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32" d="100"/>
          <a:sy n="32" d="100"/>
        </p:scale>
        <p:origin x="21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6A39C-377F-8A4B-AC52-41C42393B919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367C3-E202-DB4B-ACFD-E28CD68E4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1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67C3-E202-DB4B-ACFD-E28CD68E497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45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67C3-E202-DB4B-ACFD-E28CD68E497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80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67C3-E202-DB4B-ACFD-E28CD68E49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5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1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08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25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8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8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5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6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1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2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24F8-EE3D-5B4F-AD66-394B8A2E34B5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49A9-68DC-CE43-BEAA-92E8F076EA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6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キーラナイトレイHD壁紙無料ダウンロード | Wallpaperbetter" hidden="1">
            <a:extLst>
              <a:ext uri="{FF2B5EF4-FFF2-40B4-BE49-F238E27FC236}">
                <a16:creationId xmlns:a16="http://schemas.microsoft.com/office/drawing/2014/main" id="{3A962228-B087-65F1-1D49-D69A0B207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" r="26990"/>
          <a:stretch/>
        </p:blipFill>
        <p:spPr bwMode="auto">
          <a:xfrm>
            <a:off x="1" y="1175657"/>
            <a:ext cx="9618528" cy="10450286"/>
          </a:xfrm>
          <a:prstGeom prst="rect">
            <a:avLst/>
          </a:prstGeom>
          <a:solidFill>
            <a:srgbClr val="FF8AD8">
              <a:alpha val="25000"/>
            </a:srgbClr>
          </a:solidFill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BEBD9D4-ECCB-7545-B5FB-B3F347CCAA0D}"/>
              </a:ext>
            </a:extLst>
          </p:cNvPr>
          <p:cNvSpPr/>
          <p:nvPr/>
        </p:nvSpPr>
        <p:spPr>
          <a:xfrm>
            <a:off x="4384550" y="4749375"/>
            <a:ext cx="966540" cy="395142"/>
          </a:xfrm>
          <a:custGeom>
            <a:avLst/>
            <a:gdLst>
              <a:gd name="connsiteX0" fmla="*/ 162050 w 966540"/>
              <a:gd name="connsiteY0" fmla="*/ 295700 h 395142"/>
              <a:gd name="connsiteX1" fmla="*/ 22350 w 966540"/>
              <a:gd name="connsiteY1" fmla="*/ 368725 h 395142"/>
              <a:gd name="connsiteX2" fmla="*/ 3300 w 966540"/>
              <a:gd name="connsiteY2" fmla="*/ 314750 h 395142"/>
              <a:gd name="connsiteX3" fmla="*/ 54100 w 966540"/>
              <a:gd name="connsiteY3" fmla="*/ 305225 h 395142"/>
              <a:gd name="connsiteX4" fmla="*/ 38225 w 966540"/>
              <a:gd name="connsiteY4" fmla="*/ 276650 h 395142"/>
              <a:gd name="connsiteX5" fmla="*/ 66800 w 966540"/>
              <a:gd name="connsiteY5" fmla="*/ 279825 h 395142"/>
              <a:gd name="connsiteX6" fmla="*/ 35050 w 966540"/>
              <a:gd name="connsiteY6" fmla="*/ 232200 h 395142"/>
              <a:gd name="connsiteX7" fmla="*/ 104900 w 966540"/>
              <a:gd name="connsiteY7" fmla="*/ 244900 h 395142"/>
              <a:gd name="connsiteX8" fmla="*/ 69975 w 966540"/>
              <a:gd name="connsiteY8" fmla="*/ 181400 h 395142"/>
              <a:gd name="connsiteX9" fmla="*/ 177925 w 966540"/>
              <a:gd name="connsiteY9" fmla="*/ 216325 h 395142"/>
              <a:gd name="connsiteX10" fmla="*/ 152525 w 966540"/>
              <a:gd name="connsiteY10" fmla="*/ 146475 h 395142"/>
              <a:gd name="connsiteX11" fmla="*/ 225550 w 966540"/>
              <a:gd name="connsiteY11" fmla="*/ 178225 h 395142"/>
              <a:gd name="connsiteX12" fmla="*/ 260475 w 966540"/>
              <a:gd name="connsiteY12" fmla="*/ 149650 h 395142"/>
              <a:gd name="connsiteX13" fmla="*/ 212850 w 966540"/>
              <a:gd name="connsiteY13" fmla="*/ 67100 h 395142"/>
              <a:gd name="connsiteX14" fmla="*/ 250950 w 966540"/>
              <a:gd name="connsiteY14" fmla="*/ 117900 h 395142"/>
              <a:gd name="connsiteX15" fmla="*/ 339850 w 966540"/>
              <a:gd name="connsiteY15" fmla="*/ 165525 h 395142"/>
              <a:gd name="connsiteX16" fmla="*/ 336675 w 966540"/>
              <a:gd name="connsiteY16" fmla="*/ 67100 h 395142"/>
              <a:gd name="connsiteX17" fmla="*/ 368425 w 966540"/>
              <a:gd name="connsiteY17" fmla="*/ 152825 h 395142"/>
              <a:gd name="connsiteX18" fmla="*/ 422400 w 966540"/>
              <a:gd name="connsiteY18" fmla="*/ 38525 h 395142"/>
              <a:gd name="connsiteX19" fmla="*/ 438275 w 966540"/>
              <a:gd name="connsiteY19" fmla="*/ 136950 h 395142"/>
              <a:gd name="connsiteX20" fmla="*/ 482725 w 966540"/>
              <a:gd name="connsiteY20" fmla="*/ 73450 h 395142"/>
              <a:gd name="connsiteX21" fmla="*/ 482725 w 966540"/>
              <a:gd name="connsiteY21" fmla="*/ 111550 h 395142"/>
              <a:gd name="connsiteX22" fmla="*/ 520825 w 966540"/>
              <a:gd name="connsiteY22" fmla="*/ 41700 h 395142"/>
              <a:gd name="connsiteX23" fmla="*/ 539875 w 966540"/>
              <a:gd name="connsiteY23" fmla="*/ 121075 h 395142"/>
              <a:gd name="connsiteX24" fmla="*/ 574800 w 966540"/>
              <a:gd name="connsiteY24" fmla="*/ 22650 h 395142"/>
              <a:gd name="connsiteX25" fmla="*/ 590675 w 966540"/>
              <a:gd name="connsiteY25" fmla="*/ 127425 h 395142"/>
              <a:gd name="connsiteX26" fmla="*/ 635125 w 966540"/>
              <a:gd name="connsiteY26" fmla="*/ 44875 h 395142"/>
              <a:gd name="connsiteX27" fmla="*/ 641475 w 966540"/>
              <a:gd name="connsiteY27" fmla="*/ 95675 h 395142"/>
              <a:gd name="connsiteX28" fmla="*/ 660525 w 966540"/>
              <a:gd name="connsiteY28" fmla="*/ 57575 h 395142"/>
              <a:gd name="connsiteX29" fmla="*/ 657350 w 966540"/>
              <a:gd name="connsiteY29" fmla="*/ 168700 h 395142"/>
              <a:gd name="connsiteX30" fmla="*/ 727200 w 966540"/>
              <a:gd name="connsiteY30" fmla="*/ 63925 h 395142"/>
              <a:gd name="connsiteX31" fmla="*/ 739900 w 966540"/>
              <a:gd name="connsiteY31" fmla="*/ 3600 h 395142"/>
              <a:gd name="connsiteX32" fmla="*/ 720850 w 966540"/>
              <a:gd name="connsiteY32" fmla="*/ 168700 h 395142"/>
              <a:gd name="connsiteX33" fmla="*/ 758950 w 966540"/>
              <a:gd name="connsiteY33" fmla="*/ 206800 h 395142"/>
              <a:gd name="connsiteX34" fmla="*/ 743075 w 966540"/>
              <a:gd name="connsiteY34" fmla="*/ 143300 h 395142"/>
              <a:gd name="connsiteX35" fmla="*/ 851025 w 966540"/>
              <a:gd name="connsiteY35" fmla="*/ 263950 h 395142"/>
              <a:gd name="connsiteX36" fmla="*/ 920875 w 966540"/>
              <a:gd name="connsiteY36" fmla="*/ 302050 h 395142"/>
              <a:gd name="connsiteX37" fmla="*/ 965325 w 966540"/>
              <a:gd name="connsiteY37" fmla="*/ 394125 h 395142"/>
              <a:gd name="connsiteX38" fmla="*/ 949450 w 966540"/>
              <a:gd name="connsiteY38" fmla="*/ 349675 h 395142"/>
              <a:gd name="connsiteX39" fmla="*/ 901825 w 966540"/>
              <a:gd name="connsiteY39" fmla="*/ 324275 h 395142"/>
              <a:gd name="connsiteX40" fmla="*/ 844675 w 966540"/>
              <a:gd name="connsiteY40" fmla="*/ 368725 h 395142"/>
              <a:gd name="connsiteX41" fmla="*/ 901825 w 966540"/>
              <a:gd name="connsiteY41" fmla="*/ 346500 h 395142"/>
              <a:gd name="connsiteX42" fmla="*/ 939925 w 966540"/>
              <a:gd name="connsiteY42" fmla="*/ 381425 h 395142"/>
              <a:gd name="connsiteX43" fmla="*/ 920875 w 966540"/>
              <a:gd name="connsiteY43" fmla="*/ 333800 h 395142"/>
              <a:gd name="connsiteX44" fmla="*/ 727200 w 966540"/>
              <a:gd name="connsiteY44" fmla="*/ 168700 h 395142"/>
              <a:gd name="connsiteX45" fmla="*/ 593850 w 966540"/>
              <a:gd name="connsiteY45" fmla="*/ 133775 h 395142"/>
              <a:gd name="connsiteX46" fmla="*/ 873250 w 966540"/>
              <a:gd name="connsiteY46" fmla="*/ 267125 h 395142"/>
              <a:gd name="connsiteX47" fmla="*/ 720850 w 966540"/>
              <a:gd name="connsiteY47" fmla="*/ 178225 h 395142"/>
              <a:gd name="connsiteX48" fmla="*/ 574800 w 966540"/>
              <a:gd name="connsiteY48" fmla="*/ 127425 h 395142"/>
              <a:gd name="connsiteX49" fmla="*/ 441450 w 966540"/>
              <a:gd name="connsiteY49" fmla="*/ 165525 h 395142"/>
              <a:gd name="connsiteX50" fmla="*/ 358900 w 966540"/>
              <a:gd name="connsiteY50" fmla="*/ 181400 h 395142"/>
              <a:gd name="connsiteX51" fmla="*/ 492250 w 966540"/>
              <a:gd name="connsiteY51" fmla="*/ 124250 h 395142"/>
              <a:gd name="connsiteX52" fmla="*/ 250950 w 966540"/>
              <a:gd name="connsiteY52" fmla="*/ 219500 h 395142"/>
              <a:gd name="connsiteX53" fmla="*/ 387475 w 966540"/>
              <a:gd name="connsiteY53" fmla="*/ 152825 h 395142"/>
              <a:gd name="connsiteX54" fmla="*/ 219200 w 966540"/>
              <a:gd name="connsiteY54" fmla="*/ 219500 h 395142"/>
              <a:gd name="connsiteX55" fmla="*/ 282700 w 966540"/>
              <a:gd name="connsiteY55" fmla="*/ 187750 h 395142"/>
              <a:gd name="connsiteX56" fmla="*/ 193800 w 966540"/>
              <a:gd name="connsiteY56" fmla="*/ 235375 h 395142"/>
              <a:gd name="connsiteX57" fmla="*/ 162050 w 966540"/>
              <a:gd name="connsiteY57" fmla="*/ 295700 h 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66540" h="395142">
                <a:moveTo>
                  <a:pt x="162050" y="295700"/>
                </a:moveTo>
                <a:cubicBezTo>
                  <a:pt x="133475" y="317925"/>
                  <a:pt x="48808" y="365550"/>
                  <a:pt x="22350" y="368725"/>
                </a:cubicBezTo>
                <a:cubicBezTo>
                  <a:pt x="-4108" y="371900"/>
                  <a:pt x="-1992" y="325333"/>
                  <a:pt x="3300" y="314750"/>
                </a:cubicBezTo>
                <a:cubicBezTo>
                  <a:pt x="8592" y="304167"/>
                  <a:pt x="48279" y="311575"/>
                  <a:pt x="54100" y="305225"/>
                </a:cubicBezTo>
                <a:cubicBezTo>
                  <a:pt x="59921" y="298875"/>
                  <a:pt x="36108" y="280883"/>
                  <a:pt x="38225" y="276650"/>
                </a:cubicBezTo>
                <a:cubicBezTo>
                  <a:pt x="40342" y="272417"/>
                  <a:pt x="67329" y="287233"/>
                  <a:pt x="66800" y="279825"/>
                </a:cubicBezTo>
                <a:cubicBezTo>
                  <a:pt x="66271" y="272417"/>
                  <a:pt x="28700" y="238021"/>
                  <a:pt x="35050" y="232200"/>
                </a:cubicBezTo>
                <a:cubicBezTo>
                  <a:pt x="41400" y="226379"/>
                  <a:pt x="99079" y="253367"/>
                  <a:pt x="104900" y="244900"/>
                </a:cubicBezTo>
                <a:cubicBezTo>
                  <a:pt x="110721" y="236433"/>
                  <a:pt x="57804" y="186162"/>
                  <a:pt x="69975" y="181400"/>
                </a:cubicBezTo>
                <a:cubicBezTo>
                  <a:pt x="82146" y="176638"/>
                  <a:pt x="164167" y="222146"/>
                  <a:pt x="177925" y="216325"/>
                </a:cubicBezTo>
                <a:cubicBezTo>
                  <a:pt x="191683" y="210504"/>
                  <a:pt x="144588" y="152825"/>
                  <a:pt x="152525" y="146475"/>
                </a:cubicBezTo>
                <a:cubicBezTo>
                  <a:pt x="160462" y="140125"/>
                  <a:pt x="207558" y="177696"/>
                  <a:pt x="225550" y="178225"/>
                </a:cubicBezTo>
                <a:cubicBezTo>
                  <a:pt x="243542" y="178754"/>
                  <a:pt x="262592" y="168171"/>
                  <a:pt x="260475" y="149650"/>
                </a:cubicBezTo>
                <a:cubicBezTo>
                  <a:pt x="258358" y="131129"/>
                  <a:pt x="214437" y="72392"/>
                  <a:pt x="212850" y="67100"/>
                </a:cubicBezTo>
                <a:cubicBezTo>
                  <a:pt x="211263" y="61808"/>
                  <a:pt x="229783" y="101496"/>
                  <a:pt x="250950" y="117900"/>
                </a:cubicBezTo>
                <a:cubicBezTo>
                  <a:pt x="272117" y="134304"/>
                  <a:pt x="325562" y="173992"/>
                  <a:pt x="339850" y="165525"/>
                </a:cubicBezTo>
                <a:cubicBezTo>
                  <a:pt x="354138" y="157058"/>
                  <a:pt x="331913" y="69217"/>
                  <a:pt x="336675" y="67100"/>
                </a:cubicBezTo>
                <a:cubicBezTo>
                  <a:pt x="341437" y="64983"/>
                  <a:pt x="354137" y="157588"/>
                  <a:pt x="368425" y="152825"/>
                </a:cubicBezTo>
                <a:cubicBezTo>
                  <a:pt x="382713" y="148062"/>
                  <a:pt x="410758" y="41171"/>
                  <a:pt x="422400" y="38525"/>
                </a:cubicBezTo>
                <a:cubicBezTo>
                  <a:pt x="434042" y="35879"/>
                  <a:pt x="428221" y="131129"/>
                  <a:pt x="438275" y="136950"/>
                </a:cubicBezTo>
                <a:cubicBezTo>
                  <a:pt x="448329" y="142771"/>
                  <a:pt x="475317" y="77683"/>
                  <a:pt x="482725" y="73450"/>
                </a:cubicBezTo>
                <a:cubicBezTo>
                  <a:pt x="490133" y="69217"/>
                  <a:pt x="476375" y="116842"/>
                  <a:pt x="482725" y="111550"/>
                </a:cubicBezTo>
                <a:cubicBezTo>
                  <a:pt x="489075" y="106258"/>
                  <a:pt x="511300" y="40112"/>
                  <a:pt x="520825" y="41700"/>
                </a:cubicBezTo>
                <a:cubicBezTo>
                  <a:pt x="530350" y="43287"/>
                  <a:pt x="530879" y="124250"/>
                  <a:pt x="539875" y="121075"/>
                </a:cubicBezTo>
                <a:cubicBezTo>
                  <a:pt x="548871" y="117900"/>
                  <a:pt x="566333" y="21592"/>
                  <a:pt x="574800" y="22650"/>
                </a:cubicBezTo>
                <a:cubicBezTo>
                  <a:pt x="583267" y="23708"/>
                  <a:pt x="580621" y="123721"/>
                  <a:pt x="590675" y="127425"/>
                </a:cubicBezTo>
                <a:cubicBezTo>
                  <a:pt x="600729" y="131129"/>
                  <a:pt x="626658" y="50167"/>
                  <a:pt x="635125" y="44875"/>
                </a:cubicBezTo>
                <a:cubicBezTo>
                  <a:pt x="643592" y="39583"/>
                  <a:pt x="637242" y="93558"/>
                  <a:pt x="641475" y="95675"/>
                </a:cubicBezTo>
                <a:cubicBezTo>
                  <a:pt x="645708" y="97792"/>
                  <a:pt x="657879" y="45404"/>
                  <a:pt x="660525" y="57575"/>
                </a:cubicBezTo>
                <a:cubicBezTo>
                  <a:pt x="663171" y="69746"/>
                  <a:pt x="646238" y="167642"/>
                  <a:pt x="657350" y="168700"/>
                </a:cubicBezTo>
                <a:cubicBezTo>
                  <a:pt x="668462" y="169758"/>
                  <a:pt x="713442" y="91442"/>
                  <a:pt x="727200" y="63925"/>
                </a:cubicBezTo>
                <a:cubicBezTo>
                  <a:pt x="740958" y="36408"/>
                  <a:pt x="740958" y="-13862"/>
                  <a:pt x="739900" y="3600"/>
                </a:cubicBezTo>
                <a:cubicBezTo>
                  <a:pt x="738842" y="21062"/>
                  <a:pt x="717675" y="134833"/>
                  <a:pt x="720850" y="168700"/>
                </a:cubicBezTo>
                <a:cubicBezTo>
                  <a:pt x="724025" y="202567"/>
                  <a:pt x="755246" y="211033"/>
                  <a:pt x="758950" y="206800"/>
                </a:cubicBezTo>
                <a:cubicBezTo>
                  <a:pt x="762654" y="202567"/>
                  <a:pt x="727729" y="133775"/>
                  <a:pt x="743075" y="143300"/>
                </a:cubicBezTo>
                <a:cubicBezTo>
                  <a:pt x="758421" y="152825"/>
                  <a:pt x="821392" y="237492"/>
                  <a:pt x="851025" y="263950"/>
                </a:cubicBezTo>
                <a:cubicBezTo>
                  <a:pt x="880658" y="290408"/>
                  <a:pt x="901825" y="280354"/>
                  <a:pt x="920875" y="302050"/>
                </a:cubicBezTo>
                <a:cubicBezTo>
                  <a:pt x="939925" y="323746"/>
                  <a:pt x="960563" y="386188"/>
                  <a:pt x="965325" y="394125"/>
                </a:cubicBezTo>
                <a:cubicBezTo>
                  <a:pt x="970088" y="402063"/>
                  <a:pt x="960033" y="361317"/>
                  <a:pt x="949450" y="349675"/>
                </a:cubicBezTo>
                <a:cubicBezTo>
                  <a:pt x="938867" y="338033"/>
                  <a:pt x="919288" y="321100"/>
                  <a:pt x="901825" y="324275"/>
                </a:cubicBezTo>
                <a:cubicBezTo>
                  <a:pt x="884363" y="327450"/>
                  <a:pt x="844675" y="365021"/>
                  <a:pt x="844675" y="368725"/>
                </a:cubicBezTo>
                <a:cubicBezTo>
                  <a:pt x="844675" y="372429"/>
                  <a:pt x="885950" y="344383"/>
                  <a:pt x="901825" y="346500"/>
                </a:cubicBezTo>
                <a:cubicBezTo>
                  <a:pt x="917700" y="348617"/>
                  <a:pt x="936750" y="383542"/>
                  <a:pt x="939925" y="381425"/>
                </a:cubicBezTo>
                <a:cubicBezTo>
                  <a:pt x="943100" y="379308"/>
                  <a:pt x="956329" y="369254"/>
                  <a:pt x="920875" y="333800"/>
                </a:cubicBezTo>
                <a:cubicBezTo>
                  <a:pt x="885421" y="298346"/>
                  <a:pt x="781704" y="202037"/>
                  <a:pt x="727200" y="168700"/>
                </a:cubicBezTo>
                <a:cubicBezTo>
                  <a:pt x="672696" y="135363"/>
                  <a:pt x="569508" y="117371"/>
                  <a:pt x="593850" y="133775"/>
                </a:cubicBezTo>
                <a:cubicBezTo>
                  <a:pt x="618192" y="150179"/>
                  <a:pt x="852083" y="259717"/>
                  <a:pt x="873250" y="267125"/>
                </a:cubicBezTo>
                <a:cubicBezTo>
                  <a:pt x="894417" y="274533"/>
                  <a:pt x="770592" y="201508"/>
                  <a:pt x="720850" y="178225"/>
                </a:cubicBezTo>
                <a:cubicBezTo>
                  <a:pt x="671108" y="154942"/>
                  <a:pt x="621367" y="129542"/>
                  <a:pt x="574800" y="127425"/>
                </a:cubicBezTo>
                <a:cubicBezTo>
                  <a:pt x="528233" y="125308"/>
                  <a:pt x="477433" y="156529"/>
                  <a:pt x="441450" y="165525"/>
                </a:cubicBezTo>
                <a:cubicBezTo>
                  <a:pt x="405467" y="174521"/>
                  <a:pt x="350433" y="188279"/>
                  <a:pt x="358900" y="181400"/>
                </a:cubicBezTo>
                <a:cubicBezTo>
                  <a:pt x="367367" y="174521"/>
                  <a:pt x="510242" y="117900"/>
                  <a:pt x="492250" y="124250"/>
                </a:cubicBezTo>
                <a:cubicBezTo>
                  <a:pt x="474258" y="130600"/>
                  <a:pt x="268413" y="214737"/>
                  <a:pt x="250950" y="219500"/>
                </a:cubicBezTo>
                <a:cubicBezTo>
                  <a:pt x="233487" y="224263"/>
                  <a:pt x="392767" y="152825"/>
                  <a:pt x="387475" y="152825"/>
                </a:cubicBezTo>
                <a:cubicBezTo>
                  <a:pt x="382183" y="152825"/>
                  <a:pt x="236662" y="213679"/>
                  <a:pt x="219200" y="219500"/>
                </a:cubicBezTo>
                <a:cubicBezTo>
                  <a:pt x="201738" y="225321"/>
                  <a:pt x="286933" y="185104"/>
                  <a:pt x="282700" y="187750"/>
                </a:cubicBezTo>
                <a:cubicBezTo>
                  <a:pt x="278467" y="190396"/>
                  <a:pt x="212321" y="220029"/>
                  <a:pt x="193800" y="235375"/>
                </a:cubicBezTo>
                <a:cubicBezTo>
                  <a:pt x="175279" y="250721"/>
                  <a:pt x="190625" y="273475"/>
                  <a:pt x="162050" y="2957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0D83B42-ACAD-1BD0-E93B-AE624FF484CC}"/>
              </a:ext>
            </a:extLst>
          </p:cNvPr>
          <p:cNvSpPr/>
          <p:nvPr/>
        </p:nvSpPr>
        <p:spPr>
          <a:xfrm>
            <a:off x="4310930" y="4766841"/>
            <a:ext cx="608187" cy="268190"/>
          </a:xfrm>
          <a:custGeom>
            <a:avLst/>
            <a:gdLst>
              <a:gd name="connsiteX0" fmla="*/ 7070 w 608187"/>
              <a:gd name="connsiteY0" fmla="*/ 265534 h 268190"/>
              <a:gd name="connsiteX1" fmla="*/ 261070 w 608187"/>
              <a:gd name="connsiteY1" fmla="*/ 97259 h 268190"/>
              <a:gd name="connsiteX2" fmla="*/ 534120 w 608187"/>
              <a:gd name="connsiteY2" fmla="*/ 21059 h 268190"/>
              <a:gd name="connsiteX3" fmla="*/ 480145 w 608187"/>
              <a:gd name="connsiteY3" fmla="*/ 36934 h 268190"/>
              <a:gd name="connsiteX4" fmla="*/ 603970 w 608187"/>
              <a:gd name="connsiteY4" fmla="*/ 24234 h 268190"/>
              <a:gd name="connsiteX5" fmla="*/ 565870 w 608187"/>
              <a:gd name="connsiteY5" fmla="*/ 11534 h 268190"/>
              <a:gd name="connsiteX6" fmla="*/ 435695 w 608187"/>
              <a:gd name="connsiteY6" fmla="*/ 11534 h 268190"/>
              <a:gd name="connsiteX7" fmla="*/ 496020 w 608187"/>
              <a:gd name="connsiteY7" fmla="*/ 2009 h 268190"/>
              <a:gd name="connsiteX8" fmla="*/ 353145 w 608187"/>
              <a:gd name="connsiteY8" fmla="*/ 55984 h 268190"/>
              <a:gd name="connsiteX9" fmla="*/ 346795 w 608187"/>
              <a:gd name="connsiteY9" fmla="*/ 17884 h 268190"/>
              <a:gd name="connsiteX10" fmla="*/ 346795 w 608187"/>
              <a:gd name="connsiteY10" fmla="*/ 62334 h 268190"/>
              <a:gd name="connsiteX11" fmla="*/ 318220 w 608187"/>
              <a:gd name="connsiteY11" fmla="*/ 62334 h 268190"/>
              <a:gd name="connsiteX12" fmla="*/ 229320 w 608187"/>
              <a:gd name="connsiteY12" fmla="*/ 62334 h 268190"/>
              <a:gd name="connsiteX13" fmla="*/ 238845 w 608187"/>
              <a:gd name="connsiteY13" fmla="*/ 81384 h 268190"/>
              <a:gd name="connsiteX14" fmla="*/ 146770 w 608187"/>
              <a:gd name="connsiteY14" fmla="*/ 144884 h 268190"/>
              <a:gd name="connsiteX15" fmla="*/ 143595 w 608187"/>
              <a:gd name="connsiteY15" fmla="*/ 100434 h 268190"/>
              <a:gd name="connsiteX16" fmla="*/ 153120 w 608187"/>
              <a:gd name="connsiteY16" fmla="*/ 122659 h 268190"/>
              <a:gd name="connsiteX17" fmla="*/ 76920 w 608187"/>
              <a:gd name="connsiteY17" fmla="*/ 195684 h 268190"/>
              <a:gd name="connsiteX18" fmla="*/ 7070 w 608187"/>
              <a:gd name="connsiteY18" fmla="*/ 265534 h 2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8187" h="268190">
                <a:moveTo>
                  <a:pt x="7070" y="265534"/>
                </a:moveTo>
                <a:cubicBezTo>
                  <a:pt x="37762" y="249130"/>
                  <a:pt x="173228" y="138005"/>
                  <a:pt x="261070" y="97259"/>
                </a:cubicBezTo>
                <a:cubicBezTo>
                  <a:pt x="348912" y="56513"/>
                  <a:pt x="497608" y="31113"/>
                  <a:pt x="534120" y="21059"/>
                </a:cubicBezTo>
                <a:cubicBezTo>
                  <a:pt x="570632" y="11005"/>
                  <a:pt x="468503" y="36405"/>
                  <a:pt x="480145" y="36934"/>
                </a:cubicBezTo>
                <a:cubicBezTo>
                  <a:pt x="491787" y="37463"/>
                  <a:pt x="589683" y="28467"/>
                  <a:pt x="603970" y="24234"/>
                </a:cubicBezTo>
                <a:cubicBezTo>
                  <a:pt x="618257" y="20001"/>
                  <a:pt x="593916" y="13651"/>
                  <a:pt x="565870" y="11534"/>
                </a:cubicBezTo>
                <a:cubicBezTo>
                  <a:pt x="537824" y="9417"/>
                  <a:pt x="447337" y="13121"/>
                  <a:pt x="435695" y="11534"/>
                </a:cubicBezTo>
                <a:cubicBezTo>
                  <a:pt x="424053" y="9947"/>
                  <a:pt x="509778" y="-5399"/>
                  <a:pt x="496020" y="2009"/>
                </a:cubicBezTo>
                <a:cubicBezTo>
                  <a:pt x="482262" y="9417"/>
                  <a:pt x="378016" y="53338"/>
                  <a:pt x="353145" y="55984"/>
                </a:cubicBezTo>
                <a:cubicBezTo>
                  <a:pt x="328274" y="58630"/>
                  <a:pt x="347853" y="16826"/>
                  <a:pt x="346795" y="17884"/>
                </a:cubicBezTo>
                <a:cubicBezTo>
                  <a:pt x="345737" y="18942"/>
                  <a:pt x="351558" y="54926"/>
                  <a:pt x="346795" y="62334"/>
                </a:cubicBezTo>
                <a:cubicBezTo>
                  <a:pt x="342033" y="69742"/>
                  <a:pt x="318220" y="62334"/>
                  <a:pt x="318220" y="62334"/>
                </a:cubicBezTo>
                <a:lnTo>
                  <a:pt x="229320" y="62334"/>
                </a:lnTo>
                <a:cubicBezTo>
                  <a:pt x="216091" y="65509"/>
                  <a:pt x="252603" y="67626"/>
                  <a:pt x="238845" y="81384"/>
                </a:cubicBezTo>
                <a:cubicBezTo>
                  <a:pt x="225087" y="95142"/>
                  <a:pt x="162645" y="141709"/>
                  <a:pt x="146770" y="144884"/>
                </a:cubicBezTo>
                <a:cubicBezTo>
                  <a:pt x="130895" y="148059"/>
                  <a:pt x="142537" y="104138"/>
                  <a:pt x="143595" y="100434"/>
                </a:cubicBezTo>
                <a:cubicBezTo>
                  <a:pt x="144653" y="96730"/>
                  <a:pt x="164233" y="106784"/>
                  <a:pt x="153120" y="122659"/>
                </a:cubicBezTo>
                <a:cubicBezTo>
                  <a:pt x="142008" y="138534"/>
                  <a:pt x="99674" y="173459"/>
                  <a:pt x="76920" y="195684"/>
                </a:cubicBezTo>
                <a:cubicBezTo>
                  <a:pt x="54166" y="217909"/>
                  <a:pt x="-23622" y="281938"/>
                  <a:pt x="7070" y="265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7C056A-1C81-B8F0-8A26-60461ABBFFB5}"/>
              </a:ext>
            </a:extLst>
          </p:cNvPr>
          <p:cNvSpPr/>
          <p:nvPr/>
        </p:nvSpPr>
        <p:spPr>
          <a:xfrm>
            <a:off x="4841875" y="4762500"/>
            <a:ext cx="591031" cy="325105"/>
          </a:xfrm>
          <a:custGeom>
            <a:avLst/>
            <a:gdLst>
              <a:gd name="connsiteX0" fmla="*/ 0 w 591031"/>
              <a:gd name="connsiteY0" fmla="*/ 3175 h 325105"/>
              <a:gd name="connsiteX1" fmla="*/ 276225 w 591031"/>
              <a:gd name="connsiteY1" fmla="*/ 0 h 325105"/>
              <a:gd name="connsiteX2" fmla="*/ 212725 w 591031"/>
              <a:gd name="connsiteY2" fmla="*/ 12700 h 325105"/>
              <a:gd name="connsiteX3" fmla="*/ 342900 w 591031"/>
              <a:gd name="connsiteY3" fmla="*/ 50800 h 325105"/>
              <a:gd name="connsiteX4" fmla="*/ 333375 w 591031"/>
              <a:gd name="connsiteY4" fmla="*/ 34925 h 325105"/>
              <a:gd name="connsiteX5" fmla="*/ 444500 w 591031"/>
              <a:gd name="connsiteY5" fmla="*/ 133350 h 325105"/>
              <a:gd name="connsiteX6" fmla="*/ 428625 w 591031"/>
              <a:gd name="connsiteY6" fmla="*/ 107950 h 325105"/>
              <a:gd name="connsiteX7" fmla="*/ 482600 w 591031"/>
              <a:gd name="connsiteY7" fmla="*/ 203200 h 325105"/>
              <a:gd name="connsiteX8" fmla="*/ 517525 w 591031"/>
              <a:gd name="connsiteY8" fmla="*/ 247650 h 325105"/>
              <a:gd name="connsiteX9" fmla="*/ 590550 w 591031"/>
              <a:gd name="connsiteY9" fmla="*/ 323850 h 325105"/>
              <a:gd name="connsiteX10" fmla="*/ 542925 w 591031"/>
              <a:gd name="connsiteY10" fmla="*/ 288925 h 325105"/>
              <a:gd name="connsiteX11" fmla="*/ 425450 w 591031"/>
              <a:gd name="connsiteY11" fmla="*/ 209550 h 325105"/>
              <a:gd name="connsiteX12" fmla="*/ 473075 w 591031"/>
              <a:gd name="connsiteY12" fmla="*/ 234950 h 325105"/>
              <a:gd name="connsiteX13" fmla="*/ 454025 w 591031"/>
              <a:gd name="connsiteY13" fmla="*/ 165100 h 325105"/>
              <a:gd name="connsiteX14" fmla="*/ 336550 w 591031"/>
              <a:gd name="connsiteY14" fmla="*/ 69850 h 325105"/>
              <a:gd name="connsiteX15" fmla="*/ 371475 w 591031"/>
              <a:gd name="connsiteY15" fmla="*/ 95250 h 325105"/>
              <a:gd name="connsiteX16" fmla="*/ 149225 w 591031"/>
              <a:gd name="connsiteY16" fmla="*/ 15875 h 325105"/>
              <a:gd name="connsiteX17" fmla="*/ 238125 w 591031"/>
              <a:gd name="connsiteY17" fmla="*/ 22225 h 325105"/>
              <a:gd name="connsiteX18" fmla="*/ 0 w 591031"/>
              <a:gd name="connsiteY18" fmla="*/ 3175 h 32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1031" h="325105">
                <a:moveTo>
                  <a:pt x="0" y="3175"/>
                </a:moveTo>
                <a:lnTo>
                  <a:pt x="276225" y="0"/>
                </a:lnTo>
                <a:cubicBezTo>
                  <a:pt x="311679" y="1587"/>
                  <a:pt x="201613" y="4233"/>
                  <a:pt x="212725" y="12700"/>
                </a:cubicBezTo>
                <a:cubicBezTo>
                  <a:pt x="223837" y="21167"/>
                  <a:pt x="342900" y="50800"/>
                  <a:pt x="342900" y="50800"/>
                </a:cubicBezTo>
                <a:cubicBezTo>
                  <a:pt x="363008" y="54504"/>
                  <a:pt x="316442" y="21167"/>
                  <a:pt x="333375" y="34925"/>
                </a:cubicBezTo>
                <a:cubicBezTo>
                  <a:pt x="350308" y="48683"/>
                  <a:pt x="428625" y="121179"/>
                  <a:pt x="444500" y="133350"/>
                </a:cubicBezTo>
                <a:cubicBezTo>
                  <a:pt x="460375" y="145521"/>
                  <a:pt x="422275" y="96308"/>
                  <a:pt x="428625" y="107950"/>
                </a:cubicBezTo>
                <a:cubicBezTo>
                  <a:pt x="434975" y="119592"/>
                  <a:pt x="467783" y="179917"/>
                  <a:pt x="482600" y="203200"/>
                </a:cubicBezTo>
                <a:cubicBezTo>
                  <a:pt x="497417" y="226483"/>
                  <a:pt x="499533" y="227542"/>
                  <a:pt x="517525" y="247650"/>
                </a:cubicBezTo>
                <a:cubicBezTo>
                  <a:pt x="535517" y="267758"/>
                  <a:pt x="586317" y="316971"/>
                  <a:pt x="590550" y="323850"/>
                </a:cubicBezTo>
                <a:cubicBezTo>
                  <a:pt x="594783" y="330729"/>
                  <a:pt x="570442" y="307975"/>
                  <a:pt x="542925" y="288925"/>
                </a:cubicBezTo>
                <a:cubicBezTo>
                  <a:pt x="515408" y="269875"/>
                  <a:pt x="437092" y="218546"/>
                  <a:pt x="425450" y="209550"/>
                </a:cubicBezTo>
                <a:cubicBezTo>
                  <a:pt x="413808" y="200554"/>
                  <a:pt x="468313" y="242358"/>
                  <a:pt x="473075" y="234950"/>
                </a:cubicBezTo>
                <a:cubicBezTo>
                  <a:pt x="477838" y="227542"/>
                  <a:pt x="476779" y="192617"/>
                  <a:pt x="454025" y="165100"/>
                </a:cubicBezTo>
                <a:cubicBezTo>
                  <a:pt x="431271" y="137583"/>
                  <a:pt x="350308" y="81492"/>
                  <a:pt x="336550" y="69850"/>
                </a:cubicBezTo>
                <a:cubicBezTo>
                  <a:pt x="322792" y="58208"/>
                  <a:pt x="402696" y="104246"/>
                  <a:pt x="371475" y="95250"/>
                </a:cubicBezTo>
                <a:cubicBezTo>
                  <a:pt x="340254" y="86254"/>
                  <a:pt x="171450" y="28046"/>
                  <a:pt x="149225" y="15875"/>
                </a:cubicBezTo>
                <a:cubicBezTo>
                  <a:pt x="127000" y="3704"/>
                  <a:pt x="238125" y="22225"/>
                  <a:pt x="238125" y="22225"/>
                </a:cubicBezTo>
                <a:lnTo>
                  <a:pt x="0" y="317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8C8414C-659D-924A-3B07-8AF5E2FD7C2B}"/>
              </a:ext>
            </a:extLst>
          </p:cNvPr>
          <p:cNvSpPr/>
          <p:nvPr/>
        </p:nvSpPr>
        <p:spPr>
          <a:xfrm>
            <a:off x="4505302" y="5019645"/>
            <a:ext cx="725963" cy="154909"/>
          </a:xfrm>
          <a:custGeom>
            <a:avLst/>
            <a:gdLst>
              <a:gd name="connsiteX0" fmla="*/ 23 w 725963"/>
              <a:gd name="connsiteY0" fmla="*/ 50830 h 154909"/>
              <a:gd name="connsiteX1" fmla="*/ 193698 w 725963"/>
              <a:gd name="connsiteY1" fmla="*/ 149255 h 154909"/>
              <a:gd name="connsiteX2" fmla="*/ 336573 w 725963"/>
              <a:gd name="connsiteY2" fmla="*/ 142905 h 154909"/>
              <a:gd name="connsiteX3" fmla="*/ 273073 w 725963"/>
              <a:gd name="connsiteY3" fmla="*/ 142905 h 154909"/>
              <a:gd name="connsiteX4" fmla="*/ 450873 w 725963"/>
              <a:gd name="connsiteY4" fmla="*/ 133380 h 154909"/>
              <a:gd name="connsiteX5" fmla="*/ 403248 w 725963"/>
              <a:gd name="connsiteY5" fmla="*/ 127030 h 154909"/>
              <a:gd name="connsiteX6" fmla="*/ 596923 w 725963"/>
              <a:gd name="connsiteY6" fmla="*/ 76230 h 154909"/>
              <a:gd name="connsiteX7" fmla="*/ 565173 w 725963"/>
              <a:gd name="connsiteY7" fmla="*/ 69880 h 154909"/>
              <a:gd name="connsiteX8" fmla="*/ 711223 w 725963"/>
              <a:gd name="connsiteY8" fmla="*/ 44480 h 154909"/>
              <a:gd name="connsiteX9" fmla="*/ 717573 w 725963"/>
              <a:gd name="connsiteY9" fmla="*/ 30 h 154909"/>
              <a:gd name="connsiteX10" fmla="*/ 720748 w 725963"/>
              <a:gd name="connsiteY10" fmla="*/ 38130 h 154909"/>
              <a:gd name="connsiteX11" fmla="*/ 641373 w 725963"/>
              <a:gd name="connsiteY11" fmla="*/ 73055 h 154909"/>
              <a:gd name="connsiteX12" fmla="*/ 558823 w 725963"/>
              <a:gd name="connsiteY12" fmla="*/ 107980 h 154909"/>
              <a:gd name="connsiteX13" fmla="*/ 596923 w 725963"/>
              <a:gd name="connsiteY13" fmla="*/ 98455 h 154909"/>
              <a:gd name="connsiteX14" fmla="*/ 381023 w 725963"/>
              <a:gd name="connsiteY14" fmla="*/ 136555 h 154909"/>
              <a:gd name="connsiteX15" fmla="*/ 450873 w 725963"/>
              <a:gd name="connsiteY15" fmla="*/ 136555 h 154909"/>
              <a:gd name="connsiteX16" fmla="*/ 231798 w 725963"/>
              <a:gd name="connsiteY16" fmla="*/ 146080 h 154909"/>
              <a:gd name="connsiteX17" fmla="*/ 123848 w 725963"/>
              <a:gd name="connsiteY17" fmla="*/ 136555 h 154909"/>
              <a:gd name="connsiteX18" fmla="*/ 206398 w 725963"/>
              <a:gd name="connsiteY18" fmla="*/ 146080 h 154909"/>
              <a:gd name="connsiteX19" fmla="*/ 23 w 725963"/>
              <a:gd name="connsiteY19" fmla="*/ 50830 h 1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5963" h="154909">
                <a:moveTo>
                  <a:pt x="23" y="50830"/>
                </a:moveTo>
                <a:cubicBezTo>
                  <a:pt x="-2094" y="51359"/>
                  <a:pt x="137606" y="133909"/>
                  <a:pt x="193698" y="149255"/>
                </a:cubicBezTo>
                <a:cubicBezTo>
                  <a:pt x="249790" y="164601"/>
                  <a:pt x="323344" y="143963"/>
                  <a:pt x="336573" y="142905"/>
                </a:cubicBezTo>
                <a:cubicBezTo>
                  <a:pt x="349802" y="141847"/>
                  <a:pt x="254023" y="144492"/>
                  <a:pt x="273073" y="142905"/>
                </a:cubicBezTo>
                <a:cubicBezTo>
                  <a:pt x="292123" y="141318"/>
                  <a:pt x="429177" y="136026"/>
                  <a:pt x="450873" y="133380"/>
                </a:cubicBezTo>
                <a:cubicBezTo>
                  <a:pt x="472569" y="130734"/>
                  <a:pt x="378906" y="136555"/>
                  <a:pt x="403248" y="127030"/>
                </a:cubicBezTo>
                <a:cubicBezTo>
                  <a:pt x="427590" y="117505"/>
                  <a:pt x="569936" y="85755"/>
                  <a:pt x="596923" y="76230"/>
                </a:cubicBezTo>
                <a:cubicBezTo>
                  <a:pt x="623910" y="66705"/>
                  <a:pt x="546123" y="75172"/>
                  <a:pt x="565173" y="69880"/>
                </a:cubicBezTo>
                <a:cubicBezTo>
                  <a:pt x="584223" y="64588"/>
                  <a:pt x="685823" y="56122"/>
                  <a:pt x="711223" y="44480"/>
                </a:cubicBezTo>
                <a:cubicBezTo>
                  <a:pt x="736623" y="32838"/>
                  <a:pt x="715985" y="1088"/>
                  <a:pt x="717573" y="30"/>
                </a:cubicBezTo>
                <a:cubicBezTo>
                  <a:pt x="719161" y="-1028"/>
                  <a:pt x="733448" y="25959"/>
                  <a:pt x="720748" y="38130"/>
                </a:cubicBezTo>
                <a:cubicBezTo>
                  <a:pt x="708048" y="50301"/>
                  <a:pt x="641373" y="73055"/>
                  <a:pt x="641373" y="73055"/>
                </a:cubicBezTo>
                <a:cubicBezTo>
                  <a:pt x="614386" y="84697"/>
                  <a:pt x="566231" y="103747"/>
                  <a:pt x="558823" y="107980"/>
                </a:cubicBezTo>
                <a:cubicBezTo>
                  <a:pt x="551415" y="112213"/>
                  <a:pt x="626556" y="93693"/>
                  <a:pt x="596923" y="98455"/>
                </a:cubicBezTo>
                <a:cubicBezTo>
                  <a:pt x="567290" y="103217"/>
                  <a:pt x="405365" y="130205"/>
                  <a:pt x="381023" y="136555"/>
                </a:cubicBezTo>
                <a:cubicBezTo>
                  <a:pt x="356681" y="142905"/>
                  <a:pt x="475744" y="134968"/>
                  <a:pt x="450873" y="136555"/>
                </a:cubicBezTo>
                <a:cubicBezTo>
                  <a:pt x="426002" y="138143"/>
                  <a:pt x="286302" y="146080"/>
                  <a:pt x="231798" y="146080"/>
                </a:cubicBezTo>
                <a:cubicBezTo>
                  <a:pt x="177294" y="146080"/>
                  <a:pt x="128081" y="136555"/>
                  <a:pt x="123848" y="136555"/>
                </a:cubicBezTo>
                <a:cubicBezTo>
                  <a:pt x="119615" y="136555"/>
                  <a:pt x="223860" y="158251"/>
                  <a:pt x="206398" y="146080"/>
                </a:cubicBezTo>
                <a:cubicBezTo>
                  <a:pt x="188936" y="133909"/>
                  <a:pt x="2140" y="50301"/>
                  <a:pt x="23" y="508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85E86D-9AA1-0ACB-6AC9-71DBC4DD8DDD}"/>
              </a:ext>
            </a:extLst>
          </p:cNvPr>
          <p:cNvSpPr/>
          <p:nvPr/>
        </p:nvSpPr>
        <p:spPr>
          <a:xfrm>
            <a:off x="4336023" y="5067292"/>
            <a:ext cx="938647" cy="222346"/>
          </a:xfrm>
          <a:custGeom>
            <a:avLst/>
            <a:gdLst>
              <a:gd name="connsiteX0" fmla="*/ 89927 w 938647"/>
              <a:gd name="connsiteY0" fmla="*/ 3183 h 222346"/>
              <a:gd name="connsiteX1" fmla="*/ 140727 w 938647"/>
              <a:gd name="connsiteY1" fmla="*/ 50808 h 222346"/>
              <a:gd name="connsiteX2" fmla="*/ 1027 w 938647"/>
              <a:gd name="connsiteY2" fmla="*/ 111133 h 222346"/>
              <a:gd name="connsiteX3" fmla="*/ 226452 w 938647"/>
              <a:gd name="connsiteY3" fmla="*/ 82558 h 222346"/>
              <a:gd name="connsiteX4" fmla="*/ 204227 w 938647"/>
              <a:gd name="connsiteY4" fmla="*/ 149233 h 222346"/>
              <a:gd name="connsiteX5" fmla="*/ 312177 w 938647"/>
              <a:gd name="connsiteY5" fmla="*/ 133358 h 222346"/>
              <a:gd name="connsiteX6" fmla="*/ 334402 w 938647"/>
              <a:gd name="connsiteY6" fmla="*/ 193683 h 222346"/>
              <a:gd name="connsiteX7" fmla="*/ 394727 w 938647"/>
              <a:gd name="connsiteY7" fmla="*/ 158758 h 222346"/>
              <a:gd name="connsiteX8" fmla="*/ 397902 w 938647"/>
              <a:gd name="connsiteY8" fmla="*/ 200033 h 222346"/>
              <a:gd name="connsiteX9" fmla="*/ 445527 w 938647"/>
              <a:gd name="connsiteY9" fmla="*/ 139708 h 222346"/>
              <a:gd name="connsiteX10" fmla="*/ 480452 w 938647"/>
              <a:gd name="connsiteY10" fmla="*/ 222258 h 222346"/>
              <a:gd name="connsiteX11" fmla="*/ 528077 w 938647"/>
              <a:gd name="connsiteY11" fmla="*/ 155583 h 222346"/>
              <a:gd name="connsiteX12" fmla="*/ 543952 w 938647"/>
              <a:gd name="connsiteY12" fmla="*/ 152408 h 222346"/>
              <a:gd name="connsiteX13" fmla="*/ 563002 w 938647"/>
              <a:gd name="connsiteY13" fmla="*/ 133358 h 222346"/>
              <a:gd name="connsiteX14" fmla="*/ 632852 w 938647"/>
              <a:gd name="connsiteY14" fmla="*/ 161933 h 222346"/>
              <a:gd name="connsiteX15" fmla="*/ 655077 w 938647"/>
              <a:gd name="connsiteY15" fmla="*/ 95258 h 222346"/>
              <a:gd name="connsiteX16" fmla="*/ 772552 w 938647"/>
              <a:gd name="connsiteY16" fmla="*/ 209558 h 222346"/>
              <a:gd name="connsiteX17" fmla="*/ 759852 w 938647"/>
              <a:gd name="connsiteY17" fmla="*/ 165108 h 222346"/>
              <a:gd name="connsiteX18" fmla="*/ 763027 w 938647"/>
              <a:gd name="connsiteY18" fmla="*/ 114308 h 222346"/>
              <a:gd name="connsiteX19" fmla="*/ 775727 w 938647"/>
              <a:gd name="connsiteY19" fmla="*/ 133358 h 222346"/>
              <a:gd name="connsiteX20" fmla="*/ 785252 w 938647"/>
              <a:gd name="connsiteY20" fmla="*/ 66683 h 222346"/>
              <a:gd name="connsiteX21" fmla="*/ 902727 w 938647"/>
              <a:gd name="connsiteY21" fmla="*/ 111133 h 222346"/>
              <a:gd name="connsiteX22" fmla="*/ 886852 w 938647"/>
              <a:gd name="connsiteY22" fmla="*/ 50808 h 222346"/>
              <a:gd name="connsiteX23" fmla="*/ 912252 w 938647"/>
              <a:gd name="connsiteY23" fmla="*/ 63508 h 222346"/>
              <a:gd name="connsiteX24" fmla="*/ 912252 w 938647"/>
              <a:gd name="connsiteY24" fmla="*/ 19058 h 222346"/>
              <a:gd name="connsiteX25" fmla="*/ 874152 w 938647"/>
              <a:gd name="connsiteY25" fmla="*/ 41283 h 222346"/>
              <a:gd name="connsiteX26" fmla="*/ 937652 w 938647"/>
              <a:gd name="connsiteY26" fmla="*/ 8 h 222346"/>
              <a:gd name="connsiteX27" fmla="*/ 813827 w 938647"/>
              <a:gd name="connsiteY27" fmla="*/ 38108 h 222346"/>
              <a:gd name="connsiteX28" fmla="*/ 693177 w 938647"/>
              <a:gd name="connsiteY28" fmla="*/ 92083 h 222346"/>
              <a:gd name="connsiteX29" fmla="*/ 696352 w 938647"/>
              <a:gd name="connsiteY29" fmla="*/ 107958 h 222346"/>
              <a:gd name="connsiteX30" fmla="*/ 493152 w 938647"/>
              <a:gd name="connsiteY30" fmla="*/ 127008 h 222346"/>
              <a:gd name="connsiteX31" fmla="*/ 496327 w 938647"/>
              <a:gd name="connsiteY31" fmla="*/ 142883 h 222346"/>
              <a:gd name="connsiteX32" fmla="*/ 334402 w 938647"/>
              <a:gd name="connsiteY32" fmla="*/ 101608 h 222346"/>
              <a:gd name="connsiteX33" fmla="*/ 397902 w 938647"/>
              <a:gd name="connsiteY33" fmla="*/ 142883 h 222346"/>
              <a:gd name="connsiteX34" fmla="*/ 264552 w 938647"/>
              <a:gd name="connsiteY34" fmla="*/ 111133 h 222346"/>
              <a:gd name="connsiteX35" fmla="*/ 299477 w 938647"/>
              <a:gd name="connsiteY35" fmla="*/ 120658 h 222346"/>
              <a:gd name="connsiteX36" fmla="*/ 210577 w 938647"/>
              <a:gd name="connsiteY36" fmla="*/ 31758 h 222346"/>
              <a:gd name="connsiteX37" fmla="*/ 283602 w 938647"/>
              <a:gd name="connsiteY37" fmla="*/ 88908 h 222346"/>
              <a:gd name="connsiteX38" fmla="*/ 89927 w 938647"/>
              <a:gd name="connsiteY38" fmla="*/ 3183 h 2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38647" h="222346">
                <a:moveTo>
                  <a:pt x="89927" y="3183"/>
                </a:moveTo>
                <a:cubicBezTo>
                  <a:pt x="66115" y="-3167"/>
                  <a:pt x="155544" y="32816"/>
                  <a:pt x="140727" y="50808"/>
                </a:cubicBezTo>
                <a:cubicBezTo>
                  <a:pt x="125910" y="68800"/>
                  <a:pt x="-13260" y="105841"/>
                  <a:pt x="1027" y="111133"/>
                </a:cubicBezTo>
                <a:cubicBezTo>
                  <a:pt x="15314" y="116425"/>
                  <a:pt x="192585" y="76208"/>
                  <a:pt x="226452" y="82558"/>
                </a:cubicBezTo>
                <a:cubicBezTo>
                  <a:pt x="260319" y="88908"/>
                  <a:pt x="189939" y="140766"/>
                  <a:pt x="204227" y="149233"/>
                </a:cubicBezTo>
                <a:cubicBezTo>
                  <a:pt x="218515" y="157700"/>
                  <a:pt x="290481" y="125950"/>
                  <a:pt x="312177" y="133358"/>
                </a:cubicBezTo>
                <a:cubicBezTo>
                  <a:pt x="333873" y="140766"/>
                  <a:pt x="320644" y="189450"/>
                  <a:pt x="334402" y="193683"/>
                </a:cubicBezTo>
                <a:cubicBezTo>
                  <a:pt x="348160" y="197916"/>
                  <a:pt x="384144" y="157700"/>
                  <a:pt x="394727" y="158758"/>
                </a:cubicBezTo>
                <a:cubicBezTo>
                  <a:pt x="405310" y="159816"/>
                  <a:pt x="389435" y="203208"/>
                  <a:pt x="397902" y="200033"/>
                </a:cubicBezTo>
                <a:cubicBezTo>
                  <a:pt x="406369" y="196858"/>
                  <a:pt x="431769" y="136004"/>
                  <a:pt x="445527" y="139708"/>
                </a:cubicBezTo>
                <a:cubicBezTo>
                  <a:pt x="459285" y="143412"/>
                  <a:pt x="466694" y="219612"/>
                  <a:pt x="480452" y="222258"/>
                </a:cubicBezTo>
                <a:cubicBezTo>
                  <a:pt x="494210" y="224904"/>
                  <a:pt x="517494" y="167225"/>
                  <a:pt x="528077" y="155583"/>
                </a:cubicBezTo>
                <a:cubicBezTo>
                  <a:pt x="538660" y="143941"/>
                  <a:pt x="543952" y="152408"/>
                  <a:pt x="543952" y="152408"/>
                </a:cubicBezTo>
                <a:cubicBezTo>
                  <a:pt x="549773" y="148704"/>
                  <a:pt x="548185" y="131771"/>
                  <a:pt x="563002" y="133358"/>
                </a:cubicBezTo>
                <a:cubicBezTo>
                  <a:pt x="577819" y="134945"/>
                  <a:pt x="617506" y="168283"/>
                  <a:pt x="632852" y="161933"/>
                </a:cubicBezTo>
                <a:cubicBezTo>
                  <a:pt x="648198" y="155583"/>
                  <a:pt x="631794" y="87321"/>
                  <a:pt x="655077" y="95258"/>
                </a:cubicBezTo>
                <a:cubicBezTo>
                  <a:pt x="678360" y="103196"/>
                  <a:pt x="755090" y="197916"/>
                  <a:pt x="772552" y="209558"/>
                </a:cubicBezTo>
                <a:cubicBezTo>
                  <a:pt x="790014" y="221200"/>
                  <a:pt x="761440" y="180983"/>
                  <a:pt x="759852" y="165108"/>
                </a:cubicBezTo>
                <a:cubicBezTo>
                  <a:pt x="758265" y="149233"/>
                  <a:pt x="760381" y="119600"/>
                  <a:pt x="763027" y="114308"/>
                </a:cubicBezTo>
                <a:cubicBezTo>
                  <a:pt x="765673" y="109016"/>
                  <a:pt x="772023" y="141295"/>
                  <a:pt x="775727" y="133358"/>
                </a:cubicBezTo>
                <a:cubicBezTo>
                  <a:pt x="779431" y="125421"/>
                  <a:pt x="764085" y="70387"/>
                  <a:pt x="785252" y="66683"/>
                </a:cubicBezTo>
                <a:cubicBezTo>
                  <a:pt x="806419" y="62979"/>
                  <a:pt x="885794" y="113779"/>
                  <a:pt x="902727" y="111133"/>
                </a:cubicBezTo>
                <a:cubicBezTo>
                  <a:pt x="919660" y="108487"/>
                  <a:pt x="885264" y="58746"/>
                  <a:pt x="886852" y="50808"/>
                </a:cubicBezTo>
                <a:cubicBezTo>
                  <a:pt x="888440" y="42870"/>
                  <a:pt x="908019" y="68800"/>
                  <a:pt x="912252" y="63508"/>
                </a:cubicBezTo>
                <a:cubicBezTo>
                  <a:pt x="916485" y="58216"/>
                  <a:pt x="918602" y="22762"/>
                  <a:pt x="912252" y="19058"/>
                </a:cubicBezTo>
                <a:cubicBezTo>
                  <a:pt x="905902" y="15354"/>
                  <a:pt x="869919" y="44458"/>
                  <a:pt x="874152" y="41283"/>
                </a:cubicBezTo>
                <a:cubicBezTo>
                  <a:pt x="878385" y="38108"/>
                  <a:pt x="947706" y="537"/>
                  <a:pt x="937652" y="8"/>
                </a:cubicBezTo>
                <a:cubicBezTo>
                  <a:pt x="927598" y="-521"/>
                  <a:pt x="854573" y="22762"/>
                  <a:pt x="813827" y="38108"/>
                </a:cubicBezTo>
                <a:cubicBezTo>
                  <a:pt x="773081" y="53454"/>
                  <a:pt x="712756" y="80441"/>
                  <a:pt x="693177" y="92083"/>
                </a:cubicBezTo>
                <a:cubicBezTo>
                  <a:pt x="673598" y="103725"/>
                  <a:pt x="729689" y="102137"/>
                  <a:pt x="696352" y="107958"/>
                </a:cubicBezTo>
                <a:cubicBezTo>
                  <a:pt x="663015" y="113779"/>
                  <a:pt x="526489" y="121187"/>
                  <a:pt x="493152" y="127008"/>
                </a:cubicBezTo>
                <a:cubicBezTo>
                  <a:pt x="459815" y="132829"/>
                  <a:pt x="522785" y="147116"/>
                  <a:pt x="496327" y="142883"/>
                </a:cubicBezTo>
                <a:cubicBezTo>
                  <a:pt x="469869" y="138650"/>
                  <a:pt x="350806" y="101608"/>
                  <a:pt x="334402" y="101608"/>
                </a:cubicBezTo>
                <a:cubicBezTo>
                  <a:pt x="317998" y="101608"/>
                  <a:pt x="409544" y="141296"/>
                  <a:pt x="397902" y="142883"/>
                </a:cubicBezTo>
                <a:cubicBezTo>
                  <a:pt x="386260" y="144470"/>
                  <a:pt x="280956" y="114837"/>
                  <a:pt x="264552" y="111133"/>
                </a:cubicBezTo>
                <a:cubicBezTo>
                  <a:pt x="248148" y="107429"/>
                  <a:pt x="308473" y="133887"/>
                  <a:pt x="299477" y="120658"/>
                </a:cubicBezTo>
                <a:cubicBezTo>
                  <a:pt x="290481" y="107429"/>
                  <a:pt x="213223" y="37050"/>
                  <a:pt x="210577" y="31758"/>
                </a:cubicBezTo>
                <a:cubicBezTo>
                  <a:pt x="207931" y="26466"/>
                  <a:pt x="298948" y="92612"/>
                  <a:pt x="283602" y="88908"/>
                </a:cubicBezTo>
                <a:cubicBezTo>
                  <a:pt x="268256" y="85204"/>
                  <a:pt x="113739" y="9533"/>
                  <a:pt x="89927" y="31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D235A23-5B33-2D80-EE5E-2F3C5681274A}"/>
              </a:ext>
            </a:extLst>
          </p:cNvPr>
          <p:cNvSpPr/>
          <p:nvPr/>
        </p:nvSpPr>
        <p:spPr>
          <a:xfrm>
            <a:off x="4562465" y="4841821"/>
            <a:ext cx="517616" cy="329183"/>
          </a:xfrm>
          <a:custGeom>
            <a:avLst/>
            <a:gdLst>
              <a:gd name="connsiteX0" fmla="*/ 517535 w 517616"/>
              <a:gd name="connsiteY0" fmla="*/ 66729 h 329183"/>
              <a:gd name="connsiteX1" fmla="*/ 368310 w 517616"/>
              <a:gd name="connsiteY1" fmla="*/ 73079 h 329183"/>
              <a:gd name="connsiteX2" fmla="*/ 342910 w 517616"/>
              <a:gd name="connsiteY2" fmla="*/ 76254 h 329183"/>
              <a:gd name="connsiteX3" fmla="*/ 374660 w 517616"/>
              <a:gd name="connsiteY3" fmla="*/ 139754 h 329183"/>
              <a:gd name="connsiteX4" fmla="*/ 355610 w 517616"/>
              <a:gd name="connsiteY4" fmla="*/ 235004 h 329183"/>
              <a:gd name="connsiteX5" fmla="*/ 282585 w 517616"/>
              <a:gd name="connsiteY5" fmla="*/ 317554 h 329183"/>
              <a:gd name="connsiteX6" fmla="*/ 244485 w 517616"/>
              <a:gd name="connsiteY6" fmla="*/ 323904 h 329183"/>
              <a:gd name="connsiteX7" fmla="*/ 95260 w 517616"/>
              <a:gd name="connsiteY7" fmla="*/ 273104 h 329183"/>
              <a:gd name="connsiteX8" fmla="*/ 38110 w 517616"/>
              <a:gd name="connsiteY8" fmla="*/ 247704 h 329183"/>
              <a:gd name="connsiteX9" fmla="*/ 10 w 517616"/>
              <a:gd name="connsiteY9" fmla="*/ 165154 h 329183"/>
              <a:gd name="connsiteX10" fmla="*/ 34935 w 517616"/>
              <a:gd name="connsiteY10" fmla="*/ 92129 h 329183"/>
              <a:gd name="connsiteX11" fmla="*/ 92085 w 517616"/>
              <a:gd name="connsiteY11" fmla="*/ 47679 h 329183"/>
              <a:gd name="connsiteX12" fmla="*/ 269885 w 517616"/>
              <a:gd name="connsiteY12" fmla="*/ 6404 h 329183"/>
              <a:gd name="connsiteX13" fmla="*/ 346085 w 517616"/>
              <a:gd name="connsiteY13" fmla="*/ 6404 h 329183"/>
              <a:gd name="connsiteX14" fmla="*/ 517535 w 517616"/>
              <a:gd name="connsiteY14" fmla="*/ 66729 h 32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7616" h="329183">
                <a:moveTo>
                  <a:pt x="517535" y="66729"/>
                </a:moveTo>
                <a:cubicBezTo>
                  <a:pt x="521239" y="77841"/>
                  <a:pt x="397414" y="71492"/>
                  <a:pt x="368310" y="73079"/>
                </a:cubicBezTo>
                <a:cubicBezTo>
                  <a:pt x="339206" y="74666"/>
                  <a:pt x="341852" y="65142"/>
                  <a:pt x="342910" y="76254"/>
                </a:cubicBezTo>
                <a:cubicBezTo>
                  <a:pt x="343968" y="87366"/>
                  <a:pt x="372543" y="113296"/>
                  <a:pt x="374660" y="139754"/>
                </a:cubicBezTo>
                <a:cubicBezTo>
                  <a:pt x="376777" y="166212"/>
                  <a:pt x="370956" y="205371"/>
                  <a:pt x="355610" y="235004"/>
                </a:cubicBezTo>
                <a:cubicBezTo>
                  <a:pt x="340264" y="264637"/>
                  <a:pt x="301106" y="302737"/>
                  <a:pt x="282585" y="317554"/>
                </a:cubicBezTo>
                <a:cubicBezTo>
                  <a:pt x="264064" y="332371"/>
                  <a:pt x="275706" y="331312"/>
                  <a:pt x="244485" y="323904"/>
                </a:cubicBezTo>
                <a:cubicBezTo>
                  <a:pt x="213264" y="316496"/>
                  <a:pt x="129656" y="285804"/>
                  <a:pt x="95260" y="273104"/>
                </a:cubicBezTo>
                <a:cubicBezTo>
                  <a:pt x="60864" y="260404"/>
                  <a:pt x="53985" y="265696"/>
                  <a:pt x="38110" y="247704"/>
                </a:cubicBezTo>
                <a:cubicBezTo>
                  <a:pt x="22235" y="229712"/>
                  <a:pt x="539" y="191083"/>
                  <a:pt x="10" y="165154"/>
                </a:cubicBezTo>
                <a:cubicBezTo>
                  <a:pt x="-519" y="139225"/>
                  <a:pt x="19589" y="111708"/>
                  <a:pt x="34935" y="92129"/>
                </a:cubicBezTo>
                <a:cubicBezTo>
                  <a:pt x="50281" y="72550"/>
                  <a:pt x="52927" y="61966"/>
                  <a:pt x="92085" y="47679"/>
                </a:cubicBezTo>
                <a:cubicBezTo>
                  <a:pt x="131243" y="33392"/>
                  <a:pt x="227552" y="13283"/>
                  <a:pt x="269885" y="6404"/>
                </a:cubicBezTo>
                <a:cubicBezTo>
                  <a:pt x="312218" y="-475"/>
                  <a:pt x="312747" y="-3650"/>
                  <a:pt x="346085" y="6404"/>
                </a:cubicBezTo>
                <a:cubicBezTo>
                  <a:pt x="379423" y="16458"/>
                  <a:pt x="513831" y="55617"/>
                  <a:pt x="517535" y="667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18FEC434-E2D4-BDE4-DCBF-202B63EEBC95}"/>
              </a:ext>
            </a:extLst>
          </p:cNvPr>
          <p:cNvSpPr/>
          <p:nvPr/>
        </p:nvSpPr>
        <p:spPr>
          <a:xfrm rot="3557497" flipV="1">
            <a:off x="4666552" y="4946680"/>
            <a:ext cx="105495" cy="1460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70A0399-7223-F10B-A5D5-414C2A7EE66D}"/>
              </a:ext>
            </a:extLst>
          </p:cNvPr>
          <p:cNvSpPr/>
          <p:nvPr/>
        </p:nvSpPr>
        <p:spPr>
          <a:xfrm>
            <a:off x="4295600" y="4784170"/>
            <a:ext cx="463725" cy="255093"/>
          </a:xfrm>
          <a:custGeom>
            <a:avLst/>
            <a:gdLst>
              <a:gd name="connsiteX0" fmla="*/ 175 w 463725"/>
              <a:gd name="connsiteY0" fmla="*/ 222805 h 255093"/>
              <a:gd name="connsiteX1" fmla="*/ 146225 w 463725"/>
              <a:gd name="connsiteY1" fmla="*/ 108505 h 255093"/>
              <a:gd name="connsiteX2" fmla="*/ 187500 w 463725"/>
              <a:gd name="connsiteY2" fmla="*/ 105330 h 255093"/>
              <a:gd name="connsiteX3" fmla="*/ 270050 w 463725"/>
              <a:gd name="connsiteY3" fmla="*/ 54530 h 255093"/>
              <a:gd name="connsiteX4" fmla="*/ 289100 w 463725"/>
              <a:gd name="connsiteY4" fmla="*/ 32305 h 255093"/>
              <a:gd name="connsiteX5" fmla="*/ 355775 w 463725"/>
              <a:gd name="connsiteY5" fmla="*/ 22780 h 255093"/>
              <a:gd name="connsiteX6" fmla="*/ 463725 w 463725"/>
              <a:gd name="connsiteY6" fmla="*/ 555 h 255093"/>
              <a:gd name="connsiteX7" fmla="*/ 355775 w 463725"/>
              <a:gd name="connsiteY7" fmla="*/ 48180 h 255093"/>
              <a:gd name="connsiteX8" fmla="*/ 235125 w 463725"/>
              <a:gd name="connsiteY8" fmla="*/ 86280 h 255093"/>
              <a:gd name="connsiteX9" fmla="*/ 343075 w 463725"/>
              <a:gd name="connsiteY9" fmla="*/ 60880 h 255093"/>
              <a:gd name="connsiteX10" fmla="*/ 155750 w 463725"/>
              <a:gd name="connsiteY10" fmla="*/ 143430 h 255093"/>
              <a:gd name="connsiteX11" fmla="*/ 104950 w 463725"/>
              <a:gd name="connsiteY11" fmla="*/ 194230 h 255093"/>
              <a:gd name="connsiteX12" fmla="*/ 200200 w 463725"/>
              <a:gd name="connsiteY12" fmla="*/ 143430 h 255093"/>
              <a:gd name="connsiteX13" fmla="*/ 50975 w 463725"/>
              <a:gd name="connsiteY13" fmla="*/ 254555 h 255093"/>
              <a:gd name="connsiteX14" fmla="*/ 114475 w 463725"/>
              <a:gd name="connsiteY14" fmla="*/ 187880 h 255093"/>
              <a:gd name="connsiteX15" fmla="*/ 175 w 463725"/>
              <a:gd name="connsiteY15" fmla="*/ 222805 h 2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5" h="255093">
                <a:moveTo>
                  <a:pt x="175" y="222805"/>
                </a:moveTo>
                <a:cubicBezTo>
                  <a:pt x="5467" y="209576"/>
                  <a:pt x="115004" y="128084"/>
                  <a:pt x="146225" y="108505"/>
                </a:cubicBezTo>
                <a:cubicBezTo>
                  <a:pt x="177446" y="88926"/>
                  <a:pt x="166863" y="114326"/>
                  <a:pt x="187500" y="105330"/>
                </a:cubicBezTo>
                <a:cubicBezTo>
                  <a:pt x="208138" y="96334"/>
                  <a:pt x="253117" y="66701"/>
                  <a:pt x="270050" y="54530"/>
                </a:cubicBezTo>
                <a:cubicBezTo>
                  <a:pt x="286983" y="42359"/>
                  <a:pt x="274813" y="37597"/>
                  <a:pt x="289100" y="32305"/>
                </a:cubicBezTo>
                <a:cubicBezTo>
                  <a:pt x="303387" y="27013"/>
                  <a:pt x="326671" y="28072"/>
                  <a:pt x="355775" y="22780"/>
                </a:cubicBezTo>
                <a:cubicBezTo>
                  <a:pt x="384879" y="17488"/>
                  <a:pt x="463725" y="-3678"/>
                  <a:pt x="463725" y="555"/>
                </a:cubicBezTo>
                <a:cubicBezTo>
                  <a:pt x="463725" y="4788"/>
                  <a:pt x="393875" y="33893"/>
                  <a:pt x="355775" y="48180"/>
                </a:cubicBezTo>
                <a:cubicBezTo>
                  <a:pt x="317675" y="62467"/>
                  <a:pt x="237242" y="84163"/>
                  <a:pt x="235125" y="86280"/>
                </a:cubicBezTo>
                <a:cubicBezTo>
                  <a:pt x="233008" y="88397"/>
                  <a:pt x="356304" y="51355"/>
                  <a:pt x="343075" y="60880"/>
                </a:cubicBezTo>
                <a:cubicBezTo>
                  <a:pt x="329846" y="70405"/>
                  <a:pt x="195437" y="121205"/>
                  <a:pt x="155750" y="143430"/>
                </a:cubicBezTo>
                <a:cubicBezTo>
                  <a:pt x="116063" y="165655"/>
                  <a:pt x="97542" y="194230"/>
                  <a:pt x="104950" y="194230"/>
                </a:cubicBezTo>
                <a:cubicBezTo>
                  <a:pt x="112358" y="194230"/>
                  <a:pt x="209196" y="133376"/>
                  <a:pt x="200200" y="143430"/>
                </a:cubicBezTo>
                <a:cubicBezTo>
                  <a:pt x="191204" y="153484"/>
                  <a:pt x="65262" y="247147"/>
                  <a:pt x="50975" y="254555"/>
                </a:cubicBezTo>
                <a:cubicBezTo>
                  <a:pt x="36688" y="261963"/>
                  <a:pt x="118179" y="190526"/>
                  <a:pt x="114475" y="187880"/>
                </a:cubicBezTo>
                <a:cubicBezTo>
                  <a:pt x="110771" y="185234"/>
                  <a:pt x="-5117" y="236034"/>
                  <a:pt x="175" y="2228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D05DB7A-A3CC-16DF-2CCF-1DDAE522EB9E}"/>
              </a:ext>
            </a:extLst>
          </p:cNvPr>
          <p:cNvSpPr/>
          <p:nvPr/>
        </p:nvSpPr>
        <p:spPr>
          <a:xfrm>
            <a:off x="5073544" y="4740109"/>
            <a:ext cx="334240" cy="322060"/>
          </a:xfrm>
          <a:custGeom>
            <a:avLst/>
            <a:gdLst>
              <a:gd name="connsiteX0" fmla="*/ 106 w 334240"/>
              <a:gd name="connsiteY0" fmla="*/ 166 h 322060"/>
              <a:gd name="connsiteX1" fmla="*/ 98531 w 334240"/>
              <a:gd name="connsiteY1" fmla="*/ 66841 h 322060"/>
              <a:gd name="connsiteX2" fmla="*/ 196956 w 334240"/>
              <a:gd name="connsiteY2" fmla="*/ 66841 h 322060"/>
              <a:gd name="connsiteX3" fmla="*/ 190606 w 334240"/>
              <a:gd name="connsiteY3" fmla="*/ 95416 h 322060"/>
              <a:gd name="connsiteX4" fmla="*/ 216006 w 334240"/>
              <a:gd name="connsiteY4" fmla="*/ 158916 h 322060"/>
              <a:gd name="connsiteX5" fmla="*/ 216006 w 334240"/>
              <a:gd name="connsiteY5" fmla="*/ 155741 h 322060"/>
              <a:gd name="connsiteX6" fmla="*/ 308081 w 334240"/>
              <a:gd name="connsiteY6" fmla="*/ 254166 h 322060"/>
              <a:gd name="connsiteX7" fmla="*/ 333481 w 334240"/>
              <a:gd name="connsiteY7" fmla="*/ 320841 h 322060"/>
              <a:gd name="connsiteX8" fmla="*/ 314431 w 334240"/>
              <a:gd name="connsiteY8" fmla="*/ 282741 h 322060"/>
              <a:gd name="connsiteX9" fmla="*/ 193781 w 334240"/>
              <a:gd name="connsiteY9" fmla="*/ 114466 h 322060"/>
              <a:gd name="connsiteX10" fmla="*/ 92181 w 334240"/>
              <a:gd name="connsiteY10" fmla="*/ 57316 h 322060"/>
              <a:gd name="connsiteX11" fmla="*/ 117581 w 334240"/>
              <a:gd name="connsiteY11" fmla="*/ 89066 h 322060"/>
              <a:gd name="connsiteX12" fmla="*/ 106 w 334240"/>
              <a:gd name="connsiteY12" fmla="*/ 166 h 32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40" h="322060">
                <a:moveTo>
                  <a:pt x="106" y="166"/>
                </a:moveTo>
                <a:cubicBezTo>
                  <a:pt x="-3069" y="-3538"/>
                  <a:pt x="65723" y="55729"/>
                  <a:pt x="98531" y="66841"/>
                </a:cubicBezTo>
                <a:cubicBezTo>
                  <a:pt x="131339" y="77954"/>
                  <a:pt x="181610" y="62078"/>
                  <a:pt x="196956" y="66841"/>
                </a:cubicBezTo>
                <a:cubicBezTo>
                  <a:pt x="212302" y="71604"/>
                  <a:pt x="187431" y="80070"/>
                  <a:pt x="190606" y="95416"/>
                </a:cubicBezTo>
                <a:cubicBezTo>
                  <a:pt x="193781" y="110762"/>
                  <a:pt x="216006" y="158916"/>
                  <a:pt x="216006" y="158916"/>
                </a:cubicBezTo>
                <a:cubicBezTo>
                  <a:pt x="220239" y="168970"/>
                  <a:pt x="200660" y="139866"/>
                  <a:pt x="216006" y="155741"/>
                </a:cubicBezTo>
                <a:cubicBezTo>
                  <a:pt x="231352" y="171616"/>
                  <a:pt x="288502" y="226649"/>
                  <a:pt x="308081" y="254166"/>
                </a:cubicBezTo>
                <a:cubicBezTo>
                  <a:pt x="327660" y="281683"/>
                  <a:pt x="332423" y="316079"/>
                  <a:pt x="333481" y="320841"/>
                </a:cubicBezTo>
                <a:cubicBezTo>
                  <a:pt x="334539" y="325603"/>
                  <a:pt x="337714" y="317137"/>
                  <a:pt x="314431" y="282741"/>
                </a:cubicBezTo>
                <a:cubicBezTo>
                  <a:pt x="291148" y="248345"/>
                  <a:pt x="230823" y="152037"/>
                  <a:pt x="193781" y="114466"/>
                </a:cubicBezTo>
                <a:cubicBezTo>
                  <a:pt x="156739" y="76895"/>
                  <a:pt x="104881" y="61549"/>
                  <a:pt x="92181" y="57316"/>
                </a:cubicBezTo>
                <a:cubicBezTo>
                  <a:pt x="79481" y="53083"/>
                  <a:pt x="130810" y="93828"/>
                  <a:pt x="117581" y="89066"/>
                </a:cubicBezTo>
                <a:cubicBezTo>
                  <a:pt x="104352" y="84304"/>
                  <a:pt x="3281" y="3870"/>
                  <a:pt x="106" y="1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C3A3CE4-7641-2323-82CA-CC70335B8616}"/>
              </a:ext>
            </a:extLst>
          </p:cNvPr>
          <p:cNvSpPr/>
          <p:nvPr/>
        </p:nvSpPr>
        <p:spPr>
          <a:xfrm>
            <a:off x="4857080" y="5165084"/>
            <a:ext cx="445372" cy="181763"/>
          </a:xfrm>
          <a:custGeom>
            <a:avLst/>
            <a:gdLst>
              <a:gd name="connsiteX0" fmla="*/ 445170 w 445372"/>
              <a:gd name="connsiteY0" fmla="*/ 641 h 181763"/>
              <a:gd name="connsiteX1" fmla="*/ 276895 w 445372"/>
              <a:gd name="connsiteY1" fmla="*/ 111766 h 181763"/>
              <a:gd name="connsiteX2" fmla="*/ 368970 w 445372"/>
              <a:gd name="connsiteY2" fmla="*/ 83191 h 181763"/>
              <a:gd name="connsiteX3" fmla="*/ 222920 w 445372"/>
              <a:gd name="connsiteY3" fmla="*/ 140341 h 181763"/>
              <a:gd name="connsiteX4" fmla="*/ 670 w 445372"/>
              <a:gd name="connsiteY4" fmla="*/ 181616 h 181763"/>
              <a:gd name="connsiteX5" fmla="*/ 156245 w 445372"/>
              <a:gd name="connsiteY5" fmla="*/ 153041 h 181763"/>
              <a:gd name="connsiteX6" fmla="*/ 219745 w 445372"/>
              <a:gd name="connsiteY6" fmla="*/ 124466 h 181763"/>
              <a:gd name="connsiteX7" fmla="*/ 168945 w 445372"/>
              <a:gd name="connsiteY7" fmla="*/ 48266 h 181763"/>
              <a:gd name="connsiteX8" fmla="*/ 232445 w 445372"/>
              <a:gd name="connsiteY8" fmla="*/ 95891 h 181763"/>
              <a:gd name="connsiteX9" fmla="*/ 283245 w 445372"/>
              <a:gd name="connsiteY9" fmla="*/ 80016 h 181763"/>
              <a:gd name="connsiteX10" fmla="*/ 330870 w 445372"/>
              <a:gd name="connsiteY10" fmla="*/ 54616 h 181763"/>
              <a:gd name="connsiteX11" fmla="*/ 311820 w 445372"/>
              <a:gd name="connsiteY11" fmla="*/ 64141 h 181763"/>
              <a:gd name="connsiteX12" fmla="*/ 445170 w 445372"/>
              <a:gd name="connsiteY12" fmla="*/ 641 h 1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372" h="181763">
                <a:moveTo>
                  <a:pt x="445170" y="641"/>
                </a:moveTo>
                <a:cubicBezTo>
                  <a:pt x="439349" y="8578"/>
                  <a:pt x="289595" y="98008"/>
                  <a:pt x="276895" y="111766"/>
                </a:cubicBezTo>
                <a:cubicBezTo>
                  <a:pt x="264195" y="125524"/>
                  <a:pt x="377966" y="78429"/>
                  <a:pt x="368970" y="83191"/>
                </a:cubicBezTo>
                <a:cubicBezTo>
                  <a:pt x="359974" y="87953"/>
                  <a:pt x="284303" y="123937"/>
                  <a:pt x="222920" y="140341"/>
                </a:cubicBezTo>
                <a:cubicBezTo>
                  <a:pt x="161537" y="156745"/>
                  <a:pt x="670" y="181616"/>
                  <a:pt x="670" y="181616"/>
                </a:cubicBezTo>
                <a:cubicBezTo>
                  <a:pt x="-10442" y="183733"/>
                  <a:pt x="119733" y="162566"/>
                  <a:pt x="156245" y="153041"/>
                </a:cubicBezTo>
                <a:cubicBezTo>
                  <a:pt x="192757" y="143516"/>
                  <a:pt x="217628" y="141928"/>
                  <a:pt x="219745" y="124466"/>
                </a:cubicBezTo>
                <a:cubicBezTo>
                  <a:pt x="221862" y="107004"/>
                  <a:pt x="166828" y="53028"/>
                  <a:pt x="168945" y="48266"/>
                </a:cubicBezTo>
                <a:cubicBezTo>
                  <a:pt x="171062" y="43504"/>
                  <a:pt x="213395" y="90599"/>
                  <a:pt x="232445" y="95891"/>
                </a:cubicBezTo>
                <a:cubicBezTo>
                  <a:pt x="251495" y="101183"/>
                  <a:pt x="266841" y="86895"/>
                  <a:pt x="283245" y="80016"/>
                </a:cubicBezTo>
                <a:cubicBezTo>
                  <a:pt x="299649" y="73137"/>
                  <a:pt x="326108" y="57262"/>
                  <a:pt x="330870" y="54616"/>
                </a:cubicBezTo>
                <a:cubicBezTo>
                  <a:pt x="335632" y="51970"/>
                  <a:pt x="293828" y="67316"/>
                  <a:pt x="311820" y="64141"/>
                </a:cubicBezTo>
                <a:cubicBezTo>
                  <a:pt x="329812" y="60966"/>
                  <a:pt x="450991" y="-7296"/>
                  <a:pt x="445170" y="6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BDA17C7-D0EF-4CAD-E077-10C4F17889C3}"/>
              </a:ext>
            </a:extLst>
          </p:cNvPr>
          <p:cNvSpPr/>
          <p:nvPr/>
        </p:nvSpPr>
        <p:spPr>
          <a:xfrm>
            <a:off x="5608395" y="4349531"/>
            <a:ext cx="81450" cy="330433"/>
          </a:xfrm>
          <a:custGeom>
            <a:avLst/>
            <a:gdLst>
              <a:gd name="connsiteX0" fmla="*/ 81205 w 81450"/>
              <a:gd name="connsiteY0" fmla="*/ 219 h 330433"/>
              <a:gd name="connsiteX1" fmla="*/ 27230 w 81450"/>
              <a:gd name="connsiteY1" fmla="*/ 76419 h 330433"/>
              <a:gd name="connsiteX2" fmla="*/ 43105 w 81450"/>
              <a:gd name="connsiteY2" fmla="*/ 133569 h 330433"/>
              <a:gd name="connsiteX3" fmla="*/ 14530 w 81450"/>
              <a:gd name="connsiteY3" fmla="*/ 146269 h 330433"/>
              <a:gd name="connsiteX4" fmla="*/ 68505 w 81450"/>
              <a:gd name="connsiteY4" fmla="*/ 184369 h 330433"/>
              <a:gd name="connsiteX5" fmla="*/ 65330 w 81450"/>
              <a:gd name="connsiteY5" fmla="*/ 222469 h 330433"/>
              <a:gd name="connsiteX6" fmla="*/ 8180 w 81450"/>
              <a:gd name="connsiteY6" fmla="*/ 263744 h 330433"/>
              <a:gd name="connsiteX7" fmla="*/ 46280 w 81450"/>
              <a:gd name="connsiteY7" fmla="*/ 257394 h 330433"/>
              <a:gd name="connsiteX8" fmla="*/ 1830 w 81450"/>
              <a:gd name="connsiteY8" fmla="*/ 305019 h 330433"/>
              <a:gd name="connsiteX9" fmla="*/ 8180 w 81450"/>
              <a:gd name="connsiteY9" fmla="*/ 330419 h 330433"/>
              <a:gd name="connsiteX10" fmla="*/ 5005 w 81450"/>
              <a:gd name="connsiteY10" fmla="*/ 301844 h 330433"/>
              <a:gd name="connsiteX11" fmla="*/ 55805 w 81450"/>
              <a:gd name="connsiteY11" fmla="*/ 225644 h 330433"/>
              <a:gd name="connsiteX12" fmla="*/ 27230 w 81450"/>
              <a:gd name="connsiteY12" fmla="*/ 120869 h 330433"/>
              <a:gd name="connsiteX13" fmla="*/ 1830 w 81450"/>
              <a:gd name="connsiteY13" fmla="*/ 101819 h 330433"/>
              <a:gd name="connsiteX14" fmla="*/ 81205 w 81450"/>
              <a:gd name="connsiteY14" fmla="*/ 219 h 33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450" h="330433">
                <a:moveTo>
                  <a:pt x="81205" y="219"/>
                </a:moveTo>
                <a:cubicBezTo>
                  <a:pt x="85438" y="-4014"/>
                  <a:pt x="33580" y="54194"/>
                  <a:pt x="27230" y="76419"/>
                </a:cubicBezTo>
                <a:cubicBezTo>
                  <a:pt x="20880" y="98644"/>
                  <a:pt x="45222" y="121927"/>
                  <a:pt x="43105" y="133569"/>
                </a:cubicBezTo>
                <a:cubicBezTo>
                  <a:pt x="40988" y="145211"/>
                  <a:pt x="10297" y="137802"/>
                  <a:pt x="14530" y="146269"/>
                </a:cubicBezTo>
                <a:cubicBezTo>
                  <a:pt x="18763" y="154736"/>
                  <a:pt x="60038" y="171669"/>
                  <a:pt x="68505" y="184369"/>
                </a:cubicBezTo>
                <a:cubicBezTo>
                  <a:pt x="76972" y="197069"/>
                  <a:pt x="75384" y="209240"/>
                  <a:pt x="65330" y="222469"/>
                </a:cubicBezTo>
                <a:cubicBezTo>
                  <a:pt x="55276" y="235698"/>
                  <a:pt x="11355" y="257923"/>
                  <a:pt x="8180" y="263744"/>
                </a:cubicBezTo>
                <a:cubicBezTo>
                  <a:pt x="5005" y="269565"/>
                  <a:pt x="47338" y="250515"/>
                  <a:pt x="46280" y="257394"/>
                </a:cubicBezTo>
                <a:cubicBezTo>
                  <a:pt x="45222" y="264273"/>
                  <a:pt x="8180" y="292848"/>
                  <a:pt x="1830" y="305019"/>
                </a:cubicBezTo>
                <a:cubicBezTo>
                  <a:pt x="-4520" y="317190"/>
                  <a:pt x="7651" y="330948"/>
                  <a:pt x="8180" y="330419"/>
                </a:cubicBezTo>
                <a:cubicBezTo>
                  <a:pt x="8709" y="329890"/>
                  <a:pt x="-2932" y="319306"/>
                  <a:pt x="5005" y="301844"/>
                </a:cubicBezTo>
                <a:cubicBezTo>
                  <a:pt x="12942" y="284382"/>
                  <a:pt x="52101" y="255807"/>
                  <a:pt x="55805" y="225644"/>
                </a:cubicBezTo>
                <a:cubicBezTo>
                  <a:pt x="59509" y="195482"/>
                  <a:pt x="36226" y="141507"/>
                  <a:pt x="27230" y="120869"/>
                </a:cubicBezTo>
                <a:cubicBezTo>
                  <a:pt x="18234" y="100232"/>
                  <a:pt x="-3462" y="115577"/>
                  <a:pt x="1830" y="101819"/>
                </a:cubicBezTo>
                <a:cubicBezTo>
                  <a:pt x="7122" y="88061"/>
                  <a:pt x="76972" y="4452"/>
                  <a:pt x="81205" y="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9A04E7D-E90E-5BA2-4C95-94F6A3A980CE}"/>
              </a:ext>
            </a:extLst>
          </p:cNvPr>
          <p:cNvSpPr/>
          <p:nvPr/>
        </p:nvSpPr>
        <p:spPr>
          <a:xfrm>
            <a:off x="5192195" y="4355786"/>
            <a:ext cx="431576" cy="146416"/>
          </a:xfrm>
          <a:custGeom>
            <a:avLst/>
            <a:gdLst>
              <a:gd name="connsiteX0" fmla="*/ 2105 w 431576"/>
              <a:gd name="connsiteY0" fmla="*/ 314 h 146416"/>
              <a:gd name="connsiteX1" fmla="*/ 291030 w 431576"/>
              <a:gd name="connsiteY1" fmla="*/ 73339 h 146416"/>
              <a:gd name="connsiteX2" fmla="*/ 332305 w 431576"/>
              <a:gd name="connsiteY2" fmla="*/ 124139 h 146416"/>
              <a:gd name="connsiteX3" fmla="*/ 322780 w 431576"/>
              <a:gd name="connsiteY3" fmla="*/ 89214 h 146416"/>
              <a:gd name="connsiteX4" fmla="*/ 430730 w 431576"/>
              <a:gd name="connsiteY4" fmla="*/ 146364 h 146416"/>
              <a:gd name="connsiteX5" fmla="*/ 373580 w 431576"/>
              <a:gd name="connsiteY5" fmla="*/ 98739 h 146416"/>
              <a:gd name="connsiteX6" fmla="*/ 383105 w 431576"/>
              <a:gd name="connsiteY6" fmla="*/ 60639 h 146416"/>
              <a:gd name="connsiteX7" fmla="*/ 345005 w 431576"/>
              <a:gd name="connsiteY7" fmla="*/ 63814 h 146416"/>
              <a:gd name="connsiteX8" fmla="*/ 227530 w 431576"/>
              <a:gd name="connsiteY8" fmla="*/ 25714 h 146416"/>
              <a:gd name="connsiteX9" fmla="*/ 252930 w 431576"/>
              <a:gd name="connsiteY9" fmla="*/ 66989 h 146416"/>
              <a:gd name="connsiteX10" fmla="*/ 164030 w 431576"/>
              <a:gd name="connsiteY10" fmla="*/ 47939 h 146416"/>
              <a:gd name="connsiteX11" fmla="*/ 2105 w 431576"/>
              <a:gd name="connsiteY11" fmla="*/ 314 h 14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576" h="146416">
                <a:moveTo>
                  <a:pt x="2105" y="314"/>
                </a:moveTo>
                <a:cubicBezTo>
                  <a:pt x="23272" y="4547"/>
                  <a:pt x="235997" y="52702"/>
                  <a:pt x="291030" y="73339"/>
                </a:cubicBezTo>
                <a:cubicBezTo>
                  <a:pt x="346063" y="93976"/>
                  <a:pt x="327013" y="121493"/>
                  <a:pt x="332305" y="124139"/>
                </a:cubicBezTo>
                <a:cubicBezTo>
                  <a:pt x="337597" y="126785"/>
                  <a:pt x="306376" y="85510"/>
                  <a:pt x="322780" y="89214"/>
                </a:cubicBezTo>
                <a:cubicBezTo>
                  <a:pt x="339184" y="92918"/>
                  <a:pt x="422263" y="144777"/>
                  <a:pt x="430730" y="146364"/>
                </a:cubicBezTo>
                <a:cubicBezTo>
                  <a:pt x="439197" y="147951"/>
                  <a:pt x="381517" y="113026"/>
                  <a:pt x="373580" y="98739"/>
                </a:cubicBezTo>
                <a:cubicBezTo>
                  <a:pt x="365643" y="84452"/>
                  <a:pt x="387867" y="66460"/>
                  <a:pt x="383105" y="60639"/>
                </a:cubicBezTo>
                <a:cubicBezTo>
                  <a:pt x="378343" y="54818"/>
                  <a:pt x="370934" y="69635"/>
                  <a:pt x="345005" y="63814"/>
                </a:cubicBezTo>
                <a:cubicBezTo>
                  <a:pt x="319076" y="57993"/>
                  <a:pt x="242876" y="25185"/>
                  <a:pt x="227530" y="25714"/>
                </a:cubicBezTo>
                <a:cubicBezTo>
                  <a:pt x="212184" y="26243"/>
                  <a:pt x="263513" y="63285"/>
                  <a:pt x="252930" y="66989"/>
                </a:cubicBezTo>
                <a:cubicBezTo>
                  <a:pt x="242347" y="70693"/>
                  <a:pt x="202659" y="60110"/>
                  <a:pt x="164030" y="47939"/>
                </a:cubicBezTo>
                <a:cubicBezTo>
                  <a:pt x="125401" y="35768"/>
                  <a:pt x="-19062" y="-3919"/>
                  <a:pt x="2105" y="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C349480-A364-060E-BF66-676D8584C233}"/>
              </a:ext>
            </a:extLst>
          </p:cNvPr>
          <p:cNvSpPr/>
          <p:nvPr/>
        </p:nvSpPr>
        <p:spPr>
          <a:xfrm>
            <a:off x="4717463" y="4339597"/>
            <a:ext cx="668704" cy="112870"/>
          </a:xfrm>
          <a:custGeom>
            <a:avLst/>
            <a:gdLst>
              <a:gd name="connsiteX0" fmla="*/ 587 w 668704"/>
              <a:gd name="connsiteY0" fmla="*/ 108578 h 112870"/>
              <a:gd name="connsiteX1" fmla="*/ 232362 w 668704"/>
              <a:gd name="connsiteY1" fmla="*/ 48253 h 112870"/>
              <a:gd name="connsiteX2" fmla="*/ 286337 w 668704"/>
              <a:gd name="connsiteY2" fmla="*/ 35553 h 112870"/>
              <a:gd name="connsiteX3" fmla="*/ 384762 w 668704"/>
              <a:gd name="connsiteY3" fmla="*/ 67303 h 112870"/>
              <a:gd name="connsiteX4" fmla="*/ 368887 w 668704"/>
              <a:gd name="connsiteY4" fmla="*/ 22853 h 112870"/>
              <a:gd name="connsiteX5" fmla="*/ 660987 w 668704"/>
              <a:gd name="connsiteY5" fmla="*/ 111753 h 112870"/>
              <a:gd name="connsiteX6" fmla="*/ 575262 w 668704"/>
              <a:gd name="connsiteY6" fmla="*/ 70478 h 112870"/>
              <a:gd name="connsiteX7" fmla="*/ 480012 w 668704"/>
              <a:gd name="connsiteY7" fmla="*/ 35553 h 112870"/>
              <a:gd name="connsiteX8" fmla="*/ 349837 w 668704"/>
              <a:gd name="connsiteY8" fmla="*/ 628 h 112870"/>
              <a:gd name="connsiteX9" fmla="*/ 368887 w 668704"/>
              <a:gd name="connsiteY9" fmla="*/ 13328 h 112870"/>
              <a:gd name="connsiteX10" fmla="*/ 308562 w 668704"/>
              <a:gd name="connsiteY10" fmla="*/ 16503 h 112870"/>
              <a:gd name="connsiteX11" fmla="*/ 587 w 668704"/>
              <a:gd name="connsiteY11" fmla="*/ 108578 h 1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704" h="112870">
                <a:moveTo>
                  <a:pt x="587" y="108578"/>
                </a:moveTo>
                <a:cubicBezTo>
                  <a:pt x="-12113" y="113870"/>
                  <a:pt x="184737" y="60424"/>
                  <a:pt x="232362" y="48253"/>
                </a:cubicBezTo>
                <a:cubicBezTo>
                  <a:pt x="279987" y="36082"/>
                  <a:pt x="260937" y="32378"/>
                  <a:pt x="286337" y="35553"/>
                </a:cubicBezTo>
                <a:cubicBezTo>
                  <a:pt x="311737" y="38728"/>
                  <a:pt x="371004" y="69420"/>
                  <a:pt x="384762" y="67303"/>
                </a:cubicBezTo>
                <a:cubicBezTo>
                  <a:pt x="398520" y="65186"/>
                  <a:pt x="322850" y="15445"/>
                  <a:pt x="368887" y="22853"/>
                </a:cubicBezTo>
                <a:cubicBezTo>
                  <a:pt x="414925" y="30261"/>
                  <a:pt x="626591" y="103816"/>
                  <a:pt x="660987" y="111753"/>
                </a:cubicBezTo>
                <a:cubicBezTo>
                  <a:pt x="695383" y="119690"/>
                  <a:pt x="605425" y="83178"/>
                  <a:pt x="575262" y="70478"/>
                </a:cubicBezTo>
                <a:cubicBezTo>
                  <a:pt x="545100" y="57778"/>
                  <a:pt x="517583" y="47195"/>
                  <a:pt x="480012" y="35553"/>
                </a:cubicBezTo>
                <a:cubicBezTo>
                  <a:pt x="442441" y="23911"/>
                  <a:pt x="368358" y="4332"/>
                  <a:pt x="349837" y="628"/>
                </a:cubicBezTo>
                <a:cubicBezTo>
                  <a:pt x="331316" y="-3076"/>
                  <a:pt x="375766" y="10682"/>
                  <a:pt x="368887" y="13328"/>
                </a:cubicBezTo>
                <a:cubicBezTo>
                  <a:pt x="362008" y="15974"/>
                  <a:pt x="366241" y="2745"/>
                  <a:pt x="308562" y="16503"/>
                </a:cubicBezTo>
                <a:cubicBezTo>
                  <a:pt x="250883" y="30261"/>
                  <a:pt x="13287" y="103286"/>
                  <a:pt x="587" y="108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BAD5589-87C8-E2A3-5640-D2D758CB86EA}"/>
              </a:ext>
            </a:extLst>
          </p:cNvPr>
          <p:cNvSpPr/>
          <p:nvPr/>
        </p:nvSpPr>
        <p:spPr>
          <a:xfrm>
            <a:off x="5206769" y="4507723"/>
            <a:ext cx="384523" cy="166391"/>
          </a:xfrm>
          <a:custGeom>
            <a:avLst/>
            <a:gdLst>
              <a:gd name="connsiteX0" fmla="*/ 231 w 384523"/>
              <a:gd name="connsiteY0" fmla="*/ 777 h 166391"/>
              <a:gd name="connsiteX1" fmla="*/ 216131 w 384523"/>
              <a:gd name="connsiteY1" fmla="*/ 64277 h 166391"/>
              <a:gd name="connsiteX2" fmla="*/ 219306 w 384523"/>
              <a:gd name="connsiteY2" fmla="*/ 115077 h 166391"/>
              <a:gd name="connsiteX3" fmla="*/ 292331 w 384523"/>
              <a:gd name="connsiteY3" fmla="*/ 108727 h 166391"/>
              <a:gd name="connsiteX4" fmla="*/ 320906 w 384523"/>
              <a:gd name="connsiteY4" fmla="*/ 134127 h 166391"/>
              <a:gd name="connsiteX5" fmla="*/ 333606 w 384523"/>
              <a:gd name="connsiteY5" fmla="*/ 92852 h 166391"/>
              <a:gd name="connsiteX6" fmla="*/ 384406 w 384523"/>
              <a:gd name="connsiteY6" fmla="*/ 165877 h 166391"/>
              <a:gd name="connsiteX7" fmla="*/ 317731 w 384523"/>
              <a:gd name="connsiteY7" fmla="*/ 124602 h 166391"/>
              <a:gd name="connsiteX8" fmla="*/ 257406 w 384523"/>
              <a:gd name="connsiteY8" fmla="*/ 108727 h 166391"/>
              <a:gd name="connsiteX9" fmla="*/ 263756 w 384523"/>
              <a:gd name="connsiteY9" fmla="*/ 111902 h 166391"/>
              <a:gd name="connsiteX10" fmla="*/ 212956 w 384523"/>
              <a:gd name="connsiteY10" fmla="*/ 51577 h 166391"/>
              <a:gd name="connsiteX11" fmla="*/ 174856 w 384523"/>
              <a:gd name="connsiteY11" fmla="*/ 29352 h 166391"/>
              <a:gd name="connsiteX12" fmla="*/ 231 w 384523"/>
              <a:gd name="connsiteY12" fmla="*/ 777 h 1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523" h="166391">
                <a:moveTo>
                  <a:pt x="231" y="777"/>
                </a:moveTo>
                <a:cubicBezTo>
                  <a:pt x="7110" y="6598"/>
                  <a:pt x="179619" y="45227"/>
                  <a:pt x="216131" y="64277"/>
                </a:cubicBezTo>
                <a:cubicBezTo>
                  <a:pt x="252643" y="83327"/>
                  <a:pt x="206606" y="107669"/>
                  <a:pt x="219306" y="115077"/>
                </a:cubicBezTo>
                <a:cubicBezTo>
                  <a:pt x="232006" y="122485"/>
                  <a:pt x="275398" y="105552"/>
                  <a:pt x="292331" y="108727"/>
                </a:cubicBezTo>
                <a:cubicBezTo>
                  <a:pt x="309264" y="111902"/>
                  <a:pt x="314027" y="136773"/>
                  <a:pt x="320906" y="134127"/>
                </a:cubicBezTo>
                <a:cubicBezTo>
                  <a:pt x="327785" y="131481"/>
                  <a:pt x="323023" y="87560"/>
                  <a:pt x="333606" y="92852"/>
                </a:cubicBezTo>
                <a:cubicBezTo>
                  <a:pt x="344189" y="98144"/>
                  <a:pt x="387052" y="160585"/>
                  <a:pt x="384406" y="165877"/>
                </a:cubicBezTo>
                <a:cubicBezTo>
                  <a:pt x="381760" y="171169"/>
                  <a:pt x="338898" y="134127"/>
                  <a:pt x="317731" y="124602"/>
                </a:cubicBezTo>
                <a:cubicBezTo>
                  <a:pt x="296564" y="115077"/>
                  <a:pt x="257406" y="108727"/>
                  <a:pt x="257406" y="108727"/>
                </a:cubicBezTo>
                <a:cubicBezTo>
                  <a:pt x="248410" y="106610"/>
                  <a:pt x="271164" y="121427"/>
                  <a:pt x="263756" y="111902"/>
                </a:cubicBezTo>
                <a:cubicBezTo>
                  <a:pt x="256348" y="102377"/>
                  <a:pt x="227773" y="65335"/>
                  <a:pt x="212956" y="51577"/>
                </a:cubicBezTo>
                <a:cubicBezTo>
                  <a:pt x="198139" y="37819"/>
                  <a:pt x="208193" y="35173"/>
                  <a:pt x="174856" y="29352"/>
                </a:cubicBezTo>
                <a:cubicBezTo>
                  <a:pt x="141519" y="23531"/>
                  <a:pt x="-6648" y="-5044"/>
                  <a:pt x="231" y="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7152342-3A30-0A49-A5F0-1B1789838BAA}"/>
              </a:ext>
            </a:extLst>
          </p:cNvPr>
          <p:cNvSpPr/>
          <p:nvPr/>
        </p:nvSpPr>
        <p:spPr>
          <a:xfrm>
            <a:off x="4904173" y="4545422"/>
            <a:ext cx="491843" cy="81023"/>
          </a:xfrm>
          <a:custGeom>
            <a:avLst/>
            <a:gdLst>
              <a:gd name="connsiteX0" fmla="*/ 7552 w 491843"/>
              <a:gd name="connsiteY0" fmla="*/ 4353 h 81023"/>
              <a:gd name="connsiteX1" fmla="*/ 198052 w 491843"/>
              <a:gd name="connsiteY1" fmla="*/ 4353 h 81023"/>
              <a:gd name="connsiteX2" fmla="*/ 375852 w 491843"/>
              <a:gd name="connsiteY2" fmla="*/ 61503 h 81023"/>
              <a:gd name="connsiteX3" fmla="*/ 347277 w 491843"/>
              <a:gd name="connsiteY3" fmla="*/ 32928 h 81023"/>
              <a:gd name="connsiteX4" fmla="*/ 490152 w 491843"/>
              <a:gd name="connsiteY4" fmla="*/ 80553 h 81023"/>
              <a:gd name="connsiteX5" fmla="*/ 420302 w 491843"/>
              <a:gd name="connsiteY5" fmla="*/ 55153 h 81023"/>
              <a:gd name="connsiteX6" fmla="*/ 337752 w 491843"/>
              <a:gd name="connsiteY6" fmla="*/ 20228 h 81023"/>
              <a:gd name="connsiteX7" fmla="*/ 255202 w 491843"/>
              <a:gd name="connsiteY7" fmla="*/ 1178 h 81023"/>
              <a:gd name="connsiteX8" fmla="*/ 309177 w 491843"/>
              <a:gd name="connsiteY8" fmla="*/ 10703 h 81023"/>
              <a:gd name="connsiteX9" fmla="*/ 61527 w 491843"/>
              <a:gd name="connsiteY9" fmla="*/ 7528 h 81023"/>
              <a:gd name="connsiteX10" fmla="*/ 7552 w 491843"/>
              <a:gd name="connsiteY10" fmla="*/ 4353 h 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843" h="81023">
                <a:moveTo>
                  <a:pt x="7552" y="4353"/>
                </a:moveTo>
                <a:cubicBezTo>
                  <a:pt x="30306" y="3824"/>
                  <a:pt x="136669" y="-5172"/>
                  <a:pt x="198052" y="4353"/>
                </a:cubicBezTo>
                <a:cubicBezTo>
                  <a:pt x="259435" y="13878"/>
                  <a:pt x="350981" y="56741"/>
                  <a:pt x="375852" y="61503"/>
                </a:cubicBezTo>
                <a:cubicBezTo>
                  <a:pt x="400723" y="66265"/>
                  <a:pt x="328227" y="29753"/>
                  <a:pt x="347277" y="32928"/>
                </a:cubicBezTo>
                <a:cubicBezTo>
                  <a:pt x="366327" y="36103"/>
                  <a:pt x="477981" y="76849"/>
                  <a:pt x="490152" y="80553"/>
                </a:cubicBezTo>
                <a:cubicBezTo>
                  <a:pt x="502323" y="84257"/>
                  <a:pt x="445702" y="65207"/>
                  <a:pt x="420302" y="55153"/>
                </a:cubicBezTo>
                <a:cubicBezTo>
                  <a:pt x="394902" y="45099"/>
                  <a:pt x="365269" y="29224"/>
                  <a:pt x="337752" y="20228"/>
                </a:cubicBezTo>
                <a:cubicBezTo>
                  <a:pt x="310235" y="11232"/>
                  <a:pt x="259964" y="2765"/>
                  <a:pt x="255202" y="1178"/>
                </a:cubicBezTo>
                <a:cubicBezTo>
                  <a:pt x="250440" y="-409"/>
                  <a:pt x="341456" y="9645"/>
                  <a:pt x="309177" y="10703"/>
                </a:cubicBezTo>
                <a:cubicBezTo>
                  <a:pt x="276898" y="11761"/>
                  <a:pt x="106506" y="9115"/>
                  <a:pt x="61527" y="7528"/>
                </a:cubicBezTo>
                <a:cubicBezTo>
                  <a:pt x="16548" y="5941"/>
                  <a:pt x="-15202" y="4882"/>
                  <a:pt x="7552" y="43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5B0F3FD-C9D7-8985-5CE4-C0239DFB3B0C}"/>
              </a:ext>
            </a:extLst>
          </p:cNvPr>
          <p:cNvSpPr/>
          <p:nvPr/>
        </p:nvSpPr>
        <p:spPr>
          <a:xfrm>
            <a:off x="4879757" y="4509441"/>
            <a:ext cx="334782" cy="107894"/>
          </a:xfrm>
          <a:custGeom>
            <a:avLst/>
            <a:gdLst>
              <a:gd name="connsiteX0" fmla="*/ 218 w 334782"/>
              <a:gd name="connsiteY0" fmla="*/ 2234 h 107894"/>
              <a:gd name="connsiteX1" fmla="*/ 235168 w 334782"/>
              <a:gd name="connsiteY1" fmla="*/ 37159 h 107894"/>
              <a:gd name="connsiteX2" fmla="*/ 333593 w 334782"/>
              <a:gd name="connsiteY2" fmla="*/ 107009 h 107894"/>
              <a:gd name="connsiteX3" fmla="*/ 292318 w 334782"/>
              <a:gd name="connsiteY3" fmla="*/ 78434 h 107894"/>
              <a:gd name="connsiteX4" fmla="*/ 193893 w 334782"/>
              <a:gd name="connsiteY4" fmla="*/ 11759 h 107894"/>
              <a:gd name="connsiteX5" fmla="*/ 218 w 334782"/>
              <a:gd name="connsiteY5" fmla="*/ 2234 h 1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782" h="107894">
                <a:moveTo>
                  <a:pt x="218" y="2234"/>
                </a:moveTo>
                <a:cubicBezTo>
                  <a:pt x="7097" y="6467"/>
                  <a:pt x="179605" y="19696"/>
                  <a:pt x="235168" y="37159"/>
                </a:cubicBezTo>
                <a:cubicBezTo>
                  <a:pt x="290731" y="54622"/>
                  <a:pt x="324068" y="100130"/>
                  <a:pt x="333593" y="107009"/>
                </a:cubicBezTo>
                <a:cubicBezTo>
                  <a:pt x="343118" y="113888"/>
                  <a:pt x="292318" y="78434"/>
                  <a:pt x="292318" y="78434"/>
                </a:cubicBezTo>
                <a:cubicBezTo>
                  <a:pt x="269035" y="62559"/>
                  <a:pt x="237285" y="24459"/>
                  <a:pt x="193893" y="11759"/>
                </a:cubicBezTo>
                <a:cubicBezTo>
                  <a:pt x="150501" y="-941"/>
                  <a:pt x="-6661" y="-1999"/>
                  <a:pt x="218" y="22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EF5B67C-6360-9F50-4321-DA9FA8791D86}"/>
              </a:ext>
            </a:extLst>
          </p:cNvPr>
          <p:cNvSpPr/>
          <p:nvPr/>
        </p:nvSpPr>
        <p:spPr>
          <a:xfrm>
            <a:off x="4133754" y="4284013"/>
            <a:ext cx="506991" cy="272330"/>
          </a:xfrm>
          <a:custGeom>
            <a:avLst/>
            <a:gdLst>
              <a:gd name="connsiteX0" fmla="*/ 96 w 506991"/>
              <a:gd name="connsiteY0" fmla="*/ 272112 h 272330"/>
              <a:gd name="connsiteX1" fmla="*/ 155671 w 506991"/>
              <a:gd name="connsiteY1" fmla="*/ 199087 h 272330"/>
              <a:gd name="connsiteX2" fmla="*/ 498571 w 506991"/>
              <a:gd name="connsiteY2" fmla="*/ 5412 h 272330"/>
              <a:gd name="connsiteX3" fmla="*/ 390621 w 506991"/>
              <a:gd name="connsiteY3" fmla="*/ 59387 h 272330"/>
              <a:gd name="connsiteX4" fmla="*/ 263621 w 506991"/>
              <a:gd name="connsiteY4" fmla="*/ 119712 h 272330"/>
              <a:gd name="connsiteX5" fmla="*/ 193771 w 506991"/>
              <a:gd name="connsiteY5" fmla="*/ 157812 h 272330"/>
              <a:gd name="connsiteX6" fmla="*/ 174721 w 506991"/>
              <a:gd name="connsiteY6" fmla="*/ 180037 h 272330"/>
              <a:gd name="connsiteX7" fmla="*/ 96 w 506991"/>
              <a:gd name="connsiteY7" fmla="*/ 272112 h 2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991" h="272330">
                <a:moveTo>
                  <a:pt x="96" y="272112"/>
                </a:moveTo>
                <a:cubicBezTo>
                  <a:pt x="-3079" y="275287"/>
                  <a:pt x="72592" y="243537"/>
                  <a:pt x="155671" y="199087"/>
                </a:cubicBezTo>
                <a:cubicBezTo>
                  <a:pt x="238750" y="154637"/>
                  <a:pt x="459413" y="28695"/>
                  <a:pt x="498571" y="5412"/>
                </a:cubicBezTo>
                <a:cubicBezTo>
                  <a:pt x="537729" y="-17871"/>
                  <a:pt x="429779" y="40337"/>
                  <a:pt x="390621" y="59387"/>
                </a:cubicBezTo>
                <a:cubicBezTo>
                  <a:pt x="351463" y="78437"/>
                  <a:pt x="296429" y="103308"/>
                  <a:pt x="263621" y="119712"/>
                </a:cubicBezTo>
                <a:cubicBezTo>
                  <a:pt x="230813" y="136116"/>
                  <a:pt x="193771" y="157812"/>
                  <a:pt x="193771" y="157812"/>
                </a:cubicBezTo>
                <a:cubicBezTo>
                  <a:pt x="178954" y="167866"/>
                  <a:pt x="206471" y="160458"/>
                  <a:pt x="174721" y="180037"/>
                </a:cubicBezTo>
                <a:cubicBezTo>
                  <a:pt x="142971" y="199616"/>
                  <a:pt x="3271" y="268937"/>
                  <a:pt x="96" y="272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776725F-5B71-33C5-E942-1E08D20ADFF0}"/>
              </a:ext>
            </a:extLst>
          </p:cNvPr>
          <p:cNvSpPr/>
          <p:nvPr/>
        </p:nvSpPr>
        <p:spPr>
          <a:xfrm>
            <a:off x="4597332" y="4445428"/>
            <a:ext cx="295343" cy="113872"/>
          </a:xfrm>
          <a:custGeom>
            <a:avLst/>
            <a:gdLst>
              <a:gd name="connsiteX0" fmla="*/ 295343 w 295343"/>
              <a:gd name="connsiteY0" fmla="*/ 113872 h 113872"/>
              <a:gd name="connsiteX1" fmla="*/ 215968 w 295343"/>
              <a:gd name="connsiteY1" fmla="*/ 82122 h 113872"/>
              <a:gd name="connsiteX2" fmla="*/ 6418 w 295343"/>
              <a:gd name="connsiteY2" fmla="*/ 2747 h 113872"/>
              <a:gd name="connsiteX3" fmla="*/ 57218 w 295343"/>
              <a:gd name="connsiteY3" fmla="*/ 21797 h 113872"/>
              <a:gd name="connsiteX4" fmla="*/ 92143 w 295343"/>
              <a:gd name="connsiteY4" fmla="*/ 56722 h 113872"/>
              <a:gd name="connsiteX5" fmla="*/ 295343 w 295343"/>
              <a:gd name="connsiteY5" fmla="*/ 113872 h 11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43" h="113872">
                <a:moveTo>
                  <a:pt x="295343" y="113872"/>
                </a:moveTo>
                <a:cubicBezTo>
                  <a:pt x="279732" y="107257"/>
                  <a:pt x="215968" y="82122"/>
                  <a:pt x="215968" y="82122"/>
                </a:cubicBezTo>
                <a:lnTo>
                  <a:pt x="6418" y="2747"/>
                </a:lnTo>
                <a:cubicBezTo>
                  <a:pt x="-20040" y="-7307"/>
                  <a:pt x="42931" y="12801"/>
                  <a:pt x="57218" y="21797"/>
                </a:cubicBezTo>
                <a:cubicBezTo>
                  <a:pt x="71505" y="30793"/>
                  <a:pt x="57218" y="41376"/>
                  <a:pt x="92143" y="56722"/>
                </a:cubicBezTo>
                <a:cubicBezTo>
                  <a:pt x="127068" y="72068"/>
                  <a:pt x="196918" y="92970"/>
                  <a:pt x="295343" y="1138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D615930-BC73-C940-B12E-789565ED4DFF}"/>
              </a:ext>
            </a:extLst>
          </p:cNvPr>
          <p:cNvSpPr/>
          <p:nvPr/>
        </p:nvSpPr>
        <p:spPr>
          <a:xfrm>
            <a:off x="4244959" y="4498890"/>
            <a:ext cx="416431" cy="85821"/>
          </a:xfrm>
          <a:custGeom>
            <a:avLst/>
            <a:gdLst>
              <a:gd name="connsiteX0" fmla="*/ 415941 w 416431"/>
              <a:gd name="connsiteY0" fmla="*/ 22310 h 85821"/>
              <a:gd name="connsiteX1" fmla="*/ 244491 w 416431"/>
              <a:gd name="connsiteY1" fmla="*/ 85 h 85821"/>
              <a:gd name="connsiteX2" fmla="*/ 307991 w 416431"/>
              <a:gd name="connsiteY2" fmla="*/ 15960 h 85821"/>
              <a:gd name="connsiteX3" fmla="*/ 69866 w 416431"/>
              <a:gd name="connsiteY3" fmla="*/ 47710 h 85821"/>
              <a:gd name="connsiteX4" fmla="*/ 136541 w 416431"/>
              <a:gd name="connsiteY4" fmla="*/ 25485 h 85821"/>
              <a:gd name="connsiteX5" fmla="*/ 73041 w 416431"/>
              <a:gd name="connsiteY5" fmla="*/ 50885 h 85821"/>
              <a:gd name="connsiteX6" fmla="*/ 16 w 416431"/>
              <a:gd name="connsiteY6" fmla="*/ 85810 h 85821"/>
              <a:gd name="connsiteX7" fmla="*/ 79391 w 416431"/>
              <a:gd name="connsiteY7" fmla="*/ 54060 h 85821"/>
              <a:gd name="connsiteX8" fmla="*/ 180991 w 416431"/>
              <a:gd name="connsiteY8" fmla="*/ 85 h 85821"/>
              <a:gd name="connsiteX9" fmla="*/ 415941 w 416431"/>
              <a:gd name="connsiteY9" fmla="*/ 22310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31" h="85821">
                <a:moveTo>
                  <a:pt x="415941" y="22310"/>
                </a:moveTo>
                <a:cubicBezTo>
                  <a:pt x="426524" y="22310"/>
                  <a:pt x="262482" y="1143"/>
                  <a:pt x="244491" y="85"/>
                </a:cubicBezTo>
                <a:cubicBezTo>
                  <a:pt x="226500" y="-973"/>
                  <a:pt x="337095" y="8023"/>
                  <a:pt x="307991" y="15960"/>
                </a:cubicBezTo>
                <a:cubicBezTo>
                  <a:pt x="278887" y="23897"/>
                  <a:pt x="98441" y="46123"/>
                  <a:pt x="69866" y="47710"/>
                </a:cubicBezTo>
                <a:cubicBezTo>
                  <a:pt x="41291" y="49298"/>
                  <a:pt x="136012" y="24956"/>
                  <a:pt x="136541" y="25485"/>
                </a:cubicBezTo>
                <a:cubicBezTo>
                  <a:pt x="137070" y="26014"/>
                  <a:pt x="95795" y="40831"/>
                  <a:pt x="73041" y="50885"/>
                </a:cubicBezTo>
                <a:cubicBezTo>
                  <a:pt x="50287" y="60939"/>
                  <a:pt x="-1042" y="85281"/>
                  <a:pt x="16" y="85810"/>
                </a:cubicBezTo>
                <a:cubicBezTo>
                  <a:pt x="1074" y="86339"/>
                  <a:pt x="49229" y="68347"/>
                  <a:pt x="79391" y="54060"/>
                </a:cubicBezTo>
                <a:cubicBezTo>
                  <a:pt x="109553" y="39773"/>
                  <a:pt x="124370" y="5906"/>
                  <a:pt x="180991" y="85"/>
                </a:cubicBezTo>
                <a:lnTo>
                  <a:pt x="415941" y="2231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527DECE-8B7D-5CED-1296-2D7FD54FC358}"/>
              </a:ext>
            </a:extLst>
          </p:cNvPr>
          <p:cNvSpPr/>
          <p:nvPr/>
        </p:nvSpPr>
        <p:spPr>
          <a:xfrm>
            <a:off x="4489437" y="4282695"/>
            <a:ext cx="495521" cy="146523"/>
          </a:xfrm>
          <a:custGeom>
            <a:avLst/>
            <a:gdLst>
              <a:gd name="connsiteX0" fmla="*/ 13 w 495521"/>
              <a:gd name="connsiteY0" fmla="*/ 121030 h 146523"/>
              <a:gd name="connsiteX1" fmla="*/ 209563 w 495521"/>
              <a:gd name="connsiteY1" fmla="*/ 92455 h 146523"/>
              <a:gd name="connsiteX2" fmla="*/ 425463 w 495521"/>
              <a:gd name="connsiteY2" fmla="*/ 380 h 146523"/>
              <a:gd name="connsiteX3" fmla="*/ 346088 w 495521"/>
              <a:gd name="connsiteY3" fmla="*/ 57530 h 146523"/>
              <a:gd name="connsiteX4" fmla="*/ 298463 w 495521"/>
              <a:gd name="connsiteY4" fmla="*/ 92455 h 146523"/>
              <a:gd name="connsiteX5" fmla="*/ 495313 w 495521"/>
              <a:gd name="connsiteY5" fmla="*/ 60705 h 146523"/>
              <a:gd name="connsiteX6" fmla="*/ 333388 w 495521"/>
              <a:gd name="connsiteY6" fmla="*/ 114680 h 146523"/>
              <a:gd name="connsiteX7" fmla="*/ 193688 w 495521"/>
              <a:gd name="connsiteY7" fmla="*/ 146430 h 146523"/>
              <a:gd name="connsiteX8" fmla="*/ 219088 w 495521"/>
              <a:gd name="connsiteY8" fmla="*/ 124205 h 146523"/>
              <a:gd name="connsiteX9" fmla="*/ 13 w 495521"/>
              <a:gd name="connsiteY9" fmla="*/ 121030 h 1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521" h="146523">
                <a:moveTo>
                  <a:pt x="13" y="121030"/>
                </a:moveTo>
                <a:cubicBezTo>
                  <a:pt x="-1574" y="115738"/>
                  <a:pt x="138655" y="112563"/>
                  <a:pt x="209563" y="92455"/>
                </a:cubicBezTo>
                <a:cubicBezTo>
                  <a:pt x="280471" y="72347"/>
                  <a:pt x="402709" y="6201"/>
                  <a:pt x="425463" y="380"/>
                </a:cubicBezTo>
                <a:cubicBezTo>
                  <a:pt x="448217" y="-5441"/>
                  <a:pt x="346088" y="57530"/>
                  <a:pt x="346088" y="57530"/>
                </a:cubicBezTo>
                <a:cubicBezTo>
                  <a:pt x="324921" y="72876"/>
                  <a:pt x="273592" y="91926"/>
                  <a:pt x="298463" y="92455"/>
                </a:cubicBezTo>
                <a:cubicBezTo>
                  <a:pt x="323334" y="92984"/>
                  <a:pt x="489492" y="57001"/>
                  <a:pt x="495313" y="60705"/>
                </a:cubicBezTo>
                <a:cubicBezTo>
                  <a:pt x="501134" y="64409"/>
                  <a:pt x="383659" y="100393"/>
                  <a:pt x="333388" y="114680"/>
                </a:cubicBezTo>
                <a:cubicBezTo>
                  <a:pt x="283117" y="128967"/>
                  <a:pt x="212738" y="144843"/>
                  <a:pt x="193688" y="146430"/>
                </a:cubicBezTo>
                <a:cubicBezTo>
                  <a:pt x="174638" y="148017"/>
                  <a:pt x="247663" y="128967"/>
                  <a:pt x="219088" y="124205"/>
                </a:cubicBezTo>
                <a:cubicBezTo>
                  <a:pt x="190513" y="119443"/>
                  <a:pt x="1600" y="126322"/>
                  <a:pt x="13" y="121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2665655-CCCC-8621-1C1E-D12C1FF214C4}"/>
              </a:ext>
            </a:extLst>
          </p:cNvPr>
          <p:cNvSpPr/>
          <p:nvPr/>
        </p:nvSpPr>
        <p:spPr>
          <a:xfrm>
            <a:off x="4584567" y="5289135"/>
            <a:ext cx="565483" cy="75149"/>
          </a:xfrm>
          <a:custGeom>
            <a:avLst/>
            <a:gdLst>
              <a:gd name="connsiteX0" fmla="*/ 133 w 565483"/>
              <a:gd name="connsiteY0" fmla="*/ 415 h 75149"/>
              <a:gd name="connsiteX1" fmla="*/ 244608 w 565483"/>
              <a:gd name="connsiteY1" fmla="*/ 41690 h 75149"/>
              <a:gd name="connsiteX2" fmla="*/ 171583 w 565483"/>
              <a:gd name="connsiteY2" fmla="*/ 51215 h 75149"/>
              <a:gd name="connsiteX3" fmla="*/ 425583 w 565483"/>
              <a:gd name="connsiteY3" fmla="*/ 19465 h 75149"/>
              <a:gd name="connsiteX4" fmla="*/ 355733 w 565483"/>
              <a:gd name="connsiteY4" fmla="*/ 38515 h 75149"/>
              <a:gd name="connsiteX5" fmla="*/ 565283 w 565483"/>
              <a:gd name="connsiteY5" fmla="*/ 9940 h 75149"/>
              <a:gd name="connsiteX6" fmla="*/ 393833 w 565483"/>
              <a:gd name="connsiteY6" fmla="*/ 44865 h 75149"/>
              <a:gd name="connsiteX7" fmla="*/ 377958 w 565483"/>
              <a:gd name="connsiteY7" fmla="*/ 60740 h 75149"/>
              <a:gd name="connsiteX8" fmla="*/ 492258 w 565483"/>
              <a:gd name="connsiteY8" fmla="*/ 63915 h 75149"/>
              <a:gd name="connsiteX9" fmla="*/ 320808 w 565483"/>
              <a:gd name="connsiteY9" fmla="*/ 57565 h 75149"/>
              <a:gd name="connsiteX10" fmla="*/ 219208 w 565483"/>
              <a:gd name="connsiteY10" fmla="*/ 54390 h 75149"/>
              <a:gd name="connsiteX11" fmla="*/ 257308 w 565483"/>
              <a:gd name="connsiteY11" fmla="*/ 70265 h 75149"/>
              <a:gd name="connsiteX12" fmla="*/ 282708 w 565483"/>
              <a:gd name="connsiteY12" fmla="*/ 70265 h 75149"/>
              <a:gd name="connsiteX13" fmla="*/ 133 w 565483"/>
              <a:gd name="connsiteY13" fmla="*/ 415 h 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483" h="75149">
                <a:moveTo>
                  <a:pt x="133" y="415"/>
                </a:moveTo>
                <a:cubicBezTo>
                  <a:pt x="-6217" y="-4347"/>
                  <a:pt x="216033" y="33223"/>
                  <a:pt x="244608" y="41690"/>
                </a:cubicBezTo>
                <a:cubicBezTo>
                  <a:pt x="273183" y="50157"/>
                  <a:pt x="171583" y="51215"/>
                  <a:pt x="171583" y="51215"/>
                </a:cubicBezTo>
                <a:lnTo>
                  <a:pt x="425583" y="19465"/>
                </a:lnTo>
                <a:cubicBezTo>
                  <a:pt x="456275" y="17348"/>
                  <a:pt x="332450" y="40103"/>
                  <a:pt x="355733" y="38515"/>
                </a:cubicBezTo>
                <a:cubicBezTo>
                  <a:pt x="379016" y="36928"/>
                  <a:pt x="558933" y="8882"/>
                  <a:pt x="565283" y="9940"/>
                </a:cubicBezTo>
                <a:cubicBezTo>
                  <a:pt x="571633" y="10998"/>
                  <a:pt x="425054" y="36398"/>
                  <a:pt x="393833" y="44865"/>
                </a:cubicBezTo>
                <a:cubicBezTo>
                  <a:pt x="362612" y="53332"/>
                  <a:pt x="361554" y="57565"/>
                  <a:pt x="377958" y="60740"/>
                </a:cubicBezTo>
                <a:cubicBezTo>
                  <a:pt x="394362" y="63915"/>
                  <a:pt x="501783" y="64444"/>
                  <a:pt x="492258" y="63915"/>
                </a:cubicBezTo>
                <a:cubicBezTo>
                  <a:pt x="482733" y="63386"/>
                  <a:pt x="320808" y="57565"/>
                  <a:pt x="320808" y="57565"/>
                </a:cubicBezTo>
                <a:cubicBezTo>
                  <a:pt x="275300" y="55978"/>
                  <a:pt x="229791" y="52273"/>
                  <a:pt x="219208" y="54390"/>
                </a:cubicBezTo>
                <a:cubicBezTo>
                  <a:pt x="208625" y="56507"/>
                  <a:pt x="246725" y="67619"/>
                  <a:pt x="257308" y="70265"/>
                </a:cubicBezTo>
                <a:cubicBezTo>
                  <a:pt x="267891" y="72911"/>
                  <a:pt x="320808" y="79790"/>
                  <a:pt x="282708" y="70265"/>
                </a:cubicBezTo>
                <a:cubicBezTo>
                  <a:pt x="244608" y="60740"/>
                  <a:pt x="6483" y="5177"/>
                  <a:pt x="133" y="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3CFCF9-A26A-8DE9-6A0D-4788938667F4}"/>
              </a:ext>
            </a:extLst>
          </p:cNvPr>
          <p:cNvSpPr/>
          <p:nvPr/>
        </p:nvSpPr>
        <p:spPr>
          <a:xfrm>
            <a:off x="5638223" y="4371934"/>
            <a:ext cx="124407" cy="308717"/>
          </a:xfrm>
          <a:custGeom>
            <a:avLst/>
            <a:gdLst>
              <a:gd name="connsiteX0" fmla="*/ 70427 w 124407"/>
              <a:gd name="connsiteY0" fmla="*/ 41 h 308717"/>
              <a:gd name="connsiteX1" fmla="*/ 114877 w 124407"/>
              <a:gd name="connsiteY1" fmla="*/ 104816 h 308717"/>
              <a:gd name="connsiteX2" fmla="*/ 67252 w 124407"/>
              <a:gd name="connsiteY2" fmla="*/ 168316 h 308717"/>
              <a:gd name="connsiteX3" fmla="*/ 114877 w 124407"/>
              <a:gd name="connsiteY3" fmla="*/ 181016 h 308717"/>
              <a:gd name="connsiteX4" fmla="*/ 86302 w 124407"/>
              <a:gd name="connsiteY4" fmla="*/ 209591 h 308717"/>
              <a:gd name="connsiteX5" fmla="*/ 577 w 124407"/>
              <a:gd name="connsiteY5" fmla="*/ 308016 h 308717"/>
              <a:gd name="connsiteX6" fmla="*/ 51377 w 124407"/>
              <a:gd name="connsiteY6" fmla="*/ 250866 h 308717"/>
              <a:gd name="connsiteX7" fmla="*/ 102177 w 124407"/>
              <a:gd name="connsiteY7" fmla="*/ 196891 h 308717"/>
              <a:gd name="connsiteX8" fmla="*/ 83127 w 124407"/>
              <a:gd name="connsiteY8" fmla="*/ 200066 h 308717"/>
              <a:gd name="connsiteX9" fmla="*/ 124402 w 124407"/>
              <a:gd name="connsiteY9" fmla="*/ 117516 h 308717"/>
              <a:gd name="connsiteX10" fmla="*/ 70427 w 124407"/>
              <a:gd name="connsiteY10" fmla="*/ 41 h 30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407" h="308717">
                <a:moveTo>
                  <a:pt x="70427" y="41"/>
                </a:moveTo>
                <a:cubicBezTo>
                  <a:pt x="68839" y="-2076"/>
                  <a:pt x="115406" y="76770"/>
                  <a:pt x="114877" y="104816"/>
                </a:cubicBezTo>
                <a:cubicBezTo>
                  <a:pt x="114348" y="132862"/>
                  <a:pt x="67252" y="155616"/>
                  <a:pt x="67252" y="168316"/>
                </a:cubicBezTo>
                <a:cubicBezTo>
                  <a:pt x="67252" y="181016"/>
                  <a:pt x="111702" y="174137"/>
                  <a:pt x="114877" y="181016"/>
                </a:cubicBezTo>
                <a:cubicBezTo>
                  <a:pt x="118052" y="187895"/>
                  <a:pt x="105352" y="188425"/>
                  <a:pt x="86302" y="209591"/>
                </a:cubicBezTo>
                <a:cubicBezTo>
                  <a:pt x="67252" y="230757"/>
                  <a:pt x="6398" y="301137"/>
                  <a:pt x="577" y="308016"/>
                </a:cubicBezTo>
                <a:cubicBezTo>
                  <a:pt x="-5244" y="314895"/>
                  <a:pt x="34444" y="269387"/>
                  <a:pt x="51377" y="250866"/>
                </a:cubicBezTo>
                <a:cubicBezTo>
                  <a:pt x="68310" y="232345"/>
                  <a:pt x="96885" y="205358"/>
                  <a:pt x="102177" y="196891"/>
                </a:cubicBezTo>
                <a:cubicBezTo>
                  <a:pt x="107469" y="188424"/>
                  <a:pt x="79423" y="213295"/>
                  <a:pt x="83127" y="200066"/>
                </a:cubicBezTo>
                <a:cubicBezTo>
                  <a:pt x="86831" y="186837"/>
                  <a:pt x="124931" y="146620"/>
                  <a:pt x="124402" y="117516"/>
                </a:cubicBezTo>
                <a:cubicBezTo>
                  <a:pt x="123873" y="88412"/>
                  <a:pt x="72015" y="2158"/>
                  <a:pt x="7042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9C4FF4E-7B22-A922-A4B5-B21CE77345CB}"/>
              </a:ext>
            </a:extLst>
          </p:cNvPr>
          <p:cNvSpPr/>
          <p:nvPr/>
        </p:nvSpPr>
        <p:spPr>
          <a:xfrm>
            <a:off x="6070446" y="4608329"/>
            <a:ext cx="505902" cy="430543"/>
          </a:xfrm>
          <a:custGeom>
            <a:avLst/>
            <a:gdLst>
              <a:gd name="connsiteX0" fmla="*/ 154 w 505902"/>
              <a:gd name="connsiteY0" fmla="*/ 430396 h 430543"/>
              <a:gd name="connsiteX1" fmla="*/ 66829 w 505902"/>
              <a:gd name="connsiteY1" fmla="*/ 255771 h 430543"/>
              <a:gd name="connsiteX2" fmla="*/ 38254 w 505902"/>
              <a:gd name="connsiteY2" fmla="*/ 306571 h 430543"/>
              <a:gd name="connsiteX3" fmla="*/ 117629 w 505902"/>
              <a:gd name="connsiteY3" fmla="*/ 198621 h 430543"/>
              <a:gd name="connsiteX4" fmla="*/ 79529 w 505902"/>
              <a:gd name="connsiteY4" fmla="*/ 236721 h 430543"/>
              <a:gd name="connsiteX5" fmla="*/ 244629 w 505902"/>
              <a:gd name="connsiteY5" fmla="*/ 116071 h 430543"/>
              <a:gd name="connsiteX6" fmla="*/ 193829 w 505902"/>
              <a:gd name="connsiteY6" fmla="*/ 147821 h 430543"/>
              <a:gd name="connsiteX7" fmla="*/ 393854 w 505902"/>
              <a:gd name="connsiteY7" fmla="*/ 43046 h 430543"/>
              <a:gd name="connsiteX8" fmla="*/ 317654 w 505902"/>
              <a:gd name="connsiteY8" fmla="*/ 68446 h 430543"/>
              <a:gd name="connsiteX9" fmla="*/ 498629 w 505902"/>
              <a:gd name="connsiteY9" fmla="*/ 1771 h 430543"/>
              <a:gd name="connsiteX10" fmla="*/ 466879 w 505902"/>
              <a:gd name="connsiteY10" fmla="*/ 23996 h 430543"/>
              <a:gd name="connsiteX11" fmla="*/ 435129 w 505902"/>
              <a:gd name="connsiteY11" fmla="*/ 74796 h 430543"/>
              <a:gd name="connsiteX12" fmla="*/ 435129 w 505902"/>
              <a:gd name="connsiteY12" fmla="*/ 52571 h 430543"/>
              <a:gd name="connsiteX13" fmla="*/ 260504 w 505902"/>
              <a:gd name="connsiteY13" fmla="*/ 125596 h 430543"/>
              <a:gd name="connsiteX14" fmla="*/ 362104 w 505902"/>
              <a:gd name="connsiteY14" fmla="*/ 100196 h 430543"/>
              <a:gd name="connsiteX15" fmla="*/ 228754 w 505902"/>
              <a:gd name="connsiteY15" fmla="*/ 154171 h 430543"/>
              <a:gd name="connsiteX16" fmla="*/ 168429 w 505902"/>
              <a:gd name="connsiteY16" fmla="*/ 217671 h 430543"/>
              <a:gd name="connsiteX17" fmla="*/ 270029 w 505902"/>
              <a:gd name="connsiteY17" fmla="*/ 182746 h 430543"/>
              <a:gd name="connsiteX18" fmla="*/ 133504 w 505902"/>
              <a:gd name="connsiteY18" fmla="*/ 233546 h 430543"/>
              <a:gd name="connsiteX19" fmla="*/ 104929 w 505902"/>
              <a:gd name="connsiteY19" fmla="*/ 274821 h 430543"/>
              <a:gd name="connsiteX20" fmla="*/ 95404 w 505902"/>
              <a:gd name="connsiteY20" fmla="*/ 297046 h 430543"/>
              <a:gd name="connsiteX21" fmla="*/ 133504 w 505902"/>
              <a:gd name="connsiteY21" fmla="*/ 233546 h 430543"/>
              <a:gd name="connsiteX22" fmla="*/ 57304 w 505902"/>
              <a:gd name="connsiteY22" fmla="*/ 281171 h 430543"/>
              <a:gd name="connsiteX23" fmla="*/ 47779 w 505902"/>
              <a:gd name="connsiteY23" fmla="*/ 344671 h 430543"/>
              <a:gd name="connsiteX24" fmla="*/ 89054 w 505902"/>
              <a:gd name="connsiteY24" fmla="*/ 287521 h 430543"/>
              <a:gd name="connsiteX25" fmla="*/ 154 w 505902"/>
              <a:gd name="connsiteY25" fmla="*/ 430396 h 4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5902" h="430543">
                <a:moveTo>
                  <a:pt x="154" y="430396"/>
                </a:moveTo>
                <a:cubicBezTo>
                  <a:pt x="-3550" y="425104"/>
                  <a:pt x="60479" y="276408"/>
                  <a:pt x="66829" y="255771"/>
                </a:cubicBezTo>
                <a:cubicBezTo>
                  <a:pt x="73179" y="235134"/>
                  <a:pt x="29787" y="316096"/>
                  <a:pt x="38254" y="306571"/>
                </a:cubicBezTo>
                <a:cubicBezTo>
                  <a:pt x="46721" y="297046"/>
                  <a:pt x="110750" y="210263"/>
                  <a:pt x="117629" y="198621"/>
                </a:cubicBezTo>
                <a:cubicBezTo>
                  <a:pt x="124508" y="186979"/>
                  <a:pt x="58362" y="250479"/>
                  <a:pt x="79529" y="236721"/>
                </a:cubicBezTo>
                <a:cubicBezTo>
                  <a:pt x="100696" y="222963"/>
                  <a:pt x="225579" y="130888"/>
                  <a:pt x="244629" y="116071"/>
                </a:cubicBezTo>
                <a:cubicBezTo>
                  <a:pt x="263679" y="101254"/>
                  <a:pt x="168958" y="159992"/>
                  <a:pt x="193829" y="147821"/>
                </a:cubicBezTo>
                <a:cubicBezTo>
                  <a:pt x="218700" y="135650"/>
                  <a:pt x="373216" y="56275"/>
                  <a:pt x="393854" y="43046"/>
                </a:cubicBezTo>
                <a:cubicBezTo>
                  <a:pt x="414492" y="29817"/>
                  <a:pt x="300192" y="75325"/>
                  <a:pt x="317654" y="68446"/>
                </a:cubicBezTo>
                <a:cubicBezTo>
                  <a:pt x="335116" y="61567"/>
                  <a:pt x="473758" y="9179"/>
                  <a:pt x="498629" y="1771"/>
                </a:cubicBezTo>
                <a:cubicBezTo>
                  <a:pt x="523500" y="-5637"/>
                  <a:pt x="477462" y="11825"/>
                  <a:pt x="466879" y="23996"/>
                </a:cubicBezTo>
                <a:cubicBezTo>
                  <a:pt x="456296" y="36167"/>
                  <a:pt x="440421" y="70033"/>
                  <a:pt x="435129" y="74796"/>
                </a:cubicBezTo>
                <a:cubicBezTo>
                  <a:pt x="429837" y="79558"/>
                  <a:pt x="464233" y="44104"/>
                  <a:pt x="435129" y="52571"/>
                </a:cubicBezTo>
                <a:cubicBezTo>
                  <a:pt x="406025" y="61038"/>
                  <a:pt x="272675" y="117659"/>
                  <a:pt x="260504" y="125596"/>
                </a:cubicBezTo>
                <a:cubicBezTo>
                  <a:pt x="248333" y="133533"/>
                  <a:pt x="367396" y="95433"/>
                  <a:pt x="362104" y="100196"/>
                </a:cubicBezTo>
                <a:cubicBezTo>
                  <a:pt x="356812" y="104958"/>
                  <a:pt x="261033" y="134592"/>
                  <a:pt x="228754" y="154171"/>
                </a:cubicBezTo>
                <a:cubicBezTo>
                  <a:pt x="196475" y="173750"/>
                  <a:pt x="161550" y="212909"/>
                  <a:pt x="168429" y="217671"/>
                </a:cubicBezTo>
                <a:cubicBezTo>
                  <a:pt x="175308" y="222433"/>
                  <a:pt x="275850" y="180100"/>
                  <a:pt x="270029" y="182746"/>
                </a:cubicBezTo>
                <a:cubicBezTo>
                  <a:pt x="264208" y="185392"/>
                  <a:pt x="161021" y="218200"/>
                  <a:pt x="133504" y="233546"/>
                </a:cubicBezTo>
                <a:cubicBezTo>
                  <a:pt x="105987" y="248892"/>
                  <a:pt x="111279" y="264238"/>
                  <a:pt x="104929" y="274821"/>
                </a:cubicBezTo>
                <a:cubicBezTo>
                  <a:pt x="98579" y="285404"/>
                  <a:pt x="90642" y="303925"/>
                  <a:pt x="95404" y="297046"/>
                </a:cubicBezTo>
                <a:cubicBezTo>
                  <a:pt x="100166" y="290167"/>
                  <a:pt x="139854" y="236192"/>
                  <a:pt x="133504" y="233546"/>
                </a:cubicBezTo>
                <a:cubicBezTo>
                  <a:pt x="127154" y="230900"/>
                  <a:pt x="71591" y="262650"/>
                  <a:pt x="57304" y="281171"/>
                </a:cubicBezTo>
                <a:cubicBezTo>
                  <a:pt x="43017" y="299692"/>
                  <a:pt x="42488" y="343613"/>
                  <a:pt x="47779" y="344671"/>
                </a:cubicBezTo>
                <a:cubicBezTo>
                  <a:pt x="53070" y="345729"/>
                  <a:pt x="95933" y="278525"/>
                  <a:pt x="89054" y="287521"/>
                </a:cubicBezTo>
                <a:cubicBezTo>
                  <a:pt x="82175" y="296517"/>
                  <a:pt x="3858" y="435688"/>
                  <a:pt x="154" y="4303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7C5F74A-83A3-35B3-1080-2BD328A4A169}"/>
              </a:ext>
            </a:extLst>
          </p:cNvPr>
          <p:cNvSpPr/>
          <p:nvPr/>
        </p:nvSpPr>
        <p:spPr>
          <a:xfrm>
            <a:off x="6457413" y="4597275"/>
            <a:ext cx="408747" cy="129115"/>
          </a:xfrm>
          <a:custGeom>
            <a:avLst/>
            <a:gdLst>
              <a:gd name="connsiteX0" fmla="*/ 70387 w 408747"/>
              <a:gd name="connsiteY0" fmla="*/ 12825 h 129115"/>
              <a:gd name="connsiteX1" fmla="*/ 203737 w 408747"/>
              <a:gd name="connsiteY1" fmla="*/ 16000 h 129115"/>
              <a:gd name="connsiteX2" fmla="*/ 308512 w 408747"/>
              <a:gd name="connsiteY2" fmla="*/ 125 h 129115"/>
              <a:gd name="connsiteX3" fmla="*/ 273587 w 408747"/>
              <a:gd name="connsiteY3" fmla="*/ 9650 h 129115"/>
              <a:gd name="connsiteX4" fmla="*/ 352962 w 408747"/>
              <a:gd name="connsiteY4" fmla="*/ 28700 h 129115"/>
              <a:gd name="connsiteX5" fmla="*/ 340262 w 408747"/>
              <a:gd name="connsiteY5" fmla="*/ 25525 h 129115"/>
              <a:gd name="connsiteX6" fmla="*/ 372012 w 408747"/>
              <a:gd name="connsiteY6" fmla="*/ 28700 h 129115"/>
              <a:gd name="connsiteX7" fmla="*/ 400587 w 408747"/>
              <a:gd name="connsiteY7" fmla="*/ 63625 h 129115"/>
              <a:gd name="connsiteX8" fmla="*/ 406937 w 408747"/>
              <a:gd name="connsiteY8" fmla="*/ 127125 h 129115"/>
              <a:gd name="connsiteX9" fmla="*/ 403762 w 408747"/>
              <a:gd name="connsiteY9" fmla="*/ 108075 h 129115"/>
              <a:gd name="connsiteX10" fmla="*/ 356137 w 408747"/>
              <a:gd name="connsiteY10" fmla="*/ 57275 h 129115"/>
              <a:gd name="connsiteX11" fmla="*/ 352962 w 408747"/>
              <a:gd name="connsiteY11" fmla="*/ 76325 h 129115"/>
              <a:gd name="connsiteX12" fmla="*/ 324387 w 408747"/>
              <a:gd name="connsiteY12" fmla="*/ 47750 h 129115"/>
              <a:gd name="connsiteX13" fmla="*/ 251362 w 408747"/>
              <a:gd name="connsiteY13" fmla="*/ 35050 h 129115"/>
              <a:gd name="connsiteX14" fmla="*/ 327562 w 408747"/>
              <a:gd name="connsiteY14" fmla="*/ 28700 h 129115"/>
              <a:gd name="connsiteX15" fmla="*/ 171987 w 408747"/>
              <a:gd name="connsiteY15" fmla="*/ 35050 h 129115"/>
              <a:gd name="connsiteX16" fmla="*/ 3712 w 408747"/>
              <a:gd name="connsiteY16" fmla="*/ 76325 h 129115"/>
              <a:gd name="connsiteX17" fmla="*/ 57687 w 408747"/>
              <a:gd name="connsiteY17" fmla="*/ 63625 h 129115"/>
              <a:gd name="connsiteX18" fmla="*/ 70387 w 408747"/>
              <a:gd name="connsiteY18" fmla="*/ 12825 h 12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747" h="129115">
                <a:moveTo>
                  <a:pt x="70387" y="12825"/>
                </a:moveTo>
                <a:cubicBezTo>
                  <a:pt x="94729" y="4888"/>
                  <a:pt x="164050" y="18117"/>
                  <a:pt x="203737" y="16000"/>
                </a:cubicBezTo>
                <a:cubicBezTo>
                  <a:pt x="243424" y="13883"/>
                  <a:pt x="296870" y="1183"/>
                  <a:pt x="308512" y="125"/>
                </a:cubicBezTo>
                <a:cubicBezTo>
                  <a:pt x="320154" y="-933"/>
                  <a:pt x="266179" y="4887"/>
                  <a:pt x="273587" y="9650"/>
                </a:cubicBezTo>
                <a:cubicBezTo>
                  <a:pt x="280995" y="14413"/>
                  <a:pt x="352962" y="28700"/>
                  <a:pt x="352962" y="28700"/>
                </a:cubicBezTo>
                <a:cubicBezTo>
                  <a:pt x="364075" y="31346"/>
                  <a:pt x="337087" y="25525"/>
                  <a:pt x="340262" y="25525"/>
                </a:cubicBezTo>
                <a:cubicBezTo>
                  <a:pt x="343437" y="25525"/>
                  <a:pt x="361958" y="22350"/>
                  <a:pt x="372012" y="28700"/>
                </a:cubicBezTo>
                <a:cubicBezTo>
                  <a:pt x="382066" y="35050"/>
                  <a:pt x="394766" y="47221"/>
                  <a:pt x="400587" y="63625"/>
                </a:cubicBezTo>
                <a:cubicBezTo>
                  <a:pt x="406408" y="80029"/>
                  <a:pt x="406937" y="127125"/>
                  <a:pt x="406937" y="127125"/>
                </a:cubicBezTo>
                <a:cubicBezTo>
                  <a:pt x="407466" y="134533"/>
                  <a:pt x="412229" y="119717"/>
                  <a:pt x="403762" y="108075"/>
                </a:cubicBezTo>
                <a:cubicBezTo>
                  <a:pt x="395295" y="96433"/>
                  <a:pt x="356137" y="57275"/>
                  <a:pt x="356137" y="57275"/>
                </a:cubicBezTo>
                <a:cubicBezTo>
                  <a:pt x="347670" y="51983"/>
                  <a:pt x="358254" y="77912"/>
                  <a:pt x="352962" y="76325"/>
                </a:cubicBezTo>
                <a:cubicBezTo>
                  <a:pt x="347670" y="74738"/>
                  <a:pt x="341320" y="54629"/>
                  <a:pt x="324387" y="47750"/>
                </a:cubicBezTo>
                <a:cubicBezTo>
                  <a:pt x="307454" y="40871"/>
                  <a:pt x="250833" y="38225"/>
                  <a:pt x="251362" y="35050"/>
                </a:cubicBezTo>
                <a:cubicBezTo>
                  <a:pt x="251891" y="31875"/>
                  <a:pt x="340791" y="28700"/>
                  <a:pt x="327562" y="28700"/>
                </a:cubicBezTo>
                <a:cubicBezTo>
                  <a:pt x="314333" y="28700"/>
                  <a:pt x="225962" y="27113"/>
                  <a:pt x="171987" y="35050"/>
                </a:cubicBezTo>
                <a:cubicBezTo>
                  <a:pt x="118012" y="42987"/>
                  <a:pt x="22762" y="71563"/>
                  <a:pt x="3712" y="76325"/>
                </a:cubicBezTo>
                <a:cubicBezTo>
                  <a:pt x="-15338" y="81087"/>
                  <a:pt x="44458" y="69975"/>
                  <a:pt x="57687" y="63625"/>
                </a:cubicBezTo>
                <a:cubicBezTo>
                  <a:pt x="70916" y="57275"/>
                  <a:pt x="46045" y="20762"/>
                  <a:pt x="70387" y="128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545CD71-3EBD-5E97-455C-90D24060DAD0}"/>
              </a:ext>
            </a:extLst>
          </p:cNvPr>
          <p:cNvSpPr/>
          <p:nvPr/>
        </p:nvSpPr>
        <p:spPr>
          <a:xfrm>
            <a:off x="6254749" y="4666100"/>
            <a:ext cx="598197" cy="183068"/>
          </a:xfrm>
          <a:custGeom>
            <a:avLst/>
            <a:gdLst>
              <a:gd name="connsiteX0" fmla="*/ 1 w 598197"/>
              <a:gd name="connsiteY0" fmla="*/ 163075 h 183068"/>
              <a:gd name="connsiteX1" fmla="*/ 165101 w 598197"/>
              <a:gd name="connsiteY1" fmla="*/ 67825 h 183068"/>
              <a:gd name="connsiteX2" fmla="*/ 120651 w 598197"/>
              <a:gd name="connsiteY2" fmla="*/ 99575 h 183068"/>
              <a:gd name="connsiteX3" fmla="*/ 247651 w 598197"/>
              <a:gd name="connsiteY3" fmla="*/ 26550 h 183068"/>
              <a:gd name="connsiteX4" fmla="*/ 269876 w 598197"/>
              <a:gd name="connsiteY4" fmla="*/ 4325 h 183068"/>
              <a:gd name="connsiteX5" fmla="*/ 244476 w 598197"/>
              <a:gd name="connsiteY5" fmla="*/ 36075 h 183068"/>
              <a:gd name="connsiteX6" fmla="*/ 349251 w 598197"/>
              <a:gd name="connsiteY6" fmla="*/ 23375 h 183068"/>
              <a:gd name="connsiteX7" fmla="*/ 279401 w 598197"/>
              <a:gd name="connsiteY7" fmla="*/ 42425 h 183068"/>
              <a:gd name="connsiteX8" fmla="*/ 323851 w 598197"/>
              <a:gd name="connsiteY8" fmla="*/ 58300 h 183068"/>
              <a:gd name="connsiteX9" fmla="*/ 317501 w 598197"/>
              <a:gd name="connsiteY9" fmla="*/ 48775 h 183068"/>
              <a:gd name="connsiteX10" fmla="*/ 419101 w 598197"/>
              <a:gd name="connsiteY10" fmla="*/ 1150 h 183068"/>
              <a:gd name="connsiteX11" fmla="*/ 396876 w 598197"/>
              <a:gd name="connsiteY11" fmla="*/ 17025 h 183068"/>
              <a:gd name="connsiteX12" fmla="*/ 438151 w 598197"/>
              <a:gd name="connsiteY12" fmla="*/ 42425 h 183068"/>
              <a:gd name="connsiteX13" fmla="*/ 447676 w 598197"/>
              <a:gd name="connsiteY13" fmla="*/ 26550 h 183068"/>
              <a:gd name="connsiteX14" fmla="*/ 498476 w 598197"/>
              <a:gd name="connsiteY14" fmla="*/ 90050 h 183068"/>
              <a:gd name="connsiteX15" fmla="*/ 539751 w 598197"/>
              <a:gd name="connsiteY15" fmla="*/ 58300 h 183068"/>
              <a:gd name="connsiteX16" fmla="*/ 590551 w 598197"/>
              <a:gd name="connsiteY16" fmla="*/ 67825 h 183068"/>
              <a:gd name="connsiteX17" fmla="*/ 593726 w 598197"/>
              <a:gd name="connsiteY17" fmla="*/ 121800 h 183068"/>
              <a:gd name="connsiteX18" fmla="*/ 549276 w 598197"/>
              <a:gd name="connsiteY18" fmla="*/ 182125 h 183068"/>
              <a:gd name="connsiteX19" fmla="*/ 581026 w 598197"/>
              <a:gd name="connsiteY19" fmla="*/ 153550 h 183068"/>
              <a:gd name="connsiteX20" fmla="*/ 558801 w 598197"/>
              <a:gd name="connsiteY20" fmla="*/ 86875 h 183068"/>
              <a:gd name="connsiteX21" fmla="*/ 498476 w 598197"/>
              <a:gd name="connsiteY21" fmla="*/ 105925 h 183068"/>
              <a:gd name="connsiteX22" fmla="*/ 479426 w 598197"/>
              <a:gd name="connsiteY22" fmla="*/ 32900 h 183068"/>
              <a:gd name="connsiteX23" fmla="*/ 441326 w 598197"/>
              <a:gd name="connsiteY23" fmla="*/ 67825 h 183068"/>
              <a:gd name="connsiteX24" fmla="*/ 419101 w 598197"/>
              <a:gd name="connsiteY24" fmla="*/ 51950 h 183068"/>
              <a:gd name="connsiteX25" fmla="*/ 377826 w 598197"/>
              <a:gd name="connsiteY25" fmla="*/ 64650 h 183068"/>
              <a:gd name="connsiteX26" fmla="*/ 314326 w 598197"/>
              <a:gd name="connsiteY26" fmla="*/ 64650 h 183068"/>
              <a:gd name="connsiteX27" fmla="*/ 333376 w 598197"/>
              <a:gd name="connsiteY27" fmla="*/ 67825 h 183068"/>
              <a:gd name="connsiteX28" fmla="*/ 257176 w 598197"/>
              <a:gd name="connsiteY28" fmla="*/ 61475 h 183068"/>
              <a:gd name="connsiteX29" fmla="*/ 174626 w 598197"/>
              <a:gd name="connsiteY29" fmla="*/ 80525 h 183068"/>
              <a:gd name="connsiteX30" fmla="*/ 234951 w 598197"/>
              <a:gd name="connsiteY30" fmla="*/ 64650 h 183068"/>
              <a:gd name="connsiteX31" fmla="*/ 168276 w 598197"/>
              <a:gd name="connsiteY31" fmla="*/ 102750 h 183068"/>
              <a:gd name="connsiteX32" fmla="*/ 1 w 598197"/>
              <a:gd name="connsiteY32" fmla="*/ 163075 h 1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8197" h="183068">
                <a:moveTo>
                  <a:pt x="1" y="163075"/>
                </a:moveTo>
                <a:cubicBezTo>
                  <a:pt x="-528" y="157254"/>
                  <a:pt x="144993" y="78408"/>
                  <a:pt x="165101" y="67825"/>
                </a:cubicBezTo>
                <a:cubicBezTo>
                  <a:pt x="185209" y="57242"/>
                  <a:pt x="106893" y="106454"/>
                  <a:pt x="120651" y="99575"/>
                </a:cubicBezTo>
                <a:cubicBezTo>
                  <a:pt x="134409" y="92696"/>
                  <a:pt x="222780" y="42425"/>
                  <a:pt x="247651" y="26550"/>
                </a:cubicBezTo>
                <a:cubicBezTo>
                  <a:pt x="272522" y="10675"/>
                  <a:pt x="270405" y="2738"/>
                  <a:pt x="269876" y="4325"/>
                </a:cubicBezTo>
                <a:cubicBezTo>
                  <a:pt x="269347" y="5912"/>
                  <a:pt x="231247" y="32900"/>
                  <a:pt x="244476" y="36075"/>
                </a:cubicBezTo>
                <a:cubicBezTo>
                  <a:pt x="257705" y="39250"/>
                  <a:pt x="343430" y="22317"/>
                  <a:pt x="349251" y="23375"/>
                </a:cubicBezTo>
                <a:cubicBezTo>
                  <a:pt x="355072" y="24433"/>
                  <a:pt x="283634" y="36604"/>
                  <a:pt x="279401" y="42425"/>
                </a:cubicBezTo>
                <a:cubicBezTo>
                  <a:pt x="275168" y="48246"/>
                  <a:pt x="317501" y="57242"/>
                  <a:pt x="323851" y="58300"/>
                </a:cubicBezTo>
                <a:cubicBezTo>
                  <a:pt x="330201" y="59358"/>
                  <a:pt x="301626" y="58300"/>
                  <a:pt x="317501" y="48775"/>
                </a:cubicBezTo>
                <a:cubicBezTo>
                  <a:pt x="333376" y="39250"/>
                  <a:pt x="405872" y="6442"/>
                  <a:pt x="419101" y="1150"/>
                </a:cubicBezTo>
                <a:cubicBezTo>
                  <a:pt x="432330" y="-4142"/>
                  <a:pt x="393701" y="10146"/>
                  <a:pt x="396876" y="17025"/>
                </a:cubicBezTo>
                <a:cubicBezTo>
                  <a:pt x="400051" y="23904"/>
                  <a:pt x="438151" y="42425"/>
                  <a:pt x="438151" y="42425"/>
                </a:cubicBezTo>
                <a:cubicBezTo>
                  <a:pt x="446618" y="44012"/>
                  <a:pt x="437622" y="18613"/>
                  <a:pt x="447676" y="26550"/>
                </a:cubicBezTo>
                <a:cubicBezTo>
                  <a:pt x="457730" y="34487"/>
                  <a:pt x="483130" y="84758"/>
                  <a:pt x="498476" y="90050"/>
                </a:cubicBezTo>
                <a:cubicBezTo>
                  <a:pt x="513822" y="95342"/>
                  <a:pt x="524405" y="62004"/>
                  <a:pt x="539751" y="58300"/>
                </a:cubicBezTo>
                <a:cubicBezTo>
                  <a:pt x="555097" y="54596"/>
                  <a:pt x="581555" y="57242"/>
                  <a:pt x="590551" y="67825"/>
                </a:cubicBezTo>
                <a:cubicBezTo>
                  <a:pt x="599547" y="78408"/>
                  <a:pt x="600605" y="102750"/>
                  <a:pt x="593726" y="121800"/>
                </a:cubicBezTo>
                <a:cubicBezTo>
                  <a:pt x="586847" y="140850"/>
                  <a:pt x="551393" y="176833"/>
                  <a:pt x="549276" y="182125"/>
                </a:cubicBezTo>
                <a:cubicBezTo>
                  <a:pt x="547159" y="187417"/>
                  <a:pt x="579439" y="169425"/>
                  <a:pt x="581026" y="153550"/>
                </a:cubicBezTo>
                <a:cubicBezTo>
                  <a:pt x="582614" y="137675"/>
                  <a:pt x="572559" y="94812"/>
                  <a:pt x="558801" y="86875"/>
                </a:cubicBezTo>
                <a:cubicBezTo>
                  <a:pt x="545043" y="78937"/>
                  <a:pt x="511705" y="114921"/>
                  <a:pt x="498476" y="105925"/>
                </a:cubicBezTo>
                <a:cubicBezTo>
                  <a:pt x="485247" y="96929"/>
                  <a:pt x="488951" y="39250"/>
                  <a:pt x="479426" y="32900"/>
                </a:cubicBezTo>
                <a:cubicBezTo>
                  <a:pt x="469901" y="26550"/>
                  <a:pt x="451380" y="64650"/>
                  <a:pt x="441326" y="67825"/>
                </a:cubicBezTo>
                <a:cubicBezTo>
                  <a:pt x="431272" y="71000"/>
                  <a:pt x="429684" y="52479"/>
                  <a:pt x="419101" y="51950"/>
                </a:cubicBezTo>
                <a:cubicBezTo>
                  <a:pt x="408518" y="51421"/>
                  <a:pt x="395288" y="62533"/>
                  <a:pt x="377826" y="64650"/>
                </a:cubicBezTo>
                <a:cubicBezTo>
                  <a:pt x="360364" y="66767"/>
                  <a:pt x="321734" y="64121"/>
                  <a:pt x="314326" y="64650"/>
                </a:cubicBezTo>
                <a:cubicBezTo>
                  <a:pt x="306918" y="65179"/>
                  <a:pt x="342901" y="68354"/>
                  <a:pt x="333376" y="67825"/>
                </a:cubicBezTo>
                <a:cubicBezTo>
                  <a:pt x="323851" y="67296"/>
                  <a:pt x="283634" y="59358"/>
                  <a:pt x="257176" y="61475"/>
                </a:cubicBezTo>
                <a:cubicBezTo>
                  <a:pt x="230718" y="63592"/>
                  <a:pt x="178330" y="79996"/>
                  <a:pt x="174626" y="80525"/>
                </a:cubicBezTo>
                <a:cubicBezTo>
                  <a:pt x="170922" y="81054"/>
                  <a:pt x="236009" y="60946"/>
                  <a:pt x="234951" y="64650"/>
                </a:cubicBezTo>
                <a:cubicBezTo>
                  <a:pt x="233893" y="68354"/>
                  <a:pt x="206376" y="87404"/>
                  <a:pt x="168276" y="102750"/>
                </a:cubicBezTo>
                <a:cubicBezTo>
                  <a:pt x="130176" y="118096"/>
                  <a:pt x="530" y="168896"/>
                  <a:pt x="1" y="1630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3EAD598-80DE-F0BD-2E0D-76249323657B}"/>
              </a:ext>
            </a:extLst>
          </p:cNvPr>
          <p:cNvSpPr/>
          <p:nvPr/>
        </p:nvSpPr>
        <p:spPr>
          <a:xfrm>
            <a:off x="6124575" y="4780898"/>
            <a:ext cx="224494" cy="340513"/>
          </a:xfrm>
          <a:custGeom>
            <a:avLst/>
            <a:gdLst>
              <a:gd name="connsiteX0" fmla="*/ 222250 w 224494"/>
              <a:gd name="connsiteY0" fmla="*/ 652 h 340513"/>
              <a:gd name="connsiteX1" fmla="*/ 155575 w 224494"/>
              <a:gd name="connsiteY1" fmla="*/ 70502 h 340513"/>
              <a:gd name="connsiteX2" fmla="*/ 82550 w 224494"/>
              <a:gd name="connsiteY2" fmla="*/ 118127 h 340513"/>
              <a:gd name="connsiteX3" fmla="*/ 111125 w 224494"/>
              <a:gd name="connsiteY3" fmla="*/ 118127 h 340513"/>
              <a:gd name="connsiteX4" fmla="*/ 73025 w 224494"/>
              <a:gd name="connsiteY4" fmla="*/ 149877 h 340513"/>
              <a:gd name="connsiteX5" fmla="*/ 50800 w 224494"/>
              <a:gd name="connsiteY5" fmla="*/ 184802 h 340513"/>
              <a:gd name="connsiteX6" fmla="*/ 44450 w 224494"/>
              <a:gd name="connsiteY6" fmla="*/ 207027 h 340513"/>
              <a:gd name="connsiteX7" fmla="*/ 38100 w 224494"/>
              <a:gd name="connsiteY7" fmla="*/ 314977 h 340513"/>
              <a:gd name="connsiteX8" fmla="*/ 38100 w 224494"/>
              <a:gd name="connsiteY8" fmla="*/ 289577 h 340513"/>
              <a:gd name="connsiteX9" fmla="*/ 38100 w 224494"/>
              <a:gd name="connsiteY9" fmla="*/ 184802 h 340513"/>
              <a:gd name="connsiteX10" fmla="*/ 0 w 224494"/>
              <a:gd name="connsiteY10" fmla="*/ 340377 h 340513"/>
              <a:gd name="connsiteX11" fmla="*/ 38100 w 224494"/>
              <a:gd name="connsiteY11" fmla="*/ 210202 h 340513"/>
              <a:gd name="connsiteX12" fmla="*/ 95250 w 224494"/>
              <a:gd name="connsiteY12" fmla="*/ 105427 h 340513"/>
              <a:gd name="connsiteX13" fmla="*/ 69850 w 224494"/>
              <a:gd name="connsiteY13" fmla="*/ 114952 h 340513"/>
              <a:gd name="connsiteX14" fmla="*/ 222250 w 224494"/>
              <a:gd name="connsiteY14" fmla="*/ 652 h 34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494" h="340513">
                <a:moveTo>
                  <a:pt x="222250" y="652"/>
                </a:moveTo>
                <a:cubicBezTo>
                  <a:pt x="236537" y="-6756"/>
                  <a:pt x="178858" y="50923"/>
                  <a:pt x="155575" y="70502"/>
                </a:cubicBezTo>
                <a:cubicBezTo>
                  <a:pt x="132292" y="90081"/>
                  <a:pt x="89958" y="110190"/>
                  <a:pt x="82550" y="118127"/>
                </a:cubicBezTo>
                <a:cubicBezTo>
                  <a:pt x="75142" y="126065"/>
                  <a:pt x="112712" y="112835"/>
                  <a:pt x="111125" y="118127"/>
                </a:cubicBezTo>
                <a:cubicBezTo>
                  <a:pt x="109538" y="123419"/>
                  <a:pt x="83079" y="138765"/>
                  <a:pt x="73025" y="149877"/>
                </a:cubicBezTo>
                <a:cubicBezTo>
                  <a:pt x="62971" y="160989"/>
                  <a:pt x="55563" y="175277"/>
                  <a:pt x="50800" y="184802"/>
                </a:cubicBezTo>
                <a:cubicBezTo>
                  <a:pt x="46037" y="194327"/>
                  <a:pt x="46567" y="185331"/>
                  <a:pt x="44450" y="207027"/>
                </a:cubicBezTo>
                <a:cubicBezTo>
                  <a:pt x="42333" y="228723"/>
                  <a:pt x="39158" y="301219"/>
                  <a:pt x="38100" y="314977"/>
                </a:cubicBezTo>
                <a:cubicBezTo>
                  <a:pt x="37042" y="328735"/>
                  <a:pt x="38100" y="289577"/>
                  <a:pt x="38100" y="289577"/>
                </a:cubicBezTo>
                <a:cubicBezTo>
                  <a:pt x="38100" y="267881"/>
                  <a:pt x="44450" y="176335"/>
                  <a:pt x="38100" y="184802"/>
                </a:cubicBezTo>
                <a:cubicBezTo>
                  <a:pt x="31750" y="193269"/>
                  <a:pt x="0" y="336144"/>
                  <a:pt x="0" y="340377"/>
                </a:cubicBezTo>
                <a:cubicBezTo>
                  <a:pt x="0" y="344610"/>
                  <a:pt x="22225" y="249360"/>
                  <a:pt x="38100" y="210202"/>
                </a:cubicBezTo>
                <a:cubicBezTo>
                  <a:pt x="53975" y="171044"/>
                  <a:pt x="89958" y="121302"/>
                  <a:pt x="95250" y="105427"/>
                </a:cubicBezTo>
                <a:cubicBezTo>
                  <a:pt x="100542" y="89552"/>
                  <a:pt x="50271" y="130827"/>
                  <a:pt x="69850" y="114952"/>
                </a:cubicBezTo>
                <a:cubicBezTo>
                  <a:pt x="89429" y="99077"/>
                  <a:pt x="207963" y="8060"/>
                  <a:pt x="222250" y="6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0E32676-3614-C6B5-7D76-186AA8177F61}"/>
              </a:ext>
            </a:extLst>
          </p:cNvPr>
          <p:cNvSpPr/>
          <p:nvPr/>
        </p:nvSpPr>
        <p:spPr>
          <a:xfrm>
            <a:off x="6346134" y="4780852"/>
            <a:ext cx="496337" cy="321450"/>
          </a:xfrm>
          <a:custGeom>
            <a:avLst/>
            <a:gdLst>
              <a:gd name="connsiteX0" fmla="*/ 429316 w 496337"/>
              <a:gd name="connsiteY0" fmla="*/ 698 h 321450"/>
              <a:gd name="connsiteX1" fmla="*/ 438841 w 496337"/>
              <a:gd name="connsiteY1" fmla="*/ 73723 h 321450"/>
              <a:gd name="connsiteX2" fmla="*/ 495991 w 496337"/>
              <a:gd name="connsiteY2" fmla="*/ 114998 h 321450"/>
              <a:gd name="connsiteX3" fmla="*/ 464241 w 496337"/>
              <a:gd name="connsiteY3" fmla="*/ 149923 h 321450"/>
              <a:gd name="connsiteX4" fmla="*/ 461066 w 496337"/>
              <a:gd name="connsiteY4" fmla="*/ 175323 h 321450"/>
              <a:gd name="connsiteX5" fmla="*/ 473766 w 496337"/>
              <a:gd name="connsiteY5" fmla="*/ 210248 h 321450"/>
              <a:gd name="connsiteX6" fmla="*/ 451541 w 496337"/>
              <a:gd name="connsiteY6" fmla="*/ 222948 h 321450"/>
              <a:gd name="connsiteX7" fmla="*/ 457891 w 496337"/>
              <a:gd name="connsiteY7" fmla="*/ 245173 h 321450"/>
              <a:gd name="connsiteX8" fmla="*/ 442016 w 496337"/>
              <a:gd name="connsiteY8" fmla="*/ 213423 h 321450"/>
              <a:gd name="connsiteX9" fmla="*/ 435666 w 496337"/>
              <a:gd name="connsiteY9" fmla="*/ 276923 h 321450"/>
              <a:gd name="connsiteX10" fmla="*/ 416616 w 496337"/>
              <a:gd name="connsiteY10" fmla="*/ 226123 h 321450"/>
              <a:gd name="connsiteX11" fmla="*/ 365816 w 496337"/>
              <a:gd name="connsiteY11" fmla="*/ 232473 h 321450"/>
              <a:gd name="connsiteX12" fmla="*/ 384866 w 496337"/>
              <a:gd name="connsiteY12" fmla="*/ 283273 h 321450"/>
              <a:gd name="connsiteX13" fmla="*/ 353116 w 496337"/>
              <a:gd name="connsiteY13" fmla="*/ 251523 h 321450"/>
              <a:gd name="connsiteX14" fmla="*/ 232466 w 496337"/>
              <a:gd name="connsiteY14" fmla="*/ 235648 h 321450"/>
              <a:gd name="connsiteX15" fmla="*/ 295966 w 496337"/>
              <a:gd name="connsiteY15" fmla="*/ 261048 h 321450"/>
              <a:gd name="connsiteX16" fmla="*/ 327716 w 496337"/>
              <a:gd name="connsiteY16" fmla="*/ 289623 h 321450"/>
              <a:gd name="connsiteX17" fmla="*/ 295966 w 496337"/>
              <a:gd name="connsiteY17" fmla="*/ 321373 h 321450"/>
              <a:gd name="connsiteX18" fmla="*/ 295966 w 496337"/>
              <a:gd name="connsiteY18" fmla="*/ 280098 h 321450"/>
              <a:gd name="connsiteX19" fmla="*/ 241991 w 496337"/>
              <a:gd name="connsiteY19" fmla="*/ 241998 h 321450"/>
              <a:gd name="connsiteX20" fmla="*/ 172141 w 496337"/>
              <a:gd name="connsiteY20" fmla="*/ 238823 h 321450"/>
              <a:gd name="connsiteX21" fmla="*/ 181666 w 496337"/>
              <a:gd name="connsiteY21" fmla="*/ 295973 h 321450"/>
              <a:gd name="connsiteX22" fmla="*/ 172141 w 496337"/>
              <a:gd name="connsiteY22" fmla="*/ 248348 h 321450"/>
              <a:gd name="connsiteX23" fmla="*/ 127691 w 496337"/>
              <a:gd name="connsiteY23" fmla="*/ 305498 h 321450"/>
              <a:gd name="connsiteX24" fmla="*/ 108641 w 496337"/>
              <a:gd name="connsiteY24" fmla="*/ 238823 h 321450"/>
              <a:gd name="connsiteX25" fmla="*/ 80066 w 496337"/>
              <a:gd name="connsiteY25" fmla="*/ 261048 h 321450"/>
              <a:gd name="connsiteX26" fmla="*/ 86416 w 496337"/>
              <a:gd name="connsiteY26" fmla="*/ 273748 h 321450"/>
              <a:gd name="connsiteX27" fmla="*/ 83241 w 496337"/>
              <a:gd name="connsiteY27" fmla="*/ 248348 h 321450"/>
              <a:gd name="connsiteX28" fmla="*/ 3866 w 496337"/>
              <a:gd name="connsiteY28" fmla="*/ 254698 h 321450"/>
              <a:gd name="connsiteX29" fmla="*/ 222941 w 496337"/>
              <a:gd name="connsiteY29" fmla="*/ 222948 h 321450"/>
              <a:gd name="connsiteX30" fmla="*/ 318191 w 496337"/>
              <a:gd name="connsiteY30" fmla="*/ 219773 h 321450"/>
              <a:gd name="connsiteX31" fmla="*/ 273741 w 496337"/>
              <a:gd name="connsiteY31" fmla="*/ 226123 h 321450"/>
              <a:gd name="connsiteX32" fmla="*/ 429316 w 496337"/>
              <a:gd name="connsiteY32" fmla="*/ 216598 h 321450"/>
              <a:gd name="connsiteX33" fmla="*/ 454716 w 496337"/>
              <a:gd name="connsiteY33" fmla="*/ 184848 h 321450"/>
              <a:gd name="connsiteX34" fmla="*/ 403916 w 496337"/>
              <a:gd name="connsiteY34" fmla="*/ 149923 h 321450"/>
              <a:gd name="connsiteX35" fmla="*/ 467416 w 496337"/>
              <a:gd name="connsiteY35" fmla="*/ 156273 h 321450"/>
              <a:gd name="connsiteX36" fmla="*/ 448366 w 496337"/>
              <a:gd name="connsiteY36" fmla="*/ 121348 h 321450"/>
              <a:gd name="connsiteX37" fmla="*/ 461066 w 496337"/>
              <a:gd name="connsiteY37" fmla="*/ 121348 h 321450"/>
              <a:gd name="connsiteX38" fmla="*/ 429316 w 496337"/>
              <a:gd name="connsiteY38" fmla="*/ 698 h 32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6337" h="321450">
                <a:moveTo>
                  <a:pt x="429316" y="698"/>
                </a:moveTo>
                <a:cubicBezTo>
                  <a:pt x="425612" y="-7239"/>
                  <a:pt x="427729" y="54673"/>
                  <a:pt x="438841" y="73723"/>
                </a:cubicBezTo>
                <a:cubicBezTo>
                  <a:pt x="449953" y="92773"/>
                  <a:pt x="491758" y="102298"/>
                  <a:pt x="495991" y="114998"/>
                </a:cubicBezTo>
                <a:cubicBezTo>
                  <a:pt x="500224" y="127698"/>
                  <a:pt x="464241" y="149923"/>
                  <a:pt x="464241" y="149923"/>
                </a:cubicBezTo>
                <a:cubicBezTo>
                  <a:pt x="458420" y="159977"/>
                  <a:pt x="459479" y="165269"/>
                  <a:pt x="461066" y="175323"/>
                </a:cubicBezTo>
                <a:cubicBezTo>
                  <a:pt x="462653" y="185377"/>
                  <a:pt x="475354" y="202310"/>
                  <a:pt x="473766" y="210248"/>
                </a:cubicBezTo>
                <a:cubicBezTo>
                  <a:pt x="472178" y="218186"/>
                  <a:pt x="454187" y="217127"/>
                  <a:pt x="451541" y="222948"/>
                </a:cubicBezTo>
                <a:cubicBezTo>
                  <a:pt x="448895" y="228769"/>
                  <a:pt x="459478" y="246760"/>
                  <a:pt x="457891" y="245173"/>
                </a:cubicBezTo>
                <a:cubicBezTo>
                  <a:pt x="456304" y="243586"/>
                  <a:pt x="445720" y="208131"/>
                  <a:pt x="442016" y="213423"/>
                </a:cubicBezTo>
                <a:cubicBezTo>
                  <a:pt x="438312" y="218715"/>
                  <a:pt x="439899" y="274806"/>
                  <a:pt x="435666" y="276923"/>
                </a:cubicBezTo>
                <a:cubicBezTo>
                  <a:pt x="431433" y="279040"/>
                  <a:pt x="428258" y="233531"/>
                  <a:pt x="416616" y="226123"/>
                </a:cubicBezTo>
                <a:cubicBezTo>
                  <a:pt x="404974" y="218715"/>
                  <a:pt x="371108" y="222948"/>
                  <a:pt x="365816" y="232473"/>
                </a:cubicBezTo>
                <a:cubicBezTo>
                  <a:pt x="360524" y="241998"/>
                  <a:pt x="386983" y="280098"/>
                  <a:pt x="384866" y="283273"/>
                </a:cubicBezTo>
                <a:cubicBezTo>
                  <a:pt x="382749" y="286448"/>
                  <a:pt x="378516" y="259460"/>
                  <a:pt x="353116" y="251523"/>
                </a:cubicBezTo>
                <a:cubicBezTo>
                  <a:pt x="327716" y="243586"/>
                  <a:pt x="241991" y="234061"/>
                  <a:pt x="232466" y="235648"/>
                </a:cubicBezTo>
                <a:cubicBezTo>
                  <a:pt x="222941" y="237236"/>
                  <a:pt x="280091" y="252052"/>
                  <a:pt x="295966" y="261048"/>
                </a:cubicBezTo>
                <a:cubicBezTo>
                  <a:pt x="311841" y="270044"/>
                  <a:pt x="327716" y="279569"/>
                  <a:pt x="327716" y="289623"/>
                </a:cubicBezTo>
                <a:cubicBezTo>
                  <a:pt x="327716" y="299677"/>
                  <a:pt x="301258" y="322960"/>
                  <a:pt x="295966" y="321373"/>
                </a:cubicBezTo>
                <a:cubicBezTo>
                  <a:pt x="290674" y="319786"/>
                  <a:pt x="304962" y="293327"/>
                  <a:pt x="295966" y="280098"/>
                </a:cubicBezTo>
                <a:cubicBezTo>
                  <a:pt x="286970" y="266869"/>
                  <a:pt x="262628" y="248877"/>
                  <a:pt x="241991" y="241998"/>
                </a:cubicBezTo>
                <a:cubicBezTo>
                  <a:pt x="221354" y="235119"/>
                  <a:pt x="182195" y="229827"/>
                  <a:pt x="172141" y="238823"/>
                </a:cubicBezTo>
                <a:cubicBezTo>
                  <a:pt x="162087" y="247819"/>
                  <a:pt x="181666" y="294386"/>
                  <a:pt x="181666" y="295973"/>
                </a:cubicBezTo>
                <a:cubicBezTo>
                  <a:pt x="181666" y="297560"/>
                  <a:pt x="181137" y="246761"/>
                  <a:pt x="172141" y="248348"/>
                </a:cubicBezTo>
                <a:cubicBezTo>
                  <a:pt x="163145" y="249935"/>
                  <a:pt x="138274" y="307086"/>
                  <a:pt x="127691" y="305498"/>
                </a:cubicBezTo>
                <a:cubicBezTo>
                  <a:pt x="117108" y="303911"/>
                  <a:pt x="116578" y="246231"/>
                  <a:pt x="108641" y="238823"/>
                </a:cubicBezTo>
                <a:cubicBezTo>
                  <a:pt x="100703" y="231415"/>
                  <a:pt x="83770" y="255227"/>
                  <a:pt x="80066" y="261048"/>
                </a:cubicBezTo>
                <a:cubicBezTo>
                  <a:pt x="76362" y="266869"/>
                  <a:pt x="85887" y="275865"/>
                  <a:pt x="86416" y="273748"/>
                </a:cubicBezTo>
                <a:cubicBezTo>
                  <a:pt x="86945" y="271631"/>
                  <a:pt x="96999" y="251523"/>
                  <a:pt x="83241" y="248348"/>
                </a:cubicBezTo>
                <a:cubicBezTo>
                  <a:pt x="69483" y="245173"/>
                  <a:pt x="-19417" y="258931"/>
                  <a:pt x="3866" y="254698"/>
                </a:cubicBezTo>
                <a:cubicBezTo>
                  <a:pt x="27149" y="250465"/>
                  <a:pt x="170554" y="228769"/>
                  <a:pt x="222941" y="222948"/>
                </a:cubicBezTo>
                <a:cubicBezTo>
                  <a:pt x="275328" y="217127"/>
                  <a:pt x="309724" y="219244"/>
                  <a:pt x="318191" y="219773"/>
                </a:cubicBezTo>
                <a:cubicBezTo>
                  <a:pt x="326658" y="220302"/>
                  <a:pt x="255220" y="226652"/>
                  <a:pt x="273741" y="226123"/>
                </a:cubicBezTo>
                <a:cubicBezTo>
                  <a:pt x="292262" y="225594"/>
                  <a:pt x="399154" y="223477"/>
                  <a:pt x="429316" y="216598"/>
                </a:cubicBezTo>
                <a:cubicBezTo>
                  <a:pt x="459478" y="209719"/>
                  <a:pt x="458949" y="195961"/>
                  <a:pt x="454716" y="184848"/>
                </a:cubicBezTo>
                <a:cubicBezTo>
                  <a:pt x="450483" y="173736"/>
                  <a:pt x="401799" y="154685"/>
                  <a:pt x="403916" y="149923"/>
                </a:cubicBezTo>
                <a:cubicBezTo>
                  <a:pt x="406033" y="145161"/>
                  <a:pt x="460008" y="161036"/>
                  <a:pt x="467416" y="156273"/>
                </a:cubicBezTo>
                <a:cubicBezTo>
                  <a:pt x="474824" y="151511"/>
                  <a:pt x="448366" y="121348"/>
                  <a:pt x="448366" y="121348"/>
                </a:cubicBezTo>
                <a:cubicBezTo>
                  <a:pt x="447308" y="115527"/>
                  <a:pt x="463712" y="136694"/>
                  <a:pt x="461066" y="121348"/>
                </a:cubicBezTo>
                <a:cubicBezTo>
                  <a:pt x="458420" y="106002"/>
                  <a:pt x="433020" y="8635"/>
                  <a:pt x="429316" y="6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0491C61-FE87-53C1-3757-1A559617A68F}"/>
              </a:ext>
            </a:extLst>
          </p:cNvPr>
          <p:cNvSpPr/>
          <p:nvPr/>
        </p:nvSpPr>
        <p:spPr>
          <a:xfrm>
            <a:off x="6638783" y="4724178"/>
            <a:ext cx="137153" cy="295032"/>
          </a:xfrm>
          <a:custGeom>
            <a:avLst/>
            <a:gdLst>
              <a:gd name="connsiteX0" fmla="*/ 44592 w 137153"/>
              <a:gd name="connsiteY0" fmla="*/ 222 h 295032"/>
              <a:gd name="connsiteX1" fmla="*/ 111267 w 137153"/>
              <a:gd name="connsiteY1" fmla="*/ 104997 h 295032"/>
              <a:gd name="connsiteX2" fmla="*/ 98567 w 137153"/>
              <a:gd name="connsiteY2" fmla="*/ 155797 h 295032"/>
              <a:gd name="connsiteX3" fmla="*/ 117617 w 137153"/>
              <a:gd name="connsiteY3" fmla="*/ 181197 h 295032"/>
              <a:gd name="connsiteX4" fmla="*/ 111267 w 137153"/>
              <a:gd name="connsiteY4" fmla="*/ 184372 h 295032"/>
              <a:gd name="connsiteX5" fmla="*/ 85867 w 137153"/>
              <a:gd name="connsiteY5" fmla="*/ 184372 h 295032"/>
              <a:gd name="connsiteX6" fmla="*/ 117617 w 137153"/>
              <a:gd name="connsiteY6" fmla="*/ 209772 h 295032"/>
              <a:gd name="connsiteX7" fmla="*/ 98567 w 137153"/>
              <a:gd name="connsiteY7" fmla="*/ 238347 h 295032"/>
              <a:gd name="connsiteX8" fmla="*/ 114442 w 137153"/>
              <a:gd name="connsiteY8" fmla="*/ 238347 h 295032"/>
              <a:gd name="connsiteX9" fmla="*/ 66817 w 137153"/>
              <a:gd name="connsiteY9" fmla="*/ 273272 h 295032"/>
              <a:gd name="connsiteX10" fmla="*/ 142 w 137153"/>
              <a:gd name="connsiteY10" fmla="*/ 244697 h 295032"/>
              <a:gd name="connsiteX11" fmla="*/ 85867 w 137153"/>
              <a:gd name="connsiteY11" fmla="*/ 282797 h 295032"/>
              <a:gd name="connsiteX12" fmla="*/ 114442 w 137153"/>
              <a:gd name="connsiteY12" fmla="*/ 289147 h 295032"/>
              <a:gd name="connsiteX13" fmla="*/ 117617 w 137153"/>
              <a:gd name="connsiteY13" fmla="*/ 203422 h 295032"/>
              <a:gd name="connsiteX14" fmla="*/ 136667 w 137153"/>
              <a:gd name="connsiteY14" fmla="*/ 117697 h 295032"/>
              <a:gd name="connsiteX15" fmla="*/ 130317 w 137153"/>
              <a:gd name="connsiteY15" fmla="*/ 178022 h 295032"/>
              <a:gd name="connsiteX16" fmla="*/ 117617 w 137153"/>
              <a:gd name="connsiteY16" fmla="*/ 79597 h 295032"/>
              <a:gd name="connsiteX17" fmla="*/ 44592 w 137153"/>
              <a:gd name="connsiteY17" fmla="*/ 222 h 29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153" h="295032">
                <a:moveTo>
                  <a:pt x="44592" y="222"/>
                </a:moveTo>
                <a:cubicBezTo>
                  <a:pt x="43534" y="4455"/>
                  <a:pt x="102271" y="79068"/>
                  <a:pt x="111267" y="104997"/>
                </a:cubicBezTo>
                <a:cubicBezTo>
                  <a:pt x="120263" y="130926"/>
                  <a:pt x="97509" y="143097"/>
                  <a:pt x="98567" y="155797"/>
                </a:cubicBezTo>
                <a:cubicBezTo>
                  <a:pt x="99625" y="168497"/>
                  <a:pt x="115500" y="176435"/>
                  <a:pt x="117617" y="181197"/>
                </a:cubicBezTo>
                <a:cubicBezTo>
                  <a:pt x="119734" y="185959"/>
                  <a:pt x="116559" y="183843"/>
                  <a:pt x="111267" y="184372"/>
                </a:cubicBezTo>
                <a:cubicBezTo>
                  <a:pt x="105975" y="184901"/>
                  <a:pt x="84809" y="180139"/>
                  <a:pt x="85867" y="184372"/>
                </a:cubicBezTo>
                <a:cubicBezTo>
                  <a:pt x="86925" y="188605"/>
                  <a:pt x="115500" y="200776"/>
                  <a:pt x="117617" y="209772"/>
                </a:cubicBezTo>
                <a:cubicBezTo>
                  <a:pt x="119734" y="218768"/>
                  <a:pt x="99096" y="233585"/>
                  <a:pt x="98567" y="238347"/>
                </a:cubicBezTo>
                <a:cubicBezTo>
                  <a:pt x="98038" y="243110"/>
                  <a:pt x="119734" y="232526"/>
                  <a:pt x="114442" y="238347"/>
                </a:cubicBezTo>
                <a:cubicBezTo>
                  <a:pt x="109150" y="244168"/>
                  <a:pt x="85867" y="272214"/>
                  <a:pt x="66817" y="273272"/>
                </a:cubicBezTo>
                <a:cubicBezTo>
                  <a:pt x="47767" y="274330"/>
                  <a:pt x="-3033" y="243110"/>
                  <a:pt x="142" y="244697"/>
                </a:cubicBezTo>
                <a:cubicBezTo>
                  <a:pt x="3317" y="246284"/>
                  <a:pt x="66817" y="275389"/>
                  <a:pt x="85867" y="282797"/>
                </a:cubicBezTo>
                <a:cubicBezTo>
                  <a:pt x="104917" y="290205"/>
                  <a:pt x="109150" y="302376"/>
                  <a:pt x="114442" y="289147"/>
                </a:cubicBezTo>
                <a:cubicBezTo>
                  <a:pt x="119734" y="275918"/>
                  <a:pt x="113913" y="231997"/>
                  <a:pt x="117617" y="203422"/>
                </a:cubicBezTo>
                <a:cubicBezTo>
                  <a:pt x="121321" y="174847"/>
                  <a:pt x="134550" y="121930"/>
                  <a:pt x="136667" y="117697"/>
                </a:cubicBezTo>
                <a:cubicBezTo>
                  <a:pt x="138784" y="113464"/>
                  <a:pt x="133492" y="184372"/>
                  <a:pt x="130317" y="178022"/>
                </a:cubicBezTo>
                <a:cubicBezTo>
                  <a:pt x="127142" y="171672"/>
                  <a:pt x="126084" y="106055"/>
                  <a:pt x="117617" y="79597"/>
                </a:cubicBezTo>
                <a:cubicBezTo>
                  <a:pt x="109150" y="53139"/>
                  <a:pt x="45650" y="-4011"/>
                  <a:pt x="44592" y="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D45E2ED-A6BD-6F23-93BE-D9C03DF84503}"/>
              </a:ext>
            </a:extLst>
          </p:cNvPr>
          <p:cNvSpPr/>
          <p:nvPr/>
        </p:nvSpPr>
        <p:spPr>
          <a:xfrm>
            <a:off x="6178275" y="4952494"/>
            <a:ext cx="496252" cy="124359"/>
          </a:xfrm>
          <a:custGeom>
            <a:avLst/>
            <a:gdLst>
              <a:gd name="connsiteX0" fmla="*/ 275 w 496252"/>
              <a:gd name="connsiteY0" fmla="*/ 124331 h 124359"/>
              <a:gd name="connsiteX1" fmla="*/ 187600 w 496252"/>
              <a:gd name="connsiteY1" fmla="*/ 51306 h 124359"/>
              <a:gd name="connsiteX2" fmla="*/ 305075 w 496252"/>
              <a:gd name="connsiteY2" fmla="*/ 67181 h 124359"/>
              <a:gd name="connsiteX3" fmla="*/ 270150 w 496252"/>
              <a:gd name="connsiteY3" fmla="*/ 64006 h 124359"/>
              <a:gd name="connsiteX4" fmla="*/ 368575 w 496252"/>
              <a:gd name="connsiteY4" fmla="*/ 64006 h 124359"/>
              <a:gd name="connsiteX5" fmla="*/ 495575 w 496252"/>
              <a:gd name="connsiteY5" fmla="*/ 506 h 124359"/>
              <a:gd name="connsiteX6" fmla="*/ 413025 w 496252"/>
              <a:gd name="connsiteY6" fmla="*/ 35431 h 124359"/>
              <a:gd name="connsiteX7" fmla="*/ 286025 w 496252"/>
              <a:gd name="connsiteY7" fmla="*/ 57656 h 124359"/>
              <a:gd name="connsiteX8" fmla="*/ 165375 w 496252"/>
              <a:gd name="connsiteY8" fmla="*/ 79881 h 124359"/>
              <a:gd name="connsiteX9" fmla="*/ 232050 w 496252"/>
              <a:gd name="connsiteY9" fmla="*/ 41781 h 124359"/>
              <a:gd name="connsiteX10" fmla="*/ 275 w 496252"/>
              <a:gd name="connsiteY10" fmla="*/ 124331 h 12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252" h="124359">
                <a:moveTo>
                  <a:pt x="275" y="124331"/>
                </a:moveTo>
                <a:cubicBezTo>
                  <a:pt x="-7133" y="125918"/>
                  <a:pt x="136800" y="60831"/>
                  <a:pt x="187600" y="51306"/>
                </a:cubicBezTo>
                <a:cubicBezTo>
                  <a:pt x="238400" y="41781"/>
                  <a:pt x="291317" y="65064"/>
                  <a:pt x="305075" y="67181"/>
                </a:cubicBezTo>
                <a:cubicBezTo>
                  <a:pt x="318833" y="69298"/>
                  <a:pt x="259567" y="64535"/>
                  <a:pt x="270150" y="64006"/>
                </a:cubicBezTo>
                <a:cubicBezTo>
                  <a:pt x="280733" y="63477"/>
                  <a:pt x="331004" y="74589"/>
                  <a:pt x="368575" y="64006"/>
                </a:cubicBezTo>
                <a:cubicBezTo>
                  <a:pt x="406146" y="53423"/>
                  <a:pt x="488167" y="5268"/>
                  <a:pt x="495575" y="506"/>
                </a:cubicBezTo>
                <a:cubicBezTo>
                  <a:pt x="502983" y="-4257"/>
                  <a:pt x="447950" y="25906"/>
                  <a:pt x="413025" y="35431"/>
                </a:cubicBezTo>
                <a:cubicBezTo>
                  <a:pt x="378100" y="44956"/>
                  <a:pt x="286025" y="57656"/>
                  <a:pt x="286025" y="57656"/>
                </a:cubicBezTo>
                <a:cubicBezTo>
                  <a:pt x="244750" y="65064"/>
                  <a:pt x="174371" y="82527"/>
                  <a:pt x="165375" y="79881"/>
                </a:cubicBezTo>
                <a:cubicBezTo>
                  <a:pt x="156379" y="77235"/>
                  <a:pt x="260625" y="32785"/>
                  <a:pt x="232050" y="41781"/>
                </a:cubicBezTo>
                <a:cubicBezTo>
                  <a:pt x="203475" y="50777"/>
                  <a:pt x="7683" y="122744"/>
                  <a:pt x="275" y="1243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EF44D62-D9BD-FFFD-3FD2-EA6EF94F506F}"/>
              </a:ext>
            </a:extLst>
          </p:cNvPr>
          <p:cNvSpPr/>
          <p:nvPr/>
        </p:nvSpPr>
        <p:spPr>
          <a:xfrm>
            <a:off x="6616696" y="4787268"/>
            <a:ext cx="136851" cy="191138"/>
          </a:xfrm>
          <a:custGeom>
            <a:avLst/>
            <a:gdLst>
              <a:gd name="connsiteX0" fmla="*/ 133354 w 136851"/>
              <a:gd name="connsiteY0" fmla="*/ 632 h 191138"/>
              <a:gd name="connsiteX1" fmla="*/ 63504 w 136851"/>
              <a:gd name="connsiteY1" fmla="*/ 95882 h 191138"/>
              <a:gd name="connsiteX2" fmla="*/ 79379 w 136851"/>
              <a:gd name="connsiteY2" fmla="*/ 95882 h 191138"/>
              <a:gd name="connsiteX3" fmla="*/ 79379 w 136851"/>
              <a:gd name="connsiteY3" fmla="*/ 114932 h 191138"/>
              <a:gd name="connsiteX4" fmla="*/ 57154 w 136851"/>
              <a:gd name="connsiteY4" fmla="*/ 149857 h 191138"/>
              <a:gd name="connsiteX5" fmla="*/ 4 w 136851"/>
              <a:gd name="connsiteY5" fmla="*/ 191132 h 191138"/>
              <a:gd name="connsiteX6" fmla="*/ 60329 w 136851"/>
              <a:gd name="connsiteY6" fmla="*/ 153032 h 191138"/>
              <a:gd name="connsiteX7" fmla="*/ 85729 w 136851"/>
              <a:gd name="connsiteY7" fmla="*/ 146682 h 191138"/>
              <a:gd name="connsiteX8" fmla="*/ 92079 w 136851"/>
              <a:gd name="connsiteY8" fmla="*/ 92707 h 191138"/>
              <a:gd name="connsiteX9" fmla="*/ 123829 w 136851"/>
              <a:gd name="connsiteY9" fmla="*/ 54607 h 191138"/>
              <a:gd name="connsiteX10" fmla="*/ 133354 w 136851"/>
              <a:gd name="connsiteY10" fmla="*/ 632 h 1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1" h="191138">
                <a:moveTo>
                  <a:pt x="133354" y="632"/>
                </a:moveTo>
                <a:cubicBezTo>
                  <a:pt x="123300" y="7511"/>
                  <a:pt x="72500" y="80007"/>
                  <a:pt x="63504" y="95882"/>
                </a:cubicBezTo>
                <a:cubicBezTo>
                  <a:pt x="54508" y="111757"/>
                  <a:pt x="76733" y="92707"/>
                  <a:pt x="79379" y="95882"/>
                </a:cubicBezTo>
                <a:cubicBezTo>
                  <a:pt x="82025" y="99057"/>
                  <a:pt x="83083" y="105936"/>
                  <a:pt x="79379" y="114932"/>
                </a:cubicBezTo>
                <a:cubicBezTo>
                  <a:pt x="75675" y="123928"/>
                  <a:pt x="70383" y="137157"/>
                  <a:pt x="57154" y="149857"/>
                </a:cubicBezTo>
                <a:cubicBezTo>
                  <a:pt x="43925" y="162557"/>
                  <a:pt x="-525" y="190603"/>
                  <a:pt x="4" y="191132"/>
                </a:cubicBezTo>
                <a:cubicBezTo>
                  <a:pt x="533" y="191661"/>
                  <a:pt x="46042" y="160440"/>
                  <a:pt x="60329" y="153032"/>
                </a:cubicBezTo>
                <a:cubicBezTo>
                  <a:pt x="74616" y="145624"/>
                  <a:pt x="80437" y="156736"/>
                  <a:pt x="85729" y="146682"/>
                </a:cubicBezTo>
                <a:cubicBezTo>
                  <a:pt x="91021" y="136628"/>
                  <a:pt x="85729" y="108053"/>
                  <a:pt x="92079" y="92707"/>
                </a:cubicBezTo>
                <a:cubicBezTo>
                  <a:pt x="98429" y="77361"/>
                  <a:pt x="123829" y="54607"/>
                  <a:pt x="123829" y="54607"/>
                </a:cubicBezTo>
                <a:cubicBezTo>
                  <a:pt x="129121" y="45082"/>
                  <a:pt x="143408" y="-6247"/>
                  <a:pt x="133354" y="6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E3A73F3-22C7-C6BB-2D37-59B5D0F115A9}"/>
              </a:ext>
            </a:extLst>
          </p:cNvPr>
          <p:cNvSpPr/>
          <p:nvPr/>
        </p:nvSpPr>
        <p:spPr>
          <a:xfrm>
            <a:off x="6152726" y="4863881"/>
            <a:ext cx="264218" cy="232184"/>
          </a:xfrm>
          <a:custGeom>
            <a:avLst/>
            <a:gdLst>
              <a:gd name="connsiteX0" fmla="*/ 57574 w 264218"/>
              <a:gd name="connsiteY0" fmla="*/ 219 h 232184"/>
              <a:gd name="connsiteX1" fmla="*/ 38524 w 264218"/>
              <a:gd name="connsiteY1" fmla="*/ 92294 h 232184"/>
              <a:gd name="connsiteX2" fmla="*/ 136949 w 264218"/>
              <a:gd name="connsiteY2" fmla="*/ 136744 h 232184"/>
              <a:gd name="connsiteX3" fmla="*/ 79799 w 264218"/>
              <a:gd name="connsiteY3" fmla="*/ 146269 h 232184"/>
              <a:gd name="connsiteX4" fmla="*/ 424 w 264218"/>
              <a:gd name="connsiteY4" fmla="*/ 231994 h 232184"/>
              <a:gd name="connsiteX5" fmla="*/ 51224 w 264218"/>
              <a:gd name="connsiteY5" fmla="*/ 168494 h 232184"/>
              <a:gd name="connsiteX6" fmla="*/ 114724 w 264218"/>
              <a:gd name="connsiteY6" fmla="*/ 136744 h 232184"/>
              <a:gd name="connsiteX7" fmla="*/ 263949 w 264218"/>
              <a:gd name="connsiteY7" fmla="*/ 149444 h 232184"/>
              <a:gd name="connsiteX8" fmla="*/ 149649 w 264218"/>
              <a:gd name="connsiteY8" fmla="*/ 127219 h 232184"/>
              <a:gd name="connsiteX9" fmla="*/ 82974 w 264218"/>
              <a:gd name="connsiteY9" fmla="*/ 136744 h 232184"/>
              <a:gd name="connsiteX10" fmla="*/ 28999 w 264218"/>
              <a:gd name="connsiteY10" fmla="*/ 120869 h 232184"/>
              <a:gd name="connsiteX11" fmla="*/ 57574 w 264218"/>
              <a:gd name="connsiteY11" fmla="*/ 219 h 2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18" h="232184">
                <a:moveTo>
                  <a:pt x="57574" y="219"/>
                </a:moveTo>
                <a:cubicBezTo>
                  <a:pt x="59161" y="-4543"/>
                  <a:pt x="25295" y="69540"/>
                  <a:pt x="38524" y="92294"/>
                </a:cubicBezTo>
                <a:cubicBezTo>
                  <a:pt x="51753" y="115048"/>
                  <a:pt x="130070" y="127748"/>
                  <a:pt x="136949" y="136744"/>
                </a:cubicBezTo>
                <a:cubicBezTo>
                  <a:pt x="143828" y="145740"/>
                  <a:pt x="102553" y="130394"/>
                  <a:pt x="79799" y="146269"/>
                </a:cubicBezTo>
                <a:cubicBezTo>
                  <a:pt x="57045" y="162144"/>
                  <a:pt x="5186" y="228290"/>
                  <a:pt x="424" y="231994"/>
                </a:cubicBezTo>
                <a:cubicBezTo>
                  <a:pt x="-4338" y="235698"/>
                  <a:pt x="32174" y="184369"/>
                  <a:pt x="51224" y="168494"/>
                </a:cubicBezTo>
                <a:cubicBezTo>
                  <a:pt x="70274" y="152619"/>
                  <a:pt x="79270" y="139919"/>
                  <a:pt x="114724" y="136744"/>
                </a:cubicBezTo>
                <a:cubicBezTo>
                  <a:pt x="150178" y="133569"/>
                  <a:pt x="258128" y="151032"/>
                  <a:pt x="263949" y="149444"/>
                </a:cubicBezTo>
                <a:cubicBezTo>
                  <a:pt x="269770" y="147857"/>
                  <a:pt x="179811" y="129336"/>
                  <a:pt x="149649" y="127219"/>
                </a:cubicBezTo>
                <a:cubicBezTo>
                  <a:pt x="119487" y="125102"/>
                  <a:pt x="103082" y="137802"/>
                  <a:pt x="82974" y="136744"/>
                </a:cubicBezTo>
                <a:cubicBezTo>
                  <a:pt x="62866" y="135686"/>
                  <a:pt x="33232" y="137273"/>
                  <a:pt x="28999" y="120869"/>
                </a:cubicBezTo>
                <a:cubicBezTo>
                  <a:pt x="24766" y="104465"/>
                  <a:pt x="55987" y="4981"/>
                  <a:pt x="57574" y="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30C795F8-8930-9CC6-1FDE-41D82CCAA478}"/>
              </a:ext>
            </a:extLst>
          </p:cNvPr>
          <p:cNvSpPr/>
          <p:nvPr/>
        </p:nvSpPr>
        <p:spPr>
          <a:xfrm>
            <a:off x="6183969" y="4691667"/>
            <a:ext cx="441567" cy="294073"/>
          </a:xfrm>
          <a:custGeom>
            <a:avLst/>
            <a:gdLst>
              <a:gd name="connsiteX0" fmla="*/ 305731 w 441567"/>
              <a:gd name="connsiteY0" fmla="*/ 983 h 294073"/>
              <a:gd name="connsiteX1" fmla="*/ 432731 w 441567"/>
              <a:gd name="connsiteY1" fmla="*/ 70833 h 294073"/>
              <a:gd name="connsiteX2" fmla="*/ 429556 w 441567"/>
              <a:gd name="connsiteY2" fmla="*/ 181958 h 294073"/>
              <a:gd name="connsiteX3" fmla="*/ 420031 w 441567"/>
              <a:gd name="connsiteY3" fmla="*/ 229583 h 294073"/>
              <a:gd name="connsiteX4" fmla="*/ 420031 w 441567"/>
              <a:gd name="connsiteY4" fmla="*/ 207358 h 294073"/>
              <a:gd name="connsiteX5" fmla="*/ 375581 w 441567"/>
              <a:gd name="connsiteY5" fmla="*/ 283558 h 294073"/>
              <a:gd name="connsiteX6" fmla="*/ 315256 w 441567"/>
              <a:gd name="connsiteY6" fmla="*/ 293083 h 294073"/>
              <a:gd name="connsiteX7" fmla="*/ 258106 w 441567"/>
              <a:gd name="connsiteY7" fmla="*/ 280383 h 294073"/>
              <a:gd name="connsiteX8" fmla="*/ 181906 w 441567"/>
              <a:gd name="connsiteY8" fmla="*/ 232758 h 294073"/>
              <a:gd name="connsiteX9" fmla="*/ 162856 w 441567"/>
              <a:gd name="connsiteY9" fmla="*/ 293083 h 294073"/>
              <a:gd name="connsiteX10" fmla="*/ 102531 w 441567"/>
              <a:gd name="connsiteY10" fmla="*/ 201008 h 294073"/>
              <a:gd name="connsiteX11" fmla="*/ 67606 w 441567"/>
              <a:gd name="connsiteY11" fmla="*/ 175608 h 294073"/>
              <a:gd name="connsiteX12" fmla="*/ 931 w 441567"/>
              <a:gd name="connsiteY12" fmla="*/ 147033 h 294073"/>
              <a:gd name="connsiteX13" fmla="*/ 121581 w 441567"/>
              <a:gd name="connsiteY13" fmla="*/ 121633 h 294073"/>
              <a:gd name="connsiteX14" fmla="*/ 305731 w 441567"/>
              <a:gd name="connsiteY14" fmla="*/ 983 h 29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567" h="294073">
                <a:moveTo>
                  <a:pt x="305731" y="983"/>
                </a:moveTo>
                <a:cubicBezTo>
                  <a:pt x="357589" y="-7484"/>
                  <a:pt x="412094" y="40671"/>
                  <a:pt x="432731" y="70833"/>
                </a:cubicBezTo>
                <a:cubicBezTo>
                  <a:pt x="453368" y="100995"/>
                  <a:pt x="431673" y="155500"/>
                  <a:pt x="429556" y="181958"/>
                </a:cubicBezTo>
                <a:cubicBezTo>
                  <a:pt x="427439" y="208416"/>
                  <a:pt x="421618" y="225350"/>
                  <a:pt x="420031" y="229583"/>
                </a:cubicBezTo>
                <a:cubicBezTo>
                  <a:pt x="418444" y="233816"/>
                  <a:pt x="427439" y="198362"/>
                  <a:pt x="420031" y="207358"/>
                </a:cubicBezTo>
                <a:cubicBezTo>
                  <a:pt x="412623" y="216354"/>
                  <a:pt x="393043" y="269271"/>
                  <a:pt x="375581" y="283558"/>
                </a:cubicBezTo>
                <a:cubicBezTo>
                  <a:pt x="358119" y="297845"/>
                  <a:pt x="334835" y="293612"/>
                  <a:pt x="315256" y="293083"/>
                </a:cubicBezTo>
                <a:cubicBezTo>
                  <a:pt x="295677" y="292554"/>
                  <a:pt x="280331" y="290437"/>
                  <a:pt x="258106" y="280383"/>
                </a:cubicBezTo>
                <a:cubicBezTo>
                  <a:pt x="235881" y="270329"/>
                  <a:pt x="197781" y="230641"/>
                  <a:pt x="181906" y="232758"/>
                </a:cubicBezTo>
                <a:cubicBezTo>
                  <a:pt x="166031" y="234875"/>
                  <a:pt x="176085" y="298375"/>
                  <a:pt x="162856" y="293083"/>
                </a:cubicBezTo>
                <a:cubicBezTo>
                  <a:pt x="149627" y="287791"/>
                  <a:pt x="118406" y="220587"/>
                  <a:pt x="102531" y="201008"/>
                </a:cubicBezTo>
                <a:cubicBezTo>
                  <a:pt x="86656" y="181429"/>
                  <a:pt x="84539" y="184604"/>
                  <a:pt x="67606" y="175608"/>
                </a:cubicBezTo>
                <a:cubicBezTo>
                  <a:pt x="50673" y="166612"/>
                  <a:pt x="-8065" y="156029"/>
                  <a:pt x="931" y="147033"/>
                </a:cubicBezTo>
                <a:cubicBezTo>
                  <a:pt x="9927" y="138037"/>
                  <a:pt x="73956" y="141212"/>
                  <a:pt x="121581" y="121633"/>
                </a:cubicBezTo>
                <a:cubicBezTo>
                  <a:pt x="169206" y="102054"/>
                  <a:pt x="253873" y="9450"/>
                  <a:pt x="305731" y="9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A3616010-155B-6710-B7B4-619F740CCCEB}"/>
              </a:ext>
            </a:extLst>
          </p:cNvPr>
          <p:cNvSpPr/>
          <p:nvPr/>
        </p:nvSpPr>
        <p:spPr>
          <a:xfrm rot="14400000" flipV="1">
            <a:off x="6351307" y="4786878"/>
            <a:ext cx="84236" cy="11661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7BB5A6B-96D0-1F4F-41FE-E05708839ADF}"/>
              </a:ext>
            </a:extLst>
          </p:cNvPr>
          <p:cNvSpPr/>
          <p:nvPr/>
        </p:nvSpPr>
        <p:spPr>
          <a:xfrm>
            <a:off x="6214203" y="4320421"/>
            <a:ext cx="276225" cy="235990"/>
          </a:xfrm>
          <a:custGeom>
            <a:avLst/>
            <a:gdLst>
              <a:gd name="connsiteX0" fmla="*/ 142147 w 276225"/>
              <a:gd name="connsiteY0" fmla="*/ 754 h 235990"/>
              <a:gd name="connsiteX1" fmla="*/ 126272 w 276225"/>
              <a:gd name="connsiteY1" fmla="*/ 80129 h 235990"/>
              <a:gd name="connsiteX2" fmla="*/ 11972 w 276225"/>
              <a:gd name="connsiteY2" fmla="*/ 184904 h 235990"/>
              <a:gd name="connsiteX3" fmla="*/ 40547 w 276225"/>
              <a:gd name="connsiteY3" fmla="*/ 197604 h 235990"/>
              <a:gd name="connsiteX4" fmla="*/ 11972 w 276225"/>
              <a:gd name="connsiteY4" fmla="*/ 235704 h 235990"/>
              <a:gd name="connsiteX5" fmla="*/ 272322 w 276225"/>
              <a:gd name="connsiteY5" fmla="*/ 175379 h 235990"/>
              <a:gd name="connsiteX6" fmla="*/ 164372 w 276225"/>
              <a:gd name="connsiteY6" fmla="*/ 223004 h 235990"/>
              <a:gd name="connsiteX7" fmla="*/ 107222 w 276225"/>
              <a:gd name="connsiteY7" fmla="*/ 229354 h 235990"/>
              <a:gd name="connsiteX8" fmla="*/ 167547 w 276225"/>
              <a:gd name="connsiteY8" fmla="*/ 216654 h 235990"/>
              <a:gd name="connsiteX9" fmla="*/ 59597 w 276225"/>
              <a:gd name="connsiteY9" fmla="*/ 200779 h 235990"/>
              <a:gd name="connsiteX10" fmla="*/ 46897 w 276225"/>
              <a:gd name="connsiteY10" fmla="*/ 191254 h 235990"/>
              <a:gd name="connsiteX11" fmla="*/ 119922 w 276225"/>
              <a:gd name="connsiteY11" fmla="*/ 127754 h 235990"/>
              <a:gd name="connsiteX12" fmla="*/ 110397 w 276225"/>
              <a:gd name="connsiteY12" fmla="*/ 127754 h 235990"/>
              <a:gd name="connsiteX13" fmla="*/ 142147 w 276225"/>
              <a:gd name="connsiteY13" fmla="*/ 754 h 23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25" h="235990">
                <a:moveTo>
                  <a:pt x="142147" y="754"/>
                </a:moveTo>
                <a:cubicBezTo>
                  <a:pt x="144793" y="-7183"/>
                  <a:pt x="147968" y="49437"/>
                  <a:pt x="126272" y="80129"/>
                </a:cubicBezTo>
                <a:cubicBezTo>
                  <a:pt x="104576" y="110821"/>
                  <a:pt x="26259" y="165325"/>
                  <a:pt x="11972" y="184904"/>
                </a:cubicBezTo>
                <a:cubicBezTo>
                  <a:pt x="-2315" y="204483"/>
                  <a:pt x="40547" y="189137"/>
                  <a:pt x="40547" y="197604"/>
                </a:cubicBezTo>
                <a:cubicBezTo>
                  <a:pt x="40547" y="206071"/>
                  <a:pt x="-26657" y="239408"/>
                  <a:pt x="11972" y="235704"/>
                </a:cubicBezTo>
                <a:cubicBezTo>
                  <a:pt x="50601" y="232000"/>
                  <a:pt x="246922" y="177496"/>
                  <a:pt x="272322" y="175379"/>
                </a:cubicBezTo>
                <a:cubicBezTo>
                  <a:pt x="297722" y="173262"/>
                  <a:pt x="191889" y="214008"/>
                  <a:pt x="164372" y="223004"/>
                </a:cubicBezTo>
                <a:cubicBezTo>
                  <a:pt x="136855" y="232000"/>
                  <a:pt x="106693" y="230412"/>
                  <a:pt x="107222" y="229354"/>
                </a:cubicBezTo>
                <a:cubicBezTo>
                  <a:pt x="107751" y="228296"/>
                  <a:pt x="175485" y="221417"/>
                  <a:pt x="167547" y="216654"/>
                </a:cubicBezTo>
                <a:cubicBezTo>
                  <a:pt x="159610" y="211892"/>
                  <a:pt x="79705" y="205012"/>
                  <a:pt x="59597" y="200779"/>
                </a:cubicBezTo>
                <a:cubicBezTo>
                  <a:pt x="39489" y="196546"/>
                  <a:pt x="36843" y="203425"/>
                  <a:pt x="46897" y="191254"/>
                </a:cubicBezTo>
                <a:cubicBezTo>
                  <a:pt x="56951" y="179083"/>
                  <a:pt x="119922" y="127754"/>
                  <a:pt x="119922" y="127754"/>
                </a:cubicBezTo>
                <a:cubicBezTo>
                  <a:pt x="130505" y="117171"/>
                  <a:pt x="104576" y="142571"/>
                  <a:pt x="110397" y="127754"/>
                </a:cubicBezTo>
                <a:cubicBezTo>
                  <a:pt x="116218" y="112937"/>
                  <a:pt x="139501" y="8691"/>
                  <a:pt x="142147" y="7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E8DA05F-4EA9-C887-FE80-02FC57798E83}"/>
              </a:ext>
            </a:extLst>
          </p:cNvPr>
          <p:cNvSpPr/>
          <p:nvPr/>
        </p:nvSpPr>
        <p:spPr>
          <a:xfrm>
            <a:off x="6377846" y="4229332"/>
            <a:ext cx="380463" cy="260062"/>
          </a:xfrm>
          <a:custGeom>
            <a:avLst/>
            <a:gdLst>
              <a:gd name="connsiteX0" fmla="*/ 729 w 380463"/>
              <a:gd name="connsiteY0" fmla="*/ 256943 h 260062"/>
              <a:gd name="connsiteX1" fmla="*/ 76929 w 380463"/>
              <a:gd name="connsiteY1" fmla="*/ 187093 h 260062"/>
              <a:gd name="connsiteX2" fmla="*/ 102329 w 380463"/>
              <a:gd name="connsiteY2" fmla="*/ 95018 h 260062"/>
              <a:gd name="connsiteX3" fmla="*/ 76929 w 380463"/>
              <a:gd name="connsiteY3" fmla="*/ 107718 h 260062"/>
              <a:gd name="connsiteX4" fmla="*/ 124554 w 380463"/>
              <a:gd name="connsiteY4" fmla="*/ 44218 h 260062"/>
              <a:gd name="connsiteX5" fmla="*/ 149954 w 380463"/>
              <a:gd name="connsiteY5" fmla="*/ 41043 h 260062"/>
              <a:gd name="connsiteX6" fmla="*/ 165829 w 380463"/>
              <a:gd name="connsiteY6" fmla="*/ 2943 h 260062"/>
              <a:gd name="connsiteX7" fmla="*/ 372204 w 380463"/>
              <a:gd name="connsiteY7" fmla="*/ 2943 h 260062"/>
              <a:gd name="connsiteX8" fmla="*/ 324579 w 380463"/>
              <a:gd name="connsiteY8" fmla="*/ 6118 h 260062"/>
              <a:gd name="connsiteX9" fmla="*/ 184879 w 380463"/>
              <a:gd name="connsiteY9" fmla="*/ 21993 h 260062"/>
              <a:gd name="connsiteX10" fmla="*/ 146779 w 380463"/>
              <a:gd name="connsiteY10" fmla="*/ 47393 h 260062"/>
              <a:gd name="connsiteX11" fmla="*/ 127729 w 380463"/>
              <a:gd name="connsiteY11" fmla="*/ 82318 h 260062"/>
              <a:gd name="connsiteX12" fmla="*/ 729 w 380463"/>
              <a:gd name="connsiteY12" fmla="*/ 256943 h 2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463" h="260062">
                <a:moveTo>
                  <a:pt x="729" y="256943"/>
                </a:moveTo>
                <a:cubicBezTo>
                  <a:pt x="-7738" y="274405"/>
                  <a:pt x="59996" y="214080"/>
                  <a:pt x="76929" y="187093"/>
                </a:cubicBezTo>
                <a:cubicBezTo>
                  <a:pt x="93862" y="160105"/>
                  <a:pt x="102329" y="108247"/>
                  <a:pt x="102329" y="95018"/>
                </a:cubicBezTo>
                <a:cubicBezTo>
                  <a:pt x="102329" y="81789"/>
                  <a:pt x="73225" y="116185"/>
                  <a:pt x="76929" y="107718"/>
                </a:cubicBezTo>
                <a:cubicBezTo>
                  <a:pt x="80633" y="99251"/>
                  <a:pt x="112383" y="55331"/>
                  <a:pt x="124554" y="44218"/>
                </a:cubicBezTo>
                <a:cubicBezTo>
                  <a:pt x="136725" y="33105"/>
                  <a:pt x="143075" y="47922"/>
                  <a:pt x="149954" y="41043"/>
                </a:cubicBezTo>
                <a:cubicBezTo>
                  <a:pt x="156833" y="34164"/>
                  <a:pt x="128787" y="9293"/>
                  <a:pt x="165829" y="2943"/>
                </a:cubicBezTo>
                <a:cubicBezTo>
                  <a:pt x="202871" y="-3407"/>
                  <a:pt x="345746" y="2414"/>
                  <a:pt x="372204" y="2943"/>
                </a:cubicBezTo>
                <a:cubicBezTo>
                  <a:pt x="398662" y="3472"/>
                  <a:pt x="355800" y="2943"/>
                  <a:pt x="324579" y="6118"/>
                </a:cubicBezTo>
                <a:cubicBezTo>
                  <a:pt x="293358" y="9293"/>
                  <a:pt x="214512" y="15114"/>
                  <a:pt x="184879" y="21993"/>
                </a:cubicBezTo>
                <a:cubicBezTo>
                  <a:pt x="155246" y="28872"/>
                  <a:pt x="156304" y="37339"/>
                  <a:pt x="146779" y="47393"/>
                </a:cubicBezTo>
                <a:cubicBezTo>
                  <a:pt x="137254" y="57447"/>
                  <a:pt x="146779" y="51097"/>
                  <a:pt x="127729" y="82318"/>
                </a:cubicBezTo>
                <a:cubicBezTo>
                  <a:pt x="108679" y="113539"/>
                  <a:pt x="9196" y="239481"/>
                  <a:pt x="729" y="25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A2B4D2B-46B3-D30A-5E5B-CE3AE0985CF2}"/>
              </a:ext>
            </a:extLst>
          </p:cNvPr>
          <p:cNvSpPr/>
          <p:nvPr/>
        </p:nvSpPr>
        <p:spPr>
          <a:xfrm>
            <a:off x="6561601" y="4180533"/>
            <a:ext cx="425145" cy="167569"/>
          </a:xfrm>
          <a:custGeom>
            <a:avLst/>
            <a:gdLst>
              <a:gd name="connsiteX0" fmla="*/ 1124 w 425145"/>
              <a:gd name="connsiteY0" fmla="*/ 166042 h 167569"/>
              <a:gd name="connsiteX1" fmla="*/ 83674 w 425145"/>
              <a:gd name="connsiteY1" fmla="*/ 137467 h 167569"/>
              <a:gd name="connsiteX2" fmla="*/ 197974 w 425145"/>
              <a:gd name="connsiteY2" fmla="*/ 77142 h 167569"/>
              <a:gd name="connsiteX3" fmla="*/ 159874 w 425145"/>
              <a:gd name="connsiteY3" fmla="*/ 67617 h 167569"/>
              <a:gd name="connsiteX4" fmla="*/ 226549 w 425145"/>
              <a:gd name="connsiteY4" fmla="*/ 54917 h 167569"/>
              <a:gd name="connsiteX5" fmla="*/ 109074 w 425145"/>
              <a:gd name="connsiteY5" fmla="*/ 42217 h 167569"/>
              <a:gd name="connsiteX6" fmla="*/ 290049 w 425145"/>
              <a:gd name="connsiteY6" fmla="*/ 23167 h 167569"/>
              <a:gd name="connsiteX7" fmla="*/ 305924 w 425145"/>
              <a:gd name="connsiteY7" fmla="*/ 942 h 167569"/>
              <a:gd name="connsiteX8" fmla="*/ 420224 w 425145"/>
              <a:gd name="connsiteY8" fmla="*/ 4117 h 167569"/>
              <a:gd name="connsiteX9" fmla="*/ 391649 w 425145"/>
              <a:gd name="connsiteY9" fmla="*/ 4117 h 167569"/>
              <a:gd name="connsiteX10" fmla="*/ 277349 w 425145"/>
              <a:gd name="connsiteY10" fmla="*/ 35867 h 167569"/>
              <a:gd name="connsiteX11" fmla="*/ 153524 w 425145"/>
              <a:gd name="connsiteY11" fmla="*/ 64442 h 167569"/>
              <a:gd name="connsiteX12" fmla="*/ 143999 w 425145"/>
              <a:gd name="connsiteY12" fmla="*/ 93017 h 167569"/>
              <a:gd name="connsiteX13" fmla="*/ 1124 w 425145"/>
              <a:gd name="connsiteY13" fmla="*/ 166042 h 16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145" h="167569">
                <a:moveTo>
                  <a:pt x="1124" y="166042"/>
                </a:moveTo>
                <a:cubicBezTo>
                  <a:pt x="-8930" y="173450"/>
                  <a:pt x="50866" y="152284"/>
                  <a:pt x="83674" y="137467"/>
                </a:cubicBezTo>
                <a:cubicBezTo>
                  <a:pt x="116482" y="122650"/>
                  <a:pt x="185274" y="88784"/>
                  <a:pt x="197974" y="77142"/>
                </a:cubicBezTo>
                <a:cubicBezTo>
                  <a:pt x="210674" y="65500"/>
                  <a:pt x="155112" y="71321"/>
                  <a:pt x="159874" y="67617"/>
                </a:cubicBezTo>
                <a:cubicBezTo>
                  <a:pt x="164636" y="63913"/>
                  <a:pt x="235016" y="59150"/>
                  <a:pt x="226549" y="54917"/>
                </a:cubicBezTo>
                <a:cubicBezTo>
                  <a:pt x="218082" y="50684"/>
                  <a:pt x="98491" y="47509"/>
                  <a:pt x="109074" y="42217"/>
                </a:cubicBezTo>
                <a:cubicBezTo>
                  <a:pt x="119657" y="36925"/>
                  <a:pt x="257241" y="30046"/>
                  <a:pt x="290049" y="23167"/>
                </a:cubicBezTo>
                <a:cubicBezTo>
                  <a:pt x="322857" y="16288"/>
                  <a:pt x="284228" y="4117"/>
                  <a:pt x="305924" y="942"/>
                </a:cubicBezTo>
                <a:cubicBezTo>
                  <a:pt x="327620" y="-2233"/>
                  <a:pt x="405937" y="3588"/>
                  <a:pt x="420224" y="4117"/>
                </a:cubicBezTo>
                <a:cubicBezTo>
                  <a:pt x="434512" y="4646"/>
                  <a:pt x="415462" y="-1175"/>
                  <a:pt x="391649" y="4117"/>
                </a:cubicBezTo>
                <a:cubicBezTo>
                  <a:pt x="367836" y="9409"/>
                  <a:pt x="317036" y="25813"/>
                  <a:pt x="277349" y="35867"/>
                </a:cubicBezTo>
                <a:cubicBezTo>
                  <a:pt x="237662" y="45921"/>
                  <a:pt x="153524" y="64442"/>
                  <a:pt x="153524" y="64442"/>
                </a:cubicBezTo>
                <a:cubicBezTo>
                  <a:pt x="131299" y="73967"/>
                  <a:pt x="161461" y="77671"/>
                  <a:pt x="143999" y="93017"/>
                </a:cubicBezTo>
                <a:cubicBezTo>
                  <a:pt x="126537" y="108363"/>
                  <a:pt x="11178" y="158634"/>
                  <a:pt x="1124" y="1660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9A01132-4F06-1166-FBDA-EFB4E55055B8}"/>
              </a:ext>
            </a:extLst>
          </p:cNvPr>
          <p:cNvSpPr/>
          <p:nvPr/>
        </p:nvSpPr>
        <p:spPr>
          <a:xfrm>
            <a:off x="6524625" y="4317791"/>
            <a:ext cx="557509" cy="108834"/>
          </a:xfrm>
          <a:custGeom>
            <a:avLst/>
            <a:gdLst>
              <a:gd name="connsiteX0" fmla="*/ 0 w 557509"/>
              <a:gd name="connsiteY0" fmla="*/ 108159 h 108834"/>
              <a:gd name="connsiteX1" fmla="*/ 222250 w 557509"/>
              <a:gd name="connsiteY1" fmla="*/ 92284 h 108834"/>
              <a:gd name="connsiteX2" fmla="*/ 307975 w 557509"/>
              <a:gd name="connsiteY2" fmla="*/ 44659 h 108834"/>
              <a:gd name="connsiteX3" fmla="*/ 263525 w 557509"/>
              <a:gd name="connsiteY3" fmla="*/ 66884 h 108834"/>
              <a:gd name="connsiteX4" fmla="*/ 336550 w 557509"/>
              <a:gd name="connsiteY4" fmla="*/ 12909 h 108834"/>
              <a:gd name="connsiteX5" fmla="*/ 419100 w 557509"/>
              <a:gd name="connsiteY5" fmla="*/ 16084 h 108834"/>
              <a:gd name="connsiteX6" fmla="*/ 419100 w 557509"/>
              <a:gd name="connsiteY6" fmla="*/ 209 h 108834"/>
              <a:gd name="connsiteX7" fmla="*/ 549275 w 557509"/>
              <a:gd name="connsiteY7" fmla="*/ 6559 h 108834"/>
              <a:gd name="connsiteX8" fmla="*/ 517525 w 557509"/>
              <a:gd name="connsiteY8" fmla="*/ 209 h 108834"/>
              <a:gd name="connsiteX9" fmla="*/ 301625 w 557509"/>
              <a:gd name="connsiteY9" fmla="*/ 12909 h 108834"/>
              <a:gd name="connsiteX10" fmla="*/ 292100 w 557509"/>
              <a:gd name="connsiteY10" fmla="*/ 44659 h 108834"/>
              <a:gd name="connsiteX11" fmla="*/ 266700 w 557509"/>
              <a:gd name="connsiteY11" fmla="*/ 66884 h 108834"/>
              <a:gd name="connsiteX12" fmla="*/ 307975 w 557509"/>
              <a:gd name="connsiteY12" fmla="*/ 22434 h 108834"/>
              <a:gd name="connsiteX13" fmla="*/ 250825 w 557509"/>
              <a:gd name="connsiteY13" fmla="*/ 60534 h 108834"/>
              <a:gd name="connsiteX14" fmla="*/ 222250 w 557509"/>
              <a:gd name="connsiteY14" fmla="*/ 73234 h 108834"/>
              <a:gd name="connsiteX15" fmla="*/ 0 w 557509"/>
              <a:gd name="connsiteY15" fmla="*/ 108159 h 1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509" h="108834">
                <a:moveTo>
                  <a:pt x="0" y="108159"/>
                </a:moveTo>
                <a:cubicBezTo>
                  <a:pt x="0" y="111334"/>
                  <a:pt x="170921" y="102867"/>
                  <a:pt x="222250" y="92284"/>
                </a:cubicBezTo>
                <a:cubicBezTo>
                  <a:pt x="273579" y="81701"/>
                  <a:pt x="301096" y="48892"/>
                  <a:pt x="307975" y="44659"/>
                </a:cubicBezTo>
                <a:cubicBezTo>
                  <a:pt x="314854" y="40426"/>
                  <a:pt x="258763" y="72176"/>
                  <a:pt x="263525" y="66884"/>
                </a:cubicBezTo>
                <a:cubicBezTo>
                  <a:pt x="268288" y="61592"/>
                  <a:pt x="310621" y="21376"/>
                  <a:pt x="336550" y="12909"/>
                </a:cubicBezTo>
                <a:cubicBezTo>
                  <a:pt x="362479" y="4442"/>
                  <a:pt x="405342" y="18201"/>
                  <a:pt x="419100" y="16084"/>
                </a:cubicBezTo>
                <a:cubicBezTo>
                  <a:pt x="432858" y="13967"/>
                  <a:pt x="397404" y="1796"/>
                  <a:pt x="419100" y="209"/>
                </a:cubicBezTo>
                <a:cubicBezTo>
                  <a:pt x="440796" y="-1378"/>
                  <a:pt x="549275" y="6559"/>
                  <a:pt x="549275" y="6559"/>
                </a:cubicBezTo>
                <a:cubicBezTo>
                  <a:pt x="565679" y="6559"/>
                  <a:pt x="558800" y="-849"/>
                  <a:pt x="517525" y="209"/>
                </a:cubicBezTo>
                <a:cubicBezTo>
                  <a:pt x="476250" y="1267"/>
                  <a:pt x="339196" y="5501"/>
                  <a:pt x="301625" y="12909"/>
                </a:cubicBezTo>
                <a:cubicBezTo>
                  <a:pt x="264054" y="20317"/>
                  <a:pt x="297921" y="35663"/>
                  <a:pt x="292100" y="44659"/>
                </a:cubicBezTo>
                <a:cubicBezTo>
                  <a:pt x="286279" y="53655"/>
                  <a:pt x="264054" y="70588"/>
                  <a:pt x="266700" y="66884"/>
                </a:cubicBezTo>
                <a:cubicBezTo>
                  <a:pt x="269346" y="63180"/>
                  <a:pt x="310621" y="23492"/>
                  <a:pt x="307975" y="22434"/>
                </a:cubicBezTo>
                <a:cubicBezTo>
                  <a:pt x="305329" y="21376"/>
                  <a:pt x="250825" y="60534"/>
                  <a:pt x="250825" y="60534"/>
                </a:cubicBezTo>
                <a:cubicBezTo>
                  <a:pt x="236537" y="69001"/>
                  <a:pt x="256646" y="64238"/>
                  <a:pt x="222250" y="73234"/>
                </a:cubicBezTo>
                <a:cubicBezTo>
                  <a:pt x="187854" y="82230"/>
                  <a:pt x="0" y="104984"/>
                  <a:pt x="0" y="108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531CCC6-53E5-AEDF-C385-26E29A5342E9}"/>
              </a:ext>
            </a:extLst>
          </p:cNvPr>
          <p:cNvSpPr/>
          <p:nvPr/>
        </p:nvSpPr>
        <p:spPr>
          <a:xfrm>
            <a:off x="6863790" y="4112311"/>
            <a:ext cx="183534" cy="175162"/>
          </a:xfrm>
          <a:custGeom>
            <a:avLst/>
            <a:gdLst>
              <a:gd name="connsiteX0" fmla="*/ 560 w 183534"/>
              <a:gd name="connsiteY0" fmla="*/ 116789 h 175162"/>
              <a:gd name="connsiteX1" fmla="*/ 118035 w 183534"/>
              <a:gd name="connsiteY1" fmla="*/ 94564 h 175162"/>
              <a:gd name="connsiteX2" fmla="*/ 175185 w 183534"/>
              <a:gd name="connsiteY2" fmla="*/ 173939 h 175162"/>
              <a:gd name="connsiteX3" fmla="*/ 172010 w 183534"/>
              <a:gd name="connsiteY3" fmla="*/ 132664 h 175162"/>
              <a:gd name="connsiteX4" fmla="*/ 70410 w 183534"/>
              <a:gd name="connsiteY4" fmla="*/ 2489 h 175162"/>
              <a:gd name="connsiteX5" fmla="*/ 92635 w 183534"/>
              <a:gd name="connsiteY5" fmla="*/ 50114 h 175162"/>
              <a:gd name="connsiteX6" fmla="*/ 73585 w 183534"/>
              <a:gd name="connsiteY6" fmla="*/ 88214 h 175162"/>
              <a:gd name="connsiteX7" fmla="*/ 560 w 183534"/>
              <a:gd name="connsiteY7" fmla="*/ 116789 h 1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34" h="175162">
                <a:moveTo>
                  <a:pt x="560" y="116789"/>
                </a:moveTo>
                <a:cubicBezTo>
                  <a:pt x="7968" y="117847"/>
                  <a:pt x="88931" y="85039"/>
                  <a:pt x="118035" y="94564"/>
                </a:cubicBezTo>
                <a:cubicBezTo>
                  <a:pt x="147139" y="104089"/>
                  <a:pt x="166189" y="167589"/>
                  <a:pt x="175185" y="173939"/>
                </a:cubicBezTo>
                <a:cubicBezTo>
                  <a:pt x="184181" y="180289"/>
                  <a:pt x="189472" y="161239"/>
                  <a:pt x="172010" y="132664"/>
                </a:cubicBezTo>
                <a:cubicBezTo>
                  <a:pt x="154548" y="104089"/>
                  <a:pt x="83639" y="16247"/>
                  <a:pt x="70410" y="2489"/>
                </a:cubicBezTo>
                <a:cubicBezTo>
                  <a:pt x="57181" y="-11269"/>
                  <a:pt x="92106" y="35826"/>
                  <a:pt x="92635" y="50114"/>
                </a:cubicBezTo>
                <a:cubicBezTo>
                  <a:pt x="93164" y="64401"/>
                  <a:pt x="85756" y="78689"/>
                  <a:pt x="73585" y="88214"/>
                </a:cubicBezTo>
                <a:cubicBezTo>
                  <a:pt x="61414" y="97739"/>
                  <a:pt x="-6848" y="115731"/>
                  <a:pt x="560" y="1167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2EB80EE-432F-22A3-9527-EC68AA1E6E35}"/>
              </a:ext>
            </a:extLst>
          </p:cNvPr>
          <p:cNvSpPr/>
          <p:nvPr/>
        </p:nvSpPr>
        <p:spPr>
          <a:xfrm>
            <a:off x="6007322" y="4790989"/>
            <a:ext cx="224028" cy="839981"/>
          </a:xfrm>
          <a:custGeom>
            <a:avLst/>
            <a:gdLst>
              <a:gd name="connsiteX0" fmla="*/ 41053 w 224028"/>
              <a:gd name="connsiteY0" fmla="*/ 86 h 839981"/>
              <a:gd name="connsiteX1" fmla="*/ 15653 w 224028"/>
              <a:gd name="connsiteY1" fmla="*/ 196936 h 839981"/>
              <a:gd name="connsiteX2" fmla="*/ 9303 w 224028"/>
              <a:gd name="connsiteY2" fmla="*/ 174711 h 839981"/>
              <a:gd name="connsiteX3" fmla="*/ 63278 w 224028"/>
              <a:gd name="connsiteY3" fmla="*/ 320761 h 839981"/>
              <a:gd name="connsiteX4" fmla="*/ 56928 w 224028"/>
              <a:gd name="connsiteY4" fmla="*/ 320761 h 839981"/>
              <a:gd name="connsiteX5" fmla="*/ 91853 w 224028"/>
              <a:gd name="connsiteY5" fmla="*/ 454111 h 839981"/>
              <a:gd name="connsiteX6" fmla="*/ 123603 w 224028"/>
              <a:gd name="connsiteY6" fmla="*/ 546186 h 839981"/>
              <a:gd name="connsiteX7" fmla="*/ 155353 w 224028"/>
              <a:gd name="connsiteY7" fmla="*/ 543011 h 839981"/>
              <a:gd name="connsiteX8" fmla="*/ 180753 w 224028"/>
              <a:gd name="connsiteY8" fmla="*/ 590636 h 839981"/>
              <a:gd name="connsiteX9" fmla="*/ 218853 w 224028"/>
              <a:gd name="connsiteY9" fmla="*/ 825586 h 839981"/>
              <a:gd name="connsiteX10" fmla="*/ 209328 w 224028"/>
              <a:gd name="connsiteY10" fmla="*/ 774786 h 839981"/>
              <a:gd name="connsiteX11" fmla="*/ 88678 w 224028"/>
              <a:gd name="connsiteY11" fmla="*/ 450936 h 839981"/>
              <a:gd name="connsiteX12" fmla="*/ 15653 w 224028"/>
              <a:gd name="connsiteY12" fmla="*/ 269961 h 839981"/>
              <a:gd name="connsiteX13" fmla="*/ 34703 w 224028"/>
              <a:gd name="connsiteY13" fmla="*/ 282661 h 839981"/>
              <a:gd name="connsiteX14" fmla="*/ 6128 w 224028"/>
              <a:gd name="connsiteY14" fmla="*/ 165186 h 839981"/>
              <a:gd name="connsiteX15" fmla="*/ 2953 w 224028"/>
              <a:gd name="connsiteY15" fmla="*/ 171536 h 839981"/>
              <a:gd name="connsiteX16" fmla="*/ 41053 w 224028"/>
              <a:gd name="connsiteY16" fmla="*/ 86 h 8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028" h="839981">
                <a:moveTo>
                  <a:pt x="41053" y="86"/>
                </a:moveTo>
                <a:cubicBezTo>
                  <a:pt x="43170" y="4319"/>
                  <a:pt x="20945" y="167832"/>
                  <a:pt x="15653" y="196936"/>
                </a:cubicBezTo>
                <a:cubicBezTo>
                  <a:pt x="10361" y="226040"/>
                  <a:pt x="1365" y="154074"/>
                  <a:pt x="9303" y="174711"/>
                </a:cubicBezTo>
                <a:cubicBezTo>
                  <a:pt x="17240" y="195349"/>
                  <a:pt x="63278" y="320761"/>
                  <a:pt x="63278" y="320761"/>
                </a:cubicBezTo>
                <a:cubicBezTo>
                  <a:pt x="71215" y="345103"/>
                  <a:pt x="52166" y="298536"/>
                  <a:pt x="56928" y="320761"/>
                </a:cubicBezTo>
                <a:cubicBezTo>
                  <a:pt x="61691" y="342986"/>
                  <a:pt x="80741" y="416540"/>
                  <a:pt x="91853" y="454111"/>
                </a:cubicBezTo>
                <a:cubicBezTo>
                  <a:pt x="102966" y="491682"/>
                  <a:pt x="113020" y="531369"/>
                  <a:pt x="123603" y="546186"/>
                </a:cubicBezTo>
                <a:cubicBezTo>
                  <a:pt x="134186" y="561003"/>
                  <a:pt x="145828" y="535603"/>
                  <a:pt x="155353" y="543011"/>
                </a:cubicBezTo>
                <a:cubicBezTo>
                  <a:pt x="164878" y="550419"/>
                  <a:pt x="170170" y="543540"/>
                  <a:pt x="180753" y="590636"/>
                </a:cubicBezTo>
                <a:cubicBezTo>
                  <a:pt x="191336" y="637732"/>
                  <a:pt x="214091" y="794895"/>
                  <a:pt x="218853" y="825586"/>
                </a:cubicBezTo>
                <a:cubicBezTo>
                  <a:pt x="223615" y="856277"/>
                  <a:pt x="231024" y="837228"/>
                  <a:pt x="209328" y="774786"/>
                </a:cubicBezTo>
                <a:cubicBezTo>
                  <a:pt x="187632" y="712344"/>
                  <a:pt x="120957" y="535073"/>
                  <a:pt x="88678" y="450936"/>
                </a:cubicBezTo>
                <a:cubicBezTo>
                  <a:pt x="56399" y="366799"/>
                  <a:pt x="24649" y="298007"/>
                  <a:pt x="15653" y="269961"/>
                </a:cubicBezTo>
                <a:cubicBezTo>
                  <a:pt x="6657" y="241915"/>
                  <a:pt x="36290" y="300123"/>
                  <a:pt x="34703" y="282661"/>
                </a:cubicBezTo>
                <a:cubicBezTo>
                  <a:pt x="33116" y="265199"/>
                  <a:pt x="11420" y="183707"/>
                  <a:pt x="6128" y="165186"/>
                </a:cubicBezTo>
                <a:cubicBezTo>
                  <a:pt x="836" y="146665"/>
                  <a:pt x="-2868" y="194819"/>
                  <a:pt x="2953" y="171536"/>
                </a:cubicBezTo>
                <a:cubicBezTo>
                  <a:pt x="8774" y="148253"/>
                  <a:pt x="38936" y="-4147"/>
                  <a:pt x="41053" y="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6A6CAE8-9236-15C3-A129-F2E5B8839735}"/>
              </a:ext>
            </a:extLst>
          </p:cNvPr>
          <p:cNvSpPr/>
          <p:nvPr/>
        </p:nvSpPr>
        <p:spPr>
          <a:xfrm>
            <a:off x="6232282" y="5673287"/>
            <a:ext cx="145772" cy="547282"/>
          </a:xfrm>
          <a:custGeom>
            <a:avLst/>
            <a:gdLst>
              <a:gd name="connsiteX0" fmla="*/ 35168 w 145772"/>
              <a:gd name="connsiteY0" fmla="*/ 438 h 547282"/>
              <a:gd name="connsiteX1" fmla="*/ 130418 w 145772"/>
              <a:gd name="connsiteY1" fmla="*/ 263963 h 547282"/>
              <a:gd name="connsiteX2" fmla="*/ 76443 w 145772"/>
              <a:gd name="connsiteY2" fmla="*/ 362388 h 547282"/>
              <a:gd name="connsiteX3" fmla="*/ 114543 w 145772"/>
              <a:gd name="connsiteY3" fmla="*/ 359213 h 547282"/>
              <a:gd name="connsiteX4" fmla="*/ 44693 w 145772"/>
              <a:gd name="connsiteY4" fmla="*/ 486213 h 547282"/>
              <a:gd name="connsiteX5" fmla="*/ 243 w 145772"/>
              <a:gd name="connsiteY5" fmla="*/ 546538 h 547282"/>
              <a:gd name="connsiteX6" fmla="*/ 63743 w 145772"/>
              <a:gd name="connsiteY6" fmla="*/ 448113 h 547282"/>
              <a:gd name="connsiteX7" fmla="*/ 143118 w 145772"/>
              <a:gd name="connsiteY7" fmla="*/ 340163 h 547282"/>
              <a:gd name="connsiteX8" fmla="*/ 127243 w 145772"/>
              <a:gd name="connsiteY8" fmla="*/ 317938 h 547282"/>
              <a:gd name="connsiteX9" fmla="*/ 130418 w 145772"/>
              <a:gd name="connsiteY9" fmla="*/ 203638 h 547282"/>
              <a:gd name="connsiteX10" fmla="*/ 35168 w 145772"/>
              <a:gd name="connsiteY10" fmla="*/ 438 h 54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772" h="547282">
                <a:moveTo>
                  <a:pt x="35168" y="438"/>
                </a:moveTo>
                <a:cubicBezTo>
                  <a:pt x="35168" y="10492"/>
                  <a:pt x="123539" y="203638"/>
                  <a:pt x="130418" y="263963"/>
                </a:cubicBezTo>
                <a:cubicBezTo>
                  <a:pt x="137297" y="324288"/>
                  <a:pt x="79089" y="346513"/>
                  <a:pt x="76443" y="362388"/>
                </a:cubicBezTo>
                <a:cubicBezTo>
                  <a:pt x="73797" y="378263"/>
                  <a:pt x="119835" y="338576"/>
                  <a:pt x="114543" y="359213"/>
                </a:cubicBezTo>
                <a:cubicBezTo>
                  <a:pt x="109251" y="379850"/>
                  <a:pt x="63743" y="454992"/>
                  <a:pt x="44693" y="486213"/>
                </a:cubicBezTo>
                <a:cubicBezTo>
                  <a:pt x="25643" y="517434"/>
                  <a:pt x="-2932" y="552888"/>
                  <a:pt x="243" y="546538"/>
                </a:cubicBezTo>
                <a:cubicBezTo>
                  <a:pt x="3418" y="540188"/>
                  <a:pt x="39931" y="482509"/>
                  <a:pt x="63743" y="448113"/>
                </a:cubicBezTo>
                <a:cubicBezTo>
                  <a:pt x="87556" y="413717"/>
                  <a:pt x="132535" y="361859"/>
                  <a:pt x="143118" y="340163"/>
                </a:cubicBezTo>
                <a:cubicBezTo>
                  <a:pt x="153701" y="318467"/>
                  <a:pt x="129360" y="340692"/>
                  <a:pt x="127243" y="317938"/>
                </a:cubicBezTo>
                <a:cubicBezTo>
                  <a:pt x="125126" y="295184"/>
                  <a:pt x="142589" y="251263"/>
                  <a:pt x="130418" y="203638"/>
                </a:cubicBezTo>
                <a:cubicBezTo>
                  <a:pt x="118247" y="156013"/>
                  <a:pt x="35168" y="-9616"/>
                  <a:pt x="35168" y="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26898E-C42C-9BE0-F655-3E982A6E6AA7}"/>
              </a:ext>
            </a:extLst>
          </p:cNvPr>
          <p:cNvSpPr/>
          <p:nvPr/>
        </p:nvSpPr>
        <p:spPr>
          <a:xfrm>
            <a:off x="5929947" y="4597170"/>
            <a:ext cx="74252" cy="455295"/>
          </a:xfrm>
          <a:custGeom>
            <a:avLst/>
            <a:gdLst>
              <a:gd name="connsiteX0" fmla="*/ 73978 w 74252"/>
              <a:gd name="connsiteY0" fmla="*/ 230 h 455295"/>
              <a:gd name="connsiteX1" fmla="*/ 26353 w 74252"/>
              <a:gd name="connsiteY1" fmla="*/ 85955 h 455295"/>
              <a:gd name="connsiteX2" fmla="*/ 39053 w 74252"/>
              <a:gd name="connsiteY2" fmla="*/ 209780 h 455295"/>
              <a:gd name="connsiteX3" fmla="*/ 54928 w 74252"/>
              <a:gd name="connsiteY3" fmla="*/ 181205 h 455295"/>
              <a:gd name="connsiteX4" fmla="*/ 42228 w 74252"/>
              <a:gd name="connsiteY4" fmla="*/ 279630 h 455295"/>
              <a:gd name="connsiteX5" fmla="*/ 54928 w 74252"/>
              <a:gd name="connsiteY5" fmla="*/ 454255 h 455295"/>
              <a:gd name="connsiteX6" fmla="*/ 58103 w 74252"/>
              <a:gd name="connsiteY6" fmla="*/ 343130 h 455295"/>
              <a:gd name="connsiteX7" fmla="*/ 35878 w 74252"/>
              <a:gd name="connsiteY7" fmla="*/ 158980 h 455295"/>
              <a:gd name="connsiteX8" fmla="*/ 953 w 74252"/>
              <a:gd name="connsiteY8" fmla="*/ 111355 h 455295"/>
              <a:gd name="connsiteX9" fmla="*/ 73978 w 74252"/>
              <a:gd name="connsiteY9" fmla="*/ 230 h 4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52" h="455295">
                <a:moveTo>
                  <a:pt x="73978" y="230"/>
                </a:moveTo>
                <a:cubicBezTo>
                  <a:pt x="78211" y="-4003"/>
                  <a:pt x="32174" y="51030"/>
                  <a:pt x="26353" y="85955"/>
                </a:cubicBezTo>
                <a:cubicBezTo>
                  <a:pt x="20532" y="120880"/>
                  <a:pt x="34291" y="193905"/>
                  <a:pt x="39053" y="209780"/>
                </a:cubicBezTo>
                <a:cubicBezTo>
                  <a:pt x="43815" y="225655"/>
                  <a:pt x="54399" y="169563"/>
                  <a:pt x="54928" y="181205"/>
                </a:cubicBezTo>
                <a:cubicBezTo>
                  <a:pt x="55457" y="192847"/>
                  <a:pt x="42228" y="234122"/>
                  <a:pt x="42228" y="279630"/>
                </a:cubicBezTo>
                <a:cubicBezTo>
                  <a:pt x="42228" y="325138"/>
                  <a:pt x="52282" y="443672"/>
                  <a:pt x="54928" y="454255"/>
                </a:cubicBezTo>
                <a:cubicBezTo>
                  <a:pt x="57574" y="464838"/>
                  <a:pt x="61278" y="392342"/>
                  <a:pt x="58103" y="343130"/>
                </a:cubicBezTo>
                <a:cubicBezTo>
                  <a:pt x="54928" y="293918"/>
                  <a:pt x="45403" y="197609"/>
                  <a:pt x="35878" y="158980"/>
                </a:cubicBezTo>
                <a:cubicBezTo>
                  <a:pt x="26353" y="120351"/>
                  <a:pt x="-5926" y="133580"/>
                  <a:pt x="953" y="111355"/>
                </a:cubicBezTo>
                <a:cubicBezTo>
                  <a:pt x="7832" y="89130"/>
                  <a:pt x="69745" y="4463"/>
                  <a:pt x="73978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BD9E851-84B6-57D7-6C7A-22326A0806C0}"/>
              </a:ext>
            </a:extLst>
          </p:cNvPr>
          <p:cNvSpPr/>
          <p:nvPr/>
        </p:nvSpPr>
        <p:spPr>
          <a:xfrm>
            <a:off x="5927241" y="4918625"/>
            <a:ext cx="197432" cy="1088701"/>
          </a:xfrm>
          <a:custGeom>
            <a:avLst/>
            <a:gdLst>
              <a:gd name="connsiteX0" fmla="*/ 484 w 197432"/>
              <a:gd name="connsiteY0" fmla="*/ 8975 h 1088701"/>
              <a:gd name="connsiteX1" fmla="*/ 3659 w 197432"/>
              <a:gd name="connsiteY1" fmla="*/ 396325 h 1088701"/>
              <a:gd name="connsiteX2" fmla="*/ 13184 w 197432"/>
              <a:gd name="connsiteY2" fmla="*/ 374100 h 1088701"/>
              <a:gd name="connsiteX3" fmla="*/ 57634 w 197432"/>
              <a:gd name="connsiteY3" fmla="*/ 564600 h 1088701"/>
              <a:gd name="connsiteX4" fmla="*/ 60809 w 197432"/>
              <a:gd name="connsiteY4" fmla="*/ 548725 h 1088701"/>
              <a:gd name="connsiteX5" fmla="*/ 184634 w 197432"/>
              <a:gd name="connsiteY5" fmla="*/ 936075 h 1088701"/>
              <a:gd name="connsiteX6" fmla="*/ 190984 w 197432"/>
              <a:gd name="connsiteY6" fmla="*/ 1088475 h 1088701"/>
              <a:gd name="connsiteX7" fmla="*/ 162409 w 197432"/>
              <a:gd name="connsiteY7" fmla="*/ 951950 h 1088701"/>
              <a:gd name="connsiteX8" fmla="*/ 19534 w 197432"/>
              <a:gd name="connsiteY8" fmla="*/ 367750 h 1088701"/>
              <a:gd name="connsiteX9" fmla="*/ 22709 w 197432"/>
              <a:gd name="connsiteY9" fmla="*/ 374100 h 1088701"/>
              <a:gd name="connsiteX10" fmla="*/ 13184 w 197432"/>
              <a:gd name="connsiteY10" fmla="*/ 142325 h 1088701"/>
              <a:gd name="connsiteX11" fmla="*/ 484 w 197432"/>
              <a:gd name="connsiteY11" fmla="*/ 8975 h 108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432" h="1088701">
                <a:moveTo>
                  <a:pt x="484" y="8975"/>
                </a:moveTo>
                <a:cubicBezTo>
                  <a:pt x="-1104" y="51308"/>
                  <a:pt x="1542" y="335471"/>
                  <a:pt x="3659" y="396325"/>
                </a:cubicBezTo>
                <a:cubicBezTo>
                  <a:pt x="5776" y="457179"/>
                  <a:pt x="4188" y="346054"/>
                  <a:pt x="13184" y="374100"/>
                </a:cubicBezTo>
                <a:cubicBezTo>
                  <a:pt x="22180" y="402146"/>
                  <a:pt x="49697" y="535496"/>
                  <a:pt x="57634" y="564600"/>
                </a:cubicBezTo>
                <a:cubicBezTo>
                  <a:pt x="65571" y="593704"/>
                  <a:pt x="39642" y="486812"/>
                  <a:pt x="60809" y="548725"/>
                </a:cubicBezTo>
                <a:cubicBezTo>
                  <a:pt x="81976" y="610638"/>
                  <a:pt x="162938" y="846117"/>
                  <a:pt x="184634" y="936075"/>
                </a:cubicBezTo>
                <a:cubicBezTo>
                  <a:pt x="206330" y="1026033"/>
                  <a:pt x="194688" y="1085829"/>
                  <a:pt x="190984" y="1088475"/>
                </a:cubicBezTo>
                <a:cubicBezTo>
                  <a:pt x="187280" y="1091121"/>
                  <a:pt x="190984" y="1072071"/>
                  <a:pt x="162409" y="951950"/>
                </a:cubicBezTo>
                <a:cubicBezTo>
                  <a:pt x="133834" y="831829"/>
                  <a:pt x="42817" y="464058"/>
                  <a:pt x="19534" y="367750"/>
                </a:cubicBezTo>
                <a:cubicBezTo>
                  <a:pt x="-3749" y="271442"/>
                  <a:pt x="23767" y="411671"/>
                  <a:pt x="22709" y="374100"/>
                </a:cubicBezTo>
                <a:cubicBezTo>
                  <a:pt x="21651" y="336529"/>
                  <a:pt x="19005" y="200004"/>
                  <a:pt x="13184" y="142325"/>
                </a:cubicBezTo>
                <a:cubicBezTo>
                  <a:pt x="7363" y="84646"/>
                  <a:pt x="2072" y="-33358"/>
                  <a:pt x="484" y="89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C4DA57B-7C1B-5E07-934E-057320890FFE}"/>
              </a:ext>
            </a:extLst>
          </p:cNvPr>
          <p:cNvSpPr/>
          <p:nvPr/>
        </p:nvSpPr>
        <p:spPr>
          <a:xfrm>
            <a:off x="6145882" y="5743339"/>
            <a:ext cx="138938" cy="416766"/>
          </a:xfrm>
          <a:custGeom>
            <a:avLst/>
            <a:gdLst>
              <a:gd name="connsiteX0" fmla="*/ 70768 w 138938"/>
              <a:gd name="connsiteY0" fmla="*/ 236 h 416766"/>
              <a:gd name="connsiteX1" fmla="*/ 131093 w 138938"/>
              <a:gd name="connsiteY1" fmla="*/ 212961 h 416766"/>
              <a:gd name="connsiteX2" fmla="*/ 80293 w 138938"/>
              <a:gd name="connsiteY2" fmla="*/ 308211 h 416766"/>
              <a:gd name="connsiteX3" fmla="*/ 918 w 138938"/>
              <a:gd name="connsiteY3" fmla="*/ 416161 h 416766"/>
              <a:gd name="connsiteX4" fmla="*/ 137443 w 138938"/>
              <a:gd name="connsiteY4" fmla="*/ 257411 h 416766"/>
              <a:gd name="connsiteX5" fmla="*/ 70768 w 138938"/>
              <a:gd name="connsiteY5" fmla="*/ 236 h 4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38" h="416766">
                <a:moveTo>
                  <a:pt x="70768" y="236"/>
                </a:moveTo>
                <a:cubicBezTo>
                  <a:pt x="69710" y="-7172"/>
                  <a:pt x="129506" y="161632"/>
                  <a:pt x="131093" y="212961"/>
                </a:cubicBezTo>
                <a:cubicBezTo>
                  <a:pt x="132680" y="264290"/>
                  <a:pt x="101989" y="274344"/>
                  <a:pt x="80293" y="308211"/>
                </a:cubicBezTo>
                <a:cubicBezTo>
                  <a:pt x="58597" y="342078"/>
                  <a:pt x="-8607" y="424628"/>
                  <a:pt x="918" y="416161"/>
                </a:cubicBezTo>
                <a:cubicBezTo>
                  <a:pt x="10443" y="407694"/>
                  <a:pt x="124214" y="324615"/>
                  <a:pt x="137443" y="257411"/>
                </a:cubicBezTo>
                <a:cubicBezTo>
                  <a:pt x="150672" y="190207"/>
                  <a:pt x="71826" y="7644"/>
                  <a:pt x="70768" y="2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DA3F299-E8D2-BAC3-1C33-E5FA4543F37F}"/>
              </a:ext>
            </a:extLst>
          </p:cNvPr>
          <p:cNvSpPr/>
          <p:nvPr/>
        </p:nvSpPr>
        <p:spPr>
          <a:xfrm>
            <a:off x="5702299" y="5289377"/>
            <a:ext cx="244878" cy="464160"/>
          </a:xfrm>
          <a:custGeom>
            <a:avLst/>
            <a:gdLst>
              <a:gd name="connsiteX0" fmla="*/ 136526 w 244878"/>
              <a:gd name="connsiteY0" fmla="*/ 173 h 464160"/>
              <a:gd name="connsiteX1" fmla="*/ 155576 w 244878"/>
              <a:gd name="connsiteY1" fmla="*/ 200198 h 464160"/>
              <a:gd name="connsiteX2" fmla="*/ 244476 w 244878"/>
              <a:gd name="connsiteY2" fmla="*/ 381173 h 464160"/>
              <a:gd name="connsiteX3" fmla="*/ 190501 w 244878"/>
              <a:gd name="connsiteY3" fmla="*/ 374823 h 464160"/>
              <a:gd name="connsiteX4" fmla="*/ 241301 w 244878"/>
              <a:gd name="connsiteY4" fmla="*/ 457373 h 464160"/>
              <a:gd name="connsiteX5" fmla="*/ 200026 w 244878"/>
              <a:gd name="connsiteY5" fmla="*/ 428798 h 464160"/>
              <a:gd name="connsiteX6" fmla="*/ 1 w 244878"/>
              <a:gd name="connsiteY6" fmla="*/ 187498 h 464160"/>
              <a:gd name="connsiteX7" fmla="*/ 196851 w 244878"/>
              <a:gd name="connsiteY7" fmla="*/ 403398 h 464160"/>
              <a:gd name="connsiteX8" fmla="*/ 196851 w 244878"/>
              <a:gd name="connsiteY8" fmla="*/ 336723 h 464160"/>
              <a:gd name="connsiteX9" fmla="*/ 142876 w 244878"/>
              <a:gd name="connsiteY9" fmla="*/ 235123 h 464160"/>
              <a:gd name="connsiteX10" fmla="*/ 136526 w 244878"/>
              <a:gd name="connsiteY10" fmla="*/ 173 h 4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878" h="464160">
                <a:moveTo>
                  <a:pt x="136526" y="173"/>
                </a:moveTo>
                <a:cubicBezTo>
                  <a:pt x="138643" y="-5648"/>
                  <a:pt x="137584" y="136698"/>
                  <a:pt x="155576" y="200198"/>
                </a:cubicBezTo>
                <a:cubicBezTo>
                  <a:pt x="173568" y="263698"/>
                  <a:pt x="238655" y="352069"/>
                  <a:pt x="244476" y="381173"/>
                </a:cubicBezTo>
                <a:cubicBezTo>
                  <a:pt x="250297" y="410277"/>
                  <a:pt x="191030" y="362123"/>
                  <a:pt x="190501" y="374823"/>
                </a:cubicBezTo>
                <a:cubicBezTo>
                  <a:pt x="189972" y="387523"/>
                  <a:pt x="239714" y="448377"/>
                  <a:pt x="241301" y="457373"/>
                </a:cubicBezTo>
                <a:cubicBezTo>
                  <a:pt x="242888" y="466369"/>
                  <a:pt x="240243" y="473777"/>
                  <a:pt x="200026" y="428798"/>
                </a:cubicBezTo>
                <a:cubicBezTo>
                  <a:pt x="159809" y="383819"/>
                  <a:pt x="530" y="191731"/>
                  <a:pt x="1" y="187498"/>
                </a:cubicBezTo>
                <a:cubicBezTo>
                  <a:pt x="-528" y="183265"/>
                  <a:pt x="164043" y="378527"/>
                  <a:pt x="196851" y="403398"/>
                </a:cubicBezTo>
                <a:cubicBezTo>
                  <a:pt x="229659" y="428269"/>
                  <a:pt x="205847" y="364769"/>
                  <a:pt x="196851" y="336723"/>
                </a:cubicBezTo>
                <a:cubicBezTo>
                  <a:pt x="187855" y="308677"/>
                  <a:pt x="150814" y="284865"/>
                  <a:pt x="142876" y="235123"/>
                </a:cubicBezTo>
                <a:cubicBezTo>
                  <a:pt x="134938" y="185381"/>
                  <a:pt x="134409" y="5994"/>
                  <a:pt x="136526" y="1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DD51ED7-1583-0C1E-080C-AD4C4615F8EC}"/>
              </a:ext>
            </a:extLst>
          </p:cNvPr>
          <p:cNvSpPr/>
          <p:nvPr/>
        </p:nvSpPr>
        <p:spPr>
          <a:xfrm>
            <a:off x="5819703" y="5836121"/>
            <a:ext cx="152668" cy="197333"/>
          </a:xfrm>
          <a:custGeom>
            <a:avLst/>
            <a:gdLst>
              <a:gd name="connsiteX0" fmla="*/ 72 w 152668"/>
              <a:gd name="connsiteY0" fmla="*/ 2704 h 197333"/>
              <a:gd name="connsiteX1" fmla="*/ 79447 w 152668"/>
              <a:gd name="connsiteY1" fmla="*/ 37629 h 197333"/>
              <a:gd name="connsiteX2" fmla="*/ 66747 w 152668"/>
              <a:gd name="connsiteY2" fmla="*/ 126529 h 197333"/>
              <a:gd name="connsiteX3" fmla="*/ 152472 w 152668"/>
              <a:gd name="connsiteY3" fmla="*/ 196379 h 197333"/>
              <a:gd name="connsiteX4" fmla="*/ 88972 w 152668"/>
              <a:gd name="connsiteY4" fmla="*/ 164629 h 197333"/>
              <a:gd name="connsiteX5" fmla="*/ 47697 w 152668"/>
              <a:gd name="connsiteY5" fmla="*/ 129704 h 197333"/>
              <a:gd name="connsiteX6" fmla="*/ 95322 w 152668"/>
              <a:gd name="connsiteY6" fmla="*/ 104304 h 197333"/>
              <a:gd name="connsiteX7" fmla="*/ 72 w 152668"/>
              <a:gd name="connsiteY7" fmla="*/ 2704 h 1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68" h="197333">
                <a:moveTo>
                  <a:pt x="72" y="2704"/>
                </a:moveTo>
                <a:cubicBezTo>
                  <a:pt x="-2574" y="-8409"/>
                  <a:pt x="68335" y="16992"/>
                  <a:pt x="79447" y="37629"/>
                </a:cubicBezTo>
                <a:cubicBezTo>
                  <a:pt x="90559" y="58266"/>
                  <a:pt x="54576" y="100071"/>
                  <a:pt x="66747" y="126529"/>
                </a:cubicBezTo>
                <a:cubicBezTo>
                  <a:pt x="78918" y="152987"/>
                  <a:pt x="148768" y="190029"/>
                  <a:pt x="152472" y="196379"/>
                </a:cubicBezTo>
                <a:cubicBezTo>
                  <a:pt x="156176" y="202729"/>
                  <a:pt x="106434" y="175741"/>
                  <a:pt x="88972" y="164629"/>
                </a:cubicBezTo>
                <a:cubicBezTo>
                  <a:pt x="71510" y="153517"/>
                  <a:pt x="46639" y="139758"/>
                  <a:pt x="47697" y="129704"/>
                </a:cubicBezTo>
                <a:cubicBezTo>
                  <a:pt x="48755" y="119650"/>
                  <a:pt x="97439" y="122296"/>
                  <a:pt x="95322" y="104304"/>
                </a:cubicBezTo>
                <a:cubicBezTo>
                  <a:pt x="93205" y="86312"/>
                  <a:pt x="2718" y="13817"/>
                  <a:pt x="72" y="2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FA5ACBE-3033-E500-ECCA-0343E01D8C8A}"/>
              </a:ext>
            </a:extLst>
          </p:cNvPr>
          <p:cNvSpPr/>
          <p:nvPr/>
        </p:nvSpPr>
        <p:spPr>
          <a:xfrm>
            <a:off x="5670012" y="5991221"/>
            <a:ext cx="500997" cy="168356"/>
          </a:xfrm>
          <a:custGeom>
            <a:avLst/>
            <a:gdLst>
              <a:gd name="connsiteX0" fmla="*/ 499013 w 500997"/>
              <a:gd name="connsiteY0" fmla="*/ 4 h 168356"/>
              <a:gd name="connsiteX1" fmla="*/ 378363 w 500997"/>
              <a:gd name="connsiteY1" fmla="*/ 63504 h 168356"/>
              <a:gd name="connsiteX2" fmla="*/ 111663 w 500997"/>
              <a:gd name="connsiteY2" fmla="*/ 111129 h 168356"/>
              <a:gd name="connsiteX3" fmla="*/ 241838 w 500997"/>
              <a:gd name="connsiteY3" fmla="*/ 98429 h 168356"/>
              <a:gd name="connsiteX4" fmla="*/ 538 w 500997"/>
              <a:gd name="connsiteY4" fmla="*/ 168279 h 168356"/>
              <a:gd name="connsiteX5" fmla="*/ 184688 w 500997"/>
              <a:gd name="connsiteY5" fmla="*/ 111129 h 168356"/>
              <a:gd name="connsiteX6" fmla="*/ 448213 w 500997"/>
              <a:gd name="connsiteY6" fmla="*/ 63504 h 168356"/>
              <a:gd name="connsiteX7" fmla="*/ 289463 w 500997"/>
              <a:gd name="connsiteY7" fmla="*/ 66679 h 168356"/>
              <a:gd name="connsiteX8" fmla="*/ 499013 w 500997"/>
              <a:gd name="connsiteY8" fmla="*/ 4 h 16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97" h="168356">
                <a:moveTo>
                  <a:pt x="499013" y="4"/>
                </a:moveTo>
                <a:cubicBezTo>
                  <a:pt x="513830" y="-525"/>
                  <a:pt x="442921" y="44983"/>
                  <a:pt x="378363" y="63504"/>
                </a:cubicBezTo>
                <a:cubicBezTo>
                  <a:pt x="313805" y="82025"/>
                  <a:pt x="134417" y="105308"/>
                  <a:pt x="111663" y="111129"/>
                </a:cubicBezTo>
                <a:cubicBezTo>
                  <a:pt x="88909" y="116950"/>
                  <a:pt x="260359" y="88904"/>
                  <a:pt x="241838" y="98429"/>
                </a:cubicBezTo>
                <a:cubicBezTo>
                  <a:pt x="223317" y="107954"/>
                  <a:pt x="10063" y="166162"/>
                  <a:pt x="538" y="168279"/>
                </a:cubicBezTo>
                <a:cubicBezTo>
                  <a:pt x="-8987" y="170396"/>
                  <a:pt x="110076" y="128591"/>
                  <a:pt x="184688" y="111129"/>
                </a:cubicBezTo>
                <a:cubicBezTo>
                  <a:pt x="259300" y="93667"/>
                  <a:pt x="430751" y="70912"/>
                  <a:pt x="448213" y="63504"/>
                </a:cubicBezTo>
                <a:cubicBezTo>
                  <a:pt x="465675" y="56096"/>
                  <a:pt x="284700" y="76204"/>
                  <a:pt x="289463" y="66679"/>
                </a:cubicBezTo>
                <a:cubicBezTo>
                  <a:pt x="294226" y="57154"/>
                  <a:pt x="484196" y="533"/>
                  <a:pt x="499013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6032184-9CB5-F208-F3D9-F9D583C08ED0}"/>
              </a:ext>
            </a:extLst>
          </p:cNvPr>
          <p:cNvSpPr/>
          <p:nvPr/>
        </p:nvSpPr>
        <p:spPr>
          <a:xfrm>
            <a:off x="5462722" y="5902314"/>
            <a:ext cx="204771" cy="381060"/>
          </a:xfrm>
          <a:custGeom>
            <a:avLst/>
            <a:gdLst>
              <a:gd name="connsiteX0" fmla="*/ 204653 w 204771"/>
              <a:gd name="connsiteY0" fmla="*/ 11 h 381060"/>
              <a:gd name="connsiteX1" fmla="*/ 36378 w 204771"/>
              <a:gd name="connsiteY1" fmla="*/ 98436 h 381060"/>
              <a:gd name="connsiteX2" fmla="*/ 10978 w 204771"/>
              <a:gd name="connsiteY2" fmla="*/ 152411 h 381060"/>
              <a:gd name="connsiteX3" fmla="*/ 17328 w 204771"/>
              <a:gd name="connsiteY3" fmla="*/ 184161 h 381060"/>
              <a:gd name="connsiteX4" fmla="*/ 39553 w 204771"/>
              <a:gd name="connsiteY4" fmla="*/ 238136 h 381060"/>
              <a:gd name="connsiteX5" fmla="*/ 30028 w 204771"/>
              <a:gd name="connsiteY5" fmla="*/ 266711 h 381060"/>
              <a:gd name="connsiteX6" fmla="*/ 64953 w 204771"/>
              <a:gd name="connsiteY6" fmla="*/ 381011 h 381060"/>
              <a:gd name="connsiteX7" fmla="*/ 45903 w 204771"/>
              <a:gd name="connsiteY7" fmla="*/ 279411 h 381060"/>
              <a:gd name="connsiteX8" fmla="*/ 36378 w 204771"/>
              <a:gd name="connsiteY8" fmla="*/ 158761 h 381060"/>
              <a:gd name="connsiteX9" fmla="*/ 42728 w 204771"/>
              <a:gd name="connsiteY9" fmla="*/ 117486 h 381060"/>
              <a:gd name="connsiteX10" fmla="*/ 7803 w 204771"/>
              <a:gd name="connsiteY10" fmla="*/ 104786 h 381060"/>
              <a:gd name="connsiteX11" fmla="*/ 204653 w 204771"/>
              <a:gd name="connsiteY11" fmla="*/ 11 h 38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71" h="381060">
                <a:moveTo>
                  <a:pt x="204653" y="11"/>
                </a:moveTo>
                <a:cubicBezTo>
                  <a:pt x="209415" y="-1047"/>
                  <a:pt x="68657" y="73036"/>
                  <a:pt x="36378" y="98436"/>
                </a:cubicBezTo>
                <a:cubicBezTo>
                  <a:pt x="4099" y="123836"/>
                  <a:pt x="14153" y="138124"/>
                  <a:pt x="10978" y="152411"/>
                </a:cubicBezTo>
                <a:cubicBezTo>
                  <a:pt x="7803" y="166698"/>
                  <a:pt x="12565" y="169873"/>
                  <a:pt x="17328" y="184161"/>
                </a:cubicBezTo>
                <a:cubicBezTo>
                  <a:pt x="22091" y="198449"/>
                  <a:pt x="37436" y="224378"/>
                  <a:pt x="39553" y="238136"/>
                </a:cubicBezTo>
                <a:cubicBezTo>
                  <a:pt x="41670" y="251894"/>
                  <a:pt x="25795" y="242899"/>
                  <a:pt x="30028" y="266711"/>
                </a:cubicBezTo>
                <a:cubicBezTo>
                  <a:pt x="34261" y="290523"/>
                  <a:pt x="62307" y="378894"/>
                  <a:pt x="64953" y="381011"/>
                </a:cubicBezTo>
                <a:cubicBezTo>
                  <a:pt x="67599" y="383128"/>
                  <a:pt x="50665" y="316453"/>
                  <a:pt x="45903" y="279411"/>
                </a:cubicBezTo>
                <a:cubicBezTo>
                  <a:pt x="41141" y="242369"/>
                  <a:pt x="36907" y="185748"/>
                  <a:pt x="36378" y="158761"/>
                </a:cubicBezTo>
                <a:cubicBezTo>
                  <a:pt x="35849" y="131774"/>
                  <a:pt x="47490" y="126482"/>
                  <a:pt x="42728" y="117486"/>
                </a:cubicBezTo>
                <a:cubicBezTo>
                  <a:pt x="37966" y="108490"/>
                  <a:pt x="-20772" y="123836"/>
                  <a:pt x="7803" y="104786"/>
                </a:cubicBezTo>
                <a:cubicBezTo>
                  <a:pt x="36378" y="85736"/>
                  <a:pt x="199891" y="1069"/>
                  <a:pt x="204653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2D9494E-E754-07E4-9CCE-70D01EDF03C3}"/>
              </a:ext>
            </a:extLst>
          </p:cNvPr>
          <p:cNvSpPr/>
          <p:nvPr/>
        </p:nvSpPr>
        <p:spPr>
          <a:xfrm>
            <a:off x="5688266" y="6149543"/>
            <a:ext cx="334994" cy="152926"/>
          </a:xfrm>
          <a:custGeom>
            <a:avLst/>
            <a:gdLst>
              <a:gd name="connsiteX0" fmla="*/ 1334 w 334994"/>
              <a:gd name="connsiteY0" fmla="*/ 44882 h 152926"/>
              <a:gd name="connsiteX1" fmla="*/ 195009 w 334994"/>
              <a:gd name="connsiteY1" fmla="*/ 432 h 152926"/>
              <a:gd name="connsiteX2" fmla="*/ 315659 w 334994"/>
              <a:gd name="connsiteY2" fmla="*/ 76632 h 152926"/>
              <a:gd name="connsiteX3" fmla="*/ 334709 w 334994"/>
              <a:gd name="connsiteY3" fmla="*/ 152832 h 152926"/>
              <a:gd name="connsiteX4" fmla="*/ 325184 w 334994"/>
              <a:gd name="connsiteY4" fmla="*/ 60757 h 152926"/>
              <a:gd name="connsiteX5" fmla="*/ 299784 w 334994"/>
              <a:gd name="connsiteY5" fmla="*/ 29007 h 152926"/>
              <a:gd name="connsiteX6" fmla="*/ 1334 w 334994"/>
              <a:gd name="connsiteY6" fmla="*/ 44882 h 1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994" h="152926">
                <a:moveTo>
                  <a:pt x="1334" y="44882"/>
                </a:moveTo>
                <a:cubicBezTo>
                  <a:pt x="-16129" y="40119"/>
                  <a:pt x="142622" y="-4860"/>
                  <a:pt x="195009" y="432"/>
                </a:cubicBezTo>
                <a:cubicBezTo>
                  <a:pt x="247396" y="5724"/>
                  <a:pt x="292376" y="51232"/>
                  <a:pt x="315659" y="76632"/>
                </a:cubicBezTo>
                <a:cubicBezTo>
                  <a:pt x="338942" y="102032"/>
                  <a:pt x="333122" y="155478"/>
                  <a:pt x="334709" y="152832"/>
                </a:cubicBezTo>
                <a:cubicBezTo>
                  <a:pt x="336297" y="150186"/>
                  <a:pt x="331005" y="81394"/>
                  <a:pt x="325184" y="60757"/>
                </a:cubicBezTo>
                <a:cubicBezTo>
                  <a:pt x="319363" y="40120"/>
                  <a:pt x="350584" y="33769"/>
                  <a:pt x="299784" y="29007"/>
                </a:cubicBezTo>
                <a:cubicBezTo>
                  <a:pt x="248984" y="24245"/>
                  <a:pt x="18797" y="49645"/>
                  <a:pt x="1334" y="448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37B73B2-EB7D-EF8C-3335-8195FEFA0ACF}"/>
              </a:ext>
            </a:extLst>
          </p:cNvPr>
          <p:cNvSpPr/>
          <p:nvPr/>
        </p:nvSpPr>
        <p:spPr>
          <a:xfrm>
            <a:off x="5703829" y="4135695"/>
            <a:ext cx="198247" cy="650135"/>
          </a:xfrm>
          <a:custGeom>
            <a:avLst/>
            <a:gdLst>
              <a:gd name="connsiteX0" fmla="*/ 27120 w 198247"/>
              <a:gd name="connsiteY0" fmla="*/ 370 h 650135"/>
              <a:gd name="connsiteX1" fmla="*/ 133445 w 198247"/>
              <a:gd name="connsiteY1" fmla="*/ 340612 h 650135"/>
              <a:gd name="connsiteX2" fmla="*/ 133445 w 198247"/>
              <a:gd name="connsiteY2" fmla="*/ 457570 h 650135"/>
              <a:gd name="connsiteX3" fmla="*/ 538 w 198247"/>
              <a:gd name="connsiteY3" fmla="*/ 648956 h 650135"/>
              <a:gd name="connsiteX4" fmla="*/ 90915 w 198247"/>
              <a:gd name="connsiteY4" fmla="*/ 531998 h 650135"/>
              <a:gd name="connsiteX5" fmla="*/ 197241 w 198247"/>
              <a:gd name="connsiteY5" fmla="*/ 404407 h 650135"/>
              <a:gd name="connsiteX6" fmla="*/ 144078 w 198247"/>
              <a:gd name="connsiteY6" fmla="*/ 404407 h 650135"/>
              <a:gd name="connsiteX7" fmla="*/ 138762 w 198247"/>
              <a:gd name="connsiteY7" fmla="*/ 276817 h 650135"/>
              <a:gd name="connsiteX8" fmla="*/ 27120 w 198247"/>
              <a:gd name="connsiteY8" fmla="*/ 370 h 65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47" h="650135">
                <a:moveTo>
                  <a:pt x="27120" y="370"/>
                </a:moveTo>
                <a:cubicBezTo>
                  <a:pt x="26234" y="11003"/>
                  <a:pt x="115724" y="264412"/>
                  <a:pt x="133445" y="340612"/>
                </a:cubicBezTo>
                <a:cubicBezTo>
                  <a:pt x="151166" y="416812"/>
                  <a:pt x="155596" y="406179"/>
                  <a:pt x="133445" y="457570"/>
                </a:cubicBezTo>
                <a:cubicBezTo>
                  <a:pt x="111294" y="508961"/>
                  <a:pt x="7626" y="636551"/>
                  <a:pt x="538" y="648956"/>
                </a:cubicBezTo>
                <a:cubicBezTo>
                  <a:pt x="-6550" y="661361"/>
                  <a:pt x="58131" y="572756"/>
                  <a:pt x="90915" y="531998"/>
                </a:cubicBezTo>
                <a:cubicBezTo>
                  <a:pt x="123699" y="491240"/>
                  <a:pt x="188381" y="425672"/>
                  <a:pt x="197241" y="404407"/>
                </a:cubicBezTo>
                <a:cubicBezTo>
                  <a:pt x="206101" y="383142"/>
                  <a:pt x="153824" y="425672"/>
                  <a:pt x="144078" y="404407"/>
                </a:cubicBezTo>
                <a:cubicBezTo>
                  <a:pt x="134332" y="383142"/>
                  <a:pt x="155597" y="342384"/>
                  <a:pt x="138762" y="276817"/>
                </a:cubicBezTo>
                <a:cubicBezTo>
                  <a:pt x="121927" y="211250"/>
                  <a:pt x="28006" y="-10263"/>
                  <a:pt x="27120" y="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4661829-D659-98F3-C6A0-A4856DC433DC}"/>
              </a:ext>
            </a:extLst>
          </p:cNvPr>
          <p:cNvSpPr/>
          <p:nvPr/>
        </p:nvSpPr>
        <p:spPr>
          <a:xfrm>
            <a:off x="5585608" y="4908431"/>
            <a:ext cx="233353" cy="531007"/>
          </a:xfrm>
          <a:custGeom>
            <a:avLst/>
            <a:gdLst>
              <a:gd name="connsiteX0" fmla="*/ 12434 w 233353"/>
              <a:gd name="connsiteY0" fmla="*/ 14443 h 531007"/>
              <a:gd name="connsiteX1" fmla="*/ 44332 w 233353"/>
              <a:gd name="connsiteY1" fmla="*/ 56974 h 531007"/>
              <a:gd name="connsiteX2" fmla="*/ 203820 w 233353"/>
              <a:gd name="connsiteY2" fmla="*/ 211146 h 531007"/>
              <a:gd name="connsiteX3" fmla="*/ 193187 w 233353"/>
              <a:gd name="connsiteY3" fmla="*/ 306839 h 531007"/>
              <a:gd name="connsiteX4" fmla="*/ 1801 w 233353"/>
              <a:gd name="connsiteY4" fmla="*/ 530122 h 531007"/>
              <a:gd name="connsiteX5" fmla="*/ 177239 w 233353"/>
              <a:gd name="connsiteY5" fmla="*/ 381267 h 531007"/>
              <a:gd name="connsiteX6" fmla="*/ 225085 w 233353"/>
              <a:gd name="connsiteY6" fmla="*/ 290890 h 531007"/>
              <a:gd name="connsiteX7" fmla="*/ 12434 w 233353"/>
              <a:gd name="connsiteY7" fmla="*/ 14443 h 53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53" h="531007">
                <a:moveTo>
                  <a:pt x="12434" y="14443"/>
                </a:moveTo>
                <a:cubicBezTo>
                  <a:pt x="-17692" y="-24543"/>
                  <a:pt x="12435" y="24190"/>
                  <a:pt x="44332" y="56974"/>
                </a:cubicBezTo>
                <a:cubicBezTo>
                  <a:pt x="76229" y="89758"/>
                  <a:pt x="179011" y="169502"/>
                  <a:pt x="203820" y="211146"/>
                </a:cubicBezTo>
                <a:cubicBezTo>
                  <a:pt x="228629" y="252790"/>
                  <a:pt x="226857" y="253676"/>
                  <a:pt x="193187" y="306839"/>
                </a:cubicBezTo>
                <a:cubicBezTo>
                  <a:pt x="159517" y="360002"/>
                  <a:pt x="4459" y="517717"/>
                  <a:pt x="1801" y="530122"/>
                </a:cubicBezTo>
                <a:cubicBezTo>
                  <a:pt x="-857" y="542527"/>
                  <a:pt x="140025" y="421139"/>
                  <a:pt x="177239" y="381267"/>
                </a:cubicBezTo>
                <a:cubicBezTo>
                  <a:pt x="214453" y="341395"/>
                  <a:pt x="249894" y="348483"/>
                  <a:pt x="225085" y="290890"/>
                </a:cubicBezTo>
                <a:cubicBezTo>
                  <a:pt x="200276" y="233297"/>
                  <a:pt x="42560" y="53429"/>
                  <a:pt x="12434" y="1444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DAACA9B-8011-EC57-8249-DE26E085357A}"/>
              </a:ext>
            </a:extLst>
          </p:cNvPr>
          <p:cNvSpPr/>
          <p:nvPr/>
        </p:nvSpPr>
        <p:spPr>
          <a:xfrm>
            <a:off x="6094154" y="6352882"/>
            <a:ext cx="100911" cy="258265"/>
          </a:xfrm>
          <a:custGeom>
            <a:avLst/>
            <a:gdLst>
              <a:gd name="connsiteX0" fmla="*/ 33596 w 100911"/>
              <a:gd name="connsiteY0" fmla="*/ 293 h 258265"/>
              <a:gd name="connsiteX1" fmla="*/ 8196 w 100911"/>
              <a:gd name="connsiteY1" fmla="*/ 120943 h 258265"/>
              <a:gd name="connsiteX2" fmla="*/ 24071 w 100911"/>
              <a:gd name="connsiteY2" fmla="*/ 171743 h 258265"/>
              <a:gd name="connsiteX3" fmla="*/ 24071 w 100911"/>
              <a:gd name="connsiteY3" fmla="*/ 200318 h 258265"/>
              <a:gd name="connsiteX4" fmla="*/ 100271 w 100911"/>
              <a:gd name="connsiteY4" fmla="*/ 257468 h 258265"/>
              <a:gd name="connsiteX5" fmla="*/ 58996 w 100911"/>
              <a:gd name="connsiteY5" fmla="*/ 228893 h 258265"/>
              <a:gd name="connsiteX6" fmla="*/ 30421 w 100911"/>
              <a:gd name="connsiteY6" fmla="*/ 162218 h 258265"/>
              <a:gd name="connsiteX7" fmla="*/ 36771 w 100911"/>
              <a:gd name="connsiteY7" fmla="*/ 162218 h 258265"/>
              <a:gd name="connsiteX8" fmla="*/ 8196 w 100911"/>
              <a:gd name="connsiteY8" fmla="*/ 95543 h 258265"/>
              <a:gd name="connsiteX9" fmla="*/ 1846 w 100911"/>
              <a:gd name="connsiteY9" fmla="*/ 86018 h 258265"/>
              <a:gd name="connsiteX10" fmla="*/ 33596 w 100911"/>
              <a:gd name="connsiteY10" fmla="*/ 293 h 2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11" h="258265">
                <a:moveTo>
                  <a:pt x="33596" y="293"/>
                </a:moveTo>
                <a:cubicBezTo>
                  <a:pt x="34654" y="6114"/>
                  <a:pt x="9783" y="92368"/>
                  <a:pt x="8196" y="120943"/>
                </a:cubicBezTo>
                <a:cubicBezTo>
                  <a:pt x="6608" y="149518"/>
                  <a:pt x="24071" y="171743"/>
                  <a:pt x="24071" y="171743"/>
                </a:cubicBezTo>
                <a:cubicBezTo>
                  <a:pt x="26717" y="184972"/>
                  <a:pt x="11371" y="186031"/>
                  <a:pt x="24071" y="200318"/>
                </a:cubicBezTo>
                <a:cubicBezTo>
                  <a:pt x="36771" y="214606"/>
                  <a:pt x="94450" y="252706"/>
                  <a:pt x="100271" y="257468"/>
                </a:cubicBezTo>
                <a:cubicBezTo>
                  <a:pt x="106092" y="262230"/>
                  <a:pt x="70638" y="244768"/>
                  <a:pt x="58996" y="228893"/>
                </a:cubicBezTo>
                <a:cubicBezTo>
                  <a:pt x="47354" y="213018"/>
                  <a:pt x="34125" y="173330"/>
                  <a:pt x="30421" y="162218"/>
                </a:cubicBezTo>
                <a:cubicBezTo>
                  <a:pt x="26717" y="151106"/>
                  <a:pt x="40475" y="173330"/>
                  <a:pt x="36771" y="162218"/>
                </a:cubicBezTo>
                <a:cubicBezTo>
                  <a:pt x="33067" y="151106"/>
                  <a:pt x="8196" y="95543"/>
                  <a:pt x="8196" y="95543"/>
                </a:cubicBezTo>
                <a:cubicBezTo>
                  <a:pt x="2375" y="82843"/>
                  <a:pt x="-2916" y="95014"/>
                  <a:pt x="1846" y="86018"/>
                </a:cubicBezTo>
                <a:cubicBezTo>
                  <a:pt x="6608" y="77022"/>
                  <a:pt x="32538" y="-5528"/>
                  <a:pt x="33596" y="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CC80CA1-35D0-CD58-A2D5-7A020760F451}"/>
              </a:ext>
            </a:extLst>
          </p:cNvPr>
          <p:cNvSpPr/>
          <p:nvPr/>
        </p:nvSpPr>
        <p:spPr>
          <a:xfrm>
            <a:off x="5971157" y="6368996"/>
            <a:ext cx="83800" cy="260423"/>
          </a:xfrm>
          <a:custGeom>
            <a:avLst/>
            <a:gdLst>
              <a:gd name="connsiteX0" fmla="*/ 83568 w 83800"/>
              <a:gd name="connsiteY0" fmla="*/ 54 h 260423"/>
              <a:gd name="connsiteX1" fmla="*/ 32768 w 83800"/>
              <a:gd name="connsiteY1" fmla="*/ 92129 h 260423"/>
              <a:gd name="connsiteX2" fmla="*/ 13718 w 83800"/>
              <a:gd name="connsiteY2" fmla="*/ 85779 h 260423"/>
              <a:gd name="connsiteX3" fmla="*/ 48643 w 83800"/>
              <a:gd name="connsiteY3" fmla="*/ 168329 h 260423"/>
              <a:gd name="connsiteX4" fmla="*/ 16893 w 83800"/>
              <a:gd name="connsiteY4" fmla="*/ 203254 h 260423"/>
              <a:gd name="connsiteX5" fmla="*/ 67693 w 83800"/>
              <a:gd name="connsiteY5" fmla="*/ 260404 h 260423"/>
              <a:gd name="connsiteX6" fmla="*/ 13718 w 83800"/>
              <a:gd name="connsiteY6" fmla="*/ 196904 h 260423"/>
              <a:gd name="connsiteX7" fmla="*/ 4193 w 83800"/>
              <a:gd name="connsiteY7" fmla="*/ 85779 h 260423"/>
              <a:gd name="connsiteX8" fmla="*/ 7368 w 83800"/>
              <a:gd name="connsiteY8" fmla="*/ 108004 h 260423"/>
              <a:gd name="connsiteX9" fmla="*/ 83568 w 83800"/>
              <a:gd name="connsiteY9" fmla="*/ 54 h 2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00" h="260423">
                <a:moveTo>
                  <a:pt x="83568" y="54"/>
                </a:moveTo>
                <a:cubicBezTo>
                  <a:pt x="87801" y="-2592"/>
                  <a:pt x="32768" y="92129"/>
                  <a:pt x="32768" y="92129"/>
                </a:cubicBezTo>
                <a:cubicBezTo>
                  <a:pt x="21126" y="106416"/>
                  <a:pt x="11072" y="73079"/>
                  <a:pt x="13718" y="85779"/>
                </a:cubicBezTo>
                <a:cubicBezTo>
                  <a:pt x="16364" y="98479"/>
                  <a:pt x="48114" y="148750"/>
                  <a:pt x="48643" y="168329"/>
                </a:cubicBezTo>
                <a:cubicBezTo>
                  <a:pt x="49172" y="187908"/>
                  <a:pt x="13718" y="187908"/>
                  <a:pt x="16893" y="203254"/>
                </a:cubicBezTo>
                <a:cubicBezTo>
                  <a:pt x="20068" y="218600"/>
                  <a:pt x="68222" y="261462"/>
                  <a:pt x="67693" y="260404"/>
                </a:cubicBezTo>
                <a:cubicBezTo>
                  <a:pt x="67164" y="259346"/>
                  <a:pt x="24301" y="226008"/>
                  <a:pt x="13718" y="196904"/>
                </a:cubicBezTo>
                <a:cubicBezTo>
                  <a:pt x="3135" y="167800"/>
                  <a:pt x="5251" y="100596"/>
                  <a:pt x="4193" y="85779"/>
                </a:cubicBezTo>
                <a:cubicBezTo>
                  <a:pt x="3135" y="70962"/>
                  <a:pt x="-6390" y="114883"/>
                  <a:pt x="7368" y="108004"/>
                </a:cubicBezTo>
                <a:cubicBezTo>
                  <a:pt x="21126" y="101125"/>
                  <a:pt x="79335" y="2700"/>
                  <a:pt x="83568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BC231B6-A1D3-E2D2-373A-909A883DB366}"/>
              </a:ext>
            </a:extLst>
          </p:cNvPr>
          <p:cNvSpPr/>
          <p:nvPr/>
        </p:nvSpPr>
        <p:spPr>
          <a:xfrm>
            <a:off x="5212081" y="6696920"/>
            <a:ext cx="933086" cy="317910"/>
          </a:xfrm>
          <a:custGeom>
            <a:avLst/>
            <a:gdLst>
              <a:gd name="connsiteX0" fmla="*/ 329 w 933086"/>
              <a:gd name="connsiteY0" fmla="*/ 317881 h 317910"/>
              <a:gd name="connsiteX1" fmla="*/ 317233 w 933086"/>
              <a:gd name="connsiteY1" fmla="*/ 278268 h 317910"/>
              <a:gd name="connsiteX2" fmla="*/ 343642 w 933086"/>
              <a:gd name="connsiteY2" fmla="*/ 251860 h 317910"/>
              <a:gd name="connsiteX3" fmla="*/ 591223 w 933086"/>
              <a:gd name="connsiteY3" fmla="*/ 139623 h 317910"/>
              <a:gd name="connsiteX4" fmla="*/ 634137 w 933086"/>
              <a:gd name="connsiteY4" fmla="*/ 149526 h 317910"/>
              <a:gd name="connsiteX5" fmla="*/ 683653 w 933086"/>
              <a:gd name="connsiteY5" fmla="*/ 169333 h 317910"/>
              <a:gd name="connsiteX6" fmla="*/ 736471 w 933086"/>
              <a:gd name="connsiteY6" fmla="*/ 106612 h 317910"/>
              <a:gd name="connsiteX7" fmla="*/ 785987 w 933086"/>
              <a:gd name="connsiteY7" fmla="*/ 63698 h 317910"/>
              <a:gd name="connsiteX8" fmla="*/ 769481 w 933086"/>
              <a:gd name="connsiteY8" fmla="*/ 70300 h 317910"/>
              <a:gd name="connsiteX9" fmla="*/ 927933 w 933086"/>
              <a:gd name="connsiteY9" fmla="*/ 4279 h 317910"/>
              <a:gd name="connsiteX10" fmla="*/ 871815 w 933086"/>
              <a:gd name="connsiteY10" fmla="*/ 20784 h 317910"/>
              <a:gd name="connsiteX11" fmla="*/ 650642 w 933086"/>
              <a:gd name="connsiteY11" fmla="*/ 136322 h 317910"/>
              <a:gd name="connsiteX12" fmla="*/ 726567 w 933086"/>
              <a:gd name="connsiteY12" fmla="*/ 123118 h 317910"/>
              <a:gd name="connsiteX13" fmla="*/ 498793 w 933086"/>
              <a:gd name="connsiteY13" fmla="*/ 175935 h 317910"/>
              <a:gd name="connsiteX14" fmla="*/ 337040 w 933086"/>
              <a:gd name="connsiteY14" fmla="*/ 245258 h 317910"/>
              <a:gd name="connsiteX15" fmla="*/ 337040 w 933086"/>
              <a:gd name="connsiteY15" fmla="*/ 238655 h 317910"/>
              <a:gd name="connsiteX16" fmla="*/ 257814 w 933086"/>
              <a:gd name="connsiteY16" fmla="*/ 271666 h 317910"/>
              <a:gd name="connsiteX17" fmla="*/ 329 w 933086"/>
              <a:gd name="connsiteY17" fmla="*/ 317881 h 3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3086" h="317910">
                <a:moveTo>
                  <a:pt x="329" y="317881"/>
                </a:moveTo>
                <a:cubicBezTo>
                  <a:pt x="10232" y="318981"/>
                  <a:pt x="260014" y="289271"/>
                  <a:pt x="317233" y="278268"/>
                </a:cubicBezTo>
                <a:cubicBezTo>
                  <a:pt x="374452" y="267264"/>
                  <a:pt x="297977" y="274967"/>
                  <a:pt x="343642" y="251860"/>
                </a:cubicBezTo>
                <a:cubicBezTo>
                  <a:pt x="389307" y="228753"/>
                  <a:pt x="542807" y="156679"/>
                  <a:pt x="591223" y="139623"/>
                </a:cubicBezTo>
                <a:cubicBezTo>
                  <a:pt x="639639" y="122567"/>
                  <a:pt x="618732" y="144574"/>
                  <a:pt x="634137" y="149526"/>
                </a:cubicBezTo>
                <a:cubicBezTo>
                  <a:pt x="649542" y="154478"/>
                  <a:pt x="666597" y="176485"/>
                  <a:pt x="683653" y="169333"/>
                </a:cubicBezTo>
                <a:cubicBezTo>
                  <a:pt x="700709" y="162181"/>
                  <a:pt x="719415" y="124218"/>
                  <a:pt x="736471" y="106612"/>
                </a:cubicBezTo>
                <a:cubicBezTo>
                  <a:pt x="753527" y="89006"/>
                  <a:pt x="780485" y="69750"/>
                  <a:pt x="785987" y="63698"/>
                </a:cubicBezTo>
                <a:cubicBezTo>
                  <a:pt x="791489" y="57646"/>
                  <a:pt x="769481" y="70300"/>
                  <a:pt x="769481" y="70300"/>
                </a:cubicBezTo>
                <a:lnTo>
                  <a:pt x="927933" y="4279"/>
                </a:lnTo>
                <a:cubicBezTo>
                  <a:pt x="944989" y="-3974"/>
                  <a:pt x="918030" y="-1223"/>
                  <a:pt x="871815" y="20784"/>
                </a:cubicBezTo>
                <a:cubicBezTo>
                  <a:pt x="825600" y="42791"/>
                  <a:pt x="674850" y="119266"/>
                  <a:pt x="650642" y="136322"/>
                </a:cubicBezTo>
                <a:cubicBezTo>
                  <a:pt x="626434" y="153378"/>
                  <a:pt x="751875" y="116516"/>
                  <a:pt x="726567" y="123118"/>
                </a:cubicBezTo>
                <a:cubicBezTo>
                  <a:pt x="701259" y="129720"/>
                  <a:pt x="563714" y="155578"/>
                  <a:pt x="498793" y="175935"/>
                </a:cubicBezTo>
                <a:cubicBezTo>
                  <a:pt x="433872" y="196292"/>
                  <a:pt x="363999" y="234805"/>
                  <a:pt x="337040" y="245258"/>
                </a:cubicBezTo>
                <a:cubicBezTo>
                  <a:pt x="310081" y="255711"/>
                  <a:pt x="350244" y="234254"/>
                  <a:pt x="337040" y="238655"/>
                </a:cubicBezTo>
                <a:cubicBezTo>
                  <a:pt x="323836" y="243056"/>
                  <a:pt x="308981" y="258462"/>
                  <a:pt x="257814" y="271666"/>
                </a:cubicBezTo>
                <a:cubicBezTo>
                  <a:pt x="206647" y="284870"/>
                  <a:pt x="-9574" y="316781"/>
                  <a:pt x="329" y="3178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1BCB996-EFE6-45AA-FF8D-1FAEF2B575A2}"/>
              </a:ext>
            </a:extLst>
          </p:cNvPr>
          <p:cNvSpPr/>
          <p:nvPr/>
        </p:nvSpPr>
        <p:spPr>
          <a:xfrm>
            <a:off x="5106588" y="6660674"/>
            <a:ext cx="987506" cy="416848"/>
          </a:xfrm>
          <a:custGeom>
            <a:avLst/>
            <a:gdLst>
              <a:gd name="connsiteX0" fmla="*/ 987211 w 987506"/>
              <a:gd name="connsiteY0" fmla="*/ 40525 h 416848"/>
              <a:gd name="connsiteX1" fmla="*/ 845265 w 987506"/>
              <a:gd name="connsiteY1" fmla="*/ 912 h 416848"/>
              <a:gd name="connsiteX2" fmla="*/ 706619 w 987506"/>
              <a:gd name="connsiteY2" fmla="*/ 86740 h 416848"/>
              <a:gd name="connsiteX3" fmla="*/ 521759 w 987506"/>
              <a:gd name="connsiteY3" fmla="*/ 136256 h 416848"/>
              <a:gd name="connsiteX4" fmla="*/ 604286 w 987506"/>
              <a:gd name="connsiteY4" fmla="*/ 126353 h 416848"/>
              <a:gd name="connsiteX5" fmla="*/ 389715 w 987506"/>
              <a:gd name="connsiteY5" fmla="*/ 205579 h 416848"/>
              <a:gd name="connsiteX6" fmla="*/ 310489 w 987506"/>
              <a:gd name="connsiteY6" fmla="*/ 225385 h 416848"/>
              <a:gd name="connsiteX7" fmla="*/ 353403 w 987506"/>
              <a:gd name="connsiteY7" fmla="*/ 238590 h 416848"/>
              <a:gd name="connsiteX8" fmla="*/ 188349 w 987506"/>
              <a:gd name="connsiteY8" fmla="*/ 264998 h 416848"/>
              <a:gd name="connsiteX9" fmla="*/ 82715 w 987506"/>
              <a:gd name="connsiteY9" fmla="*/ 268299 h 416848"/>
              <a:gd name="connsiteX10" fmla="*/ 92618 w 987506"/>
              <a:gd name="connsiteY10" fmla="*/ 301310 h 416848"/>
              <a:gd name="connsiteX11" fmla="*/ 187 w 987506"/>
              <a:gd name="connsiteY11" fmla="*/ 360730 h 416848"/>
              <a:gd name="connsiteX12" fmla="*/ 69510 w 987506"/>
              <a:gd name="connsiteY12" fmla="*/ 344224 h 416848"/>
              <a:gd name="connsiteX13" fmla="*/ 99220 w 987506"/>
              <a:gd name="connsiteY13" fmla="*/ 416848 h 416848"/>
              <a:gd name="connsiteX14" fmla="*/ 66209 w 987506"/>
              <a:gd name="connsiteY14" fmla="*/ 344224 h 416848"/>
              <a:gd name="connsiteX15" fmla="*/ 135532 w 987506"/>
              <a:gd name="connsiteY15" fmla="*/ 281504 h 416848"/>
              <a:gd name="connsiteX16" fmla="*/ 267575 w 987506"/>
              <a:gd name="connsiteY16" fmla="*/ 281504 h 416848"/>
              <a:gd name="connsiteX17" fmla="*/ 534963 w 987506"/>
              <a:gd name="connsiteY17" fmla="*/ 146159 h 416848"/>
              <a:gd name="connsiteX18" fmla="*/ 587780 w 987506"/>
              <a:gd name="connsiteY18" fmla="*/ 123052 h 416848"/>
              <a:gd name="connsiteX19" fmla="*/ 690114 w 987506"/>
              <a:gd name="connsiteY19" fmla="*/ 90041 h 416848"/>
              <a:gd name="connsiteX20" fmla="*/ 673608 w 987506"/>
              <a:gd name="connsiteY20" fmla="*/ 66933 h 416848"/>
              <a:gd name="connsiteX21" fmla="*/ 716522 w 987506"/>
              <a:gd name="connsiteY21" fmla="*/ 57030 h 416848"/>
              <a:gd name="connsiteX22" fmla="*/ 878276 w 987506"/>
              <a:gd name="connsiteY22" fmla="*/ 24019 h 416848"/>
              <a:gd name="connsiteX23" fmla="*/ 987211 w 987506"/>
              <a:gd name="connsiteY23" fmla="*/ 40525 h 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7506" h="416848">
                <a:moveTo>
                  <a:pt x="987211" y="40525"/>
                </a:moveTo>
                <a:cubicBezTo>
                  <a:pt x="981709" y="36674"/>
                  <a:pt x="892030" y="-6790"/>
                  <a:pt x="845265" y="912"/>
                </a:cubicBezTo>
                <a:cubicBezTo>
                  <a:pt x="798500" y="8614"/>
                  <a:pt x="760536" y="64183"/>
                  <a:pt x="706619" y="86740"/>
                </a:cubicBezTo>
                <a:cubicBezTo>
                  <a:pt x="652702" y="109297"/>
                  <a:pt x="538814" y="129654"/>
                  <a:pt x="521759" y="136256"/>
                </a:cubicBezTo>
                <a:cubicBezTo>
                  <a:pt x="504704" y="142858"/>
                  <a:pt x="626293" y="114799"/>
                  <a:pt x="604286" y="126353"/>
                </a:cubicBezTo>
                <a:cubicBezTo>
                  <a:pt x="582279" y="137907"/>
                  <a:pt x="438681" y="189074"/>
                  <a:pt x="389715" y="205579"/>
                </a:cubicBezTo>
                <a:cubicBezTo>
                  <a:pt x="340749" y="222084"/>
                  <a:pt x="316541" y="219883"/>
                  <a:pt x="310489" y="225385"/>
                </a:cubicBezTo>
                <a:cubicBezTo>
                  <a:pt x="304437" y="230887"/>
                  <a:pt x="373760" y="231988"/>
                  <a:pt x="353403" y="238590"/>
                </a:cubicBezTo>
                <a:cubicBezTo>
                  <a:pt x="333046" y="245192"/>
                  <a:pt x="233464" y="260047"/>
                  <a:pt x="188349" y="264998"/>
                </a:cubicBezTo>
                <a:cubicBezTo>
                  <a:pt x="143234" y="269949"/>
                  <a:pt x="82715" y="268299"/>
                  <a:pt x="82715" y="268299"/>
                </a:cubicBezTo>
                <a:cubicBezTo>
                  <a:pt x="66760" y="274351"/>
                  <a:pt x="106373" y="285905"/>
                  <a:pt x="92618" y="301310"/>
                </a:cubicBezTo>
                <a:cubicBezTo>
                  <a:pt x="78863" y="316715"/>
                  <a:pt x="4038" y="353578"/>
                  <a:pt x="187" y="360730"/>
                </a:cubicBezTo>
                <a:cubicBezTo>
                  <a:pt x="-3664" y="367882"/>
                  <a:pt x="53005" y="334871"/>
                  <a:pt x="69510" y="344224"/>
                </a:cubicBezTo>
                <a:cubicBezTo>
                  <a:pt x="86015" y="353577"/>
                  <a:pt x="99770" y="416848"/>
                  <a:pt x="99220" y="416848"/>
                </a:cubicBezTo>
                <a:cubicBezTo>
                  <a:pt x="98670" y="416848"/>
                  <a:pt x="60157" y="366781"/>
                  <a:pt x="66209" y="344224"/>
                </a:cubicBezTo>
                <a:cubicBezTo>
                  <a:pt x="72261" y="321667"/>
                  <a:pt x="101971" y="291957"/>
                  <a:pt x="135532" y="281504"/>
                </a:cubicBezTo>
                <a:cubicBezTo>
                  <a:pt x="169093" y="271051"/>
                  <a:pt x="201003" y="304061"/>
                  <a:pt x="267575" y="281504"/>
                </a:cubicBezTo>
                <a:cubicBezTo>
                  <a:pt x="334147" y="258947"/>
                  <a:pt x="481595" y="172568"/>
                  <a:pt x="534963" y="146159"/>
                </a:cubicBezTo>
                <a:cubicBezTo>
                  <a:pt x="588330" y="119750"/>
                  <a:pt x="561921" y="132405"/>
                  <a:pt x="587780" y="123052"/>
                </a:cubicBezTo>
                <a:cubicBezTo>
                  <a:pt x="613638" y="113699"/>
                  <a:pt x="675809" y="99394"/>
                  <a:pt x="690114" y="90041"/>
                </a:cubicBezTo>
                <a:cubicBezTo>
                  <a:pt x="704419" y="80688"/>
                  <a:pt x="669207" y="72435"/>
                  <a:pt x="673608" y="66933"/>
                </a:cubicBezTo>
                <a:cubicBezTo>
                  <a:pt x="678009" y="61431"/>
                  <a:pt x="716522" y="57030"/>
                  <a:pt x="716522" y="57030"/>
                </a:cubicBezTo>
                <a:cubicBezTo>
                  <a:pt x="750633" y="49878"/>
                  <a:pt x="836462" y="26770"/>
                  <a:pt x="878276" y="24019"/>
                </a:cubicBezTo>
                <a:cubicBezTo>
                  <a:pt x="920090" y="21268"/>
                  <a:pt x="992713" y="44376"/>
                  <a:pt x="987211" y="40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C61B33C-6408-5A81-F48A-BAFFCF20D306}"/>
              </a:ext>
            </a:extLst>
          </p:cNvPr>
          <p:cNvSpPr/>
          <p:nvPr/>
        </p:nvSpPr>
        <p:spPr>
          <a:xfrm>
            <a:off x="6128991" y="6661127"/>
            <a:ext cx="407596" cy="99558"/>
          </a:xfrm>
          <a:custGeom>
            <a:avLst/>
            <a:gdLst>
              <a:gd name="connsiteX0" fmla="*/ 1120 w 407596"/>
              <a:gd name="connsiteY0" fmla="*/ 23566 h 99558"/>
              <a:gd name="connsiteX1" fmla="*/ 143067 w 407596"/>
              <a:gd name="connsiteY1" fmla="*/ 459 h 99558"/>
              <a:gd name="connsiteX2" fmla="*/ 235497 w 407596"/>
              <a:gd name="connsiteY2" fmla="*/ 46674 h 99558"/>
              <a:gd name="connsiteX3" fmla="*/ 275110 w 407596"/>
              <a:gd name="connsiteY3" fmla="*/ 49975 h 99558"/>
              <a:gd name="connsiteX4" fmla="*/ 407153 w 407596"/>
              <a:gd name="connsiteY4" fmla="*/ 99491 h 99558"/>
              <a:gd name="connsiteX5" fmla="*/ 314723 w 407596"/>
              <a:gd name="connsiteY5" fmla="*/ 59878 h 99558"/>
              <a:gd name="connsiteX6" fmla="*/ 225594 w 407596"/>
              <a:gd name="connsiteY6" fmla="*/ 26867 h 99558"/>
              <a:gd name="connsiteX7" fmla="*/ 225594 w 407596"/>
              <a:gd name="connsiteY7" fmla="*/ 33469 h 99558"/>
              <a:gd name="connsiteX8" fmla="*/ 1120 w 407596"/>
              <a:gd name="connsiteY8" fmla="*/ 23566 h 9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596" h="99558">
                <a:moveTo>
                  <a:pt x="1120" y="23566"/>
                </a:moveTo>
                <a:cubicBezTo>
                  <a:pt x="-12635" y="18064"/>
                  <a:pt x="104004" y="-3392"/>
                  <a:pt x="143067" y="459"/>
                </a:cubicBezTo>
                <a:cubicBezTo>
                  <a:pt x="182130" y="4310"/>
                  <a:pt x="213490" y="38421"/>
                  <a:pt x="235497" y="46674"/>
                </a:cubicBezTo>
                <a:cubicBezTo>
                  <a:pt x="257504" y="54927"/>
                  <a:pt x="246501" y="41172"/>
                  <a:pt x="275110" y="49975"/>
                </a:cubicBezTo>
                <a:cubicBezTo>
                  <a:pt x="303719" y="58778"/>
                  <a:pt x="400551" y="97841"/>
                  <a:pt x="407153" y="99491"/>
                </a:cubicBezTo>
                <a:cubicBezTo>
                  <a:pt x="413755" y="101141"/>
                  <a:pt x="344983" y="71982"/>
                  <a:pt x="314723" y="59878"/>
                </a:cubicBezTo>
                <a:cubicBezTo>
                  <a:pt x="284463" y="47774"/>
                  <a:pt x="240449" y="31269"/>
                  <a:pt x="225594" y="26867"/>
                </a:cubicBezTo>
                <a:cubicBezTo>
                  <a:pt x="210739" y="22465"/>
                  <a:pt x="255854" y="34019"/>
                  <a:pt x="225594" y="33469"/>
                </a:cubicBezTo>
                <a:cubicBezTo>
                  <a:pt x="195334" y="32919"/>
                  <a:pt x="14875" y="29068"/>
                  <a:pt x="1120" y="235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FFFF90B-AF6A-C1A7-CEB7-9EF7F5A9F5DF}"/>
              </a:ext>
            </a:extLst>
          </p:cNvPr>
          <p:cNvSpPr/>
          <p:nvPr/>
        </p:nvSpPr>
        <p:spPr>
          <a:xfrm>
            <a:off x="6064066" y="6707761"/>
            <a:ext cx="481992" cy="197711"/>
          </a:xfrm>
          <a:custGeom>
            <a:avLst/>
            <a:gdLst>
              <a:gd name="connsiteX0" fmla="*/ 85852 w 481992"/>
              <a:gd name="connsiteY0" fmla="*/ 40 h 197711"/>
              <a:gd name="connsiteX1" fmla="*/ 24 w 481992"/>
              <a:gd name="connsiteY1" fmla="*/ 161793 h 197711"/>
              <a:gd name="connsiteX2" fmla="*/ 95755 w 481992"/>
              <a:gd name="connsiteY2" fmla="*/ 158492 h 197711"/>
              <a:gd name="connsiteX3" fmla="*/ 59443 w 481992"/>
              <a:gd name="connsiteY3" fmla="*/ 168395 h 197711"/>
              <a:gd name="connsiteX4" fmla="*/ 244304 w 481992"/>
              <a:gd name="connsiteY4" fmla="*/ 122180 h 197711"/>
              <a:gd name="connsiteX5" fmla="*/ 260809 w 481992"/>
              <a:gd name="connsiteY5" fmla="*/ 115578 h 197711"/>
              <a:gd name="connsiteX6" fmla="*/ 373046 w 481992"/>
              <a:gd name="connsiteY6" fmla="*/ 125481 h 197711"/>
              <a:gd name="connsiteX7" fmla="*/ 336734 w 481992"/>
              <a:gd name="connsiteY7" fmla="*/ 118879 h 197711"/>
              <a:gd name="connsiteX8" fmla="*/ 359842 w 481992"/>
              <a:gd name="connsiteY8" fmla="*/ 92470 h 197711"/>
              <a:gd name="connsiteX9" fmla="*/ 376347 w 481992"/>
              <a:gd name="connsiteY9" fmla="*/ 92470 h 197711"/>
              <a:gd name="connsiteX10" fmla="*/ 481982 w 481992"/>
              <a:gd name="connsiteY10" fmla="*/ 135384 h 197711"/>
              <a:gd name="connsiteX11" fmla="*/ 369745 w 481992"/>
              <a:gd name="connsiteY11" fmla="*/ 125481 h 197711"/>
              <a:gd name="connsiteX12" fmla="*/ 85852 w 481992"/>
              <a:gd name="connsiteY12" fmla="*/ 118879 h 197711"/>
              <a:gd name="connsiteX13" fmla="*/ 6626 w 481992"/>
              <a:gd name="connsiteY13" fmla="*/ 158492 h 197711"/>
              <a:gd name="connsiteX14" fmla="*/ 36335 w 481992"/>
              <a:gd name="connsiteY14" fmla="*/ 194804 h 197711"/>
              <a:gd name="connsiteX15" fmla="*/ 39637 w 481992"/>
              <a:gd name="connsiteY15" fmla="*/ 178298 h 197711"/>
              <a:gd name="connsiteX16" fmla="*/ 85852 w 481992"/>
              <a:gd name="connsiteY16" fmla="*/ 40 h 1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1992" h="197711">
                <a:moveTo>
                  <a:pt x="85852" y="40"/>
                </a:moveTo>
                <a:cubicBezTo>
                  <a:pt x="79250" y="-2711"/>
                  <a:pt x="-1627" y="135384"/>
                  <a:pt x="24" y="161793"/>
                </a:cubicBezTo>
                <a:cubicBezTo>
                  <a:pt x="1675" y="188202"/>
                  <a:pt x="85852" y="157392"/>
                  <a:pt x="95755" y="158492"/>
                </a:cubicBezTo>
                <a:cubicBezTo>
                  <a:pt x="105658" y="159592"/>
                  <a:pt x="59443" y="168395"/>
                  <a:pt x="59443" y="168395"/>
                </a:cubicBezTo>
                <a:lnTo>
                  <a:pt x="244304" y="122180"/>
                </a:lnTo>
                <a:cubicBezTo>
                  <a:pt x="277865" y="113377"/>
                  <a:pt x="239352" y="115028"/>
                  <a:pt x="260809" y="115578"/>
                </a:cubicBezTo>
                <a:cubicBezTo>
                  <a:pt x="282266" y="116128"/>
                  <a:pt x="360392" y="124931"/>
                  <a:pt x="373046" y="125481"/>
                </a:cubicBezTo>
                <a:cubicBezTo>
                  <a:pt x="385700" y="126031"/>
                  <a:pt x="338935" y="124381"/>
                  <a:pt x="336734" y="118879"/>
                </a:cubicBezTo>
                <a:cubicBezTo>
                  <a:pt x="334533" y="113377"/>
                  <a:pt x="353240" y="96871"/>
                  <a:pt x="359842" y="92470"/>
                </a:cubicBezTo>
                <a:cubicBezTo>
                  <a:pt x="366444" y="88069"/>
                  <a:pt x="355991" y="85318"/>
                  <a:pt x="376347" y="92470"/>
                </a:cubicBezTo>
                <a:cubicBezTo>
                  <a:pt x="396703" y="99622"/>
                  <a:pt x="483082" y="129882"/>
                  <a:pt x="481982" y="135384"/>
                </a:cubicBezTo>
                <a:cubicBezTo>
                  <a:pt x="480882" y="140886"/>
                  <a:pt x="435767" y="128232"/>
                  <a:pt x="369745" y="125481"/>
                </a:cubicBezTo>
                <a:cubicBezTo>
                  <a:pt x="303723" y="122730"/>
                  <a:pt x="146372" y="113377"/>
                  <a:pt x="85852" y="118879"/>
                </a:cubicBezTo>
                <a:cubicBezTo>
                  <a:pt x="25332" y="124381"/>
                  <a:pt x="14879" y="145838"/>
                  <a:pt x="6626" y="158492"/>
                </a:cubicBezTo>
                <a:cubicBezTo>
                  <a:pt x="-1627" y="171146"/>
                  <a:pt x="30833" y="191503"/>
                  <a:pt x="36335" y="194804"/>
                </a:cubicBezTo>
                <a:cubicBezTo>
                  <a:pt x="41837" y="198105"/>
                  <a:pt x="32485" y="203606"/>
                  <a:pt x="39637" y="178298"/>
                </a:cubicBezTo>
                <a:cubicBezTo>
                  <a:pt x="46789" y="152990"/>
                  <a:pt x="92454" y="2791"/>
                  <a:pt x="85852" y="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98955D7-6AE7-E865-E859-1A6F15A5B2C6}"/>
              </a:ext>
            </a:extLst>
          </p:cNvPr>
          <p:cNvSpPr/>
          <p:nvPr/>
        </p:nvSpPr>
        <p:spPr>
          <a:xfrm>
            <a:off x="5707563" y="6836460"/>
            <a:ext cx="370269" cy="89220"/>
          </a:xfrm>
          <a:custGeom>
            <a:avLst/>
            <a:gdLst>
              <a:gd name="connsiteX0" fmla="*/ 10 w 370269"/>
              <a:gd name="connsiteY0" fmla="*/ 89212 h 89220"/>
              <a:gd name="connsiteX1" fmla="*/ 254193 w 370269"/>
              <a:gd name="connsiteY1" fmla="*/ 59502 h 89220"/>
              <a:gd name="connsiteX2" fmla="*/ 300408 w 370269"/>
              <a:gd name="connsiteY2" fmla="*/ 69406 h 89220"/>
              <a:gd name="connsiteX3" fmla="*/ 290505 w 370269"/>
              <a:gd name="connsiteY3" fmla="*/ 33094 h 89220"/>
              <a:gd name="connsiteX4" fmla="*/ 320215 w 370269"/>
              <a:gd name="connsiteY4" fmla="*/ 83 h 89220"/>
              <a:gd name="connsiteX5" fmla="*/ 369731 w 370269"/>
              <a:gd name="connsiteY5" fmla="*/ 42997 h 89220"/>
              <a:gd name="connsiteX6" fmla="*/ 340021 w 370269"/>
              <a:gd name="connsiteY6" fmla="*/ 42997 h 89220"/>
              <a:gd name="connsiteX7" fmla="*/ 244290 w 370269"/>
              <a:gd name="connsiteY7" fmla="*/ 56201 h 89220"/>
              <a:gd name="connsiteX8" fmla="*/ 10 w 370269"/>
              <a:gd name="connsiteY8" fmla="*/ 89212 h 8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69" h="89220">
                <a:moveTo>
                  <a:pt x="10" y="89212"/>
                </a:moveTo>
                <a:cubicBezTo>
                  <a:pt x="1660" y="89762"/>
                  <a:pt x="204127" y="62803"/>
                  <a:pt x="254193" y="59502"/>
                </a:cubicBezTo>
                <a:cubicBezTo>
                  <a:pt x="304259" y="56201"/>
                  <a:pt x="294356" y="73807"/>
                  <a:pt x="300408" y="69406"/>
                </a:cubicBezTo>
                <a:cubicBezTo>
                  <a:pt x="306460" y="65005"/>
                  <a:pt x="287204" y="44648"/>
                  <a:pt x="290505" y="33094"/>
                </a:cubicBezTo>
                <a:cubicBezTo>
                  <a:pt x="293806" y="21540"/>
                  <a:pt x="307011" y="-1567"/>
                  <a:pt x="320215" y="83"/>
                </a:cubicBezTo>
                <a:cubicBezTo>
                  <a:pt x="333419" y="1733"/>
                  <a:pt x="366430" y="35845"/>
                  <a:pt x="369731" y="42997"/>
                </a:cubicBezTo>
                <a:cubicBezTo>
                  <a:pt x="373032" y="50149"/>
                  <a:pt x="360928" y="40796"/>
                  <a:pt x="340021" y="42997"/>
                </a:cubicBezTo>
                <a:cubicBezTo>
                  <a:pt x="319114" y="45198"/>
                  <a:pt x="294907" y="50699"/>
                  <a:pt x="244290" y="56201"/>
                </a:cubicBezTo>
                <a:cubicBezTo>
                  <a:pt x="193673" y="61703"/>
                  <a:pt x="-1640" y="88662"/>
                  <a:pt x="10" y="892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399E7F3-3E64-476F-A9AB-CFBB57A90773}"/>
              </a:ext>
            </a:extLst>
          </p:cNvPr>
          <p:cNvSpPr/>
          <p:nvPr/>
        </p:nvSpPr>
        <p:spPr>
          <a:xfrm>
            <a:off x="5216059" y="7035740"/>
            <a:ext cx="840224" cy="32473"/>
          </a:xfrm>
          <a:custGeom>
            <a:avLst/>
            <a:gdLst>
              <a:gd name="connsiteX0" fmla="*/ 5095 w 840224"/>
              <a:gd name="connsiteY0" fmla="*/ 17704 h 32473"/>
              <a:gd name="connsiteX1" fmla="*/ 395984 w 840224"/>
              <a:gd name="connsiteY1" fmla="*/ 21194 h 32473"/>
              <a:gd name="connsiteX2" fmla="*/ 333162 w 840224"/>
              <a:gd name="connsiteY2" fmla="*/ 10724 h 32473"/>
              <a:gd name="connsiteX3" fmla="*/ 828753 w 840224"/>
              <a:gd name="connsiteY3" fmla="*/ 28175 h 32473"/>
              <a:gd name="connsiteX4" fmla="*/ 654249 w 840224"/>
              <a:gd name="connsiteY4" fmla="*/ 28175 h 32473"/>
              <a:gd name="connsiteX5" fmla="*/ 340143 w 840224"/>
              <a:gd name="connsiteY5" fmla="*/ 3744 h 32473"/>
              <a:gd name="connsiteX6" fmla="*/ 664720 w 840224"/>
              <a:gd name="connsiteY6" fmla="*/ 14214 h 32473"/>
              <a:gd name="connsiteX7" fmla="*/ 626329 w 840224"/>
              <a:gd name="connsiteY7" fmla="*/ 254 h 32473"/>
              <a:gd name="connsiteX8" fmla="*/ 406454 w 840224"/>
              <a:gd name="connsiteY8" fmla="*/ 7234 h 32473"/>
              <a:gd name="connsiteX9" fmla="*/ 186579 w 840224"/>
              <a:gd name="connsiteY9" fmla="*/ 31665 h 32473"/>
              <a:gd name="connsiteX10" fmla="*/ 5095 w 840224"/>
              <a:gd name="connsiteY10" fmla="*/ 17704 h 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224" h="32473">
                <a:moveTo>
                  <a:pt x="5095" y="17704"/>
                </a:moveTo>
                <a:cubicBezTo>
                  <a:pt x="39996" y="15959"/>
                  <a:pt x="341306" y="22357"/>
                  <a:pt x="395984" y="21194"/>
                </a:cubicBezTo>
                <a:cubicBezTo>
                  <a:pt x="450662" y="20031"/>
                  <a:pt x="261034" y="9561"/>
                  <a:pt x="333162" y="10724"/>
                </a:cubicBezTo>
                <a:cubicBezTo>
                  <a:pt x="405290" y="11887"/>
                  <a:pt x="775239" y="25267"/>
                  <a:pt x="828753" y="28175"/>
                </a:cubicBezTo>
                <a:cubicBezTo>
                  <a:pt x="882267" y="31083"/>
                  <a:pt x="735684" y="32247"/>
                  <a:pt x="654249" y="28175"/>
                </a:cubicBezTo>
                <a:cubicBezTo>
                  <a:pt x="572814" y="24103"/>
                  <a:pt x="338398" y="6071"/>
                  <a:pt x="340143" y="3744"/>
                </a:cubicBezTo>
                <a:cubicBezTo>
                  <a:pt x="341888" y="1417"/>
                  <a:pt x="617022" y="14796"/>
                  <a:pt x="664720" y="14214"/>
                </a:cubicBezTo>
                <a:cubicBezTo>
                  <a:pt x="712418" y="13632"/>
                  <a:pt x="626329" y="254"/>
                  <a:pt x="626329" y="254"/>
                </a:cubicBezTo>
                <a:cubicBezTo>
                  <a:pt x="583285" y="-909"/>
                  <a:pt x="479746" y="1999"/>
                  <a:pt x="406454" y="7234"/>
                </a:cubicBezTo>
                <a:cubicBezTo>
                  <a:pt x="333162" y="12469"/>
                  <a:pt x="249400" y="27012"/>
                  <a:pt x="186579" y="31665"/>
                </a:cubicBezTo>
                <a:cubicBezTo>
                  <a:pt x="123758" y="36318"/>
                  <a:pt x="-29806" y="19449"/>
                  <a:pt x="5095" y="17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7203B9-9EA8-E0B8-A8DB-C0B78E2498A6}"/>
              </a:ext>
            </a:extLst>
          </p:cNvPr>
          <p:cNvSpPr/>
          <p:nvPr/>
        </p:nvSpPr>
        <p:spPr>
          <a:xfrm>
            <a:off x="5639963" y="6986827"/>
            <a:ext cx="439925" cy="119011"/>
          </a:xfrm>
          <a:custGeom>
            <a:avLst/>
            <a:gdLst>
              <a:gd name="connsiteX0" fmla="*/ 0 w 439925"/>
              <a:gd name="connsiteY0" fmla="*/ 7286 h 119011"/>
              <a:gd name="connsiteX1" fmla="*/ 359478 w 439925"/>
              <a:gd name="connsiteY1" fmla="*/ 38697 h 119011"/>
              <a:gd name="connsiteX2" fmla="*/ 439750 w 439925"/>
              <a:gd name="connsiteY2" fmla="*/ 118968 h 119011"/>
              <a:gd name="connsiteX3" fmla="*/ 376929 w 439925"/>
              <a:gd name="connsiteY3" fmla="*/ 49167 h 119011"/>
              <a:gd name="connsiteX4" fmla="*/ 247796 w 439925"/>
              <a:gd name="connsiteY4" fmla="*/ 306 h 119011"/>
              <a:gd name="connsiteX5" fmla="*/ 230345 w 439925"/>
              <a:gd name="connsiteY5" fmla="*/ 28226 h 119011"/>
              <a:gd name="connsiteX6" fmla="*/ 0 w 439925"/>
              <a:gd name="connsiteY6" fmla="*/ 7286 h 1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25" h="119011">
                <a:moveTo>
                  <a:pt x="0" y="7286"/>
                </a:moveTo>
                <a:cubicBezTo>
                  <a:pt x="21522" y="9031"/>
                  <a:pt x="286186" y="20083"/>
                  <a:pt x="359478" y="38697"/>
                </a:cubicBezTo>
                <a:cubicBezTo>
                  <a:pt x="432770" y="57311"/>
                  <a:pt x="436841" y="117223"/>
                  <a:pt x="439750" y="118968"/>
                </a:cubicBezTo>
                <a:cubicBezTo>
                  <a:pt x="442659" y="120713"/>
                  <a:pt x="408921" y="68944"/>
                  <a:pt x="376929" y="49167"/>
                </a:cubicBezTo>
                <a:cubicBezTo>
                  <a:pt x="344937" y="29390"/>
                  <a:pt x="272227" y="3796"/>
                  <a:pt x="247796" y="306"/>
                </a:cubicBezTo>
                <a:cubicBezTo>
                  <a:pt x="223365" y="-3184"/>
                  <a:pt x="275716" y="24154"/>
                  <a:pt x="230345" y="28226"/>
                </a:cubicBezTo>
                <a:lnTo>
                  <a:pt x="0" y="728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AE368F2-D972-5F55-4B01-654028B7FDF6}"/>
              </a:ext>
            </a:extLst>
          </p:cNvPr>
          <p:cNvSpPr/>
          <p:nvPr/>
        </p:nvSpPr>
        <p:spPr>
          <a:xfrm>
            <a:off x="6024592" y="6875378"/>
            <a:ext cx="300156" cy="297134"/>
          </a:xfrm>
          <a:custGeom>
            <a:avLst/>
            <a:gdLst>
              <a:gd name="connsiteX0" fmla="*/ 226135 w 300156"/>
              <a:gd name="connsiteY0" fmla="*/ 72 h 297134"/>
              <a:gd name="connsiteX1" fmla="*/ 292446 w 300156"/>
              <a:gd name="connsiteY1" fmla="*/ 48933 h 297134"/>
              <a:gd name="connsiteX2" fmla="*/ 13240 w 300156"/>
              <a:gd name="connsiteY2" fmla="*/ 94304 h 297134"/>
              <a:gd name="connsiteX3" fmla="*/ 41161 w 300156"/>
              <a:gd name="connsiteY3" fmla="*/ 111755 h 297134"/>
              <a:gd name="connsiteX4" fmla="*/ 6260 w 300156"/>
              <a:gd name="connsiteY4" fmla="*/ 143166 h 297134"/>
              <a:gd name="connsiteX5" fmla="*/ 48141 w 300156"/>
              <a:gd name="connsiteY5" fmla="*/ 164106 h 297134"/>
              <a:gd name="connsiteX6" fmla="*/ 37671 w 300156"/>
              <a:gd name="connsiteY6" fmla="*/ 296729 h 297134"/>
              <a:gd name="connsiteX7" fmla="*/ 44651 w 300156"/>
              <a:gd name="connsiteY7" fmla="*/ 202497 h 297134"/>
              <a:gd name="connsiteX8" fmla="*/ 13240 w 300156"/>
              <a:gd name="connsiteY8" fmla="*/ 118735 h 297134"/>
              <a:gd name="connsiteX9" fmla="*/ 191234 w 300156"/>
              <a:gd name="connsiteY9" fmla="*/ 69874 h 297134"/>
              <a:gd name="connsiteX10" fmla="*/ 156333 w 300156"/>
              <a:gd name="connsiteY10" fmla="*/ 87324 h 297134"/>
              <a:gd name="connsiteX11" fmla="*/ 274996 w 300156"/>
              <a:gd name="connsiteY11" fmla="*/ 66384 h 297134"/>
              <a:gd name="connsiteX12" fmla="*/ 271506 w 300156"/>
              <a:gd name="connsiteY12" fmla="*/ 38463 h 297134"/>
              <a:gd name="connsiteX13" fmla="*/ 226135 w 300156"/>
              <a:gd name="connsiteY13" fmla="*/ 72 h 29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156" h="297134">
                <a:moveTo>
                  <a:pt x="226135" y="72"/>
                </a:moveTo>
                <a:cubicBezTo>
                  <a:pt x="229625" y="1817"/>
                  <a:pt x="327929" y="33228"/>
                  <a:pt x="292446" y="48933"/>
                </a:cubicBezTo>
                <a:cubicBezTo>
                  <a:pt x="256964" y="64638"/>
                  <a:pt x="55121" y="83834"/>
                  <a:pt x="13240" y="94304"/>
                </a:cubicBezTo>
                <a:cubicBezTo>
                  <a:pt x="-28641" y="104774"/>
                  <a:pt x="42324" y="103611"/>
                  <a:pt x="41161" y="111755"/>
                </a:cubicBezTo>
                <a:cubicBezTo>
                  <a:pt x="39998" y="119899"/>
                  <a:pt x="5097" y="134441"/>
                  <a:pt x="6260" y="143166"/>
                </a:cubicBezTo>
                <a:cubicBezTo>
                  <a:pt x="7423" y="151891"/>
                  <a:pt x="42906" y="138512"/>
                  <a:pt x="48141" y="164106"/>
                </a:cubicBezTo>
                <a:cubicBezTo>
                  <a:pt x="53376" y="189700"/>
                  <a:pt x="38253" y="290331"/>
                  <a:pt x="37671" y="296729"/>
                </a:cubicBezTo>
                <a:cubicBezTo>
                  <a:pt x="37089" y="303128"/>
                  <a:pt x="48723" y="232163"/>
                  <a:pt x="44651" y="202497"/>
                </a:cubicBezTo>
                <a:cubicBezTo>
                  <a:pt x="40579" y="172831"/>
                  <a:pt x="-11191" y="140839"/>
                  <a:pt x="13240" y="118735"/>
                </a:cubicBezTo>
                <a:cubicBezTo>
                  <a:pt x="37671" y="96631"/>
                  <a:pt x="167385" y="75109"/>
                  <a:pt x="191234" y="69874"/>
                </a:cubicBezTo>
                <a:cubicBezTo>
                  <a:pt x="215083" y="64639"/>
                  <a:pt x="142373" y="87906"/>
                  <a:pt x="156333" y="87324"/>
                </a:cubicBezTo>
                <a:cubicBezTo>
                  <a:pt x="170293" y="86742"/>
                  <a:pt x="255801" y="74528"/>
                  <a:pt x="274996" y="66384"/>
                </a:cubicBezTo>
                <a:cubicBezTo>
                  <a:pt x="294192" y="58241"/>
                  <a:pt x="273833" y="48352"/>
                  <a:pt x="271506" y="38463"/>
                </a:cubicBezTo>
                <a:cubicBezTo>
                  <a:pt x="269179" y="28574"/>
                  <a:pt x="222645" y="-1673"/>
                  <a:pt x="226135" y="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CEBC5C7-19B5-B598-920F-054AB732093A}"/>
              </a:ext>
            </a:extLst>
          </p:cNvPr>
          <p:cNvSpPr/>
          <p:nvPr/>
        </p:nvSpPr>
        <p:spPr>
          <a:xfrm>
            <a:off x="5179273" y="7035892"/>
            <a:ext cx="736406" cy="181069"/>
          </a:xfrm>
          <a:custGeom>
            <a:avLst/>
            <a:gdLst>
              <a:gd name="connsiteX0" fmla="*/ 0 w 736406"/>
              <a:gd name="connsiteY0" fmla="*/ 102 h 181069"/>
              <a:gd name="connsiteX1" fmla="*/ 376929 w 736406"/>
              <a:gd name="connsiteY1" fmla="*/ 132725 h 181069"/>
              <a:gd name="connsiteX2" fmla="*/ 282696 w 736406"/>
              <a:gd name="connsiteY2" fmla="*/ 108294 h 181069"/>
              <a:gd name="connsiteX3" fmla="*/ 663115 w 736406"/>
              <a:gd name="connsiteY3" fmla="*/ 157155 h 181069"/>
              <a:gd name="connsiteX4" fmla="*/ 736406 w 736406"/>
              <a:gd name="connsiteY4" fmla="*/ 150175 h 181069"/>
              <a:gd name="connsiteX5" fmla="*/ 499081 w 736406"/>
              <a:gd name="connsiteY5" fmla="*/ 174606 h 181069"/>
              <a:gd name="connsiteX6" fmla="*/ 610764 w 736406"/>
              <a:gd name="connsiteY6" fmla="*/ 178096 h 181069"/>
              <a:gd name="connsiteX7" fmla="*/ 492101 w 736406"/>
              <a:gd name="connsiteY7" fmla="*/ 136215 h 181069"/>
              <a:gd name="connsiteX8" fmla="*/ 303637 w 736406"/>
              <a:gd name="connsiteY8" fmla="*/ 101314 h 181069"/>
              <a:gd name="connsiteX9" fmla="*/ 373438 w 736406"/>
              <a:gd name="connsiteY9" fmla="*/ 157155 h 181069"/>
              <a:gd name="connsiteX10" fmla="*/ 0 w 736406"/>
              <a:gd name="connsiteY10" fmla="*/ 102 h 1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406" h="181069">
                <a:moveTo>
                  <a:pt x="0" y="102"/>
                </a:moveTo>
                <a:cubicBezTo>
                  <a:pt x="582" y="-3970"/>
                  <a:pt x="329813" y="114693"/>
                  <a:pt x="376929" y="132725"/>
                </a:cubicBezTo>
                <a:cubicBezTo>
                  <a:pt x="424045" y="150757"/>
                  <a:pt x="234998" y="104222"/>
                  <a:pt x="282696" y="108294"/>
                </a:cubicBezTo>
                <a:cubicBezTo>
                  <a:pt x="330394" y="112366"/>
                  <a:pt x="587497" y="150175"/>
                  <a:pt x="663115" y="157155"/>
                </a:cubicBezTo>
                <a:lnTo>
                  <a:pt x="736406" y="150175"/>
                </a:lnTo>
                <a:cubicBezTo>
                  <a:pt x="709067" y="153083"/>
                  <a:pt x="520021" y="169953"/>
                  <a:pt x="499081" y="174606"/>
                </a:cubicBezTo>
                <a:cubicBezTo>
                  <a:pt x="478141" y="179259"/>
                  <a:pt x="611927" y="184495"/>
                  <a:pt x="610764" y="178096"/>
                </a:cubicBezTo>
                <a:cubicBezTo>
                  <a:pt x="609601" y="171698"/>
                  <a:pt x="543289" y="149012"/>
                  <a:pt x="492101" y="136215"/>
                </a:cubicBezTo>
                <a:cubicBezTo>
                  <a:pt x="440913" y="123418"/>
                  <a:pt x="323414" y="97824"/>
                  <a:pt x="303637" y="101314"/>
                </a:cubicBezTo>
                <a:cubicBezTo>
                  <a:pt x="283860" y="104804"/>
                  <a:pt x="419391" y="172279"/>
                  <a:pt x="373438" y="157155"/>
                </a:cubicBezTo>
                <a:cubicBezTo>
                  <a:pt x="327485" y="142031"/>
                  <a:pt x="-582" y="4174"/>
                  <a:pt x="0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9EC9161-1C29-D025-787F-6C489DA763D7}"/>
              </a:ext>
            </a:extLst>
          </p:cNvPr>
          <p:cNvSpPr/>
          <p:nvPr/>
        </p:nvSpPr>
        <p:spPr>
          <a:xfrm>
            <a:off x="5643156" y="7178594"/>
            <a:ext cx="591780" cy="151404"/>
          </a:xfrm>
          <a:custGeom>
            <a:avLst/>
            <a:gdLst>
              <a:gd name="connsiteX0" fmla="*/ 70099 w 591780"/>
              <a:gd name="connsiteY0" fmla="*/ 98215 h 151404"/>
              <a:gd name="connsiteX1" fmla="*/ 122450 w 591780"/>
              <a:gd name="connsiteY1" fmla="*/ 98215 h 151404"/>
              <a:gd name="connsiteX2" fmla="*/ 349305 w 591780"/>
              <a:gd name="connsiteY2" fmla="*/ 49354 h 151404"/>
              <a:gd name="connsiteX3" fmla="*/ 415617 w 591780"/>
              <a:gd name="connsiteY3" fmla="*/ 493 h 151404"/>
              <a:gd name="connsiteX4" fmla="*/ 310914 w 591780"/>
              <a:gd name="connsiteY4" fmla="*/ 80765 h 151404"/>
              <a:gd name="connsiteX5" fmla="*/ 590120 w 591780"/>
              <a:gd name="connsiteY5" fmla="*/ 35394 h 151404"/>
              <a:gd name="connsiteX6" fmla="*/ 422597 w 591780"/>
              <a:gd name="connsiteY6" fmla="*/ 94725 h 151404"/>
              <a:gd name="connsiteX7" fmla="*/ 331855 w 591780"/>
              <a:gd name="connsiteY7" fmla="*/ 133116 h 151404"/>
              <a:gd name="connsiteX8" fmla="*/ 447027 w 591780"/>
              <a:gd name="connsiteY8" fmla="*/ 119156 h 151404"/>
              <a:gd name="connsiteX9" fmla="*/ 297 w 591780"/>
              <a:gd name="connsiteY9" fmla="*/ 150566 h 151404"/>
              <a:gd name="connsiteX10" fmla="*/ 523809 w 591780"/>
              <a:gd name="connsiteY10" fmla="*/ 136606 h 151404"/>
              <a:gd name="connsiteX11" fmla="*/ 338835 w 591780"/>
              <a:gd name="connsiteY11" fmla="*/ 77275 h 151404"/>
              <a:gd name="connsiteX12" fmla="*/ 377226 w 591780"/>
              <a:gd name="connsiteY12" fmla="*/ 31904 h 151404"/>
              <a:gd name="connsiteX13" fmla="*/ 262053 w 591780"/>
              <a:gd name="connsiteY13" fmla="*/ 98215 h 151404"/>
              <a:gd name="connsiteX14" fmla="*/ 70099 w 591780"/>
              <a:gd name="connsiteY14" fmla="*/ 98215 h 1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1780" h="151404">
                <a:moveTo>
                  <a:pt x="70099" y="98215"/>
                </a:moveTo>
                <a:cubicBezTo>
                  <a:pt x="46832" y="98215"/>
                  <a:pt x="75916" y="106358"/>
                  <a:pt x="122450" y="98215"/>
                </a:cubicBezTo>
                <a:cubicBezTo>
                  <a:pt x="168984" y="90072"/>
                  <a:pt x="300444" y="65641"/>
                  <a:pt x="349305" y="49354"/>
                </a:cubicBezTo>
                <a:cubicBezTo>
                  <a:pt x="398166" y="33067"/>
                  <a:pt x="422015" y="-4742"/>
                  <a:pt x="415617" y="493"/>
                </a:cubicBezTo>
                <a:cubicBezTo>
                  <a:pt x="409219" y="5728"/>
                  <a:pt x="281830" y="74948"/>
                  <a:pt x="310914" y="80765"/>
                </a:cubicBezTo>
                <a:cubicBezTo>
                  <a:pt x="339998" y="86582"/>
                  <a:pt x="571506" y="33067"/>
                  <a:pt x="590120" y="35394"/>
                </a:cubicBezTo>
                <a:cubicBezTo>
                  <a:pt x="608734" y="37721"/>
                  <a:pt x="465641" y="78438"/>
                  <a:pt x="422597" y="94725"/>
                </a:cubicBezTo>
                <a:cubicBezTo>
                  <a:pt x="379553" y="111012"/>
                  <a:pt x="327783" y="129044"/>
                  <a:pt x="331855" y="133116"/>
                </a:cubicBezTo>
                <a:cubicBezTo>
                  <a:pt x="335927" y="137188"/>
                  <a:pt x="502287" y="116248"/>
                  <a:pt x="447027" y="119156"/>
                </a:cubicBezTo>
                <a:cubicBezTo>
                  <a:pt x="391767" y="122064"/>
                  <a:pt x="-12500" y="147658"/>
                  <a:pt x="297" y="150566"/>
                </a:cubicBezTo>
                <a:cubicBezTo>
                  <a:pt x="13094" y="153474"/>
                  <a:pt x="467386" y="148821"/>
                  <a:pt x="523809" y="136606"/>
                </a:cubicBezTo>
                <a:cubicBezTo>
                  <a:pt x="580232" y="124391"/>
                  <a:pt x="363265" y="94725"/>
                  <a:pt x="338835" y="77275"/>
                </a:cubicBezTo>
                <a:cubicBezTo>
                  <a:pt x="314405" y="59825"/>
                  <a:pt x="390023" y="28414"/>
                  <a:pt x="377226" y="31904"/>
                </a:cubicBezTo>
                <a:cubicBezTo>
                  <a:pt x="364429" y="35394"/>
                  <a:pt x="317313" y="82510"/>
                  <a:pt x="262053" y="98215"/>
                </a:cubicBezTo>
                <a:cubicBezTo>
                  <a:pt x="206793" y="113920"/>
                  <a:pt x="93366" y="98215"/>
                  <a:pt x="70099" y="98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43AEE80F-1A41-2167-CA91-4B1A07792179}"/>
              </a:ext>
            </a:extLst>
          </p:cNvPr>
          <p:cNvSpPr/>
          <p:nvPr/>
        </p:nvSpPr>
        <p:spPr>
          <a:xfrm>
            <a:off x="6114842" y="7000761"/>
            <a:ext cx="204140" cy="197455"/>
          </a:xfrm>
          <a:custGeom>
            <a:avLst/>
            <a:gdLst>
              <a:gd name="connsiteX0" fmla="*/ 174833 w 204140"/>
              <a:gd name="connsiteY0" fmla="*/ 114 h 197455"/>
              <a:gd name="connsiteX1" fmla="*/ 181183 w 204140"/>
              <a:gd name="connsiteY1" fmla="*/ 82664 h 197455"/>
              <a:gd name="connsiteX2" fmla="*/ 208 w 204140"/>
              <a:gd name="connsiteY2" fmla="*/ 133464 h 197455"/>
              <a:gd name="connsiteX3" fmla="*/ 143083 w 204140"/>
              <a:gd name="connsiteY3" fmla="*/ 196964 h 197455"/>
              <a:gd name="connsiteX4" fmla="*/ 51008 w 204140"/>
              <a:gd name="connsiteY4" fmla="*/ 162039 h 197455"/>
              <a:gd name="connsiteX5" fmla="*/ 31958 w 204140"/>
              <a:gd name="connsiteY5" fmla="*/ 146164 h 197455"/>
              <a:gd name="connsiteX6" fmla="*/ 104983 w 204140"/>
              <a:gd name="connsiteY6" fmla="*/ 127114 h 197455"/>
              <a:gd name="connsiteX7" fmla="*/ 143083 w 204140"/>
              <a:gd name="connsiteY7" fmla="*/ 101714 h 197455"/>
              <a:gd name="connsiteX8" fmla="*/ 203408 w 204140"/>
              <a:gd name="connsiteY8" fmla="*/ 101714 h 197455"/>
              <a:gd name="connsiteX9" fmla="*/ 174833 w 204140"/>
              <a:gd name="connsiteY9" fmla="*/ 114 h 1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140" h="197455">
                <a:moveTo>
                  <a:pt x="174833" y="114"/>
                </a:moveTo>
                <a:cubicBezTo>
                  <a:pt x="171129" y="-3061"/>
                  <a:pt x="210287" y="60439"/>
                  <a:pt x="181183" y="82664"/>
                </a:cubicBezTo>
                <a:cubicBezTo>
                  <a:pt x="152079" y="104889"/>
                  <a:pt x="6558" y="114414"/>
                  <a:pt x="208" y="133464"/>
                </a:cubicBezTo>
                <a:cubicBezTo>
                  <a:pt x="-6142" y="152514"/>
                  <a:pt x="134616" y="192201"/>
                  <a:pt x="143083" y="196964"/>
                </a:cubicBezTo>
                <a:cubicBezTo>
                  <a:pt x="151550" y="201727"/>
                  <a:pt x="69529" y="170506"/>
                  <a:pt x="51008" y="162039"/>
                </a:cubicBezTo>
                <a:cubicBezTo>
                  <a:pt x="32487" y="153572"/>
                  <a:pt x="22962" y="151985"/>
                  <a:pt x="31958" y="146164"/>
                </a:cubicBezTo>
                <a:cubicBezTo>
                  <a:pt x="40954" y="140343"/>
                  <a:pt x="86462" y="134522"/>
                  <a:pt x="104983" y="127114"/>
                </a:cubicBezTo>
                <a:cubicBezTo>
                  <a:pt x="123504" y="119706"/>
                  <a:pt x="126679" y="105947"/>
                  <a:pt x="143083" y="101714"/>
                </a:cubicBezTo>
                <a:cubicBezTo>
                  <a:pt x="159487" y="97481"/>
                  <a:pt x="197587" y="112826"/>
                  <a:pt x="203408" y="101714"/>
                </a:cubicBezTo>
                <a:cubicBezTo>
                  <a:pt x="209229" y="90602"/>
                  <a:pt x="178537" y="3289"/>
                  <a:pt x="174833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E187597-A771-DFD8-73E4-A639DD698E12}"/>
              </a:ext>
            </a:extLst>
          </p:cNvPr>
          <p:cNvSpPr/>
          <p:nvPr/>
        </p:nvSpPr>
        <p:spPr>
          <a:xfrm>
            <a:off x="6235654" y="6927850"/>
            <a:ext cx="269921" cy="298584"/>
          </a:xfrm>
          <a:custGeom>
            <a:avLst/>
            <a:gdLst>
              <a:gd name="connsiteX0" fmla="*/ 269921 w 269921"/>
              <a:gd name="connsiteY0" fmla="*/ 0 h 298584"/>
              <a:gd name="connsiteX1" fmla="*/ 168321 w 269921"/>
              <a:gd name="connsiteY1" fmla="*/ 136525 h 298584"/>
              <a:gd name="connsiteX2" fmla="*/ 149271 w 269921"/>
              <a:gd name="connsiteY2" fmla="*/ 161925 h 298584"/>
              <a:gd name="connsiteX3" fmla="*/ 168321 w 269921"/>
              <a:gd name="connsiteY3" fmla="*/ 177800 h 298584"/>
              <a:gd name="connsiteX4" fmla="*/ 114346 w 269921"/>
              <a:gd name="connsiteY4" fmla="*/ 209550 h 298584"/>
              <a:gd name="connsiteX5" fmla="*/ 127046 w 269921"/>
              <a:gd name="connsiteY5" fmla="*/ 196850 h 298584"/>
              <a:gd name="connsiteX6" fmla="*/ 46 w 269921"/>
              <a:gd name="connsiteY6" fmla="*/ 298450 h 298584"/>
              <a:gd name="connsiteX7" fmla="*/ 142921 w 269921"/>
              <a:gd name="connsiteY7" fmla="*/ 219075 h 298584"/>
              <a:gd name="connsiteX8" fmla="*/ 76246 w 269921"/>
              <a:gd name="connsiteY8" fmla="*/ 244475 h 298584"/>
              <a:gd name="connsiteX9" fmla="*/ 117521 w 269921"/>
              <a:gd name="connsiteY9" fmla="*/ 177800 h 298584"/>
              <a:gd name="connsiteX10" fmla="*/ 155621 w 269921"/>
              <a:gd name="connsiteY10" fmla="*/ 142875 h 298584"/>
              <a:gd name="connsiteX11" fmla="*/ 269921 w 269921"/>
              <a:gd name="connsiteY11" fmla="*/ 0 h 2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21" h="298584">
                <a:moveTo>
                  <a:pt x="269921" y="0"/>
                </a:moveTo>
                <a:lnTo>
                  <a:pt x="168321" y="136525"/>
                </a:lnTo>
                <a:cubicBezTo>
                  <a:pt x="148213" y="163513"/>
                  <a:pt x="149271" y="155046"/>
                  <a:pt x="149271" y="161925"/>
                </a:cubicBezTo>
                <a:cubicBezTo>
                  <a:pt x="149271" y="168804"/>
                  <a:pt x="174142" y="169863"/>
                  <a:pt x="168321" y="177800"/>
                </a:cubicBezTo>
                <a:cubicBezTo>
                  <a:pt x="162500" y="185737"/>
                  <a:pt x="121225" y="206375"/>
                  <a:pt x="114346" y="209550"/>
                </a:cubicBezTo>
                <a:cubicBezTo>
                  <a:pt x="107467" y="212725"/>
                  <a:pt x="146096" y="182033"/>
                  <a:pt x="127046" y="196850"/>
                </a:cubicBezTo>
                <a:cubicBezTo>
                  <a:pt x="107996" y="211667"/>
                  <a:pt x="-2600" y="294746"/>
                  <a:pt x="46" y="298450"/>
                </a:cubicBezTo>
                <a:cubicBezTo>
                  <a:pt x="2692" y="302154"/>
                  <a:pt x="130221" y="228071"/>
                  <a:pt x="142921" y="219075"/>
                </a:cubicBezTo>
                <a:cubicBezTo>
                  <a:pt x="155621" y="210079"/>
                  <a:pt x="80479" y="251354"/>
                  <a:pt x="76246" y="244475"/>
                </a:cubicBezTo>
                <a:cubicBezTo>
                  <a:pt x="72013" y="237596"/>
                  <a:pt x="104292" y="194733"/>
                  <a:pt x="117521" y="177800"/>
                </a:cubicBezTo>
                <a:cubicBezTo>
                  <a:pt x="130750" y="160867"/>
                  <a:pt x="155621" y="142875"/>
                  <a:pt x="155621" y="142875"/>
                </a:cubicBezTo>
                <a:lnTo>
                  <a:pt x="269921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6C42296-F9E5-83D6-07D5-22B992A225F1}"/>
              </a:ext>
            </a:extLst>
          </p:cNvPr>
          <p:cNvSpPr/>
          <p:nvPr/>
        </p:nvSpPr>
        <p:spPr>
          <a:xfrm>
            <a:off x="6327759" y="6860908"/>
            <a:ext cx="76275" cy="229136"/>
          </a:xfrm>
          <a:custGeom>
            <a:avLst/>
            <a:gdLst>
              <a:gd name="connsiteX0" fmla="*/ 6366 w 76275"/>
              <a:gd name="connsiteY0" fmla="*/ 267 h 229136"/>
              <a:gd name="connsiteX1" fmla="*/ 76216 w 76275"/>
              <a:gd name="connsiteY1" fmla="*/ 63767 h 229136"/>
              <a:gd name="connsiteX2" fmla="*/ 19066 w 76275"/>
              <a:gd name="connsiteY2" fmla="*/ 124092 h 229136"/>
              <a:gd name="connsiteX3" fmla="*/ 50816 w 76275"/>
              <a:gd name="connsiteY3" fmla="*/ 149492 h 229136"/>
              <a:gd name="connsiteX4" fmla="*/ 16 w 76275"/>
              <a:gd name="connsiteY4" fmla="*/ 130442 h 229136"/>
              <a:gd name="connsiteX5" fmla="*/ 57166 w 76275"/>
              <a:gd name="connsiteY5" fmla="*/ 228867 h 229136"/>
              <a:gd name="connsiteX6" fmla="*/ 22241 w 76275"/>
              <a:gd name="connsiteY6" fmla="*/ 159017 h 229136"/>
              <a:gd name="connsiteX7" fmla="*/ 69866 w 76275"/>
              <a:gd name="connsiteY7" fmla="*/ 139967 h 229136"/>
              <a:gd name="connsiteX8" fmla="*/ 34941 w 76275"/>
              <a:gd name="connsiteY8" fmla="*/ 159017 h 229136"/>
              <a:gd name="connsiteX9" fmla="*/ 60341 w 76275"/>
              <a:gd name="connsiteY9" fmla="*/ 89167 h 229136"/>
              <a:gd name="connsiteX10" fmla="*/ 6366 w 76275"/>
              <a:gd name="connsiteY10" fmla="*/ 267 h 22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75" h="229136">
                <a:moveTo>
                  <a:pt x="6366" y="267"/>
                </a:moveTo>
                <a:cubicBezTo>
                  <a:pt x="9012" y="-3966"/>
                  <a:pt x="74099" y="43130"/>
                  <a:pt x="76216" y="63767"/>
                </a:cubicBezTo>
                <a:cubicBezTo>
                  <a:pt x="78333" y="84404"/>
                  <a:pt x="23299" y="109805"/>
                  <a:pt x="19066" y="124092"/>
                </a:cubicBezTo>
                <a:cubicBezTo>
                  <a:pt x="14833" y="138379"/>
                  <a:pt x="53991" y="148434"/>
                  <a:pt x="50816" y="149492"/>
                </a:cubicBezTo>
                <a:cubicBezTo>
                  <a:pt x="47641" y="150550"/>
                  <a:pt x="-1042" y="117213"/>
                  <a:pt x="16" y="130442"/>
                </a:cubicBezTo>
                <a:cubicBezTo>
                  <a:pt x="1074" y="143671"/>
                  <a:pt x="53462" y="224105"/>
                  <a:pt x="57166" y="228867"/>
                </a:cubicBezTo>
                <a:cubicBezTo>
                  <a:pt x="60870" y="233629"/>
                  <a:pt x="20124" y="173834"/>
                  <a:pt x="22241" y="159017"/>
                </a:cubicBezTo>
                <a:cubicBezTo>
                  <a:pt x="24358" y="144200"/>
                  <a:pt x="67749" y="139967"/>
                  <a:pt x="69866" y="139967"/>
                </a:cubicBezTo>
                <a:cubicBezTo>
                  <a:pt x="71983" y="139967"/>
                  <a:pt x="36528" y="167484"/>
                  <a:pt x="34941" y="159017"/>
                </a:cubicBezTo>
                <a:cubicBezTo>
                  <a:pt x="33354" y="150550"/>
                  <a:pt x="59283" y="112450"/>
                  <a:pt x="60341" y="89167"/>
                </a:cubicBezTo>
                <a:cubicBezTo>
                  <a:pt x="61399" y="65884"/>
                  <a:pt x="3720" y="4500"/>
                  <a:pt x="6366" y="2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8EEEDD5-DD65-47EE-8940-3D25DF463BB0}"/>
              </a:ext>
            </a:extLst>
          </p:cNvPr>
          <p:cNvSpPr/>
          <p:nvPr/>
        </p:nvSpPr>
        <p:spPr>
          <a:xfrm>
            <a:off x="6571815" y="3206333"/>
            <a:ext cx="378576" cy="996939"/>
          </a:xfrm>
          <a:custGeom>
            <a:avLst/>
            <a:gdLst>
              <a:gd name="connsiteX0" fmla="*/ 435 w 378576"/>
              <a:gd name="connsiteY0" fmla="*/ 3592 h 996939"/>
              <a:gd name="connsiteX1" fmla="*/ 206810 w 378576"/>
              <a:gd name="connsiteY1" fmla="*/ 483017 h 996939"/>
              <a:gd name="connsiteX2" fmla="*/ 194110 w 378576"/>
              <a:gd name="connsiteY2" fmla="*/ 470317 h 996939"/>
              <a:gd name="connsiteX3" fmla="*/ 336985 w 378576"/>
              <a:gd name="connsiteY3" fmla="*/ 689392 h 996939"/>
              <a:gd name="connsiteX4" fmla="*/ 311585 w 378576"/>
              <a:gd name="connsiteY4" fmla="*/ 737017 h 996939"/>
              <a:gd name="connsiteX5" fmla="*/ 378260 w 378576"/>
              <a:gd name="connsiteY5" fmla="*/ 991017 h 996939"/>
              <a:gd name="connsiteX6" fmla="*/ 333810 w 378576"/>
              <a:gd name="connsiteY6" fmla="*/ 892592 h 996939"/>
              <a:gd name="connsiteX7" fmla="*/ 267135 w 378576"/>
              <a:gd name="connsiteY7" fmla="*/ 629067 h 996939"/>
              <a:gd name="connsiteX8" fmla="*/ 276660 w 378576"/>
              <a:gd name="connsiteY8" fmla="*/ 651292 h 996939"/>
              <a:gd name="connsiteX9" fmla="*/ 54410 w 378576"/>
              <a:gd name="connsiteY9" fmla="*/ 209967 h 996939"/>
              <a:gd name="connsiteX10" fmla="*/ 149660 w 378576"/>
              <a:gd name="connsiteY10" fmla="*/ 260767 h 996939"/>
              <a:gd name="connsiteX11" fmla="*/ 435 w 378576"/>
              <a:gd name="connsiteY11" fmla="*/ 3592 h 99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576" h="996939">
                <a:moveTo>
                  <a:pt x="435" y="3592"/>
                </a:moveTo>
                <a:cubicBezTo>
                  <a:pt x="9960" y="40634"/>
                  <a:pt x="174531" y="405230"/>
                  <a:pt x="206810" y="483017"/>
                </a:cubicBezTo>
                <a:cubicBezTo>
                  <a:pt x="239089" y="560805"/>
                  <a:pt x="172414" y="435921"/>
                  <a:pt x="194110" y="470317"/>
                </a:cubicBezTo>
                <a:cubicBezTo>
                  <a:pt x="215806" y="504713"/>
                  <a:pt x="317406" y="644942"/>
                  <a:pt x="336985" y="689392"/>
                </a:cubicBezTo>
                <a:cubicBezTo>
                  <a:pt x="356564" y="733842"/>
                  <a:pt x="304706" y="686746"/>
                  <a:pt x="311585" y="737017"/>
                </a:cubicBezTo>
                <a:cubicBezTo>
                  <a:pt x="318464" y="787288"/>
                  <a:pt x="374556" y="965088"/>
                  <a:pt x="378260" y="991017"/>
                </a:cubicBezTo>
                <a:cubicBezTo>
                  <a:pt x="381964" y="1016946"/>
                  <a:pt x="352331" y="952917"/>
                  <a:pt x="333810" y="892592"/>
                </a:cubicBezTo>
                <a:cubicBezTo>
                  <a:pt x="315289" y="832267"/>
                  <a:pt x="276660" y="669284"/>
                  <a:pt x="267135" y="629067"/>
                </a:cubicBezTo>
                <a:cubicBezTo>
                  <a:pt x="257610" y="588850"/>
                  <a:pt x="312114" y="721142"/>
                  <a:pt x="276660" y="651292"/>
                </a:cubicBezTo>
                <a:cubicBezTo>
                  <a:pt x="241206" y="581442"/>
                  <a:pt x="75577" y="275055"/>
                  <a:pt x="54410" y="209967"/>
                </a:cubicBezTo>
                <a:cubicBezTo>
                  <a:pt x="33243" y="144880"/>
                  <a:pt x="158656" y="294104"/>
                  <a:pt x="149660" y="260767"/>
                </a:cubicBezTo>
                <a:cubicBezTo>
                  <a:pt x="140664" y="227430"/>
                  <a:pt x="-9090" y="-33450"/>
                  <a:pt x="435" y="35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C7D6B04-E17E-D83D-0697-9D19F33E4DAD}"/>
              </a:ext>
            </a:extLst>
          </p:cNvPr>
          <p:cNvSpPr/>
          <p:nvPr/>
        </p:nvSpPr>
        <p:spPr>
          <a:xfrm>
            <a:off x="5157708" y="2584457"/>
            <a:ext cx="1442209" cy="697736"/>
          </a:xfrm>
          <a:custGeom>
            <a:avLst/>
            <a:gdLst>
              <a:gd name="connsiteX0" fmla="*/ 28889 w 1442209"/>
              <a:gd name="connsiteY0" fmla="*/ 12589 h 697736"/>
              <a:gd name="connsiteX1" fmla="*/ 122577 w 1442209"/>
              <a:gd name="connsiteY1" fmla="*/ 42569 h 697736"/>
              <a:gd name="connsiteX2" fmla="*/ 1063210 w 1442209"/>
              <a:gd name="connsiteY2" fmla="*/ 361110 h 697736"/>
              <a:gd name="connsiteX3" fmla="*/ 999502 w 1442209"/>
              <a:gd name="connsiteY3" fmla="*/ 387343 h 697736"/>
              <a:gd name="connsiteX4" fmla="*/ 1437964 w 1442209"/>
              <a:gd name="connsiteY4" fmla="*/ 694641 h 697736"/>
              <a:gd name="connsiteX5" fmla="*/ 1209364 w 1442209"/>
              <a:gd name="connsiteY5" fmla="*/ 533497 h 697736"/>
              <a:gd name="connsiteX6" fmla="*/ 999502 w 1442209"/>
              <a:gd name="connsiteY6" fmla="*/ 334877 h 697736"/>
              <a:gd name="connsiteX7" fmla="*/ 1119423 w 1442209"/>
              <a:gd name="connsiteY7" fmla="*/ 398586 h 697736"/>
              <a:gd name="connsiteX8" fmla="*/ 725931 w 1442209"/>
              <a:gd name="connsiteY8" fmla="*/ 286159 h 697736"/>
              <a:gd name="connsiteX9" fmla="*/ 28889 w 1442209"/>
              <a:gd name="connsiteY9" fmla="*/ 12589 h 69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2209" h="697736">
                <a:moveTo>
                  <a:pt x="28889" y="12589"/>
                </a:moveTo>
                <a:cubicBezTo>
                  <a:pt x="-71670" y="-28009"/>
                  <a:pt x="122577" y="42569"/>
                  <a:pt x="122577" y="42569"/>
                </a:cubicBezTo>
                <a:cubicBezTo>
                  <a:pt x="294964" y="100656"/>
                  <a:pt x="917056" y="303648"/>
                  <a:pt x="1063210" y="361110"/>
                </a:cubicBezTo>
                <a:cubicBezTo>
                  <a:pt x="1209364" y="418572"/>
                  <a:pt x="937043" y="331755"/>
                  <a:pt x="999502" y="387343"/>
                </a:cubicBezTo>
                <a:cubicBezTo>
                  <a:pt x="1061961" y="442931"/>
                  <a:pt x="1437964" y="694641"/>
                  <a:pt x="1437964" y="694641"/>
                </a:cubicBezTo>
                <a:cubicBezTo>
                  <a:pt x="1472941" y="719000"/>
                  <a:pt x="1282441" y="593458"/>
                  <a:pt x="1209364" y="533497"/>
                </a:cubicBezTo>
                <a:cubicBezTo>
                  <a:pt x="1136287" y="473536"/>
                  <a:pt x="1014492" y="357362"/>
                  <a:pt x="999502" y="334877"/>
                </a:cubicBezTo>
                <a:cubicBezTo>
                  <a:pt x="984512" y="312392"/>
                  <a:pt x="1165018" y="406706"/>
                  <a:pt x="1119423" y="398586"/>
                </a:cubicBezTo>
                <a:cubicBezTo>
                  <a:pt x="1073828" y="390466"/>
                  <a:pt x="900192" y="352366"/>
                  <a:pt x="725931" y="286159"/>
                </a:cubicBezTo>
                <a:cubicBezTo>
                  <a:pt x="551670" y="219952"/>
                  <a:pt x="129448" y="53187"/>
                  <a:pt x="28889" y="1258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2160FB7-04F3-6428-4D14-E9DFB1A0A017}"/>
              </a:ext>
            </a:extLst>
          </p:cNvPr>
          <p:cNvSpPr/>
          <p:nvPr/>
        </p:nvSpPr>
        <p:spPr>
          <a:xfrm>
            <a:off x="5947712" y="3526330"/>
            <a:ext cx="511350" cy="978535"/>
          </a:xfrm>
          <a:custGeom>
            <a:avLst/>
            <a:gdLst>
              <a:gd name="connsiteX0" fmla="*/ 3383 w 511350"/>
              <a:gd name="connsiteY0" fmla="*/ 106 h 978535"/>
              <a:gd name="connsiteX1" fmla="*/ 112062 w 511350"/>
              <a:gd name="connsiteY1" fmla="*/ 401093 h 978535"/>
              <a:gd name="connsiteX2" fmla="*/ 3383 w 511350"/>
              <a:gd name="connsiteY2" fmla="*/ 412336 h 978535"/>
              <a:gd name="connsiteX3" fmla="*/ 269458 w 511350"/>
              <a:gd name="connsiteY3" fmla="*/ 584722 h 978535"/>
              <a:gd name="connsiteX4" fmla="*/ 127052 w 511350"/>
              <a:gd name="connsiteY4" fmla="*/ 506024 h 978535"/>
              <a:gd name="connsiteX5" fmla="*/ 505554 w 511350"/>
              <a:gd name="connsiteY5" fmla="*/ 614703 h 978535"/>
              <a:gd name="connsiteX6" fmla="*/ 336914 w 511350"/>
              <a:gd name="connsiteY6" fmla="*/ 674663 h 978535"/>
              <a:gd name="connsiteX7" fmla="*/ 74586 w 511350"/>
              <a:gd name="connsiteY7" fmla="*/ 978214 h 978535"/>
              <a:gd name="connsiteX8" fmla="*/ 228236 w 511350"/>
              <a:gd name="connsiteY8" fmla="*/ 730877 h 978535"/>
              <a:gd name="connsiteX9" fmla="*/ 366895 w 511350"/>
              <a:gd name="connsiteY9" fmla="*/ 625945 h 978535"/>
              <a:gd name="connsiteX10" fmla="*/ 198255 w 511350"/>
              <a:gd name="connsiteY10" fmla="*/ 595965 h 978535"/>
              <a:gd name="connsiteX11" fmla="*/ 97072 w 511350"/>
              <a:gd name="connsiteY11" fmla="*/ 363618 h 978535"/>
              <a:gd name="connsiteX12" fmla="*/ 3383 w 511350"/>
              <a:gd name="connsiteY12" fmla="*/ 106 h 97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350" h="978535">
                <a:moveTo>
                  <a:pt x="3383" y="106"/>
                </a:moveTo>
                <a:cubicBezTo>
                  <a:pt x="5881" y="6352"/>
                  <a:pt x="112062" y="332388"/>
                  <a:pt x="112062" y="401093"/>
                </a:cubicBezTo>
                <a:cubicBezTo>
                  <a:pt x="112062" y="469798"/>
                  <a:pt x="-22850" y="381731"/>
                  <a:pt x="3383" y="412336"/>
                </a:cubicBezTo>
                <a:cubicBezTo>
                  <a:pt x="29616" y="442941"/>
                  <a:pt x="248847" y="569107"/>
                  <a:pt x="269458" y="584722"/>
                </a:cubicBezTo>
                <a:cubicBezTo>
                  <a:pt x="290069" y="600337"/>
                  <a:pt x="87703" y="501027"/>
                  <a:pt x="127052" y="506024"/>
                </a:cubicBezTo>
                <a:cubicBezTo>
                  <a:pt x="166401" y="511021"/>
                  <a:pt x="470577" y="586596"/>
                  <a:pt x="505554" y="614703"/>
                </a:cubicBezTo>
                <a:cubicBezTo>
                  <a:pt x="540531" y="642810"/>
                  <a:pt x="408742" y="614078"/>
                  <a:pt x="336914" y="674663"/>
                </a:cubicBezTo>
                <a:cubicBezTo>
                  <a:pt x="265086" y="735248"/>
                  <a:pt x="92699" y="968845"/>
                  <a:pt x="74586" y="978214"/>
                </a:cubicBezTo>
                <a:cubicBezTo>
                  <a:pt x="56473" y="987583"/>
                  <a:pt x="179518" y="789589"/>
                  <a:pt x="228236" y="730877"/>
                </a:cubicBezTo>
                <a:cubicBezTo>
                  <a:pt x="276954" y="672166"/>
                  <a:pt x="371892" y="648430"/>
                  <a:pt x="366895" y="625945"/>
                </a:cubicBezTo>
                <a:cubicBezTo>
                  <a:pt x="361898" y="603460"/>
                  <a:pt x="243225" y="639686"/>
                  <a:pt x="198255" y="595965"/>
                </a:cubicBezTo>
                <a:cubicBezTo>
                  <a:pt x="153285" y="552244"/>
                  <a:pt x="125178" y="463552"/>
                  <a:pt x="97072" y="363618"/>
                </a:cubicBezTo>
                <a:cubicBezTo>
                  <a:pt x="68966" y="263684"/>
                  <a:pt x="885" y="-6140"/>
                  <a:pt x="3383" y="10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828EF8E-79F9-4C6D-576E-20DC26157358}"/>
              </a:ext>
            </a:extLst>
          </p:cNvPr>
          <p:cNvSpPr/>
          <p:nvPr/>
        </p:nvSpPr>
        <p:spPr>
          <a:xfrm>
            <a:off x="5201586" y="3357079"/>
            <a:ext cx="421556" cy="991751"/>
          </a:xfrm>
          <a:custGeom>
            <a:avLst/>
            <a:gdLst>
              <a:gd name="connsiteX0" fmla="*/ 63709 w 421556"/>
              <a:gd name="connsiteY0" fmla="*/ 4465 h 991751"/>
              <a:gd name="connsiteX1" fmla="*/ 344775 w 421556"/>
              <a:gd name="connsiteY1" fmla="*/ 502888 h 991751"/>
              <a:gd name="connsiteX2" fmla="*/ 322289 w 421556"/>
              <a:gd name="connsiteY2" fmla="*/ 641547 h 991751"/>
              <a:gd name="connsiteX3" fmla="*/ 415978 w 421556"/>
              <a:gd name="connsiteY3" fmla="*/ 941351 h 991751"/>
              <a:gd name="connsiteX4" fmla="*/ 393493 w 421556"/>
              <a:gd name="connsiteY4" fmla="*/ 918865 h 991751"/>
              <a:gd name="connsiteX5" fmla="*/ 251086 w 421556"/>
              <a:gd name="connsiteY5" fmla="*/ 926360 h 991751"/>
              <a:gd name="connsiteX6" fmla="*/ 1 w 421556"/>
              <a:gd name="connsiteY6" fmla="*/ 873895 h 991751"/>
              <a:gd name="connsiteX7" fmla="*/ 254834 w 421556"/>
              <a:gd name="connsiteY7" fmla="*/ 956341 h 991751"/>
              <a:gd name="connsiteX8" fmla="*/ 412230 w 421556"/>
              <a:gd name="connsiteY8" fmla="*/ 986321 h 991751"/>
              <a:gd name="connsiteX9" fmla="*/ 356017 w 421556"/>
              <a:gd name="connsiteY9" fmla="*/ 851410 h 991751"/>
              <a:gd name="connsiteX10" fmla="*/ 333532 w 421556"/>
              <a:gd name="connsiteY10" fmla="*/ 502888 h 991751"/>
              <a:gd name="connsiteX11" fmla="*/ 352270 w 421556"/>
              <a:gd name="connsiteY11" fmla="*/ 495393 h 991751"/>
              <a:gd name="connsiteX12" fmla="*/ 228601 w 421556"/>
              <a:gd name="connsiteY12" fmla="*/ 270541 h 991751"/>
              <a:gd name="connsiteX13" fmla="*/ 63709 w 421556"/>
              <a:gd name="connsiteY13" fmla="*/ 4465 h 99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556" h="991751">
                <a:moveTo>
                  <a:pt x="63709" y="4465"/>
                </a:moveTo>
                <a:cubicBezTo>
                  <a:pt x="83071" y="43189"/>
                  <a:pt x="301678" y="396708"/>
                  <a:pt x="344775" y="502888"/>
                </a:cubicBezTo>
                <a:cubicBezTo>
                  <a:pt x="387872" y="609068"/>
                  <a:pt x="310422" y="568470"/>
                  <a:pt x="322289" y="641547"/>
                </a:cubicBezTo>
                <a:cubicBezTo>
                  <a:pt x="334156" y="714624"/>
                  <a:pt x="415978" y="941351"/>
                  <a:pt x="415978" y="941351"/>
                </a:cubicBezTo>
                <a:cubicBezTo>
                  <a:pt x="427845" y="987571"/>
                  <a:pt x="420975" y="921363"/>
                  <a:pt x="393493" y="918865"/>
                </a:cubicBezTo>
                <a:cubicBezTo>
                  <a:pt x="366011" y="916367"/>
                  <a:pt x="316668" y="933855"/>
                  <a:pt x="251086" y="926360"/>
                </a:cubicBezTo>
                <a:cubicBezTo>
                  <a:pt x="185504" y="918865"/>
                  <a:pt x="-624" y="868898"/>
                  <a:pt x="1" y="873895"/>
                </a:cubicBezTo>
                <a:cubicBezTo>
                  <a:pt x="626" y="878892"/>
                  <a:pt x="186129" y="937603"/>
                  <a:pt x="254834" y="956341"/>
                </a:cubicBezTo>
                <a:cubicBezTo>
                  <a:pt x="323539" y="975079"/>
                  <a:pt x="395366" y="1003810"/>
                  <a:pt x="412230" y="986321"/>
                </a:cubicBezTo>
                <a:cubicBezTo>
                  <a:pt x="429094" y="968832"/>
                  <a:pt x="369133" y="931982"/>
                  <a:pt x="356017" y="851410"/>
                </a:cubicBezTo>
                <a:cubicBezTo>
                  <a:pt x="342901" y="770838"/>
                  <a:pt x="334156" y="562224"/>
                  <a:pt x="333532" y="502888"/>
                </a:cubicBezTo>
                <a:cubicBezTo>
                  <a:pt x="332908" y="443552"/>
                  <a:pt x="369758" y="534117"/>
                  <a:pt x="352270" y="495393"/>
                </a:cubicBezTo>
                <a:cubicBezTo>
                  <a:pt x="334782" y="456669"/>
                  <a:pt x="276694" y="351738"/>
                  <a:pt x="228601" y="270541"/>
                </a:cubicBezTo>
                <a:cubicBezTo>
                  <a:pt x="180508" y="189344"/>
                  <a:pt x="44347" y="-34259"/>
                  <a:pt x="63709" y="446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A397AED-B7B6-E6A3-89B4-E6500D328BA7}"/>
              </a:ext>
            </a:extLst>
          </p:cNvPr>
          <p:cNvSpPr/>
          <p:nvPr/>
        </p:nvSpPr>
        <p:spPr>
          <a:xfrm>
            <a:off x="3953526" y="3241469"/>
            <a:ext cx="1218482" cy="661775"/>
          </a:xfrm>
          <a:custGeom>
            <a:avLst/>
            <a:gdLst>
              <a:gd name="connsiteX0" fmla="*/ 130 w 1218482"/>
              <a:gd name="connsiteY0" fmla="*/ 416131 h 661775"/>
              <a:gd name="connsiteX1" fmla="*/ 359894 w 1218482"/>
              <a:gd name="connsiteY1" fmla="*/ 239997 h 661775"/>
              <a:gd name="connsiteX2" fmla="*/ 603484 w 1218482"/>
              <a:gd name="connsiteY2" fmla="*/ 154 h 661775"/>
              <a:gd name="connsiteX3" fmla="*/ 809599 w 1218482"/>
              <a:gd name="connsiteY3" fmla="*/ 202521 h 661775"/>
              <a:gd name="connsiteX4" fmla="*/ 667192 w 1218482"/>
              <a:gd name="connsiteY4" fmla="*/ 138813 h 661775"/>
              <a:gd name="connsiteX5" fmla="*/ 1068179 w 1218482"/>
              <a:gd name="connsiteY5" fmla="*/ 232501 h 661775"/>
              <a:gd name="connsiteX6" fmla="*/ 1079422 w 1218482"/>
              <a:gd name="connsiteY6" fmla="*/ 419879 h 661775"/>
              <a:gd name="connsiteX7" fmla="*/ 1218081 w 1218482"/>
              <a:gd name="connsiteY7" fmla="*/ 659721 h 661775"/>
              <a:gd name="connsiteX8" fmla="*/ 1116897 w 1218482"/>
              <a:gd name="connsiteY8" fmla="*/ 517315 h 661775"/>
              <a:gd name="connsiteX9" fmla="*/ 981985 w 1218482"/>
              <a:gd name="connsiteY9" fmla="*/ 206269 h 661775"/>
              <a:gd name="connsiteX10" fmla="*/ 933267 w 1218482"/>
              <a:gd name="connsiteY10" fmla="*/ 172541 h 661775"/>
              <a:gd name="connsiteX11" fmla="*/ 644707 w 1218482"/>
              <a:gd name="connsiteY11" fmla="*/ 3901 h 661775"/>
              <a:gd name="connsiteX12" fmla="*/ 618474 w 1218482"/>
              <a:gd name="connsiteY12" fmla="*/ 101338 h 661775"/>
              <a:gd name="connsiteX13" fmla="*/ 247467 w 1218482"/>
              <a:gd name="connsiteY13" fmla="*/ 266229 h 661775"/>
              <a:gd name="connsiteX14" fmla="*/ 401117 w 1218482"/>
              <a:gd name="connsiteY14" fmla="*/ 198774 h 661775"/>
              <a:gd name="connsiteX15" fmla="*/ 130 w 1218482"/>
              <a:gd name="connsiteY15" fmla="*/ 416131 h 66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482" h="661775">
                <a:moveTo>
                  <a:pt x="130" y="416131"/>
                </a:moveTo>
                <a:cubicBezTo>
                  <a:pt x="-6740" y="423001"/>
                  <a:pt x="259335" y="309327"/>
                  <a:pt x="359894" y="239997"/>
                </a:cubicBezTo>
                <a:cubicBezTo>
                  <a:pt x="460453" y="170667"/>
                  <a:pt x="528533" y="6400"/>
                  <a:pt x="603484" y="154"/>
                </a:cubicBezTo>
                <a:cubicBezTo>
                  <a:pt x="678435" y="-6092"/>
                  <a:pt x="798981" y="179411"/>
                  <a:pt x="809599" y="202521"/>
                </a:cubicBezTo>
                <a:cubicBezTo>
                  <a:pt x="820217" y="225631"/>
                  <a:pt x="624095" y="133816"/>
                  <a:pt x="667192" y="138813"/>
                </a:cubicBezTo>
                <a:cubicBezTo>
                  <a:pt x="710289" y="143810"/>
                  <a:pt x="999474" y="185657"/>
                  <a:pt x="1068179" y="232501"/>
                </a:cubicBezTo>
                <a:cubicBezTo>
                  <a:pt x="1136884" y="279345"/>
                  <a:pt x="1054438" y="348676"/>
                  <a:pt x="1079422" y="419879"/>
                </a:cubicBezTo>
                <a:cubicBezTo>
                  <a:pt x="1104406" y="491082"/>
                  <a:pt x="1211835" y="643482"/>
                  <a:pt x="1218081" y="659721"/>
                </a:cubicBezTo>
                <a:cubicBezTo>
                  <a:pt x="1224327" y="675960"/>
                  <a:pt x="1156246" y="592890"/>
                  <a:pt x="1116897" y="517315"/>
                </a:cubicBezTo>
                <a:cubicBezTo>
                  <a:pt x="1077548" y="441740"/>
                  <a:pt x="1012590" y="263731"/>
                  <a:pt x="981985" y="206269"/>
                </a:cubicBezTo>
                <a:cubicBezTo>
                  <a:pt x="951380" y="148807"/>
                  <a:pt x="989480" y="206269"/>
                  <a:pt x="933267" y="172541"/>
                </a:cubicBezTo>
                <a:cubicBezTo>
                  <a:pt x="877054" y="138813"/>
                  <a:pt x="697173" y="15768"/>
                  <a:pt x="644707" y="3901"/>
                </a:cubicBezTo>
                <a:cubicBezTo>
                  <a:pt x="592241" y="-7966"/>
                  <a:pt x="684681" y="57617"/>
                  <a:pt x="618474" y="101338"/>
                </a:cubicBezTo>
                <a:cubicBezTo>
                  <a:pt x="552267" y="145059"/>
                  <a:pt x="247467" y="266229"/>
                  <a:pt x="247467" y="266229"/>
                </a:cubicBezTo>
                <a:cubicBezTo>
                  <a:pt x="211241" y="282468"/>
                  <a:pt x="436718" y="174415"/>
                  <a:pt x="401117" y="198774"/>
                </a:cubicBezTo>
                <a:cubicBezTo>
                  <a:pt x="365516" y="223133"/>
                  <a:pt x="7000" y="409261"/>
                  <a:pt x="130" y="4161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B53AD0A-8FFB-1719-DA99-C48ED4F41139}"/>
              </a:ext>
            </a:extLst>
          </p:cNvPr>
          <p:cNvSpPr/>
          <p:nvPr/>
        </p:nvSpPr>
        <p:spPr>
          <a:xfrm>
            <a:off x="3877488" y="3758631"/>
            <a:ext cx="342371" cy="849042"/>
          </a:xfrm>
          <a:custGeom>
            <a:avLst/>
            <a:gdLst>
              <a:gd name="connsiteX0" fmla="*/ 316010 w 342371"/>
              <a:gd name="connsiteY0" fmla="*/ 153 h 849042"/>
              <a:gd name="connsiteX1" fmla="*/ 76168 w 342371"/>
              <a:gd name="connsiteY1" fmla="*/ 363664 h 849042"/>
              <a:gd name="connsiteX2" fmla="*/ 274787 w 342371"/>
              <a:gd name="connsiteY2" fmla="*/ 498576 h 849042"/>
              <a:gd name="connsiteX3" fmla="*/ 1217 w 342371"/>
              <a:gd name="connsiteY3" fmla="*/ 847097 h 849042"/>
              <a:gd name="connsiteX4" fmla="*/ 181099 w 342371"/>
              <a:gd name="connsiteY4" fmla="*/ 633487 h 849042"/>
              <a:gd name="connsiteX5" fmla="*/ 342243 w 342371"/>
              <a:gd name="connsiteY5" fmla="*/ 502323 h 849042"/>
              <a:gd name="connsiteX6" fmla="*/ 154866 w 342371"/>
              <a:gd name="connsiteY6" fmla="*/ 494828 h 849042"/>
              <a:gd name="connsiteX7" fmla="*/ 121138 w 342371"/>
              <a:gd name="connsiteY7" fmla="*/ 476090 h 849042"/>
              <a:gd name="connsiteX8" fmla="*/ 98653 w 342371"/>
              <a:gd name="connsiteY8" fmla="*/ 337431 h 849042"/>
              <a:gd name="connsiteX9" fmla="*/ 121138 w 342371"/>
              <a:gd name="connsiteY9" fmla="*/ 318694 h 849042"/>
              <a:gd name="connsiteX10" fmla="*/ 316010 w 342371"/>
              <a:gd name="connsiteY10" fmla="*/ 153 h 84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71" h="849042">
                <a:moveTo>
                  <a:pt x="316010" y="153"/>
                </a:moveTo>
                <a:cubicBezTo>
                  <a:pt x="308515" y="7648"/>
                  <a:pt x="83039" y="280593"/>
                  <a:pt x="76168" y="363664"/>
                </a:cubicBezTo>
                <a:cubicBezTo>
                  <a:pt x="69297" y="446735"/>
                  <a:pt x="287279" y="418004"/>
                  <a:pt x="274787" y="498576"/>
                </a:cubicBezTo>
                <a:cubicBezTo>
                  <a:pt x="262295" y="579148"/>
                  <a:pt x="16832" y="824612"/>
                  <a:pt x="1217" y="847097"/>
                </a:cubicBezTo>
                <a:cubicBezTo>
                  <a:pt x="-14398" y="869582"/>
                  <a:pt x="124261" y="690949"/>
                  <a:pt x="181099" y="633487"/>
                </a:cubicBezTo>
                <a:cubicBezTo>
                  <a:pt x="237937" y="576025"/>
                  <a:pt x="346615" y="525433"/>
                  <a:pt x="342243" y="502323"/>
                </a:cubicBezTo>
                <a:cubicBezTo>
                  <a:pt x="337871" y="479213"/>
                  <a:pt x="191717" y="499200"/>
                  <a:pt x="154866" y="494828"/>
                </a:cubicBezTo>
                <a:cubicBezTo>
                  <a:pt x="118015" y="490456"/>
                  <a:pt x="130507" y="502323"/>
                  <a:pt x="121138" y="476090"/>
                </a:cubicBezTo>
                <a:cubicBezTo>
                  <a:pt x="111769" y="449857"/>
                  <a:pt x="98653" y="363664"/>
                  <a:pt x="98653" y="337431"/>
                </a:cubicBezTo>
                <a:cubicBezTo>
                  <a:pt x="98653" y="311198"/>
                  <a:pt x="82413" y="375531"/>
                  <a:pt x="121138" y="318694"/>
                </a:cubicBezTo>
                <a:cubicBezTo>
                  <a:pt x="159863" y="261857"/>
                  <a:pt x="323505" y="-7342"/>
                  <a:pt x="316010" y="15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BF29464-2D6A-937D-8133-8F18B49285A5}"/>
              </a:ext>
            </a:extLst>
          </p:cNvPr>
          <p:cNvSpPr/>
          <p:nvPr/>
        </p:nvSpPr>
        <p:spPr>
          <a:xfrm>
            <a:off x="4221448" y="3598572"/>
            <a:ext cx="641498" cy="301879"/>
          </a:xfrm>
          <a:custGeom>
            <a:avLst/>
            <a:gdLst>
              <a:gd name="connsiteX0" fmla="*/ 641497 w 641498"/>
              <a:gd name="connsiteY0" fmla="*/ 135228 h 301879"/>
              <a:gd name="connsiteX1" fmla="*/ 378261 w 641498"/>
              <a:gd name="connsiteY1" fmla="*/ 146 h 301879"/>
              <a:gd name="connsiteX2" fmla="*/ 354016 w 641498"/>
              <a:gd name="connsiteY2" fmla="*/ 110983 h 301879"/>
              <a:gd name="connsiteX3" fmla="*/ 250107 w 641498"/>
              <a:gd name="connsiteY3" fmla="*/ 204501 h 301879"/>
              <a:gd name="connsiteX4" fmla="*/ 725 w 641498"/>
              <a:gd name="connsiteY4" fmla="*/ 301483 h 301879"/>
              <a:gd name="connsiteX5" fmla="*/ 336697 w 641498"/>
              <a:gd name="connsiteY5" fmla="*/ 166401 h 301879"/>
              <a:gd name="connsiteX6" fmla="*/ 340161 w 641498"/>
              <a:gd name="connsiteY6" fmla="*/ 69419 h 301879"/>
              <a:gd name="connsiteX7" fmla="*/ 381725 w 641498"/>
              <a:gd name="connsiteY7" fmla="*/ 38246 h 301879"/>
              <a:gd name="connsiteX8" fmla="*/ 641497 w 641498"/>
              <a:gd name="connsiteY8" fmla="*/ 135228 h 3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98" h="301879">
                <a:moveTo>
                  <a:pt x="641497" y="135228"/>
                </a:moveTo>
                <a:cubicBezTo>
                  <a:pt x="640920" y="128878"/>
                  <a:pt x="426174" y="4187"/>
                  <a:pt x="378261" y="146"/>
                </a:cubicBezTo>
                <a:cubicBezTo>
                  <a:pt x="330347" y="-3895"/>
                  <a:pt x="375375" y="76924"/>
                  <a:pt x="354016" y="110983"/>
                </a:cubicBezTo>
                <a:cubicBezTo>
                  <a:pt x="332657" y="145042"/>
                  <a:pt x="308989" y="172751"/>
                  <a:pt x="250107" y="204501"/>
                </a:cubicBezTo>
                <a:cubicBezTo>
                  <a:pt x="191225" y="236251"/>
                  <a:pt x="-13707" y="307833"/>
                  <a:pt x="725" y="301483"/>
                </a:cubicBezTo>
                <a:cubicBezTo>
                  <a:pt x="15157" y="295133"/>
                  <a:pt x="280124" y="205078"/>
                  <a:pt x="336697" y="166401"/>
                </a:cubicBezTo>
                <a:cubicBezTo>
                  <a:pt x="393270" y="127724"/>
                  <a:pt x="332656" y="90778"/>
                  <a:pt x="340161" y="69419"/>
                </a:cubicBezTo>
                <a:cubicBezTo>
                  <a:pt x="347666" y="48060"/>
                  <a:pt x="330925" y="24969"/>
                  <a:pt x="381725" y="38246"/>
                </a:cubicBezTo>
                <a:cubicBezTo>
                  <a:pt x="432525" y="51523"/>
                  <a:pt x="642074" y="141578"/>
                  <a:pt x="641497" y="1352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EBA82C68-C1E2-FD6E-B82E-9D43D8978FDB}"/>
              </a:ext>
            </a:extLst>
          </p:cNvPr>
          <p:cNvSpPr/>
          <p:nvPr/>
        </p:nvSpPr>
        <p:spPr>
          <a:xfrm>
            <a:off x="3796145" y="5105400"/>
            <a:ext cx="814819" cy="729363"/>
          </a:xfrm>
          <a:custGeom>
            <a:avLst/>
            <a:gdLst>
              <a:gd name="connsiteX0" fmla="*/ 0 w 814819"/>
              <a:gd name="connsiteY0" fmla="*/ 0 h 729363"/>
              <a:gd name="connsiteX1" fmla="*/ 789710 w 814819"/>
              <a:gd name="connsiteY1" fmla="*/ 322118 h 729363"/>
              <a:gd name="connsiteX2" fmla="*/ 626919 w 814819"/>
              <a:gd name="connsiteY2" fmla="*/ 363682 h 729363"/>
              <a:gd name="connsiteX3" fmla="*/ 713510 w 814819"/>
              <a:gd name="connsiteY3" fmla="*/ 381000 h 729363"/>
              <a:gd name="connsiteX4" fmla="*/ 446810 w 814819"/>
              <a:gd name="connsiteY4" fmla="*/ 727364 h 729363"/>
              <a:gd name="connsiteX5" fmla="*/ 592282 w 814819"/>
              <a:gd name="connsiteY5" fmla="*/ 516082 h 729363"/>
              <a:gd name="connsiteX6" fmla="*/ 765464 w 814819"/>
              <a:gd name="connsiteY6" fmla="*/ 367145 h 729363"/>
              <a:gd name="connsiteX7" fmla="*/ 661555 w 814819"/>
              <a:gd name="connsiteY7" fmla="*/ 301336 h 729363"/>
              <a:gd name="connsiteX8" fmla="*/ 0 w 814819"/>
              <a:gd name="connsiteY8" fmla="*/ 0 h 7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819" h="729363">
                <a:moveTo>
                  <a:pt x="0" y="0"/>
                </a:moveTo>
                <a:cubicBezTo>
                  <a:pt x="21359" y="3464"/>
                  <a:pt x="685224" y="261504"/>
                  <a:pt x="789710" y="322118"/>
                </a:cubicBezTo>
                <a:cubicBezTo>
                  <a:pt x="894196" y="382732"/>
                  <a:pt x="639619" y="353868"/>
                  <a:pt x="626919" y="363682"/>
                </a:cubicBezTo>
                <a:cubicBezTo>
                  <a:pt x="614219" y="373496"/>
                  <a:pt x="743528" y="320386"/>
                  <a:pt x="713510" y="381000"/>
                </a:cubicBezTo>
                <a:cubicBezTo>
                  <a:pt x="683492" y="441614"/>
                  <a:pt x="467015" y="704850"/>
                  <a:pt x="446810" y="727364"/>
                </a:cubicBezTo>
                <a:cubicBezTo>
                  <a:pt x="426605" y="749878"/>
                  <a:pt x="539173" y="576118"/>
                  <a:pt x="592282" y="516082"/>
                </a:cubicBezTo>
                <a:cubicBezTo>
                  <a:pt x="645391" y="456046"/>
                  <a:pt x="753919" y="402936"/>
                  <a:pt x="765464" y="367145"/>
                </a:cubicBezTo>
                <a:cubicBezTo>
                  <a:pt x="777009" y="331354"/>
                  <a:pt x="794905" y="362527"/>
                  <a:pt x="661555" y="30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0A27CC7-74D2-66A7-C15B-A8AE7923550A}"/>
              </a:ext>
            </a:extLst>
          </p:cNvPr>
          <p:cNvSpPr/>
          <p:nvPr/>
        </p:nvSpPr>
        <p:spPr>
          <a:xfrm>
            <a:off x="4711694" y="2742211"/>
            <a:ext cx="653143" cy="1368785"/>
          </a:xfrm>
          <a:custGeom>
            <a:avLst/>
            <a:gdLst>
              <a:gd name="connsiteX0" fmla="*/ 2919 w 653143"/>
              <a:gd name="connsiteY0" fmla="*/ 989 h 1368785"/>
              <a:gd name="connsiteX1" fmla="*/ 95198 w 653143"/>
              <a:gd name="connsiteY1" fmla="*/ 244270 h 1368785"/>
              <a:gd name="connsiteX2" fmla="*/ 363645 w 653143"/>
              <a:gd name="connsiteY2" fmla="*/ 353327 h 1368785"/>
              <a:gd name="connsiteX3" fmla="*/ 338478 w 653143"/>
              <a:gd name="connsiteY3" fmla="*/ 437217 h 1368785"/>
              <a:gd name="connsiteX4" fmla="*/ 531425 w 653143"/>
              <a:gd name="connsiteY4" fmla="*/ 512717 h 1368785"/>
              <a:gd name="connsiteX5" fmla="*/ 497869 w 653143"/>
              <a:gd name="connsiteY5" fmla="*/ 638552 h 1368785"/>
              <a:gd name="connsiteX6" fmla="*/ 648871 w 653143"/>
              <a:gd name="connsiteY6" fmla="*/ 831499 h 1368785"/>
              <a:gd name="connsiteX7" fmla="*/ 606926 w 653143"/>
              <a:gd name="connsiteY7" fmla="*/ 1058002 h 1368785"/>
              <a:gd name="connsiteX8" fmla="*/ 556592 w 653143"/>
              <a:gd name="connsiteY8" fmla="*/ 1368395 h 1368785"/>
              <a:gd name="connsiteX9" fmla="*/ 615315 w 653143"/>
              <a:gd name="connsiteY9" fmla="*/ 990890 h 1368785"/>
              <a:gd name="connsiteX10" fmla="*/ 455924 w 653143"/>
              <a:gd name="connsiteY10" fmla="*/ 529495 h 1368785"/>
              <a:gd name="connsiteX11" fmla="*/ 523036 w 653143"/>
              <a:gd name="connsiteY11" fmla="*/ 621774 h 1368785"/>
              <a:gd name="connsiteX12" fmla="*/ 212644 w 653143"/>
              <a:gd name="connsiteY12" fmla="*/ 412050 h 1368785"/>
              <a:gd name="connsiteX13" fmla="*/ 430757 w 653143"/>
              <a:gd name="connsiteY13" fmla="*/ 504328 h 1368785"/>
              <a:gd name="connsiteX14" fmla="*/ 187477 w 653143"/>
              <a:gd name="connsiteY14" fmla="*/ 344938 h 1368785"/>
              <a:gd name="connsiteX15" fmla="*/ 2919 w 653143"/>
              <a:gd name="connsiteY15" fmla="*/ 989 h 13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3143" h="1368785">
                <a:moveTo>
                  <a:pt x="2919" y="989"/>
                </a:moveTo>
                <a:cubicBezTo>
                  <a:pt x="-12461" y="-15789"/>
                  <a:pt x="35077" y="185547"/>
                  <a:pt x="95198" y="244270"/>
                </a:cubicBezTo>
                <a:cubicBezTo>
                  <a:pt x="155319" y="302993"/>
                  <a:pt x="323098" y="321169"/>
                  <a:pt x="363645" y="353327"/>
                </a:cubicBezTo>
                <a:cubicBezTo>
                  <a:pt x="404192" y="385485"/>
                  <a:pt x="310515" y="410652"/>
                  <a:pt x="338478" y="437217"/>
                </a:cubicBezTo>
                <a:cubicBezTo>
                  <a:pt x="366441" y="463782"/>
                  <a:pt x="504860" y="479161"/>
                  <a:pt x="531425" y="512717"/>
                </a:cubicBezTo>
                <a:cubicBezTo>
                  <a:pt x="557990" y="546273"/>
                  <a:pt x="478295" y="585422"/>
                  <a:pt x="497869" y="638552"/>
                </a:cubicBezTo>
                <a:cubicBezTo>
                  <a:pt x="517443" y="691682"/>
                  <a:pt x="630695" y="761591"/>
                  <a:pt x="648871" y="831499"/>
                </a:cubicBezTo>
                <a:cubicBezTo>
                  <a:pt x="667047" y="901407"/>
                  <a:pt x="622306" y="968519"/>
                  <a:pt x="606926" y="1058002"/>
                </a:cubicBezTo>
                <a:cubicBezTo>
                  <a:pt x="591546" y="1147485"/>
                  <a:pt x="555194" y="1379580"/>
                  <a:pt x="556592" y="1368395"/>
                </a:cubicBezTo>
                <a:cubicBezTo>
                  <a:pt x="557990" y="1357210"/>
                  <a:pt x="632093" y="1130707"/>
                  <a:pt x="615315" y="990890"/>
                </a:cubicBezTo>
                <a:cubicBezTo>
                  <a:pt x="598537" y="851073"/>
                  <a:pt x="471304" y="591014"/>
                  <a:pt x="455924" y="529495"/>
                </a:cubicBezTo>
                <a:cubicBezTo>
                  <a:pt x="440544" y="467976"/>
                  <a:pt x="563583" y="641348"/>
                  <a:pt x="523036" y="621774"/>
                </a:cubicBezTo>
                <a:cubicBezTo>
                  <a:pt x="482489" y="602200"/>
                  <a:pt x="228024" y="431624"/>
                  <a:pt x="212644" y="412050"/>
                </a:cubicBezTo>
                <a:cubicBezTo>
                  <a:pt x="197264" y="392476"/>
                  <a:pt x="434952" y="515513"/>
                  <a:pt x="430757" y="504328"/>
                </a:cubicBezTo>
                <a:cubicBezTo>
                  <a:pt x="426563" y="493143"/>
                  <a:pt x="253191" y="423235"/>
                  <a:pt x="187477" y="344938"/>
                </a:cubicBezTo>
                <a:cubicBezTo>
                  <a:pt x="121763" y="266641"/>
                  <a:pt x="18299" y="17767"/>
                  <a:pt x="2919" y="98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CC8ECC0-7FDB-2DF2-14D7-A94CE52E175A}"/>
              </a:ext>
            </a:extLst>
          </p:cNvPr>
          <p:cNvSpPr/>
          <p:nvPr/>
        </p:nvSpPr>
        <p:spPr>
          <a:xfrm>
            <a:off x="5393008" y="2868948"/>
            <a:ext cx="177440" cy="595904"/>
          </a:xfrm>
          <a:custGeom>
            <a:avLst/>
            <a:gdLst>
              <a:gd name="connsiteX0" fmla="*/ 177282 w 177440"/>
              <a:gd name="connsiteY0" fmla="*/ 87 h 595904"/>
              <a:gd name="connsiteX1" fmla="*/ 34669 w 177440"/>
              <a:gd name="connsiteY1" fmla="*/ 218201 h 595904"/>
              <a:gd name="connsiteX2" fmla="*/ 152115 w 177440"/>
              <a:gd name="connsiteY2" fmla="*/ 360813 h 595904"/>
              <a:gd name="connsiteX3" fmla="*/ 93392 w 177440"/>
              <a:gd name="connsiteY3" fmla="*/ 595705 h 595904"/>
              <a:gd name="connsiteX4" fmla="*/ 101781 w 177440"/>
              <a:gd name="connsiteY4" fmla="*/ 318869 h 595904"/>
              <a:gd name="connsiteX5" fmla="*/ 1113 w 177440"/>
              <a:gd name="connsiteY5" fmla="*/ 193034 h 595904"/>
              <a:gd name="connsiteX6" fmla="*/ 177282 w 177440"/>
              <a:gd name="connsiteY6" fmla="*/ 87 h 59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40" h="595904">
                <a:moveTo>
                  <a:pt x="177282" y="87"/>
                </a:moveTo>
                <a:cubicBezTo>
                  <a:pt x="182875" y="4281"/>
                  <a:pt x="38864" y="158080"/>
                  <a:pt x="34669" y="218201"/>
                </a:cubicBezTo>
                <a:cubicBezTo>
                  <a:pt x="30474" y="278322"/>
                  <a:pt x="142328" y="297896"/>
                  <a:pt x="152115" y="360813"/>
                </a:cubicBezTo>
                <a:cubicBezTo>
                  <a:pt x="161902" y="423730"/>
                  <a:pt x="101781" y="602696"/>
                  <a:pt x="93392" y="595705"/>
                </a:cubicBezTo>
                <a:cubicBezTo>
                  <a:pt x="85003" y="588714"/>
                  <a:pt x="117161" y="385981"/>
                  <a:pt x="101781" y="318869"/>
                </a:cubicBezTo>
                <a:cubicBezTo>
                  <a:pt x="86401" y="251757"/>
                  <a:pt x="-11470" y="241970"/>
                  <a:pt x="1113" y="193034"/>
                </a:cubicBezTo>
                <a:cubicBezTo>
                  <a:pt x="13696" y="144098"/>
                  <a:pt x="171689" y="-4107"/>
                  <a:pt x="177282" y="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F0A085-A54D-EFD6-4AB8-5901F956DDD9}"/>
              </a:ext>
            </a:extLst>
          </p:cNvPr>
          <p:cNvSpPr/>
          <p:nvPr/>
        </p:nvSpPr>
        <p:spPr>
          <a:xfrm>
            <a:off x="5803671" y="2994394"/>
            <a:ext cx="238066" cy="629650"/>
          </a:xfrm>
          <a:custGeom>
            <a:avLst/>
            <a:gdLst>
              <a:gd name="connsiteX0" fmla="*/ 1511 w 238066"/>
              <a:gd name="connsiteY0" fmla="*/ 476 h 629650"/>
              <a:gd name="connsiteX1" fmla="*/ 127346 w 238066"/>
              <a:gd name="connsiteY1" fmla="*/ 243756 h 629650"/>
              <a:gd name="connsiteX2" fmla="*/ 211235 w 238066"/>
              <a:gd name="connsiteY2" fmla="*/ 394758 h 629650"/>
              <a:gd name="connsiteX3" fmla="*/ 177679 w 238066"/>
              <a:gd name="connsiteY3" fmla="*/ 629650 h 629650"/>
              <a:gd name="connsiteX4" fmla="*/ 219624 w 238066"/>
              <a:gd name="connsiteY4" fmla="*/ 394758 h 629650"/>
              <a:gd name="connsiteX5" fmla="*/ 219624 w 238066"/>
              <a:gd name="connsiteY5" fmla="*/ 310868 h 629650"/>
              <a:gd name="connsiteX6" fmla="*/ 1511 w 238066"/>
              <a:gd name="connsiteY6" fmla="*/ 476 h 6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66" h="629650">
                <a:moveTo>
                  <a:pt x="1511" y="476"/>
                </a:moveTo>
                <a:cubicBezTo>
                  <a:pt x="-13869" y="-10709"/>
                  <a:pt x="92392" y="178042"/>
                  <a:pt x="127346" y="243756"/>
                </a:cubicBezTo>
                <a:cubicBezTo>
                  <a:pt x="162300" y="309470"/>
                  <a:pt x="202846" y="330442"/>
                  <a:pt x="211235" y="394758"/>
                </a:cubicBezTo>
                <a:cubicBezTo>
                  <a:pt x="219624" y="459074"/>
                  <a:pt x="176281" y="629650"/>
                  <a:pt x="177679" y="629650"/>
                </a:cubicBezTo>
                <a:cubicBezTo>
                  <a:pt x="179077" y="629650"/>
                  <a:pt x="212633" y="447888"/>
                  <a:pt x="219624" y="394758"/>
                </a:cubicBezTo>
                <a:cubicBezTo>
                  <a:pt x="226615" y="341628"/>
                  <a:pt x="257374" y="372387"/>
                  <a:pt x="219624" y="310868"/>
                </a:cubicBezTo>
                <a:cubicBezTo>
                  <a:pt x="181874" y="249349"/>
                  <a:pt x="16891" y="11661"/>
                  <a:pt x="1511" y="47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CDFDF27-84DF-FB94-6C07-31857FF32B6D}"/>
              </a:ext>
            </a:extLst>
          </p:cNvPr>
          <p:cNvSpPr/>
          <p:nvPr/>
        </p:nvSpPr>
        <p:spPr>
          <a:xfrm>
            <a:off x="3461294" y="2549494"/>
            <a:ext cx="1181285" cy="1868623"/>
          </a:xfrm>
          <a:custGeom>
            <a:avLst/>
            <a:gdLst>
              <a:gd name="connsiteX0" fmla="*/ 971969 w 1181285"/>
              <a:gd name="connsiteY0" fmla="*/ 29745 h 1868623"/>
              <a:gd name="connsiteX1" fmla="*/ 1173768 w 1181285"/>
              <a:gd name="connsiteY1" fmla="*/ 319830 h 1868623"/>
              <a:gd name="connsiteX2" fmla="*/ 662965 w 1181285"/>
              <a:gd name="connsiteY2" fmla="*/ 471179 h 1868623"/>
              <a:gd name="connsiteX3" fmla="*/ 713415 w 1181285"/>
              <a:gd name="connsiteY3" fmla="*/ 502710 h 1868623"/>
              <a:gd name="connsiteX4" fmla="*/ 372880 w 1181285"/>
              <a:gd name="connsiteY4" fmla="*/ 918920 h 1868623"/>
              <a:gd name="connsiteX5" fmla="*/ 473779 w 1181285"/>
              <a:gd name="connsiteY5" fmla="*/ 887389 h 1868623"/>
              <a:gd name="connsiteX6" fmla="*/ 44957 w 1181285"/>
              <a:gd name="connsiteY6" fmla="*/ 1833320 h 1868623"/>
              <a:gd name="connsiteX7" fmla="*/ 240449 w 1181285"/>
              <a:gd name="connsiteY7" fmla="*/ 1681971 h 1868623"/>
              <a:gd name="connsiteX8" fmla="*/ 814 w 1181285"/>
              <a:gd name="connsiteY8" fmla="*/ 1827014 h 1868623"/>
              <a:gd name="connsiteX9" fmla="*/ 341349 w 1181285"/>
              <a:gd name="connsiteY9" fmla="*/ 1505397 h 1868623"/>
              <a:gd name="connsiteX10" fmla="*/ 227837 w 1181285"/>
              <a:gd name="connsiteY10" fmla="*/ 1663052 h 1868623"/>
              <a:gd name="connsiteX11" fmla="*/ 215225 w 1181285"/>
              <a:gd name="connsiteY11" fmla="*/ 1391885 h 1868623"/>
              <a:gd name="connsiteX12" fmla="*/ 744946 w 1181285"/>
              <a:gd name="connsiteY12" fmla="*/ 445954 h 1868623"/>
              <a:gd name="connsiteX13" fmla="*/ 978276 w 1181285"/>
              <a:gd name="connsiteY13" fmla="*/ 401811 h 1868623"/>
              <a:gd name="connsiteX14" fmla="*/ 1173768 w 1181285"/>
              <a:gd name="connsiteY14" fmla="*/ 357667 h 1868623"/>
              <a:gd name="connsiteX15" fmla="*/ 1028725 w 1181285"/>
              <a:gd name="connsiteY15" fmla="*/ 48663 h 1868623"/>
              <a:gd name="connsiteX16" fmla="*/ 971969 w 1181285"/>
              <a:gd name="connsiteY16" fmla="*/ 29745 h 186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285" h="1868623">
                <a:moveTo>
                  <a:pt x="971969" y="29745"/>
                </a:moveTo>
                <a:cubicBezTo>
                  <a:pt x="996143" y="74940"/>
                  <a:pt x="1225269" y="246258"/>
                  <a:pt x="1173768" y="319830"/>
                </a:cubicBezTo>
                <a:cubicBezTo>
                  <a:pt x="1122267" y="393402"/>
                  <a:pt x="739691" y="440699"/>
                  <a:pt x="662965" y="471179"/>
                </a:cubicBezTo>
                <a:cubicBezTo>
                  <a:pt x="586239" y="501659"/>
                  <a:pt x="761762" y="428087"/>
                  <a:pt x="713415" y="502710"/>
                </a:cubicBezTo>
                <a:cubicBezTo>
                  <a:pt x="665067" y="577334"/>
                  <a:pt x="412819" y="854807"/>
                  <a:pt x="372880" y="918920"/>
                </a:cubicBezTo>
                <a:cubicBezTo>
                  <a:pt x="332941" y="983033"/>
                  <a:pt x="528433" y="734989"/>
                  <a:pt x="473779" y="887389"/>
                </a:cubicBezTo>
                <a:cubicBezTo>
                  <a:pt x="419125" y="1039789"/>
                  <a:pt x="83845" y="1700890"/>
                  <a:pt x="44957" y="1833320"/>
                </a:cubicBezTo>
                <a:cubicBezTo>
                  <a:pt x="6069" y="1965750"/>
                  <a:pt x="247806" y="1683022"/>
                  <a:pt x="240449" y="1681971"/>
                </a:cubicBezTo>
                <a:cubicBezTo>
                  <a:pt x="233092" y="1680920"/>
                  <a:pt x="-16003" y="1856443"/>
                  <a:pt x="814" y="1827014"/>
                </a:cubicBezTo>
                <a:cubicBezTo>
                  <a:pt x="17631" y="1797585"/>
                  <a:pt x="303512" y="1532724"/>
                  <a:pt x="341349" y="1505397"/>
                </a:cubicBezTo>
                <a:cubicBezTo>
                  <a:pt x="379186" y="1478070"/>
                  <a:pt x="248858" y="1681971"/>
                  <a:pt x="227837" y="1663052"/>
                </a:cubicBezTo>
                <a:cubicBezTo>
                  <a:pt x="206816" y="1644133"/>
                  <a:pt x="129040" y="1594735"/>
                  <a:pt x="215225" y="1391885"/>
                </a:cubicBezTo>
                <a:cubicBezTo>
                  <a:pt x="301410" y="1189035"/>
                  <a:pt x="617771" y="610966"/>
                  <a:pt x="744946" y="445954"/>
                </a:cubicBezTo>
                <a:cubicBezTo>
                  <a:pt x="872121" y="280942"/>
                  <a:pt x="906806" y="416526"/>
                  <a:pt x="978276" y="401811"/>
                </a:cubicBezTo>
                <a:cubicBezTo>
                  <a:pt x="1049746" y="387096"/>
                  <a:pt x="1165360" y="416525"/>
                  <a:pt x="1173768" y="357667"/>
                </a:cubicBezTo>
                <a:cubicBezTo>
                  <a:pt x="1182176" y="298809"/>
                  <a:pt x="1065511" y="106470"/>
                  <a:pt x="1028725" y="48663"/>
                </a:cubicBezTo>
                <a:cubicBezTo>
                  <a:pt x="991939" y="-9144"/>
                  <a:pt x="947795" y="-15450"/>
                  <a:pt x="971969" y="2974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EF86C35-FFED-565F-D967-9661796385A9}"/>
              </a:ext>
            </a:extLst>
          </p:cNvPr>
          <p:cNvSpPr/>
          <p:nvPr/>
        </p:nvSpPr>
        <p:spPr>
          <a:xfrm>
            <a:off x="3373496" y="4200044"/>
            <a:ext cx="278133" cy="2387630"/>
          </a:xfrm>
          <a:custGeom>
            <a:avLst/>
            <a:gdLst>
              <a:gd name="connsiteX0" fmla="*/ 164286 w 278133"/>
              <a:gd name="connsiteY0" fmla="*/ 6196 h 2387630"/>
              <a:gd name="connsiteX1" fmla="*/ 246267 w 278133"/>
              <a:gd name="connsiteY1" fmla="*/ 327813 h 2387630"/>
              <a:gd name="connsiteX2" fmla="*/ 88612 w 278133"/>
              <a:gd name="connsiteY2" fmla="*/ 617898 h 2387630"/>
              <a:gd name="connsiteX3" fmla="*/ 277798 w 278133"/>
              <a:gd name="connsiteY3" fmla="*/ 605286 h 2387630"/>
              <a:gd name="connsiteX4" fmla="*/ 31856 w 278133"/>
              <a:gd name="connsiteY4" fmla="*/ 907984 h 2387630"/>
              <a:gd name="connsiteX5" fmla="*/ 38162 w 278133"/>
              <a:gd name="connsiteY5" fmla="*/ 1418786 h 2387630"/>
              <a:gd name="connsiteX6" fmla="*/ 25550 w 278133"/>
              <a:gd name="connsiteY6" fmla="*/ 1324193 h 2387630"/>
              <a:gd name="connsiteX7" fmla="*/ 151674 w 278133"/>
              <a:gd name="connsiteY7" fmla="*/ 1626891 h 2387630"/>
              <a:gd name="connsiteX8" fmla="*/ 252573 w 278133"/>
              <a:gd name="connsiteY8" fmla="*/ 2358411 h 2387630"/>
              <a:gd name="connsiteX9" fmla="*/ 227348 w 278133"/>
              <a:gd name="connsiteY9" fmla="*/ 2194450 h 2387630"/>
              <a:gd name="connsiteX10" fmla="*/ 151674 w 278133"/>
              <a:gd name="connsiteY10" fmla="*/ 1746709 h 2387630"/>
              <a:gd name="connsiteX11" fmla="*/ 145367 w 278133"/>
              <a:gd name="connsiteY11" fmla="*/ 1759322 h 2387630"/>
              <a:gd name="connsiteX12" fmla="*/ 325 w 278133"/>
              <a:gd name="connsiteY12" fmla="*/ 863840 h 2387630"/>
              <a:gd name="connsiteX13" fmla="*/ 107530 w 278133"/>
              <a:gd name="connsiteY13" fmla="*/ 889065 h 2387630"/>
              <a:gd name="connsiteX14" fmla="*/ 157980 w 278133"/>
              <a:gd name="connsiteY14" fmla="*/ 712491 h 2387630"/>
              <a:gd name="connsiteX15" fmla="*/ 139061 w 278133"/>
              <a:gd name="connsiteY15" fmla="*/ 422406 h 2387630"/>
              <a:gd name="connsiteX16" fmla="*/ 189511 w 278133"/>
              <a:gd name="connsiteY16" fmla="*/ 138626 h 2387630"/>
              <a:gd name="connsiteX17" fmla="*/ 164286 w 278133"/>
              <a:gd name="connsiteY17" fmla="*/ 6196 h 23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8133" h="2387630">
                <a:moveTo>
                  <a:pt x="164286" y="6196"/>
                </a:moveTo>
                <a:cubicBezTo>
                  <a:pt x="173745" y="37727"/>
                  <a:pt x="258879" y="225863"/>
                  <a:pt x="246267" y="327813"/>
                </a:cubicBezTo>
                <a:cubicBezTo>
                  <a:pt x="233655" y="429763"/>
                  <a:pt x="83357" y="571653"/>
                  <a:pt x="88612" y="617898"/>
                </a:cubicBezTo>
                <a:cubicBezTo>
                  <a:pt x="93867" y="664143"/>
                  <a:pt x="287257" y="556938"/>
                  <a:pt x="277798" y="605286"/>
                </a:cubicBezTo>
                <a:cubicBezTo>
                  <a:pt x="268339" y="653634"/>
                  <a:pt x="71795" y="772401"/>
                  <a:pt x="31856" y="907984"/>
                </a:cubicBezTo>
                <a:cubicBezTo>
                  <a:pt x="-8083" y="1043567"/>
                  <a:pt x="39213" y="1349418"/>
                  <a:pt x="38162" y="1418786"/>
                </a:cubicBezTo>
                <a:cubicBezTo>
                  <a:pt x="37111" y="1488154"/>
                  <a:pt x="6631" y="1289509"/>
                  <a:pt x="25550" y="1324193"/>
                </a:cubicBezTo>
                <a:cubicBezTo>
                  <a:pt x="44469" y="1358877"/>
                  <a:pt x="113837" y="1454521"/>
                  <a:pt x="151674" y="1626891"/>
                </a:cubicBezTo>
                <a:cubicBezTo>
                  <a:pt x="189511" y="1799261"/>
                  <a:pt x="239961" y="2263818"/>
                  <a:pt x="252573" y="2358411"/>
                </a:cubicBezTo>
                <a:cubicBezTo>
                  <a:pt x="265185" y="2453004"/>
                  <a:pt x="244165" y="2296400"/>
                  <a:pt x="227348" y="2194450"/>
                </a:cubicBezTo>
                <a:cubicBezTo>
                  <a:pt x="210532" y="2092500"/>
                  <a:pt x="165338" y="1819230"/>
                  <a:pt x="151674" y="1746709"/>
                </a:cubicBezTo>
                <a:cubicBezTo>
                  <a:pt x="138010" y="1674188"/>
                  <a:pt x="170592" y="1906467"/>
                  <a:pt x="145367" y="1759322"/>
                </a:cubicBezTo>
                <a:cubicBezTo>
                  <a:pt x="120142" y="1612177"/>
                  <a:pt x="6631" y="1008883"/>
                  <a:pt x="325" y="863840"/>
                </a:cubicBezTo>
                <a:cubicBezTo>
                  <a:pt x="-5981" y="718797"/>
                  <a:pt x="81254" y="914290"/>
                  <a:pt x="107530" y="889065"/>
                </a:cubicBezTo>
                <a:cubicBezTo>
                  <a:pt x="133806" y="863840"/>
                  <a:pt x="152725" y="790267"/>
                  <a:pt x="157980" y="712491"/>
                </a:cubicBezTo>
                <a:cubicBezTo>
                  <a:pt x="163235" y="634715"/>
                  <a:pt x="133806" y="518050"/>
                  <a:pt x="139061" y="422406"/>
                </a:cubicBezTo>
                <a:cubicBezTo>
                  <a:pt x="144316" y="326762"/>
                  <a:pt x="183205" y="206943"/>
                  <a:pt x="189511" y="138626"/>
                </a:cubicBezTo>
                <a:cubicBezTo>
                  <a:pt x="195817" y="70309"/>
                  <a:pt x="154827" y="-25335"/>
                  <a:pt x="164286" y="619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958EA5C-2C35-D1E6-FBD4-BF2C9A95F1B9}"/>
              </a:ext>
            </a:extLst>
          </p:cNvPr>
          <p:cNvSpPr/>
          <p:nvPr/>
        </p:nvSpPr>
        <p:spPr>
          <a:xfrm>
            <a:off x="3474694" y="6486571"/>
            <a:ext cx="2503844" cy="1525207"/>
          </a:xfrm>
          <a:custGeom>
            <a:avLst/>
            <a:gdLst>
              <a:gd name="connsiteX0" fmla="*/ 26 w 2503844"/>
              <a:gd name="connsiteY0" fmla="*/ 2516 h 1525207"/>
              <a:gd name="connsiteX1" fmla="*/ 309030 w 2503844"/>
              <a:gd name="connsiteY1" fmla="*/ 254764 h 1525207"/>
              <a:gd name="connsiteX2" fmla="*/ 359480 w 2503844"/>
              <a:gd name="connsiteY2" fmla="*/ 557462 h 1525207"/>
              <a:gd name="connsiteX3" fmla="*/ 548666 w 2503844"/>
              <a:gd name="connsiteY3" fmla="*/ 853854 h 1525207"/>
              <a:gd name="connsiteX4" fmla="*/ 567585 w 2503844"/>
              <a:gd name="connsiteY4" fmla="*/ 847548 h 1525207"/>
              <a:gd name="connsiteX5" fmla="*/ 1292798 w 2503844"/>
              <a:gd name="connsiteY5" fmla="*/ 1244839 h 1525207"/>
              <a:gd name="connsiteX6" fmla="*/ 1015325 w 2503844"/>
              <a:gd name="connsiteY6" fmla="*/ 1074571 h 1525207"/>
              <a:gd name="connsiteX7" fmla="*/ 1236043 w 2503844"/>
              <a:gd name="connsiteY7" fmla="*/ 1099796 h 1525207"/>
              <a:gd name="connsiteX8" fmla="*/ 1355860 w 2503844"/>
              <a:gd name="connsiteY8" fmla="*/ 1194389 h 1525207"/>
              <a:gd name="connsiteX9" fmla="*/ 1967563 w 2503844"/>
              <a:gd name="connsiteY9" fmla="*/ 1471862 h 1525207"/>
              <a:gd name="connsiteX10" fmla="*/ 2327016 w 2503844"/>
              <a:gd name="connsiteY10" fmla="*/ 1358350 h 1525207"/>
              <a:gd name="connsiteX11" fmla="*/ 2099993 w 2503844"/>
              <a:gd name="connsiteY11" fmla="*/ 1333126 h 1525207"/>
              <a:gd name="connsiteX12" fmla="*/ 2503590 w 2503844"/>
              <a:gd name="connsiteY12" fmla="*/ 1213308 h 1525207"/>
              <a:gd name="connsiteX13" fmla="*/ 2030625 w 2503844"/>
              <a:gd name="connsiteY13" fmla="*/ 1471862 h 1525207"/>
              <a:gd name="connsiteX14" fmla="*/ 1765764 w 2503844"/>
              <a:gd name="connsiteY14" fmla="*/ 1415106 h 1525207"/>
              <a:gd name="connsiteX15" fmla="*/ 88313 w 2503844"/>
              <a:gd name="connsiteY15" fmla="*/ 374582 h 1525207"/>
              <a:gd name="connsiteX16" fmla="*/ 290112 w 2503844"/>
              <a:gd name="connsiteY16" fmla="*/ 412419 h 1525207"/>
              <a:gd name="connsiteX17" fmla="*/ 26 w 2503844"/>
              <a:gd name="connsiteY17" fmla="*/ 2516 h 152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03844" h="1525207">
                <a:moveTo>
                  <a:pt x="26" y="2516"/>
                </a:moveTo>
                <a:cubicBezTo>
                  <a:pt x="3179" y="-23760"/>
                  <a:pt x="249121" y="162273"/>
                  <a:pt x="309030" y="254764"/>
                </a:cubicBezTo>
                <a:cubicBezTo>
                  <a:pt x="368939" y="347255"/>
                  <a:pt x="319541" y="457614"/>
                  <a:pt x="359480" y="557462"/>
                </a:cubicBezTo>
                <a:cubicBezTo>
                  <a:pt x="399419" y="657310"/>
                  <a:pt x="513982" y="805506"/>
                  <a:pt x="548666" y="853854"/>
                </a:cubicBezTo>
                <a:cubicBezTo>
                  <a:pt x="583350" y="902202"/>
                  <a:pt x="443563" y="782384"/>
                  <a:pt x="567585" y="847548"/>
                </a:cubicBezTo>
                <a:cubicBezTo>
                  <a:pt x="691607" y="912712"/>
                  <a:pt x="1218175" y="1207002"/>
                  <a:pt x="1292798" y="1244839"/>
                </a:cubicBezTo>
                <a:cubicBezTo>
                  <a:pt x="1367421" y="1282676"/>
                  <a:pt x="1024784" y="1098745"/>
                  <a:pt x="1015325" y="1074571"/>
                </a:cubicBezTo>
                <a:cubicBezTo>
                  <a:pt x="1005866" y="1050397"/>
                  <a:pt x="1179287" y="1079826"/>
                  <a:pt x="1236043" y="1099796"/>
                </a:cubicBezTo>
                <a:cubicBezTo>
                  <a:pt x="1292799" y="1119766"/>
                  <a:pt x="1233940" y="1132378"/>
                  <a:pt x="1355860" y="1194389"/>
                </a:cubicBezTo>
                <a:cubicBezTo>
                  <a:pt x="1477780" y="1256400"/>
                  <a:pt x="1805704" y="1444535"/>
                  <a:pt x="1967563" y="1471862"/>
                </a:cubicBezTo>
                <a:cubicBezTo>
                  <a:pt x="2129422" y="1499189"/>
                  <a:pt x="2304944" y="1381473"/>
                  <a:pt x="2327016" y="1358350"/>
                </a:cubicBezTo>
                <a:cubicBezTo>
                  <a:pt x="2349088" y="1335227"/>
                  <a:pt x="2070564" y="1357300"/>
                  <a:pt x="2099993" y="1333126"/>
                </a:cubicBezTo>
                <a:cubicBezTo>
                  <a:pt x="2129422" y="1308952"/>
                  <a:pt x="2515151" y="1190185"/>
                  <a:pt x="2503590" y="1213308"/>
                </a:cubicBezTo>
                <a:cubicBezTo>
                  <a:pt x="2492029" y="1236431"/>
                  <a:pt x="2153596" y="1438229"/>
                  <a:pt x="2030625" y="1471862"/>
                </a:cubicBezTo>
                <a:cubicBezTo>
                  <a:pt x="1907654" y="1505495"/>
                  <a:pt x="2089483" y="1597986"/>
                  <a:pt x="1765764" y="1415106"/>
                </a:cubicBezTo>
                <a:cubicBezTo>
                  <a:pt x="1442045" y="1232226"/>
                  <a:pt x="334255" y="541696"/>
                  <a:pt x="88313" y="374582"/>
                </a:cubicBezTo>
                <a:cubicBezTo>
                  <a:pt x="-157629" y="207468"/>
                  <a:pt x="304827" y="479685"/>
                  <a:pt x="290112" y="412419"/>
                </a:cubicBezTo>
                <a:cubicBezTo>
                  <a:pt x="275397" y="345153"/>
                  <a:pt x="-3127" y="28792"/>
                  <a:pt x="26" y="251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E6B4FD4-9F10-8A98-FAFC-CAB2AF309799}"/>
              </a:ext>
            </a:extLst>
          </p:cNvPr>
          <p:cNvSpPr/>
          <p:nvPr/>
        </p:nvSpPr>
        <p:spPr>
          <a:xfrm>
            <a:off x="5386535" y="7519560"/>
            <a:ext cx="1194569" cy="542633"/>
          </a:xfrm>
          <a:custGeom>
            <a:avLst/>
            <a:gdLst>
              <a:gd name="connsiteX0" fmla="*/ 29138 w 1194569"/>
              <a:gd name="connsiteY0" fmla="*/ 528170 h 542633"/>
              <a:gd name="connsiteX1" fmla="*/ 115021 w 1194569"/>
              <a:gd name="connsiteY1" fmla="*/ 533222 h 542633"/>
              <a:gd name="connsiteX2" fmla="*/ 418137 w 1194569"/>
              <a:gd name="connsiteY2" fmla="*/ 437236 h 542633"/>
              <a:gd name="connsiteX3" fmla="*/ 706097 w 1194569"/>
              <a:gd name="connsiteY3" fmla="*/ 245262 h 542633"/>
              <a:gd name="connsiteX4" fmla="*/ 524227 w 1194569"/>
              <a:gd name="connsiteY4" fmla="*/ 417028 h 542633"/>
              <a:gd name="connsiteX5" fmla="*/ 731357 w 1194569"/>
              <a:gd name="connsiteY5" fmla="*/ 391768 h 542633"/>
              <a:gd name="connsiteX6" fmla="*/ 918278 w 1194569"/>
              <a:gd name="connsiteY6" fmla="*/ 255366 h 542633"/>
              <a:gd name="connsiteX7" fmla="*/ 1191083 w 1194569"/>
              <a:gd name="connsiteY7" fmla="*/ 2769 h 542633"/>
              <a:gd name="connsiteX8" fmla="*/ 1079940 w 1194569"/>
              <a:gd name="connsiteY8" fmla="*/ 113912 h 542633"/>
              <a:gd name="connsiteX9" fmla="*/ 817240 w 1194569"/>
              <a:gd name="connsiteY9" fmla="*/ 381664 h 542633"/>
              <a:gd name="connsiteX10" fmla="*/ 544435 w 1194569"/>
              <a:gd name="connsiteY10" fmla="*/ 523118 h 542633"/>
              <a:gd name="connsiteX11" fmla="*/ 589903 w 1194569"/>
              <a:gd name="connsiteY11" fmla="*/ 437236 h 542633"/>
              <a:gd name="connsiteX12" fmla="*/ 29138 w 1194569"/>
              <a:gd name="connsiteY12" fmla="*/ 528170 h 5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569" h="542633">
                <a:moveTo>
                  <a:pt x="29138" y="528170"/>
                </a:moveTo>
                <a:cubicBezTo>
                  <a:pt x="-50009" y="544168"/>
                  <a:pt x="50188" y="548378"/>
                  <a:pt x="115021" y="533222"/>
                </a:cubicBezTo>
                <a:cubicBezTo>
                  <a:pt x="179854" y="518066"/>
                  <a:pt x="319624" y="485229"/>
                  <a:pt x="418137" y="437236"/>
                </a:cubicBezTo>
                <a:cubicBezTo>
                  <a:pt x="516650" y="389243"/>
                  <a:pt x="688415" y="248630"/>
                  <a:pt x="706097" y="245262"/>
                </a:cubicBezTo>
                <a:cubicBezTo>
                  <a:pt x="723779" y="241894"/>
                  <a:pt x="520017" y="392610"/>
                  <a:pt x="524227" y="417028"/>
                </a:cubicBezTo>
                <a:cubicBezTo>
                  <a:pt x="528437" y="441446"/>
                  <a:pt x="665682" y="418712"/>
                  <a:pt x="731357" y="391768"/>
                </a:cubicBezTo>
                <a:cubicBezTo>
                  <a:pt x="797032" y="364824"/>
                  <a:pt x="841657" y="320199"/>
                  <a:pt x="918278" y="255366"/>
                </a:cubicBezTo>
                <a:cubicBezTo>
                  <a:pt x="994899" y="190533"/>
                  <a:pt x="1164139" y="26345"/>
                  <a:pt x="1191083" y="2769"/>
                </a:cubicBezTo>
                <a:cubicBezTo>
                  <a:pt x="1218027" y="-20807"/>
                  <a:pt x="1079940" y="113912"/>
                  <a:pt x="1079940" y="113912"/>
                </a:cubicBezTo>
                <a:cubicBezTo>
                  <a:pt x="1017633" y="177061"/>
                  <a:pt x="906491" y="313463"/>
                  <a:pt x="817240" y="381664"/>
                </a:cubicBezTo>
                <a:cubicBezTo>
                  <a:pt x="727989" y="449865"/>
                  <a:pt x="582324" y="513856"/>
                  <a:pt x="544435" y="523118"/>
                </a:cubicBezTo>
                <a:cubicBezTo>
                  <a:pt x="506546" y="532380"/>
                  <a:pt x="671576" y="433026"/>
                  <a:pt x="589903" y="437236"/>
                </a:cubicBezTo>
                <a:cubicBezTo>
                  <a:pt x="508230" y="441446"/>
                  <a:pt x="108285" y="512172"/>
                  <a:pt x="29138" y="52817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413951F-63C2-D163-C323-519AA607E920}"/>
              </a:ext>
            </a:extLst>
          </p:cNvPr>
          <p:cNvSpPr/>
          <p:nvPr/>
        </p:nvSpPr>
        <p:spPr>
          <a:xfrm>
            <a:off x="6341316" y="6748341"/>
            <a:ext cx="335298" cy="1089320"/>
          </a:xfrm>
          <a:custGeom>
            <a:avLst/>
            <a:gdLst>
              <a:gd name="connsiteX0" fmla="*/ 295325 w 335298"/>
              <a:gd name="connsiteY0" fmla="*/ 14 h 1089320"/>
              <a:gd name="connsiteX1" fmla="*/ 324288 w 335298"/>
              <a:gd name="connsiteY1" fmla="*/ 285505 h 1089320"/>
              <a:gd name="connsiteX2" fmla="*/ 96722 w 335298"/>
              <a:gd name="connsiteY2" fmla="*/ 550309 h 1089320"/>
              <a:gd name="connsiteX3" fmla="*/ 150510 w 335298"/>
              <a:gd name="connsiteY3" fmla="*/ 575134 h 1089320"/>
              <a:gd name="connsiteX4" fmla="*/ 55346 w 335298"/>
              <a:gd name="connsiteY4" fmla="*/ 662023 h 1089320"/>
              <a:gd name="connsiteX5" fmla="*/ 1558 w 335298"/>
              <a:gd name="connsiteY5" fmla="*/ 1079916 h 1089320"/>
              <a:gd name="connsiteX6" fmla="*/ 22246 w 335298"/>
              <a:gd name="connsiteY6" fmla="*/ 926826 h 1089320"/>
              <a:gd name="connsiteX7" fmla="*/ 100860 w 335298"/>
              <a:gd name="connsiteY7" fmla="*/ 624785 h 1089320"/>
              <a:gd name="connsiteX8" fmla="*/ 117410 w 335298"/>
              <a:gd name="connsiteY8" fmla="*/ 690986 h 1089320"/>
              <a:gd name="connsiteX9" fmla="*/ 245674 w 335298"/>
              <a:gd name="connsiteY9" fmla="*/ 310330 h 1089320"/>
              <a:gd name="connsiteX10" fmla="*/ 258087 w 335298"/>
              <a:gd name="connsiteY10" fmla="*/ 273092 h 1089320"/>
              <a:gd name="connsiteX11" fmla="*/ 295325 w 335298"/>
              <a:gd name="connsiteY11" fmla="*/ 14 h 10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98" h="1089320">
                <a:moveTo>
                  <a:pt x="295325" y="14"/>
                </a:moveTo>
                <a:cubicBezTo>
                  <a:pt x="306358" y="2083"/>
                  <a:pt x="357388" y="193789"/>
                  <a:pt x="324288" y="285505"/>
                </a:cubicBezTo>
                <a:cubicBezTo>
                  <a:pt x="291188" y="377221"/>
                  <a:pt x="125685" y="502038"/>
                  <a:pt x="96722" y="550309"/>
                </a:cubicBezTo>
                <a:cubicBezTo>
                  <a:pt x="67759" y="598580"/>
                  <a:pt x="157406" y="556515"/>
                  <a:pt x="150510" y="575134"/>
                </a:cubicBezTo>
                <a:cubicBezTo>
                  <a:pt x="143614" y="593753"/>
                  <a:pt x="80171" y="577893"/>
                  <a:pt x="55346" y="662023"/>
                </a:cubicBezTo>
                <a:cubicBezTo>
                  <a:pt x="30521" y="746153"/>
                  <a:pt x="7075" y="1035782"/>
                  <a:pt x="1558" y="1079916"/>
                </a:cubicBezTo>
                <a:cubicBezTo>
                  <a:pt x="-3959" y="1124050"/>
                  <a:pt x="5696" y="1002681"/>
                  <a:pt x="22246" y="926826"/>
                </a:cubicBezTo>
                <a:cubicBezTo>
                  <a:pt x="38796" y="850971"/>
                  <a:pt x="84999" y="664092"/>
                  <a:pt x="100860" y="624785"/>
                </a:cubicBezTo>
                <a:cubicBezTo>
                  <a:pt x="116721" y="585478"/>
                  <a:pt x="93274" y="743395"/>
                  <a:pt x="117410" y="690986"/>
                </a:cubicBezTo>
                <a:cubicBezTo>
                  <a:pt x="141546" y="638577"/>
                  <a:pt x="222228" y="379979"/>
                  <a:pt x="245674" y="310330"/>
                </a:cubicBezTo>
                <a:cubicBezTo>
                  <a:pt x="269120" y="240681"/>
                  <a:pt x="251191" y="322053"/>
                  <a:pt x="258087" y="273092"/>
                </a:cubicBezTo>
                <a:cubicBezTo>
                  <a:pt x="264983" y="224131"/>
                  <a:pt x="284292" y="-2055"/>
                  <a:pt x="295325" y="14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AB55DA2-1318-CD7E-F118-7F430CEEDE9F}"/>
              </a:ext>
            </a:extLst>
          </p:cNvPr>
          <p:cNvSpPr/>
          <p:nvPr/>
        </p:nvSpPr>
        <p:spPr>
          <a:xfrm>
            <a:off x="6641670" y="5539609"/>
            <a:ext cx="328742" cy="1514779"/>
          </a:xfrm>
          <a:custGeom>
            <a:avLst/>
            <a:gdLst>
              <a:gd name="connsiteX0" fmla="*/ 328389 w 328742"/>
              <a:gd name="connsiteY0" fmla="*/ 579 h 1514779"/>
              <a:gd name="connsiteX1" fmla="*/ 135648 w 328742"/>
              <a:gd name="connsiteY1" fmla="*/ 354685 h 1514779"/>
              <a:gd name="connsiteX2" fmla="*/ 86342 w 328742"/>
              <a:gd name="connsiteY2" fmla="*/ 722238 h 1514779"/>
              <a:gd name="connsiteX3" fmla="*/ 117718 w 328742"/>
              <a:gd name="connsiteY3" fmla="*/ 610179 h 1514779"/>
              <a:gd name="connsiteX4" fmla="*/ 81859 w 328742"/>
              <a:gd name="connsiteY4" fmla="*/ 892567 h 1514779"/>
              <a:gd name="connsiteX5" fmla="*/ 86342 w 328742"/>
              <a:gd name="connsiteY5" fmla="*/ 964285 h 1514779"/>
              <a:gd name="connsiteX6" fmla="*/ 99789 w 328742"/>
              <a:gd name="connsiteY6" fmla="*/ 1080826 h 1514779"/>
              <a:gd name="connsiteX7" fmla="*/ 10142 w 328742"/>
              <a:gd name="connsiteY7" fmla="*/ 1461826 h 1514779"/>
              <a:gd name="connsiteX8" fmla="*/ 14624 w 328742"/>
              <a:gd name="connsiteY8" fmla="*/ 1408038 h 1514779"/>
              <a:gd name="connsiteX9" fmla="*/ 122201 w 328742"/>
              <a:gd name="connsiteY9" fmla="*/ 511567 h 1514779"/>
              <a:gd name="connsiteX10" fmla="*/ 108754 w 328742"/>
              <a:gd name="connsiteY10" fmla="*/ 565356 h 1514779"/>
              <a:gd name="connsiteX11" fmla="*/ 180471 w 328742"/>
              <a:gd name="connsiteY11" fmla="*/ 278485 h 1514779"/>
              <a:gd name="connsiteX12" fmla="*/ 328389 w 328742"/>
              <a:gd name="connsiteY12" fmla="*/ 579 h 15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42" h="1514779">
                <a:moveTo>
                  <a:pt x="328389" y="579"/>
                </a:moveTo>
                <a:cubicBezTo>
                  <a:pt x="320919" y="13279"/>
                  <a:pt x="175989" y="234409"/>
                  <a:pt x="135648" y="354685"/>
                </a:cubicBezTo>
                <a:cubicBezTo>
                  <a:pt x="95307" y="474961"/>
                  <a:pt x="89330" y="679656"/>
                  <a:pt x="86342" y="722238"/>
                </a:cubicBezTo>
                <a:cubicBezTo>
                  <a:pt x="83354" y="764820"/>
                  <a:pt x="118465" y="581791"/>
                  <a:pt x="117718" y="610179"/>
                </a:cubicBezTo>
                <a:cubicBezTo>
                  <a:pt x="116971" y="638567"/>
                  <a:pt x="87088" y="833549"/>
                  <a:pt x="81859" y="892567"/>
                </a:cubicBezTo>
                <a:cubicBezTo>
                  <a:pt x="76630" y="951585"/>
                  <a:pt x="83354" y="932908"/>
                  <a:pt x="86342" y="964285"/>
                </a:cubicBezTo>
                <a:cubicBezTo>
                  <a:pt x="89330" y="995662"/>
                  <a:pt x="112489" y="997903"/>
                  <a:pt x="99789" y="1080826"/>
                </a:cubicBezTo>
                <a:cubicBezTo>
                  <a:pt x="87089" y="1163749"/>
                  <a:pt x="24336" y="1407291"/>
                  <a:pt x="10142" y="1461826"/>
                </a:cubicBezTo>
                <a:cubicBezTo>
                  <a:pt x="-4052" y="1516361"/>
                  <a:pt x="-4052" y="1566414"/>
                  <a:pt x="14624" y="1408038"/>
                </a:cubicBezTo>
                <a:cubicBezTo>
                  <a:pt x="33300" y="1249662"/>
                  <a:pt x="106513" y="652014"/>
                  <a:pt x="122201" y="511567"/>
                </a:cubicBezTo>
                <a:cubicBezTo>
                  <a:pt x="137889" y="371120"/>
                  <a:pt x="108754" y="565356"/>
                  <a:pt x="108754" y="565356"/>
                </a:cubicBezTo>
                <a:cubicBezTo>
                  <a:pt x="118466" y="526509"/>
                  <a:pt x="137889" y="369626"/>
                  <a:pt x="180471" y="278485"/>
                </a:cubicBezTo>
                <a:cubicBezTo>
                  <a:pt x="223053" y="187344"/>
                  <a:pt x="335859" y="-12121"/>
                  <a:pt x="328389" y="5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6E48AAD-D915-C77C-EF4E-75D0AE8FCB69}"/>
              </a:ext>
            </a:extLst>
          </p:cNvPr>
          <p:cNvSpPr/>
          <p:nvPr/>
        </p:nvSpPr>
        <p:spPr>
          <a:xfrm>
            <a:off x="6885628" y="4415883"/>
            <a:ext cx="95878" cy="624153"/>
          </a:xfrm>
          <a:custGeom>
            <a:avLst/>
            <a:gdLst>
              <a:gd name="connsiteX0" fmla="*/ 828 w 95878"/>
              <a:gd name="connsiteY0" fmla="*/ 555 h 624153"/>
              <a:gd name="connsiteX1" fmla="*/ 65330 w 95878"/>
              <a:gd name="connsiteY1" fmla="*/ 106793 h 624153"/>
              <a:gd name="connsiteX2" fmla="*/ 8417 w 95878"/>
              <a:gd name="connsiteY2" fmla="*/ 175088 h 624153"/>
              <a:gd name="connsiteX3" fmla="*/ 61535 w 95878"/>
              <a:gd name="connsiteY3" fmla="*/ 175088 h 624153"/>
              <a:gd name="connsiteX4" fmla="*/ 12211 w 95878"/>
              <a:gd name="connsiteY4" fmla="*/ 258560 h 624153"/>
              <a:gd name="connsiteX5" fmla="*/ 27388 w 95878"/>
              <a:gd name="connsiteY5" fmla="*/ 448270 h 624153"/>
              <a:gd name="connsiteX6" fmla="*/ 23594 w 95878"/>
              <a:gd name="connsiteY6" fmla="*/ 368592 h 624153"/>
              <a:gd name="connsiteX7" fmla="*/ 61535 w 95878"/>
              <a:gd name="connsiteY7" fmla="*/ 622802 h 624153"/>
              <a:gd name="connsiteX8" fmla="*/ 50153 w 95878"/>
              <a:gd name="connsiteY8" fmla="*/ 459652 h 624153"/>
              <a:gd name="connsiteX9" fmla="*/ 828 w 95878"/>
              <a:gd name="connsiteY9" fmla="*/ 250972 h 624153"/>
              <a:gd name="connsiteX10" fmla="*/ 95683 w 95878"/>
              <a:gd name="connsiteY10" fmla="*/ 156117 h 624153"/>
              <a:gd name="connsiteX11" fmla="*/ 828 w 95878"/>
              <a:gd name="connsiteY11" fmla="*/ 555 h 6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78" h="624153">
                <a:moveTo>
                  <a:pt x="828" y="555"/>
                </a:moveTo>
                <a:cubicBezTo>
                  <a:pt x="-4231" y="-7666"/>
                  <a:pt x="64065" y="77704"/>
                  <a:pt x="65330" y="106793"/>
                </a:cubicBezTo>
                <a:cubicBezTo>
                  <a:pt x="66595" y="135882"/>
                  <a:pt x="9049" y="163706"/>
                  <a:pt x="8417" y="175088"/>
                </a:cubicBezTo>
                <a:cubicBezTo>
                  <a:pt x="7785" y="186470"/>
                  <a:pt x="60903" y="161176"/>
                  <a:pt x="61535" y="175088"/>
                </a:cubicBezTo>
                <a:cubicBezTo>
                  <a:pt x="62167" y="189000"/>
                  <a:pt x="17902" y="213030"/>
                  <a:pt x="12211" y="258560"/>
                </a:cubicBezTo>
                <a:cubicBezTo>
                  <a:pt x="6520" y="304090"/>
                  <a:pt x="25491" y="429931"/>
                  <a:pt x="27388" y="448270"/>
                </a:cubicBezTo>
                <a:cubicBezTo>
                  <a:pt x="29285" y="466609"/>
                  <a:pt x="17903" y="339503"/>
                  <a:pt x="23594" y="368592"/>
                </a:cubicBezTo>
                <a:cubicBezTo>
                  <a:pt x="29285" y="397681"/>
                  <a:pt x="57109" y="607625"/>
                  <a:pt x="61535" y="622802"/>
                </a:cubicBezTo>
                <a:cubicBezTo>
                  <a:pt x="65961" y="637979"/>
                  <a:pt x="60271" y="521624"/>
                  <a:pt x="50153" y="459652"/>
                </a:cubicBezTo>
                <a:cubicBezTo>
                  <a:pt x="40035" y="397680"/>
                  <a:pt x="-6760" y="301561"/>
                  <a:pt x="828" y="250972"/>
                </a:cubicBezTo>
                <a:cubicBezTo>
                  <a:pt x="8416" y="200383"/>
                  <a:pt x="90624" y="192794"/>
                  <a:pt x="95683" y="156117"/>
                </a:cubicBezTo>
                <a:cubicBezTo>
                  <a:pt x="100742" y="119440"/>
                  <a:pt x="5887" y="8776"/>
                  <a:pt x="828" y="5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87F7969-A5C0-67D5-F32B-06A76982A7CB}"/>
              </a:ext>
            </a:extLst>
          </p:cNvPr>
          <p:cNvSpPr/>
          <p:nvPr/>
        </p:nvSpPr>
        <p:spPr>
          <a:xfrm>
            <a:off x="6882531" y="5034749"/>
            <a:ext cx="102577" cy="625000"/>
          </a:xfrm>
          <a:custGeom>
            <a:avLst/>
            <a:gdLst>
              <a:gd name="connsiteX0" fmla="*/ 34279 w 102577"/>
              <a:gd name="connsiteY0" fmla="*/ 142 h 625000"/>
              <a:gd name="connsiteX1" fmla="*/ 72221 w 102577"/>
              <a:gd name="connsiteY1" fmla="*/ 174675 h 625000"/>
              <a:gd name="connsiteX2" fmla="*/ 22896 w 102577"/>
              <a:gd name="connsiteY2" fmla="*/ 216411 h 625000"/>
              <a:gd name="connsiteX3" fmla="*/ 79809 w 102577"/>
              <a:gd name="connsiteY3" fmla="*/ 322649 h 625000"/>
              <a:gd name="connsiteX4" fmla="*/ 131 w 102577"/>
              <a:gd name="connsiteY4" fmla="*/ 614801 h 625000"/>
              <a:gd name="connsiteX5" fmla="*/ 102574 w 102577"/>
              <a:gd name="connsiteY5" fmla="*/ 538917 h 625000"/>
              <a:gd name="connsiteX6" fmla="*/ 3925 w 102577"/>
              <a:gd name="connsiteY6" fmla="*/ 349208 h 625000"/>
              <a:gd name="connsiteX7" fmla="*/ 94986 w 102577"/>
              <a:gd name="connsiteY7" fmla="*/ 148116 h 625000"/>
              <a:gd name="connsiteX8" fmla="*/ 34279 w 102577"/>
              <a:gd name="connsiteY8" fmla="*/ 142 h 6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77" h="625000">
                <a:moveTo>
                  <a:pt x="34279" y="142"/>
                </a:moveTo>
                <a:cubicBezTo>
                  <a:pt x="30485" y="4569"/>
                  <a:pt x="74118" y="138630"/>
                  <a:pt x="72221" y="174675"/>
                </a:cubicBezTo>
                <a:cubicBezTo>
                  <a:pt x="70324" y="210720"/>
                  <a:pt x="21631" y="191749"/>
                  <a:pt x="22896" y="216411"/>
                </a:cubicBezTo>
                <a:cubicBezTo>
                  <a:pt x="24161" y="241073"/>
                  <a:pt x="83603" y="256251"/>
                  <a:pt x="79809" y="322649"/>
                </a:cubicBezTo>
                <a:cubicBezTo>
                  <a:pt x="76015" y="389047"/>
                  <a:pt x="-3663" y="578756"/>
                  <a:pt x="131" y="614801"/>
                </a:cubicBezTo>
                <a:cubicBezTo>
                  <a:pt x="3925" y="650846"/>
                  <a:pt x="101942" y="583182"/>
                  <a:pt x="102574" y="538917"/>
                </a:cubicBezTo>
                <a:cubicBezTo>
                  <a:pt x="103206" y="494652"/>
                  <a:pt x="5190" y="414341"/>
                  <a:pt x="3925" y="349208"/>
                </a:cubicBezTo>
                <a:cubicBezTo>
                  <a:pt x="2660" y="284075"/>
                  <a:pt x="94986" y="200602"/>
                  <a:pt x="94986" y="148116"/>
                </a:cubicBezTo>
                <a:cubicBezTo>
                  <a:pt x="94986" y="95630"/>
                  <a:pt x="38073" y="-4285"/>
                  <a:pt x="34279" y="1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1E28897-684B-9988-7C27-E5AACA690E34}"/>
              </a:ext>
            </a:extLst>
          </p:cNvPr>
          <p:cNvSpPr/>
          <p:nvPr/>
        </p:nvSpPr>
        <p:spPr>
          <a:xfrm>
            <a:off x="4033046" y="4620213"/>
            <a:ext cx="925512" cy="501739"/>
          </a:xfrm>
          <a:custGeom>
            <a:avLst/>
            <a:gdLst>
              <a:gd name="connsiteX0" fmla="*/ 925397 w 925512"/>
              <a:gd name="connsiteY0" fmla="*/ 773 h 501739"/>
              <a:gd name="connsiteX1" fmla="*/ 484525 w 925512"/>
              <a:gd name="connsiteY1" fmla="*/ 60644 h 501739"/>
              <a:gd name="connsiteX2" fmla="*/ 555283 w 925512"/>
              <a:gd name="connsiteY2" fmla="*/ 55201 h 501739"/>
              <a:gd name="connsiteX3" fmla="*/ 462754 w 925512"/>
              <a:gd name="connsiteY3" fmla="*/ 142287 h 501739"/>
              <a:gd name="connsiteX4" fmla="*/ 473640 w 925512"/>
              <a:gd name="connsiteY4" fmla="*/ 125958 h 501739"/>
              <a:gd name="connsiteX5" fmla="*/ 326683 w 925512"/>
              <a:gd name="connsiteY5" fmla="*/ 234816 h 501739"/>
              <a:gd name="connsiteX6" fmla="*/ 108968 w 925512"/>
              <a:gd name="connsiteY6" fmla="*/ 300130 h 501739"/>
              <a:gd name="connsiteX7" fmla="*/ 111 w 925512"/>
              <a:gd name="connsiteY7" fmla="*/ 332787 h 501739"/>
              <a:gd name="connsiteX8" fmla="*/ 87197 w 925512"/>
              <a:gd name="connsiteY8" fmla="*/ 316458 h 501739"/>
              <a:gd name="connsiteX9" fmla="*/ 27325 w 925512"/>
              <a:gd name="connsiteY9" fmla="*/ 387216 h 501739"/>
              <a:gd name="connsiteX10" fmla="*/ 108968 w 925512"/>
              <a:gd name="connsiteY10" fmla="*/ 468858 h 501739"/>
              <a:gd name="connsiteX11" fmla="*/ 92640 w 925512"/>
              <a:gd name="connsiteY11" fmla="*/ 496073 h 501739"/>
              <a:gd name="connsiteX12" fmla="*/ 397440 w 925512"/>
              <a:gd name="connsiteY12" fmla="*/ 496073 h 501739"/>
              <a:gd name="connsiteX13" fmla="*/ 130740 w 925512"/>
              <a:gd name="connsiteY13" fmla="*/ 501516 h 501739"/>
              <a:gd name="connsiteX14" fmla="*/ 65425 w 925512"/>
              <a:gd name="connsiteY14" fmla="*/ 490630 h 501739"/>
              <a:gd name="connsiteX15" fmla="*/ 201497 w 925512"/>
              <a:gd name="connsiteY15" fmla="*/ 408987 h 501739"/>
              <a:gd name="connsiteX16" fmla="*/ 54540 w 925512"/>
              <a:gd name="connsiteY16" fmla="*/ 403544 h 501739"/>
              <a:gd name="connsiteX17" fmla="*/ 234154 w 925512"/>
              <a:gd name="connsiteY17" fmla="*/ 311016 h 501739"/>
              <a:gd name="connsiteX18" fmla="*/ 337568 w 925512"/>
              <a:gd name="connsiteY18" fmla="*/ 196716 h 501739"/>
              <a:gd name="connsiteX19" fmla="*/ 408325 w 925512"/>
              <a:gd name="connsiteY19" fmla="*/ 185830 h 501739"/>
              <a:gd name="connsiteX20" fmla="*/ 506297 w 925512"/>
              <a:gd name="connsiteY20" fmla="*/ 120516 h 501739"/>
              <a:gd name="connsiteX21" fmla="*/ 528068 w 925512"/>
              <a:gd name="connsiteY21" fmla="*/ 109630 h 501739"/>
              <a:gd name="connsiteX22" fmla="*/ 925397 w 925512"/>
              <a:gd name="connsiteY22" fmla="*/ 773 h 5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5512" h="501739">
                <a:moveTo>
                  <a:pt x="925397" y="773"/>
                </a:moveTo>
                <a:cubicBezTo>
                  <a:pt x="918140" y="-7391"/>
                  <a:pt x="546211" y="51573"/>
                  <a:pt x="484525" y="60644"/>
                </a:cubicBezTo>
                <a:cubicBezTo>
                  <a:pt x="422839" y="69715"/>
                  <a:pt x="558912" y="41594"/>
                  <a:pt x="555283" y="55201"/>
                </a:cubicBezTo>
                <a:cubicBezTo>
                  <a:pt x="551654" y="68808"/>
                  <a:pt x="462754" y="142287"/>
                  <a:pt x="462754" y="142287"/>
                </a:cubicBezTo>
                <a:cubicBezTo>
                  <a:pt x="449147" y="154080"/>
                  <a:pt x="496318" y="110537"/>
                  <a:pt x="473640" y="125958"/>
                </a:cubicBezTo>
                <a:cubicBezTo>
                  <a:pt x="450962" y="141379"/>
                  <a:pt x="387462" y="205787"/>
                  <a:pt x="326683" y="234816"/>
                </a:cubicBezTo>
                <a:cubicBezTo>
                  <a:pt x="265904" y="263845"/>
                  <a:pt x="108968" y="300130"/>
                  <a:pt x="108968" y="300130"/>
                </a:cubicBezTo>
                <a:cubicBezTo>
                  <a:pt x="54539" y="316459"/>
                  <a:pt x="3739" y="330066"/>
                  <a:pt x="111" y="332787"/>
                </a:cubicBezTo>
                <a:cubicBezTo>
                  <a:pt x="-3517" y="335508"/>
                  <a:pt x="82661" y="307387"/>
                  <a:pt x="87197" y="316458"/>
                </a:cubicBezTo>
                <a:cubicBezTo>
                  <a:pt x="91733" y="325529"/>
                  <a:pt x="23697" y="361816"/>
                  <a:pt x="27325" y="387216"/>
                </a:cubicBezTo>
                <a:cubicBezTo>
                  <a:pt x="30953" y="412616"/>
                  <a:pt x="98082" y="450715"/>
                  <a:pt x="108968" y="468858"/>
                </a:cubicBezTo>
                <a:cubicBezTo>
                  <a:pt x="119854" y="487001"/>
                  <a:pt x="44561" y="491537"/>
                  <a:pt x="92640" y="496073"/>
                </a:cubicBezTo>
                <a:cubicBezTo>
                  <a:pt x="140719" y="500609"/>
                  <a:pt x="391090" y="495166"/>
                  <a:pt x="397440" y="496073"/>
                </a:cubicBezTo>
                <a:cubicBezTo>
                  <a:pt x="403790" y="496980"/>
                  <a:pt x="186076" y="502423"/>
                  <a:pt x="130740" y="501516"/>
                </a:cubicBezTo>
                <a:cubicBezTo>
                  <a:pt x="75404" y="500609"/>
                  <a:pt x="53632" y="506051"/>
                  <a:pt x="65425" y="490630"/>
                </a:cubicBezTo>
                <a:cubicBezTo>
                  <a:pt x="77218" y="475209"/>
                  <a:pt x="203311" y="423501"/>
                  <a:pt x="201497" y="408987"/>
                </a:cubicBezTo>
                <a:cubicBezTo>
                  <a:pt x="199683" y="394473"/>
                  <a:pt x="49097" y="419872"/>
                  <a:pt x="54540" y="403544"/>
                </a:cubicBezTo>
                <a:cubicBezTo>
                  <a:pt x="59983" y="387216"/>
                  <a:pt x="186983" y="345487"/>
                  <a:pt x="234154" y="311016"/>
                </a:cubicBezTo>
                <a:cubicBezTo>
                  <a:pt x="281325" y="276545"/>
                  <a:pt x="308539" y="217580"/>
                  <a:pt x="337568" y="196716"/>
                </a:cubicBezTo>
                <a:cubicBezTo>
                  <a:pt x="366596" y="175852"/>
                  <a:pt x="380203" y="198530"/>
                  <a:pt x="408325" y="185830"/>
                </a:cubicBezTo>
                <a:cubicBezTo>
                  <a:pt x="436446" y="173130"/>
                  <a:pt x="486340" y="133216"/>
                  <a:pt x="506297" y="120516"/>
                </a:cubicBezTo>
                <a:cubicBezTo>
                  <a:pt x="526254" y="107816"/>
                  <a:pt x="460032" y="126866"/>
                  <a:pt x="528068" y="109630"/>
                </a:cubicBezTo>
                <a:cubicBezTo>
                  <a:pt x="596104" y="92394"/>
                  <a:pt x="932654" y="8937"/>
                  <a:pt x="925397" y="7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16A6570-F755-7C65-5315-2F2A8D252482}"/>
              </a:ext>
            </a:extLst>
          </p:cNvPr>
          <p:cNvSpPr/>
          <p:nvPr/>
        </p:nvSpPr>
        <p:spPr>
          <a:xfrm>
            <a:off x="4794611" y="4648175"/>
            <a:ext cx="795308" cy="507299"/>
          </a:xfrm>
          <a:custGeom>
            <a:avLst/>
            <a:gdLst>
              <a:gd name="connsiteX0" fmla="*/ 546 w 795308"/>
              <a:gd name="connsiteY0" fmla="*/ 81668 h 507299"/>
              <a:gd name="connsiteX1" fmla="*/ 430532 w 795308"/>
              <a:gd name="connsiteY1" fmla="*/ 49011 h 507299"/>
              <a:gd name="connsiteX2" fmla="*/ 446860 w 795308"/>
              <a:gd name="connsiteY2" fmla="*/ 43568 h 507299"/>
              <a:gd name="connsiteX3" fmla="*/ 414203 w 795308"/>
              <a:gd name="connsiteY3" fmla="*/ 5468 h 507299"/>
              <a:gd name="connsiteX4" fmla="*/ 691789 w 795308"/>
              <a:gd name="connsiteY4" fmla="*/ 103439 h 507299"/>
              <a:gd name="connsiteX5" fmla="*/ 746218 w 795308"/>
              <a:gd name="connsiteY5" fmla="*/ 163311 h 507299"/>
              <a:gd name="connsiteX6" fmla="*/ 784318 w 795308"/>
              <a:gd name="connsiteY6" fmla="*/ 299382 h 507299"/>
              <a:gd name="connsiteX7" fmla="*/ 789760 w 795308"/>
              <a:gd name="connsiteY7" fmla="*/ 293939 h 507299"/>
              <a:gd name="connsiteX8" fmla="*/ 637360 w 795308"/>
              <a:gd name="connsiteY8" fmla="*/ 408239 h 507299"/>
              <a:gd name="connsiteX9" fmla="*/ 572046 w 795308"/>
              <a:gd name="connsiteY9" fmla="*/ 506211 h 507299"/>
              <a:gd name="connsiteX10" fmla="*/ 675460 w 795308"/>
              <a:gd name="connsiteY10" fmla="*/ 342925 h 507299"/>
              <a:gd name="connsiteX11" fmla="*/ 795203 w 795308"/>
              <a:gd name="connsiteY11" fmla="*/ 293939 h 507299"/>
              <a:gd name="connsiteX12" fmla="*/ 697232 w 795308"/>
              <a:gd name="connsiteY12" fmla="*/ 348368 h 507299"/>
              <a:gd name="connsiteX13" fmla="*/ 729889 w 795308"/>
              <a:gd name="connsiteY13" fmla="*/ 179639 h 507299"/>
              <a:gd name="connsiteX14" fmla="*/ 735332 w 795308"/>
              <a:gd name="connsiteY14" fmla="*/ 277611 h 507299"/>
              <a:gd name="connsiteX15" fmla="*/ 724446 w 795308"/>
              <a:gd name="connsiteY15" fmla="*/ 146982 h 507299"/>
              <a:gd name="connsiteX16" fmla="*/ 582932 w 795308"/>
              <a:gd name="connsiteY16" fmla="*/ 43568 h 507299"/>
              <a:gd name="connsiteX17" fmla="*/ 240032 w 795308"/>
              <a:gd name="connsiteY17" fmla="*/ 25 h 507299"/>
              <a:gd name="connsiteX18" fmla="*/ 338003 w 795308"/>
              <a:gd name="connsiteY18" fmla="*/ 38125 h 507299"/>
              <a:gd name="connsiteX19" fmla="*/ 546 w 795308"/>
              <a:gd name="connsiteY19" fmla="*/ 81668 h 50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5308" h="507299">
                <a:moveTo>
                  <a:pt x="546" y="81668"/>
                </a:moveTo>
                <a:cubicBezTo>
                  <a:pt x="15968" y="83482"/>
                  <a:pt x="356146" y="55361"/>
                  <a:pt x="430532" y="49011"/>
                </a:cubicBezTo>
                <a:cubicBezTo>
                  <a:pt x="504918" y="42661"/>
                  <a:pt x="449581" y="50825"/>
                  <a:pt x="446860" y="43568"/>
                </a:cubicBezTo>
                <a:cubicBezTo>
                  <a:pt x="444139" y="36311"/>
                  <a:pt x="373382" y="-4510"/>
                  <a:pt x="414203" y="5468"/>
                </a:cubicBezTo>
                <a:cubicBezTo>
                  <a:pt x="455024" y="15446"/>
                  <a:pt x="636453" y="77132"/>
                  <a:pt x="691789" y="103439"/>
                </a:cubicBezTo>
                <a:cubicBezTo>
                  <a:pt x="747125" y="129746"/>
                  <a:pt x="730797" y="130654"/>
                  <a:pt x="746218" y="163311"/>
                </a:cubicBezTo>
                <a:cubicBezTo>
                  <a:pt x="761640" y="195968"/>
                  <a:pt x="777061" y="277611"/>
                  <a:pt x="784318" y="299382"/>
                </a:cubicBezTo>
                <a:cubicBezTo>
                  <a:pt x="791575" y="321153"/>
                  <a:pt x="789760" y="293939"/>
                  <a:pt x="789760" y="293939"/>
                </a:cubicBezTo>
                <a:cubicBezTo>
                  <a:pt x="765267" y="312082"/>
                  <a:pt x="673646" y="372860"/>
                  <a:pt x="637360" y="408239"/>
                </a:cubicBezTo>
                <a:cubicBezTo>
                  <a:pt x="601074" y="443618"/>
                  <a:pt x="565696" y="517097"/>
                  <a:pt x="572046" y="506211"/>
                </a:cubicBezTo>
                <a:cubicBezTo>
                  <a:pt x="578396" y="495325"/>
                  <a:pt x="638267" y="378304"/>
                  <a:pt x="675460" y="342925"/>
                </a:cubicBezTo>
                <a:cubicBezTo>
                  <a:pt x="712653" y="307546"/>
                  <a:pt x="791574" y="293032"/>
                  <a:pt x="795203" y="293939"/>
                </a:cubicBezTo>
                <a:cubicBezTo>
                  <a:pt x="798832" y="294846"/>
                  <a:pt x="708118" y="367418"/>
                  <a:pt x="697232" y="348368"/>
                </a:cubicBezTo>
                <a:cubicBezTo>
                  <a:pt x="686346" y="329318"/>
                  <a:pt x="723539" y="191432"/>
                  <a:pt x="729889" y="179639"/>
                </a:cubicBezTo>
                <a:cubicBezTo>
                  <a:pt x="736239" y="167846"/>
                  <a:pt x="736239" y="283054"/>
                  <a:pt x="735332" y="277611"/>
                </a:cubicBezTo>
                <a:cubicBezTo>
                  <a:pt x="734425" y="272168"/>
                  <a:pt x="749846" y="185989"/>
                  <a:pt x="724446" y="146982"/>
                </a:cubicBezTo>
                <a:cubicBezTo>
                  <a:pt x="699046" y="107975"/>
                  <a:pt x="663668" y="68061"/>
                  <a:pt x="582932" y="43568"/>
                </a:cubicBezTo>
                <a:cubicBezTo>
                  <a:pt x="502196" y="19075"/>
                  <a:pt x="280853" y="932"/>
                  <a:pt x="240032" y="25"/>
                </a:cubicBezTo>
                <a:cubicBezTo>
                  <a:pt x="199211" y="-882"/>
                  <a:pt x="375196" y="22704"/>
                  <a:pt x="338003" y="38125"/>
                </a:cubicBezTo>
                <a:cubicBezTo>
                  <a:pt x="300810" y="53546"/>
                  <a:pt x="-14876" y="79854"/>
                  <a:pt x="546" y="8166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93295B2-6F9A-039F-E544-29EBBC5E5AC2}"/>
              </a:ext>
            </a:extLst>
          </p:cNvPr>
          <p:cNvSpPr/>
          <p:nvPr/>
        </p:nvSpPr>
        <p:spPr>
          <a:xfrm>
            <a:off x="5993225" y="4372362"/>
            <a:ext cx="550934" cy="612184"/>
          </a:xfrm>
          <a:custGeom>
            <a:avLst/>
            <a:gdLst>
              <a:gd name="connsiteX0" fmla="*/ 550934 w 550934"/>
              <a:gd name="connsiteY0" fmla="*/ 172516 h 612184"/>
              <a:gd name="connsiteX1" fmla="*/ 163477 w 550934"/>
              <a:gd name="connsiteY1" fmla="*/ 377869 h 612184"/>
              <a:gd name="connsiteX2" fmla="*/ 194473 w 550934"/>
              <a:gd name="connsiteY2" fmla="*/ 377869 h 612184"/>
              <a:gd name="connsiteX3" fmla="*/ 85985 w 550934"/>
              <a:gd name="connsiteY3" fmla="*/ 494106 h 612184"/>
              <a:gd name="connsiteX4" fmla="*/ 51114 w 550934"/>
              <a:gd name="connsiteY4" fmla="*/ 610343 h 612184"/>
              <a:gd name="connsiteX5" fmla="*/ 54989 w 550934"/>
              <a:gd name="connsiteY5" fmla="*/ 544475 h 612184"/>
              <a:gd name="connsiteX6" fmla="*/ 70487 w 550934"/>
              <a:gd name="connsiteY6" fmla="*/ 284879 h 612184"/>
              <a:gd name="connsiteX7" fmla="*/ 74361 w 550934"/>
              <a:gd name="connsiteY7" fmla="*/ 370119 h 612184"/>
              <a:gd name="connsiteX8" fmla="*/ 43365 w 550934"/>
              <a:gd name="connsiteY8" fmla="*/ 242258 h 612184"/>
              <a:gd name="connsiteX9" fmla="*/ 744 w 550934"/>
              <a:gd name="connsiteY9" fmla="*/ 2035 h 612184"/>
              <a:gd name="connsiteX10" fmla="*/ 16243 w 550934"/>
              <a:gd name="connsiteY10" fmla="*/ 133770 h 612184"/>
              <a:gd name="connsiteX11" fmla="*/ 16243 w 550934"/>
              <a:gd name="connsiteY11" fmla="*/ 257757 h 612184"/>
              <a:gd name="connsiteX12" fmla="*/ 8494 w 550934"/>
              <a:gd name="connsiteY12" fmla="*/ 288753 h 612184"/>
              <a:gd name="connsiteX13" fmla="*/ 31741 w 550934"/>
              <a:gd name="connsiteY13" fmla="*/ 373994 h 612184"/>
              <a:gd name="connsiteX14" fmla="*/ 12368 w 550934"/>
              <a:gd name="connsiteY14" fmla="*/ 536726 h 612184"/>
              <a:gd name="connsiteX15" fmla="*/ 54989 w 550934"/>
              <a:gd name="connsiteY15" fmla="*/ 474733 h 612184"/>
              <a:gd name="connsiteX16" fmla="*/ 62738 w 550934"/>
              <a:gd name="connsiteY16" fmla="*/ 544475 h 612184"/>
              <a:gd name="connsiteX17" fmla="*/ 101483 w 550934"/>
              <a:gd name="connsiteY17" fmla="*/ 393367 h 612184"/>
              <a:gd name="connsiteX18" fmla="*/ 101483 w 550934"/>
              <a:gd name="connsiteY18" fmla="*/ 443736 h 612184"/>
              <a:gd name="connsiteX19" fmla="*/ 209972 w 550934"/>
              <a:gd name="connsiteY19" fmla="*/ 315875 h 612184"/>
              <a:gd name="connsiteX20" fmla="*/ 171226 w 550934"/>
              <a:gd name="connsiteY20" fmla="*/ 331374 h 612184"/>
              <a:gd name="connsiteX21" fmla="*/ 550934 w 550934"/>
              <a:gd name="connsiteY21" fmla="*/ 172516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0934" h="612184">
                <a:moveTo>
                  <a:pt x="550934" y="172516"/>
                </a:moveTo>
                <a:lnTo>
                  <a:pt x="163477" y="377869"/>
                </a:lnTo>
                <a:cubicBezTo>
                  <a:pt x="104067" y="412095"/>
                  <a:pt x="207388" y="358496"/>
                  <a:pt x="194473" y="377869"/>
                </a:cubicBezTo>
                <a:cubicBezTo>
                  <a:pt x="181558" y="397242"/>
                  <a:pt x="109878" y="455360"/>
                  <a:pt x="85985" y="494106"/>
                </a:cubicBezTo>
                <a:cubicBezTo>
                  <a:pt x="62092" y="532852"/>
                  <a:pt x="56280" y="601948"/>
                  <a:pt x="51114" y="610343"/>
                </a:cubicBezTo>
                <a:cubicBezTo>
                  <a:pt x="45948" y="618738"/>
                  <a:pt x="51760" y="598719"/>
                  <a:pt x="54989" y="544475"/>
                </a:cubicBezTo>
                <a:cubicBezTo>
                  <a:pt x="58218" y="490231"/>
                  <a:pt x="67258" y="313938"/>
                  <a:pt x="70487" y="284879"/>
                </a:cubicBezTo>
                <a:cubicBezTo>
                  <a:pt x="73716" y="255820"/>
                  <a:pt x="78881" y="377223"/>
                  <a:pt x="74361" y="370119"/>
                </a:cubicBezTo>
                <a:cubicBezTo>
                  <a:pt x="69841" y="363015"/>
                  <a:pt x="55634" y="303605"/>
                  <a:pt x="43365" y="242258"/>
                </a:cubicBezTo>
                <a:cubicBezTo>
                  <a:pt x="31096" y="180911"/>
                  <a:pt x="5264" y="20116"/>
                  <a:pt x="744" y="2035"/>
                </a:cubicBezTo>
                <a:cubicBezTo>
                  <a:pt x="-3776" y="-16046"/>
                  <a:pt x="13660" y="91150"/>
                  <a:pt x="16243" y="133770"/>
                </a:cubicBezTo>
                <a:cubicBezTo>
                  <a:pt x="18826" y="176390"/>
                  <a:pt x="17534" y="231927"/>
                  <a:pt x="16243" y="257757"/>
                </a:cubicBezTo>
                <a:cubicBezTo>
                  <a:pt x="14952" y="283587"/>
                  <a:pt x="5911" y="269380"/>
                  <a:pt x="8494" y="288753"/>
                </a:cubicBezTo>
                <a:cubicBezTo>
                  <a:pt x="11077" y="308126"/>
                  <a:pt x="31095" y="332665"/>
                  <a:pt x="31741" y="373994"/>
                </a:cubicBezTo>
                <a:cubicBezTo>
                  <a:pt x="32387" y="415323"/>
                  <a:pt x="8493" y="519936"/>
                  <a:pt x="12368" y="536726"/>
                </a:cubicBezTo>
                <a:cubicBezTo>
                  <a:pt x="16243" y="553516"/>
                  <a:pt x="46594" y="473442"/>
                  <a:pt x="54989" y="474733"/>
                </a:cubicBezTo>
                <a:cubicBezTo>
                  <a:pt x="63384" y="476024"/>
                  <a:pt x="54989" y="558036"/>
                  <a:pt x="62738" y="544475"/>
                </a:cubicBezTo>
                <a:cubicBezTo>
                  <a:pt x="70487" y="530914"/>
                  <a:pt x="95026" y="410157"/>
                  <a:pt x="101483" y="393367"/>
                </a:cubicBezTo>
                <a:cubicBezTo>
                  <a:pt x="107940" y="376577"/>
                  <a:pt x="83401" y="456651"/>
                  <a:pt x="101483" y="443736"/>
                </a:cubicBezTo>
                <a:cubicBezTo>
                  <a:pt x="119565" y="430821"/>
                  <a:pt x="198348" y="334602"/>
                  <a:pt x="209972" y="315875"/>
                </a:cubicBezTo>
                <a:cubicBezTo>
                  <a:pt x="221596" y="297148"/>
                  <a:pt x="171226" y="331374"/>
                  <a:pt x="171226" y="331374"/>
                </a:cubicBezTo>
                <a:lnTo>
                  <a:pt x="550934" y="17251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9F7AD1C-11B8-1700-76E3-F578345059FC}"/>
              </a:ext>
            </a:extLst>
          </p:cNvPr>
          <p:cNvSpPr/>
          <p:nvPr/>
        </p:nvSpPr>
        <p:spPr>
          <a:xfrm>
            <a:off x="5186240" y="4806151"/>
            <a:ext cx="713833" cy="1492764"/>
          </a:xfrm>
          <a:custGeom>
            <a:avLst/>
            <a:gdLst>
              <a:gd name="connsiteX0" fmla="*/ 713229 w 713833"/>
              <a:gd name="connsiteY0" fmla="*/ 140082 h 1492764"/>
              <a:gd name="connsiteX1" fmla="*/ 526112 w 713833"/>
              <a:gd name="connsiteY1" fmla="*/ 2393 h 1492764"/>
              <a:gd name="connsiteX2" fmla="*/ 540234 w 713833"/>
              <a:gd name="connsiteY2" fmla="*/ 55350 h 1492764"/>
              <a:gd name="connsiteX3" fmla="*/ 423728 w 713833"/>
              <a:gd name="connsiteY3" fmla="*/ 90655 h 1492764"/>
              <a:gd name="connsiteX4" fmla="*/ 416667 w 713833"/>
              <a:gd name="connsiteY4" fmla="*/ 125960 h 1492764"/>
              <a:gd name="connsiteX5" fmla="*/ 367240 w 713833"/>
              <a:gd name="connsiteY5" fmla="*/ 193040 h 1492764"/>
              <a:gd name="connsiteX6" fmla="*/ 282507 w 713833"/>
              <a:gd name="connsiteY6" fmla="*/ 306016 h 1492764"/>
              <a:gd name="connsiteX7" fmla="*/ 300160 w 713833"/>
              <a:gd name="connsiteY7" fmla="*/ 309546 h 1492764"/>
              <a:gd name="connsiteX8" fmla="*/ 321343 w 713833"/>
              <a:gd name="connsiteY8" fmla="*/ 443705 h 1492764"/>
              <a:gd name="connsiteX9" fmla="*/ 211897 w 713833"/>
              <a:gd name="connsiteY9" fmla="*/ 588456 h 1492764"/>
              <a:gd name="connsiteX10" fmla="*/ 67 w 713833"/>
              <a:gd name="connsiteY10" fmla="*/ 680249 h 1492764"/>
              <a:gd name="connsiteX11" fmla="*/ 187184 w 713833"/>
              <a:gd name="connsiteY11" fmla="*/ 644944 h 1492764"/>
              <a:gd name="connsiteX12" fmla="*/ 38903 w 713833"/>
              <a:gd name="connsiteY12" fmla="*/ 849713 h 1492764"/>
              <a:gd name="connsiteX13" fmla="*/ 88330 w 713833"/>
              <a:gd name="connsiteY13" fmla="*/ 899140 h 1492764"/>
              <a:gd name="connsiteX14" fmla="*/ 17720 w 713833"/>
              <a:gd name="connsiteY14" fmla="*/ 1001525 h 1492764"/>
              <a:gd name="connsiteX15" fmla="*/ 144818 w 713833"/>
              <a:gd name="connsiteY15" fmla="*/ 973281 h 1492764"/>
              <a:gd name="connsiteX16" fmla="*/ 271916 w 713833"/>
              <a:gd name="connsiteY16" fmla="*/ 1082726 h 1492764"/>
              <a:gd name="connsiteX17" fmla="*/ 158940 w 713833"/>
              <a:gd name="connsiteY17" fmla="*/ 1255721 h 1492764"/>
              <a:gd name="connsiteX18" fmla="*/ 257794 w 713833"/>
              <a:gd name="connsiteY18" fmla="*/ 1231007 h 1492764"/>
              <a:gd name="connsiteX19" fmla="*/ 314282 w 713833"/>
              <a:gd name="connsiteY19" fmla="*/ 1485203 h 1492764"/>
              <a:gd name="connsiteX20" fmla="*/ 286038 w 713833"/>
              <a:gd name="connsiteY20" fmla="*/ 1400471 h 1492764"/>
              <a:gd name="connsiteX21" fmla="*/ 268385 w 713833"/>
              <a:gd name="connsiteY21" fmla="*/ 1142745 h 1492764"/>
              <a:gd name="connsiteX22" fmla="*/ 268385 w 713833"/>
              <a:gd name="connsiteY22" fmla="*/ 1213355 h 1492764"/>
              <a:gd name="connsiteX23" fmla="*/ 88330 w 713833"/>
              <a:gd name="connsiteY23" fmla="*/ 920323 h 1492764"/>
              <a:gd name="connsiteX24" fmla="*/ 95391 w 713833"/>
              <a:gd name="connsiteY24" fmla="*/ 927384 h 1492764"/>
              <a:gd name="connsiteX25" fmla="*/ 233080 w 713833"/>
              <a:gd name="connsiteY25" fmla="*/ 531968 h 1492764"/>
              <a:gd name="connsiteX26" fmla="*/ 349587 w 713833"/>
              <a:gd name="connsiteY26" fmla="*/ 401339 h 1492764"/>
              <a:gd name="connsiteX27" fmla="*/ 353118 w 713833"/>
              <a:gd name="connsiteY27" fmla="*/ 242467 h 1492764"/>
              <a:gd name="connsiteX28" fmla="*/ 459033 w 713833"/>
              <a:gd name="connsiteY28" fmla="*/ 104777 h 1492764"/>
              <a:gd name="connsiteX29" fmla="*/ 589661 w 713833"/>
              <a:gd name="connsiteY29" fmla="*/ 104777 h 1492764"/>
              <a:gd name="connsiteX30" fmla="*/ 586131 w 713833"/>
              <a:gd name="connsiteY30" fmla="*/ 62411 h 1492764"/>
              <a:gd name="connsiteX31" fmla="*/ 713229 w 713833"/>
              <a:gd name="connsiteY31" fmla="*/ 140082 h 149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3833" h="1492764">
                <a:moveTo>
                  <a:pt x="713229" y="140082"/>
                </a:moveTo>
                <a:cubicBezTo>
                  <a:pt x="703226" y="130079"/>
                  <a:pt x="554944" y="16515"/>
                  <a:pt x="526112" y="2393"/>
                </a:cubicBezTo>
                <a:cubicBezTo>
                  <a:pt x="497279" y="-11729"/>
                  <a:pt x="557298" y="40640"/>
                  <a:pt x="540234" y="55350"/>
                </a:cubicBezTo>
                <a:cubicBezTo>
                  <a:pt x="523170" y="70060"/>
                  <a:pt x="444322" y="78887"/>
                  <a:pt x="423728" y="90655"/>
                </a:cubicBezTo>
                <a:cubicBezTo>
                  <a:pt x="403134" y="102423"/>
                  <a:pt x="426082" y="108896"/>
                  <a:pt x="416667" y="125960"/>
                </a:cubicBezTo>
                <a:cubicBezTo>
                  <a:pt x="407252" y="143024"/>
                  <a:pt x="367240" y="193040"/>
                  <a:pt x="367240" y="193040"/>
                </a:cubicBezTo>
                <a:cubicBezTo>
                  <a:pt x="344880" y="223049"/>
                  <a:pt x="293687" y="286598"/>
                  <a:pt x="282507" y="306016"/>
                </a:cubicBezTo>
                <a:cubicBezTo>
                  <a:pt x="271327" y="325434"/>
                  <a:pt x="293687" y="286598"/>
                  <a:pt x="300160" y="309546"/>
                </a:cubicBezTo>
                <a:cubicBezTo>
                  <a:pt x="306633" y="332494"/>
                  <a:pt x="336053" y="397220"/>
                  <a:pt x="321343" y="443705"/>
                </a:cubicBezTo>
                <a:cubicBezTo>
                  <a:pt x="306632" y="490190"/>
                  <a:pt x="265443" y="549032"/>
                  <a:pt x="211897" y="588456"/>
                </a:cubicBezTo>
                <a:cubicBezTo>
                  <a:pt x="158351" y="627880"/>
                  <a:pt x="4186" y="670834"/>
                  <a:pt x="67" y="680249"/>
                </a:cubicBezTo>
                <a:cubicBezTo>
                  <a:pt x="-4052" y="689664"/>
                  <a:pt x="180711" y="616700"/>
                  <a:pt x="187184" y="644944"/>
                </a:cubicBezTo>
                <a:cubicBezTo>
                  <a:pt x="193657" y="673188"/>
                  <a:pt x="55379" y="807347"/>
                  <a:pt x="38903" y="849713"/>
                </a:cubicBezTo>
                <a:cubicBezTo>
                  <a:pt x="22427" y="892079"/>
                  <a:pt x="91860" y="873838"/>
                  <a:pt x="88330" y="899140"/>
                </a:cubicBezTo>
                <a:cubicBezTo>
                  <a:pt x="84800" y="924442"/>
                  <a:pt x="8305" y="989168"/>
                  <a:pt x="17720" y="1001525"/>
                </a:cubicBezTo>
                <a:cubicBezTo>
                  <a:pt x="27135" y="1013882"/>
                  <a:pt x="102452" y="959748"/>
                  <a:pt x="144818" y="973281"/>
                </a:cubicBezTo>
                <a:cubicBezTo>
                  <a:pt x="187184" y="986814"/>
                  <a:pt x="269562" y="1035653"/>
                  <a:pt x="271916" y="1082726"/>
                </a:cubicBezTo>
                <a:cubicBezTo>
                  <a:pt x="274270" y="1129799"/>
                  <a:pt x="161294" y="1231008"/>
                  <a:pt x="158940" y="1255721"/>
                </a:cubicBezTo>
                <a:cubicBezTo>
                  <a:pt x="156586" y="1280434"/>
                  <a:pt x="231904" y="1192760"/>
                  <a:pt x="257794" y="1231007"/>
                </a:cubicBezTo>
                <a:cubicBezTo>
                  <a:pt x="283684" y="1269254"/>
                  <a:pt x="309575" y="1456959"/>
                  <a:pt x="314282" y="1485203"/>
                </a:cubicBezTo>
                <a:cubicBezTo>
                  <a:pt x="318989" y="1513447"/>
                  <a:pt x="293687" y="1457547"/>
                  <a:pt x="286038" y="1400471"/>
                </a:cubicBezTo>
                <a:cubicBezTo>
                  <a:pt x="278389" y="1343395"/>
                  <a:pt x="271327" y="1173931"/>
                  <a:pt x="268385" y="1142745"/>
                </a:cubicBezTo>
                <a:cubicBezTo>
                  <a:pt x="265443" y="1111559"/>
                  <a:pt x="298394" y="1250425"/>
                  <a:pt x="268385" y="1213355"/>
                </a:cubicBezTo>
                <a:cubicBezTo>
                  <a:pt x="238376" y="1176285"/>
                  <a:pt x="117162" y="967985"/>
                  <a:pt x="88330" y="920323"/>
                </a:cubicBezTo>
                <a:cubicBezTo>
                  <a:pt x="59498" y="872661"/>
                  <a:pt x="71266" y="992110"/>
                  <a:pt x="95391" y="927384"/>
                </a:cubicBezTo>
                <a:cubicBezTo>
                  <a:pt x="119516" y="862658"/>
                  <a:pt x="190714" y="619642"/>
                  <a:pt x="233080" y="531968"/>
                </a:cubicBezTo>
                <a:cubicBezTo>
                  <a:pt x="275446" y="444294"/>
                  <a:pt x="329581" y="449589"/>
                  <a:pt x="349587" y="401339"/>
                </a:cubicBezTo>
                <a:cubicBezTo>
                  <a:pt x="369593" y="353089"/>
                  <a:pt x="334877" y="291894"/>
                  <a:pt x="353118" y="242467"/>
                </a:cubicBezTo>
                <a:cubicBezTo>
                  <a:pt x="371359" y="193040"/>
                  <a:pt x="419609" y="127725"/>
                  <a:pt x="459033" y="104777"/>
                </a:cubicBezTo>
                <a:cubicBezTo>
                  <a:pt x="498457" y="81829"/>
                  <a:pt x="568478" y="111838"/>
                  <a:pt x="589661" y="104777"/>
                </a:cubicBezTo>
                <a:cubicBezTo>
                  <a:pt x="610844" y="97716"/>
                  <a:pt x="566125" y="55938"/>
                  <a:pt x="586131" y="62411"/>
                </a:cubicBezTo>
                <a:cubicBezTo>
                  <a:pt x="606137" y="68884"/>
                  <a:pt x="723232" y="150085"/>
                  <a:pt x="713229" y="14008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1365A4-9DE0-1287-47A0-0FD1B1E34B36}"/>
              </a:ext>
            </a:extLst>
          </p:cNvPr>
          <p:cNvSpPr/>
          <p:nvPr/>
        </p:nvSpPr>
        <p:spPr>
          <a:xfrm>
            <a:off x="4389192" y="5346775"/>
            <a:ext cx="590075" cy="827662"/>
          </a:xfrm>
          <a:custGeom>
            <a:avLst/>
            <a:gdLst>
              <a:gd name="connsiteX0" fmla="*/ 185983 w 590075"/>
              <a:gd name="connsiteY0" fmla="*/ 6275 h 827662"/>
              <a:gd name="connsiteX1" fmla="*/ 246308 w 590075"/>
              <a:gd name="connsiteY1" fmla="*/ 18975 h 827662"/>
              <a:gd name="connsiteX2" fmla="*/ 414583 w 590075"/>
              <a:gd name="connsiteY2" fmla="*/ 34850 h 827662"/>
              <a:gd name="connsiteX3" fmla="*/ 382833 w 590075"/>
              <a:gd name="connsiteY3" fmla="*/ 76125 h 827662"/>
              <a:gd name="connsiteX4" fmla="*/ 392358 w 590075"/>
              <a:gd name="connsiteY4" fmla="*/ 139625 h 827662"/>
              <a:gd name="connsiteX5" fmla="*/ 497133 w 590075"/>
              <a:gd name="connsiteY5" fmla="*/ 111050 h 827662"/>
              <a:gd name="connsiteX6" fmla="*/ 563808 w 590075"/>
              <a:gd name="connsiteY6" fmla="*/ 107875 h 827662"/>
              <a:gd name="connsiteX7" fmla="*/ 535233 w 590075"/>
              <a:gd name="connsiteY7" fmla="*/ 152325 h 827662"/>
              <a:gd name="connsiteX8" fmla="*/ 563808 w 590075"/>
              <a:gd name="connsiteY8" fmla="*/ 199950 h 827662"/>
              <a:gd name="connsiteX9" fmla="*/ 525708 w 590075"/>
              <a:gd name="connsiteY9" fmla="*/ 187250 h 827662"/>
              <a:gd name="connsiteX10" fmla="*/ 544758 w 590075"/>
              <a:gd name="connsiteY10" fmla="*/ 212650 h 827662"/>
              <a:gd name="connsiteX11" fmla="*/ 455858 w 590075"/>
              <a:gd name="connsiteY11" fmla="*/ 368225 h 827662"/>
              <a:gd name="connsiteX12" fmla="*/ 357433 w 590075"/>
              <a:gd name="connsiteY12" fmla="*/ 419025 h 827662"/>
              <a:gd name="connsiteX13" fmla="*/ 389183 w 590075"/>
              <a:gd name="connsiteY13" fmla="*/ 384100 h 827662"/>
              <a:gd name="connsiteX14" fmla="*/ 303458 w 590075"/>
              <a:gd name="connsiteY14" fmla="*/ 450775 h 827662"/>
              <a:gd name="connsiteX15" fmla="*/ 141533 w 590075"/>
              <a:gd name="connsiteY15" fmla="*/ 523800 h 827662"/>
              <a:gd name="connsiteX16" fmla="*/ 1833 w 590075"/>
              <a:gd name="connsiteY16" fmla="*/ 825425 h 827662"/>
              <a:gd name="connsiteX17" fmla="*/ 74858 w 590075"/>
              <a:gd name="connsiteY17" fmla="*/ 650800 h 827662"/>
              <a:gd name="connsiteX18" fmla="*/ 259008 w 590075"/>
              <a:gd name="connsiteY18" fmla="*/ 457125 h 827662"/>
              <a:gd name="connsiteX19" fmla="*/ 586033 w 590075"/>
              <a:gd name="connsiteY19" fmla="*/ 263450 h 827662"/>
              <a:gd name="connsiteX20" fmla="*/ 427283 w 590075"/>
              <a:gd name="connsiteY20" fmla="*/ 126925 h 827662"/>
              <a:gd name="connsiteX21" fmla="*/ 185983 w 590075"/>
              <a:gd name="connsiteY21" fmla="*/ 6275 h 8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0075" h="827662">
                <a:moveTo>
                  <a:pt x="185983" y="6275"/>
                </a:moveTo>
                <a:cubicBezTo>
                  <a:pt x="155821" y="-11717"/>
                  <a:pt x="208208" y="14213"/>
                  <a:pt x="246308" y="18975"/>
                </a:cubicBezTo>
                <a:cubicBezTo>
                  <a:pt x="284408" y="23738"/>
                  <a:pt x="391829" y="25325"/>
                  <a:pt x="414583" y="34850"/>
                </a:cubicBezTo>
                <a:cubicBezTo>
                  <a:pt x="437337" y="44375"/>
                  <a:pt x="386537" y="58663"/>
                  <a:pt x="382833" y="76125"/>
                </a:cubicBezTo>
                <a:cubicBezTo>
                  <a:pt x="379129" y="93587"/>
                  <a:pt x="373308" y="133804"/>
                  <a:pt x="392358" y="139625"/>
                </a:cubicBezTo>
                <a:cubicBezTo>
                  <a:pt x="411408" y="145446"/>
                  <a:pt x="468558" y="116342"/>
                  <a:pt x="497133" y="111050"/>
                </a:cubicBezTo>
                <a:cubicBezTo>
                  <a:pt x="525708" y="105758"/>
                  <a:pt x="557458" y="100996"/>
                  <a:pt x="563808" y="107875"/>
                </a:cubicBezTo>
                <a:cubicBezTo>
                  <a:pt x="570158" y="114754"/>
                  <a:pt x="535233" y="136979"/>
                  <a:pt x="535233" y="152325"/>
                </a:cubicBezTo>
                <a:cubicBezTo>
                  <a:pt x="535233" y="167671"/>
                  <a:pt x="565396" y="194129"/>
                  <a:pt x="563808" y="199950"/>
                </a:cubicBezTo>
                <a:cubicBezTo>
                  <a:pt x="562221" y="205771"/>
                  <a:pt x="528883" y="185133"/>
                  <a:pt x="525708" y="187250"/>
                </a:cubicBezTo>
                <a:cubicBezTo>
                  <a:pt x="522533" y="189367"/>
                  <a:pt x="556400" y="182488"/>
                  <a:pt x="544758" y="212650"/>
                </a:cubicBezTo>
                <a:cubicBezTo>
                  <a:pt x="533116" y="242812"/>
                  <a:pt x="487079" y="333829"/>
                  <a:pt x="455858" y="368225"/>
                </a:cubicBezTo>
                <a:cubicBezTo>
                  <a:pt x="424637" y="402621"/>
                  <a:pt x="368546" y="416379"/>
                  <a:pt x="357433" y="419025"/>
                </a:cubicBezTo>
                <a:cubicBezTo>
                  <a:pt x="346320" y="421671"/>
                  <a:pt x="398179" y="378808"/>
                  <a:pt x="389183" y="384100"/>
                </a:cubicBezTo>
                <a:cubicBezTo>
                  <a:pt x="380187" y="389392"/>
                  <a:pt x="344733" y="427492"/>
                  <a:pt x="303458" y="450775"/>
                </a:cubicBezTo>
                <a:cubicBezTo>
                  <a:pt x="262183" y="474058"/>
                  <a:pt x="191804" y="461358"/>
                  <a:pt x="141533" y="523800"/>
                </a:cubicBezTo>
                <a:cubicBezTo>
                  <a:pt x="91262" y="586242"/>
                  <a:pt x="12945" y="804258"/>
                  <a:pt x="1833" y="825425"/>
                </a:cubicBezTo>
                <a:cubicBezTo>
                  <a:pt x="-9280" y="846592"/>
                  <a:pt x="31996" y="712183"/>
                  <a:pt x="74858" y="650800"/>
                </a:cubicBezTo>
                <a:cubicBezTo>
                  <a:pt x="117720" y="589417"/>
                  <a:pt x="173812" y="521683"/>
                  <a:pt x="259008" y="457125"/>
                </a:cubicBezTo>
                <a:cubicBezTo>
                  <a:pt x="344204" y="392567"/>
                  <a:pt x="557987" y="318483"/>
                  <a:pt x="586033" y="263450"/>
                </a:cubicBezTo>
                <a:cubicBezTo>
                  <a:pt x="614079" y="208417"/>
                  <a:pt x="489195" y="167142"/>
                  <a:pt x="427283" y="126925"/>
                </a:cubicBezTo>
                <a:cubicBezTo>
                  <a:pt x="365371" y="86708"/>
                  <a:pt x="216145" y="24267"/>
                  <a:pt x="185983" y="627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D7D0C71-1120-8790-0446-3AD76027CBFE}"/>
              </a:ext>
            </a:extLst>
          </p:cNvPr>
          <p:cNvSpPr/>
          <p:nvPr/>
        </p:nvSpPr>
        <p:spPr>
          <a:xfrm>
            <a:off x="4059730" y="6010261"/>
            <a:ext cx="1481363" cy="637739"/>
          </a:xfrm>
          <a:custGeom>
            <a:avLst/>
            <a:gdLst>
              <a:gd name="connsiteX0" fmla="*/ 642445 w 1481363"/>
              <a:gd name="connsiteY0" fmla="*/ 104789 h 637739"/>
              <a:gd name="connsiteX1" fmla="*/ 242395 w 1481363"/>
              <a:gd name="connsiteY1" fmla="*/ 92089 h 637739"/>
              <a:gd name="connsiteX2" fmla="*/ 42370 w 1481363"/>
              <a:gd name="connsiteY2" fmla="*/ 142889 h 637739"/>
              <a:gd name="connsiteX3" fmla="*/ 118570 w 1481363"/>
              <a:gd name="connsiteY3" fmla="*/ 14 h 637739"/>
              <a:gd name="connsiteX4" fmla="*/ 16970 w 1481363"/>
              <a:gd name="connsiteY4" fmla="*/ 152414 h 637739"/>
              <a:gd name="connsiteX5" fmla="*/ 29670 w 1481363"/>
              <a:gd name="connsiteY5" fmla="*/ 222264 h 637739"/>
              <a:gd name="connsiteX6" fmla="*/ 51895 w 1481363"/>
              <a:gd name="connsiteY6" fmla="*/ 273064 h 637739"/>
              <a:gd name="connsiteX7" fmla="*/ 1095 w 1481363"/>
              <a:gd name="connsiteY7" fmla="*/ 250839 h 637739"/>
              <a:gd name="connsiteX8" fmla="*/ 109045 w 1481363"/>
              <a:gd name="connsiteY8" fmla="*/ 361964 h 637739"/>
              <a:gd name="connsiteX9" fmla="*/ 121745 w 1481363"/>
              <a:gd name="connsiteY9" fmla="*/ 635014 h 637739"/>
              <a:gd name="connsiteX10" fmla="*/ 137620 w 1481363"/>
              <a:gd name="connsiteY10" fmla="*/ 508014 h 637739"/>
              <a:gd name="connsiteX11" fmla="*/ 239220 w 1481363"/>
              <a:gd name="connsiteY11" fmla="*/ 606439 h 637739"/>
              <a:gd name="connsiteX12" fmla="*/ 290020 w 1481363"/>
              <a:gd name="connsiteY12" fmla="*/ 552464 h 637739"/>
              <a:gd name="connsiteX13" fmla="*/ 397970 w 1481363"/>
              <a:gd name="connsiteY13" fmla="*/ 596914 h 637739"/>
              <a:gd name="connsiteX14" fmla="*/ 499570 w 1481363"/>
              <a:gd name="connsiteY14" fmla="*/ 565164 h 637739"/>
              <a:gd name="connsiteX15" fmla="*/ 556720 w 1481363"/>
              <a:gd name="connsiteY15" fmla="*/ 558814 h 637739"/>
              <a:gd name="connsiteX16" fmla="*/ 947245 w 1481363"/>
              <a:gd name="connsiteY16" fmla="*/ 536589 h 637739"/>
              <a:gd name="connsiteX17" fmla="*/ 775795 w 1481363"/>
              <a:gd name="connsiteY17" fmla="*/ 546114 h 637739"/>
              <a:gd name="connsiteX18" fmla="*/ 1061545 w 1481363"/>
              <a:gd name="connsiteY18" fmla="*/ 409589 h 637739"/>
              <a:gd name="connsiteX19" fmla="*/ 1191720 w 1481363"/>
              <a:gd name="connsiteY19" fmla="*/ 250839 h 637739"/>
              <a:gd name="connsiteX20" fmla="*/ 1255220 w 1481363"/>
              <a:gd name="connsiteY20" fmla="*/ 177814 h 637739"/>
              <a:gd name="connsiteX21" fmla="*/ 1286970 w 1481363"/>
              <a:gd name="connsiteY21" fmla="*/ 257189 h 637739"/>
              <a:gd name="connsiteX22" fmla="*/ 1480645 w 1481363"/>
              <a:gd name="connsiteY22" fmla="*/ 320689 h 637739"/>
              <a:gd name="connsiteX23" fmla="*/ 1344120 w 1481363"/>
              <a:gd name="connsiteY23" fmla="*/ 285764 h 637739"/>
              <a:gd name="connsiteX24" fmla="*/ 1128220 w 1481363"/>
              <a:gd name="connsiteY24" fmla="*/ 336564 h 637739"/>
              <a:gd name="connsiteX25" fmla="*/ 699595 w 1481363"/>
              <a:gd name="connsiteY25" fmla="*/ 619139 h 637739"/>
              <a:gd name="connsiteX26" fmla="*/ 613870 w 1481363"/>
              <a:gd name="connsiteY26" fmla="*/ 568339 h 637739"/>
              <a:gd name="connsiteX27" fmla="*/ 258270 w 1481363"/>
              <a:gd name="connsiteY27" fmla="*/ 577864 h 637739"/>
              <a:gd name="connsiteX28" fmla="*/ 67770 w 1481363"/>
              <a:gd name="connsiteY28" fmla="*/ 314339 h 637739"/>
              <a:gd name="connsiteX29" fmla="*/ 51895 w 1481363"/>
              <a:gd name="connsiteY29" fmla="*/ 79389 h 637739"/>
              <a:gd name="connsiteX30" fmla="*/ 124920 w 1481363"/>
              <a:gd name="connsiteY30" fmla="*/ 50814 h 637739"/>
              <a:gd name="connsiteX31" fmla="*/ 115395 w 1481363"/>
              <a:gd name="connsiteY31" fmla="*/ 85739 h 637739"/>
              <a:gd name="connsiteX32" fmla="*/ 642445 w 1481363"/>
              <a:gd name="connsiteY32" fmla="*/ 104789 h 63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81363" h="637739">
                <a:moveTo>
                  <a:pt x="642445" y="104789"/>
                </a:moveTo>
                <a:cubicBezTo>
                  <a:pt x="663612" y="105847"/>
                  <a:pt x="342407" y="85739"/>
                  <a:pt x="242395" y="92089"/>
                </a:cubicBezTo>
                <a:cubicBezTo>
                  <a:pt x="142383" y="98439"/>
                  <a:pt x="63007" y="158235"/>
                  <a:pt x="42370" y="142889"/>
                </a:cubicBezTo>
                <a:cubicBezTo>
                  <a:pt x="21733" y="127543"/>
                  <a:pt x="122803" y="-1573"/>
                  <a:pt x="118570" y="14"/>
                </a:cubicBezTo>
                <a:cubicBezTo>
                  <a:pt x="114337" y="1601"/>
                  <a:pt x="31787" y="115372"/>
                  <a:pt x="16970" y="152414"/>
                </a:cubicBezTo>
                <a:cubicBezTo>
                  <a:pt x="2153" y="189456"/>
                  <a:pt x="23849" y="202156"/>
                  <a:pt x="29670" y="222264"/>
                </a:cubicBezTo>
                <a:cubicBezTo>
                  <a:pt x="35491" y="242372"/>
                  <a:pt x="56657" y="268302"/>
                  <a:pt x="51895" y="273064"/>
                </a:cubicBezTo>
                <a:cubicBezTo>
                  <a:pt x="47133" y="277826"/>
                  <a:pt x="-8430" y="236022"/>
                  <a:pt x="1095" y="250839"/>
                </a:cubicBezTo>
                <a:cubicBezTo>
                  <a:pt x="10620" y="265656"/>
                  <a:pt x="88937" y="297935"/>
                  <a:pt x="109045" y="361964"/>
                </a:cubicBezTo>
                <a:cubicBezTo>
                  <a:pt x="129153" y="425993"/>
                  <a:pt x="116983" y="610672"/>
                  <a:pt x="121745" y="635014"/>
                </a:cubicBezTo>
                <a:cubicBezTo>
                  <a:pt x="126507" y="659356"/>
                  <a:pt x="118041" y="512776"/>
                  <a:pt x="137620" y="508014"/>
                </a:cubicBezTo>
                <a:cubicBezTo>
                  <a:pt x="157199" y="503252"/>
                  <a:pt x="213820" y="599031"/>
                  <a:pt x="239220" y="606439"/>
                </a:cubicBezTo>
                <a:cubicBezTo>
                  <a:pt x="264620" y="613847"/>
                  <a:pt x="263562" y="554052"/>
                  <a:pt x="290020" y="552464"/>
                </a:cubicBezTo>
                <a:cubicBezTo>
                  <a:pt x="316478" y="550877"/>
                  <a:pt x="363045" y="594797"/>
                  <a:pt x="397970" y="596914"/>
                </a:cubicBezTo>
                <a:cubicBezTo>
                  <a:pt x="432895" y="599031"/>
                  <a:pt x="473112" y="571514"/>
                  <a:pt x="499570" y="565164"/>
                </a:cubicBezTo>
                <a:cubicBezTo>
                  <a:pt x="526028" y="558814"/>
                  <a:pt x="556720" y="558814"/>
                  <a:pt x="556720" y="558814"/>
                </a:cubicBezTo>
                <a:lnTo>
                  <a:pt x="947245" y="536589"/>
                </a:lnTo>
                <a:cubicBezTo>
                  <a:pt x="983757" y="534472"/>
                  <a:pt x="756745" y="567280"/>
                  <a:pt x="775795" y="546114"/>
                </a:cubicBezTo>
                <a:cubicBezTo>
                  <a:pt x="794845" y="524948"/>
                  <a:pt x="992224" y="458801"/>
                  <a:pt x="1061545" y="409589"/>
                </a:cubicBezTo>
                <a:cubicBezTo>
                  <a:pt x="1130866" y="360377"/>
                  <a:pt x="1159441" y="289468"/>
                  <a:pt x="1191720" y="250839"/>
                </a:cubicBezTo>
                <a:cubicBezTo>
                  <a:pt x="1223999" y="212210"/>
                  <a:pt x="1239345" y="176756"/>
                  <a:pt x="1255220" y="177814"/>
                </a:cubicBezTo>
                <a:cubicBezTo>
                  <a:pt x="1271095" y="178872"/>
                  <a:pt x="1249399" y="233377"/>
                  <a:pt x="1286970" y="257189"/>
                </a:cubicBezTo>
                <a:cubicBezTo>
                  <a:pt x="1324541" y="281001"/>
                  <a:pt x="1471120" y="315926"/>
                  <a:pt x="1480645" y="320689"/>
                </a:cubicBezTo>
                <a:cubicBezTo>
                  <a:pt x="1490170" y="325452"/>
                  <a:pt x="1402857" y="283118"/>
                  <a:pt x="1344120" y="285764"/>
                </a:cubicBezTo>
                <a:cubicBezTo>
                  <a:pt x="1285383" y="288410"/>
                  <a:pt x="1235641" y="281002"/>
                  <a:pt x="1128220" y="336564"/>
                </a:cubicBezTo>
                <a:cubicBezTo>
                  <a:pt x="1020799" y="392126"/>
                  <a:pt x="785320" y="580510"/>
                  <a:pt x="699595" y="619139"/>
                </a:cubicBezTo>
                <a:cubicBezTo>
                  <a:pt x="613870" y="657768"/>
                  <a:pt x="687424" y="575218"/>
                  <a:pt x="613870" y="568339"/>
                </a:cubicBezTo>
                <a:cubicBezTo>
                  <a:pt x="540316" y="561460"/>
                  <a:pt x="349287" y="620197"/>
                  <a:pt x="258270" y="577864"/>
                </a:cubicBezTo>
                <a:cubicBezTo>
                  <a:pt x="167253" y="535531"/>
                  <a:pt x="102166" y="397418"/>
                  <a:pt x="67770" y="314339"/>
                </a:cubicBezTo>
                <a:cubicBezTo>
                  <a:pt x="33374" y="231260"/>
                  <a:pt x="42370" y="123310"/>
                  <a:pt x="51895" y="79389"/>
                </a:cubicBezTo>
                <a:cubicBezTo>
                  <a:pt x="61420" y="35468"/>
                  <a:pt x="114337" y="49756"/>
                  <a:pt x="124920" y="50814"/>
                </a:cubicBezTo>
                <a:cubicBezTo>
                  <a:pt x="135503" y="51872"/>
                  <a:pt x="31257" y="74097"/>
                  <a:pt x="115395" y="85739"/>
                </a:cubicBezTo>
                <a:cubicBezTo>
                  <a:pt x="199532" y="97381"/>
                  <a:pt x="621278" y="103731"/>
                  <a:pt x="642445" y="10478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A78F1B0-BB02-88E9-E65D-B46B69B2C050}"/>
              </a:ext>
            </a:extLst>
          </p:cNvPr>
          <p:cNvSpPr/>
          <p:nvPr/>
        </p:nvSpPr>
        <p:spPr>
          <a:xfrm>
            <a:off x="4885667" y="4984714"/>
            <a:ext cx="573732" cy="497228"/>
          </a:xfrm>
          <a:custGeom>
            <a:avLst/>
            <a:gdLst>
              <a:gd name="connsiteX0" fmla="*/ 378483 w 573732"/>
              <a:gd name="connsiteY0" fmla="*/ 36 h 497228"/>
              <a:gd name="connsiteX1" fmla="*/ 540408 w 573732"/>
              <a:gd name="connsiteY1" fmla="*/ 168311 h 497228"/>
              <a:gd name="connsiteX2" fmla="*/ 568983 w 573732"/>
              <a:gd name="connsiteY2" fmla="*/ 168311 h 497228"/>
              <a:gd name="connsiteX3" fmla="*/ 473733 w 573732"/>
              <a:gd name="connsiteY3" fmla="*/ 219111 h 497228"/>
              <a:gd name="connsiteX4" fmla="*/ 540408 w 573732"/>
              <a:gd name="connsiteY4" fmla="*/ 250861 h 497228"/>
              <a:gd name="connsiteX5" fmla="*/ 483258 w 573732"/>
              <a:gd name="connsiteY5" fmla="*/ 320711 h 497228"/>
              <a:gd name="connsiteX6" fmla="*/ 321333 w 573732"/>
              <a:gd name="connsiteY6" fmla="*/ 492161 h 497228"/>
              <a:gd name="connsiteX7" fmla="*/ 359433 w 573732"/>
              <a:gd name="connsiteY7" fmla="*/ 441361 h 497228"/>
              <a:gd name="connsiteX8" fmla="*/ 378483 w 573732"/>
              <a:gd name="connsiteY8" fmla="*/ 333411 h 497228"/>
              <a:gd name="connsiteX9" fmla="*/ 130833 w 573732"/>
              <a:gd name="connsiteY9" fmla="*/ 400086 h 497228"/>
              <a:gd name="connsiteX10" fmla="*/ 3833 w 573732"/>
              <a:gd name="connsiteY10" fmla="*/ 438186 h 497228"/>
              <a:gd name="connsiteX11" fmla="*/ 270533 w 573732"/>
              <a:gd name="connsiteY11" fmla="*/ 327061 h 497228"/>
              <a:gd name="connsiteX12" fmla="*/ 175283 w 573732"/>
              <a:gd name="connsiteY12" fmla="*/ 349286 h 497228"/>
              <a:gd name="connsiteX13" fmla="*/ 381658 w 573732"/>
              <a:gd name="connsiteY13" fmla="*/ 288961 h 497228"/>
              <a:gd name="connsiteX14" fmla="*/ 343558 w 573732"/>
              <a:gd name="connsiteY14" fmla="*/ 311186 h 497228"/>
              <a:gd name="connsiteX15" fmla="*/ 413408 w 573732"/>
              <a:gd name="connsiteY15" fmla="*/ 292136 h 497228"/>
              <a:gd name="connsiteX16" fmla="*/ 441983 w 573732"/>
              <a:gd name="connsiteY16" fmla="*/ 320711 h 497228"/>
              <a:gd name="connsiteX17" fmla="*/ 464208 w 573732"/>
              <a:gd name="connsiteY17" fmla="*/ 234986 h 497228"/>
              <a:gd name="connsiteX18" fmla="*/ 429283 w 573732"/>
              <a:gd name="connsiteY18" fmla="*/ 273086 h 497228"/>
              <a:gd name="connsiteX19" fmla="*/ 502308 w 573732"/>
              <a:gd name="connsiteY19" fmla="*/ 181011 h 497228"/>
              <a:gd name="connsiteX20" fmla="*/ 521358 w 573732"/>
              <a:gd name="connsiteY20" fmla="*/ 184186 h 497228"/>
              <a:gd name="connsiteX21" fmla="*/ 378483 w 573732"/>
              <a:gd name="connsiteY21" fmla="*/ 36 h 4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732" h="497228">
                <a:moveTo>
                  <a:pt x="378483" y="36"/>
                </a:moveTo>
                <a:cubicBezTo>
                  <a:pt x="381658" y="-2610"/>
                  <a:pt x="508658" y="140265"/>
                  <a:pt x="540408" y="168311"/>
                </a:cubicBezTo>
                <a:cubicBezTo>
                  <a:pt x="572158" y="196357"/>
                  <a:pt x="580095" y="159844"/>
                  <a:pt x="568983" y="168311"/>
                </a:cubicBezTo>
                <a:cubicBezTo>
                  <a:pt x="557871" y="176778"/>
                  <a:pt x="478495" y="205353"/>
                  <a:pt x="473733" y="219111"/>
                </a:cubicBezTo>
                <a:cubicBezTo>
                  <a:pt x="468971" y="232869"/>
                  <a:pt x="538821" y="233928"/>
                  <a:pt x="540408" y="250861"/>
                </a:cubicBezTo>
                <a:cubicBezTo>
                  <a:pt x="541996" y="267794"/>
                  <a:pt x="519771" y="280494"/>
                  <a:pt x="483258" y="320711"/>
                </a:cubicBezTo>
                <a:cubicBezTo>
                  <a:pt x="446746" y="360928"/>
                  <a:pt x="341970" y="472053"/>
                  <a:pt x="321333" y="492161"/>
                </a:cubicBezTo>
                <a:cubicBezTo>
                  <a:pt x="300696" y="512269"/>
                  <a:pt x="349908" y="467819"/>
                  <a:pt x="359433" y="441361"/>
                </a:cubicBezTo>
                <a:cubicBezTo>
                  <a:pt x="368958" y="414903"/>
                  <a:pt x="416583" y="340290"/>
                  <a:pt x="378483" y="333411"/>
                </a:cubicBezTo>
                <a:cubicBezTo>
                  <a:pt x="340383" y="326532"/>
                  <a:pt x="193275" y="382624"/>
                  <a:pt x="130833" y="400086"/>
                </a:cubicBezTo>
                <a:cubicBezTo>
                  <a:pt x="68391" y="417548"/>
                  <a:pt x="-19450" y="450357"/>
                  <a:pt x="3833" y="438186"/>
                </a:cubicBezTo>
                <a:cubicBezTo>
                  <a:pt x="27116" y="426015"/>
                  <a:pt x="241958" y="341878"/>
                  <a:pt x="270533" y="327061"/>
                </a:cubicBezTo>
                <a:cubicBezTo>
                  <a:pt x="299108" y="312244"/>
                  <a:pt x="156762" y="355636"/>
                  <a:pt x="175283" y="349286"/>
                </a:cubicBezTo>
                <a:cubicBezTo>
                  <a:pt x="193804" y="342936"/>
                  <a:pt x="353612" y="295311"/>
                  <a:pt x="381658" y="288961"/>
                </a:cubicBezTo>
                <a:cubicBezTo>
                  <a:pt x="409704" y="282611"/>
                  <a:pt x="338266" y="310657"/>
                  <a:pt x="343558" y="311186"/>
                </a:cubicBezTo>
                <a:cubicBezTo>
                  <a:pt x="348850" y="311715"/>
                  <a:pt x="397004" y="290549"/>
                  <a:pt x="413408" y="292136"/>
                </a:cubicBezTo>
                <a:cubicBezTo>
                  <a:pt x="429812" y="293723"/>
                  <a:pt x="433516" y="330236"/>
                  <a:pt x="441983" y="320711"/>
                </a:cubicBezTo>
                <a:cubicBezTo>
                  <a:pt x="450450" y="311186"/>
                  <a:pt x="466325" y="242923"/>
                  <a:pt x="464208" y="234986"/>
                </a:cubicBezTo>
                <a:cubicBezTo>
                  <a:pt x="462091" y="227049"/>
                  <a:pt x="422933" y="282082"/>
                  <a:pt x="429283" y="273086"/>
                </a:cubicBezTo>
                <a:cubicBezTo>
                  <a:pt x="435633" y="264090"/>
                  <a:pt x="486962" y="195828"/>
                  <a:pt x="502308" y="181011"/>
                </a:cubicBezTo>
                <a:cubicBezTo>
                  <a:pt x="517654" y="166194"/>
                  <a:pt x="538291" y="209057"/>
                  <a:pt x="521358" y="184186"/>
                </a:cubicBezTo>
                <a:cubicBezTo>
                  <a:pt x="504425" y="159315"/>
                  <a:pt x="375308" y="2682"/>
                  <a:pt x="378483" y="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D0FB75A3-6BAA-534E-BF5E-4B6C1152F50C}"/>
              </a:ext>
            </a:extLst>
          </p:cNvPr>
          <p:cNvSpPr/>
          <p:nvPr/>
        </p:nvSpPr>
        <p:spPr>
          <a:xfrm>
            <a:off x="6263585" y="3990573"/>
            <a:ext cx="607172" cy="192970"/>
          </a:xfrm>
          <a:custGeom>
            <a:avLst/>
            <a:gdLst>
              <a:gd name="connsiteX0" fmla="*/ 55 w 607172"/>
              <a:gd name="connsiteY0" fmla="*/ 130 h 192970"/>
              <a:gd name="connsiteX1" fmla="*/ 258046 w 607172"/>
              <a:gd name="connsiteY1" fmla="*/ 94836 h 192970"/>
              <a:gd name="connsiteX2" fmla="*/ 604212 w 607172"/>
              <a:gd name="connsiteY2" fmla="*/ 107898 h 192970"/>
              <a:gd name="connsiteX3" fmla="*/ 427864 w 607172"/>
              <a:gd name="connsiteY3" fmla="*/ 124227 h 192970"/>
              <a:gd name="connsiteX4" fmla="*/ 476849 w 607172"/>
              <a:gd name="connsiteY4" fmla="*/ 130758 h 192970"/>
              <a:gd name="connsiteX5" fmla="*/ 499709 w 607172"/>
              <a:gd name="connsiteY5" fmla="*/ 134024 h 192970"/>
              <a:gd name="connsiteX6" fmla="*/ 391941 w 607172"/>
              <a:gd name="connsiteY6" fmla="*/ 117696 h 192970"/>
              <a:gd name="connsiteX7" fmla="*/ 418066 w 607172"/>
              <a:gd name="connsiteY7" fmla="*/ 153618 h 192970"/>
              <a:gd name="connsiteX8" fmla="*/ 293969 w 607172"/>
              <a:gd name="connsiteY8" fmla="*/ 192807 h 192970"/>
              <a:gd name="connsiteX9" fmla="*/ 421332 w 607172"/>
              <a:gd name="connsiteY9" fmla="*/ 166681 h 192970"/>
              <a:gd name="connsiteX10" fmla="*/ 356018 w 607172"/>
              <a:gd name="connsiteY10" fmla="*/ 143821 h 192970"/>
              <a:gd name="connsiteX11" fmla="*/ 519304 w 607172"/>
              <a:gd name="connsiteY11" fmla="*/ 140556 h 192970"/>
              <a:gd name="connsiteX12" fmla="*/ 297235 w 607172"/>
              <a:gd name="connsiteY12" fmla="*/ 114430 h 192970"/>
              <a:gd name="connsiteX13" fmla="*/ 235186 w 607172"/>
              <a:gd name="connsiteY13" fmla="*/ 117696 h 192970"/>
              <a:gd name="connsiteX14" fmla="*/ 55 w 607172"/>
              <a:gd name="connsiteY14" fmla="*/ 130 h 1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172" h="192970">
                <a:moveTo>
                  <a:pt x="55" y="130"/>
                </a:moveTo>
                <a:cubicBezTo>
                  <a:pt x="3865" y="-3680"/>
                  <a:pt x="157353" y="76875"/>
                  <a:pt x="258046" y="94836"/>
                </a:cubicBezTo>
                <a:cubicBezTo>
                  <a:pt x="358739" y="112797"/>
                  <a:pt x="575909" y="103000"/>
                  <a:pt x="604212" y="107898"/>
                </a:cubicBezTo>
                <a:cubicBezTo>
                  <a:pt x="632515" y="112797"/>
                  <a:pt x="449091" y="120417"/>
                  <a:pt x="427864" y="124227"/>
                </a:cubicBezTo>
                <a:cubicBezTo>
                  <a:pt x="406637" y="128037"/>
                  <a:pt x="476849" y="130758"/>
                  <a:pt x="476849" y="130758"/>
                </a:cubicBezTo>
                <a:lnTo>
                  <a:pt x="499709" y="134024"/>
                </a:lnTo>
                <a:cubicBezTo>
                  <a:pt x="485558" y="131847"/>
                  <a:pt x="405548" y="114430"/>
                  <a:pt x="391941" y="117696"/>
                </a:cubicBezTo>
                <a:cubicBezTo>
                  <a:pt x="378334" y="120962"/>
                  <a:pt x="434395" y="141100"/>
                  <a:pt x="418066" y="153618"/>
                </a:cubicBezTo>
                <a:cubicBezTo>
                  <a:pt x="401737" y="166137"/>
                  <a:pt x="293425" y="190630"/>
                  <a:pt x="293969" y="192807"/>
                </a:cubicBezTo>
                <a:cubicBezTo>
                  <a:pt x="294513" y="194984"/>
                  <a:pt x="410990" y="174845"/>
                  <a:pt x="421332" y="166681"/>
                </a:cubicBezTo>
                <a:cubicBezTo>
                  <a:pt x="431674" y="158517"/>
                  <a:pt x="339689" y="148175"/>
                  <a:pt x="356018" y="143821"/>
                </a:cubicBezTo>
                <a:cubicBezTo>
                  <a:pt x="372347" y="139467"/>
                  <a:pt x="529101" y="145454"/>
                  <a:pt x="519304" y="140556"/>
                </a:cubicBezTo>
                <a:cubicBezTo>
                  <a:pt x="509507" y="135658"/>
                  <a:pt x="344588" y="118240"/>
                  <a:pt x="297235" y="114430"/>
                </a:cubicBezTo>
                <a:cubicBezTo>
                  <a:pt x="249882" y="110620"/>
                  <a:pt x="279273" y="135657"/>
                  <a:pt x="235186" y="117696"/>
                </a:cubicBezTo>
                <a:cubicBezTo>
                  <a:pt x="191099" y="99735"/>
                  <a:pt x="-3755" y="3940"/>
                  <a:pt x="55" y="1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3AA520B-3086-97B7-239F-CDF5462DC144}"/>
              </a:ext>
            </a:extLst>
          </p:cNvPr>
          <p:cNvSpPr/>
          <p:nvPr/>
        </p:nvSpPr>
        <p:spPr>
          <a:xfrm>
            <a:off x="6097291" y="4346628"/>
            <a:ext cx="454436" cy="342957"/>
          </a:xfrm>
          <a:custGeom>
            <a:avLst/>
            <a:gdLst>
              <a:gd name="connsiteX0" fmla="*/ 159818 w 454436"/>
              <a:gd name="connsiteY0" fmla="*/ 38 h 342957"/>
              <a:gd name="connsiteX1" fmla="*/ 48783 w 454436"/>
              <a:gd name="connsiteY1" fmla="*/ 169855 h 342957"/>
              <a:gd name="connsiteX2" fmla="*/ 91238 w 454436"/>
              <a:gd name="connsiteY2" fmla="*/ 189449 h 342957"/>
              <a:gd name="connsiteX3" fmla="*/ 9595 w 454436"/>
              <a:gd name="connsiteY3" fmla="*/ 310281 h 342957"/>
              <a:gd name="connsiteX4" fmla="*/ 3063 w 454436"/>
              <a:gd name="connsiteY4" fmla="*/ 336406 h 342957"/>
              <a:gd name="connsiteX5" fmla="*/ 22658 w 454436"/>
              <a:gd name="connsiteY5" fmla="*/ 297218 h 342957"/>
              <a:gd name="connsiteX6" fmla="*/ 22658 w 454436"/>
              <a:gd name="connsiteY6" fmla="*/ 342938 h 342957"/>
              <a:gd name="connsiteX7" fmla="*/ 87972 w 454436"/>
              <a:gd name="connsiteY7" fmla="*/ 290686 h 342957"/>
              <a:gd name="connsiteX8" fmla="*/ 450466 w 454436"/>
              <a:gd name="connsiteY8" fmla="*/ 192715 h 342957"/>
              <a:gd name="connsiteX9" fmla="*/ 274118 w 454436"/>
              <a:gd name="connsiteY9" fmla="*/ 254763 h 342957"/>
              <a:gd name="connsiteX10" fmla="*/ 163083 w 454436"/>
              <a:gd name="connsiteY10" fmla="*/ 277623 h 342957"/>
              <a:gd name="connsiteX11" fmla="*/ 38986 w 454436"/>
              <a:gd name="connsiteY11" fmla="*/ 326609 h 342957"/>
              <a:gd name="connsiteX12" fmla="*/ 61846 w 454436"/>
              <a:gd name="connsiteY12" fmla="*/ 218841 h 342957"/>
              <a:gd name="connsiteX13" fmla="*/ 16126 w 454436"/>
              <a:gd name="connsiteY13" fmla="*/ 258029 h 342957"/>
              <a:gd name="connsiteX14" fmla="*/ 35720 w 454436"/>
              <a:gd name="connsiteY14" fmla="*/ 163323 h 342957"/>
              <a:gd name="connsiteX15" fmla="*/ 9595 w 454436"/>
              <a:gd name="connsiteY15" fmla="*/ 186183 h 342957"/>
              <a:gd name="connsiteX16" fmla="*/ 159818 w 454436"/>
              <a:gd name="connsiteY16" fmla="*/ 38 h 3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436" h="342957">
                <a:moveTo>
                  <a:pt x="159818" y="38"/>
                </a:moveTo>
                <a:cubicBezTo>
                  <a:pt x="166349" y="-2683"/>
                  <a:pt x="60213" y="138287"/>
                  <a:pt x="48783" y="169855"/>
                </a:cubicBezTo>
                <a:cubicBezTo>
                  <a:pt x="37353" y="201423"/>
                  <a:pt x="97769" y="166045"/>
                  <a:pt x="91238" y="189449"/>
                </a:cubicBezTo>
                <a:cubicBezTo>
                  <a:pt x="84707" y="212853"/>
                  <a:pt x="24291" y="285788"/>
                  <a:pt x="9595" y="310281"/>
                </a:cubicBezTo>
                <a:cubicBezTo>
                  <a:pt x="-5101" y="334774"/>
                  <a:pt x="886" y="338583"/>
                  <a:pt x="3063" y="336406"/>
                </a:cubicBezTo>
                <a:cubicBezTo>
                  <a:pt x="5240" y="334229"/>
                  <a:pt x="19392" y="296129"/>
                  <a:pt x="22658" y="297218"/>
                </a:cubicBezTo>
                <a:cubicBezTo>
                  <a:pt x="25924" y="298307"/>
                  <a:pt x="11772" y="344027"/>
                  <a:pt x="22658" y="342938"/>
                </a:cubicBezTo>
                <a:cubicBezTo>
                  <a:pt x="33544" y="341849"/>
                  <a:pt x="16671" y="315723"/>
                  <a:pt x="87972" y="290686"/>
                </a:cubicBezTo>
                <a:cubicBezTo>
                  <a:pt x="159273" y="265649"/>
                  <a:pt x="419442" y="198702"/>
                  <a:pt x="450466" y="192715"/>
                </a:cubicBezTo>
                <a:cubicBezTo>
                  <a:pt x="481490" y="186728"/>
                  <a:pt x="322015" y="240612"/>
                  <a:pt x="274118" y="254763"/>
                </a:cubicBezTo>
                <a:cubicBezTo>
                  <a:pt x="226221" y="268914"/>
                  <a:pt x="202272" y="265649"/>
                  <a:pt x="163083" y="277623"/>
                </a:cubicBezTo>
                <a:cubicBezTo>
                  <a:pt x="123894" y="289597"/>
                  <a:pt x="55859" y="336406"/>
                  <a:pt x="38986" y="326609"/>
                </a:cubicBezTo>
                <a:cubicBezTo>
                  <a:pt x="22113" y="316812"/>
                  <a:pt x="65656" y="230271"/>
                  <a:pt x="61846" y="218841"/>
                </a:cubicBezTo>
                <a:cubicBezTo>
                  <a:pt x="58036" y="207411"/>
                  <a:pt x="20480" y="267282"/>
                  <a:pt x="16126" y="258029"/>
                </a:cubicBezTo>
                <a:cubicBezTo>
                  <a:pt x="11772" y="248776"/>
                  <a:pt x="36808" y="175297"/>
                  <a:pt x="35720" y="163323"/>
                </a:cubicBezTo>
                <a:cubicBezTo>
                  <a:pt x="34632" y="151349"/>
                  <a:pt x="-9999" y="210676"/>
                  <a:pt x="9595" y="186183"/>
                </a:cubicBezTo>
                <a:cubicBezTo>
                  <a:pt x="29189" y="161690"/>
                  <a:pt x="153287" y="2759"/>
                  <a:pt x="159818" y="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AF0084B-05D2-34CA-BE84-82F4B0B35EEB}"/>
              </a:ext>
            </a:extLst>
          </p:cNvPr>
          <p:cNvSpPr/>
          <p:nvPr/>
        </p:nvSpPr>
        <p:spPr>
          <a:xfrm>
            <a:off x="6639028" y="4427919"/>
            <a:ext cx="255007" cy="166703"/>
          </a:xfrm>
          <a:custGeom>
            <a:avLst/>
            <a:gdLst>
              <a:gd name="connsiteX0" fmla="*/ 169 w 255007"/>
              <a:gd name="connsiteY0" fmla="*/ 62438 h 166703"/>
              <a:gd name="connsiteX1" fmla="*/ 209175 w 255007"/>
              <a:gd name="connsiteY1" fmla="*/ 390 h 166703"/>
              <a:gd name="connsiteX2" fmla="*/ 209175 w 255007"/>
              <a:gd name="connsiteY2" fmla="*/ 52641 h 166703"/>
              <a:gd name="connsiteX3" fmla="*/ 254895 w 255007"/>
              <a:gd name="connsiteY3" fmla="*/ 91830 h 166703"/>
              <a:gd name="connsiteX4" fmla="*/ 218972 w 255007"/>
              <a:gd name="connsiteY4" fmla="*/ 134284 h 166703"/>
              <a:gd name="connsiteX5" fmla="*/ 127532 w 255007"/>
              <a:gd name="connsiteY5" fmla="*/ 147347 h 166703"/>
              <a:gd name="connsiteX6" fmla="*/ 222238 w 255007"/>
              <a:gd name="connsiteY6" fmla="*/ 153878 h 166703"/>
              <a:gd name="connsiteX7" fmla="*/ 196112 w 255007"/>
              <a:gd name="connsiteY7" fmla="*/ 163675 h 166703"/>
              <a:gd name="connsiteX8" fmla="*/ 251629 w 255007"/>
              <a:gd name="connsiteY8" fmla="*/ 95095 h 166703"/>
              <a:gd name="connsiteX9" fmla="*/ 212441 w 255007"/>
              <a:gd name="connsiteY9" fmla="*/ 390 h 166703"/>
              <a:gd name="connsiteX10" fmla="*/ 160189 w 255007"/>
              <a:gd name="connsiteY10" fmla="*/ 59172 h 166703"/>
              <a:gd name="connsiteX11" fmla="*/ 173252 w 255007"/>
              <a:gd name="connsiteY11" fmla="*/ 46110 h 166703"/>
              <a:gd name="connsiteX12" fmla="*/ 169 w 255007"/>
              <a:gd name="connsiteY12" fmla="*/ 62438 h 1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07" h="166703">
                <a:moveTo>
                  <a:pt x="169" y="62438"/>
                </a:moveTo>
                <a:cubicBezTo>
                  <a:pt x="6156" y="54818"/>
                  <a:pt x="174341" y="2023"/>
                  <a:pt x="209175" y="390"/>
                </a:cubicBezTo>
                <a:cubicBezTo>
                  <a:pt x="244009" y="-1243"/>
                  <a:pt x="201555" y="37401"/>
                  <a:pt x="209175" y="52641"/>
                </a:cubicBezTo>
                <a:cubicBezTo>
                  <a:pt x="216795" y="67881"/>
                  <a:pt x="253262" y="78223"/>
                  <a:pt x="254895" y="91830"/>
                </a:cubicBezTo>
                <a:cubicBezTo>
                  <a:pt x="256528" y="105437"/>
                  <a:pt x="240199" y="125031"/>
                  <a:pt x="218972" y="134284"/>
                </a:cubicBezTo>
                <a:cubicBezTo>
                  <a:pt x="197745" y="143537"/>
                  <a:pt x="126988" y="144081"/>
                  <a:pt x="127532" y="147347"/>
                </a:cubicBezTo>
                <a:cubicBezTo>
                  <a:pt x="128076" y="150613"/>
                  <a:pt x="210808" y="151157"/>
                  <a:pt x="222238" y="153878"/>
                </a:cubicBezTo>
                <a:cubicBezTo>
                  <a:pt x="233668" y="156599"/>
                  <a:pt x="191214" y="173472"/>
                  <a:pt x="196112" y="163675"/>
                </a:cubicBezTo>
                <a:cubicBezTo>
                  <a:pt x="201010" y="153878"/>
                  <a:pt x="248908" y="122309"/>
                  <a:pt x="251629" y="95095"/>
                </a:cubicBezTo>
                <a:cubicBezTo>
                  <a:pt x="254351" y="67881"/>
                  <a:pt x="227681" y="6377"/>
                  <a:pt x="212441" y="390"/>
                </a:cubicBezTo>
                <a:cubicBezTo>
                  <a:pt x="197201" y="-5597"/>
                  <a:pt x="160189" y="59172"/>
                  <a:pt x="160189" y="59172"/>
                </a:cubicBezTo>
                <a:cubicBezTo>
                  <a:pt x="153658" y="66792"/>
                  <a:pt x="198289" y="46654"/>
                  <a:pt x="173252" y="46110"/>
                </a:cubicBezTo>
                <a:cubicBezTo>
                  <a:pt x="148215" y="45566"/>
                  <a:pt x="-5818" y="70058"/>
                  <a:pt x="169" y="62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7105CCF-ED96-A1E4-38C2-ACFA8DAFCAFC}"/>
              </a:ext>
            </a:extLst>
          </p:cNvPr>
          <p:cNvSpPr/>
          <p:nvPr/>
        </p:nvSpPr>
        <p:spPr>
          <a:xfrm>
            <a:off x="5000371" y="7222808"/>
            <a:ext cx="964469" cy="555944"/>
          </a:xfrm>
          <a:custGeom>
            <a:avLst/>
            <a:gdLst>
              <a:gd name="connsiteX0" fmla="*/ 727329 w 964469"/>
              <a:gd name="connsiteY0" fmla="*/ 63817 h 555944"/>
              <a:gd name="connsiteX1" fmla="*/ 540004 w 964469"/>
              <a:gd name="connsiteY1" fmla="*/ 32067 h 555944"/>
              <a:gd name="connsiteX2" fmla="*/ 270129 w 964469"/>
              <a:gd name="connsiteY2" fmla="*/ 6667 h 555944"/>
              <a:gd name="connsiteX3" fmla="*/ 451104 w 964469"/>
              <a:gd name="connsiteY3" fmla="*/ 47942 h 555944"/>
              <a:gd name="connsiteX4" fmla="*/ 406654 w 964469"/>
              <a:gd name="connsiteY4" fmla="*/ 82867 h 555944"/>
              <a:gd name="connsiteX5" fmla="*/ 200279 w 964469"/>
              <a:gd name="connsiteY5" fmla="*/ 120967 h 555944"/>
              <a:gd name="connsiteX6" fmla="*/ 343154 w 964469"/>
              <a:gd name="connsiteY6" fmla="*/ 124142 h 555944"/>
              <a:gd name="connsiteX7" fmla="*/ 85979 w 964469"/>
              <a:gd name="connsiteY7" fmla="*/ 159067 h 555944"/>
              <a:gd name="connsiteX8" fmla="*/ 327279 w 964469"/>
              <a:gd name="connsiteY8" fmla="*/ 146367 h 555944"/>
              <a:gd name="connsiteX9" fmla="*/ 254 w 964469"/>
              <a:gd name="connsiteY9" fmla="*/ 187642 h 555944"/>
              <a:gd name="connsiteX10" fmla="*/ 390779 w 964469"/>
              <a:gd name="connsiteY10" fmla="*/ 219392 h 555944"/>
              <a:gd name="connsiteX11" fmla="*/ 155829 w 964469"/>
              <a:gd name="connsiteY11" fmla="*/ 286067 h 555944"/>
              <a:gd name="connsiteX12" fmla="*/ 159004 w 964469"/>
              <a:gd name="connsiteY12" fmla="*/ 301942 h 555944"/>
              <a:gd name="connsiteX13" fmla="*/ 276479 w 964469"/>
              <a:gd name="connsiteY13" fmla="*/ 273367 h 555944"/>
              <a:gd name="connsiteX14" fmla="*/ 311404 w 964469"/>
              <a:gd name="connsiteY14" fmla="*/ 327342 h 555944"/>
              <a:gd name="connsiteX15" fmla="*/ 473329 w 964469"/>
              <a:gd name="connsiteY15" fmla="*/ 286067 h 555944"/>
              <a:gd name="connsiteX16" fmla="*/ 441579 w 964469"/>
              <a:gd name="connsiteY16" fmla="*/ 365442 h 555944"/>
              <a:gd name="connsiteX17" fmla="*/ 511429 w 964469"/>
              <a:gd name="connsiteY17" fmla="*/ 308292 h 555944"/>
              <a:gd name="connsiteX18" fmla="*/ 498729 w 964469"/>
              <a:gd name="connsiteY18" fmla="*/ 378142 h 555944"/>
              <a:gd name="connsiteX19" fmla="*/ 695579 w 964469"/>
              <a:gd name="connsiteY19" fmla="*/ 320992 h 555944"/>
              <a:gd name="connsiteX20" fmla="*/ 511429 w 964469"/>
              <a:gd name="connsiteY20" fmla="*/ 365442 h 555944"/>
              <a:gd name="connsiteX21" fmla="*/ 752729 w 964469"/>
              <a:gd name="connsiteY21" fmla="*/ 352742 h 555944"/>
              <a:gd name="connsiteX22" fmla="*/ 593979 w 964469"/>
              <a:gd name="connsiteY22" fmla="*/ 422592 h 555944"/>
              <a:gd name="connsiteX23" fmla="*/ 886079 w 964469"/>
              <a:gd name="connsiteY23" fmla="*/ 371792 h 555944"/>
              <a:gd name="connsiteX24" fmla="*/ 863854 w 964469"/>
              <a:gd name="connsiteY24" fmla="*/ 428942 h 555944"/>
              <a:gd name="connsiteX25" fmla="*/ 622554 w 964469"/>
              <a:gd name="connsiteY25" fmla="*/ 555942 h 555944"/>
              <a:gd name="connsiteX26" fmla="*/ 898779 w 964469"/>
              <a:gd name="connsiteY26" fmla="*/ 432117 h 555944"/>
              <a:gd name="connsiteX27" fmla="*/ 895604 w 964469"/>
              <a:gd name="connsiteY27" fmla="*/ 413067 h 555944"/>
              <a:gd name="connsiteX28" fmla="*/ 139954 w 964469"/>
              <a:gd name="connsiteY28" fmla="*/ 216217 h 555944"/>
              <a:gd name="connsiteX29" fmla="*/ 105029 w 964469"/>
              <a:gd name="connsiteY29" fmla="*/ 193992 h 555944"/>
              <a:gd name="connsiteX30" fmla="*/ 289179 w 964469"/>
              <a:gd name="connsiteY30" fmla="*/ 174942 h 555944"/>
              <a:gd name="connsiteX31" fmla="*/ 247904 w 964469"/>
              <a:gd name="connsiteY31" fmla="*/ 3492 h 555944"/>
              <a:gd name="connsiteX32" fmla="*/ 298704 w 964469"/>
              <a:gd name="connsiteY32" fmla="*/ 60642 h 555944"/>
              <a:gd name="connsiteX33" fmla="*/ 727329 w 964469"/>
              <a:gd name="connsiteY33" fmla="*/ 63817 h 5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4469" h="555944">
                <a:moveTo>
                  <a:pt x="727329" y="63817"/>
                </a:moveTo>
                <a:cubicBezTo>
                  <a:pt x="767546" y="59054"/>
                  <a:pt x="616204" y="41592"/>
                  <a:pt x="540004" y="32067"/>
                </a:cubicBezTo>
                <a:cubicBezTo>
                  <a:pt x="463804" y="22542"/>
                  <a:pt x="284946" y="4021"/>
                  <a:pt x="270129" y="6667"/>
                </a:cubicBezTo>
                <a:cubicBezTo>
                  <a:pt x="255312" y="9313"/>
                  <a:pt x="428350" y="35242"/>
                  <a:pt x="451104" y="47942"/>
                </a:cubicBezTo>
                <a:cubicBezTo>
                  <a:pt x="473858" y="60642"/>
                  <a:pt x="448458" y="70696"/>
                  <a:pt x="406654" y="82867"/>
                </a:cubicBezTo>
                <a:cubicBezTo>
                  <a:pt x="364850" y="95038"/>
                  <a:pt x="210862" y="114088"/>
                  <a:pt x="200279" y="120967"/>
                </a:cubicBezTo>
                <a:cubicBezTo>
                  <a:pt x="189696" y="127846"/>
                  <a:pt x="362204" y="117792"/>
                  <a:pt x="343154" y="124142"/>
                </a:cubicBezTo>
                <a:cubicBezTo>
                  <a:pt x="324104" y="130492"/>
                  <a:pt x="88625" y="155363"/>
                  <a:pt x="85979" y="159067"/>
                </a:cubicBezTo>
                <a:cubicBezTo>
                  <a:pt x="83333" y="162771"/>
                  <a:pt x="341567" y="141604"/>
                  <a:pt x="327279" y="146367"/>
                </a:cubicBezTo>
                <a:cubicBezTo>
                  <a:pt x="312991" y="151130"/>
                  <a:pt x="-10329" y="175471"/>
                  <a:pt x="254" y="187642"/>
                </a:cubicBezTo>
                <a:cubicBezTo>
                  <a:pt x="10837" y="199813"/>
                  <a:pt x="364850" y="202988"/>
                  <a:pt x="390779" y="219392"/>
                </a:cubicBezTo>
                <a:cubicBezTo>
                  <a:pt x="416708" y="235796"/>
                  <a:pt x="194458" y="272309"/>
                  <a:pt x="155829" y="286067"/>
                </a:cubicBezTo>
                <a:cubicBezTo>
                  <a:pt x="117200" y="299825"/>
                  <a:pt x="138896" y="304059"/>
                  <a:pt x="159004" y="301942"/>
                </a:cubicBezTo>
                <a:cubicBezTo>
                  <a:pt x="179112" y="299825"/>
                  <a:pt x="251079" y="269134"/>
                  <a:pt x="276479" y="273367"/>
                </a:cubicBezTo>
                <a:cubicBezTo>
                  <a:pt x="301879" y="277600"/>
                  <a:pt x="278596" y="325225"/>
                  <a:pt x="311404" y="327342"/>
                </a:cubicBezTo>
                <a:cubicBezTo>
                  <a:pt x="344212" y="329459"/>
                  <a:pt x="451633" y="279717"/>
                  <a:pt x="473329" y="286067"/>
                </a:cubicBezTo>
                <a:cubicBezTo>
                  <a:pt x="495025" y="292417"/>
                  <a:pt x="435229" y="361738"/>
                  <a:pt x="441579" y="365442"/>
                </a:cubicBezTo>
                <a:cubicBezTo>
                  <a:pt x="447929" y="369146"/>
                  <a:pt x="501904" y="306175"/>
                  <a:pt x="511429" y="308292"/>
                </a:cubicBezTo>
                <a:cubicBezTo>
                  <a:pt x="520954" y="310409"/>
                  <a:pt x="468037" y="376025"/>
                  <a:pt x="498729" y="378142"/>
                </a:cubicBezTo>
                <a:cubicBezTo>
                  <a:pt x="529421" y="380259"/>
                  <a:pt x="693462" y="323109"/>
                  <a:pt x="695579" y="320992"/>
                </a:cubicBezTo>
                <a:cubicBezTo>
                  <a:pt x="697696" y="318875"/>
                  <a:pt x="501904" y="360150"/>
                  <a:pt x="511429" y="365442"/>
                </a:cubicBezTo>
                <a:cubicBezTo>
                  <a:pt x="520954" y="370734"/>
                  <a:pt x="738971" y="343217"/>
                  <a:pt x="752729" y="352742"/>
                </a:cubicBezTo>
                <a:cubicBezTo>
                  <a:pt x="766487" y="362267"/>
                  <a:pt x="571754" y="419417"/>
                  <a:pt x="593979" y="422592"/>
                </a:cubicBezTo>
                <a:cubicBezTo>
                  <a:pt x="616204" y="425767"/>
                  <a:pt x="841100" y="370734"/>
                  <a:pt x="886079" y="371792"/>
                </a:cubicBezTo>
                <a:cubicBezTo>
                  <a:pt x="931058" y="372850"/>
                  <a:pt x="907775" y="398250"/>
                  <a:pt x="863854" y="428942"/>
                </a:cubicBezTo>
                <a:cubicBezTo>
                  <a:pt x="819933" y="459634"/>
                  <a:pt x="616733" y="555413"/>
                  <a:pt x="622554" y="555942"/>
                </a:cubicBezTo>
                <a:cubicBezTo>
                  <a:pt x="628375" y="556471"/>
                  <a:pt x="853271" y="455929"/>
                  <a:pt x="898779" y="432117"/>
                </a:cubicBezTo>
                <a:cubicBezTo>
                  <a:pt x="944287" y="408305"/>
                  <a:pt x="1022075" y="449050"/>
                  <a:pt x="895604" y="413067"/>
                </a:cubicBezTo>
                <a:cubicBezTo>
                  <a:pt x="769133" y="377084"/>
                  <a:pt x="271716" y="252729"/>
                  <a:pt x="139954" y="216217"/>
                </a:cubicBezTo>
                <a:cubicBezTo>
                  <a:pt x="8192" y="179705"/>
                  <a:pt x="80158" y="200871"/>
                  <a:pt x="105029" y="193992"/>
                </a:cubicBezTo>
                <a:cubicBezTo>
                  <a:pt x="129900" y="187113"/>
                  <a:pt x="265367" y="206692"/>
                  <a:pt x="289179" y="174942"/>
                </a:cubicBezTo>
                <a:cubicBezTo>
                  <a:pt x="312991" y="143192"/>
                  <a:pt x="246317" y="22542"/>
                  <a:pt x="247904" y="3492"/>
                </a:cubicBezTo>
                <a:cubicBezTo>
                  <a:pt x="249491" y="-15558"/>
                  <a:pt x="224091" y="49000"/>
                  <a:pt x="298704" y="60642"/>
                </a:cubicBezTo>
                <a:cubicBezTo>
                  <a:pt x="373316" y="72284"/>
                  <a:pt x="687112" y="68580"/>
                  <a:pt x="727329" y="6381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63F183E-2F0B-065B-C791-5D3457EA5B51}"/>
              </a:ext>
            </a:extLst>
          </p:cNvPr>
          <p:cNvSpPr/>
          <p:nvPr/>
        </p:nvSpPr>
        <p:spPr>
          <a:xfrm>
            <a:off x="5600517" y="7331280"/>
            <a:ext cx="507814" cy="598308"/>
          </a:xfrm>
          <a:custGeom>
            <a:avLst/>
            <a:gdLst>
              <a:gd name="connsiteX0" fmla="*/ 57333 w 507814"/>
              <a:gd name="connsiteY0" fmla="*/ 729 h 598308"/>
              <a:gd name="connsiteX1" fmla="*/ 183 w 507814"/>
              <a:gd name="connsiteY1" fmla="*/ 57879 h 598308"/>
              <a:gd name="connsiteX2" fmla="*/ 77504 w 507814"/>
              <a:gd name="connsiteY2" fmla="*/ 128476 h 598308"/>
              <a:gd name="connsiteX3" fmla="*/ 53971 w 507814"/>
              <a:gd name="connsiteY3" fmla="*/ 115029 h 598308"/>
              <a:gd name="connsiteX4" fmla="*/ 218698 w 507814"/>
              <a:gd name="connsiteY4" fmla="*/ 91496 h 598308"/>
              <a:gd name="connsiteX5" fmla="*/ 470830 w 507814"/>
              <a:gd name="connsiteY5" fmla="*/ 111667 h 598308"/>
              <a:gd name="connsiteX6" fmla="*/ 141377 w 507814"/>
              <a:gd name="connsiteY6" fmla="*/ 152008 h 598308"/>
              <a:gd name="connsiteX7" fmla="*/ 336359 w 507814"/>
              <a:gd name="connsiteY7" fmla="*/ 98220 h 598308"/>
              <a:gd name="connsiteX8" fmla="*/ 433851 w 507814"/>
              <a:gd name="connsiteY8" fmla="*/ 182264 h 598308"/>
              <a:gd name="connsiteX9" fmla="*/ 393509 w 507814"/>
              <a:gd name="connsiteY9" fmla="*/ 400779 h 598308"/>
              <a:gd name="connsiteX10" fmla="*/ 403595 w 507814"/>
              <a:gd name="connsiteY10" fmla="*/ 380608 h 598308"/>
              <a:gd name="connsiteX11" fmla="*/ 420404 w 507814"/>
              <a:gd name="connsiteY11" fmla="*/ 464652 h 598308"/>
              <a:gd name="connsiteX12" fmla="*/ 393509 w 507814"/>
              <a:gd name="connsiteY12" fmla="*/ 420949 h 598308"/>
              <a:gd name="connsiteX13" fmla="*/ 339721 w 507814"/>
              <a:gd name="connsiteY13" fmla="*/ 541973 h 598308"/>
              <a:gd name="connsiteX14" fmla="*/ 289295 w 507814"/>
              <a:gd name="connsiteY14" fmla="*/ 592399 h 598308"/>
              <a:gd name="connsiteX15" fmla="*/ 443936 w 507814"/>
              <a:gd name="connsiteY15" fmla="*/ 410864 h 598308"/>
              <a:gd name="connsiteX16" fmla="*/ 494362 w 507814"/>
              <a:gd name="connsiteY16" fmla="*/ 242776 h 598308"/>
              <a:gd name="connsiteX17" fmla="*/ 437212 w 507814"/>
              <a:gd name="connsiteY17" fmla="*/ 306649 h 598308"/>
              <a:gd name="connsiteX18" fmla="*/ 494362 w 507814"/>
              <a:gd name="connsiteY18" fmla="*/ 138561 h 598308"/>
              <a:gd name="connsiteX19" fmla="*/ 134654 w 507814"/>
              <a:gd name="connsiteY19" fmla="*/ 135199 h 598308"/>
              <a:gd name="connsiteX20" fmla="*/ 74142 w 507814"/>
              <a:gd name="connsiteY20" fmla="*/ 108305 h 598308"/>
              <a:gd name="connsiteX21" fmla="*/ 6907 w 507814"/>
              <a:gd name="connsiteY21" fmla="*/ 71326 h 598308"/>
              <a:gd name="connsiteX22" fmla="*/ 101036 w 507814"/>
              <a:gd name="connsiteY22" fmla="*/ 27623 h 598308"/>
              <a:gd name="connsiteX23" fmla="*/ 57333 w 507814"/>
              <a:gd name="connsiteY23" fmla="*/ 729 h 5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814" h="598308">
                <a:moveTo>
                  <a:pt x="57333" y="729"/>
                </a:moveTo>
                <a:cubicBezTo>
                  <a:pt x="40524" y="5772"/>
                  <a:pt x="-3179" y="36588"/>
                  <a:pt x="183" y="57879"/>
                </a:cubicBezTo>
                <a:cubicBezTo>
                  <a:pt x="3545" y="79170"/>
                  <a:pt x="68539" y="118951"/>
                  <a:pt x="77504" y="128476"/>
                </a:cubicBezTo>
                <a:cubicBezTo>
                  <a:pt x="86469" y="138001"/>
                  <a:pt x="30439" y="121192"/>
                  <a:pt x="53971" y="115029"/>
                </a:cubicBezTo>
                <a:cubicBezTo>
                  <a:pt x="77503" y="108866"/>
                  <a:pt x="149222" y="92056"/>
                  <a:pt x="218698" y="91496"/>
                </a:cubicBezTo>
                <a:cubicBezTo>
                  <a:pt x="288174" y="90936"/>
                  <a:pt x="483717" y="101582"/>
                  <a:pt x="470830" y="111667"/>
                </a:cubicBezTo>
                <a:cubicBezTo>
                  <a:pt x="457943" y="121752"/>
                  <a:pt x="163789" y="154249"/>
                  <a:pt x="141377" y="152008"/>
                </a:cubicBezTo>
                <a:cubicBezTo>
                  <a:pt x="118965" y="149767"/>
                  <a:pt x="287614" y="93177"/>
                  <a:pt x="336359" y="98220"/>
                </a:cubicBezTo>
                <a:cubicBezTo>
                  <a:pt x="385104" y="103263"/>
                  <a:pt x="424326" y="131838"/>
                  <a:pt x="433851" y="182264"/>
                </a:cubicBezTo>
                <a:cubicBezTo>
                  <a:pt x="443376" y="232691"/>
                  <a:pt x="398552" y="367722"/>
                  <a:pt x="393509" y="400779"/>
                </a:cubicBezTo>
                <a:cubicBezTo>
                  <a:pt x="388466" y="433836"/>
                  <a:pt x="399113" y="369963"/>
                  <a:pt x="403595" y="380608"/>
                </a:cubicBezTo>
                <a:cubicBezTo>
                  <a:pt x="408077" y="391253"/>
                  <a:pt x="422085" y="457929"/>
                  <a:pt x="420404" y="464652"/>
                </a:cubicBezTo>
                <a:cubicBezTo>
                  <a:pt x="418723" y="471375"/>
                  <a:pt x="406956" y="408062"/>
                  <a:pt x="393509" y="420949"/>
                </a:cubicBezTo>
                <a:cubicBezTo>
                  <a:pt x="380062" y="433836"/>
                  <a:pt x="357090" y="513398"/>
                  <a:pt x="339721" y="541973"/>
                </a:cubicBezTo>
                <a:cubicBezTo>
                  <a:pt x="322352" y="570548"/>
                  <a:pt x="271926" y="614250"/>
                  <a:pt x="289295" y="592399"/>
                </a:cubicBezTo>
                <a:cubicBezTo>
                  <a:pt x="306664" y="570548"/>
                  <a:pt x="409758" y="469134"/>
                  <a:pt x="443936" y="410864"/>
                </a:cubicBezTo>
                <a:cubicBezTo>
                  <a:pt x="478114" y="352594"/>
                  <a:pt x="495483" y="260145"/>
                  <a:pt x="494362" y="242776"/>
                </a:cubicBezTo>
                <a:cubicBezTo>
                  <a:pt x="493241" y="225407"/>
                  <a:pt x="437212" y="324018"/>
                  <a:pt x="437212" y="306649"/>
                </a:cubicBezTo>
                <a:cubicBezTo>
                  <a:pt x="437212" y="289280"/>
                  <a:pt x="544788" y="167136"/>
                  <a:pt x="494362" y="138561"/>
                </a:cubicBezTo>
                <a:cubicBezTo>
                  <a:pt x="443936" y="109986"/>
                  <a:pt x="204691" y="140242"/>
                  <a:pt x="134654" y="135199"/>
                </a:cubicBezTo>
                <a:cubicBezTo>
                  <a:pt x="64617" y="130156"/>
                  <a:pt x="95433" y="118951"/>
                  <a:pt x="74142" y="108305"/>
                </a:cubicBezTo>
                <a:cubicBezTo>
                  <a:pt x="52851" y="97660"/>
                  <a:pt x="2425" y="84773"/>
                  <a:pt x="6907" y="71326"/>
                </a:cubicBezTo>
                <a:cubicBezTo>
                  <a:pt x="11389" y="57879"/>
                  <a:pt x="90391" y="37148"/>
                  <a:pt x="101036" y="27623"/>
                </a:cubicBezTo>
                <a:cubicBezTo>
                  <a:pt x="111681" y="18098"/>
                  <a:pt x="74142" y="-4314"/>
                  <a:pt x="57333" y="72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C81780F-839B-AFAA-F696-065B0394E8B0}"/>
              </a:ext>
            </a:extLst>
          </p:cNvPr>
          <p:cNvSpPr/>
          <p:nvPr/>
        </p:nvSpPr>
        <p:spPr>
          <a:xfrm>
            <a:off x="5032466" y="6414926"/>
            <a:ext cx="342695" cy="386468"/>
          </a:xfrm>
          <a:custGeom>
            <a:avLst/>
            <a:gdLst>
              <a:gd name="connsiteX0" fmla="*/ 340723 w 342695"/>
              <a:gd name="connsiteY0" fmla="*/ 3291 h 386468"/>
              <a:gd name="connsiteX1" fmla="*/ 48985 w 342695"/>
              <a:gd name="connsiteY1" fmla="*/ 351634 h 386468"/>
              <a:gd name="connsiteX2" fmla="*/ 1088 w 342695"/>
              <a:gd name="connsiteY2" fmla="*/ 373405 h 386468"/>
              <a:gd name="connsiteX3" fmla="*/ 57694 w 342695"/>
              <a:gd name="connsiteY3" fmla="*/ 351634 h 386468"/>
              <a:gd name="connsiteX4" fmla="*/ 301534 w 342695"/>
              <a:gd name="connsiteY4" fmla="*/ 386468 h 386468"/>
              <a:gd name="connsiteX5" fmla="*/ 210094 w 342695"/>
              <a:gd name="connsiteY5" fmla="*/ 373405 h 386468"/>
              <a:gd name="connsiteX6" fmla="*/ 92528 w 342695"/>
              <a:gd name="connsiteY6" fmla="*/ 355988 h 386468"/>
              <a:gd name="connsiteX7" fmla="*/ 75111 w 342695"/>
              <a:gd name="connsiteY7" fmla="*/ 355988 h 386468"/>
              <a:gd name="connsiteX8" fmla="*/ 57694 w 342695"/>
              <a:gd name="connsiteY8" fmla="*/ 369051 h 386468"/>
              <a:gd name="connsiteX9" fmla="*/ 170905 w 342695"/>
              <a:gd name="connsiteY9" fmla="*/ 186171 h 386468"/>
              <a:gd name="connsiteX10" fmla="*/ 340723 w 342695"/>
              <a:gd name="connsiteY10" fmla="*/ 3291 h 38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695" h="386468">
                <a:moveTo>
                  <a:pt x="340723" y="3291"/>
                </a:moveTo>
                <a:cubicBezTo>
                  <a:pt x="320403" y="30868"/>
                  <a:pt x="105591" y="289948"/>
                  <a:pt x="48985" y="351634"/>
                </a:cubicBezTo>
                <a:cubicBezTo>
                  <a:pt x="-7621" y="413320"/>
                  <a:pt x="-363" y="373405"/>
                  <a:pt x="1088" y="373405"/>
                </a:cubicBezTo>
                <a:cubicBezTo>
                  <a:pt x="2539" y="373405"/>
                  <a:pt x="7620" y="349457"/>
                  <a:pt x="57694" y="351634"/>
                </a:cubicBezTo>
                <a:cubicBezTo>
                  <a:pt x="107768" y="353811"/>
                  <a:pt x="301534" y="386468"/>
                  <a:pt x="301534" y="386468"/>
                </a:cubicBezTo>
                <a:lnTo>
                  <a:pt x="210094" y="373405"/>
                </a:lnTo>
                <a:lnTo>
                  <a:pt x="92528" y="355988"/>
                </a:lnTo>
                <a:cubicBezTo>
                  <a:pt x="70031" y="353085"/>
                  <a:pt x="80917" y="353811"/>
                  <a:pt x="75111" y="355988"/>
                </a:cubicBezTo>
                <a:cubicBezTo>
                  <a:pt x="69305" y="358165"/>
                  <a:pt x="41728" y="397354"/>
                  <a:pt x="57694" y="369051"/>
                </a:cubicBezTo>
                <a:cubicBezTo>
                  <a:pt x="73660" y="340748"/>
                  <a:pt x="123008" y="243502"/>
                  <a:pt x="170905" y="186171"/>
                </a:cubicBezTo>
                <a:cubicBezTo>
                  <a:pt x="218802" y="128840"/>
                  <a:pt x="361043" y="-24286"/>
                  <a:pt x="340723" y="32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2DDBBD8-BCB0-B791-F9B2-A2276065B3CC}"/>
              </a:ext>
            </a:extLst>
          </p:cNvPr>
          <p:cNvSpPr/>
          <p:nvPr/>
        </p:nvSpPr>
        <p:spPr>
          <a:xfrm>
            <a:off x="6096915" y="5098376"/>
            <a:ext cx="556906" cy="492044"/>
          </a:xfrm>
          <a:custGeom>
            <a:avLst/>
            <a:gdLst>
              <a:gd name="connsiteX0" fmla="*/ 556434 w 556906"/>
              <a:gd name="connsiteY0" fmla="*/ 165955 h 492044"/>
              <a:gd name="connsiteX1" fmla="*/ 417096 w 556906"/>
              <a:gd name="connsiteY1" fmla="*/ 65807 h 492044"/>
              <a:gd name="connsiteX2" fmla="*/ 142776 w 556906"/>
              <a:gd name="connsiteY2" fmla="*/ 30973 h 492044"/>
              <a:gd name="connsiteX3" fmla="*/ 86171 w 556906"/>
              <a:gd name="connsiteY3" fmla="*/ 113704 h 492044"/>
              <a:gd name="connsiteX4" fmla="*/ 86171 w 556906"/>
              <a:gd name="connsiteY4" fmla="*/ 139830 h 492044"/>
              <a:gd name="connsiteX5" fmla="*/ 64399 w 556906"/>
              <a:gd name="connsiteY5" fmla="*/ 104995 h 492044"/>
              <a:gd name="connsiteX6" fmla="*/ 116651 w 556906"/>
              <a:gd name="connsiteY6" fmla="*/ 200790 h 492044"/>
              <a:gd name="connsiteX7" fmla="*/ 199382 w 556906"/>
              <a:gd name="connsiteY7" fmla="*/ 448984 h 492044"/>
              <a:gd name="connsiteX8" fmla="*/ 203736 w 556906"/>
              <a:gd name="connsiteY8" fmla="*/ 483818 h 492044"/>
              <a:gd name="connsiteX9" fmla="*/ 168902 w 556906"/>
              <a:gd name="connsiteY9" fmla="*/ 357544 h 492044"/>
              <a:gd name="connsiteX10" fmla="*/ 3439 w 556906"/>
              <a:gd name="connsiteY10" fmla="*/ 9201 h 492044"/>
              <a:gd name="connsiteX11" fmla="*/ 60045 w 556906"/>
              <a:gd name="connsiteY11" fmla="*/ 96287 h 492044"/>
              <a:gd name="connsiteX12" fmla="*/ 99234 w 556906"/>
              <a:gd name="connsiteY12" fmla="*/ 44035 h 492044"/>
              <a:gd name="connsiteX13" fmla="*/ 103588 w 556906"/>
              <a:gd name="connsiteY13" fmla="*/ 26618 h 492044"/>
              <a:gd name="connsiteX14" fmla="*/ 290822 w 556906"/>
              <a:gd name="connsiteY14" fmla="*/ 48390 h 492044"/>
              <a:gd name="connsiteX15" fmla="*/ 203736 w 556906"/>
              <a:gd name="connsiteY15" fmla="*/ 78870 h 492044"/>
              <a:gd name="connsiteX16" fmla="*/ 373554 w 556906"/>
              <a:gd name="connsiteY16" fmla="*/ 78870 h 492044"/>
              <a:gd name="connsiteX17" fmla="*/ 556434 w 556906"/>
              <a:gd name="connsiteY17" fmla="*/ 165955 h 49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906" h="492044">
                <a:moveTo>
                  <a:pt x="556434" y="165955"/>
                </a:moveTo>
                <a:cubicBezTo>
                  <a:pt x="563691" y="163778"/>
                  <a:pt x="486039" y="88304"/>
                  <a:pt x="417096" y="65807"/>
                </a:cubicBezTo>
                <a:cubicBezTo>
                  <a:pt x="348153" y="43310"/>
                  <a:pt x="197930" y="22990"/>
                  <a:pt x="142776" y="30973"/>
                </a:cubicBezTo>
                <a:cubicBezTo>
                  <a:pt x="87622" y="38956"/>
                  <a:pt x="95605" y="95561"/>
                  <a:pt x="86171" y="113704"/>
                </a:cubicBezTo>
                <a:cubicBezTo>
                  <a:pt x="76737" y="131847"/>
                  <a:pt x="89800" y="141282"/>
                  <a:pt x="86171" y="139830"/>
                </a:cubicBezTo>
                <a:cubicBezTo>
                  <a:pt x="82542" y="138378"/>
                  <a:pt x="59319" y="94835"/>
                  <a:pt x="64399" y="104995"/>
                </a:cubicBezTo>
                <a:cubicBezTo>
                  <a:pt x="69479" y="115155"/>
                  <a:pt x="94154" y="143458"/>
                  <a:pt x="116651" y="200790"/>
                </a:cubicBezTo>
                <a:cubicBezTo>
                  <a:pt x="139148" y="258122"/>
                  <a:pt x="184868" y="401813"/>
                  <a:pt x="199382" y="448984"/>
                </a:cubicBezTo>
                <a:cubicBezTo>
                  <a:pt x="213896" y="496155"/>
                  <a:pt x="208816" y="499058"/>
                  <a:pt x="203736" y="483818"/>
                </a:cubicBezTo>
                <a:cubicBezTo>
                  <a:pt x="198656" y="468578"/>
                  <a:pt x="202285" y="436647"/>
                  <a:pt x="168902" y="357544"/>
                </a:cubicBezTo>
                <a:cubicBezTo>
                  <a:pt x="135519" y="278441"/>
                  <a:pt x="21582" y="52744"/>
                  <a:pt x="3439" y="9201"/>
                </a:cubicBezTo>
                <a:cubicBezTo>
                  <a:pt x="-14704" y="-34342"/>
                  <a:pt x="44079" y="90481"/>
                  <a:pt x="60045" y="96287"/>
                </a:cubicBezTo>
                <a:cubicBezTo>
                  <a:pt x="76011" y="102093"/>
                  <a:pt x="99234" y="44035"/>
                  <a:pt x="99234" y="44035"/>
                </a:cubicBezTo>
                <a:cubicBezTo>
                  <a:pt x="106491" y="32423"/>
                  <a:pt x="71657" y="25892"/>
                  <a:pt x="103588" y="26618"/>
                </a:cubicBezTo>
                <a:cubicBezTo>
                  <a:pt x="135519" y="27344"/>
                  <a:pt x="274131" y="39681"/>
                  <a:pt x="290822" y="48390"/>
                </a:cubicBezTo>
                <a:cubicBezTo>
                  <a:pt x="307513" y="57099"/>
                  <a:pt x="189947" y="73790"/>
                  <a:pt x="203736" y="78870"/>
                </a:cubicBezTo>
                <a:cubicBezTo>
                  <a:pt x="217525" y="83950"/>
                  <a:pt x="319125" y="67259"/>
                  <a:pt x="373554" y="78870"/>
                </a:cubicBezTo>
                <a:cubicBezTo>
                  <a:pt x="427983" y="90481"/>
                  <a:pt x="549177" y="168132"/>
                  <a:pt x="556434" y="1659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870E2B6-B5A2-7BF5-2E25-5F526F09A41A}"/>
              </a:ext>
            </a:extLst>
          </p:cNvPr>
          <p:cNvSpPr/>
          <p:nvPr/>
        </p:nvSpPr>
        <p:spPr>
          <a:xfrm>
            <a:off x="6568243" y="5358354"/>
            <a:ext cx="282822" cy="548127"/>
          </a:xfrm>
          <a:custGeom>
            <a:avLst/>
            <a:gdLst>
              <a:gd name="connsiteX0" fmla="*/ 180900 w 282822"/>
              <a:gd name="connsiteY0" fmla="*/ 1772 h 548127"/>
              <a:gd name="connsiteX1" fmla="*/ 281048 w 282822"/>
              <a:gd name="connsiteY1" fmla="*/ 158526 h 548127"/>
              <a:gd name="connsiteX2" fmla="*/ 85106 w 282822"/>
              <a:gd name="connsiteY2" fmla="*/ 232549 h 548127"/>
              <a:gd name="connsiteX3" fmla="*/ 6728 w 282822"/>
              <a:gd name="connsiteY3" fmla="*/ 546057 h 548127"/>
              <a:gd name="connsiteX4" fmla="*/ 11083 w 282822"/>
              <a:gd name="connsiteY4" fmla="*/ 363177 h 548127"/>
              <a:gd name="connsiteX5" fmla="*/ 67688 w 282822"/>
              <a:gd name="connsiteY5" fmla="*/ 254320 h 548127"/>
              <a:gd name="connsiteX6" fmla="*/ 163483 w 282822"/>
              <a:gd name="connsiteY6" fmla="*/ 271737 h 548127"/>
              <a:gd name="connsiteX7" fmla="*/ 180900 w 282822"/>
              <a:gd name="connsiteY7" fmla="*/ 1772 h 5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22" h="548127">
                <a:moveTo>
                  <a:pt x="180900" y="1772"/>
                </a:moveTo>
                <a:cubicBezTo>
                  <a:pt x="200494" y="-17096"/>
                  <a:pt x="297014" y="120063"/>
                  <a:pt x="281048" y="158526"/>
                </a:cubicBezTo>
                <a:cubicBezTo>
                  <a:pt x="265082" y="196989"/>
                  <a:pt x="130826" y="167961"/>
                  <a:pt x="85106" y="232549"/>
                </a:cubicBezTo>
                <a:cubicBezTo>
                  <a:pt x="39386" y="297137"/>
                  <a:pt x="19065" y="524286"/>
                  <a:pt x="6728" y="546057"/>
                </a:cubicBezTo>
                <a:cubicBezTo>
                  <a:pt x="-5609" y="567828"/>
                  <a:pt x="923" y="411800"/>
                  <a:pt x="11083" y="363177"/>
                </a:cubicBezTo>
                <a:cubicBezTo>
                  <a:pt x="21243" y="314554"/>
                  <a:pt x="42288" y="269560"/>
                  <a:pt x="67688" y="254320"/>
                </a:cubicBezTo>
                <a:cubicBezTo>
                  <a:pt x="93088" y="239080"/>
                  <a:pt x="143163" y="307297"/>
                  <a:pt x="163483" y="271737"/>
                </a:cubicBezTo>
                <a:cubicBezTo>
                  <a:pt x="183803" y="236177"/>
                  <a:pt x="161306" y="20640"/>
                  <a:pt x="180900" y="17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806F9AD-08E8-3D76-9733-4F68D42E35AC}"/>
              </a:ext>
            </a:extLst>
          </p:cNvPr>
          <p:cNvSpPr/>
          <p:nvPr/>
        </p:nvSpPr>
        <p:spPr>
          <a:xfrm>
            <a:off x="6331894" y="5833300"/>
            <a:ext cx="186775" cy="774169"/>
          </a:xfrm>
          <a:custGeom>
            <a:avLst/>
            <a:gdLst>
              <a:gd name="connsiteX0" fmla="*/ 108095 w 186775"/>
              <a:gd name="connsiteY0" fmla="*/ 27569 h 774169"/>
              <a:gd name="connsiteX1" fmla="*/ 182117 w 186775"/>
              <a:gd name="connsiteY1" fmla="*/ 480414 h 774169"/>
              <a:gd name="connsiteX2" fmla="*/ 90677 w 186775"/>
              <a:gd name="connsiteY2" fmla="*/ 415100 h 774169"/>
              <a:gd name="connsiteX3" fmla="*/ 3592 w 186775"/>
              <a:gd name="connsiteY3" fmla="*/ 506540 h 774169"/>
              <a:gd name="connsiteX4" fmla="*/ 16655 w 186775"/>
              <a:gd name="connsiteY4" fmla="*/ 772151 h 774169"/>
              <a:gd name="connsiteX5" fmla="*/ 16655 w 186775"/>
              <a:gd name="connsiteY5" fmla="*/ 619751 h 774169"/>
              <a:gd name="connsiteX6" fmla="*/ 142929 w 186775"/>
              <a:gd name="connsiteY6" fmla="*/ 454289 h 774169"/>
              <a:gd name="connsiteX7" fmla="*/ 186472 w 186775"/>
              <a:gd name="connsiteY7" fmla="*/ 436871 h 774169"/>
              <a:gd name="connsiteX8" fmla="*/ 125512 w 186775"/>
              <a:gd name="connsiteY8" fmla="*/ 88529 h 774169"/>
              <a:gd name="connsiteX9" fmla="*/ 108095 w 186775"/>
              <a:gd name="connsiteY9" fmla="*/ 27569 h 7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775" h="774169">
                <a:moveTo>
                  <a:pt x="108095" y="27569"/>
                </a:moveTo>
                <a:cubicBezTo>
                  <a:pt x="117529" y="92883"/>
                  <a:pt x="185020" y="415826"/>
                  <a:pt x="182117" y="480414"/>
                </a:cubicBezTo>
                <a:cubicBezTo>
                  <a:pt x="179214" y="545002"/>
                  <a:pt x="120431" y="410746"/>
                  <a:pt x="90677" y="415100"/>
                </a:cubicBezTo>
                <a:cubicBezTo>
                  <a:pt x="60923" y="419454"/>
                  <a:pt x="15929" y="447032"/>
                  <a:pt x="3592" y="506540"/>
                </a:cubicBezTo>
                <a:cubicBezTo>
                  <a:pt x="-8745" y="566048"/>
                  <a:pt x="14478" y="753283"/>
                  <a:pt x="16655" y="772151"/>
                </a:cubicBezTo>
                <a:cubicBezTo>
                  <a:pt x="18832" y="791019"/>
                  <a:pt x="-4391" y="672728"/>
                  <a:pt x="16655" y="619751"/>
                </a:cubicBezTo>
                <a:cubicBezTo>
                  <a:pt x="37701" y="566774"/>
                  <a:pt x="114626" y="484769"/>
                  <a:pt x="142929" y="454289"/>
                </a:cubicBezTo>
                <a:cubicBezTo>
                  <a:pt x="171232" y="423809"/>
                  <a:pt x="189375" y="497831"/>
                  <a:pt x="186472" y="436871"/>
                </a:cubicBezTo>
                <a:cubicBezTo>
                  <a:pt x="183569" y="375911"/>
                  <a:pt x="135672" y="151666"/>
                  <a:pt x="125512" y="88529"/>
                </a:cubicBezTo>
                <a:cubicBezTo>
                  <a:pt x="115352" y="25392"/>
                  <a:pt x="98661" y="-37745"/>
                  <a:pt x="108095" y="2756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AA981D-8396-3CB2-8C02-721EA8A3EDF7}"/>
              </a:ext>
            </a:extLst>
          </p:cNvPr>
          <p:cNvSpPr/>
          <p:nvPr/>
        </p:nvSpPr>
        <p:spPr>
          <a:xfrm>
            <a:off x="5378019" y="6395762"/>
            <a:ext cx="474327" cy="386671"/>
          </a:xfrm>
          <a:custGeom>
            <a:avLst/>
            <a:gdLst>
              <a:gd name="connsiteX0" fmla="*/ 439581 w 474327"/>
              <a:gd name="connsiteY0" fmla="*/ 12238 h 386671"/>
              <a:gd name="connsiteX1" fmla="*/ 43581 w 474327"/>
              <a:gd name="connsiteY1" fmla="*/ 300238 h 386671"/>
              <a:gd name="connsiteX2" fmla="*/ 144381 w 474327"/>
              <a:gd name="connsiteY2" fmla="*/ 206638 h 386671"/>
              <a:gd name="connsiteX3" fmla="*/ 381 w 474327"/>
              <a:gd name="connsiteY3" fmla="*/ 386638 h 386671"/>
              <a:gd name="connsiteX4" fmla="*/ 108381 w 474327"/>
              <a:gd name="connsiteY4" fmla="*/ 221038 h 386671"/>
              <a:gd name="connsiteX5" fmla="*/ 288381 w 474327"/>
              <a:gd name="connsiteY5" fmla="*/ 141838 h 386671"/>
              <a:gd name="connsiteX6" fmla="*/ 439581 w 474327"/>
              <a:gd name="connsiteY6" fmla="*/ 62638 h 386671"/>
              <a:gd name="connsiteX7" fmla="*/ 439581 w 474327"/>
              <a:gd name="connsiteY7" fmla="*/ 12238 h 38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27" h="386671">
                <a:moveTo>
                  <a:pt x="439581" y="12238"/>
                </a:moveTo>
                <a:cubicBezTo>
                  <a:pt x="373581" y="51838"/>
                  <a:pt x="92781" y="267838"/>
                  <a:pt x="43581" y="300238"/>
                </a:cubicBezTo>
                <a:cubicBezTo>
                  <a:pt x="-5619" y="332638"/>
                  <a:pt x="151581" y="192238"/>
                  <a:pt x="144381" y="206638"/>
                </a:cubicBezTo>
                <a:cubicBezTo>
                  <a:pt x="137181" y="221038"/>
                  <a:pt x="6381" y="384238"/>
                  <a:pt x="381" y="386638"/>
                </a:cubicBezTo>
                <a:cubicBezTo>
                  <a:pt x="-5619" y="389038"/>
                  <a:pt x="60381" y="261838"/>
                  <a:pt x="108381" y="221038"/>
                </a:cubicBezTo>
                <a:cubicBezTo>
                  <a:pt x="156381" y="180238"/>
                  <a:pt x="233181" y="168238"/>
                  <a:pt x="288381" y="141838"/>
                </a:cubicBezTo>
                <a:cubicBezTo>
                  <a:pt x="343581" y="115438"/>
                  <a:pt x="417981" y="85438"/>
                  <a:pt x="439581" y="62638"/>
                </a:cubicBezTo>
                <a:cubicBezTo>
                  <a:pt x="461181" y="39838"/>
                  <a:pt x="505581" y="-27362"/>
                  <a:pt x="439581" y="1223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E1C496E-E110-E91C-5E48-EF3B79F8CD71}"/>
              </a:ext>
            </a:extLst>
          </p:cNvPr>
          <p:cNvSpPr/>
          <p:nvPr/>
        </p:nvSpPr>
        <p:spPr>
          <a:xfrm>
            <a:off x="3785294" y="4535377"/>
            <a:ext cx="314314" cy="2182988"/>
          </a:xfrm>
          <a:custGeom>
            <a:avLst/>
            <a:gdLst>
              <a:gd name="connsiteX0" fmla="*/ 52306 w 314314"/>
              <a:gd name="connsiteY0" fmla="*/ 65423 h 2182988"/>
              <a:gd name="connsiteX1" fmla="*/ 88306 w 314314"/>
              <a:gd name="connsiteY1" fmla="*/ 130223 h 2182988"/>
              <a:gd name="connsiteX2" fmla="*/ 37906 w 314314"/>
              <a:gd name="connsiteY2" fmla="*/ 735023 h 2182988"/>
              <a:gd name="connsiteX3" fmla="*/ 174706 w 314314"/>
              <a:gd name="connsiteY3" fmla="*/ 1246223 h 2182988"/>
              <a:gd name="connsiteX4" fmla="*/ 102706 w 314314"/>
              <a:gd name="connsiteY4" fmla="*/ 1253423 h 2182988"/>
              <a:gd name="connsiteX5" fmla="*/ 217906 w 314314"/>
              <a:gd name="connsiteY5" fmla="*/ 1455023 h 2182988"/>
              <a:gd name="connsiteX6" fmla="*/ 117106 w 314314"/>
              <a:gd name="connsiteY6" fmla="*/ 1735823 h 2182988"/>
              <a:gd name="connsiteX7" fmla="*/ 311506 w 314314"/>
              <a:gd name="connsiteY7" fmla="*/ 2167823 h 2182988"/>
              <a:gd name="connsiteX8" fmla="*/ 225106 w 314314"/>
              <a:gd name="connsiteY8" fmla="*/ 2023823 h 2182988"/>
              <a:gd name="connsiteX9" fmla="*/ 124306 w 314314"/>
              <a:gd name="connsiteY9" fmla="*/ 1440623 h 2182988"/>
              <a:gd name="connsiteX10" fmla="*/ 131506 w 314314"/>
              <a:gd name="connsiteY10" fmla="*/ 1275023 h 2182988"/>
              <a:gd name="connsiteX11" fmla="*/ 1906 w 314314"/>
              <a:gd name="connsiteY11" fmla="*/ 900623 h 2182988"/>
              <a:gd name="connsiteX12" fmla="*/ 52306 w 314314"/>
              <a:gd name="connsiteY12" fmla="*/ 65423 h 21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14" h="2182988">
                <a:moveTo>
                  <a:pt x="52306" y="65423"/>
                </a:moveTo>
                <a:cubicBezTo>
                  <a:pt x="66706" y="-62977"/>
                  <a:pt x="90706" y="18623"/>
                  <a:pt x="88306" y="130223"/>
                </a:cubicBezTo>
                <a:cubicBezTo>
                  <a:pt x="85906" y="241823"/>
                  <a:pt x="23506" y="549023"/>
                  <a:pt x="37906" y="735023"/>
                </a:cubicBezTo>
                <a:cubicBezTo>
                  <a:pt x="52306" y="921023"/>
                  <a:pt x="163906" y="1159823"/>
                  <a:pt x="174706" y="1246223"/>
                </a:cubicBezTo>
                <a:cubicBezTo>
                  <a:pt x="185506" y="1332623"/>
                  <a:pt x="95506" y="1218623"/>
                  <a:pt x="102706" y="1253423"/>
                </a:cubicBezTo>
                <a:cubicBezTo>
                  <a:pt x="109906" y="1288223"/>
                  <a:pt x="215506" y="1374623"/>
                  <a:pt x="217906" y="1455023"/>
                </a:cubicBezTo>
                <a:cubicBezTo>
                  <a:pt x="220306" y="1535423"/>
                  <a:pt x="101506" y="1617023"/>
                  <a:pt x="117106" y="1735823"/>
                </a:cubicBezTo>
                <a:cubicBezTo>
                  <a:pt x="132706" y="1854623"/>
                  <a:pt x="293506" y="2119823"/>
                  <a:pt x="311506" y="2167823"/>
                </a:cubicBezTo>
                <a:cubicBezTo>
                  <a:pt x="329506" y="2215823"/>
                  <a:pt x="256306" y="2145023"/>
                  <a:pt x="225106" y="2023823"/>
                </a:cubicBezTo>
                <a:cubicBezTo>
                  <a:pt x="193906" y="1902623"/>
                  <a:pt x="139906" y="1565423"/>
                  <a:pt x="124306" y="1440623"/>
                </a:cubicBezTo>
                <a:cubicBezTo>
                  <a:pt x="108706" y="1315823"/>
                  <a:pt x="151906" y="1365023"/>
                  <a:pt x="131506" y="1275023"/>
                </a:cubicBezTo>
                <a:cubicBezTo>
                  <a:pt x="111106" y="1185023"/>
                  <a:pt x="13906" y="1104623"/>
                  <a:pt x="1906" y="900623"/>
                </a:cubicBezTo>
                <a:cubicBezTo>
                  <a:pt x="-10094" y="696623"/>
                  <a:pt x="37906" y="193823"/>
                  <a:pt x="52306" y="6542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B8BEFC3-09D6-E266-3383-196C57B1C513}"/>
              </a:ext>
            </a:extLst>
          </p:cNvPr>
          <p:cNvSpPr/>
          <p:nvPr/>
        </p:nvSpPr>
        <p:spPr>
          <a:xfrm>
            <a:off x="3480582" y="2021941"/>
            <a:ext cx="2197552" cy="782785"/>
          </a:xfrm>
          <a:custGeom>
            <a:avLst/>
            <a:gdLst>
              <a:gd name="connsiteX0" fmla="*/ 2196318 w 2197552"/>
              <a:gd name="connsiteY0" fmla="*/ 599339 h 782785"/>
              <a:gd name="connsiteX1" fmla="*/ 1990578 w 2197552"/>
              <a:gd name="connsiteY1" fmla="*/ 58319 h 782785"/>
              <a:gd name="connsiteX2" fmla="*/ 1053318 w 2197552"/>
              <a:gd name="connsiteY2" fmla="*/ 73559 h 782785"/>
              <a:gd name="connsiteX3" fmla="*/ 1335258 w 2197552"/>
              <a:gd name="connsiteY3" fmla="*/ 12599 h 782785"/>
              <a:gd name="connsiteX4" fmla="*/ 565638 w 2197552"/>
              <a:gd name="connsiteY4" fmla="*/ 111659 h 782785"/>
              <a:gd name="connsiteX5" fmla="*/ 1758 w 2197552"/>
              <a:gd name="connsiteY5" fmla="*/ 782219 h 782785"/>
              <a:gd name="connsiteX6" fmla="*/ 405618 w 2197552"/>
              <a:gd name="connsiteY6" fmla="*/ 225959 h 782785"/>
              <a:gd name="connsiteX7" fmla="*/ 885678 w 2197552"/>
              <a:gd name="connsiteY7" fmla="*/ 134519 h 782785"/>
              <a:gd name="connsiteX8" fmla="*/ 1944858 w 2197552"/>
              <a:gd name="connsiteY8" fmla="*/ 20219 h 782785"/>
              <a:gd name="connsiteX9" fmla="*/ 2196318 w 2197552"/>
              <a:gd name="connsiteY9" fmla="*/ 599339 h 78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7552" h="782785">
                <a:moveTo>
                  <a:pt x="2196318" y="599339"/>
                </a:moveTo>
                <a:cubicBezTo>
                  <a:pt x="2203938" y="605689"/>
                  <a:pt x="2181078" y="145949"/>
                  <a:pt x="1990578" y="58319"/>
                </a:cubicBezTo>
                <a:cubicBezTo>
                  <a:pt x="1800078" y="-29311"/>
                  <a:pt x="1162538" y="81179"/>
                  <a:pt x="1053318" y="73559"/>
                </a:cubicBezTo>
                <a:cubicBezTo>
                  <a:pt x="944098" y="65939"/>
                  <a:pt x="1416538" y="6249"/>
                  <a:pt x="1335258" y="12599"/>
                </a:cubicBezTo>
                <a:cubicBezTo>
                  <a:pt x="1253978" y="18949"/>
                  <a:pt x="787888" y="-16611"/>
                  <a:pt x="565638" y="111659"/>
                </a:cubicBezTo>
                <a:cubicBezTo>
                  <a:pt x="343388" y="239929"/>
                  <a:pt x="28428" y="763169"/>
                  <a:pt x="1758" y="782219"/>
                </a:cubicBezTo>
                <a:cubicBezTo>
                  <a:pt x="-24912" y="801269"/>
                  <a:pt x="258298" y="333909"/>
                  <a:pt x="405618" y="225959"/>
                </a:cubicBezTo>
                <a:cubicBezTo>
                  <a:pt x="552938" y="118009"/>
                  <a:pt x="629138" y="168809"/>
                  <a:pt x="885678" y="134519"/>
                </a:cubicBezTo>
                <a:cubicBezTo>
                  <a:pt x="1142218" y="100229"/>
                  <a:pt x="1726418" y="-54711"/>
                  <a:pt x="1944858" y="20219"/>
                </a:cubicBezTo>
                <a:cubicBezTo>
                  <a:pt x="2163298" y="95149"/>
                  <a:pt x="2188698" y="592989"/>
                  <a:pt x="2196318" y="5993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721E7CA-CDF5-5E49-303B-D05A50DA5083}"/>
              </a:ext>
            </a:extLst>
          </p:cNvPr>
          <p:cNvSpPr/>
          <p:nvPr/>
        </p:nvSpPr>
        <p:spPr>
          <a:xfrm>
            <a:off x="2180069" y="2213658"/>
            <a:ext cx="3283527" cy="2046980"/>
          </a:xfrm>
          <a:custGeom>
            <a:avLst/>
            <a:gdLst>
              <a:gd name="connsiteX0" fmla="*/ 3283471 w 3283527"/>
              <a:gd name="connsiteY0" fmla="*/ 384762 h 2046980"/>
              <a:gd name="connsiteX1" fmla="*/ 2460511 w 3283527"/>
              <a:gd name="connsiteY1" fmla="*/ 57102 h 2046980"/>
              <a:gd name="connsiteX2" fmla="*/ 1500391 w 3283527"/>
              <a:gd name="connsiteY2" fmla="*/ 704802 h 2046980"/>
              <a:gd name="connsiteX3" fmla="*/ 1668031 w 3283527"/>
              <a:gd name="connsiteY3" fmla="*/ 582882 h 2046980"/>
              <a:gd name="connsiteX4" fmla="*/ 1294651 w 3283527"/>
              <a:gd name="connsiteY4" fmla="*/ 1146762 h 2046980"/>
              <a:gd name="connsiteX5" fmla="*/ 22111 w 3283527"/>
              <a:gd name="connsiteY5" fmla="*/ 2030682 h 2046980"/>
              <a:gd name="connsiteX6" fmla="*/ 547891 w 3283527"/>
              <a:gd name="connsiteY6" fmla="*/ 1680162 h 2046980"/>
              <a:gd name="connsiteX7" fmla="*/ 1332751 w 3283527"/>
              <a:gd name="connsiteY7" fmla="*/ 1177242 h 2046980"/>
              <a:gd name="connsiteX8" fmla="*/ 1241311 w 3283527"/>
              <a:gd name="connsiteY8" fmla="*/ 1253442 h 2046980"/>
              <a:gd name="connsiteX9" fmla="*/ 1645171 w 3283527"/>
              <a:gd name="connsiteY9" fmla="*/ 636222 h 2046980"/>
              <a:gd name="connsiteX10" fmla="*/ 2003311 w 3283527"/>
              <a:gd name="connsiteY10" fmla="*/ 194262 h 2046980"/>
              <a:gd name="connsiteX11" fmla="*/ 2140471 w 3283527"/>
              <a:gd name="connsiteY11" fmla="*/ 125682 h 2046980"/>
              <a:gd name="connsiteX12" fmla="*/ 2049031 w 3283527"/>
              <a:gd name="connsiteY12" fmla="*/ 171402 h 2046980"/>
              <a:gd name="connsiteX13" fmla="*/ 2422411 w 3283527"/>
              <a:gd name="connsiteY13" fmla="*/ 3762 h 2046980"/>
              <a:gd name="connsiteX14" fmla="*/ 3283471 w 3283527"/>
              <a:gd name="connsiteY14" fmla="*/ 384762 h 204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3527" h="2046980">
                <a:moveTo>
                  <a:pt x="3283471" y="384762"/>
                </a:moveTo>
                <a:cubicBezTo>
                  <a:pt x="3289821" y="393652"/>
                  <a:pt x="2757691" y="3762"/>
                  <a:pt x="2460511" y="57102"/>
                </a:cubicBezTo>
                <a:cubicBezTo>
                  <a:pt x="2163331" y="110442"/>
                  <a:pt x="1632471" y="617172"/>
                  <a:pt x="1500391" y="704802"/>
                </a:cubicBezTo>
                <a:cubicBezTo>
                  <a:pt x="1368311" y="792432"/>
                  <a:pt x="1702321" y="509222"/>
                  <a:pt x="1668031" y="582882"/>
                </a:cubicBezTo>
                <a:cubicBezTo>
                  <a:pt x="1633741" y="656542"/>
                  <a:pt x="1568971" y="905462"/>
                  <a:pt x="1294651" y="1146762"/>
                </a:cubicBezTo>
                <a:cubicBezTo>
                  <a:pt x="1020331" y="1388062"/>
                  <a:pt x="146571" y="1941782"/>
                  <a:pt x="22111" y="2030682"/>
                </a:cubicBezTo>
                <a:cubicBezTo>
                  <a:pt x="-102349" y="2119582"/>
                  <a:pt x="329451" y="1822402"/>
                  <a:pt x="547891" y="1680162"/>
                </a:cubicBezTo>
                <a:cubicBezTo>
                  <a:pt x="766331" y="1537922"/>
                  <a:pt x="1217181" y="1248362"/>
                  <a:pt x="1332751" y="1177242"/>
                </a:cubicBezTo>
                <a:cubicBezTo>
                  <a:pt x="1448321" y="1106122"/>
                  <a:pt x="1189241" y="1343612"/>
                  <a:pt x="1241311" y="1253442"/>
                </a:cubicBezTo>
                <a:cubicBezTo>
                  <a:pt x="1293381" y="1163272"/>
                  <a:pt x="1518171" y="812752"/>
                  <a:pt x="1645171" y="636222"/>
                </a:cubicBezTo>
                <a:cubicBezTo>
                  <a:pt x="1772171" y="459692"/>
                  <a:pt x="1920761" y="279352"/>
                  <a:pt x="2003311" y="194262"/>
                </a:cubicBezTo>
                <a:cubicBezTo>
                  <a:pt x="2085861" y="109172"/>
                  <a:pt x="2140471" y="125682"/>
                  <a:pt x="2140471" y="125682"/>
                </a:cubicBezTo>
                <a:cubicBezTo>
                  <a:pt x="2148091" y="121872"/>
                  <a:pt x="2002041" y="191722"/>
                  <a:pt x="2049031" y="171402"/>
                </a:cubicBezTo>
                <a:cubicBezTo>
                  <a:pt x="2096021" y="151082"/>
                  <a:pt x="2221751" y="-27988"/>
                  <a:pt x="2422411" y="3762"/>
                </a:cubicBezTo>
                <a:cubicBezTo>
                  <a:pt x="2623071" y="35512"/>
                  <a:pt x="3277121" y="375872"/>
                  <a:pt x="3283471" y="384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5382667-96FB-AD7A-A87F-AD458B2E2AD3}"/>
              </a:ext>
            </a:extLst>
          </p:cNvPr>
          <p:cNvSpPr/>
          <p:nvPr/>
        </p:nvSpPr>
        <p:spPr>
          <a:xfrm>
            <a:off x="2037631" y="1369871"/>
            <a:ext cx="2981775" cy="2081638"/>
          </a:xfrm>
          <a:custGeom>
            <a:avLst/>
            <a:gdLst>
              <a:gd name="connsiteX0" fmla="*/ 2953469 w 2981775"/>
              <a:gd name="connsiteY0" fmla="*/ 215089 h 2081638"/>
              <a:gd name="connsiteX1" fmla="*/ 1993349 w 2981775"/>
              <a:gd name="connsiteY1" fmla="*/ 161749 h 2081638"/>
              <a:gd name="connsiteX2" fmla="*/ 1025609 w 2981775"/>
              <a:gd name="connsiteY2" fmla="*/ 748489 h 2081638"/>
              <a:gd name="connsiteX3" fmla="*/ 1155149 w 2981775"/>
              <a:gd name="connsiteY3" fmla="*/ 664669 h 2081638"/>
              <a:gd name="connsiteX4" fmla="*/ 347429 w 2981775"/>
              <a:gd name="connsiteY4" fmla="*/ 1228549 h 2081638"/>
              <a:gd name="connsiteX5" fmla="*/ 461729 w 2981775"/>
              <a:gd name="connsiteY5" fmla="*/ 1152349 h 2081638"/>
              <a:gd name="connsiteX6" fmla="*/ 19769 w 2981775"/>
              <a:gd name="connsiteY6" fmla="*/ 2059129 h 2081638"/>
              <a:gd name="connsiteX7" fmla="*/ 179789 w 2981775"/>
              <a:gd name="connsiteY7" fmla="*/ 1700989 h 2081638"/>
              <a:gd name="connsiteX8" fmla="*/ 1078949 w 2981775"/>
              <a:gd name="connsiteY8" fmla="*/ 565609 h 2081638"/>
              <a:gd name="connsiteX9" fmla="*/ 896069 w 2981775"/>
              <a:gd name="connsiteY9" fmla="*/ 679909 h 2081638"/>
              <a:gd name="connsiteX10" fmla="*/ 1452329 w 2981775"/>
              <a:gd name="connsiteY10" fmla="*/ 337009 h 2081638"/>
              <a:gd name="connsiteX11" fmla="*/ 1315169 w 2981775"/>
              <a:gd name="connsiteY11" fmla="*/ 436069 h 2081638"/>
              <a:gd name="connsiteX12" fmla="*/ 2046689 w 2981775"/>
              <a:gd name="connsiteY12" fmla="*/ 62689 h 2081638"/>
              <a:gd name="connsiteX13" fmla="*/ 2359109 w 2981775"/>
              <a:gd name="connsiteY13" fmla="*/ 1729 h 2081638"/>
              <a:gd name="connsiteX14" fmla="*/ 2191469 w 2981775"/>
              <a:gd name="connsiteY14" fmla="*/ 77929 h 2081638"/>
              <a:gd name="connsiteX15" fmla="*/ 2679149 w 2981775"/>
              <a:gd name="connsiteY15" fmla="*/ 55069 h 2081638"/>
              <a:gd name="connsiteX16" fmla="*/ 2953469 w 2981775"/>
              <a:gd name="connsiteY16" fmla="*/ 215089 h 20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1775" h="2081638">
                <a:moveTo>
                  <a:pt x="2953469" y="215089"/>
                </a:moveTo>
                <a:cubicBezTo>
                  <a:pt x="2839169" y="232869"/>
                  <a:pt x="2314659" y="72849"/>
                  <a:pt x="1993349" y="161749"/>
                </a:cubicBezTo>
                <a:cubicBezTo>
                  <a:pt x="1672039" y="250649"/>
                  <a:pt x="1165309" y="664669"/>
                  <a:pt x="1025609" y="748489"/>
                </a:cubicBezTo>
                <a:cubicBezTo>
                  <a:pt x="885909" y="832309"/>
                  <a:pt x="1155149" y="664669"/>
                  <a:pt x="1155149" y="664669"/>
                </a:cubicBezTo>
                <a:lnTo>
                  <a:pt x="347429" y="1228549"/>
                </a:lnTo>
                <a:cubicBezTo>
                  <a:pt x="231859" y="1309829"/>
                  <a:pt x="516339" y="1013919"/>
                  <a:pt x="461729" y="1152349"/>
                </a:cubicBezTo>
                <a:cubicBezTo>
                  <a:pt x="407119" y="1290779"/>
                  <a:pt x="66759" y="1967689"/>
                  <a:pt x="19769" y="2059129"/>
                </a:cubicBezTo>
                <a:cubicBezTo>
                  <a:pt x="-27221" y="2150569"/>
                  <a:pt x="3259" y="1949909"/>
                  <a:pt x="179789" y="1700989"/>
                </a:cubicBezTo>
                <a:cubicBezTo>
                  <a:pt x="356319" y="1452069"/>
                  <a:pt x="959569" y="735789"/>
                  <a:pt x="1078949" y="565609"/>
                </a:cubicBezTo>
                <a:cubicBezTo>
                  <a:pt x="1198329" y="395429"/>
                  <a:pt x="896069" y="679909"/>
                  <a:pt x="896069" y="679909"/>
                </a:cubicBezTo>
                <a:lnTo>
                  <a:pt x="1452329" y="337009"/>
                </a:lnTo>
                <a:cubicBezTo>
                  <a:pt x="1522179" y="296369"/>
                  <a:pt x="1216109" y="481789"/>
                  <a:pt x="1315169" y="436069"/>
                </a:cubicBezTo>
                <a:cubicBezTo>
                  <a:pt x="1414229" y="390349"/>
                  <a:pt x="1872699" y="135079"/>
                  <a:pt x="2046689" y="62689"/>
                </a:cubicBezTo>
                <a:cubicBezTo>
                  <a:pt x="2220679" y="-9701"/>
                  <a:pt x="2334979" y="-811"/>
                  <a:pt x="2359109" y="1729"/>
                </a:cubicBezTo>
                <a:cubicBezTo>
                  <a:pt x="2383239" y="4269"/>
                  <a:pt x="2138129" y="69039"/>
                  <a:pt x="2191469" y="77929"/>
                </a:cubicBezTo>
                <a:cubicBezTo>
                  <a:pt x="2244809" y="86819"/>
                  <a:pt x="2550879" y="33479"/>
                  <a:pt x="2679149" y="55069"/>
                </a:cubicBezTo>
                <a:cubicBezTo>
                  <a:pt x="2807419" y="76659"/>
                  <a:pt x="3067769" y="197309"/>
                  <a:pt x="2953469" y="2150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5E2A886-B678-D5A3-8A21-4CCD1973AA61}"/>
              </a:ext>
            </a:extLst>
          </p:cNvPr>
          <p:cNvSpPr/>
          <p:nvPr/>
        </p:nvSpPr>
        <p:spPr>
          <a:xfrm>
            <a:off x="1300372" y="3703854"/>
            <a:ext cx="2015821" cy="1760182"/>
          </a:xfrm>
          <a:custGeom>
            <a:avLst/>
            <a:gdLst>
              <a:gd name="connsiteX0" fmla="*/ 1999088 w 2015821"/>
              <a:gd name="connsiteY0" fmla="*/ 22326 h 1760182"/>
              <a:gd name="connsiteX1" fmla="*/ 368408 w 2015821"/>
              <a:gd name="connsiteY1" fmla="*/ 929106 h 1760182"/>
              <a:gd name="connsiteX2" fmla="*/ 597008 w 2015821"/>
              <a:gd name="connsiteY2" fmla="*/ 837666 h 1760182"/>
              <a:gd name="connsiteX3" fmla="*/ 238868 w 2015821"/>
              <a:gd name="connsiteY3" fmla="*/ 1127226 h 1760182"/>
              <a:gd name="connsiteX4" fmla="*/ 2648 w 2015821"/>
              <a:gd name="connsiteY4" fmla="*/ 1752066 h 1760182"/>
              <a:gd name="connsiteX5" fmla="*/ 132188 w 2015821"/>
              <a:gd name="connsiteY5" fmla="*/ 1439646 h 1760182"/>
              <a:gd name="connsiteX6" fmla="*/ 436988 w 2015821"/>
              <a:gd name="connsiteY6" fmla="*/ 822426 h 1760182"/>
              <a:gd name="connsiteX7" fmla="*/ 383648 w 2015821"/>
              <a:gd name="connsiteY7" fmla="*/ 883386 h 1760182"/>
              <a:gd name="connsiteX8" fmla="*/ 993248 w 2015821"/>
              <a:gd name="connsiteY8" fmla="*/ 502386 h 1760182"/>
              <a:gd name="connsiteX9" fmla="*/ 856088 w 2015821"/>
              <a:gd name="connsiteY9" fmla="*/ 570966 h 1760182"/>
              <a:gd name="connsiteX10" fmla="*/ 1435208 w 2015821"/>
              <a:gd name="connsiteY10" fmla="*/ 266166 h 1760182"/>
              <a:gd name="connsiteX11" fmla="*/ 1229468 w 2015821"/>
              <a:gd name="connsiteY11" fmla="*/ 273786 h 1760182"/>
              <a:gd name="connsiteX12" fmla="*/ 1999088 w 2015821"/>
              <a:gd name="connsiteY12" fmla="*/ 22326 h 176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5821" h="1760182">
                <a:moveTo>
                  <a:pt x="1999088" y="22326"/>
                </a:moveTo>
                <a:cubicBezTo>
                  <a:pt x="1855578" y="131546"/>
                  <a:pt x="602088" y="793216"/>
                  <a:pt x="368408" y="929106"/>
                </a:cubicBezTo>
                <a:cubicBezTo>
                  <a:pt x="134728" y="1064996"/>
                  <a:pt x="618598" y="804646"/>
                  <a:pt x="597008" y="837666"/>
                </a:cubicBezTo>
                <a:cubicBezTo>
                  <a:pt x="575418" y="870686"/>
                  <a:pt x="337928" y="974826"/>
                  <a:pt x="238868" y="1127226"/>
                </a:cubicBezTo>
                <a:cubicBezTo>
                  <a:pt x="139808" y="1279626"/>
                  <a:pt x="20428" y="1699996"/>
                  <a:pt x="2648" y="1752066"/>
                </a:cubicBezTo>
                <a:cubicBezTo>
                  <a:pt x="-15132" y="1804136"/>
                  <a:pt x="59798" y="1594586"/>
                  <a:pt x="132188" y="1439646"/>
                </a:cubicBezTo>
                <a:cubicBezTo>
                  <a:pt x="204578" y="1284706"/>
                  <a:pt x="395078" y="915136"/>
                  <a:pt x="436988" y="822426"/>
                </a:cubicBezTo>
                <a:cubicBezTo>
                  <a:pt x="478898" y="729716"/>
                  <a:pt x="290938" y="936726"/>
                  <a:pt x="383648" y="883386"/>
                </a:cubicBezTo>
                <a:cubicBezTo>
                  <a:pt x="476358" y="830046"/>
                  <a:pt x="914508" y="554456"/>
                  <a:pt x="993248" y="502386"/>
                </a:cubicBezTo>
                <a:cubicBezTo>
                  <a:pt x="1071988" y="450316"/>
                  <a:pt x="856088" y="570966"/>
                  <a:pt x="856088" y="570966"/>
                </a:cubicBezTo>
                <a:cubicBezTo>
                  <a:pt x="929748" y="531596"/>
                  <a:pt x="1372978" y="315696"/>
                  <a:pt x="1435208" y="266166"/>
                </a:cubicBezTo>
                <a:cubicBezTo>
                  <a:pt x="1497438" y="216636"/>
                  <a:pt x="1140568" y="309346"/>
                  <a:pt x="1229468" y="273786"/>
                </a:cubicBezTo>
                <a:cubicBezTo>
                  <a:pt x="1318368" y="238226"/>
                  <a:pt x="2142598" y="-86894"/>
                  <a:pt x="1999088" y="223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278AA31-B00D-06F3-1B65-5F3F010DEC04}"/>
              </a:ext>
            </a:extLst>
          </p:cNvPr>
          <p:cNvSpPr/>
          <p:nvPr/>
        </p:nvSpPr>
        <p:spPr>
          <a:xfrm>
            <a:off x="1707549" y="2082974"/>
            <a:ext cx="1805508" cy="2238469"/>
          </a:xfrm>
          <a:custGeom>
            <a:avLst/>
            <a:gdLst>
              <a:gd name="connsiteX0" fmla="*/ 1797651 w 1805508"/>
              <a:gd name="connsiteY0" fmla="*/ 12526 h 2238469"/>
              <a:gd name="connsiteX1" fmla="*/ 608931 w 1805508"/>
              <a:gd name="connsiteY1" fmla="*/ 995506 h 2238469"/>
              <a:gd name="connsiteX2" fmla="*/ 768951 w 1805508"/>
              <a:gd name="connsiteY2" fmla="*/ 995506 h 2238469"/>
              <a:gd name="connsiteX3" fmla="*/ 212691 w 1805508"/>
              <a:gd name="connsiteY3" fmla="*/ 1429846 h 2238469"/>
              <a:gd name="connsiteX4" fmla="*/ 288891 w 1805508"/>
              <a:gd name="connsiteY4" fmla="*/ 1475566 h 2238469"/>
              <a:gd name="connsiteX5" fmla="*/ 6951 w 1805508"/>
              <a:gd name="connsiteY5" fmla="*/ 2222326 h 2238469"/>
              <a:gd name="connsiteX6" fmla="*/ 128871 w 1805508"/>
              <a:gd name="connsiteY6" fmla="*/ 1917526 h 2238469"/>
              <a:gd name="connsiteX7" fmla="*/ 586071 w 1805508"/>
              <a:gd name="connsiteY7" fmla="*/ 1102186 h 2238469"/>
              <a:gd name="connsiteX8" fmla="*/ 487011 w 1805508"/>
              <a:gd name="connsiteY8" fmla="*/ 1186006 h 2238469"/>
              <a:gd name="connsiteX9" fmla="*/ 1104231 w 1805508"/>
              <a:gd name="connsiteY9" fmla="*/ 660226 h 2238469"/>
              <a:gd name="connsiteX10" fmla="*/ 837531 w 1805508"/>
              <a:gd name="connsiteY10" fmla="*/ 782146 h 2238469"/>
              <a:gd name="connsiteX11" fmla="*/ 1111851 w 1805508"/>
              <a:gd name="connsiteY11" fmla="*/ 462106 h 2238469"/>
              <a:gd name="connsiteX12" fmla="*/ 1797651 w 1805508"/>
              <a:gd name="connsiteY12" fmla="*/ 12526 h 22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5508" h="2238469">
                <a:moveTo>
                  <a:pt x="1797651" y="12526"/>
                </a:moveTo>
                <a:cubicBezTo>
                  <a:pt x="1713831" y="101426"/>
                  <a:pt x="780381" y="831676"/>
                  <a:pt x="608931" y="995506"/>
                </a:cubicBezTo>
                <a:cubicBezTo>
                  <a:pt x="437481" y="1159336"/>
                  <a:pt x="834991" y="923116"/>
                  <a:pt x="768951" y="995506"/>
                </a:cubicBezTo>
                <a:cubicBezTo>
                  <a:pt x="702911" y="1067896"/>
                  <a:pt x="292701" y="1349836"/>
                  <a:pt x="212691" y="1429846"/>
                </a:cubicBezTo>
                <a:cubicBezTo>
                  <a:pt x="132681" y="1509856"/>
                  <a:pt x="323181" y="1343486"/>
                  <a:pt x="288891" y="1475566"/>
                </a:cubicBezTo>
                <a:cubicBezTo>
                  <a:pt x="254601" y="1607646"/>
                  <a:pt x="33621" y="2148666"/>
                  <a:pt x="6951" y="2222326"/>
                </a:cubicBezTo>
                <a:cubicBezTo>
                  <a:pt x="-19719" y="2295986"/>
                  <a:pt x="32351" y="2104216"/>
                  <a:pt x="128871" y="1917526"/>
                </a:cubicBezTo>
                <a:cubicBezTo>
                  <a:pt x="225391" y="1730836"/>
                  <a:pt x="526381" y="1224106"/>
                  <a:pt x="586071" y="1102186"/>
                </a:cubicBezTo>
                <a:cubicBezTo>
                  <a:pt x="645761" y="980266"/>
                  <a:pt x="487011" y="1186006"/>
                  <a:pt x="487011" y="1186006"/>
                </a:cubicBezTo>
                <a:cubicBezTo>
                  <a:pt x="573371" y="1112346"/>
                  <a:pt x="1045811" y="727536"/>
                  <a:pt x="1104231" y="660226"/>
                </a:cubicBezTo>
                <a:cubicBezTo>
                  <a:pt x="1162651" y="592916"/>
                  <a:pt x="836261" y="815166"/>
                  <a:pt x="837531" y="782146"/>
                </a:cubicBezTo>
                <a:cubicBezTo>
                  <a:pt x="838801" y="749126"/>
                  <a:pt x="953101" y="591646"/>
                  <a:pt x="1111851" y="462106"/>
                </a:cubicBezTo>
                <a:cubicBezTo>
                  <a:pt x="1270601" y="332566"/>
                  <a:pt x="1881471" y="-76374"/>
                  <a:pt x="1797651" y="125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4AB3CA5E-39CB-EC1F-6060-1EE4455FED20}"/>
              </a:ext>
            </a:extLst>
          </p:cNvPr>
          <p:cNvSpPr/>
          <p:nvPr/>
        </p:nvSpPr>
        <p:spPr>
          <a:xfrm>
            <a:off x="2414801" y="4322116"/>
            <a:ext cx="859528" cy="2675564"/>
          </a:xfrm>
          <a:custGeom>
            <a:avLst/>
            <a:gdLst>
              <a:gd name="connsiteX0" fmla="*/ 854179 w 859528"/>
              <a:gd name="connsiteY0" fmla="*/ 13664 h 2675564"/>
              <a:gd name="connsiteX1" fmla="*/ 54079 w 859528"/>
              <a:gd name="connsiteY1" fmla="*/ 1088084 h 2675564"/>
              <a:gd name="connsiteX2" fmla="*/ 252199 w 859528"/>
              <a:gd name="connsiteY2" fmla="*/ 996644 h 2675564"/>
              <a:gd name="connsiteX3" fmla="*/ 61699 w 859528"/>
              <a:gd name="connsiteY3" fmla="*/ 1423364 h 2675564"/>
              <a:gd name="connsiteX4" fmla="*/ 145519 w 859528"/>
              <a:gd name="connsiteY4" fmla="*/ 1651964 h 2675564"/>
              <a:gd name="connsiteX5" fmla="*/ 739 w 859528"/>
              <a:gd name="connsiteY5" fmla="*/ 2657804 h 2675564"/>
              <a:gd name="connsiteX6" fmla="*/ 92179 w 859528"/>
              <a:gd name="connsiteY6" fmla="*/ 2200604 h 2675564"/>
              <a:gd name="connsiteX7" fmla="*/ 160759 w 859528"/>
              <a:gd name="connsiteY7" fmla="*/ 1034744 h 2675564"/>
              <a:gd name="connsiteX8" fmla="*/ 259819 w 859528"/>
              <a:gd name="connsiteY8" fmla="*/ 691844 h 2675564"/>
              <a:gd name="connsiteX9" fmla="*/ 107419 w 859528"/>
              <a:gd name="connsiteY9" fmla="*/ 806144 h 2675564"/>
              <a:gd name="connsiteX10" fmla="*/ 389359 w 859528"/>
              <a:gd name="connsiteY10" fmla="*/ 501344 h 2675564"/>
              <a:gd name="connsiteX11" fmla="*/ 854179 w 859528"/>
              <a:gd name="connsiteY11" fmla="*/ 13664 h 2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528" h="2675564">
                <a:moveTo>
                  <a:pt x="854179" y="13664"/>
                </a:moveTo>
                <a:cubicBezTo>
                  <a:pt x="798299" y="111454"/>
                  <a:pt x="154409" y="924254"/>
                  <a:pt x="54079" y="1088084"/>
                </a:cubicBezTo>
                <a:cubicBezTo>
                  <a:pt x="-46251" y="1251914"/>
                  <a:pt x="250929" y="940764"/>
                  <a:pt x="252199" y="996644"/>
                </a:cubicBezTo>
                <a:cubicBezTo>
                  <a:pt x="253469" y="1052524"/>
                  <a:pt x="79479" y="1314144"/>
                  <a:pt x="61699" y="1423364"/>
                </a:cubicBezTo>
                <a:cubicBezTo>
                  <a:pt x="43919" y="1532584"/>
                  <a:pt x="155679" y="1446224"/>
                  <a:pt x="145519" y="1651964"/>
                </a:cubicBezTo>
                <a:cubicBezTo>
                  <a:pt x="135359" y="1857704"/>
                  <a:pt x="9629" y="2566364"/>
                  <a:pt x="739" y="2657804"/>
                </a:cubicBezTo>
                <a:cubicBezTo>
                  <a:pt x="-8151" y="2749244"/>
                  <a:pt x="65509" y="2471114"/>
                  <a:pt x="92179" y="2200604"/>
                </a:cubicBezTo>
                <a:cubicBezTo>
                  <a:pt x="118849" y="1930094"/>
                  <a:pt x="132819" y="1286204"/>
                  <a:pt x="160759" y="1034744"/>
                </a:cubicBezTo>
                <a:cubicBezTo>
                  <a:pt x="188699" y="783284"/>
                  <a:pt x="268709" y="729944"/>
                  <a:pt x="259819" y="691844"/>
                </a:cubicBezTo>
                <a:cubicBezTo>
                  <a:pt x="250929" y="653744"/>
                  <a:pt x="85829" y="837894"/>
                  <a:pt x="107419" y="806144"/>
                </a:cubicBezTo>
                <a:cubicBezTo>
                  <a:pt x="129009" y="774394"/>
                  <a:pt x="266169" y="632154"/>
                  <a:pt x="389359" y="501344"/>
                </a:cubicBezTo>
                <a:cubicBezTo>
                  <a:pt x="512549" y="370534"/>
                  <a:pt x="910059" y="-84126"/>
                  <a:pt x="854179" y="136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6E1A405-790D-63D7-0826-71C9E3D951C5}"/>
              </a:ext>
            </a:extLst>
          </p:cNvPr>
          <p:cNvSpPr/>
          <p:nvPr/>
        </p:nvSpPr>
        <p:spPr>
          <a:xfrm>
            <a:off x="788671" y="4785356"/>
            <a:ext cx="1664866" cy="2236006"/>
          </a:xfrm>
          <a:custGeom>
            <a:avLst/>
            <a:gdLst>
              <a:gd name="connsiteX0" fmla="*/ 1657349 w 1664866"/>
              <a:gd name="connsiteY0" fmla="*/ 22864 h 2236006"/>
              <a:gd name="connsiteX1" fmla="*/ 461009 w 1664866"/>
              <a:gd name="connsiteY1" fmla="*/ 1325884 h 2236006"/>
              <a:gd name="connsiteX2" fmla="*/ 11429 w 1664866"/>
              <a:gd name="connsiteY2" fmla="*/ 2217424 h 2236006"/>
              <a:gd name="connsiteX3" fmla="*/ 201929 w 1664866"/>
              <a:gd name="connsiteY3" fmla="*/ 1828804 h 2236006"/>
              <a:gd name="connsiteX4" fmla="*/ 918209 w 1664866"/>
              <a:gd name="connsiteY4" fmla="*/ 655324 h 2236006"/>
              <a:gd name="connsiteX5" fmla="*/ 750569 w 1664866"/>
              <a:gd name="connsiteY5" fmla="*/ 868684 h 2236006"/>
              <a:gd name="connsiteX6" fmla="*/ 1131569 w 1664866"/>
              <a:gd name="connsiteY6" fmla="*/ 510544 h 2236006"/>
              <a:gd name="connsiteX7" fmla="*/ 979169 w 1664866"/>
              <a:gd name="connsiteY7" fmla="*/ 495304 h 2236006"/>
              <a:gd name="connsiteX8" fmla="*/ 1657349 w 1664866"/>
              <a:gd name="connsiteY8" fmla="*/ 22864 h 223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4866" h="2236006">
                <a:moveTo>
                  <a:pt x="1657349" y="22864"/>
                </a:moveTo>
                <a:cubicBezTo>
                  <a:pt x="1570989" y="161294"/>
                  <a:pt x="735329" y="960124"/>
                  <a:pt x="461009" y="1325884"/>
                </a:cubicBezTo>
                <a:cubicBezTo>
                  <a:pt x="186689" y="1691644"/>
                  <a:pt x="54609" y="2133604"/>
                  <a:pt x="11429" y="2217424"/>
                </a:cubicBezTo>
                <a:cubicBezTo>
                  <a:pt x="-31751" y="2301244"/>
                  <a:pt x="50799" y="2089154"/>
                  <a:pt x="201929" y="1828804"/>
                </a:cubicBezTo>
                <a:cubicBezTo>
                  <a:pt x="353059" y="1568454"/>
                  <a:pt x="826769" y="815344"/>
                  <a:pt x="918209" y="655324"/>
                </a:cubicBezTo>
                <a:cubicBezTo>
                  <a:pt x="1009649" y="495304"/>
                  <a:pt x="715009" y="892814"/>
                  <a:pt x="750569" y="868684"/>
                </a:cubicBezTo>
                <a:cubicBezTo>
                  <a:pt x="786129" y="844554"/>
                  <a:pt x="1093469" y="572774"/>
                  <a:pt x="1131569" y="510544"/>
                </a:cubicBezTo>
                <a:cubicBezTo>
                  <a:pt x="1169669" y="448314"/>
                  <a:pt x="899159" y="574044"/>
                  <a:pt x="979169" y="495304"/>
                </a:cubicBezTo>
                <a:cubicBezTo>
                  <a:pt x="1059179" y="416564"/>
                  <a:pt x="1743709" y="-115566"/>
                  <a:pt x="1657349" y="228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23CDEC2-8F0A-2D06-021B-8F2C0CA546C9}"/>
              </a:ext>
            </a:extLst>
          </p:cNvPr>
          <p:cNvSpPr/>
          <p:nvPr/>
        </p:nvSpPr>
        <p:spPr>
          <a:xfrm>
            <a:off x="3059307" y="5175421"/>
            <a:ext cx="301595" cy="1239640"/>
          </a:xfrm>
          <a:custGeom>
            <a:avLst/>
            <a:gdLst>
              <a:gd name="connsiteX0" fmla="*/ 82822 w 301595"/>
              <a:gd name="connsiteY0" fmla="*/ 1697 h 1239640"/>
              <a:gd name="connsiteX1" fmla="*/ 2140 w 301595"/>
              <a:gd name="connsiteY1" fmla="*/ 310979 h 1239640"/>
              <a:gd name="connsiteX2" fmla="*/ 24552 w 301595"/>
              <a:gd name="connsiteY2" fmla="*/ 261673 h 1239640"/>
              <a:gd name="connsiteX3" fmla="*/ 37999 w 301595"/>
              <a:gd name="connsiteY3" fmla="*/ 476826 h 1239640"/>
              <a:gd name="connsiteX4" fmla="*/ 73858 w 301595"/>
              <a:gd name="connsiteY4" fmla="*/ 400626 h 1239640"/>
              <a:gd name="connsiteX5" fmla="*/ 127646 w 301595"/>
              <a:gd name="connsiteY5" fmla="*/ 647155 h 1239640"/>
              <a:gd name="connsiteX6" fmla="*/ 154540 w 301595"/>
              <a:gd name="connsiteY6" fmla="*/ 853344 h 1239640"/>
              <a:gd name="connsiteX7" fmla="*/ 293493 w 301595"/>
              <a:gd name="connsiteY7" fmla="*/ 1037120 h 1239640"/>
              <a:gd name="connsiteX8" fmla="*/ 284528 w 301595"/>
              <a:gd name="connsiteY8" fmla="*/ 1234344 h 1239640"/>
              <a:gd name="connsiteX9" fmla="*/ 280046 w 301595"/>
              <a:gd name="connsiteY9" fmla="*/ 1108838 h 1239640"/>
              <a:gd name="connsiteX10" fmla="*/ 73858 w 301595"/>
              <a:gd name="connsiteY10" fmla="*/ 387179 h 1239640"/>
              <a:gd name="connsiteX11" fmla="*/ 6622 w 301595"/>
              <a:gd name="connsiteY11" fmla="*/ 194438 h 1239640"/>
              <a:gd name="connsiteX12" fmla="*/ 82822 w 301595"/>
              <a:gd name="connsiteY12" fmla="*/ 1697 h 123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595" h="1239640">
                <a:moveTo>
                  <a:pt x="82822" y="1697"/>
                </a:moveTo>
                <a:cubicBezTo>
                  <a:pt x="82075" y="21120"/>
                  <a:pt x="11852" y="267650"/>
                  <a:pt x="2140" y="310979"/>
                </a:cubicBezTo>
                <a:cubicBezTo>
                  <a:pt x="-7572" y="354308"/>
                  <a:pt x="18575" y="234032"/>
                  <a:pt x="24552" y="261673"/>
                </a:cubicBezTo>
                <a:cubicBezTo>
                  <a:pt x="30528" y="289314"/>
                  <a:pt x="29781" y="453667"/>
                  <a:pt x="37999" y="476826"/>
                </a:cubicBezTo>
                <a:cubicBezTo>
                  <a:pt x="46217" y="499985"/>
                  <a:pt x="58917" y="372238"/>
                  <a:pt x="73858" y="400626"/>
                </a:cubicBezTo>
                <a:cubicBezTo>
                  <a:pt x="88799" y="429014"/>
                  <a:pt x="114199" y="571702"/>
                  <a:pt x="127646" y="647155"/>
                </a:cubicBezTo>
                <a:cubicBezTo>
                  <a:pt x="141093" y="722608"/>
                  <a:pt x="126899" y="788350"/>
                  <a:pt x="154540" y="853344"/>
                </a:cubicBezTo>
                <a:cubicBezTo>
                  <a:pt x="182181" y="918338"/>
                  <a:pt x="271828" y="973620"/>
                  <a:pt x="293493" y="1037120"/>
                </a:cubicBezTo>
                <a:cubicBezTo>
                  <a:pt x="315158" y="1100620"/>
                  <a:pt x="286769" y="1222391"/>
                  <a:pt x="284528" y="1234344"/>
                </a:cubicBezTo>
                <a:cubicBezTo>
                  <a:pt x="282287" y="1246297"/>
                  <a:pt x="315158" y="1250032"/>
                  <a:pt x="280046" y="1108838"/>
                </a:cubicBezTo>
                <a:cubicBezTo>
                  <a:pt x="244934" y="967644"/>
                  <a:pt x="119429" y="539579"/>
                  <a:pt x="73858" y="387179"/>
                </a:cubicBezTo>
                <a:cubicBezTo>
                  <a:pt x="28287" y="234779"/>
                  <a:pt x="4381" y="254203"/>
                  <a:pt x="6622" y="194438"/>
                </a:cubicBezTo>
                <a:cubicBezTo>
                  <a:pt x="8863" y="134673"/>
                  <a:pt x="83569" y="-17726"/>
                  <a:pt x="82822" y="16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42E4975-D484-8F87-5D2A-84A48C17D7C0}"/>
              </a:ext>
            </a:extLst>
          </p:cNvPr>
          <p:cNvSpPr/>
          <p:nvPr/>
        </p:nvSpPr>
        <p:spPr>
          <a:xfrm>
            <a:off x="2922215" y="5235075"/>
            <a:ext cx="288319" cy="855519"/>
          </a:xfrm>
          <a:custGeom>
            <a:avLst/>
            <a:gdLst>
              <a:gd name="connsiteX0" fmla="*/ 148197 w 288319"/>
              <a:gd name="connsiteY0" fmla="*/ 313 h 855519"/>
              <a:gd name="connsiteX1" fmla="*/ 49585 w 288319"/>
              <a:gd name="connsiteY1" fmla="*/ 233396 h 855519"/>
              <a:gd name="connsiteX2" fmla="*/ 279 w 288319"/>
              <a:gd name="connsiteY2" fmla="*/ 457513 h 855519"/>
              <a:gd name="connsiteX3" fmla="*/ 31656 w 288319"/>
              <a:gd name="connsiteY3" fmla="*/ 390278 h 855519"/>
              <a:gd name="connsiteX4" fmla="*/ 76479 w 288319"/>
              <a:gd name="connsiteY4" fmla="*/ 488890 h 855519"/>
              <a:gd name="connsiteX5" fmla="*/ 130267 w 288319"/>
              <a:gd name="connsiteY5" fmla="*/ 574054 h 855519"/>
              <a:gd name="connsiteX6" fmla="*/ 287150 w 288319"/>
              <a:gd name="connsiteY6" fmla="*/ 851960 h 855519"/>
              <a:gd name="connsiteX7" fmla="*/ 193020 w 288319"/>
              <a:gd name="connsiteY7" fmla="*/ 713007 h 855519"/>
              <a:gd name="connsiteX8" fmla="*/ 31656 w 288319"/>
              <a:gd name="connsiteY8" fmla="*/ 448549 h 855519"/>
              <a:gd name="connsiteX9" fmla="*/ 80961 w 288319"/>
              <a:gd name="connsiteY9" fmla="*/ 188572 h 855519"/>
              <a:gd name="connsiteX10" fmla="*/ 148197 w 288319"/>
              <a:gd name="connsiteY10" fmla="*/ 313 h 85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319" h="855519">
                <a:moveTo>
                  <a:pt x="148197" y="313"/>
                </a:moveTo>
                <a:cubicBezTo>
                  <a:pt x="142968" y="7784"/>
                  <a:pt x="74238" y="157196"/>
                  <a:pt x="49585" y="233396"/>
                </a:cubicBezTo>
                <a:cubicBezTo>
                  <a:pt x="24932" y="309596"/>
                  <a:pt x="3267" y="431366"/>
                  <a:pt x="279" y="457513"/>
                </a:cubicBezTo>
                <a:cubicBezTo>
                  <a:pt x="-2709" y="483660"/>
                  <a:pt x="18956" y="385049"/>
                  <a:pt x="31656" y="390278"/>
                </a:cubicBezTo>
                <a:cubicBezTo>
                  <a:pt x="44356" y="395507"/>
                  <a:pt x="60044" y="458261"/>
                  <a:pt x="76479" y="488890"/>
                </a:cubicBezTo>
                <a:cubicBezTo>
                  <a:pt x="92914" y="519519"/>
                  <a:pt x="95155" y="513542"/>
                  <a:pt x="130267" y="574054"/>
                </a:cubicBezTo>
                <a:cubicBezTo>
                  <a:pt x="165379" y="634566"/>
                  <a:pt x="276691" y="828801"/>
                  <a:pt x="287150" y="851960"/>
                </a:cubicBezTo>
                <a:cubicBezTo>
                  <a:pt x="297609" y="875119"/>
                  <a:pt x="235602" y="780242"/>
                  <a:pt x="193020" y="713007"/>
                </a:cubicBezTo>
                <a:cubicBezTo>
                  <a:pt x="150438" y="645772"/>
                  <a:pt x="50332" y="535955"/>
                  <a:pt x="31656" y="448549"/>
                </a:cubicBezTo>
                <a:cubicBezTo>
                  <a:pt x="12980" y="361143"/>
                  <a:pt x="61537" y="256555"/>
                  <a:pt x="80961" y="188572"/>
                </a:cubicBezTo>
                <a:cubicBezTo>
                  <a:pt x="100385" y="120589"/>
                  <a:pt x="153426" y="-7158"/>
                  <a:pt x="148197" y="3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B60BC99-2AF3-DCCC-1B1A-25672236BA0E}"/>
              </a:ext>
            </a:extLst>
          </p:cNvPr>
          <p:cNvSpPr/>
          <p:nvPr/>
        </p:nvSpPr>
        <p:spPr>
          <a:xfrm>
            <a:off x="2866672" y="5854299"/>
            <a:ext cx="345349" cy="336607"/>
          </a:xfrm>
          <a:custGeom>
            <a:avLst/>
            <a:gdLst>
              <a:gd name="connsiteX0" fmla="*/ 10999 w 345349"/>
              <a:gd name="connsiteY0" fmla="*/ 8619 h 336607"/>
              <a:gd name="connsiteX1" fmla="*/ 60304 w 345349"/>
              <a:gd name="connsiteY1" fmla="*/ 39995 h 336607"/>
              <a:gd name="connsiteX2" fmla="*/ 244081 w 345349"/>
              <a:gd name="connsiteY2" fmla="*/ 192395 h 336607"/>
              <a:gd name="connsiteX3" fmla="*/ 342693 w 345349"/>
              <a:gd name="connsiteY3" fmla="*/ 335830 h 336607"/>
              <a:gd name="connsiteX4" fmla="*/ 311316 w 345349"/>
              <a:gd name="connsiteY4" fmla="*/ 246183 h 336607"/>
              <a:gd name="connsiteX5" fmla="*/ 248563 w 345349"/>
              <a:gd name="connsiteY5" fmla="*/ 169983 h 336607"/>
              <a:gd name="connsiteX6" fmla="*/ 10999 w 345349"/>
              <a:gd name="connsiteY6" fmla="*/ 8619 h 33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49" h="336607">
                <a:moveTo>
                  <a:pt x="10999" y="8619"/>
                </a:moveTo>
                <a:cubicBezTo>
                  <a:pt x="-20378" y="-13046"/>
                  <a:pt x="21457" y="9366"/>
                  <a:pt x="60304" y="39995"/>
                </a:cubicBezTo>
                <a:cubicBezTo>
                  <a:pt x="99151" y="70624"/>
                  <a:pt x="197016" y="143089"/>
                  <a:pt x="244081" y="192395"/>
                </a:cubicBezTo>
                <a:cubicBezTo>
                  <a:pt x="291146" y="241701"/>
                  <a:pt x="331487" y="326865"/>
                  <a:pt x="342693" y="335830"/>
                </a:cubicBezTo>
                <a:cubicBezTo>
                  <a:pt x="353899" y="344795"/>
                  <a:pt x="327004" y="273824"/>
                  <a:pt x="311316" y="246183"/>
                </a:cubicBezTo>
                <a:cubicBezTo>
                  <a:pt x="295628" y="218542"/>
                  <a:pt x="294133" y="207336"/>
                  <a:pt x="248563" y="169983"/>
                </a:cubicBezTo>
                <a:cubicBezTo>
                  <a:pt x="202993" y="132630"/>
                  <a:pt x="42376" y="30284"/>
                  <a:pt x="10999" y="8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BD8DBB76-16C3-C6B4-F4D6-68A37A5E5464}"/>
              </a:ext>
            </a:extLst>
          </p:cNvPr>
          <p:cNvSpPr/>
          <p:nvPr/>
        </p:nvSpPr>
        <p:spPr>
          <a:xfrm>
            <a:off x="2760132" y="5866671"/>
            <a:ext cx="493514" cy="416163"/>
          </a:xfrm>
          <a:custGeom>
            <a:avLst/>
            <a:gdLst>
              <a:gd name="connsiteX0" fmla="*/ 160 w 493514"/>
              <a:gd name="connsiteY0" fmla="*/ 17 h 416163"/>
              <a:gd name="connsiteX1" fmla="*/ 175348 w 493514"/>
              <a:gd name="connsiteY1" fmla="*/ 256391 h 416163"/>
              <a:gd name="connsiteX2" fmla="*/ 200986 w 493514"/>
              <a:gd name="connsiteY2" fmla="*/ 410215 h 416163"/>
              <a:gd name="connsiteX3" fmla="*/ 205259 w 493514"/>
              <a:gd name="connsiteY3" fmla="*/ 384578 h 416163"/>
              <a:gd name="connsiteX4" fmla="*/ 359083 w 493514"/>
              <a:gd name="connsiteY4" fmla="*/ 384578 h 416163"/>
              <a:gd name="connsiteX5" fmla="*/ 324900 w 493514"/>
              <a:gd name="connsiteY5" fmla="*/ 401669 h 416163"/>
              <a:gd name="connsiteX6" fmla="*/ 401812 w 493514"/>
              <a:gd name="connsiteY6" fmla="*/ 363213 h 416163"/>
              <a:gd name="connsiteX7" fmla="*/ 491543 w 493514"/>
              <a:gd name="connsiteY7" fmla="*/ 239299 h 416163"/>
              <a:gd name="connsiteX8" fmla="*/ 461632 w 493514"/>
              <a:gd name="connsiteY8" fmla="*/ 324757 h 416163"/>
              <a:gd name="connsiteX9" fmla="*/ 435995 w 493514"/>
              <a:gd name="connsiteY9" fmla="*/ 393123 h 416163"/>
              <a:gd name="connsiteX10" fmla="*/ 316354 w 493514"/>
              <a:gd name="connsiteY10" fmla="*/ 358940 h 416163"/>
              <a:gd name="connsiteX11" fmla="*/ 209532 w 493514"/>
              <a:gd name="connsiteY11" fmla="*/ 269209 h 416163"/>
              <a:gd name="connsiteX12" fmla="*/ 160 w 493514"/>
              <a:gd name="connsiteY12" fmla="*/ 17 h 4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514" h="416163">
                <a:moveTo>
                  <a:pt x="160" y="17"/>
                </a:moveTo>
                <a:cubicBezTo>
                  <a:pt x="-5537" y="-2119"/>
                  <a:pt x="141877" y="188025"/>
                  <a:pt x="175348" y="256391"/>
                </a:cubicBezTo>
                <a:cubicBezTo>
                  <a:pt x="208819" y="324757"/>
                  <a:pt x="200986" y="410215"/>
                  <a:pt x="200986" y="410215"/>
                </a:cubicBezTo>
                <a:cubicBezTo>
                  <a:pt x="205971" y="431579"/>
                  <a:pt x="178910" y="388851"/>
                  <a:pt x="205259" y="384578"/>
                </a:cubicBezTo>
                <a:cubicBezTo>
                  <a:pt x="231608" y="380305"/>
                  <a:pt x="339143" y="381730"/>
                  <a:pt x="359083" y="384578"/>
                </a:cubicBezTo>
                <a:cubicBezTo>
                  <a:pt x="379023" y="387426"/>
                  <a:pt x="324900" y="401669"/>
                  <a:pt x="324900" y="401669"/>
                </a:cubicBezTo>
                <a:cubicBezTo>
                  <a:pt x="332022" y="398108"/>
                  <a:pt x="374038" y="390275"/>
                  <a:pt x="401812" y="363213"/>
                </a:cubicBezTo>
                <a:cubicBezTo>
                  <a:pt x="429586" y="336151"/>
                  <a:pt x="481573" y="245708"/>
                  <a:pt x="491543" y="239299"/>
                </a:cubicBezTo>
                <a:cubicBezTo>
                  <a:pt x="501513" y="232890"/>
                  <a:pt x="470890" y="299120"/>
                  <a:pt x="461632" y="324757"/>
                </a:cubicBezTo>
                <a:cubicBezTo>
                  <a:pt x="452374" y="350394"/>
                  <a:pt x="460208" y="387426"/>
                  <a:pt x="435995" y="393123"/>
                </a:cubicBezTo>
                <a:cubicBezTo>
                  <a:pt x="411782" y="398820"/>
                  <a:pt x="354098" y="379592"/>
                  <a:pt x="316354" y="358940"/>
                </a:cubicBezTo>
                <a:cubicBezTo>
                  <a:pt x="278610" y="338288"/>
                  <a:pt x="256534" y="326893"/>
                  <a:pt x="209532" y="269209"/>
                </a:cubicBezTo>
                <a:cubicBezTo>
                  <a:pt x="162530" y="211525"/>
                  <a:pt x="5857" y="2153"/>
                  <a:pt x="160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B589CB9B-0877-F02C-B366-EE2940283AF5}"/>
              </a:ext>
            </a:extLst>
          </p:cNvPr>
          <p:cNvSpPr/>
          <p:nvPr/>
        </p:nvSpPr>
        <p:spPr>
          <a:xfrm>
            <a:off x="5621536" y="2187757"/>
            <a:ext cx="1606155" cy="1177228"/>
          </a:xfrm>
          <a:custGeom>
            <a:avLst/>
            <a:gdLst>
              <a:gd name="connsiteX0" fmla="*/ 3700 w 1606155"/>
              <a:gd name="connsiteY0" fmla="*/ 440545 h 1177228"/>
              <a:gd name="connsiteX1" fmla="*/ 597341 w 1606155"/>
              <a:gd name="connsiteY1" fmla="*/ 38400 h 1177228"/>
              <a:gd name="connsiteX2" fmla="*/ 1023423 w 1606155"/>
              <a:gd name="connsiteY2" fmla="*/ 172448 h 1177228"/>
              <a:gd name="connsiteX3" fmla="*/ 989911 w 1606155"/>
              <a:gd name="connsiteY3" fmla="*/ 143724 h 1177228"/>
              <a:gd name="connsiteX4" fmla="*/ 1272370 w 1606155"/>
              <a:gd name="connsiteY4" fmla="*/ 727791 h 1177228"/>
              <a:gd name="connsiteX5" fmla="*/ 1219708 w 1606155"/>
              <a:gd name="connsiteY5" fmla="*/ 536293 h 1177228"/>
              <a:gd name="connsiteX6" fmla="*/ 1363331 w 1606155"/>
              <a:gd name="connsiteY6" fmla="*/ 833114 h 1177228"/>
              <a:gd name="connsiteX7" fmla="*/ 1578766 w 1606155"/>
              <a:gd name="connsiteY7" fmla="*/ 1129935 h 1177228"/>
              <a:gd name="connsiteX8" fmla="*/ 1530891 w 1606155"/>
              <a:gd name="connsiteY8" fmla="*/ 1067698 h 1177228"/>
              <a:gd name="connsiteX9" fmla="*/ 927674 w 1606155"/>
              <a:gd name="connsiteY9" fmla="*/ 110212 h 1177228"/>
              <a:gd name="connsiteX10" fmla="*/ 846288 w 1606155"/>
              <a:gd name="connsiteY10" fmla="*/ 14463 h 1177228"/>
              <a:gd name="connsiteX11" fmla="*/ 803201 w 1606155"/>
              <a:gd name="connsiteY11" fmla="*/ 52762 h 1177228"/>
              <a:gd name="connsiteX12" fmla="*/ 563829 w 1606155"/>
              <a:gd name="connsiteY12" fmla="*/ 95849 h 1177228"/>
              <a:gd name="connsiteX13" fmla="*/ 640428 w 1606155"/>
              <a:gd name="connsiteY13" fmla="*/ 101 h 1177228"/>
              <a:gd name="connsiteX14" fmla="*/ 357970 w 1606155"/>
              <a:gd name="connsiteY14" fmla="*/ 86274 h 1177228"/>
              <a:gd name="connsiteX15" fmla="*/ 3700 w 1606155"/>
              <a:gd name="connsiteY15" fmla="*/ 440545 h 117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6155" h="1177228">
                <a:moveTo>
                  <a:pt x="3700" y="440545"/>
                </a:moveTo>
                <a:cubicBezTo>
                  <a:pt x="43595" y="432566"/>
                  <a:pt x="427387" y="83083"/>
                  <a:pt x="597341" y="38400"/>
                </a:cubicBezTo>
                <a:cubicBezTo>
                  <a:pt x="767295" y="-6283"/>
                  <a:pt x="957995" y="154894"/>
                  <a:pt x="1023423" y="172448"/>
                </a:cubicBezTo>
                <a:cubicBezTo>
                  <a:pt x="1088851" y="190002"/>
                  <a:pt x="948420" y="51167"/>
                  <a:pt x="989911" y="143724"/>
                </a:cubicBezTo>
                <a:cubicBezTo>
                  <a:pt x="1031402" y="236281"/>
                  <a:pt x="1234071" y="662363"/>
                  <a:pt x="1272370" y="727791"/>
                </a:cubicBezTo>
                <a:cubicBezTo>
                  <a:pt x="1310669" y="793219"/>
                  <a:pt x="1204548" y="518739"/>
                  <a:pt x="1219708" y="536293"/>
                </a:cubicBezTo>
                <a:cubicBezTo>
                  <a:pt x="1234868" y="553847"/>
                  <a:pt x="1303488" y="734174"/>
                  <a:pt x="1363331" y="833114"/>
                </a:cubicBezTo>
                <a:cubicBezTo>
                  <a:pt x="1423174" y="932054"/>
                  <a:pt x="1550839" y="1090838"/>
                  <a:pt x="1578766" y="1129935"/>
                </a:cubicBezTo>
                <a:cubicBezTo>
                  <a:pt x="1606693" y="1169032"/>
                  <a:pt x="1639406" y="1237652"/>
                  <a:pt x="1530891" y="1067698"/>
                </a:cubicBezTo>
                <a:cubicBezTo>
                  <a:pt x="1422376" y="897744"/>
                  <a:pt x="1041774" y="285751"/>
                  <a:pt x="927674" y="110212"/>
                </a:cubicBezTo>
                <a:cubicBezTo>
                  <a:pt x="813574" y="-65327"/>
                  <a:pt x="867034" y="24038"/>
                  <a:pt x="846288" y="14463"/>
                </a:cubicBezTo>
                <a:cubicBezTo>
                  <a:pt x="825542" y="4888"/>
                  <a:pt x="850278" y="39198"/>
                  <a:pt x="803201" y="52762"/>
                </a:cubicBezTo>
                <a:cubicBezTo>
                  <a:pt x="756125" y="66326"/>
                  <a:pt x="590958" y="104626"/>
                  <a:pt x="563829" y="95849"/>
                </a:cubicBezTo>
                <a:cubicBezTo>
                  <a:pt x="536700" y="87072"/>
                  <a:pt x="674738" y="1697"/>
                  <a:pt x="640428" y="101"/>
                </a:cubicBezTo>
                <a:cubicBezTo>
                  <a:pt x="606118" y="-1495"/>
                  <a:pt x="458506" y="15260"/>
                  <a:pt x="357970" y="86274"/>
                </a:cubicBezTo>
                <a:cubicBezTo>
                  <a:pt x="257434" y="157287"/>
                  <a:pt x="-36195" y="448524"/>
                  <a:pt x="3700" y="4405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CCEF0CD-DE38-4330-DAA1-39DE3168762B}"/>
              </a:ext>
            </a:extLst>
          </p:cNvPr>
          <p:cNvSpPr/>
          <p:nvPr/>
        </p:nvSpPr>
        <p:spPr>
          <a:xfrm>
            <a:off x="5246834" y="1609660"/>
            <a:ext cx="1324745" cy="479436"/>
          </a:xfrm>
          <a:custGeom>
            <a:avLst/>
            <a:gdLst>
              <a:gd name="connsiteX0" fmla="*/ 4982 w 1324745"/>
              <a:gd name="connsiteY0" fmla="*/ 233502 h 479436"/>
              <a:gd name="connsiteX1" fmla="*/ 493300 w 1324745"/>
              <a:gd name="connsiteY1" fmla="*/ 3705 h 479436"/>
              <a:gd name="connsiteX2" fmla="*/ 1288014 w 1324745"/>
              <a:gd name="connsiteY2" fmla="*/ 458512 h 479436"/>
              <a:gd name="connsiteX3" fmla="*/ 1149179 w 1324745"/>
              <a:gd name="connsiteY3" fmla="*/ 367550 h 479436"/>
              <a:gd name="connsiteX4" fmla="*/ 766184 w 1324745"/>
              <a:gd name="connsiteY4" fmla="*/ 51580 h 479436"/>
              <a:gd name="connsiteX5" fmla="*/ 833208 w 1324745"/>
              <a:gd name="connsiteY5" fmla="*/ 204778 h 479436"/>
              <a:gd name="connsiteX6" fmla="*/ 502875 w 1324745"/>
              <a:gd name="connsiteY6" fmla="*/ 13280 h 479436"/>
              <a:gd name="connsiteX7" fmla="*/ 383189 w 1324745"/>
              <a:gd name="connsiteY7" fmla="*/ 37217 h 479436"/>
              <a:gd name="connsiteX8" fmla="*/ 349677 w 1324745"/>
              <a:gd name="connsiteY8" fmla="*/ 42005 h 479436"/>
              <a:gd name="connsiteX9" fmla="*/ 244353 w 1324745"/>
              <a:gd name="connsiteY9" fmla="*/ 51580 h 479436"/>
              <a:gd name="connsiteX10" fmla="*/ 4982 w 1324745"/>
              <a:gd name="connsiteY10" fmla="*/ 233502 h 4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745" h="479436">
                <a:moveTo>
                  <a:pt x="4982" y="233502"/>
                </a:moveTo>
                <a:cubicBezTo>
                  <a:pt x="46473" y="225523"/>
                  <a:pt x="279461" y="-33797"/>
                  <a:pt x="493300" y="3705"/>
                </a:cubicBezTo>
                <a:cubicBezTo>
                  <a:pt x="707139" y="41207"/>
                  <a:pt x="1178701" y="397871"/>
                  <a:pt x="1288014" y="458512"/>
                </a:cubicBezTo>
                <a:cubicBezTo>
                  <a:pt x="1397327" y="519153"/>
                  <a:pt x="1236151" y="435372"/>
                  <a:pt x="1149179" y="367550"/>
                </a:cubicBezTo>
                <a:cubicBezTo>
                  <a:pt x="1062207" y="299728"/>
                  <a:pt x="818846" y="78709"/>
                  <a:pt x="766184" y="51580"/>
                </a:cubicBezTo>
                <a:cubicBezTo>
                  <a:pt x="713522" y="24451"/>
                  <a:pt x="877093" y="211161"/>
                  <a:pt x="833208" y="204778"/>
                </a:cubicBezTo>
                <a:cubicBezTo>
                  <a:pt x="789323" y="198395"/>
                  <a:pt x="577878" y="41207"/>
                  <a:pt x="502875" y="13280"/>
                </a:cubicBezTo>
                <a:cubicBezTo>
                  <a:pt x="427872" y="-14647"/>
                  <a:pt x="408722" y="32430"/>
                  <a:pt x="383189" y="37217"/>
                </a:cubicBezTo>
                <a:cubicBezTo>
                  <a:pt x="357656" y="42004"/>
                  <a:pt x="372816" y="39611"/>
                  <a:pt x="349677" y="42005"/>
                </a:cubicBezTo>
                <a:cubicBezTo>
                  <a:pt x="326538" y="44399"/>
                  <a:pt x="295419" y="22058"/>
                  <a:pt x="244353" y="51580"/>
                </a:cubicBezTo>
                <a:cubicBezTo>
                  <a:pt x="193287" y="81102"/>
                  <a:pt x="-36509" y="241481"/>
                  <a:pt x="4982" y="2335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FB465B7-45CD-ADE4-7B4B-8D38A1DD7929}"/>
              </a:ext>
            </a:extLst>
          </p:cNvPr>
          <p:cNvSpPr/>
          <p:nvPr/>
        </p:nvSpPr>
        <p:spPr>
          <a:xfrm>
            <a:off x="4941244" y="1372600"/>
            <a:ext cx="895089" cy="236774"/>
          </a:xfrm>
          <a:custGeom>
            <a:avLst/>
            <a:gdLst>
              <a:gd name="connsiteX0" fmla="*/ 4176 w 895089"/>
              <a:gd name="connsiteY0" fmla="*/ 39693 h 236774"/>
              <a:gd name="connsiteX1" fmla="*/ 578668 w 895089"/>
              <a:gd name="connsiteY1" fmla="*/ 130654 h 236774"/>
              <a:gd name="connsiteX2" fmla="*/ 454195 w 895089"/>
              <a:gd name="connsiteY2" fmla="*/ 1394 h 236774"/>
              <a:gd name="connsiteX3" fmla="*/ 889851 w 895089"/>
              <a:gd name="connsiteY3" fmla="*/ 231191 h 236774"/>
              <a:gd name="connsiteX4" fmla="*/ 674417 w 895089"/>
              <a:gd name="connsiteY4" fmla="*/ 164166 h 236774"/>
              <a:gd name="connsiteX5" fmla="*/ 368021 w 895089"/>
              <a:gd name="connsiteY5" fmla="*/ 145017 h 236774"/>
              <a:gd name="connsiteX6" fmla="*/ 320147 w 895089"/>
              <a:gd name="connsiteY6" fmla="*/ 101930 h 236774"/>
              <a:gd name="connsiteX7" fmla="*/ 4176 w 895089"/>
              <a:gd name="connsiteY7" fmla="*/ 39693 h 2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089" h="236774">
                <a:moveTo>
                  <a:pt x="4176" y="39693"/>
                </a:moveTo>
                <a:cubicBezTo>
                  <a:pt x="47263" y="44480"/>
                  <a:pt x="503665" y="137037"/>
                  <a:pt x="578668" y="130654"/>
                </a:cubicBezTo>
                <a:cubicBezTo>
                  <a:pt x="653671" y="124271"/>
                  <a:pt x="402331" y="-15362"/>
                  <a:pt x="454195" y="1394"/>
                </a:cubicBezTo>
                <a:cubicBezTo>
                  <a:pt x="506059" y="18150"/>
                  <a:pt x="853147" y="204062"/>
                  <a:pt x="889851" y="231191"/>
                </a:cubicBezTo>
                <a:cubicBezTo>
                  <a:pt x="926555" y="258320"/>
                  <a:pt x="761389" y="178528"/>
                  <a:pt x="674417" y="164166"/>
                </a:cubicBezTo>
                <a:cubicBezTo>
                  <a:pt x="587445" y="149804"/>
                  <a:pt x="427066" y="155390"/>
                  <a:pt x="368021" y="145017"/>
                </a:cubicBezTo>
                <a:cubicBezTo>
                  <a:pt x="308976" y="134644"/>
                  <a:pt x="376000" y="117888"/>
                  <a:pt x="320147" y="101930"/>
                </a:cubicBezTo>
                <a:cubicBezTo>
                  <a:pt x="264294" y="85972"/>
                  <a:pt x="-38911" y="34906"/>
                  <a:pt x="4176" y="39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19B778FC-6DFB-5FB8-D52E-352C4CB4FC1E}"/>
              </a:ext>
            </a:extLst>
          </p:cNvPr>
          <p:cNvSpPr/>
          <p:nvPr/>
        </p:nvSpPr>
        <p:spPr>
          <a:xfrm>
            <a:off x="6901782" y="2508120"/>
            <a:ext cx="727970" cy="1051029"/>
          </a:xfrm>
          <a:custGeom>
            <a:avLst/>
            <a:gdLst>
              <a:gd name="connsiteX0" fmla="*/ 1699 w 727970"/>
              <a:gd name="connsiteY0" fmla="*/ 5283 h 1051029"/>
              <a:gd name="connsiteX1" fmla="*/ 456505 w 727970"/>
              <a:gd name="connsiteY1" fmla="*/ 498389 h 1051029"/>
              <a:gd name="connsiteX2" fmla="*/ 710239 w 727970"/>
              <a:gd name="connsiteY2" fmla="*/ 1034582 h 1051029"/>
              <a:gd name="connsiteX3" fmla="*/ 681514 w 727970"/>
              <a:gd name="connsiteY3" fmla="*/ 867021 h 1051029"/>
              <a:gd name="connsiteX4" fmla="*/ 480442 w 727970"/>
              <a:gd name="connsiteY4" fmla="*/ 397853 h 1051029"/>
              <a:gd name="connsiteX5" fmla="*/ 509167 w 727970"/>
              <a:gd name="connsiteY5" fmla="*/ 498389 h 1051029"/>
              <a:gd name="connsiteX6" fmla="*/ 308094 w 727970"/>
              <a:gd name="connsiteY6" fmla="*/ 254230 h 1051029"/>
              <a:gd name="connsiteX7" fmla="*/ 1699 w 727970"/>
              <a:gd name="connsiteY7" fmla="*/ 5283 h 105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70" h="1051029">
                <a:moveTo>
                  <a:pt x="1699" y="5283"/>
                </a:moveTo>
                <a:cubicBezTo>
                  <a:pt x="26434" y="45976"/>
                  <a:pt x="338415" y="326839"/>
                  <a:pt x="456505" y="498389"/>
                </a:cubicBezTo>
                <a:cubicBezTo>
                  <a:pt x="574595" y="669939"/>
                  <a:pt x="672738" y="973143"/>
                  <a:pt x="710239" y="1034582"/>
                </a:cubicBezTo>
                <a:cubicBezTo>
                  <a:pt x="747741" y="1096021"/>
                  <a:pt x="719814" y="973143"/>
                  <a:pt x="681514" y="867021"/>
                </a:cubicBezTo>
                <a:cubicBezTo>
                  <a:pt x="643215" y="760900"/>
                  <a:pt x="509166" y="459292"/>
                  <a:pt x="480442" y="397853"/>
                </a:cubicBezTo>
                <a:cubicBezTo>
                  <a:pt x="451718" y="336414"/>
                  <a:pt x="537892" y="522326"/>
                  <a:pt x="509167" y="498389"/>
                </a:cubicBezTo>
                <a:cubicBezTo>
                  <a:pt x="480442" y="474452"/>
                  <a:pt x="387087" y="338808"/>
                  <a:pt x="308094" y="254230"/>
                </a:cubicBezTo>
                <a:cubicBezTo>
                  <a:pt x="229101" y="169652"/>
                  <a:pt x="-23036" y="-35410"/>
                  <a:pt x="1699" y="52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5D3EC77-3219-2FAA-0D62-FAA09CBBFDA7}"/>
              </a:ext>
            </a:extLst>
          </p:cNvPr>
          <p:cNvSpPr/>
          <p:nvPr/>
        </p:nvSpPr>
        <p:spPr>
          <a:xfrm>
            <a:off x="7067548" y="3396090"/>
            <a:ext cx="320835" cy="1713574"/>
          </a:xfrm>
          <a:custGeom>
            <a:avLst/>
            <a:gdLst>
              <a:gd name="connsiteX0" fmla="*/ 3493 w 320835"/>
              <a:gd name="connsiteY0" fmla="*/ 7776 h 1713574"/>
              <a:gd name="connsiteX1" fmla="*/ 209353 w 320835"/>
              <a:gd name="connsiteY1" fmla="*/ 936538 h 1713574"/>
              <a:gd name="connsiteX2" fmla="*/ 104029 w 320835"/>
              <a:gd name="connsiteY2" fmla="*/ 1688165 h 1713574"/>
              <a:gd name="connsiteX3" fmla="*/ 132754 w 320835"/>
              <a:gd name="connsiteY3" fmla="*/ 1482306 h 1713574"/>
              <a:gd name="connsiteX4" fmla="*/ 319464 w 320835"/>
              <a:gd name="connsiteY4" fmla="*/ 946113 h 1713574"/>
              <a:gd name="connsiteX5" fmla="*/ 218927 w 320835"/>
              <a:gd name="connsiteY5" fmla="*/ 1084949 h 1713574"/>
              <a:gd name="connsiteX6" fmla="*/ 247652 w 320835"/>
              <a:gd name="connsiteY6" fmla="*/ 879089 h 1713574"/>
              <a:gd name="connsiteX7" fmla="*/ 99242 w 320835"/>
              <a:gd name="connsiteY7" fmla="*/ 429070 h 1713574"/>
              <a:gd name="connsiteX8" fmla="*/ 80092 w 320835"/>
              <a:gd name="connsiteY8" fmla="*/ 486519 h 1713574"/>
              <a:gd name="connsiteX9" fmla="*/ 3493 w 320835"/>
              <a:gd name="connsiteY9" fmla="*/ 7776 h 171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835" h="1713574">
                <a:moveTo>
                  <a:pt x="3493" y="7776"/>
                </a:moveTo>
                <a:cubicBezTo>
                  <a:pt x="25036" y="82779"/>
                  <a:pt x="192597" y="656473"/>
                  <a:pt x="209353" y="936538"/>
                </a:cubicBezTo>
                <a:cubicBezTo>
                  <a:pt x="226109" y="1216603"/>
                  <a:pt x="116795" y="1597204"/>
                  <a:pt x="104029" y="1688165"/>
                </a:cubicBezTo>
                <a:cubicBezTo>
                  <a:pt x="91263" y="1779126"/>
                  <a:pt x="96848" y="1605981"/>
                  <a:pt x="132754" y="1482306"/>
                </a:cubicBezTo>
                <a:cubicBezTo>
                  <a:pt x="168660" y="1358631"/>
                  <a:pt x="305102" y="1012339"/>
                  <a:pt x="319464" y="946113"/>
                </a:cubicBezTo>
                <a:cubicBezTo>
                  <a:pt x="333826" y="879887"/>
                  <a:pt x="230896" y="1096120"/>
                  <a:pt x="218927" y="1084949"/>
                </a:cubicBezTo>
                <a:cubicBezTo>
                  <a:pt x="206958" y="1073778"/>
                  <a:pt x="267599" y="988402"/>
                  <a:pt x="247652" y="879089"/>
                </a:cubicBezTo>
                <a:cubicBezTo>
                  <a:pt x="227705" y="769776"/>
                  <a:pt x="127169" y="494498"/>
                  <a:pt x="99242" y="429070"/>
                </a:cubicBezTo>
                <a:cubicBezTo>
                  <a:pt x="71315" y="363642"/>
                  <a:pt x="93656" y="549553"/>
                  <a:pt x="80092" y="486519"/>
                </a:cubicBezTo>
                <a:cubicBezTo>
                  <a:pt x="66528" y="423485"/>
                  <a:pt x="-18050" y="-67227"/>
                  <a:pt x="3493" y="77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CE77F3B-FAA4-62EE-E214-5ABB1AD905E7}"/>
              </a:ext>
            </a:extLst>
          </p:cNvPr>
          <p:cNvSpPr/>
          <p:nvPr/>
        </p:nvSpPr>
        <p:spPr>
          <a:xfrm>
            <a:off x="7548859" y="3662846"/>
            <a:ext cx="780441" cy="1645989"/>
          </a:xfrm>
          <a:custGeom>
            <a:avLst/>
            <a:gdLst>
              <a:gd name="connsiteX0" fmla="*/ 925 w 780441"/>
              <a:gd name="connsiteY0" fmla="*/ 4329 h 1645989"/>
              <a:gd name="connsiteX1" fmla="*/ 455732 w 780441"/>
              <a:gd name="connsiteY1" fmla="*/ 483072 h 1645989"/>
              <a:gd name="connsiteX2" fmla="*/ 403070 w 780441"/>
              <a:gd name="connsiteY2" fmla="*/ 1038415 h 1645989"/>
              <a:gd name="connsiteX3" fmla="*/ 757340 w 780441"/>
              <a:gd name="connsiteY3" fmla="*/ 1603332 h 1645989"/>
              <a:gd name="connsiteX4" fmla="*/ 709466 w 780441"/>
              <a:gd name="connsiteY4" fmla="*/ 1555458 h 1645989"/>
              <a:gd name="connsiteX5" fmla="*/ 412645 w 780441"/>
              <a:gd name="connsiteY5" fmla="*/ 1153313 h 1645989"/>
              <a:gd name="connsiteX6" fmla="*/ 436582 w 780441"/>
              <a:gd name="connsiteY6" fmla="*/ 1182038 h 1645989"/>
              <a:gd name="connsiteX7" fmla="*/ 474881 w 780441"/>
              <a:gd name="connsiteY7" fmla="*/ 708082 h 1645989"/>
              <a:gd name="connsiteX8" fmla="*/ 441369 w 780441"/>
              <a:gd name="connsiteY8" fmla="*/ 736806 h 1645989"/>
              <a:gd name="connsiteX9" fmla="*/ 441369 w 780441"/>
              <a:gd name="connsiteY9" fmla="*/ 535734 h 1645989"/>
              <a:gd name="connsiteX10" fmla="*/ 312109 w 780441"/>
              <a:gd name="connsiteY10" fmla="*/ 210189 h 1645989"/>
              <a:gd name="connsiteX11" fmla="*/ 336046 w 780441"/>
              <a:gd name="connsiteY11" fmla="*/ 243701 h 1645989"/>
              <a:gd name="connsiteX12" fmla="*/ 925 w 780441"/>
              <a:gd name="connsiteY12" fmla="*/ 4329 h 16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0441" h="1645989">
                <a:moveTo>
                  <a:pt x="925" y="4329"/>
                </a:moveTo>
                <a:cubicBezTo>
                  <a:pt x="20873" y="44224"/>
                  <a:pt x="388708" y="310724"/>
                  <a:pt x="455732" y="483072"/>
                </a:cubicBezTo>
                <a:cubicBezTo>
                  <a:pt x="522756" y="655420"/>
                  <a:pt x="352802" y="851705"/>
                  <a:pt x="403070" y="1038415"/>
                </a:cubicBezTo>
                <a:cubicBezTo>
                  <a:pt x="453338" y="1225125"/>
                  <a:pt x="706274" y="1517158"/>
                  <a:pt x="757340" y="1603332"/>
                </a:cubicBezTo>
                <a:cubicBezTo>
                  <a:pt x="808406" y="1689506"/>
                  <a:pt x="766915" y="1630461"/>
                  <a:pt x="709466" y="1555458"/>
                </a:cubicBezTo>
                <a:cubicBezTo>
                  <a:pt x="652017" y="1480455"/>
                  <a:pt x="412645" y="1153313"/>
                  <a:pt x="412645" y="1153313"/>
                </a:cubicBezTo>
                <a:cubicBezTo>
                  <a:pt x="367164" y="1091076"/>
                  <a:pt x="426209" y="1256243"/>
                  <a:pt x="436582" y="1182038"/>
                </a:cubicBezTo>
                <a:cubicBezTo>
                  <a:pt x="446955" y="1107833"/>
                  <a:pt x="474083" y="782287"/>
                  <a:pt x="474881" y="708082"/>
                </a:cubicBezTo>
                <a:cubicBezTo>
                  <a:pt x="475679" y="633877"/>
                  <a:pt x="446954" y="765531"/>
                  <a:pt x="441369" y="736806"/>
                </a:cubicBezTo>
                <a:cubicBezTo>
                  <a:pt x="435784" y="708081"/>
                  <a:pt x="462912" y="623504"/>
                  <a:pt x="441369" y="535734"/>
                </a:cubicBezTo>
                <a:cubicBezTo>
                  <a:pt x="419826" y="447965"/>
                  <a:pt x="329663" y="258861"/>
                  <a:pt x="312109" y="210189"/>
                </a:cubicBezTo>
                <a:cubicBezTo>
                  <a:pt x="294555" y="161517"/>
                  <a:pt x="382324" y="274819"/>
                  <a:pt x="336046" y="243701"/>
                </a:cubicBezTo>
                <a:cubicBezTo>
                  <a:pt x="289768" y="212583"/>
                  <a:pt x="-19023" y="-35566"/>
                  <a:pt x="925" y="43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4A24CE0-15DB-87BE-30F9-65FC6C997A92}"/>
              </a:ext>
            </a:extLst>
          </p:cNvPr>
          <p:cNvSpPr/>
          <p:nvPr/>
        </p:nvSpPr>
        <p:spPr>
          <a:xfrm>
            <a:off x="7514881" y="4636789"/>
            <a:ext cx="858022" cy="2081984"/>
          </a:xfrm>
          <a:custGeom>
            <a:avLst/>
            <a:gdLst>
              <a:gd name="connsiteX0" fmla="*/ 20541 w 858022"/>
              <a:gd name="connsiteY0" fmla="*/ 2235 h 2081984"/>
              <a:gd name="connsiteX1" fmla="*/ 130652 w 858022"/>
              <a:gd name="connsiteY1" fmla="*/ 500128 h 2081984"/>
              <a:gd name="connsiteX2" fmla="*/ 92353 w 858022"/>
              <a:gd name="connsiteY2" fmla="*/ 988447 h 2081984"/>
              <a:gd name="connsiteX3" fmla="*/ 815255 w 858022"/>
              <a:gd name="connsiteY3" fmla="*/ 2017745 h 2081984"/>
              <a:gd name="connsiteX4" fmla="*/ 695569 w 858022"/>
              <a:gd name="connsiteY4" fmla="*/ 1869335 h 2081984"/>
              <a:gd name="connsiteX5" fmla="*/ 44478 w 858022"/>
              <a:gd name="connsiteY5" fmla="*/ 1017171 h 2081984"/>
              <a:gd name="connsiteX6" fmla="*/ 63628 w 858022"/>
              <a:gd name="connsiteY6" fmla="*/ 1084195 h 2081984"/>
              <a:gd name="connsiteX7" fmla="*/ 111502 w 858022"/>
              <a:gd name="connsiteY7" fmla="*/ 710775 h 2081984"/>
              <a:gd name="connsiteX8" fmla="*/ 97140 w 858022"/>
              <a:gd name="connsiteY8" fmla="*/ 825674 h 2081984"/>
              <a:gd name="connsiteX9" fmla="*/ 106715 w 858022"/>
              <a:gd name="connsiteY9" fmla="*/ 433104 h 2081984"/>
              <a:gd name="connsiteX10" fmla="*/ 87565 w 858022"/>
              <a:gd name="connsiteY10" fmla="*/ 524065 h 2081984"/>
              <a:gd name="connsiteX11" fmla="*/ 58840 w 858022"/>
              <a:gd name="connsiteY11" fmla="*/ 322993 h 2081984"/>
              <a:gd name="connsiteX12" fmla="*/ 20541 w 858022"/>
              <a:gd name="connsiteY12" fmla="*/ 2235 h 208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022" h="2081984">
                <a:moveTo>
                  <a:pt x="20541" y="2235"/>
                </a:moveTo>
                <a:cubicBezTo>
                  <a:pt x="32510" y="31757"/>
                  <a:pt x="118683" y="335759"/>
                  <a:pt x="130652" y="500128"/>
                </a:cubicBezTo>
                <a:cubicBezTo>
                  <a:pt x="142621" y="664497"/>
                  <a:pt x="-21747" y="735511"/>
                  <a:pt x="92353" y="988447"/>
                </a:cubicBezTo>
                <a:cubicBezTo>
                  <a:pt x="206453" y="1241383"/>
                  <a:pt x="714719" y="1870930"/>
                  <a:pt x="815255" y="2017745"/>
                </a:cubicBezTo>
                <a:cubicBezTo>
                  <a:pt x="915791" y="2164560"/>
                  <a:pt x="824032" y="2036097"/>
                  <a:pt x="695569" y="1869335"/>
                </a:cubicBezTo>
                <a:cubicBezTo>
                  <a:pt x="567106" y="1702573"/>
                  <a:pt x="149801" y="1148028"/>
                  <a:pt x="44478" y="1017171"/>
                </a:cubicBezTo>
                <a:cubicBezTo>
                  <a:pt x="-60845" y="886314"/>
                  <a:pt x="52457" y="1135261"/>
                  <a:pt x="63628" y="1084195"/>
                </a:cubicBezTo>
                <a:cubicBezTo>
                  <a:pt x="74799" y="1033129"/>
                  <a:pt x="105917" y="753862"/>
                  <a:pt x="111502" y="710775"/>
                </a:cubicBezTo>
                <a:cubicBezTo>
                  <a:pt x="117087" y="667688"/>
                  <a:pt x="97938" y="871952"/>
                  <a:pt x="97140" y="825674"/>
                </a:cubicBezTo>
                <a:cubicBezTo>
                  <a:pt x="96342" y="779396"/>
                  <a:pt x="108311" y="483372"/>
                  <a:pt x="106715" y="433104"/>
                </a:cubicBezTo>
                <a:cubicBezTo>
                  <a:pt x="105119" y="382836"/>
                  <a:pt x="95544" y="542417"/>
                  <a:pt x="87565" y="524065"/>
                </a:cubicBezTo>
                <a:cubicBezTo>
                  <a:pt x="79586" y="505713"/>
                  <a:pt x="70011" y="401986"/>
                  <a:pt x="58840" y="322993"/>
                </a:cubicBezTo>
                <a:cubicBezTo>
                  <a:pt x="47669" y="244000"/>
                  <a:pt x="8572" y="-27287"/>
                  <a:pt x="20541" y="2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FBE67C-8AE6-84A2-2B38-9BD9B2386B7A}"/>
              </a:ext>
            </a:extLst>
          </p:cNvPr>
          <p:cNvSpPr/>
          <p:nvPr/>
        </p:nvSpPr>
        <p:spPr>
          <a:xfrm>
            <a:off x="7908169" y="5335722"/>
            <a:ext cx="1130316" cy="1775604"/>
          </a:xfrm>
          <a:custGeom>
            <a:avLst/>
            <a:gdLst>
              <a:gd name="connsiteX0" fmla="*/ 10248 w 1130316"/>
              <a:gd name="connsiteY0" fmla="*/ 16630 h 1775604"/>
              <a:gd name="connsiteX1" fmla="*/ 905498 w 1130316"/>
              <a:gd name="connsiteY1" fmla="*/ 825706 h 1775604"/>
              <a:gd name="connsiteX2" fmla="*/ 1120933 w 1130316"/>
              <a:gd name="connsiteY2" fmla="*/ 1749681 h 1775604"/>
              <a:gd name="connsiteX3" fmla="*/ 1073058 w 1130316"/>
              <a:gd name="connsiteY3" fmla="*/ 1457648 h 1775604"/>
              <a:gd name="connsiteX4" fmla="*/ 905498 w 1130316"/>
              <a:gd name="connsiteY4" fmla="*/ 801769 h 1775604"/>
              <a:gd name="connsiteX5" fmla="*/ 953372 w 1130316"/>
              <a:gd name="connsiteY5" fmla="*/ 950180 h 1775604"/>
              <a:gd name="connsiteX6" fmla="*/ 819324 w 1130316"/>
              <a:gd name="connsiteY6" fmla="*/ 567185 h 1775604"/>
              <a:gd name="connsiteX7" fmla="*/ 771450 w 1130316"/>
              <a:gd name="connsiteY7" fmla="*/ 624634 h 1775604"/>
              <a:gd name="connsiteX8" fmla="*/ 383668 w 1130316"/>
              <a:gd name="connsiteY8" fmla="*/ 313451 h 1775604"/>
              <a:gd name="connsiteX9" fmla="*/ 488991 w 1130316"/>
              <a:gd name="connsiteY9" fmla="*/ 466649 h 1775604"/>
              <a:gd name="connsiteX10" fmla="*/ 421967 w 1130316"/>
              <a:gd name="connsiteY10" fmla="*/ 294301 h 1775604"/>
              <a:gd name="connsiteX11" fmla="*/ 10248 w 1130316"/>
              <a:gd name="connsiteY11" fmla="*/ 16630 h 17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0316" h="1775604">
                <a:moveTo>
                  <a:pt x="10248" y="16630"/>
                </a:moveTo>
                <a:cubicBezTo>
                  <a:pt x="90837" y="105198"/>
                  <a:pt x="720384" y="536864"/>
                  <a:pt x="905498" y="825706"/>
                </a:cubicBezTo>
                <a:cubicBezTo>
                  <a:pt x="1090612" y="1114548"/>
                  <a:pt x="1093006" y="1644357"/>
                  <a:pt x="1120933" y="1749681"/>
                </a:cubicBezTo>
                <a:cubicBezTo>
                  <a:pt x="1148860" y="1855005"/>
                  <a:pt x="1108964" y="1615633"/>
                  <a:pt x="1073058" y="1457648"/>
                </a:cubicBezTo>
                <a:cubicBezTo>
                  <a:pt x="1037152" y="1299663"/>
                  <a:pt x="925446" y="886347"/>
                  <a:pt x="905498" y="801769"/>
                </a:cubicBezTo>
                <a:cubicBezTo>
                  <a:pt x="885550" y="717191"/>
                  <a:pt x="967734" y="989277"/>
                  <a:pt x="953372" y="950180"/>
                </a:cubicBezTo>
                <a:cubicBezTo>
                  <a:pt x="939010" y="911083"/>
                  <a:pt x="849644" y="621443"/>
                  <a:pt x="819324" y="567185"/>
                </a:cubicBezTo>
                <a:cubicBezTo>
                  <a:pt x="789004" y="512927"/>
                  <a:pt x="844059" y="666923"/>
                  <a:pt x="771450" y="624634"/>
                </a:cubicBezTo>
                <a:cubicBezTo>
                  <a:pt x="698841" y="582345"/>
                  <a:pt x="430745" y="339782"/>
                  <a:pt x="383668" y="313451"/>
                </a:cubicBezTo>
                <a:cubicBezTo>
                  <a:pt x="336592" y="287120"/>
                  <a:pt x="482608" y="469841"/>
                  <a:pt x="488991" y="466649"/>
                </a:cubicBezTo>
                <a:cubicBezTo>
                  <a:pt x="495374" y="463457"/>
                  <a:pt x="495374" y="370102"/>
                  <a:pt x="421967" y="294301"/>
                </a:cubicBezTo>
                <a:cubicBezTo>
                  <a:pt x="348560" y="218500"/>
                  <a:pt x="-70341" y="-71938"/>
                  <a:pt x="10248" y="16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7A40EDC-3472-4D21-99EF-01E171A6F9F2}"/>
              </a:ext>
            </a:extLst>
          </p:cNvPr>
          <p:cNvSpPr/>
          <p:nvPr/>
        </p:nvSpPr>
        <p:spPr>
          <a:xfrm>
            <a:off x="5389987" y="1914563"/>
            <a:ext cx="1065434" cy="291330"/>
          </a:xfrm>
          <a:custGeom>
            <a:avLst/>
            <a:gdLst>
              <a:gd name="connsiteX0" fmla="*/ 2284 w 1065434"/>
              <a:gd name="connsiteY0" fmla="*/ 290755 h 291330"/>
              <a:gd name="connsiteX1" fmla="*/ 553613 w 1065434"/>
              <a:gd name="connsiteY1" fmla="*/ 95772 h 291330"/>
              <a:gd name="connsiteX2" fmla="*/ 412419 w 1065434"/>
              <a:gd name="connsiteY2" fmla="*/ 41984 h 291330"/>
              <a:gd name="connsiteX3" fmla="*/ 762042 w 1065434"/>
              <a:gd name="connsiteY3" fmla="*/ 48708 h 291330"/>
              <a:gd name="connsiteX4" fmla="*/ 1064601 w 1065434"/>
              <a:gd name="connsiteY4" fmla="*/ 189902 h 291330"/>
              <a:gd name="connsiteX5" fmla="*/ 667913 w 1065434"/>
              <a:gd name="connsiteY5" fmla="*/ 1643 h 291330"/>
              <a:gd name="connsiteX6" fmla="*/ 600678 w 1065434"/>
              <a:gd name="connsiteY6" fmla="*/ 102496 h 291330"/>
              <a:gd name="connsiteX7" fmla="*/ 432589 w 1065434"/>
              <a:gd name="connsiteY7" fmla="*/ 176455 h 291330"/>
              <a:gd name="connsiteX8" fmla="*/ 358631 w 1065434"/>
              <a:gd name="connsiteY8" fmla="*/ 156284 h 291330"/>
              <a:gd name="connsiteX9" fmla="*/ 2284 w 1065434"/>
              <a:gd name="connsiteY9" fmla="*/ 290755 h 29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5434" h="291330">
                <a:moveTo>
                  <a:pt x="2284" y="290755"/>
                </a:moveTo>
                <a:cubicBezTo>
                  <a:pt x="34781" y="280670"/>
                  <a:pt x="485257" y="137234"/>
                  <a:pt x="553613" y="95772"/>
                </a:cubicBezTo>
                <a:cubicBezTo>
                  <a:pt x="621969" y="54310"/>
                  <a:pt x="377681" y="49828"/>
                  <a:pt x="412419" y="41984"/>
                </a:cubicBezTo>
                <a:cubicBezTo>
                  <a:pt x="447157" y="34140"/>
                  <a:pt x="653345" y="24055"/>
                  <a:pt x="762042" y="48708"/>
                </a:cubicBezTo>
                <a:cubicBezTo>
                  <a:pt x="870739" y="73361"/>
                  <a:pt x="1080289" y="197746"/>
                  <a:pt x="1064601" y="189902"/>
                </a:cubicBezTo>
                <a:cubicBezTo>
                  <a:pt x="1048913" y="182058"/>
                  <a:pt x="745234" y="16211"/>
                  <a:pt x="667913" y="1643"/>
                </a:cubicBezTo>
                <a:cubicBezTo>
                  <a:pt x="590592" y="-12925"/>
                  <a:pt x="639899" y="73361"/>
                  <a:pt x="600678" y="102496"/>
                </a:cubicBezTo>
                <a:cubicBezTo>
                  <a:pt x="561457" y="131631"/>
                  <a:pt x="472930" y="167490"/>
                  <a:pt x="432589" y="176455"/>
                </a:cubicBezTo>
                <a:cubicBezTo>
                  <a:pt x="392248" y="185420"/>
                  <a:pt x="423625" y="137234"/>
                  <a:pt x="358631" y="156284"/>
                </a:cubicBezTo>
                <a:cubicBezTo>
                  <a:pt x="293637" y="175334"/>
                  <a:pt x="-30213" y="300840"/>
                  <a:pt x="2284" y="2907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9617427-576E-E808-50EC-6EB25E9DE3A8}"/>
              </a:ext>
            </a:extLst>
          </p:cNvPr>
          <p:cNvSpPr/>
          <p:nvPr/>
        </p:nvSpPr>
        <p:spPr>
          <a:xfrm>
            <a:off x="7306837" y="5929040"/>
            <a:ext cx="1135394" cy="2859177"/>
          </a:xfrm>
          <a:custGeom>
            <a:avLst/>
            <a:gdLst>
              <a:gd name="connsiteX0" fmla="*/ 8363 w 1135394"/>
              <a:gd name="connsiteY0" fmla="*/ 14560 h 2859177"/>
              <a:gd name="connsiteX1" fmla="*/ 916039 w 1135394"/>
              <a:gd name="connsiteY1" fmla="*/ 1097048 h 2859177"/>
              <a:gd name="connsiteX2" fmla="*/ 694163 w 1135394"/>
              <a:gd name="connsiteY2" fmla="*/ 774319 h 2859177"/>
              <a:gd name="connsiteX3" fmla="*/ 963104 w 1135394"/>
              <a:gd name="connsiteY3" fmla="*/ 1238242 h 2859177"/>
              <a:gd name="connsiteX4" fmla="*/ 1090851 w 1135394"/>
              <a:gd name="connsiteY4" fmla="*/ 1527354 h 2859177"/>
              <a:gd name="connsiteX5" fmla="*/ 1097575 w 1135394"/>
              <a:gd name="connsiteY5" fmla="*/ 2831719 h 2859177"/>
              <a:gd name="connsiteX6" fmla="*/ 1131192 w 1135394"/>
              <a:gd name="connsiteY6" fmla="*/ 2374519 h 2859177"/>
              <a:gd name="connsiteX7" fmla="*/ 989998 w 1135394"/>
              <a:gd name="connsiteY7" fmla="*/ 1890425 h 2859177"/>
              <a:gd name="connsiteX8" fmla="*/ 1023616 w 1135394"/>
              <a:gd name="connsiteY8" fmla="*/ 1977831 h 2859177"/>
              <a:gd name="connsiteX9" fmla="*/ 1037063 w 1135394"/>
              <a:gd name="connsiteY9" fmla="*/ 1534078 h 2859177"/>
              <a:gd name="connsiteX10" fmla="*/ 989998 w 1135394"/>
              <a:gd name="connsiteY10" fmla="*/ 1137389 h 2859177"/>
              <a:gd name="connsiteX11" fmla="*/ 532798 w 1135394"/>
              <a:gd name="connsiteY11" fmla="*/ 720531 h 2859177"/>
              <a:gd name="connsiteX12" fmla="*/ 633651 w 1135394"/>
              <a:gd name="connsiteY12" fmla="*/ 807936 h 2859177"/>
              <a:gd name="connsiteX13" fmla="*/ 472287 w 1135394"/>
              <a:gd name="connsiteY13" fmla="*/ 491931 h 2859177"/>
              <a:gd name="connsiteX14" fmla="*/ 8363 w 1135394"/>
              <a:gd name="connsiteY14" fmla="*/ 14560 h 285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5394" h="2859177">
                <a:moveTo>
                  <a:pt x="8363" y="14560"/>
                </a:moveTo>
                <a:cubicBezTo>
                  <a:pt x="82322" y="115413"/>
                  <a:pt x="801739" y="970422"/>
                  <a:pt x="916039" y="1097048"/>
                </a:cubicBezTo>
                <a:cubicBezTo>
                  <a:pt x="1030339" y="1223675"/>
                  <a:pt x="686319" y="750787"/>
                  <a:pt x="694163" y="774319"/>
                </a:cubicBezTo>
                <a:cubicBezTo>
                  <a:pt x="702007" y="797851"/>
                  <a:pt x="896989" y="1112736"/>
                  <a:pt x="963104" y="1238242"/>
                </a:cubicBezTo>
                <a:cubicBezTo>
                  <a:pt x="1029219" y="1363748"/>
                  <a:pt x="1068439" y="1261774"/>
                  <a:pt x="1090851" y="1527354"/>
                </a:cubicBezTo>
                <a:cubicBezTo>
                  <a:pt x="1113263" y="1792934"/>
                  <a:pt x="1090852" y="2690525"/>
                  <a:pt x="1097575" y="2831719"/>
                </a:cubicBezTo>
                <a:cubicBezTo>
                  <a:pt x="1104298" y="2972913"/>
                  <a:pt x="1149121" y="2531401"/>
                  <a:pt x="1131192" y="2374519"/>
                </a:cubicBezTo>
                <a:cubicBezTo>
                  <a:pt x="1113263" y="2217637"/>
                  <a:pt x="1007927" y="1956540"/>
                  <a:pt x="989998" y="1890425"/>
                </a:cubicBezTo>
                <a:cubicBezTo>
                  <a:pt x="972069" y="1824310"/>
                  <a:pt x="1015772" y="2037222"/>
                  <a:pt x="1023616" y="1977831"/>
                </a:cubicBezTo>
                <a:cubicBezTo>
                  <a:pt x="1031460" y="1918440"/>
                  <a:pt x="1042666" y="1674152"/>
                  <a:pt x="1037063" y="1534078"/>
                </a:cubicBezTo>
                <a:cubicBezTo>
                  <a:pt x="1031460" y="1394004"/>
                  <a:pt x="1074042" y="1272980"/>
                  <a:pt x="989998" y="1137389"/>
                </a:cubicBezTo>
                <a:cubicBezTo>
                  <a:pt x="905954" y="1001798"/>
                  <a:pt x="592189" y="775440"/>
                  <a:pt x="532798" y="720531"/>
                </a:cubicBezTo>
                <a:cubicBezTo>
                  <a:pt x="473407" y="665622"/>
                  <a:pt x="643736" y="846036"/>
                  <a:pt x="633651" y="807936"/>
                </a:cubicBezTo>
                <a:cubicBezTo>
                  <a:pt x="623566" y="769836"/>
                  <a:pt x="572019" y="618557"/>
                  <a:pt x="472287" y="491931"/>
                </a:cubicBezTo>
                <a:cubicBezTo>
                  <a:pt x="372555" y="365305"/>
                  <a:pt x="-65596" y="-86293"/>
                  <a:pt x="8363" y="145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4B80EC7-CCF8-39C3-B050-42715665EB80}"/>
              </a:ext>
            </a:extLst>
          </p:cNvPr>
          <p:cNvSpPr/>
          <p:nvPr/>
        </p:nvSpPr>
        <p:spPr>
          <a:xfrm>
            <a:off x="7075808" y="6215012"/>
            <a:ext cx="764050" cy="2802160"/>
          </a:xfrm>
          <a:custGeom>
            <a:avLst/>
            <a:gdLst>
              <a:gd name="connsiteX0" fmla="*/ 4068 w 764050"/>
              <a:gd name="connsiteY0" fmla="*/ 17700 h 2802160"/>
              <a:gd name="connsiteX1" fmla="*/ 609186 w 764050"/>
              <a:gd name="connsiteY1" fmla="*/ 1106912 h 2802160"/>
              <a:gd name="connsiteX2" fmla="*/ 730210 w 764050"/>
              <a:gd name="connsiteY2" fmla="*/ 2754176 h 2802160"/>
              <a:gd name="connsiteX3" fmla="*/ 710039 w 764050"/>
              <a:gd name="connsiteY3" fmla="*/ 2263359 h 2802160"/>
              <a:gd name="connsiteX4" fmla="*/ 730210 w 764050"/>
              <a:gd name="connsiteY4" fmla="*/ 1254829 h 2802160"/>
              <a:gd name="connsiteX5" fmla="*/ 743657 w 764050"/>
              <a:gd name="connsiteY5" fmla="*/ 1429641 h 2802160"/>
              <a:gd name="connsiteX6" fmla="*/ 427651 w 764050"/>
              <a:gd name="connsiteY6" fmla="*/ 690053 h 2802160"/>
              <a:gd name="connsiteX7" fmla="*/ 541951 w 764050"/>
              <a:gd name="connsiteY7" fmla="*/ 770735 h 2802160"/>
              <a:gd name="connsiteX8" fmla="*/ 353692 w 764050"/>
              <a:gd name="connsiteY8" fmla="*/ 454729 h 2802160"/>
              <a:gd name="connsiteX9" fmla="*/ 4068 w 764050"/>
              <a:gd name="connsiteY9" fmla="*/ 17700 h 28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4050" h="2802160">
                <a:moveTo>
                  <a:pt x="4068" y="17700"/>
                </a:moveTo>
                <a:cubicBezTo>
                  <a:pt x="46650" y="126397"/>
                  <a:pt x="488162" y="650833"/>
                  <a:pt x="609186" y="1106912"/>
                </a:cubicBezTo>
                <a:cubicBezTo>
                  <a:pt x="730210" y="1562991"/>
                  <a:pt x="713401" y="2561435"/>
                  <a:pt x="730210" y="2754176"/>
                </a:cubicBezTo>
                <a:cubicBezTo>
                  <a:pt x="747019" y="2946917"/>
                  <a:pt x="710039" y="2513250"/>
                  <a:pt x="710039" y="2263359"/>
                </a:cubicBezTo>
                <a:cubicBezTo>
                  <a:pt x="710039" y="2013468"/>
                  <a:pt x="724607" y="1393782"/>
                  <a:pt x="730210" y="1254829"/>
                </a:cubicBezTo>
                <a:cubicBezTo>
                  <a:pt x="735813" y="1115876"/>
                  <a:pt x="794084" y="1523770"/>
                  <a:pt x="743657" y="1429641"/>
                </a:cubicBezTo>
                <a:cubicBezTo>
                  <a:pt x="693230" y="1335512"/>
                  <a:pt x="461269" y="799871"/>
                  <a:pt x="427651" y="690053"/>
                </a:cubicBezTo>
                <a:cubicBezTo>
                  <a:pt x="394033" y="580235"/>
                  <a:pt x="554277" y="809956"/>
                  <a:pt x="541951" y="770735"/>
                </a:cubicBezTo>
                <a:cubicBezTo>
                  <a:pt x="529625" y="731514"/>
                  <a:pt x="442219" y="577994"/>
                  <a:pt x="353692" y="454729"/>
                </a:cubicBezTo>
                <a:cubicBezTo>
                  <a:pt x="265166" y="331464"/>
                  <a:pt x="-38514" y="-90997"/>
                  <a:pt x="4068" y="177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D3B3FBF-76BB-EABD-E262-46D3CF59BDE5}"/>
              </a:ext>
            </a:extLst>
          </p:cNvPr>
          <p:cNvSpPr/>
          <p:nvPr/>
        </p:nvSpPr>
        <p:spPr>
          <a:xfrm>
            <a:off x="1270312" y="5694699"/>
            <a:ext cx="976710" cy="3357220"/>
          </a:xfrm>
          <a:custGeom>
            <a:avLst/>
            <a:gdLst>
              <a:gd name="connsiteX0" fmla="*/ 975347 w 976710"/>
              <a:gd name="connsiteY0" fmla="*/ 13577 h 3357220"/>
              <a:gd name="connsiteX1" fmla="*/ 504700 w 976710"/>
              <a:gd name="connsiteY1" fmla="*/ 1385177 h 3357220"/>
              <a:gd name="connsiteX2" fmla="*/ 430741 w 976710"/>
              <a:gd name="connsiteY2" fmla="*/ 1956677 h 3357220"/>
              <a:gd name="connsiteX3" fmla="*/ 518147 w 976710"/>
              <a:gd name="connsiteY3" fmla="*/ 948148 h 3357220"/>
              <a:gd name="connsiteX4" fmla="*/ 551764 w 976710"/>
              <a:gd name="connsiteY4" fmla="*/ 1640672 h 3357220"/>
              <a:gd name="connsiteX5" fmla="*/ 397123 w 976710"/>
              <a:gd name="connsiteY5" fmla="*/ 2205448 h 3357220"/>
              <a:gd name="connsiteX6" fmla="*/ 20606 w 976710"/>
              <a:gd name="connsiteY6" fmla="*/ 3308107 h 3357220"/>
              <a:gd name="connsiteX7" fmla="*/ 108012 w 976710"/>
              <a:gd name="connsiteY7" fmla="*/ 3012272 h 3357220"/>
              <a:gd name="connsiteX8" fmla="*/ 598829 w 976710"/>
              <a:gd name="connsiteY8" fmla="*/ 1660842 h 3357220"/>
              <a:gd name="connsiteX9" fmla="*/ 585382 w 976710"/>
              <a:gd name="connsiteY9" fmla="*/ 1109513 h 3357220"/>
              <a:gd name="connsiteX10" fmla="*/ 645894 w 976710"/>
              <a:gd name="connsiteY10" fmla="*/ 706101 h 3357220"/>
              <a:gd name="connsiteX11" fmla="*/ 975347 w 976710"/>
              <a:gd name="connsiteY11" fmla="*/ 13577 h 33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710" h="3357220">
                <a:moveTo>
                  <a:pt x="975347" y="13577"/>
                </a:moveTo>
                <a:cubicBezTo>
                  <a:pt x="951815" y="126756"/>
                  <a:pt x="595468" y="1061327"/>
                  <a:pt x="504700" y="1385177"/>
                </a:cubicBezTo>
                <a:cubicBezTo>
                  <a:pt x="413932" y="1709027"/>
                  <a:pt x="428500" y="2029515"/>
                  <a:pt x="430741" y="1956677"/>
                </a:cubicBezTo>
                <a:cubicBezTo>
                  <a:pt x="432982" y="1883839"/>
                  <a:pt x="497977" y="1000815"/>
                  <a:pt x="518147" y="948148"/>
                </a:cubicBezTo>
                <a:cubicBezTo>
                  <a:pt x="538317" y="895481"/>
                  <a:pt x="571935" y="1431122"/>
                  <a:pt x="551764" y="1640672"/>
                </a:cubicBezTo>
                <a:cubicBezTo>
                  <a:pt x="531593" y="1850222"/>
                  <a:pt x="485649" y="1927542"/>
                  <a:pt x="397123" y="2205448"/>
                </a:cubicBezTo>
                <a:cubicBezTo>
                  <a:pt x="308597" y="2483354"/>
                  <a:pt x="68791" y="3173636"/>
                  <a:pt x="20606" y="3308107"/>
                </a:cubicBezTo>
                <a:cubicBezTo>
                  <a:pt x="-27579" y="3442578"/>
                  <a:pt x="11642" y="3286816"/>
                  <a:pt x="108012" y="3012272"/>
                </a:cubicBezTo>
                <a:cubicBezTo>
                  <a:pt x="204382" y="2737728"/>
                  <a:pt x="519267" y="1977968"/>
                  <a:pt x="598829" y="1660842"/>
                </a:cubicBezTo>
                <a:cubicBezTo>
                  <a:pt x="678391" y="1343716"/>
                  <a:pt x="577538" y="1268636"/>
                  <a:pt x="585382" y="1109513"/>
                </a:cubicBezTo>
                <a:cubicBezTo>
                  <a:pt x="593226" y="950390"/>
                  <a:pt x="580900" y="885395"/>
                  <a:pt x="645894" y="706101"/>
                </a:cubicBezTo>
                <a:cubicBezTo>
                  <a:pt x="710888" y="526807"/>
                  <a:pt x="998879" y="-99602"/>
                  <a:pt x="975347" y="135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F20433D8-D297-5A60-0076-722C2E73635D}"/>
              </a:ext>
            </a:extLst>
          </p:cNvPr>
          <p:cNvSpPr/>
          <p:nvPr/>
        </p:nvSpPr>
        <p:spPr>
          <a:xfrm>
            <a:off x="2861991" y="6256990"/>
            <a:ext cx="1683071" cy="3105178"/>
          </a:xfrm>
          <a:custGeom>
            <a:avLst/>
            <a:gdLst>
              <a:gd name="connsiteX0" fmla="*/ 2233 w 1683071"/>
              <a:gd name="connsiteY0" fmla="*/ 2616 h 3105178"/>
              <a:gd name="connsiteX1" fmla="*/ 876291 w 1683071"/>
              <a:gd name="connsiteY1" fmla="*/ 1501963 h 3105178"/>
              <a:gd name="connsiteX2" fmla="*/ 768715 w 1683071"/>
              <a:gd name="connsiteY2" fmla="*/ 1394386 h 3105178"/>
              <a:gd name="connsiteX3" fmla="*/ 1178850 w 1683071"/>
              <a:gd name="connsiteY3" fmla="*/ 1717116 h 3105178"/>
              <a:gd name="connsiteX4" fmla="*/ 1636050 w 1683071"/>
              <a:gd name="connsiteY4" fmla="*/ 2987863 h 3105178"/>
              <a:gd name="connsiteX5" fmla="*/ 1615880 w 1683071"/>
              <a:gd name="connsiteY5" fmla="*/ 2913904 h 3105178"/>
              <a:gd name="connsiteX6" fmla="*/ 1172127 w 1683071"/>
              <a:gd name="connsiteY6" fmla="*/ 1797798 h 3105178"/>
              <a:gd name="connsiteX7" fmla="*/ 1165403 w 1683071"/>
              <a:gd name="connsiteY7" fmla="*/ 1925545 h 3105178"/>
              <a:gd name="connsiteX8" fmla="*/ 735097 w 1683071"/>
              <a:gd name="connsiteY8" fmla="*/ 1145616 h 3105178"/>
              <a:gd name="connsiteX9" fmla="*/ 627521 w 1683071"/>
              <a:gd name="connsiteY9" fmla="*/ 1138892 h 3105178"/>
              <a:gd name="connsiteX10" fmla="*/ 2233 w 1683071"/>
              <a:gd name="connsiteY10" fmla="*/ 2616 h 310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3071" h="3105178">
                <a:moveTo>
                  <a:pt x="2233" y="2616"/>
                </a:moveTo>
                <a:cubicBezTo>
                  <a:pt x="43695" y="63128"/>
                  <a:pt x="748544" y="1270001"/>
                  <a:pt x="876291" y="1501963"/>
                </a:cubicBezTo>
                <a:cubicBezTo>
                  <a:pt x="1004038" y="1733925"/>
                  <a:pt x="718289" y="1358527"/>
                  <a:pt x="768715" y="1394386"/>
                </a:cubicBezTo>
                <a:cubicBezTo>
                  <a:pt x="819141" y="1430245"/>
                  <a:pt x="1034294" y="1451536"/>
                  <a:pt x="1178850" y="1717116"/>
                </a:cubicBezTo>
                <a:cubicBezTo>
                  <a:pt x="1323406" y="1982696"/>
                  <a:pt x="1563212" y="2788398"/>
                  <a:pt x="1636050" y="2987863"/>
                </a:cubicBezTo>
                <a:cubicBezTo>
                  <a:pt x="1708888" y="3187328"/>
                  <a:pt x="1693200" y="3112248"/>
                  <a:pt x="1615880" y="2913904"/>
                </a:cubicBezTo>
                <a:cubicBezTo>
                  <a:pt x="1538560" y="2715560"/>
                  <a:pt x="1247207" y="1962525"/>
                  <a:pt x="1172127" y="1797798"/>
                </a:cubicBezTo>
                <a:cubicBezTo>
                  <a:pt x="1097047" y="1633071"/>
                  <a:pt x="1238241" y="2034242"/>
                  <a:pt x="1165403" y="1925545"/>
                </a:cubicBezTo>
                <a:cubicBezTo>
                  <a:pt x="1092565" y="1816848"/>
                  <a:pt x="824744" y="1276725"/>
                  <a:pt x="735097" y="1145616"/>
                </a:cubicBezTo>
                <a:cubicBezTo>
                  <a:pt x="645450" y="1014507"/>
                  <a:pt x="746303" y="1328272"/>
                  <a:pt x="627521" y="1138892"/>
                </a:cubicBezTo>
                <a:cubicBezTo>
                  <a:pt x="508739" y="949513"/>
                  <a:pt x="-39229" y="-57896"/>
                  <a:pt x="2233" y="26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811995B6-032E-1178-56F0-83034EBA15FE}"/>
              </a:ext>
            </a:extLst>
          </p:cNvPr>
          <p:cNvSpPr/>
          <p:nvPr/>
        </p:nvSpPr>
        <p:spPr>
          <a:xfrm>
            <a:off x="6630397" y="6166371"/>
            <a:ext cx="883355" cy="3281993"/>
          </a:xfrm>
          <a:custGeom>
            <a:avLst/>
            <a:gdLst>
              <a:gd name="connsiteX0" fmla="*/ 348627 w 883355"/>
              <a:gd name="connsiteY0" fmla="*/ 32723 h 3281993"/>
              <a:gd name="connsiteX1" fmla="*/ 5727 w 883355"/>
              <a:gd name="connsiteY1" fmla="*/ 1774117 h 3281993"/>
              <a:gd name="connsiteX2" fmla="*/ 133474 w 883355"/>
              <a:gd name="connsiteY2" fmla="*/ 1498453 h 3281993"/>
              <a:gd name="connsiteX3" fmla="*/ 126750 w 883355"/>
              <a:gd name="connsiteY3" fmla="*/ 1653094 h 3281993"/>
              <a:gd name="connsiteX4" fmla="*/ 664632 w 883355"/>
              <a:gd name="connsiteY4" fmla="*/ 2587664 h 3281993"/>
              <a:gd name="connsiteX5" fmla="*/ 570503 w 883355"/>
              <a:gd name="connsiteY5" fmla="*/ 2486811 h 3281993"/>
              <a:gd name="connsiteX6" fmla="*/ 873062 w 883355"/>
              <a:gd name="connsiteY6" fmla="*/ 3266741 h 3281993"/>
              <a:gd name="connsiteX7" fmla="*/ 772209 w 883355"/>
              <a:gd name="connsiteY7" fmla="*/ 2930564 h 3281993"/>
              <a:gd name="connsiteX8" fmla="*/ 382244 w 883355"/>
              <a:gd name="connsiteY8" fmla="*/ 2056505 h 3281993"/>
              <a:gd name="connsiteX9" fmla="*/ 126750 w 883355"/>
              <a:gd name="connsiteY9" fmla="*/ 1478282 h 3281993"/>
              <a:gd name="connsiteX10" fmla="*/ 153644 w 883355"/>
              <a:gd name="connsiteY10" fmla="*/ 1585858 h 3281993"/>
              <a:gd name="connsiteX11" fmla="*/ 146921 w 883355"/>
              <a:gd name="connsiteY11" fmla="*/ 960570 h 3281993"/>
              <a:gd name="connsiteX12" fmla="*/ 214156 w 883355"/>
              <a:gd name="connsiteY12" fmla="*/ 503370 h 3281993"/>
              <a:gd name="connsiteX13" fmla="*/ 274668 w 883355"/>
              <a:gd name="connsiteY13" fmla="*/ 624394 h 3281993"/>
              <a:gd name="connsiteX14" fmla="*/ 348627 w 883355"/>
              <a:gd name="connsiteY14" fmla="*/ 32723 h 328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3355" h="3281993">
                <a:moveTo>
                  <a:pt x="348627" y="32723"/>
                </a:moveTo>
                <a:cubicBezTo>
                  <a:pt x="303804" y="224343"/>
                  <a:pt x="41586" y="1529829"/>
                  <a:pt x="5727" y="1774117"/>
                </a:cubicBezTo>
                <a:cubicBezTo>
                  <a:pt x="-30132" y="2018405"/>
                  <a:pt x="113304" y="1518623"/>
                  <a:pt x="133474" y="1498453"/>
                </a:cubicBezTo>
                <a:cubicBezTo>
                  <a:pt x="153644" y="1478283"/>
                  <a:pt x="38224" y="1471559"/>
                  <a:pt x="126750" y="1653094"/>
                </a:cubicBezTo>
                <a:cubicBezTo>
                  <a:pt x="215276" y="1834629"/>
                  <a:pt x="590673" y="2448711"/>
                  <a:pt x="664632" y="2587664"/>
                </a:cubicBezTo>
                <a:cubicBezTo>
                  <a:pt x="738591" y="2726617"/>
                  <a:pt x="535765" y="2373632"/>
                  <a:pt x="570503" y="2486811"/>
                </a:cubicBezTo>
                <a:cubicBezTo>
                  <a:pt x="605241" y="2599991"/>
                  <a:pt x="839444" y="3192782"/>
                  <a:pt x="873062" y="3266741"/>
                </a:cubicBezTo>
                <a:cubicBezTo>
                  <a:pt x="906680" y="3340700"/>
                  <a:pt x="854012" y="3132270"/>
                  <a:pt x="772209" y="2930564"/>
                </a:cubicBezTo>
                <a:cubicBezTo>
                  <a:pt x="690406" y="2728858"/>
                  <a:pt x="489821" y="2298552"/>
                  <a:pt x="382244" y="2056505"/>
                </a:cubicBezTo>
                <a:cubicBezTo>
                  <a:pt x="274667" y="1814458"/>
                  <a:pt x="164850" y="1556723"/>
                  <a:pt x="126750" y="1478282"/>
                </a:cubicBezTo>
                <a:cubicBezTo>
                  <a:pt x="88650" y="1399841"/>
                  <a:pt x="150282" y="1672143"/>
                  <a:pt x="153644" y="1585858"/>
                </a:cubicBezTo>
                <a:cubicBezTo>
                  <a:pt x="157006" y="1499573"/>
                  <a:pt x="136836" y="1140985"/>
                  <a:pt x="146921" y="960570"/>
                </a:cubicBezTo>
                <a:cubicBezTo>
                  <a:pt x="157006" y="780155"/>
                  <a:pt x="192865" y="559399"/>
                  <a:pt x="214156" y="503370"/>
                </a:cubicBezTo>
                <a:cubicBezTo>
                  <a:pt x="235447" y="447341"/>
                  <a:pt x="254498" y="698353"/>
                  <a:pt x="274668" y="624394"/>
                </a:cubicBezTo>
                <a:cubicBezTo>
                  <a:pt x="294838" y="550435"/>
                  <a:pt x="393450" y="-158897"/>
                  <a:pt x="348627" y="32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DD674D9-BE31-DE0C-046C-9CE3E069D2BA}"/>
              </a:ext>
            </a:extLst>
          </p:cNvPr>
          <p:cNvSpPr/>
          <p:nvPr/>
        </p:nvSpPr>
        <p:spPr>
          <a:xfrm>
            <a:off x="7389126" y="7965633"/>
            <a:ext cx="1038801" cy="3367370"/>
          </a:xfrm>
          <a:custGeom>
            <a:avLst/>
            <a:gdLst>
              <a:gd name="connsiteX0" fmla="*/ 127780 w 1038801"/>
              <a:gd name="connsiteY0" fmla="*/ 21920 h 3367370"/>
              <a:gd name="connsiteX1" fmla="*/ 107609 w 1038801"/>
              <a:gd name="connsiteY1" fmla="*/ 1433861 h 3367370"/>
              <a:gd name="connsiteX2" fmla="*/ 531192 w 1038801"/>
              <a:gd name="connsiteY2" fmla="*/ 2630649 h 3367370"/>
              <a:gd name="connsiteX3" fmla="*/ 443786 w 1038801"/>
              <a:gd name="connsiteY3" fmla="*/ 2422220 h 3367370"/>
              <a:gd name="connsiteX4" fmla="*/ 1015286 w 1038801"/>
              <a:gd name="connsiteY4" fmla="*/ 3350067 h 3367370"/>
              <a:gd name="connsiteX5" fmla="*/ 874092 w 1038801"/>
              <a:gd name="connsiteY5" fmla="*/ 2966826 h 3367370"/>
              <a:gd name="connsiteX6" fmla="*/ 369827 w 1038801"/>
              <a:gd name="connsiteY6" fmla="*/ 2227238 h 3367370"/>
              <a:gd name="connsiteX7" fmla="*/ 33650 w 1038801"/>
              <a:gd name="connsiteY7" fmla="*/ 532908 h 3367370"/>
              <a:gd name="connsiteX8" fmla="*/ 20203 w 1038801"/>
              <a:gd name="connsiteY8" fmla="*/ 573249 h 3367370"/>
              <a:gd name="connsiteX9" fmla="*/ 127780 w 1038801"/>
              <a:gd name="connsiteY9" fmla="*/ 21920 h 336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801" h="3367370">
                <a:moveTo>
                  <a:pt x="127780" y="21920"/>
                </a:moveTo>
                <a:cubicBezTo>
                  <a:pt x="142348" y="165355"/>
                  <a:pt x="40374" y="999073"/>
                  <a:pt x="107609" y="1433861"/>
                </a:cubicBezTo>
                <a:cubicBezTo>
                  <a:pt x="174844" y="1868649"/>
                  <a:pt x="475163" y="2465923"/>
                  <a:pt x="531192" y="2630649"/>
                </a:cubicBezTo>
                <a:cubicBezTo>
                  <a:pt x="587221" y="2795375"/>
                  <a:pt x="363104" y="2302317"/>
                  <a:pt x="443786" y="2422220"/>
                </a:cubicBezTo>
                <a:cubicBezTo>
                  <a:pt x="524468" y="2542123"/>
                  <a:pt x="943568" y="3259299"/>
                  <a:pt x="1015286" y="3350067"/>
                </a:cubicBezTo>
                <a:cubicBezTo>
                  <a:pt x="1087004" y="3440835"/>
                  <a:pt x="981668" y="3153964"/>
                  <a:pt x="874092" y="2966826"/>
                </a:cubicBezTo>
                <a:cubicBezTo>
                  <a:pt x="766516" y="2779688"/>
                  <a:pt x="509901" y="2632891"/>
                  <a:pt x="369827" y="2227238"/>
                </a:cubicBezTo>
                <a:cubicBezTo>
                  <a:pt x="229753" y="1821585"/>
                  <a:pt x="91921" y="808573"/>
                  <a:pt x="33650" y="532908"/>
                </a:cubicBezTo>
                <a:cubicBezTo>
                  <a:pt x="-24621" y="257243"/>
                  <a:pt x="7876" y="664017"/>
                  <a:pt x="20203" y="573249"/>
                </a:cubicBezTo>
                <a:cubicBezTo>
                  <a:pt x="32529" y="482481"/>
                  <a:pt x="113212" y="-121515"/>
                  <a:pt x="127780" y="219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D96CA67-6171-E7AF-BF63-152EA43FDF9E}"/>
              </a:ext>
            </a:extLst>
          </p:cNvPr>
          <p:cNvSpPr/>
          <p:nvPr/>
        </p:nvSpPr>
        <p:spPr>
          <a:xfrm>
            <a:off x="3627970" y="8776531"/>
            <a:ext cx="2217938" cy="2155063"/>
          </a:xfrm>
          <a:custGeom>
            <a:avLst/>
            <a:gdLst>
              <a:gd name="connsiteX0" fmla="*/ 9459 w 2217938"/>
              <a:gd name="connsiteY0" fmla="*/ 4398 h 2155063"/>
              <a:gd name="connsiteX1" fmla="*/ 1481912 w 2217938"/>
              <a:gd name="connsiteY1" fmla="*/ 992757 h 2155063"/>
              <a:gd name="connsiteX2" fmla="*/ 2181159 w 2217938"/>
              <a:gd name="connsiteY2" fmla="*/ 1947498 h 2155063"/>
              <a:gd name="connsiteX3" fmla="*/ 2039965 w 2217938"/>
              <a:gd name="connsiteY3" fmla="*/ 1618045 h 2155063"/>
              <a:gd name="connsiteX4" fmla="*/ 2194606 w 2217938"/>
              <a:gd name="connsiteY4" fmla="*/ 2135757 h 2155063"/>
              <a:gd name="connsiteX5" fmla="*/ 1441571 w 2217938"/>
              <a:gd name="connsiteY5" fmla="*/ 804498 h 2155063"/>
              <a:gd name="connsiteX6" fmla="*/ 1589489 w 2217938"/>
              <a:gd name="connsiteY6" fmla="*/ 1066716 h 2155063"/>
              <a:gd name="connsiteX7" fmla="*/ 735601 w 2217938"/>
              <a:gd name="connsiteY7" fmla="*/ 441428 h 2155063"/>
              <a:gd name="connsiteX8" fmla="*/ 843177 w 2217938"/>
              <a:gd name="connsiteY8" fmla="*/ 622963 h 2155063"/>
              <a:gd name="connsiteX9" fmla="*/ 9459 w 2217938"/>
              <a:gd name="connsiteY9" fmla="*/ 4398 h 215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7938" h="2155063">
                <a:moveTo>
                  <a:pt x="9459" y="4398"/>
                </a:moveTo>
                <a:cubicBezTo>
                  <a:pt x="115915" y="66030"/>
                  <a:pt x="1119962" y="668907"/>
                  <a:pt x="1481912" y="992757"/>
                </a:cubicBezTo>
                <a:cubicBezTo>
                  <a:pt x="1843862" y="1316607"/>
                  <a:pt x="2088150" y="1843283"/>
                  <a:pt x="2181159" y="1947498"/>
                </a:cubicBezTo>
                <a:cubicBezTo>
                  <a:pt x="2274168" y="2051713"/>
                  <a:pt x="2037724" y="1586669"/>
                  <a:pt x="2039965" y="1618045"/>
                </a:cubicBezTo>
                <a:cubicBezTo>
                  <a:pt x="2042206" y="1649421"/>
                  <a:pt x="2294338" y="2271348"/>
                  <a:pt x="2194606" y="2135757"/>
                </a:cubicBezTo>
                <a:cubicBezTo>
                  <a:pt x="2094874" y="2000166"/>
                  <a:pt x="1542424" y="982671"/>
                  <a:pt x="1441571" y="804498"/>
                </a:cubicBezTo>
                <a:cubicBezTo>
                  <a:pt x="1340718" y="626325"/>
                  <a:pt x="1707150" y="1127228"/>
                  <a:pt x="1589489" y="1066716"/>
                </a:cubicBezTo>
                <a:cubicBezTo>
                  <a:pt x="1471828" y="1006204"/>
                  <a:pt x="859986" y="515387"/>
                  <a:pt x="735601" y="441428"/>
                </a:cubicBezTo>
                <a:cubicBezTo>
                  <a:pt x="611216" y="367469"/>
                  <a:pt x="958598" y="698043"/>
                  <a:pt x="843177" y="622963"/>
                </a:cubicBezTo>
                <a:cubicBezTo>
                  <a:pt x="727756" y="547883"/>
                  <a:pt x="-96997" y="-57234"/>
                  <a:pt x="9459" y="4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13E1BB8-FFCC-153B-BD28-4C3C4DCFFA7C}"/>
              </a:ext>
            </a:extLst>
          </p:cNvPr>
          <p:cNvSpPr/>
          <p:nvPr/>
        </p:nvSpPr>
        <p:spPr>
          <a:xfrm>
            <a:off x="1891637" y="1701801"/>
            <a:ext cx="3665691" cy="2572609"/>
          </a:xfrm>
          <a:custGeom>
            <a:avLst/>
            <a:gdLst>
              <a:gd name="connsiteX0" fmla="*/ 3658558 w 3665691"/>
              <a:gd name="connsiteY0" fmla="*/ 222692 h 2572609"/>
              <a:gd name="connsiteX1" fmla="*/ 2488977 w 3665691"/>
              <a:gd name="connsiteY1" fmla="*/ 20673 h 2572609"/>
              <a:gd name="connsiteX2" fmla="*/ 1967982 w 3665691"/>
              <a:gd name="connsiteY2" fmla="*/ 371548 h 2572609"/>
              <a:gd name="connsiteX3" fmla="*/ 2074307 w 3665691"/>
              <a:gd name="connsiteY3" fmla="*/ 126999 h 2572609"/>
              <a:gd name="connsiteX4" fmla="*/ 1925451 w 3665691"/>
              <a:gd name="connsiteY4" fmla="*/ 382180 h 2572609"/>
              <a:gd name="connsiteX5" fmla="*/ 458158 w 3665691"/>
              <a:gd name="connsiteY5" fmla="*/ 1796311 h 2572609"/>
              <a:gd name="connsiteX6" fmla="*/ 819665 w 3665691"/>
              <a:gd name="connsiteY6" fmla="*/ 1519864 h 2572609"/>
              <a:gd name="connsiteX7" fmla="*/ 958 w 3665691"/>
              <a:gd name="connsiteY7" fmla="*/ 2572487 h 2572609"/>
              <a:gd name="connsiteX8" fmla="*/ 1011051 w 3665691"/>
              <a:gd name="connsiteY8" fmla="*/ 1445436 h 2572609"/>
              <a:gd name="connsiteX9" fmla="*/ 957889 w 3665691"/>
              <a:gd name="connsiteY9" fmla="*/ 1487966 h 2572609"/>
              <a:gd name="connsiteX10" fmla="*/ 1787228 w 3665691"/>
              <a:gd name="connsiteY10" fmla="*/ 499139 h 2572609"/>
              <a:gd name="connsiteX11" fmla="*/ 2286958 w 3665691"/>
              <a:gd name="connsiteY11" fmla="*/ 286487 h 2572609"/>
              <a:gd name="connsiteX12" fmla="*/ 2170000 w 3665691"/>
              <a:gd name="connsiteY12" fmla="*/ 329018 h 2572609"/>
              <a:gd name="connsiteX13" fmla="*/ 2372019 w 3665691"/>
              <a:gd name="connsiteY13" fmla="*/ 10041 h 2572609"/>
              <a:gd name="connsiteX14" fmla="*/ 2924912 w 3665691"/>
              <a:gd name="connsiteY14" fmla="*/ 73836 h 2572609"/>
              <a:gd name="connsiteX15" fmla="*/ 2978075 w 3665691"/>
              <a:gd name="connsiteY15" fmla="*/ 10041 h 2572609"/>
              <a:gd name="connsiteX16" fmla="*/ 3658558 w 3665691"/>
              <a:gd name="connsiteY16" fmla="*/ 222692 h 257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5691" h="2572609">
                <a:moveTo>
                  <a:pt x="3658558" y="222692"/>
                </a:moveTo>
                <a:cubicBezTo>
                  <a:pt x="3577042" y="224464"/>
                  <a:pt x="2770740" y="-4136"/>
                  <a:pt x="2488977" y="20673"/>
                </a:cubicBezTo>
                <a:cubicBezTo>
                  <a:pt x="2207214" y="45482"/>
                  <a:pt x="2037094" y="353827"/>
                  <a:pt x="1967982" y="371548"/>
                </a:cubicBezTo>
                <a:cubicBezTo>
                  <a:pt x="1898870" y="389269"/>
                  <a:pt x="2081395" y="125227"/>
                  <a:pt x="2074307" y="126999"/>
                </a:cubicBezTo>
                <a:cubicBezTo>
                  <a:pt x="2067219" y="128771"/>
                  <a:pt x="2194809" y="103961"/>
                  <a:pt x="1925451" y="382180"/>
                </a:cubicBezTo>
                <a:cubicBezTo>
                  <a:pt x="1656093" y="660399"/>
                  <a:pt x="642456" y="1606697"/>
                  <a:pt x="458158" y="1796311"/>
                </a:cubicBezTo>
                <a:cubicBezTo>
                  <a:pt x="273860" y="1985925"/>
                  <a:pt x="895865" y="1390501"/>
                  <a:pt x="819665" y="1519864"/>
                </a:cubicBezTo>
                <a:cubicBezTo>
                  <a:pt x="743465" y="1649227"/>
                  <a:pt x="-30940" y="2584892"/>
                  <a:pt x="958" y="2572487"/>
                </a:cubicBezTo>
                <a:cubicBezTo>
                  <a:pt x="32856" y="2560082"/>
                  <a:pt x="1011051" y="1445436"/>
                  <a:pt x="1011051" y="1445436"/>
                </a:cubicBezTo>
                <a:cubicBezTo>
                  <a:pt x="1170539" y="1264683"/>
                  <a:pt x="828526" y="1645682"/>
                  <a:pt x="957889" y="1487966"/>
                </a:cubicBezTo>
                <a:cubicBezTo>
                  <a:pt x="1087252" y="1330250"/>
                  <a:pt x="1565716" y="699386"/>
                  <a:pt x="1787228" y="499139"/>
                </a:cubicBezTo>
                <a:cubicBezTo>
                  <a:pt x="2008740" y="298892"/>
                  <a:pt x="2223163" y="314841"/>
                  <a:pt x="2286958" y="286487"/>
                </a:cubicBezTo>
                <a:cubicBezTo>
                  <a:pt x="2350753" y="258134"/>
                  <a:pt x="2155823" y="375092"/>
                  <a:pt x="2170000" y="329018"/>
                </a:cubicBezTo>
                <a:cubicBezTo>
                  <a:pt x="2184177" y="282944"/>
                  <a:pt x="2246200" y="52571"/>
                  <a:pt x="2372019" y="10041"/>
                </a:cubicBezTo>
                <a:cubicBezTo>
                  <a:pt x="2497838" y="-32489"/>
                  <a:pt x="2924912" y="73836"/>
                  <a:pt x="2924912" y="73836"/>
                </a:cubicBezTo>
                <a:cubicBezTo>
                  <a:pt x="3025921" y="73836"/>
                  <a:pt x="2857573" y="-16540"/>
                  <a:pt x="2978075" y="10041"/>
                </a:cubicBezTo>
                <a:cubicBezTo>
                  <a:pt x="3098577" y="36622"/>
                  <a:pt x="3740074" y="220920"/>
                  <a:pt x="3658558" y="2226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EF449711-9EC5-1FE7-90D1-4DDD762B5B84}"/>
              </a:ext>
            </a:extLst>
          </p:cNvPr>
          <p:cNvSpPr/>
          <p:nvPr/>
        </p:nvSpPr>
        <p:spPr>
          <a:xfrm>
            <a:off x="4163993" y="2429269"/>
            <a:ext cx="923706" cy="182629"/>
          </a:xfrm>
          <a:custGeom>
            <a:avLst/>
            <a:gdLst>
              <a:gd name="connsiteX0" fmla="*/ 921574 w 923706"/>
              <a:gd name="connsiteY0" fmla="*/ 182408 h 182629"/>
              <a:gd name="connsiteX1" fmla="*/ 476900 w 923706"/>
              <a:gd name="connsiteY1" fmla="*/ 780 h 182629"/>
              <a:gd name="connsiteX2" fmla="*/ 911 w 923706"/>
              <a:gd name="connsiteY2" fmla="*/ 113515 h 182629"/>
              <a:gd name="connsiteX3" fmla="*/ 364166 w 923706"/>
              <a:gd name="connsiteY3" fmla="*/ 32095 h 182629"/>
              <a:gd name="connsiteX4" fmla="*/ 633475 w 923706"/>
              <a:gd name="connsiteY4" fmla="*/ 38358 h 182629"/>
              <a:gd name="connsiteX5" fmla="*/ 921574 w 923706"/>
              <a:gd name="connsiteY5" fmla="*/ 182408 h 18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706" h="182629">
                <a:moveTo>
                  <a:pt x="921574" y="182408"/>
                </a:moveTo>
                <a:cubicBezTo>
                  <a:pt x="895478" y="176145"/>
                  <a:pt x="630344" y="12262"/>
                  <a:pt x="476900" y="780"/>
                </a:cubicBezTo>
                <a:cubicBezTo>
                  <a:pt x="323456" y="-10702"/>
                  <a:pt x="19700" y="108296"/>
                  <a:pt x="911" y="113515"/>
                </a:cubicBezTo>
                <a:cubicBezTo>
                  <a:pt x="-17878" y="118734"/>
                  <a:pt x="258739" y="44621"/>
                  <a:pt x="364166" y="32095"/>
                </a:cubicBezTo>
                <a:cubicBezTo>
                  <a:pt x="469593" y="19569"/>
                  <a:pt x="539530" y="16437"/>
                  <a:pt x="633475" y="38358"/>
                </a:cubicBezTo>
                <a:cubicBezTo>
                  <a:pt x="727420" y="60279"/>
                  <a:pt x="947670" y="188671"/>
                  <a:pt x="921574" y="1824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6F49607-A616-4C16-DD0B-4278425AE035}"/>
              </a:ext>
            </a:extLst>
          </p:cNvPr>
          <p:cNvSpPr/>
          <p:nvPr/>
        </p:nvSpPr>
        <p:spPr>
          <a:xfrm>
            <a:off x="3722889" y="2707026"/>
            <a:ext cx="730299" cy="446643"/>
          </a:xfrm>
          <a:custGeom>
            <a:avLst/>
            <a:gdLst>
              <a:gd name="connsiteX0" fmla="*/ 730114 w 730299"/>
              <a:gd name="connsiteY0" fmla="*/ 98804 h 446643"/>
              <a:gd name="connsiteX1" fmla="*/ 316755 w 730299"/>
              <a:gd name="connsiteY1" fmla="*/ 73752 h 446643"/>
              <a:gd name="connsiteX2" fmla="*/ 3604 w 730299"/>
              <a:gd name="connsiteY2" fmla="*/ 443270 h 446643"/>
              <a:gd name="connsiteX3" fmla="*/ 160179 w 730299"/>
              <a:gd name="connsiteY3" fmla="*/ 242853 h 446643"/>
              <a:gd name="connsiteX4" fmla="*/ 366859 w 730299"/>
              <a:gd name="connsiteY4" fmla="*/ 4859 h 446643"/>
              <a:gd name="connsiteX5" fmla="*/ 730114 w 730299"/>
              <a:gd name="connsiteY5" fmla="*/ 98804 h 44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99" h="446643">
                <a:moveTo>
                  <a:pt x="730114" y="98804"/>
                </a:moveTo>
                <a:cubicBezTo>
                  <a:pt x="721763" y="110286"/>
                  <a:pt x="437840" y="16341"/>
                  <a:pt x="316755" y="73752"/>
                </a:cubicBezTo>
                <a:cubicBezTo>
                  <a:pt x="195670" y="131163"/>
                  <a:pt x="29700" y="415087"/>
                  <a:pt x="3604" y="443270"/>
                </a:cubicBezTo>
                <a:cubicBezTo>
                  <a:pt x="-22492" y="471453"/>
                  <a:pt x="99637" y="315921"/>
                  <a:pt x="160179" y="242853"/>
                </a:cubicBezTo>
                <a:cubicBezTo>
                  <a:pt x="220721" y="169785"/>
                  <a:pt x="271870" y="34086"/>
                  <a:pt x="366859" y="4859"/>
                </a:cubicBezTo>
                <a:cubicBezTo>
                  <a:pt x="461848" y="-24368"/>
                  <a:pt x="738465" y="87322"/>
                  <a:pt x="730114" y="988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23048FC-6BAD-D178-B3D3-13B73CB38FA5}"/>
              </a:ext>
            </a:extLst>
          </p:cNvPr>
          <p:cNvSpPr/>
          <p:nvPr/>
        </p:nvSpPr>
        <p:spPr>
          <a:xfrm>
            <a:off x="1784920" y="3494762"/>
            <a:ext cx="1903995" cy="1390408"/>
          </a:xfrm>
          <a:custGeom>
            <a:avLst/>
            <a:gdLst>
              <a:gd name="connsiteX0" fmla="*/ 1903995 w 1903995"/>
              <a:gd name="connsiteY0" fmla="*/ 0 h 1390408"/>
              <a:gd name="connsiteX1" fmla="*/ 1866417 w 1903995"/>
              <a:gd name="connsiteY1" fmla="*/ 37578 h 1390408"/>
              <a:gd name="connsiteX2" fmla="*/ 1108592 w 1903995"/>
              <a:gd name="connsiteY2" fmla="*/ 826717 h 1390408"/>
              <a:gd name="connsiteX3" fmla="*/ 1252642 w 1903995"/>
              <a:gd name="connsiteY3" fmla="*/ 701457 h 1390408"/>
              <a:gd name="connsiteX4" fmla="*/ 1202538 w 1903995"/>
              <a:gd name="connsiteY4" fmla="*/ 864296 h 1390408"/>
              <a:gd name="connsiteX5" fmla="*/ 789179 w 1903995"/>
              <a:gd name="connsiteY5" fmla="*/ 1384126 h 1390408"/>
              <a:gd name="connsiteX6" fmla="*/ 989595 w 1903995"/>
              <a:gd name="connsiteY6" fmla="*/ 1152394 h 1390408"/>
              <a:gd name="connsiteX7" fmla="*/ 939491 w 1903995"/>
              <a:gd name="connsiteY7" fmla="*/ 1164920 h 1390408"/>
              <a:gd name="connsiteX8" fmla="*/ 1233853 w 1903995"/>
              <a:gd name="connsiteY8" fmla="*/ 695194 h 1390408"/>
              <a:gd name="connsiteX9" fmla="*/ 39 w 1903995"/>
              <a:gd name="connsiteY9" fmla="*/ 1390389 h 1390408"/>
              <a:gd name="connsiteX10" fmla="*/ 1190012 w 1903995"/>
              <a:gd name="connsiteY10" fmla="*/ 670142 h 1390408"/>
              <a:gd name="connsiteX11" fmla="*/ 1139907 w 1903995"/>
              <a:gd name="connsiteY11" fmla="*/ 682668 h 1390408"/>
              <a:gd name="connsiteX12" fmla="*/ 1903995 w 1903995"/>
              <a:gd name="connsiteY12" fmla="*/ 0 h 139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3995" h="1390408">
                <a:moveTo>
                  <a:pt x="1903995" y="0"/>
                </a:moveTo>
                <a:lnTo>
                  <a:pt x="1866417" y="37578"/>
                </a:lnTo>
                <a:lnTo>
                  <a:pt x="1108592" y="826717"/>
                </a:lnTo>
                <a:cubicBezTo>
                  <a:pt x="1006296" y="937364"/>
                  <a:pt x="1236984" y="695194"/>
                  <a:pt x="1252642" y="701457"/>
                </a:cubicBezTo>
                <a:cubicBezTo>
                  <a:pt x="1268300" y="707720"/>
                  <a:pt x="1279782" y="750518"/>
                  <a:pt x="1202538" y="864296"/>
                </a:cubicBezTo>
                <a:cubicBezTo>
                  <a:pt x="1125294" y="978074"/>
                  <a:pt x="824669" y="1336110"/>
                  <a:pt x="789179" y="1384126"/>
                </a:cubicBezTo>
                <a:cubicBezTo>
                  <a:pt x="753688" y="1432142"/>
                  <a:pt x="964543" y="1188928"/>
                  <a:pt x="989595" y="1152394"/>
                </a:cubicBezTo>
                <a:cubicBezTo>
                  <a:pt x="1014647" y="1115860"/>
                  <a:pt x="898781" y="1241120"/>
                  <a:pt x="939491" y="1164920"/>
                </a:cubicBezTo>
                <a:cubicBezTo>
                  <a:pt x="980201" y="1088720"/>
                  <a:pt x="1390428" y="657616"/>
                  <a:pt x="1233853" y="695194"/>
                </a:cubicBezTo>
                <a:cubicBezTo>
                  <a:pt x="1077278" y="732772"/>
                  <a:pt x="7346" y="1394564"/>
                  <a:pt x="39" y="1390389"/>
                </a:cubicBezTo>
                <a:cubicBezTo>
                  <a:pt x="-7268" y="1386214"/>
                  <a:pt x="1000034" y="788095"/>
                  <a:pt x="1190012" y="670142"/>
                </a:cubicBezTo>
                <a:cubicBezTo>
                  <a:pt x="1379990" y="552189"/>
                  <a:pt x="1021954" y="789139"/>
                  <a:pt x="1139907" y="682668"/>
                </a:cubicBezTo>
                <a:cubicBezTo>
                  <a:pt x="1257860" y="576197"/>
                  <a:pt x="1577796" y="303756"/>
                  <a:pt x="1903995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2CE60DC-89F4-320E-8963-D2BCA342083F}"/>
              </a:ext>
            </a:extLst>
          </p:cNvPr>
          <p:cNvSpPr/>
          <p:nvPr/>
        </p:nvSpPr>
        <p:spPr>
          <a:xfrm>
            <a:off x="5962929" y="2420779"/>
            <a:ext cx="462458" cy="224738"/>
          </a:xfrm>
          <a:custGeom>
            <a:avLst/>
            <a:gdLst>
              <a:gd name="connsiteX0" fmla="*/ 2675 w 462458"/>
              <a:gd name="connsiteY0" fmla="*/ 224624 h 224738"/>
              <a:gd name="connsiteX1" fmla="*/ 379193 w 462458"/>
              <a:gd name="connsiteY1" fmla="*/ 14361 h 224738"/>
              <a:gd name="connsiteX2" fmla="*/ 462320 w 462458"/>
              <a:gd name="connsiteY2" fmla="*/ 19251 h 224738"/>
              <a:gd name="connsiteX3" fmla="*/ 393862 w 462458"/>
              <a:gd name="connsiteY3" fmla="*/ 24141 h 224738"/>
              <a:gd name="connsiteX4" fmla="*/ 217828 w 462458"/>
              <a:gd name="connsiteY4" fmla="*/ 43700 h 224738"/>
              <a:gd name="connsiteX5" fmla="*/ 2675 w 462458"/>
              <a:gd name="connsiteY5" fmla="*/ 224624 h 2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458" h="224738">
                <a:moveTo>
                  <a:pt x="2675" y="224624"/>
                </a:moveTo>
                <a:cubicBezTo>
                  <a:pt x="29569" y="219734"/>
                  <a:pt x="302586" y="48590"/>
                  <a:pt x="379193" y="14361"/>
                </a:cubicBezTo>
                <a:cubicBezTo>
                  <a:pt x="455800" y="-19868"/>
                  <a:pt x="459875" y="17621"/>
                  <a:pt x="462320" y="19251"/>
                </a:cubicBezTo>
                <a:cubicBezTo>
                  <a:pt x="464765" y="20881"/>
                  <a:pt x="434611" y="20066"/>
                  <a:pt x="393862" y="24141"/>
                </a:cubicBezTo>
                <a:cubicBezTo>
                  <a:pt x="353113" y="28216"/>
                  <a:pt x="276506" y="11101"/>
                  <a:pt x="217828" y="43700"/>
                </a:cubicBezTo>
                <a:cubicBezTo>
                  <a:pt x="159150" y="76299"/>
                  <a:pt x="-24219" y="229514"/>
                  <a:pt x="2675" y="2246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CC8E6E7-98AA-9219-1275-C306DDC9D0E5}"/>
              </a:ext>
            </a:extLst>
          </p:cNvPr>
          <p:cNvSpPr/>
          <p:nvPr/>
        </p:nvSpPr>
        <p:spPr>
          <a:xfrm>
            <a:off x="5716031" y="2311768"/>
            <a:ext cx="988145" cy="523310"/>
          </a:xfrm>
          <a:custGeom>
            <a:avLst/>
            <a:gdLst>
              <a:gd name="connsiteX0" fmla="*/ 191 w 988145"/>
              <a:gd name="connsiteY0" fmla="*/ 323856 h 523310"/>
              <a:gd name="connsiteX1" fmla="*/ 401158 w 988145"/>
              <a:gd name="connsiteY1" fmla="*/ 94033 h 523310"/>
              <a:gd name="connsiteX2" fmla="*/ 606532 w 988145"/>
              <a:gd name="connsiteY2" fmla="*/ 25575 h 523310"/>
              <a:gd name="connsiteX3" fmla="*/ 973270 w 988145"/>
              <a:gd name="connsiteY3" fmla="*/ 509669 h 523310"/>
              <a:gd name="connsiteX4" fmla="*/ 895032 w 988145"/>
              <a:gd name="connsiteY4" fmla="*/ 362974 h 523310"/>
              <a:gd name="connsiteX5" fmla="*/ 694549 w 988145"/>
              <a:gd name="connsiteY5" fmla="*/ 79364 h 523310"/>
              <a:gd name="connsiteX6" fmla="*/ 630981 w 988145"/>
              <a:gd name="connsiteY6" fmla="*/ 15796 h 523310"/>
              <a:gd name="connsiteX7" fmla="*/ 381599 w 988145"/>
              <a:gd name="connsiteY7" fmla="*/ 103813 h 523310"/>
              <a:gd name="connsiteX8" fmla="*/ 454947 w 988145"/>
              <a:gd name="connsiteY8" fmla="*/ 10906 h 523310"/>
              <a:gd name="connsiteX9" fmla="*/ 191 w 988145"/>
              <a:gd name="connsiteY9" fmla="*/ 323856 h 5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145" h="523310">
                <a:moveTo>
                  <a:pt x="191" y="323856"/>
                </a:moveTo>
                <a:cubicBezTo>
                  <a:pt x="-8774" y="337711"/>
                  <a:pt x="300101" y="143746"/>
                  <a:pt x="401158" y="94033"/>
                </a:cubicBezTo>
                <a:cubicBezTo>
                  <a:pt x="502215" y="44320"/>
                  <a:pt x="511180" y="-43698"/>
                  <a:pt x="606532" y="25575"/>
                </a:cubicBezTo>
                <a:cubicBezTo>
                  <a:pt x="701884" y="94848"/>
                  <a:pt x="925187" y="453436"/>
                  <a:pt x="973270" y="509669"/>
                </a:cubicBezTo>
                <a:cubicBezTo>
                  <a:pt x="1021353" y="565902"/>
                  <a:pt x="941486" y="434692"/>
                  <a:pt x="895032" y="362974"/>
                </a:cubicBezTo>
                <a:cubicBezTo>
                  <a:pt x="848579" y="291256"/>
                  <a:pt x="738557" y="137227"/>
                  <a:pt x="694549" y="79364"/>
                </a:cubicBezTo>
                <a:cubicBezTo>
                  <a:pt x="650541" y="21501"/>
                  <a:pt x="683139" y="11721"/>
                  <a:pt x="630981" y="15796"/>
                </a:cubicBezTo>
                <a:cubicBezTo>
                  <a:pt x="578823" y="19871"/>
                  <a:pt x="410938" y="104628"/>
                  <a:pt x="381599" y="103813"/>
                </a:cubicBezTo>
                <a:cubicBezTo>
                  <a:pt x="352260" y="102998"/>
                  <a:pt x="512810" y="-21693"/>
                  <a:pt x="454947" y="10906"/>
                </a:cubicBezTo>
                <a:cubicBezTo>
                  <a:pt x="397084" y="43505"/>
                  <a:pt x="9156" y="310001"/>
                  <a:pt x="191" y="3238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E3967F0-A83B-2D15-6A5A-F35671FC4F18}"/>
              </a:ext>
            </a:extLst>
          </p:cNvPr>
          <p:cNvSpPr/>
          <p:nvPr/>
        </p:nvSpPr>
        <p:spPr>
          <a:xfrm>
            <a:off x="6591502" y="2869122"/>
            <a:ext cx="506763" cy="1412482"/>
          </a:xfrm>
          <a:custGeom>
            <a:avLst/>
            <a:gdLst>
              <a:gd name="connsiteX0" fmla="*/ 2 w 506763"/>
              <a:gd name="connsiteY0" fmla="*/ 1214 h 1412482"/>
              <a:gd name="connsiteX1" fmla="*/ 259163 w 506763"/>
              <a:gd name="connsiteY1" fmla="*/ 499977 h 1412482"/>
              <a:gd name="connsiteX2" fmla="*/ 264053 w 506763"/>
              <a:gd name="connsiteY2" fmla="*/ 436410 h 1412482"/>
              <a:gd name="connsiteX3" fmla="*/ 352070 w 506763"/>
              <a:gd name="connsiteY3" fmla="*/ 900944 h 1412482"/>
              <a:gd name="connsiteX4" fmla="*/ 361850 w 506763"/>
              <a:gd name="connsiteY4" fmla="*/ 842266 h 1412482"/>
              <a:gd name="connsiteX5" fmla="*/ 498765 w 506763"/>
              <a:gd name="connsiteY5" fmla="*/ 1389928 h 1412482"/>
              <a:gd name="connsiteX6" fmla="*/ 484096 w 506763"/>
              <a:gd name="connsiteY6" fmla="*/ 1262792 h 1412482"/>
              <a:gd name="connsiteX7" fmla="*/ 430308 w 506763"/>
              <a:gd name="connsiteY7" fmla="*/ 852046 h 1412482"/>
              <a:gd name="connsiteX8" fmla="*/ 425418 w 506763"/>
              <a:gd name="connsiteY8" fmla="*/ 920504 h 1412482"/>
              <a:gd name="connsiteX9" fmla="*/ 342291 w 506763"/>
              <a:gd name="connsiteY9" fmla="*/ 636893 h 1412482"/>
              <a:gd name="connsiteX10" fmla="*/ 361850 w 506763"/>
              <a:gd name="connsiteY10" fmla="*/ 768919 h 1412482"/>
              <a:gd name="connsiteX11" fmla="*/ 210265 w 506763"/>
              <a:gd name="connsiteY11" fmla="*/ 338613 h 1412482"/>
              <a:gd name="connsiteX12" fmla="*/ 254273 w 506763"/>
              <a:gd name="connsiteY12" fmla="*/ 358172 h 1412482"/>
              <a:gd name="connsiteX13" fmla="*/ 2 w 506763"/>
              <a:gd name="connsiteY13" fmla="*/ 1214 h 141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763" h="1412482">
                <a:moveTo>
                  <a:pt x="2" y="1214"/>
                </a:moveTo>
                <a:cubicBezTo>
                  <a:pt x="817" y="24848"/>
                  <a:pt x="215155" y="427444"/>
                  <a:pt x="259163" y="499977"/>
                </a:cubicBezTo>
                <a:cubicBezTo>
                  <a:pt x="303171" y="572510"/>
                  <a:pt x="248569" y="369582"/>
                  <a:pt x="264053" y="436410"/>
                </a:cubicBezTo>
                <a:cubicBezTo>
                  <a:pt x="279537" y="503238"/>
                  <a:pt x="335771" y="833302"/>
                  <a:pt x="352070" y="900944"/>
                </a:cubicBezTo>
                <a:cubicBezTo>
                  <a:pt x="368369" y="968586"/>
                  <a:pt x="337401" y="760769"/>
                  <a:pt x="361850" y="842266"/>
                </a:cubicBezTo>
                <a:cubicBezTo>
                  <a:pt x="386299" y="923763"/>
                  <a:pt x="478391" y="1319840"/>
                  <a:pt x="498765" y="1389928"/>
                </a:cubicBezTo>
                <a:cubicBezTo>
                  <a:pt x="519139" y="1460016"/>
                  <a:pt x="495505" y="1352439"/>
                  <a:pt x="484096" y="1262792"/>
                </a:cubicBezTo>
                <a:cubicBezTo>
                  <a:pt x="472687" y="1173145"/>
                  <a:pt x="440088" y="909094"/>
                  <a:pt x="430308" y="852046"/>
                </a:cubicBezTo>
                <a:cubicBezTo>
                  <a:pt x="420528" y="794998"/>
                  <a:pt x="440087" y="956363"/>
                  <a:pt x="425418" y="920504"/>
                </a:cubicBezTo>
                <a:cubicBezTo>
                  <a:pt x="410749" y="884645"/>
                  <a:pt x="352886" y="662157"/>
                  <a:pt x="342291" y="636893"/>
                </a:cubicBezTo>
                <a:cubicBezTo>
                  <a:pt x="331696" y="611629"/>
                  <a:pt x="383854" y="818632"/>
                  <a:pt x="361850" y="768919"/>
                </a:cubicBezTo>
                <a:cubicBezTo>
                  <a:pt x="339846" y="719206"/>
                  <a:pt x="228194" y="407071"/>
                  <a:pt x="210265" y="338613"/>
                </a:cubicBezTo>
                <a:cubicBezTo>
                  <a:pt x="192336" y="270155"/>
                  <a:pt x="287687" y="410330"/>
                  <a:pt x="254273" y="358172"/>
                </a:cubicBezTo>
                <a:cubicBezTo>
                  <a:pt x="220859" y="306014"/>
                  <a:pt x="-813" y="-22420"/>
                  <a:pt x="2" y="12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3F195653-D125-8E72-81E1-5049A6DA239E}"/>
              </a:ext>
            </a:extLst>
          </p:cNvPr>
          <p:cNvSpPr/>
          <p:nvPr/>
        </p:nvSpPr>
        <p:spPr>
          <a:xfrm>
            <a:off x="7034224" y="4267149"/>
            <a:ext cx="158753" cy="1584035"/>
          </a:xfrm>
          <a:custGeom>
            <a:avLst/>
            <a:gdLst>
              <a:gd name="connsiteX0" fmla="*/ 158730 w 158753"/>
              <a:gd name="connsiteY0" fmla="*/ 1681 h 1584035"/>
              <a:gd name="connsiteX1" fmla="*/ 51154 w 158753"/>
              <a:gd name="connsiteY1" fmla="*/ 397758 h 1584035"/>
              <a:gd name="connsiteX2" fmla="*/ 2255 w 158753"/>
              <a:gd name="connsiteY2" fmla="*/ 725377 h 1584035"/>
              <a:gd name="connsiteX3" fmla="*/ 12035 w 158753"/>
              <a:gd name="connsiteY3" fmla="*/ 578682 h 1584035"/>
              <a:gd name="connsiteX4" fmla="*/ 46264 w 158753"/>
              <a:gd name="connsiteY4" fmla="*/ 749826 h 1584035"/>
              <a:gd name="connsiteX5" fmla="*/ 36484 w 158753"/>
              <a:gd name="connsiteY5" fmla="*/ 1556650 h 1584035"/>
              <a:gd name="connsiteX6" fmla="*/ 51154 w 158753"/>
              <a:gd name="connsiteY6" fmla="*/ 1312158 h 1584035"/>
              <a:gd name="connsiteX7" fmla="*/ 65823 w 158753"/>
              <a:gd name="connsiteY7" fmla="*/ 505334 h 1584035"/>
              <a:gd name="connsiteX8" fmla="*/ 41374 w 158753"/>
              <a:gd name="connsiteY8" fmla="*/ 559123 h 1584035"/>
              <a:gd name="connsiteX9" fmla="*/ 41374 w 158753"/>
              <a:gd name="connsiteY9" fmla="*/ 265732 h 1584035"/>
              <a:gd name="connsiteX10" fmla="*/ 158730 w 158753"/>
              <a:gd name="connsiteY10" fmla="*/ 1681 h 158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3" h="1584035">
                <a:moveTo>
                  <a:pt x="158730" y="1681"/>
                </a:moveTo>
                <a:cubicBezTo>
                  <a:pt x="160360" y="23685"/>
                  <a:pt x="77233" y="277142"/>
                  <a:pt x="51154" y="397758"/>
                </a:cubicBezTo>
                <a:cubicBezTo>
                  <a:pt x="25075" y="518374"/>
                  <a:pt x="8775" y="695223"/>
                  <a:pt x="2255" y="725377"/>
                </a:cubicBezTo>
                <a:cubicBezTo>
                  <a:pt x="-4265" y="755531"/>
                  <a:pt x="4700" y="574607"/>
                  <a:pt x="12035" y="578682"/>
                </a:cubicBezTo>
                <a:cubicBezTo>
                  <a:pt x="19370" y="582757"/>
                  <a:pt x="42189" y="586831"/>
                  <a:pt x="46264" y="749826"/>
                </a:cubicBezTo>
                <a:cubicBezTo>
                  <a:pt x="50339" y="912821"/>
                  <a:pt x="35669" y="1462928"/>
                  <a:pt x="36484" y="1556650"/>
                </a:cubicBezTo>
                <a:cubicBezTo>
                  <a:pt x="37299" y="1650372"/>
                  <a:pt x="46264" y="1487377"/>
                  <a:pt x="51154" y="1312158"/>
                </a:cubicBezTo>
                <a:cubicBezTo>
                  <a:pt x="56044" y="1136939"/>
                  <a:pt x="67453" y="630840"/>
                  <a:pt x="65823" y="505334"/>
                </a:cubicBezTo>
                <a:cubicBezTo>
                  <a:pt x="64193" y="379828"/>
                  <a:pt x="45449" y="599057"/>
                  <a:pt x="41374" y="559123"/>
                </a:cubicBezTo>
                <a:cubicBezTo>
                  <a:pt x="37299" y="519189"/>
                  <a:pt x="24260" y="352119"/>
                  <a:pt x="41374" y="265732"/>
                </a:cubicBezTo>
                <a:cubicBezTo>
                  <a:pt x="58488" y="179345"/>
                  <a:pt x="157100" y="-20323"/>
                  <a:pt x="158730" y="16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FD33BF6-9AF5-E450-EC1B-2D14A684DCAB}"/>
              </a:ext>
            </a:extLst>
          </p:cNvPr>
          <p:cNvSpPr/>
          <p:nvPr/>
        </p:nvSpPr>
        <p:spPr>
          <a:xfrm>
            <a:off x="2994688" y="2191114"/>
            <a:ext cx="2355912" cy="3843341"/>
          </a:xfrm>
          <a:custGeom>
            <a:avLst/>
            <a:gdLst>
              <a:gd name="connsiteX0" fmla="*/ 2328083 w 2355912"/>
              <a:gd name="connsiteY0" fmla="*/ 282579 h 3843341"/>
              <a:gd name="connsiteX1" fmla="*/ 1076798 w 2355912"/>
              <a:gd name="connsiteY1" fmla="*/ 792718 h 3843341"/>
              <a:gd name="connsiteX2" fmla="*/ 1240428 w 2355912"/>
              <a:gd name="connsiteY2" fmla="*/ 783092 h 3843341"/>
              <a:gd name="connsiteX3" fmla="*/ 749539 w 2355912"/>
              <a:gd name="connsiteY3" fmla="*/ 1302857 h 3843341"/>
              <a:gd name="connsiteX4" fmla="*/ 961295 w 2355912"/>
              <a:gd name="connsiteY4" fmla="*/ 1139227 h 3843341"/>
              <a:gd name="connsiteX5" fmla="*/ 528158 w 2355912"/>
              <a:gd name="connsiteY5" fmla="*/ 1995875 h 3843341"/>
              <a:gd name="connsiteX6" fmla="*/ 566659 w 2355912"/>
              <a:gd name="connsiteY6" fmla="*/ 1861122 h 3843341"/>
              <a:gd name="connsiteX7" fmla="*/ 547409 w 2355912"/>
              <a:gd name="connsiteY7" fmla="*/ 2660019 h 3843341"/>
              <a:gd name="connsiteX8" fmla="*/ 431906 w 2355912"/>
              <a:gd name="connsiteY8" fmla="*/ 3083530 h 3843341"/>
              <a:gd name="connsiteX9" fmla="*/ 460781 w 2355912"/>
              <a:gd name="connsiteY9" fmla="*/ 2833273 h 3843341"/>
              <a:gd name="connsiteX10" fmla="*/ 200899 w 2355912"/>
              <a:gd name="connsiteY10" fmla="*/ 3815050 h 3843341"/>
              <a:gd name="connsiteX11" fmla="*/ 181649 w 2355912"/>
              <a:gd name="connsiteY11" fmla="*/ 3449290 h 3843341"/>
              <a:gd name="connsiteX12" fmla="*/ 162398 w 2355912"/>
              <a:gd name="connsiteY12" fmla="*/ 2140254 h 3843341"/>
              <a:gd name="connsiteX13" fmla="*/ 8394 w 2355912"/>
              <a:gd name="connsiteY13" fmla="*/ 3304911 h 3843341"/>
              <a:gd name="connsiteX14" fmla="*/ 451156 w 2355912"/>
              <a:gd name="connsiteY14" fmla="*/ 879345 h 3843341"/>
              <a:gd name="connsiteX15" fmla="*/ 518533 w 2355912"/>
              <a:gd name="connsiteY15" fmla="*/ 1014099 h 3843341"/>
              <a:gd name="connsiteX16" fmla="*/ 1384807 w 2355912"/>
              <a:gd name="connsiteY16" fmla="*/ 3446 h 3843341"/>
              <a:gd name="connsiteX17" fmla="*/ 1153800 w 2355912"/>
              <a:gd name="connsiteY17" fmla="*/ 667589 h 3843341"/>
              <a:gd name="connsiteX18" fmla="*/ 1586937 w 2355912"/>
              <a:gd name="connsiteY18" fmla="*/ 215202 h 3843341"/>
              <a:gd name="connsiteX19" fmla="*/ 1683190 w 2355912"/>
              <a:gd name="connsiteY19" fmla="*/ 629088 h 3843341"/>
              <a:gd name="connsiteX20" fmla="*/ 1923821 w 2355912"/>
              <a:gd name="connsiteY20" fmla="*/ 138200 h 3843341"/>
              <a:gd name="connsiteX21" fmla="*/ 2328083 w 2355912"/>
              <a:gd name="connsiteY21" fmla="*/ 282579 h 384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55912" h="3843341">
                <a:moveTo>
                  <a:pt x="2328083" y="282579"/>
                </a:moveTo>
                <a:cubicBezTo>
                  <a:pt x="2186913" y="391665"/>
                  <a:pt x="1258074" y="709299"/>
                  <a:pt x="1076798" y="792718"/>
                </a:cubicBezTo>
                <a:cubicBezTo>
                  <a:pt x="895522" y="876137"/>
                  <a:pt x="1294971" y="698069"/>
                  <a:pt x="1240428" y="783092"/>
                </a:cubicBezTo>
                <a:cubicBezTo>
                  <a:pt x="1185885" y="868115"/>
                  <a:pt x="796061" y="1243501"/>
                  <a:pt x="749539" y="1302857"/>
                </a:cubicBezTo>
                <a:cubicBezTo>
                  <a:pt x="703017" y="1362213"/>
                  <a:pt x="998192" y="1023724"/>
                  <a:pt x="961295" y="1139227"/>
                </a:cubicBezTo>
                <a:cubicBezTo>
                  <a:pt x="924398" y="1254730"/>
                  <a:pt x="593931" y="1875559"/>
                  <a:pt x="528158" y="1995875"/>
                </a:cubicBezTo>
                <a:cubicBezTo>
                  <a:pt x="462385" y="2116191"/>
                  <a:pt x="563451" y="1750431"/>
                  <a:pt x="566659" y="1861122"/>
                </a:cubicBezTo>
                <a:cubicBezTo>
                  <a:pt x="569867" y="1971813"/>
                  <a:pt x="569868" y="2456284"/>
                  <a:pt x="547409" y="2660019"/>
                </a:cubicBezTo>
                <a:cubicBezTo>
                  <a:pt x="524950" y="2863754"/>
                  <a:pt x="446344" y="3054654"/>
                  <a:pt x="431906" y="3083530"/>
                </a:cubicBezTo>
                <a:cubicBezTo>
                  <a:pt x="417468" y="3112406"/>
                  <a:pt x="499282" y="2711353"/>
                  <a:pt x="460781" y="2833273"/>
                </a:cubicBezTo>
                <a:cubicBezTo>
                  <a:pt x="422280" y="2955193"/>
                  <a:pt x="247421" y="3712380"/>
                  <a:pt x="200899" y="3815050"/>
                </a:cubicBezTo>
                <a:cubicBezTo>
                  <a:pt x="154377" y="3917720"/>
                  <a:pt x="188066" y="3728423"/>
                  <a:pt x="181649" y="3449290"/>
                </a:cubicBezTo>
                <a:cubicBezTo>
                  <a:pt x="175232" y="3170157"/>
                  <a:pt x="191274" y="2164317"/>
                  <a:pt x="162398" y="2140254"/>
                </a:cubicBezTo>
                <a:cubicBezTo>
                  <a:pt x="133522" y="2116191"/>
                  <a:pt x="-39732" y="3515062"/>
                  <a:pt x="8394" y="3304911"/>
                </a:cubicBezTo>
                <a:cubicBezTo>
                  <a:pt x="56520" y="3094760"/>
                  <a:pt x="366133" y="1261147"/>
                  <a:pt x="451156" y="879345"/>
                </a:cubicBezTo>
                <a:cubicBezTo>
                  <a:pt x="536179" y="497543"/>
                  <a:pt x="362925" y="1160082"/>
                  <a:pt x="518533" y="1014099"/>
                </a:cubicBezTo>
                <a:cubicBezTo>
                  <a:pt x="674141" y="868116"/>
                  <a:pt x="1278929" y="61198"/>
                  <a:pt x="1384807" y="3446"/>
                </a:cubicBezTo>
                <a:cubicBezTo>
                  <a:pt x="1490685" y="-54306"/>
                  <a:pt x="1120112" y="632296"/>
                  <a:pt x="1153800" y="667589"/>
                </a:cubicBezTo>
                <a:cubicBezTo>
                  <a:pt x="1187488" y="702882"/>
                  <a:pt x="1498705" y="221619"/>
                  <a:pt x="1586937" y="215202"/>
                </a:cubicBezTo>
                <a:cubicBezTo>
                  <a:pt x="1675169" y="208785"/>
                  <a:pt x="1627043" y="641922"/>
                  <a:pt x="1683190" y="629088"/>
                </a:cubicBezTo>
                <a:cubicBezTo>
                  <a:pt x="1739337" y="616254"/>
                  <a:pt x="1814735" y="194347"/>
                  <a:pt x="1923821" y="138200"/>
                </a:cubicBezTo>
                <a:cubicBezTo>
                  <a:pt x="2032907" y="82053"/>
                  <a:pt x="2469253" y="173493"/>
                  <a:pt x="2328083" y="28257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0F90979-06BD-CF26-6FC9-77DCFEB3EE11}"/>
              </a:ext>
            </a:extLst>
          </p:cNvPr>
          <p:cNvSpPr/>
          <p:nvPr/>
        </p:nvSpPr>
        <p:spPr>
          <a:xfrm>
            <a:off x="2703931" y="2977628"/>
            <a:ext cx="1510210" cy="4408022"/>
          </a:xfrm>
          <a:custGeom>
            <a:avLst/>
            <a:gdLst>
              <a:gd name="connsiteX0" fmla="*/ 607160 w 1510210"/>
              <a:gd name="connsiteY0" fmla="*/ 477841 h 4408022"/>
              <a:gd name="connsiteX1" fmla="*/ 10393 w 1510210"/>
              <a:gd name="connsiteY1" fmla="*/ 2114136 h 4408022"/>
              <a:gd name="connsiteX2" fmla="*/ 212524 w 1510210"/>
              <a:gd name="connsiteY2" fmla="*/ 1854254 h 4408022"/>
              <a:gd name="connsiteX3" fmla="*/ 10393 w 1510210"/>
              <a:gd name="connsiteY3" fmla="*/ 2826406 h 4408022"/>
              <a:gd name="connsiteX4" fmla="*/ 106646 w 1510210"/>
              <a:gd name="connsiteY4" fmla="*/ 2739778 h 4408022"/>
              <a:gd name="connsiteX5" fmla="*/ 77770 w 1510210"/>
              <a:gd name="connsiteY5" fmla="*/ 3288418 h 4408022"/>
              <a:gd name="connsiteX6" fmla="*/ 39269 w 1510210"/>
              <a:gd name="connsiteY6" fmla="*/ 3144039 h 4408022"/>
              <a:gd name="connsiteX7" fmla="*/ 376153 w 1510210"/>
              <a:gd name="connsiteY7" fmla="*/ 3615677 h 4408022"/>
              <a:gd name="connsiteX8" fmla="*/ 790040 w 1510210"/>
              <a:gd name="connsiteY8" fmla="*/ 4385698 h 4408022"/>
              <a:gd name="connsiteX9" fmla="*/ 684162 w 1510210"/>
              <a:gd name="connsiteY9" fmla="*/ 4135441 h 4408022"/>
              <a:gd name="connsiteX10" fmla="*/ 597534 w 1510210"/>
              <a:gd name="connsiteY10" fmla="*/ 3461673 h 4408022"/>
              <a:gd name="connsiteX11" fmla="*/ 895917 w 1510210"/>
              <a:gd name="connsiteY11" fmla="*/ 4077690 h 4408022"/>
              <a:gd name="connsiteX12" fmla="*/ 780414 w 1510210"/>
              <a:gd name="connsiteY12" fmla="*/ 3240292 h 4408022"/>
              <a:gd name="connsiteX13" fmla="*/ 828541 w 1510210"/>
              <a:gd name="connsiteY13" fmla="*/ 1748376 h 4408022"/>
              <a:gd name="connsiteX14" fmla="*/ 732288 w 1510210"/>
              <a:gd name="connsiteY14" fmla="*/ 2200764 h 4408022"/>
              <a:gd name="connsiteX15" fmla="*/ 1377181 w 1510210"/>
              <a:gd name="connsiteY15" fmla="*/ 54330 h 4408022"/>
              <a:gd name="connsiteX16" fmla="*/ 1088423 w 1510210"/>
              <a:gd name="connsiteY16" fmla="*/ 593345 h 4408022"/>
              <a:gd name="connsiteX17" fmla="*/ 1502309 w 1510210"/>
              <a:gd name="connsiteY17" fmla="*/ 35079 h 4408022"/>
              <a:gd name="connsiteX18" fmla="*/ 645661 w 1510210"/>
              <a:gd name="connsiteY18" fmla="*/ 1036107 h 4408022"/>
              <a:gd name="connsiteX19" fmla="*/ 1011421 w 1510210"/>
              <a:gd name="connsiteY19" fmla="*/ 304587 h 4408022"/>
              <a:gd name="connsiteX20" fmla="*/ 597534 w 1510210"/>
              <a:gd name="connsiteY20" fmla="*/ 978355 h 4408022"/>
              <a:gd name="connsiteX21" fmla="*/ 607160 w 1510210"/>
              <a:gd name="connsiteY21" fmla="*/ 477841 h 44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0210" h="4408022">
                <a:moveTo>
                  <a:pt x="607160" y="477841"/>
                </a:moveTo>
                <a:cubicBezTo>
                  <a:pt x="509303" y="667138"/>
                  <a:pt x="76166" y="1884734"/>
                  <a:pt x="10393" y="2114136"/>
                </a:cubicBezTo>
                <a:cubicBezTo>
                  <a:pt x="-55380" y="2343538"/>
                  <a:pt x="212524" y="1735542"/>
                  <a:pt x="212524" y="1854254"/>
                </a:cubicBezTo>
                <a:cubicBezTo>
                  <a:pt x="212524" y="1972966"/>
                  <a:pt x="28039" y="2678819"/>
                  <a:pt x="10393" y="2826406"/>
                </a:cubicBezTo>
                <a:cubicBezTo>
                  <a:pt x="-7253" y="2973993"/>
                  <a:pt x="95417" y="2662776"/>
                  <a:pt x="106646" y="2739778"/>
                </a:cubicBezTo>
                <a:cubicBezTo>
                  <a:pt x="117875" y="2816780"/>
                  <a:pt x="89000" y="3221041"/>
                  <a:pt x="77770" y="3288418"/>
                </a:cubicBezTo>
                <a:cubicBezTo>
                  <a:pt x="66540" y="3355795"/>
                  <a:pt x="-10462" y="3089496"/>
                  <a:pt x="39269" y="3144039"/>
                </a:cubicBezTo>
                <a:cubicBezTo>
                  <a:pt x="88999" y="3198582"/>
                  <a:pt x="251025" y="3408734"/>
                  <a:pt x="376153" y="3615677"/>
                </a:cubicBezTo>
                <a:cubicBezTo>
                  <a:pt x="501281" y="3822620"/>
                  <a:pt x="738705" y="4299071"/>
                  <a:pt x="790040" y="4385698"/>
                </a:cubicBezTo>
                <a:cubicBezTo>
                  <a:pt x="841375" y="4472325"/>
                  <a:pt x="716246" y="4289445"/>
                  <a:pt x="684162" y="4135441"/>
                </a:cubicBezTo>
                <a:cubicBezTo>
                  <a:pt x="652078" y="3981437"/>
                  <a:pt x="562242" y="3471298"/>
                  <a:pt x="597534" y="3461673"/>
                </a:cubicBezTo>
                <a:cubicBezTo>
                  <a:pt x="632826" y="3452048"/>
                  <a:pt x="865437" y="4114587"/>
                  <a:pt x="895917" y="4077690"/>
                </a:cubicBezTo>
                <a:cubicBezTo>
                  <a:pt x="926397" y="4040793"/>
                  <a:pt x="791643" y="3628511"/>
                  <a:pt x="780414" y="3240292"/>
                </a:cubicBezTo>
                <a:cubicBezTo>
                  <a:pt x="769185" y="2852073"/>
                  <a:pt x="836562" y="1921631"/>
                  <a:pt x="828541" y="1748376"/>
                </a:cubicBezTo>
                <a:cubicBezTo>
                  <a:pt x="820520" y="1575121"/>
                  <a:pt x="640848" y="2483105"/>
                  <a:pt x="732288" y="2200764"/>
                </a:cubicBezTo>
                <a:cubicBezTo>
                  <a:pt x="823728" y="1918423"/>
                  <a:pt x="1317825" y="322233"/>
                  <a:pt x="1377181" y="54330"/>
                </a:cubicBezTo>
                <a:cubicBezTo>
                  <a:pt x="1436537" y="-213573"/>
                  <a:pt x="1067568" y="596553"/>
                  <a:pt x="1088423" y="593345"/>
                </a:cubicBezTo>
                <a:cubicBezTo>
                  <a:pt x="1109278" y="590137"/>
                  <a:pt x="1576103" y="-38715"/>
                  <a:pt x="1502309" y="35079"/>
                </a:cubicBezTo>
                <a:cubicBezTo>
                  <a:pt x="1428515" y="108873"/>
                  <a:pt x="727476" y="991189"/>
                  <a:pt x="645661" y="1036107"/>
                </a:cubicBezTo>
                <a:cubicBezTo>
                  <a:pt x="563846" y="1081025"/>
                  <a:pt x="1019442" y="314212"/>
                  <a:pt x="1011421" y="304587"/>
                </a:cubicBezTo>
                <a:cubicBezTo>
                  <a:pt x="1003400" y="294962"/>
                  <a:pt x="660098" y="951084"/>
                  <a:pt x="597534" y="978355"/>
                </a:cubicBezTo>
                <a:cubicBezTo>
                  <a:pt x="534970" y="1005627"/>
                  <a:pt x="705017" y="288544"/>
                  <a:pt x="607160" y="477841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09D5729-B1B7-AF02-38F6-655C360963AE}"/>
              </a:ext>
            </a:extLst>
          </p:cNvPr>
          <p:cNvSpPr/>
          <p:nvPr/>
        </p:nvSpPr>
        <p:spPr>
          <a:xfrm>
            <a:off x="5072153" y="2462478"/>
            <a:ext cx="2080202" cy="1851408"/>
          </a:xfrm>
          <a:custGeom>
            <a:avLst/>
            <a:gdLst>
              <a:gd name="connsiteX0" fmla="*/ 361 w 2080202"/>
              <a:gd name="connsiteY0" fmla="*/ 11215 h 1851408"/>
              <a:gd name="connsiteX1" fmla="*/ 722255 w 2080202"/>
              <a:gd name="connsiteY1" fmla="*/ 107467 h 1851408"/>
              <a:gd name="connsiteX2" fmla="*/ 1299771 w 2080202"/>
              <a:gd name="connsiteY2" fmla="*/ 49716 h 1851408"/>
              <a:gd name="connsiteX3" fmla="*/ 1116891 w 2080202"/>
              <a:gd name="connsiteY3" fmla="*/ 107467 h 1851408"/>
              <a:gd name="connsiteX4" fmla="*/ 1415274 w 2080202"/>
              <a:gd name="connsiteY4" fmla="*/ 107467 h 1851408"/>
              <a:gd name="connsiteX5" fmla="*/ 1405649 w 2080202"/>
              <a:gd name="connsiteY5" fmla="*/ 165219 h 1851408"/>
              <a:gd name="connsiteX6" fmla="*/ 1829161 w 2080202"/>
              <a:gd name="connsiteY6" fmla="*/ 771610 h 1851408"/>
              <a:gd name="connsiteX7" fmla="*/ 1713658 w 2080202"/>
              <a:gd name="connsiteY7" fmla="*/ 588730 h 1851408"/>
              <a:gd name="connsiteX8" fmla="*/ 2069792 w 2080202"/>
              <a:gd name="connsiteY8" fmla="*/ 1464629 h 1851408"/>
              <a:gd name="connsiteX9" fmla="*/ 1983165 w 2080202"/>
              <a:gd name="connsiteY9" fmla="*/ 1329876 h 1851408"/>
              <a:gd name="connsiteX10" fmla="*/ 1963914 w 2080202"/>
              <a:gd name="connsiteY10" fmla="*/ 1849640 h 1851408"/>
              <a:gd name="connsiteX11" fmla="*/ 1838786 w 2080202"/>
              <a:gd name="connsiteY11" fmla="*/ 1503130 h 1851408"/>
              <a:gd name="connsiteX12" fmla="*/ 1867662 w 2080202"/>
              <a:gd name="connsiteY12" fmla="*/ 1599383 h 1851408"/>
              <a:gd name="connsiteX13" fmla="*/ 1338272 w 2080202"/>
              <a:gd name="connsiteY13" fmla="*/ 684983 h 1851408"/>
              <a:gd name="connsiteX14" fmla="*/ 1357523 w 2080202"/>
              <a:gd name="connsiteY14" fmla="*/ 742735 h 1851408"/>
              <a:gd name="connsiteX15" fmla="*/ 606752 w 2080202"/>
              <a:gd name="connsiteY15" fmla="*/ 222970 h 1851408"/>
              <a:gd name="connsiteX16" fmla="*/ 818508 w 2080202"/>
              <a:gd name="connsiteY16" fmla="*/ 415476 h 1851408"/>
              <a:gd name="connsiteX17" fmla="*/ 361 w 2080202"/>
              <a:gd name="connsiteY17" fmla="*/ 11215 h 185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80202" h="1851408">
                <a:moveTo>
                  <a:pt x="361" y="11215"/>
                </a:moveTo>
                <a:cubicBezTo>
                  <a:pt x="-15681" y="-40120"/>
                  <a:pt x="505687" y="101050"/>
                  <a:pt x="722255" y="107467"/>
                </a:cubicBezTo>
                <a:cubicBezTo>
                  <a:pt x="938823" y="113884"/>
                  <a:pt x="1233998" y="49716"/>
                  <a:pt x="1299771" y="49716"/>
                </a:cubicBezTo>
                <a:cubicBezTo>
                  <a:pt x="1365544" y="49716"/>
                  <a:pt x="1097641" y="97842"/>
                  <a:pt x="1116891" y="107467"/>
                </a:cubicBezTo>
                <a:cubicBezTo>
                  <a:pt x="1136141" y="117092"/>
                  <a:pt x="1415274" y="107467"/>
                  <a:pt x="1415274" y="107467"/>
                </a:cubicBezTo>
                <a:cubicBezTo>
                  <a:pt x="1463400" y="117092"/>
                  <a:pt x="1336668" y="54529"/>
                  <a:pt x="1405649" y="165219"/>
                </a:cubicBezTo>
                <a:cubicBezTo>
                  <a:pt x="1474630" y="275909"/>
                  <a:pt x="1777826" y="701025"/>
                  <a:pt x="1829161" y="771610"/>
                </a:cubicBezTo>
                <a:cubicBezTo>
                  <a:pt x="1880496" y="842195"/>
                  <a:pt x="1673553" y="473227"/>
                  <a:pt x="1713658" y="588730"/>
                </a:cubicBezTo>
                <a:cubicBezTo>
                  <a:pt x="1753763" y="704233"/>
                  <a:pt x="2024874" y="1341105"/>
                  <a:pt x="2069792" y="1464629"/>
                </a:cubicBezTo>
                <a:cubicBezTo>
                  <a:pt x="2114710" y="1588153"/>
                  <a:pt x="2000811" y="1265707"/>
                  <a:pt x="1983165" y="1329876"/>
                </a:cubicBezTo>
                <a:cubicBezTo>
                  <a:pt x="1965519" y="1394045"/>
                  <a:pt x="1987977" y="1820764"/>
                  <a:pt x="1963914" y="1849640"/>
                </a:cubicBezTo>
                <a:cubicBezTo>
                  <a:pt x="1939851" y="1878516"/>
                  <a:pt x="1854828" y="1544840"/>
                  <a:pt x="1838786" y="1503130"/>
                </a:cubicBezTo>
                <a:cubicBezTo>
                  <a:pt x="1822744" y="1461421"/>
                  <a:pt x="1951081" y="1735741"/>
                  <a:pt x="1867662" y="1599383"/>
                </a:cubicBezTo>
                <a:cubicBezTo>
                  <a:pt x="1784243" y="1463025"/>
                  <a:pt x="1338272" y="684983"/>
                  <a:pt x="1338272" y="684983"/>
                </a:cubicBezTo>
                <a:cubicBezTo>
                  <a:pt x="1253249" y="542208"/>
                  <a:pt x="1479443" y="819737"/>
                  <a:pt x="1357523" y="742735"/>
                </a:cubicBezTo>
                <a:cubicBezTo>
                  <a:pt x="1235603" y="665733"/>
                  <a:pt x="696588" y="277513"/>
                  <a:pt x="606752" y="222970"/>
                </a:cubicBezTo>
                <a:cubicBezTo>
                  <a:pt x="516916" y="168427"/>
                  <a:pt x="914761" y="455581"/>
                  <a:pt x="818508" y="415476"/>
                </a:cubicBezTo>
                <a:cubicBezTo>
                  <a:pt x="722255" y="375371"/>
                  <a:pt x="16403" y="62550"/>
                  <a:pt x="361" y="1121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72F32FF-4F5A-26F0-E2AC-9E0D0408B8D2}"/>
              </a:ext>
            </a:extLst>
          </p:cNvPr>
          <p:cNvSpPr/>
          <p:nvPr/>
        </p:nvSpPr>
        <p:spPr>
          <a:xfrm>
            <a:off x="3305565" y="6515468"/>
            <a:ext cx="2424610" cy="1597705"/>
          </a:xfrm>
          <a:custGeom>
            <a:avLst/>
            <a:gdLst>
              <a:gd name="connsiteX0" fmla="*/ 195918 w 2424610"/>
              <a:gd name="connsiteY0" fmla="*/ 11712 h 1597705"/>
              <a:gd name="connsiteX1" fmla="*/ 961635 w 2424610"/>
              <a:gd name="connsiteY1" fmla="*/ 903810 h 1597705"/>
              <a:gd name="connsiteX2" fmla="*/ 879859 w 2424610"/>
              <a:gd name="connsiteY2" fmla="*/ 777430 h 1597705"/>
              <a:gd name="connsiteX3" fmla="*/ 1482025 w 2424610"/>
              <a:gd name="connsiteY3" fmla="*/ 1223478 h 1597705"/>
              <a:gd name="connsiteX4" fmla="*/ 2136230 w 2424610"/>
              <a:gd name="connsiteY4" fmla="*/ 1483673 h 1597705"/>
              <a:gd name="connsiteX5" fmla="*/ 2002415 w 2424610"/>
              <a:gd name="connsiteY5" fmla="*/ 1461371 h 1597705"/>
              <a:gd name="connsiteX6" fmla="*/ 2418728 w 2424610"/>
              <a:gd name="connsiteY6" fmla="*/ 1580317 h 1597705"/>
              <a:gd name="connsiteX7" fmla="*/ 2210572 w 2424610"/>
              <a:gd name="connsiteY7" fmla="*/ 1587752 h 1597705"/>
              <a:gd name="connsiteX8" fmla="*/ 1712484 w 2424610"/>
              <a:gd name="connsiteY8" fmla="*/ 1491108 h 1597705"/>
              <a:gd name="connsiteX9" fmla="*/ 366903 w 2424610"/>
              <a:gd name="connsiteY9" fmla="*/ 665917 h 1597705"/>
              <a:gd name="connsiteX10" fmla="*/ 619664 w 2424610"/>
              <a:gd name="connsiteY10" fmla="*/ 814600 h 1597705"/>
              <a:gd name="connsiteX11" fmla="*/ 2630 w 2424610"/>
              <a:gd name="connsiteY11" fmla="*/ 11712 h 1597705"/>
              <a:gd name="connsiteX12" fmla="*/ 396640 w 2424610"/>
              <a:gd name="connsiteY12" fmla="*/ 710522 h 1597705"/>
              <a:gd name="connsiteX13" fmla="*/ 381772 w 2424610"/>
              <a:gd name="connsiteY13" fmla="*/ 413156 h 1597705"/>
              <a:gd name="connsiteX14" fmla="*/ 195918 w 2424610"/>
              <a:gd name="connsiteY14" fmla="*/ 11712 h 15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4610" h="1597705">
                <a:moveTo>
                  <a:pt x="195918" y="11712"/>
                </a:moveTo>
                <a:cubicBezTo>
                  <a:pt x="292562" y="93488"/>
                  <a:pt x="847645" y="776190"/>
                  <a:pt x="961635" y="903810"/>
                </a:cubicBezTo>
                <a:cubicBezTo>
                  <a:pt x="1075625" y="1031430"/>
                  <a:pt x="793127" y="724152"/>
                  <a:pt x="879859" y="777430"/>
                </a:cubicBezTo>
                <a:cubicBezTo>
                  <a:pt x="966591" y="830708"/>
                  <a:pt x="1272630" y="1105771"/>
                  <a:pt x="1482025" y="1223478"/>
                </a:cubicBezTo>
                <a:cubicBezTo>
                  <a:pt x="1691420" y="1341185"/>
                  <a:pt x="2049498" y="1444024"/>
                  <a:pt x="2136230" y="1483673"/>
                </a:cubicBezTo>
                <a:cubicBezTo>
                  <a:pt x="2222962" y="1523322"/>
                  <a:pt x="1955332" y="1445264"/>
                  <a:pt x="2002415" y="1461371"/>
                </a:cubicBezTo>
                <a:cubicBezTo>
                  <a:pt x="2049498" y="1477478"/>
                  <a:pt x="2384035" y="1559254"/>
                  <a:pt x="2418728" y="1580317"/>
                </a:cubicBezTo>
                <a:cubicBezTo>
                  <a:pt x="2453421" y="1601380"/>
                  <a:pt x="2328279" y="1602620"/>
                  <a:pt x="2210572" y="1587752"/>
                </a:cubicBezTo>
                <a:cubicBezTo>
                  <a:pt x="2092865" y="1572884"/>
                  <a:pt x="2019762" y="1644747"/>
                  <a:pt x="1712484" y="1491108"/>
                </a:cubicBezTo>
                <a:cubicBezTo>
                  <a:pt x="1405206" y="1337469"/>
                  <a:pt x="549040" y="778668"/>
                  <a:pt x="366903" y="665917"/>
                </a:cubicBezTo>
                <a:cubicBezTo>
                  <a:pt x="184766" y="553166"/>
                  <a:pt x="680376" y="923634"/>
                  <a:pt x="619664" y="814600"/>
                </a:cubicBezTo>
                <a:cubicBezTo>
                  <a:pt x="558952" y="705566"/>
                  <a:pt x="39801" y="29058"/>
                  <a:pt x="2630" y="11712"/>
                </a:cubicBezTo>
                <a:cubicBezTo>
                  <a:pt x="-34541" y="-5634"/>
                  <a:pt x="333450" y="643615"/>
                  <a:pt x="396640" y="710522"/>
                </a:cubicBezTo>
                <a:cubicBezTo>
                  <a:pt x="459830" y="777429"/>
                  <a:pt x="410269" y="527146"/>
                  <a:pt x="381772" y="413156"/>
                </a:cubicBezTo>
                <a:cubicBezTo>
                  <a:pt x="353275" y="299166"/>
                  <a:pt x="99274" y="-70064"/>
                  <a:pt x="195918" y="1171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C0866F-74F9-7A77-94E3-095BF5AA08D2}"/>
              </a:ext>
            </a:extLst>
          </p:cNvPr>
          <p:cNvSpPr/>
          <p:nvPr/>
        </p:nvSpPr>
        <p:spPr>
          <a:xfrm>
            <a:off x="5067587" y="7195937"/>
            <a:ext cx="1261335" cy="926979"/>
          </a:xfrm>
          <a:custGeom>
            <a:avLst/>
            <a:gdLst>
              <a:gd name="connsiteX0" fmla="*/ 723613 w 1261335"/>
              <a:gd name="connsiteY0" fmla="*/ 59790 h 926979"/>
              <a:gd name="connsiteX1" fmla="*/ 478286 w 1261335"/>
              <a:gd name="connsiteY1" fmla="*/ 59790 h 926979"/>
              <a:gd name="connsiteX2" fmla="*/ 128881 w 1261335"/>
              <a:gd name="connsiteY2" fmla="*/ 317 h 926979"/>
              <a:gd name="connsiteX3" fmla="*/ 463418 w 1261335"/>
              <a:gd name="connsiteY3" fmla="*/ 89526 h 926979"/>
              <a:gd name="connsiteX4" fmla="*/ 99145 w 1261335"/>
              <a:gd name="connsiteY4" fmla="*/ 193604 h 926979"/>
              <a:gd name="connsiteX5" fmla="*/ 396511 w 1261335"/>
              <a:gd name="connsiteY5" fmla="*/ 208473 h 926979"/>
              <a:gd name="connsiteX6" fmla="*/ 2501 w 1261335"/>
              <a:gd name="connsiteY6" fmla="*/ 327419 h 926979"/>
              <a:gd name="connsiteX7" fmla="*/ 626969 w 1261335"/>
              <a:gd name="connsiteY7" fmla="*/ 297683 h 926979"/>
              <a:gd name="connsiteX8" fmla="*/ 894598 w 1261335"/>
              <a:gd name="connsiteY8" fmla="*/ 260512 h 926979"/>
              <a:gd name="connsiteX9" fmla="*/ 723613 w 1261335"/>
              <a:gd name="connsiteY9" fmla="*/ 364590 h 926979"/>
              <a:gd name="connsiteX10" fmla="*/ 991242 w 1261335"/>
              <a:gd name="connsiteY10" fmla="*/ 379458 h 926979"/>
              <a:gd name="connsiteX11" fmla="*/ 909467 w 1261335"/>
              <a:gd name="connsiteY11" fmla="*/ 431497 h 926979"/>
              <a:gd name="connsiteX12" fmla="*/ 218091 w 1261335"/>
              <a:gd name="connsiteY12" fmla="*/ 706561 h 926979"/>
              <a:gd name="connsiteX13" fmla="*/ 768218 w 1261335"/>
              <a:gd name="connsiteY13" fmla="*/ 624785 h 926979"/>
              <a:gd name="connsiteX14" fmla="*/ 366774 w 1261335"/>
              <a:gd name="connsiteY14" fmla="*/ 922151 h 926979"/>
              <a:gd name="connsiteX15" fmla="*/ 1244003 w 1261335"/>
              <a:gd name="connsiteY15" fmla="*/ 810639 h 926979"/>
              <a:gd name="connsiteX16" fmla="*/ 968940 w 1261335"/>
              <a:gd name="connsiteY16" fmla="*/ 832941 h 926979"/>
              <a:gd name="connsiteX17" fmla="*/ 1258872 w 1261335"/>
              <a:gd name="connsiteY17" fmla="*/ 617351 h 926979"/>
              <a:gd name="connsiteX18" fmla="*/ 1110189 w 1261335"/>
              <a:gd name="connsiteY18" fmla="*/ 706561 h 926979"/>
              <a:gd name="connsiteX19" fmla="*/ 1139925 w 1261335"/>
              <a:gd name="connsiteY19" fmla="*/ 409195 h 926979"/>
              <a:gd name="connsiteX20" fmla="*/ 887164 w 1261335"/>
              <a:gd name="connsiteY20" fmla="*/ 520707 h 926979"/>
              <a:gd name="connsiteX21" fmla="*/ 998676 w 1261335"/>
              <a:gd name="connsiteY21" fmla="*/ 282814 h 926979"/>
              <a:gd name="connsiteX22" fmla="*/ 359340 w 1261335"/>
              <a:gd name="connsiteY22" fmla="*/ 319985 h 926979"/>
              <a:gd name="connsiteX23" fmla="*/ 753350 w 1261335"/>
              <a:gd name="connsiteY23" fmla="*/ 319985 h 926979"/>
              <a:gd name="connsiteX24" fmla="*/ 723613 w 1261335"/>
              <a:gd name="connsiteY24" fmla="*/ 59790 h 9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61335" h="926979">
                <a:moveTo>
                  <a:pt x="723613" y="59790"/>
                </a:moveTo>
                <a:cubicBezTo>
                  <a:pt x="677769" y="16424"/>
                  <a:pt x="577408" y="69702"/>
                  <a:pt x="478286" y="59790"/>
                </a:cubicBezTo>
                <a:cubicBezTo>
                  <a:pt x="379164" y="49878"/>
                  <a:pt x="131359" y="-4639"/>
                  <a:pt x="128881" y="317"/>
                </a:cubicBezTo>
                <a:cubicBezTo>
                  <a:pt x="126403" y="5273"/>
                  <a:pt x="468374" y="57312"/>
                  <a:pt x="463418" y="89526"/>
                </a:cubicBezTo>
                <a:cubicBezTo>
                  <a:pt x="458462" y="121740"/>
                  <a:pt x="110296" y="173780"/>
                  <a:pt x="99145" y="193604"/>
                </a:cubicBezTo>
                <a:cubicBezTo>
                  <a:pt x="87994" y="213428"/>
                  <a:pt x="412618" y="186171"/>
                  <a:pt x="396511" y="208473"/>
                </a:cubicBezTo>
                <a:cubicBezTo>
                  <a:pt x="380404" y="230775"/>
                  <a:pt x="-35909" y="312551"/>
                  <a:pt x="2501" y="327419"/>
                </a:cubicBezTo>
                <a:cubicBezTo>
                  <a:pt x="40911" y="342287"/>
                  <a:pt x="478286" y="308834"/>
                  <a:pt x="626969" y="297683"/>
                </a:cubicBezTo>
                <a:cubicBezTo>
                  <a:pt x="775652" y="286532"/>
                  <a:pt x="878491" y="249361"/>
                  <a:pt x="894598" y="260512"/>
                </a:cubicBezTo>
                <a:cubicBezTo>
                  <a:pt x="910705" y="271663"/>
                  <a:pt x="707506" y="344766"/>
                  <a:pt x="723613" y="364590"/>
                </a:cubicBezTo>
                <a:cubicBezTo>
                  <a:pt x="739720" y="384414"/>
                  <a:pt x="960266" y="368307"/>
                  <a:pt x="991242" y="379458"/>
                </a:cubicBezTo>
                <a:cubicBezTo>
                  <a:pt x="1022218" y="390609"/>
                  <a:pt x="1038325" y="376980"/>
                  <a:pt x="909467" y="431497"/>
                </a:cubicBezTo>
                <a:cubicBezTo>
                  <a:pt x="780609" y="486014"/>
                  <a:pt x="241633" y="674346"/>
                  <a:pt x="218091" y="706561"/>
                </a:cubicBezTo>
                <a:cubicBezTo>
                  <a:pt x="194549" y="738776"/>
                  <a:pt x="743438" y="588853"/>
                  <a:pt x="768218" y="624785"/>
                </a:cubicBezTo>
                <a:cubicBezTo>
                  <a:pt x="792999" y="660717"/>
                  <a:pt x="287477" y="891175"/>
                  <a:pt x="366774" y="922151"/>
                </a:cubicBezTo>
                <a:cubicBezTo>
                  <a:pt x="446071" y="953127"/>
                  <a:pt x="1143642" y="825507"/>
                  <a:pt x="1244003" y="810639"/>
                </a:cubicBezTo>
                <a:cubicBezTo>
                  <a:pt x="1344364" y="795771"/>
                  <a:pt x="966462" y="865156"/>
                  <a:pt x="968940" y="832941"/>
                </a:cubicBezTo>
                <a:cubicBezTo>
                  <a:pt x="971418" y="800726"/>
                  <a:pt x="1235331" y="638414"/>
                  <a:pt x="1258872" y="617351"/>
                </a:cubicBezTo>
                <a:cubicBezTo>
                  <a:pt x="1282413" y="596288"/>
                  <a:pt x="1130013" y="741254"/>
                  <a:pt x="1110189" y="706561"/>
                </a:cubicBezTo>
                <a:cubicBezTo>
                  <a:pt x="1090365" y="671868"/>
                  <a:pt x="1177096" y="440171"/>
                  <a:pt x="1139925" y="409195"/>
                </a:cubicBezTo>
                <a:cubicBezTo>
                  <a:pt x="1102754" y="378219"/>
                  <a:pt x="910705" y="541770"/>
                  <a:pt x="887164" y="520707"/>
                </a:cubicBezTo>
                <a:cubicBezTo>
                  <a:pt x="863623" y="499644"/>
                  <a:pt x="1086647" y="316268"/>
                  <a:pt x="998676" y="282814"/>
                </a:cubicBezTo>
                <a:cubicBezTo>
                  <a:pt x="910705" y="249360"/>
                  <a:pt x="400228" y="313790"/>
                  <a:pt x="359340" y="319985"/>
                </a:cubicBezTo>
                <a:cubicBezTo>
                  <a:pt x="318452" y="326180"/>
                  <a:pt x="696355" y="360873"/>
                  <a:pt x="753350" y="319985"/>
                </a:cubicBezTo>
                <a:cubicBezTo>
                  <a:pt x="810345" y="279097"/>
                  <a:pt x="769457" y="103156"/>
                  <a:pt x="723613" y="5979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EF81067-ECAF-4340-6FA1-C101537B166C}"/>
              </a:ext>
            </a:extLst>
          </p:cNvPr>
          <p:cNvSpPr/>
          <p:nvPr/>
        </p:nvSpPr>
        <p:spPr>
          <a:xfrm>
            <a:off x="4031758" y="4610746"/>
            <a:ext cx="1611033" cy="720526"/>
          </a:xfrm>
          <a:custGeom>
            <a:avLst/>
            <a:gdLst>
              <a:gd name="connsiteX0" fmla="*/ 12418 w 1611033"/>
              <a:gd name="connsiteY0" fmla="*/ 385000 h 720526"/>
              <a:gd name="connsiteX1" fmla="*/ 815305 w 1611033"/>
              <a:gd name="connsiteY1" fmla="*/ 65332 h 720526"/>
              <a:gd name="connsiteX2" fmla="*/ 674057 w 1611033"/>
              <a:gd name="connsiteY2" fmla="*/ 43030 h 720526"/>
              <a:gd name="connsiteX3" fmla="*/ 1194447 w 1611033"/>
              <a:gd name="connsiteY3" fmla="*/ 13293 h 720526"/>
              <a:gd name="connsiteX4" fmla="*/ 1082935 w 1611033"/>
              <a:gd name="connsiteY4" fmla="*/ 13293 h 720526"/>
              <a:gd name="connsiteX5" fmla="*/ 1514115 w 1611033"/>
              <a:gd name="connsiteY5" fmla="*/ 176844 h 720526"/>
              <a:gd name="connsiteX6" fmla="*/ 1499247 w 1611033"/>
              <a:gd name="connsiteY6" fmla="*/ 303225 h 720526"/>
              <a:gd name="connsiteX7" fmla="*/ 1372866 w 1611033"/>
              <a:gd name="connsiteY7" fmla="*/ 533683 h 720526"/>
              <a:gd name="connsiteX8" fmla="*/ 1469510 w 1611033"/>
              <a:gd name="connsiteY8" fmla="*/ 370132 h 720526"/>
              <a:gd name="connsiteX9" fmla="*/ 1417471 w 1611033"/>
              <a:gd name="connsiteY9" fmla="*/ 719537 h 720526"/>
              <a:gd name="connsiteX10" fmla="*/ 1484379 w 1611033"/>
              <a:gd name="connsiteY10" fmla="*/ 466776 h 720526"/>
              <a:gd name="connsiteX11" fmla="*/ 1610759 w 1611033"/>
              <a:gd name="connsiteY11" fmla="*/ 214015 h 720526"/>
              <a:gd name="connsiteX12" fmla="*/ 1447208 w 1611033"/>
              <a:gd name="connsiteY12" fmla="*/ 399869 h 720526"/>
              <a:gd name="connsiteX13" fmla="*/ 1305959 w 1611033"/>
              <a:gd name="connsiteY13" fmla="*/ 303225 h 720526"/>
              <a:gd name="connsiteX14" fmla="*/ 1231618 w 1611033"/>
              <a:gd name="connsiteY14" fmla="*/ 258620 h 720526"/>
              <a:gd name="connsiteX15" fmla="*/ 1328262 w 1611033"/>
              <a:gd name="connsiteY15" fmla="*/ 422171 h 720526"/>
              <a:gd name="connsiteX16" fmla="*/ 1075501 w 1611033"/>
              <a:gd name="connsiteY16" fmla="*/ 288356 h 720526"/>
              <a:gd name="connsiteX17" fmla="*/ 919383 w 1611033"/>
              <a:gd name="connsiteY17" fmla="*/ 184278 h 720526"/>
              <a:gd name="connsiteX18" fmla="*/ 398993 w 1611033"/>
              <a:gd name="connsiteY18" fmla="*/ 332961 h 720526"/>
              <a:gd name="connsiteX19" fmla="*/ 711227 w 1611033"/>
              <a:gd name="connsiteY19" fmla="*/ 191713 h 720526"/>
              <a:gd name="connsiteX20" fmla="*/ 346954 w 1611033"/>
              <a:gd name="connsiteY20" fmla="*/ 407303 h 720526"/>
              <a:gd name="connsiteX21" fmla="*/ 265179 w 1611033"/>
              <a:gd name="connsiteY21" fmla="*/ 474210 h 720526"/>
              <a:gd name="connsiteX22" fmla="*/ 361822 w 1611033"/>
              <a:gd name="connsiteY22" fmla="*/ 362698 h 720526"/>
              <a:gd name="connsiteX23" fmla="*/ 183403 w 1611033"/>
              <a:gd name="connsiteY23" fmla="*/ 429605 h 720526"/>
              <a:gd name="connsiteX24" fmla="*/ 317218 w 1611033"/>
              <a:gd name="connsiteY24" fmla="*/ 340395 h 720526"/>
              <a:gd name="connsiteX25" fmla="*/ 12418 w 1611033"/>
              <a:gd name="connsiteY25" fmla="*/ 385000 h 72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11033" h="720526">
                <a:moveTo>
                  <a:pt x="12418" y="385000"/>
                </a:moveTo>
                <a:cubicBezTo>
                  <a:pt x="95432" y="339156"/>
                  <a:pt x="705032" y="122327"/>
                  <a:pt x="815305" y="65332"/>
                </a:cubicBezTo>
                <a:cubicBezTo>
                  <a:pt x="925578" y="8337"/>
                  <a:pt x="610867" y="51703"/>
                  <a:pt x="674057" y="43030"/>
                </a:cubicBezTo>
                <a:cubicBezTo>
                  <a:pt x="737247" y="34357"/>
                  <a:pt x="1126301" y="18249"/>
                  <a:pt x="1194447" y="13293"/>
                </a:cubicBezTo>
                <a:cubicBezTo>
                  <a:pt x="1262593" y="8337"/>
                  <a:pt x="1029657" y="-13966"/>
                  <a:pt x="1082935" y="13293"/>
                </a:cubicBezTo>
                <a:cubicBezTo>
                  <a:pt x="1136213" y="40551"/>
                  <a:pt x="1444730" y="128522"/>
                  <a:pt x="1514115" y="176844"/>
                </a:cubicBezTo>
                <a:cubicBezTo>
                  <a:pt x="1583500" y="225166"/>
                  <a:pt x="1522788" y="243752"/>
                  <a:pt x="1499247" y="303225"/>
                </a:cubicBezTo>
                <a:cubicBezTo>
                  <a:pt x="1475706" y="362698"/>
                  <a:pt x="1377822" y="522532"/>
                  <a:pt x="1372866" y="533683"/>
                </a:cubicBezTo>
                <a:cubicBezTo>
                  <a:pt x="1367910" y="544834"/>
                  <a:pt x="1462076" y="339156"/>
                  <a:pt x="1469510" y="370132"/>
                </a:cubicBezTo>
                <a:cubicBezTo>
                  <a:pt x="1476944" y="401108"/>
                  <a:pt x="1414993" y="703430"/>
                  <a:pt x="1417471" y="719537"/>
                </a:cubicBezTo>
                <a:cubicBezTo>
                  <a:pt x="1419949" y="735644"/>
                  <a:pt x="1452164" y="551030"/>
                  <a:pt x="1484379" y="466776"/>
                </a:cubicBezTo>
                <a:cubicBezTo>
                  <a:pt x="1516594" y="382522"/>
                  <a:pt x="1616954" y="225166"/>
                  <a:pt x="1610759" y="214015"/>
                </a:cubicBezTo>
                <a:cubicBezTo>
                  <a:pt x="1604564" y="202864"/>
                  <a:pt x="1498008" y="385001"/>
                  <a:pt x="1447208" y="399869"/>
                </a:cubicBezTo>
                <a:cubicBezTo>
                  <a:pt x="1396408" y="414737"/>
                  <a:pt x="1341891" y="326766"/>
                  <a:pt x="1305959" y="303225"/>
                </a:cubicBezTo>
                <a:cubicBezTo>
                  <a:pt x="1270027" y="279684"/>
                  <a:pt x="1227901" y="238796"/>
                  <a:pt x="1231618" y="258620"/>
                </a:cubicBezTo>
                <a:cubicBezTo>
                  <a:pt x="1235335" y="278444"/>
                  <a:pt x="1354281" y="417215"/>
                  <a:pt x="1328262" y="422171"/>
                </a:cubicBezTo>
                <a:cubicBezTo>
                  <a:pt x="1302243" y="427127"/>
                  <a:pt x="1143647" y="328005"/>
                  <a:pt x="1075501" y="288356"/>
                </a:cubicBezTo>
                <a:cubicBezTo>
                  <a:pt x="1007355" y="248707"/>
                  <a:pt x="1032134" y="176844"/>
                  <a:pt x="919383" y="184278"/>
                </a:cubicBezTo>
                <a:cubicBezTo>
                  <a:pt x="806632" y="191712"/>
                  <a:pt x="433686" y="331722"/>
                  <a:pt x="398993" y="332961"/>
                </a:cubicBezTo>
                <a:cubicBezTo>
                  <a:pt x="364300" y="334200"/>
                  <a:pt x="719900" y="179323"/>
                  <a:pt x="711227" y="191713"/>
                </a:cubicBezTo>
                <a:cubicBezTo>
                  <a:pt x="702554" y="204103"/>
                  <a:pt x="421295" y="360220"/>
                  <a:pt x="346954" y="407303"/>
                </a:cubicBezTo>
                <a:cubicBezTo>
                  <a:pt x="272613" y="454386"/>
                  <a:pt x="262701" y="481644"/>
                  <a:pt x="265179" y="474210"/>
                </a:cubicBezTo>
                <a:cubicBezTo>
                  <a:pt x="267657" y="466776"/>
                  <a:pt x="375451" y="370132"/>
                  <a:pt x="361822" y="362698"/>
                </a:cubicBezTo>
                <a:cubicBezTo>
                  <a:pt x="348193" y="355264"/>
                  <a:pt x="190837" y="433322"/>
                  <a:pt x="183403" y="429605"/>
                </a:cubicBezTo>
                <a:cubicBezTo>
                  <a:pt x="175969" y="425888"/>
                  <a:pt x="345715" y="347829"/>
                  <a:pt x="317218" y="340395"/>
                </a:cubicBezTo>
                <a:cubicBezTo>
                  <a:pt x="288721" y="332961"/>
                  <a:pt x="-70596" y="430844"/>
                  <a:pt x="12418" y="38500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A3FF74D-369F-5817-DD69-7F87164CC8F2}"/>
              </a:ext>
            </a:extLst>
          </p:cNvPr>
          <p:cNvSpPr/>
          <p:nvPr/>
        </p:nvSpPr>
        <p:spPr>
          <a:xfrm>
            <a:off x="4294122" y="4950048"/>
            <a:ext cx="1222869" cy="648182"/>
          </a:xfrm>
          <a:custGeom>
            <a:avLst/>
            <a:gdLst>
              <a:gd name="connsiteX0" fmla="*/ 17683 w 1222869"/>
              <a:gd name="connsiteY0" fmla="*/ 97737 h 648182"/>
              <a:gd name="connsiteX1" fmla="*/ 121761 w 1222869"/>
              <a:gd name="connsiteY1" fmla="*/ 127474 h 648182"/>
              <a:gd name="connsiteX2" fmla="*/ 597546 w 1222869"/>
              <a:gd name="connsiteY2" fmla="*/ 268723 h 648182"/>
              <a:gd name="connsiteX3" fmla="*/ 976688 w 1222869"/>
              <a:gd name="connsiteY3" fmla="*/ 53132 h 648182"/>
              <a:gd name="connsiteX4" fmla="*/ 872610 w 1222869"/>
              <a:gd name="connsiteY4" fmla="*/ 157211 h 648182"/>
              <a:gd name="connsiteX5" fmla="*/ 1177410 w 1222869"/>
              <a:gd name="connsiteY5" fmla="*/ 1093 h 648182"/>
              <a:gd name="connsiteX6" fmla="*/ 1088200 w 1222869"/>
              <a:gd name="connsiteY6" fmla="*/ 97737 h 648182"/>
              <a:gd name="connsiteX7" fmla="*/ 1155107 w 1222869"/>
              <a:gd name="connsiteY7" fmla="*/ 283591 h 648182"/>
              <a:gd name="connsiteX8" fmla="*/ 1214580 w 1222869"/>
              <a:gd name="connsiteY8" fmla="*/ 276157 h 648182"/>
              <a:gd name="connsiteX9" fmla="*/ 961819 w 1222869"/>
              <a:gd name="connsiteY9" fmla="*/ 647864 h 648182"/>
              <a:gd name="connsiteX10" fmla="*/ 1095634 w 1222869"/>
              <a:gd name="connsiteY10" fmla="*/ 343064 h 648182"/>
              <a:gd name="connsiteX11" fmla="*/ 679322 w 1222869"/>
              <a:gd name="connsiteY11" fmla="*/ 462011 h 648182"/>
              <a:gd name="connsiteX12" fmla="*/ 902346 w 1222869"/>
              <a:gd name="connsiteY12" fmla="*/ 499181 h 648182"/>
              <a:gd name="connsiteX13" fmla="*/ 426561 w 1222869"/>
              <a:gd name="connsiteY13" fmla="*/ 365367 h 648182"/>
              <a:gd name="connsiteX14" fmla="*/ 560376 w 1222869"/>
              <a:gd name="connsiteY14" fmla="*/ 439708 h 648182"/>
              <a:gd name="connsiteX15" fmla="*/ 17683 w 1222869"/>
              <a:gd name="connsiteY15" fmla="*/ 97737 h 64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2869" h="648182">
                <a:moveTo>
                  <a:pt x="17683" y="97737"/>
                </a:moveTo>
                <a:cubicBezTo>
                  <a:pt x="-55420" y="45698"/>
                  <a:pt x="121761" y="127474"/>
                  <a:pt x="121761" y="127474"/>
                </a:cubicBezTo>
                <a:cubicBezTo>
                  <a:pt x="218405" y="155972"/>
                  <a:pt x="455058" y="281113"/>
                  <a:pt x="597546" y="268723"/>
                </a:cubicBezTo>
                <a:cubicBezTo>
                  <a:pt x="740034" y="256333"/>
                  <a:pt x="930844" y="71717"/>
                  <a:pt x="976688" y="53132"/>
                </a:cubicBezTo>
                <a:cubicBezTo>
                  <a:pt x="1022532" y="34547"/>
                  <a:pt x="839156" y="165884"/>
                  <a:pt x="872610" y="157211"/>
                </a:cubicBezTo>
                <a:cubicBezTo>
                  <a:pt x="906064" y="148538"/>
                  <a:pt x="1141478" y="11005"/>
                  <a:pt x="1177410" y="1093"/>
                </a:cubicBezTo>
                <a:cubicBezTo>
                  <a:pt x="1213342" y="-8819"/>
                  <a:pt x="1091917" y="50654"/>
                  <a:pt x="1088200" y="97737"/>
                </a:cubicBezTo>
                <a:cubicBezTo>
                  <a:pt x="1084483" y="144820"/>
                  <a:pt x="1134044" y="253854"/>
                  <a:pt x="1155107" y="283591"/>
                </a:cubicBezTo>
                <a:cubicBezTo>
                  <a:pt x="1176170" y="313328"/>
                  <a:pt x="1246795" y="215445"/>
                  <a:pt x="1214580" y="276157"/>
                </a:cubicBezTo>
                <a:cubicBezTo>
                  <a:pt x="1182365" y="336869"/>
                  <a:pt x="981643" y="636713"/>
                  <a:pt x="961819" y="647864"/>
                </a:cubicBezTo>
                <a:cubicBezTo>
                  <a:pt x="941995" y="659015"/>
                  <a:pt x="1142717" y="374040"/>
                  <a:pt x="1095634" y="343064"/>
                </a:cubicBezTo>
                <a:cubicBezTo>
                  <a:pt x="1048551" y="312089"/>
                  <a:pt x="711537" y="435992"/>
                  <a:pt x="679322" y="462011"/>
                </a:cubicBezTo>
                <a:cubicBezTo>
                  <a:pt x="647107" y="488030"/>
                  <a:pt x="944473" y="515288"/>
                  <a:pt x="902346" y="499181"/>
                </a:cubicBezTo>
                <a:cubicBezTo>
                  <a:pt x="860219" y="483074"/>
                  <a:pt x="483556" y="375279"/>
                  <a:pt x="426561" y="365367"/>
                </a:cubicBezTo>
                <a:cubicBezTo>
                  <a:pt x="369566" y="355455"/>
                  <a:pt x="626044" y="481835"/>
                  <a:pt x="560376" y="439708"/>
                </a:cubicBezTo>
                <a:cubicBezTo>
                  <a:pt x="494708" y="397581"/>
                  <a:pt x="90786" y="149776"/>
                  <a:pt x="17683" y="9773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8CD55B2-C88E-6686-1BD7-6140A06E0C00}"/>
              </a:ext>
            </a:extLst>
          </p:cNvPr>
          <p:cNvSpPr/>
          <p:nvPr/>
        </p:nvSpPr>
        <p:spPr>
          <a:xfrm>
            <a:off x="4061889" y="2453046"/>
            <a:ext cx="2875961" cy="2399778"/>
          </a:xfrm>
          <a:custGeom>
            <a:avLst/>
            <a:gdLst>
              <a:gd name="connsiteX0" fmla="*/ 86365 w 2875961"/>
              <a:gd name="connsiteY0" fmla="*/ 126603 h 2399778"/>
              <a:gd name="connsiteX1" fmla="*/ 138404 w 2875961"/>
              <a:gd name="connsiteY1" fmla="*/ 126603 h 2399778"/>
              <a:gd name="connsiteX2" fmla="*/ 1186618 w 2875961"/>
              <a:gd name="connsiteY2" fmla="*/ 832847 h 2399778"/>
              <a:gd name="connsiteX3" fmla="*/ 1119711 w 2875961"/>
              <a:gd name="connsiteY3" fmla="*/ 944359 h 2399778"/>
              <a:gd name="connsiteX4" fmla="*/ 1342735 w 2875961"/>
              <a:gd name="connsiteY4" fmla="*/ 899754 h 2399778"/>
              <a:gd name="connsiteX5" fmla="*/ 1231223 w 2875961"/>
              <a:gd name="connsiteY5" fmla="*/ 1947969 h 2399778"/>
              <a:gd name="connsiteX6" fmla="*/ 1379906 w 2875961"/>
              <a:gd name="connsiteY6" fmla="*/ 1873627 h 2399778"/>
              <a:gd name="connsiteX7" fmla="*/ 1796218 w 2875961"/>
              <a:gd name="connsiteY7" fmla="*/ 2007442 h 2399778"/>
              <a:gd name="connsiteX8" fmla="*/ 1498852 w 2875961"/>
              <a:gd name="connsiteY8" fmla="*/ 2386583 h 2399778"/>
              <a:gd name="connsiteX9" fmla="*/ 1699574 w 2875961"/>
              <a:gd name="connsiteY9" fmla="*/ 2260203 h 2399778"/>
              <a:gd name="connsiteX10" fmla="*/ 2398384 w 2875961"/>
              <a:gd name="connsiteY10" fmla="*/ 1754681 h 2399778"/>
              <a:gd name="connsiteX11" fmla="*/ 2190228 w 2875961"/>
              <a:gd name="connsiteY11" fmla="*/ 1843891 h 2399778"/>
              <a:gd name="connsiteX12" fmla="*/ 2844433 w 2875961"/>
              <a:gd name="connsiteY12" fmla="*/ 1672905 h 2399778"/>
              <a:gd name="connsiteX13" fmla="*/ 2770091 w 2875961"/>
              <a:gd name="connsiteY13" fmla="*/ 1420144 h 2399778"/>
              <a:gd name="connsiteX14" fmla="*/ 2747789 w 2875961"/>
              <a:gd name="connsiteY14" fmla="*/ 1278895 h 2399778"/>
              <a:gd name="connsiteX15" fmla="*/ 2866735 w 2875961"/>
              <a:gd name="connsiteY15" fmla="*/ 1546525 h 2399778"/>
              <a:gd name="connsiteX16" fmla="*/ 2487594 w 2875961"/>
              <a:gd name="connsiteY16" fmla="*/ 200944 h 2399778"/>
              <a:gd name="connsiteX17" fmla="*/ 2502462 w 2875961"/>
              <a:gd name="connsiteY17" fmla="*/ 416534 h 2399778"/>
              <a:gd name="connsiteX18" fmla="*/ 2413252 w 2875961"/>
              <a:gd name="connsiteY18" fmla="*/ 319891 h 2399778"/>
              <a:gd name="connsiteX19" fmla="*/ 1959770 w 2875961"/>
              <a:gd name="connsiteY19" fmla="*/ 148905 h 2399778"/>
              <a:gd name="connsiteX20" fmla="*/ 1528589 w 2875961"/>
              <a:gd name="connsiteY20" fmla="*/ 89432 h 2399778"/>
              <a:gd name="connsiteX21" fmla="*/ 2093584 w 2875961"/>
              <a:gd name="connsiteY21" fmla="*/ 319891 h 2399778"/>
              <a:gd name="connsiteX22" fmla="*/ 1788784 w 2875961"/>
              <a:gd name="connsiteY22" fmla="*/ 230681 h 2399778"/>
              <a:gd name="connsiteX23" fmla="*/ 1060238 w 2875961"/>
              <a:gd name="connsiteY23" fmla="*/ 222 h 2399778"/>
              <a:gd name="connsiteX24" fmla="*/ 1409643 w 2875961"/>
              <a:gd name="connsiteY24" fmla="*/ 186076 h 2399778"/>
              <a:gd name="connsiteX25" fmla="*/ 941291 w 2875961"/>
              <a:gd name="connsiteY25" fmla="*/ 74564 h 2399778"/>
              <a:gd name="connsiteX26" fmla="*/ 829779 w 2875961"/>
              <a:gd name="connsiteY26" fmla="*/ 119169 h 2399778"/>
              <a:gd name="connsiteX27" fmla="*/ 829779 w 2875961"/>
              <a:gd name="connsiteY27" fmla="*/ 186076 h 2399778"/>
              <a:gd name="connsiteX28" fmla="*/ 86365 w 2875961"/>
              <a:gd name="connsiteY28" fmla="*/ 126603 h 23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75961" h="2399778">
                <a:moveTo>
                  <a:pt x="86365" y="126603"/>
                </a:moveTo>
                <a:cubicBezTo>
                  <a:pt x="-28864" y="116691"/>
                  <a:pt x="-44971" y="8896"/>
                  <a:pt x="138404" y="126603"/>
                </a:cubicBezTo>
                <a:cubicBezTo>
                  <a:pt x="321779" y="244310"/>
                  <a:pt x="1023067" y="696554"/>
                  <a:pt x="1186618" y="832847"/>
                </a:cubicBezTo>
                <a:cubicBezTo>
                  <a:pt x="1350169" y="969140"/>
                  <a:pt x="1093692" y="933208"/>
                  <a:pt x="1119711" y="944359"/>
                </a:cubicBezTo>
                <a:cubicBezTo>
                  <a:pt x="1145730" y="955510"/>
                  <a:pt x="1324150" y="732486"/>
                  <a:pt x="1342735" y="899754"/>
                </a:cubicBezTo>
                <a:cubicBezTo>
                  <a:pt x="1361320" y="1067022"/>
                  <a:pt x="1225028" y="1785657"/>
                  <a:pt x="1231223" y="1947969"/>
                </a:cubicBezTo>
                <a:cubicBezTo>
                  <a:pt x="1237418" y="2110281"/>
                  <a:pt x="1285740" y="1863715"/>
                  <a:pt x="1379906" y="1873627"/>
                </a:cubicBezTo>
                <a:cubicBezTo>
                  <a:pt x="1474072" y="1883539"/>
                  <a:pt x="1776394" y="1921949"/>
                  <a:pt x="1796218" y="2007442"/>
                </a:cubicBezTo>
                <a:cubicBezTo>
                  <a:pt x="1816042" y="2092935"/>
                  <a:pt x="1514959" y="2344456"/>
                  <a:pt x="1498852" y="2386583"/>
                </a:cubicBezTo>
                <a:cubicBezTo>
                  <a:pt x="1482745" y="2428710"/>
                  <a:pt x="1549652" y="2365520"/>
                  <a:pt x="1699574" y="2260203"/>
                </a:cubicBezTo>
                <a:cubicBezTo>
                  <a:pt x="1849496" y="2154886"/>
                  <a:pt x="2316608" y="1824066"/>
                  <a:pt x="2398384" y="1754681"/>
                </a:cubicBezTo>
                <a:cubicBezTo>
                  <a:pt x="2480160" y="1685296"/>
                  <a:pt x="2115887" y="1857520"/>
                  <a:pt x="2190228" y="1843891"/>
                </a:cubicBezTo>
                <a:cubicBezTo>
                  <a:pt x="2264570" y="1830262"/>
                  <a:pt x="2747789" y="1743529"/>
                  <a:pt x="2844433" y="1672905"/>
                </a:cubicBezTo>
                <a:cubicBezTo>
                  <a:pt x="2941077" y="1602281"/>
                  <a:pt x="2786198" y="1485812"/>
                  <a:pt x="2770091" y="1420144"/>
                </a:cubicBezTo>
                <a:cubicBezTo>
                  <a:pt x="2753984" y="1354476"/>
                  <a:pt x="2731682" y="1257832"/>
                  <a:pt x="2747789" y="1278895"/>
                </a:cubicBezTo>
                <a:cubicBezTo>
                  <a:pt x="2763896" y="1299959"/>
                  <a:pt x="2910101" y="1726184"/>
                  <a:pt x="2866735" y="1546525"/>
                </a:cubicBezTo>
                <a:cubicBezTo>
                  <a:pt x="2823369" y="1366867"/>
                  <a:pt x="2548306" y="389276"/>
                  <a:pt x="2487594" y="200944"/>
                </a:cubicBezTo>
                <a:cubicBezTo>
                  <a:pt x="2426882" y="12612"/>
                  <a:pt x="2514852" y="396709"/>
                  <a:pt x="2502462" y="416534"/>
                </a:cubicBezTo>
                <a:cubicBezTo>
                  <a:pt x="2490072" y="436359"/>
                  <a:pt x="2503701" y="364496"/>
                  <a:pt x="2413252" y="319891"/>
                </a:cubicBezTo>
                <a:cubicBezTo>
                  <a:pt x="2322803" y="275286"/>
                  <a:pt x="2107214" y="187315"/>
                  <a:pt x="1959770" y="148905"/>
                </a:cubicBezTo>
                <a:cubicBezTo>
                  <a:pt x="1812326" y="110495"/>
                  <a:pt x="1506287" y="60934"/>
                  <a:pt x="1528589" y="89432"/>
                </a:cubicBezTo>
                <a:cubicBezTo>
                  <a:pt x="1550891" y="117930"/>
                  <a:pt x="2050218" y="296350"/>
                  <a:pt x="2093584" y="319891"/>
                </a:cubicBezTo>
                <a:cubicBezTo>
                  <a:pt x="2136950" y="343432"/>
                  <a:pt x="1788784" y="230681"/>
                  <a:pt x="1788784" y="230681"/>
                </a:cubicBezTo>
                <a:cubicBezTo>
                  <a:pt x="1616560" y="177403"/>
                  <a:pt x="1123428" y="7656"/>
                  <a:pt x="1060238" y="222"/>
                </a:cubicBezTo>
                <a:cubicBezTo>
                  <a:pt x="997048" y="-7212"/>
                  <a:pt x="1429468" y="173686"/>
                  <a:pt x="1409643" y="186076"/>
                </a:cubicBezTo>
                <a:cubicBezTo>
                  <a:pt x="1389818" y="198466"/>
                  <a:pt x="1037935" y="85715"/>
                  <a:pt x="941291" y="74564"/>
                </a:cubicBezTo>
                <a:cubicBezTo>
                  <a:pt x="844647" y="63413"/>
                  <a:pt x="848364" y="100584"/>
                  <a:pt x="829779" y="119169"/>
                </a:cubicBezTo>
                <a:cubicBezTo>
                  <a:pt x="811194" y="137754"/>
                  <a:pt x="956159" y="192271"/>
                  <a:pt x="829779" y="186076"/>
                </a:cubicBezTo>
                <a:cubicBezTo>
                  <a:pt x="703399" y="179881"/>
                  <a:pt x="201594" y="136515"/>
                  <a:pt x="86365" y="12660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69AB8F4-1781-8CD0-D116-43604E9D5D1C}"/>
              </a:ext>
            </a:extLst>
          </p:cNvPr>
          <p:cNvSpPr/>
          <p:nvPr/>
        </p:nvSpPr>
        <p:spPr>
          <a:xfrm>
            <a:off x="4911124" y="2288864"/>
            <a:ext cx="2242031" cy="2188927"/>
          </a:xfrm>
          <a:custGeom>
            <a:avLst/>
            <a:gdLst>
              <a:gd name="connsiteX0" fmla="*/ 32583 w 2242031"/>
              <a:gd name="connsiteY0" fmla="*/ 853 h 2188927"/>
              <a:gd name="connsiteX1" fmla="*/ 1445071 w 2242031"/>
              <a:gd name="connsiteY1" fmla="*/ 439468 h 2188927"/>
              <a:gd name="connsiteX2" fmla="*/ 1355861 w 2242031"/>
              <a:gd name="connsiteY2" fmla="*/ 350258 h 2188927"/>
              <a:gd name="connsiteX3" fmla="*/ 1653227 w 2242031"/>
              <a:gd name="connsiteY3" fmla="*/ 484073 h 2188927"/>
              <a:gd name="connsiteX4" fmla="*/ 2054671 w 2242031"/>
              <a:gd name="connsiteY4" fmla="*/ 1227487 h 2188927"/>
              <a:gd name="connsiteX5" fmla="*/ 2032369 w 2242031"/>
              <a:gd name="connsiteY5" fmla="*/ 1160580 h 2188927"/>
              <a:gd name="connsiteX6" fmla="*/ 2240525 w 2242031"/>
              <a:gd name="connsiteY6" fmla="*/ 2156756 h 2188927"/>
              <a:gd name="connsiteX7" fmla="*/ 2114144 w 2242031"/>
              <a:gd name="connsiteY7" fmla="*/ 1933731 h 2188927"/>
              <a:gd name="connsiteX8" fmla="*/ 1891120 w 2242031"/>
              <a:gd name="connsiteY8" fmla="*/ 1822219 h 2188927"/>
              <a:gd name="connsiteX9" fmla="*/ 1214613 w 2242031"/>
              <a:gd name="connsiteY9" fmla="*/ 1755312 h 2188927"/>
              <a:gd name="connsiteX10" fmla="*/ 1348427 w 2242031"/>
              <a:gd name="connsiteY10" fmla="*/ 1822219 h 2188927"/>
              <a:gd name="connsiteX11" fmla="*/ 1065930 w 2242031"/>
              <a:gd name="connsiteY11" fmla="*/ 1428209 h 2188927"/>
              <a:gd name="connsiteX12" fmla="*/ 1162574 w 2242031"/>
              <a:gd name="connsiteY12" fmla="*/ 1554590 h 2188927"/>
              <a:gd name="connsiteX13" fmla="*/ 917247 w 2242031"/>
              <a:gd name="connsiteY13" fmla="*/ 521243 h 2188927"/>
              <a:gd name="connsiteX14" fmla="*/ 1013891 w 2242031"/>
              <a:gd name="connsiteY14" fmla="*/ 588151 h 2188927"/>
              <a:gd name="connsiteX15" fmla="*/ 642183 w 2242031"/>
              <a:gd name="connsiteY15" fmla="*/ 313087 h 2188927"/>
              <a:gd name="connsiteX16" fmla="*/ 798300 w 2242031"/>
              <a:gd name="connsiteY16" fmla="*/ 580716 h 2188927"/>
              <a:gd name="connsiteX17" fmla="*/ 478632 w 2242031"/>
              <a:gd name="connsiteY17" fmla="*/ 335390 h 2188927"/>
              <a:gd name="connsiteX18" fmla="*/ 32583 w 2242031"/>
              <a:gd name="connsiteY18" fmla="*/ 853 h 218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42031" h="2188927">
                <a:moveTo>
                  <a:pt x="32583" y="853"/>
                </a:moveTo>
                <a:cubicBezTo>
                  <a:pt x="193656" y="18199"/>
                  <a:pt x="1224525" y="381234"/>
                  <a:pt x="1445071" y="439468"/>
                </a:cubicBezTo>
                <a:cubicBezTo>
                  <a:pt x="1665617" y="497702"/>
                  <a:pt x="1321168" y="342824"/>
                  <a:pt x="1355861" y="350258"/>
                </a:cubicBezTo>
                <a:cubicBezTo>
                  <a:pt x="1390554" y="357692"/>
                  <a:pt x="1536759" y="337868"/>
                  <a:pt x="1653227" y="484073"/>
                </a:cubicBezTo>
                <a:cubicBezTo>
                  <a:pt x="1769695" y="630278"/>
                  <a:pt x="1991481" y="1114736"/>
                  <a:pt x="2054671" y="1227487"/>
                </a:cubicBezTo>
                <a:cubicBezTo>
                  <a:pt x="2117861" y="1340238"/>
                  <a:pt x="2001393" y="1005702"/>
                  <a:pt x="2032369" y="1160580"/>
                </a:cubicBezTo>
                <a:cubicBezTo>
                  <a:pt x="2063345" y="1315458"/>
                  <a:pt x="2226896" y="2027898"/>
                  <a:pt x="2240525" y="2156756"/>
                </a:cubicBezTo>
                <a:cubicBezTo>
                  <a:pt x="2254154" y="2285615"/>
                  <a:pt x="2172378" y="1989487"/>
                  <a:pt x="2114144" y="1933731"/>
                </a:cubicBezTo>
                <a:cubicBezTo>
                  <a:pt x="2055910" y="1877975"/>
                  <a:pt x="2041042" y="1851955"/>
                  <a:pt x="1891120" y="1822219"/>
                </a:cubicBezTo>
                <a:cubicBezTo>
                  <a:pt x="1741198" y="1792483"/>
                  <a:pt x="1305062" y="1755312"/>
                  <a:pt x="1214613" y="1755312"/>
                </a:cubicBezTo>
                <a:cubicBezTo>
                  <a:pt x="1124164" y="1755312"/>
                  <a:pt x="1373207" y="1876736"/>
                  <a:pt x="1348427" y="1822219"/>
                </a:cubicBezTo>
                <a:cubicBezTo>
                  <a:pt x="1323647" y="1767702"/>
                  <a:pt x="1096906" y="1472814"/>
                  <a:pt x="1065930" y="1428209"/>
                </a:cubicBezTo>
                <a:cubicBezTo>
                  <a:pt x="1034955" y="1383604"/>
                  <a:pt x="1187354" y="1705751"/>
                  <a:pt x="1162574" y="1554590"/>
                </a:cubicBezTo>
                <a:cubicBezTo>
                  <a:pt x="1137794" y="1403429"/>
                  <a:pt x="942027" y="682316"/>
                  <a:pt x="917247" y="521243"/>
                </a:cubicBezTo>
                <a:cubicBezTo>
                  <a:pt x="892467" y="360170"/>
                  <a:pt x="1059735" y="622844"/>
                  <a:pt x="1013891" y="588151"/>
                </a:cubicBezTo>
                <a:cubicBezTo>
                  <a:pt x="968047" y="553458"/>
                  <a:pt x="678115" y="314326"/>
                  <a:pt x="642183" y="313087"/>
                </a:cubicBezTo>
                <a:cubicBezTo>
                  <a:pt x="606251" y="311848"/>
                  <a:pt x="825559" y="576999"/>
                  <a:pt x="798300" y="580716"/>
                </a:cubicBezTo>
                <a:cubicBezTo>
                  <a:pt x="771042" y="584433"/>
                  <a:pt x="603773" y="435751"/>
                  <a:pt x="478632" y="335390"/>
                </a:cubicBezTo>
                <a:cubicBezTo>
                  <a:pt x="353491" y="235029"/>
                  <a:pt x="-128490" y="-16493"/>
                  <a:pt x="32583" y="85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117A484-75CD-FF8C-06E6-3A55400DF4C9}"/>
              </a:ext>
            </a:extLst>
          </p:cNvPr>
          <p:cNvSpPr/>
          <p:nvPr/>
        </p:nvSpPr>
        <p:spPr>
          <a:xfrm>
            <a:off x="5942224" y="4036580"/>
            <a:ext cx="926939" cy="840326"/>
          </a:xfrm>
          <a:custGeom>
            <a:avLst/>
            <a:gdLst>
              <a:gd name="connsiteX0" fmla="*/ 926927 w 926939"/>
              <a:gd name="connsiteY0" fmla="*/ 161 h 840326"/>
              <a:gd name="connsiteX1" fmla="*/ 421405 w 926939"/>
              <a:gd name="connsiteY1" fmla="*/ 193449 h 840326"/>
              <a:gd name="connsiteX2" fmla="*/ 5093 w 926939"/>
              <a:gd name="connsiteY2" fmla="*/ 527986 h 840326"/>
              <a:gd name="connsiteX3" fmla="*/ 183513 w 926939"/>
              <a:gd name="connsiteY3" fmla="*/ 401605 h 840326"/>
              <a:gd name="connsiteX4" fmla="*/ 86869 w 926939"/>
              <a:gd name="connsiteY4" fmla="*/ 654366 h 840326"/>
              <a:gd name="connsiteX5" fmla="*/ 190947 w 926939"/>
              <a:gd name="connsiteY5" fmla="*/ 550288 h 840326"/>
              <a:gd name="connsiteX6" fmla="*/ 42264 w 926939"/>
              <a:gd name="connsiteY6" fmla="*/ 840220 h 840326"/>
              <a:gd name="connsiteX7" fmla="*/ 317327 w 926939"/>
              <a:gd name="connsiteY7" fmla="*/ 513118 h 840326"/>
              <a:gd name="connsiteX8" fmla="*/ 577522 w 926939"/>
              <a:gd name="connsiteY8" fmla="*/ 208318 h 840326"/>
              <a:gd name="connsiteX9" fmla="*/ 406537 w 926939"/>
              <a:gd name="connsiteY9" fmla="*/ 223186 h 840326"/>
              <a:gd name="connsiteX10" fmla="*/ 926927 w 926939"/>
              <a:gd name="connsiteY10" fmla="*/ 161 h 8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939" h="840326">
                <a:moveTo>
                  <a:pt x="926927" y="161"/>
                </a:moveTo>
                <a:cubicBezTo>
                  <a:pt x="929405" y="-4795"/>
                  <a:pt x="575044" y="105478"/>
                  <a:pt x="421405" y="193449"/>
                </a:cubicBezTo>
                <a:cubicBezTo>
                  <a:pt x="267766" y="281420"/>
                  <a:pt x="44742" y="493293"/>
                  <a:pt x="5093" y="527986"/>
                </a:cubicBezTo>
                <a:cubicBezTo>
                  <a:pt x="-34556" y="562679"/>
                  <a:pt x="169884" y="380542"/>
                  <a:pt x="183513" y="401605"/>
                </a:cubicBezTo>
                <a:cubicBezTo>
                  <a:pt x="197142" y="422668"/>
                  <a:pt x="85630" y="629586"/>
                  <a:pt x="86869" y="654366"/>
                </a:cubicBezTo>
                <a:cubicBezTo>
                  <a:pt x="88108" y="679147"/>
                  <a:pt x="198381" y="519312"/>
                  <a:pt x="190947" y="550288"/>
                </a:cubicBezTo>
                <a:cubicBezTo>
                  <a:pt x="183513" y="581264"/>
                  <a:pt x="21201" y="846415"/>
                  <a:pt x="42264" y="840220"/>
                </a:cubicBezTo>
                <a:cubicBezTo>
                  <a:pt x="63327" y="834025"/>
                  <a:pt x="317327" y="513118"/>
                  <a:pt x="317327" y="513118"/>
                </a:cubicBezTo>
                <a:cubicBezTo>
                  <a:pt x="406537" y="407801"/>
                  <a:pt x="562654" y="256640"/>
                  <a:pt x="577522" y="208318"/>
                </a:cubicBezTo>
                <a:cubicBezTo>
                  <a:pt x="592390" y="159996"/>
                  <a:pt x="349542" y="259118"/>
                  <a:pt x="406537" y="223186"/>
                </a:cubicBezTo>
                <a:cubicBezTo>
                  <a:pt x="463532" y="187254"/>
                  <a:pt x="924449" y="5117"/>
                  <a:pt x="926927" y="16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BDDC76A-D576-E11F-F0D6-77D27C623635}"/>
              </a:ext>
            </a:extLst>
          </p:cNvPr>
          <p:cNvSpPr/>
          <p:nvPr/>
        </p:nvSpPr>
        <p:spPr>
          <a:xfrm>
            <a:off x="5501056" y="4304830"/>
            <a:ext cx="926343" cy="2044241"/>
          </a:xfrm>
          <a:custGeom>
            <a:avLst/>
            <a:gdLst>
              <a:gd name="connsiteX0" fmla="*/ 639549 w 926343"/>
              <a:gd name="connsiteY0" fmla="*/ 6975 h 2044241"/>
              <a:gd name="connsiteX1" fmla="*/ 557773 w 926343"/>
              <a:gd name="connsiteY1" fmla="*/ 415853 h 2044241"/>
              <a:gd name="connsiteX2" fmla="*/ 713890 w 926343"/>
              <a:gd name="connsiteY2" fmla="*/ 1092360 h 2044241"/>
              <a:gd name="connsiteX3" fmla="*/ 639549 w 926343"/>
              <a:gd name="connsiteY3" fmla="*/ 965980 h 2044241"/>
              <a:gd name="connsiteX4" fmla="*/ 803100 w 926343"/>
              <a:gd name="connsiteY4" fmla="*/ 1248477 h 2044241"/>
              <a:gd name="connsiteX5" fmla="*/ 899744 w 926343"/>
              <a:gd name="connsiteY5" fmla="*/ 1739131 h 2044241"/>
              <a:gd name="connsiteX6" fmla="*/ 899744 w 926343"/>
              <a:gd name="connsiteY6" fmla="*/ 1694526 h 2044241"/>
              <a:gd name="connsiteX7" fmla="*/ 594944 w 926343"/>
              <a:gd name="connsiteY7" fmla="*/ 2043931 h 2044241"/>
              <a:gd name="connsiteX8" fmla="*/ 736193 w 926343"/>
              <a:gd name="connsiteY8" fmla="*/ 1753999 h 2044241"/>
              <a:gd name="connsiteX9" fmla="*/ 706456 w 926343"/>
              <a:gd name="connsiteY9" fmla="*/ 1627619 h 2044241"/>
              <a:gd name="connsiteX10" fmla="*/ 334749 w 926343"/>
              <a:gd name="connsiteY10" fmla="*/ 809863 h 2044241"/>
              <a:gd name="connsiteX11" fmla="*/ 461129 w 926343"/>
              <a:gd name="connsiteY11" fmla="*/ 1003150 h 2044241"/>
              <a:gd name="connsiteX12" fmla="*/ 327315 w 926343"/>
              <a:gd name="connsiteY12" fmla="*/ 438155 h 2044241"/>
              <a:gd name="connsiteX13" fmla="*/ 212 w 926343"/>
              <a:gd name="connsiteY13" fmla="*/ 698350 h 2044241"/>
              <a:gd name="connsiteX14" fmla="*/ 379354 w 926343"/>
              <a:gd name="connsiteY14" fmla="*/ 229999 h 2044241"/>
              <a:gd name="connsiteX15" fmla="*/ 208368 w 926343"/>
              <a:gd name="connsiteY15" fmla="*/ 304341 h 2044241"/>
              <a:gd name="connsiteX16" fmla="*/ 431393 w 926343"/>
              <a:gd name="connsiteY16" fmla="*/ 140790 h 2044241"/>
              <a:gd name="connsiteX17" fmla="*/ 297578 w 926343"/>
              <a:gd name="connsiteY17" fmla="*/ 155658 h 2044241"/>
              <a:gd name="connsiteX18" fmla="*/ 639549 w 926343"/>
              <a:gd name="connsiteY18" fmla="*/ 6975 h 20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6343" h="2044241">
                <a:moveTo>
                  <a:pt x="639549" y="6975"/>
                </a:moveTo>
                <a:cubicBezTo>
                  <a:pt x="682915" y="50341"/>
                  <a:pt x="545383" y="234956"/>
                  <a:pt x="557773" y="415853"/>
                </a:cubicBezTo>
                <a:cubicBezTo>
                  <a:pt x="570163" y="596751"/>
                  <a:pt x="700261" y="1000672"/>
                  <a:pt x="713890" y="1092360"/>
                </a:cubicBezTo>
                <a:cubicBezTo>
                  <a:pt x="727519" y="1184048"/>
                  <a:pt x="624681" y="939961"/>
                  <a:pt x="639549" y="965980"/>
                </a:cubicBezTo>
                <a:cubicBezTo>
                  <a:pt x="654417" y="991999"/>
                  <a:pt x="759734" y="1119619"/>
                  <a:pt x="803100" y="1248477"/>
                </a:cubicBezTo>
                <a:cubicBezTo>
                  <a:pt x="846466" y="1377335"/>
                  <a:pt x="883637" y="1664790"/>
                  <a:pt x="899744" y="1739131"/>
                </a:cubicBezTo>
                <a:cubicBezTo>
                  <a:pt x="915851" y="1813473"/>
                  <a:pt x="950544" y="1643726"/>
                  <a:pt x="899744" y="1694526"/>
                </a:cubicBezTo>
                <a:cubicBezTo>
                  <a:pt x="848944" y="1745326"/>
                  <a:pt x="622202" y="2034019"/>
                  <a:pt x="594944" y="2043931"/>
                </a:cubicBezTo>
                <a:cubicBezTo>
                  <a:pt x="567686" y="2053843"/>
                  <a:pt x="717608" y="1823384"/>
                  <a:pt x="736193" y="1753999"/>
                </a:cubicBezTo>
                <a:cubicBezTo>
                  <a:pt x="754778" y="1684614"/>
                  <a:pt x="773363" y="1784975"/>
                  <a:pt x="706456" y="1627619"/>
                </a:cubicBezTo>
                <a:cubicBezTo>
                  <a:pt x="639549" y="1470263"/>
                  <a:pt x="375637" y="913941"/>
                  <a:pt x="334749" y="809863"/>
                </a:cubicBezTo>
                <a:cubicBezTo>
                  <a:pt x="293861" y="705785"/>
                  <a:pt x="462368" y="1065101"/>
                  <a:pt x="461129" y="1003150"/>
                </a:cubicBezTo>
                <a:cubicBezTo>
                  <a:pt x="459890" y="941199"/>
                  <a:pt x="404134" y="488955"/>
                  <a:pt x="327315" y="438155"/>
                </a:cubicBezTo>
                <a:cubicBezTo>
                  <a:pt x="250495" y="387355"/>
                  <a:pt x="-8461" y="733043"/>
                  <a:pt x="212" y="698350"/>
                </a:cubicBezTo>
                <a:cubicBezTo>
                  <a:pt x="8885" y="663657"/>
                  <a:pt x="344661" y="295667"/>
                  <a:pt x="379354" y="229999"/>
                </a:cubicBezTo>
                <a:cubicBezTo>
                  <a:pt x="414047" y="164331"/>
                  <a:pt x="199695" y="319209"/>
                  <a:pt x="208368" y="304341"/>
                </a:cubicBezTo>
                <a:cubicBezTo>
                  <a:pt x="217041" y="289473"/>
                  <a:pt x="416525" y="165570"/>
                  <a:pt x="431393" y="140790"/>
                </a:cubicBezTo>
                <a:cubicBezTo>
                  <a:pt x="446261" y="116010"/>
                  <a:pt x="270319" y="175483"/>
                  <a:pt x="297578" y="155658"/>
                </a:cubicBezTo>
                <a:cubicBezTo>
                  <a:pt x="324836" y="135834"/>
                  <a:pt x="596183" y="-36391"/>
                  <a:pt x="639549" y="697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2DFD6AD0-0F76-03C9-7A90-FEE208D5E084}"/>
              </a:ext>
            </a:extLst>
          </p:cNvPr>
          <p:cNvSpPr/>
          <p:nvPr/>
        </p:nvSpPr>
        <p:spPr>
          <a:xfrm>
            <a:off x="5172411" y="8092013"/>
            <a:ext cx="312746" cy="892843"/>
          </a:xfrm>
          <a:custGeom>
            <a:avLst/>
            <a:gdLst>
              <a:gd name="connsiteX0" fmla="*/ 308013 w 312746"/>
              <a:gd name="connsiteY0" fmla="*/ 128 h 892843"/>
              <a:gd name="connsiteX1" fmla="*/ 158601 w 312746"/>
              <a:gd name="connsiteY1" fmla="*/ 257116 h 892843"/>
              <a:gd name="connsiteX2" fmla="*/ 200436 w 312746"/>
              <a:gd name="connsiteY2" fmla="*/ 245163 h 892843"/>
              <a:gd name="connsiteX3" fmla="*/ 104813 w 312746"/>
              <a:gd name="connsiteY3" fmla="*/ 460316 h 892843"/>
              <a:gd name="connsiteX4" fmla="*/ 182507 w 312746"/>
              <a:gd name="connsiteY4" fmla="*/ 382622 h 892843"/>
              <a:gd name="connsiteX5" fmla="*/ 9189 w 312746"/>
              <a:gd name="connsiteY5" fmla="*/ 860740 h 892843"/>
              <a:gd name="connsiteX6" fmla="*/ 45048 w 312746"/>
              <a:gd name="connsiteY6" fmla="*/ 789022 h 892843"/>
              <a:gd name="connsiteX7" fmla="*/ 224342 w 312746"/>
              <a:gd name="connsiteY7" fmla="*/ 304928 h 892843"/>
              <a:gd name="connsiteX8" fmla="*/ 57001 w 312746"/>
              <a:gd name="connsiteY8" fmla="*/ 573869 h 892843"/>
              <a:gd name="connsiteX9" fmla="*/ 254224 w 312746"/>
              <a:gd name="connsiteY9" fmla="*/ 227234 h 892843"/>
              <a:gd name="connsiteX10" fmla="*/ 308013 w 312746"/>
              <a:gd name="connsiteY10" fmla="*/ 128 h 89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746" h="892843">
                <a:moveTo>
                  <a:pt x="308013" y="128"/>
                </a:moveTo>
                <a:cubicBezTo>
                  <a:pt x="292076" y="5108"/>
                  <a:pt x="176530" y="216277"/>
                  <a:pt x="158601" y="257116"/>
                </a:cubicBezTo>
                <a:cubicBezTo>
                  <a:pt x="140671" y="297955"/>
                  <a:pt x="209401" y="211296"/>
                  <a:pt x="200436" y="245163"/>
                </a:cubicBezTo>
                <a:cubicBezTo>
                  <a:pt x="191471" y="279030"/>
                  <a:pt x="107801" y="437406"/>
                  <a:pt x="104813" y="460316"/>
                </a:cubicBezTo>
                <a:cubicBezTo>
                  <a:pt x="101825" y="483226"/>
                  <a:pt x="198444" y="315885"/>
                  <a:pt x="182507" y="382622"/>
                </a:cubicBezTo>
                <a:cubicBezTo>
                  <a:pt x="166570" y="449359"/>
                  <a:pt x="32099" y="793007"/>
                  <a:pt x="9189" y="860740"/>
                </a:cubicBezTo>
                <a:cubicBezTo>
                  <a:pt x="-13721" y="928473"/>
                  <a:pt x="9189" y="881657"/>
                  <a:pt x="45048" y="789022"/>
                </a:cubicBezTo>
                <a:cubicBezTo>
                  <a:pt x="80907" y="696387"/>
                  <a:pt x="222350" y="340787"/>
                  <a:pt x="224342" y="304928"/>
                </a:cubicBezTo>
                <a:cubicBezTo>
                  <a:pt x="226334" y="269069"/>
                  <a:pt x="52021" y="586818"/>
                  <a:pt x="57001" y="573869"/>
                </a:cubicBezTo>
                <a:cubicBezTo>
                  <a:pt x="61981" y="560920"/>
                  <a:pt x="210397" y="318873"/>
                  <a:pt x="254224" y="227234"/>
                </a:cubicBezTo>
                <a:cubicBezTo>
                  <a:pt x="298051" y="135595"/>
                  <a:pt x="323950" y="-4852"/>
                  <a:pt x="308013" y="1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2AE05E7F-B631-93F6-6BFE-3444663C517F}"/>
              </a:ext>
            </a:extLst>
          </p:cNvPr>
          <p:cNvSpPr/>
          <p:nvPr/>
        </p:nvSpPr>
        <p:spPr>
          <a:xfrm>
            <a:off x="6113313" y="4785945"/>
            <a:ext cx="865660" cy="689832"/>
          </a:xfrm>
          <a:custGeom>
            <a:avLst/>
            <a:gdLst>
              <a:gd name="connsiteX0" fmla="*/ 6593 w 865660"/>
              <a:gd name="connsiteY0" fmla="*/ 174526 h 689832"/>
              <a:gd name="connsiteX1" fmla="*/ 401040 w 865660"/>
              <a:gd name="connsiteY1" fmla="*/ 198431 h 689832"/>
              <a:gd name="connsiteX2" fmla="*/ 389087 w 865660"/>
              <a:gd name="connsiteY2" fmla="*/ 192455 h 689832"/>
              <a:gd name="connsiteX3" fmla="*/ 520569 w 865660"/>
              <a:gd name="connsiteY3" fmla="*/ 180502 h 689832"/>
              <a:gd name="connsiteX4" fmla="*/ 861228 w 865660"/>
              <a:gd name="connsiteY4" fmla="*/ 1208 h 689832"/>
              <a:gd name="connsiteX5" fmla="*/ 711816 w 865660"/>
              <a:gd name="connsiteY5" fmla="*/ 108784 h 689832"/>
              <a:gd name="connsiteX6" fmla="*/ 669981 w 865660"/>
              <a:gd name="connsiteY6" fmla="*/ 240267 h 689832"/>
              <a:gd name="connsiteX7" fmla="*/ 765605 w 865660"/>
              <a:gd name="connsiteY7" fmla="*/ 222337 h 689832"/>
              <a:gd name="connsiteX8" fmla="*/ 669981 w 865660"/>
              <a:gd name="connsiteY8" fmla="*/ 329914 h 689832"/>
              <a:gd name="connsiteX9" fmla="*/ 795487 w 865660"/>
              <a:gd name="connsiteY9" fmla="*/ 557020 h 689832"/>
              <a:gd name="connsiteX10" fmla="*/ 634122 w 865660"/>
              <a:gd name="connsiteY10" fmla="*/ 371749 h 689832"/>
              <a:gd name="connsiteX11" fmla="*/ 675958 w 865660"/>
              <a:gd name="connsiteY11" fmla="*/ 562996 h 689832"/>
              <a:gd name="connsiteX12" fmla="*/ 538499 w 865660"/>
              <a:gd name="connsiteY12" fmla="*/ 461396 h 689832"/>
              <a:gd name="connsiteX13" fmla="*/ 407016 w 865660"/>
              <a:gd name="connsiteY13" fmla="*/ 389679 h 689832"/>
              <a:gd name="connsiteX14" fmla="*/ 221746 w 865660"/>
              <a:gd name="connsiteY14" fmla="*/ 359796 h 689832"/>
              <a:gd name="connsiteX15" fmla="*/ 293463 w 865660"/>
              <a:gd name="connsiteY15" fmla="*/ 377726 h 689832"/>
              <a:gd name="connsiteX16" fmla="*/ 173934 w 865660"/>
              <a:gd name="connsiteY16" fmla="*/ 688502 h 689832"/>
              <a:gd name="connsiteX17" fmla="*/ 221746 w 865660"/>
              <a:gd name="connsiteY17" fmla="*/ 485302 h 689832"/>
              <a:gd name="connsiteX18" fmla="*/ 132099 w 865660"/>
              <a:gd name="connsiteY18" fmla="*/ 371749 h 689832"/>
              <a:gd name="connsiteX19" fmla="*/ 150028 w 865660"/>
              <a:gd name="connsiteY19" fmla="*/ 557020 h 689832"/>
              <a:gd name="connsiteX20" fmla="*/ 6593 w 865660"/>
              <a:gd name="connsiteY20" fmla="*/ 174526 h 6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5660" h="689832">
                <a:moveTo>
                  <a:pt x="6593" y="174526"/>
                </a:moveTo>
                <a:cubicBezTo>
                  <a:pt x="48428" y="114761"/>
                  <a:pt x="337291" y="195443"/>
                  <a:pt x="401040" y="198431"/>
                </a:cubicBezTo>
                <a:cubicBezTo>
                  <a:pt x="464789" y="201419"/>
                  <a:pt x="369166" y="195443"/>
                  <a:pt x="389087" y="192455"/>
                </a:cubicBezTo>
                <a:cubicBezTo>
                  <a:pt x="409008" y="189467"/>
                  <a:pt x="441879" y="212376"/>
                  <a:pt x="520569" y="180502"/>
                </a:cubicBezTo>
                <a:cubicBezTo>
                  <a:pt x="599259" y="148628"/>
                  <a:pt x="829354" y="13161"/>
                  <a:pt x="861228" y="1208"/>
                </a:cubicBezTo>
                <a:cubicBezTo>
                  <a:pt x="893103" y="-10745"/>
                  <a:pt x="743691" y="68941"/>
                  <a:pt x="711816" y="108784"/>
                </a:cubicBezTo>
                <a:cubicBezTo>
                  <a:pt x="679941" y="148627"/>
                  <a:pt x="661016" y="221342"/>
                  <a:pt x="669981" y="240267"/>
                </a:cubicBezTo>
                <a:cubicBezTo>
                  <a:pt x="678946" y="259192"/>
                  <a:pt x="765605" y="207396"/>
                  <a:pt x="765605" y="222337"/>
                </a:cubicBezTo>
                <a:cubicBezTo>
                  <a:pt x="765605" y="237278"/>
                  <a:pt x="665001" y="274134"/>
                  <a:pt x="669981" y="329914"/>
                </a:cubicBezTo>
                <a:cubicBezTo>
                  <a:pt x="674961" y="385694"/>
                  <a:pt x="801463" y="550048"/>
                  <a:pt x="795487" y="557020"/>
                </a:cubicBezTo>
                <a:cubicBezTo>
                  <a:pt x="789511" y="563992"/>
                  <a:pt x="654043" y="370753"/>
                  <a:pt x="634122" y="371749"/>
                </a:cubicBezTo>
                <a:cubicBezTo>
                  <a:pt x="614201" y="372745"/>
                  <a:pt x="691895" y="548055"/>
                  <a:pt x="675958" y="562996"/>
                </a:cubicBezTo>
                <a:cubicBezTo>
                  <a:pt x="660021" y="577937"/>
                  <a:pt x="583323" y="490282"/>
                  <a:pt x="538499" y="461396"/>
                </a:cubicBezTo>
                <a:cubicBezTo>
                  <a:pt x="493675" y="432510"/>
                  <a:pt x="459808" y="406612"/>
                  <a:pt x="407016" y="389679"/>
                </a:cubicBezTo>
                <a:cubicBezTo>
                  <a:pt x="354224" y="372746"/>
                  <a:pt x="240671" y="361788"/>
                  <a:pt x="221746" y="359796"/>
                </a:cubicBezTo>
                <a:cubicBezTo>
                  <a:pt x="202821" y="357804"/>
                  <a:pt x="301432" y="322942"/>
                  <a:pt x="293463" y="377726"/>
                </a:cubicBezTo>
                <a:cubicBezTo>
                  <a:pt x="285494" y="432510"/>
                  <a:pt x="185887" y="670573"/>
                  <a:pt x="173934" y="688502"/>
                </a:cubicBezTo>
                <a:cubicBezTo>
                  <a:pt x="161981" y="706431"/>
                  <a:pt x="228719" y="538094"/>
                  <a:pt x="221746" y="485302"/>
                </a:cubicBezTo>
                <a:cubicBezTo>
                  <a:pt x="214773" y="432510"/>
                  <a:pt x="144052" y="359796"/>
                  <a:pt x="132099" y="371749"/>
                </a:cubicBezTo>
                <a:cubicBezTo>
                  <a:pt x="120146" y="383702"/>
                  <a:pt x="164969" y="586902"/>
                  <a:pt x="150028" y="557020"/>
                </a:cubicBezTo>
                <a:cubicBezTo>
                  <a:pt x="135087" y="527138"/>
                  <a:pt x="-35242" y="234291"/>
                  <a:pt x="6593" y="17452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6C58E23-3FAD-A395-CDDE-94F99ADF465E}"/>
              </a:ext>
            </a:extLst>
          </p:cNvPr>
          <p:cNvSpPr/>
          <p:nvPr/>
        </p:nvSpPr>
        <p:spPr>
          <a:xfrm>
            <a:off x="6055472" y="4589925"/>
            <a:ext cx="944993" cy="2207501"/>
          </a:xfrm>
          <a:custGeom>
            <a:avLst/>
            <a:gdLst>
              <a:gd name="connsiteX0" fmla="*/ 871257 w 944993"/>
              <a:gd name="connsiteY0" fmla="*/ 322734 h 2207501"/>
              <a:gd name="connsiteX1" fmla="*/ 733799 w 944993"/>
              <a:gd name="connsiteY1" fmla="*/ 591675 h 2207501"/>
              <a:gd name="connsiteX2" fmla="*/ 793563 w 944993"/>
              <a:gd name="connsiteY2" fmla="*/ 866593 h 2207501"/>
              <a:gd name="connsiteX3" fmla="*/ 721846 w 944993"/>
              <a:gd name="connsiteY3" fmla="*/ 1039910 h 2207501"/>
              <a:gd name="connsiteX4" fmla="*/ 936999 w 944993"/>
              <a:gd name="connsiteY4" fmla="*/ 956240 h 2207501"/>
              <a:gd name="connsiteX5" fmla="*/ 883210 w 944993"/>
              <a:gd name="connsiteY5" fmla="*/ 1296899 h 2207501"/>
              <a:gd name="connsiteX6" fmla="*/ 733799 w 944993"/>
              <a:gd name="connsiteY6" fmla="*/ 1637557 h 2207501"/>
              <a:gd name="connsiteX7" fmla="*/ 835399 w 944993"/>
              <a:gd name="connsiteY7" fmla="*/ 2199346 h 2207501"/>
              <a:gd name="connsiteX8" fmla="*/ 674034 w 944993"/>
              <a:gd name="connsiteY8" fmla="*/ 1948334 h 2207501"/>
              <a:gd name="connsiteX9" fmla="*/ 405093 w 944993"/>
              <a:gd name="connsiteY9" fmla="*/ 1631581 h 2207501"/>
              <a:gd name="connsiteX10" fmla="*/ 231775 w 944993"/>
              <a:gd name="connsiteY10" fmla="*/ 1757087 h 2207501"/>
              <a:gd name="connsiteX11" fmla="*/ 315446 w 944993"/>
              <a:gd name="connsiteY11" fmla="*/ 1518028 h 2207501"/>
              <a:gd name="connsiteX12" fmla="*/ 237752 w 944993"/>
              <a:gd name="connsiteY12" fmla="*/ 1249087 h 2207501"/>
              <a:gd name="connsiteX13" fmla="*/ 4669 w 944993"/>
              <a:gd name="connsiteY13" fmla="*/ 549840 h 2207501"/>
              <a:gd name="connsiteX14" fmla="*/ 82363 w 944993"/>
              <a:gd name="connsiteY14" fmla="*/ 621557 h 2207501"/>
              <a:gd name="connsiteX15" fmla="*/ 88340 w 944993"/>
              <a:gd name="connsiteY15" fmla="*/ 227110 h 2207501"/>
              <a:gd name="connsiteX16" fmla="*/ 291540 w 944993"/>
              <a:gd name="connsiteY16" fmla="*/ 4 h 2207501"/>
              <a:gd name="connsiteX17" fmla="*/ 70410 w 944993"/>
              <a:gd name="connsiteY17" fmla="*/ 221134 h 2207501"/>
              <a:gd name="connsiteX18" fmla="*/ 470834 w 944993"/>
              <a:gd name="connsiteY18" fmla="*/ 406404 h 2207501"/>
              <a:gd name="connsiteX19" fmla="*/ 76387 w 944993"/>
              <a:gd name="connsiteY19" fmla="*/ 430310 h 2207501"/>
              <a:gd name="connsiteX20" fmla="*/ 632199 w 944993"/>
              <a:gd name="connsiteY20" fmla="*/ 388475 h 2207501"/>
              <a:gd name="connsiteX21" fmla="*/ 638175 w 944993"/>
              <a:gd name="connsiteY21" fmla="*/ 424334 h 2207501"/>
              <a:gd name="connsiteX22" fmla="*/ 871257 w 944993"/>
              <a:gd name="connsiteY22" fmla="*/ 322734 h 220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44993" h="2207501">
                <a:moveTo>
                  <a:pt x="871257" y="322734"/>
                </a:moveTo>
                <a:cubicBezTo>
                  <a:pt x="887194" y="350624"/>
                  <a:pt x="746748" y="501032"/>
                  <a:pt x="733799" y="591675"/>
                </a:cubicBezTo>
                <a:cubicBezTo>
                  <a:pt x="720850" y="682318"/>
                  <a:pt x="795555" y="791887"/>
                  <a:pt x="793563" y="866593"/>
                </a:cubicBezTo>
                <a:cubicBezTo>
                  <a:pt x="791571" y="941299"/>
                  <a:pt x="697940" y="1024969"/>
                  <a:pt x="721846" y="1039910"/>
                </a:cubicBezTo>
                <a:cubicBezTo>
                  <a:pt x="745752" y="1054851"/>
                  <a:pt x="910105" y="913408"/>
                  <a:pt x="936999" y="956240"/>
                </a:cubicBezTo>
                <a:cubicBezTo>
                  <a:pt x="963893" y="999072"/>
                  <a:pt x="917077" y="1183346"/>
                  <a:pt x="883210" y="1296899"/>
                </a:cubicBezTo>
                <a:cubicBezTo>
                  <a:pt x="849343" y="1410452"/>
                  <a:pt x="741767" y="1487149"/>
                  <a:pt x="733799" y="1637557"/>
                </a:cubicBezTo>
                <a:cubicBezTo>
                  <a:pt x="725830" y="1787965"/>
                  <a:pt x="845360" y="2147550"/>
                  <a:pt x="835399" y="2199346"/>
                </a:cubicBezTo>
                <a:cubicBezTo>
                  <a:pt x="825438" y="2251142"/>
                  <a:pt x="745751" y="2042961"/>
                  <a:pt x="674034" y="1948334"/>
                </a:cubicBezTo>
                <a:cubicBezTo>
                  <a:pt x="602317" y="1853707"/>
                  <a:pt x="478803" y="1663455"/>
                  <a:pt x="405093" y="1631581"/>
                </a:cubicBezTo>
                <a:cubicBezTo>
                  <a:pt x="331383" y="1599707"/>
                  <a:pt x="246716" y="1776012"/>
                  <a:pt x="231775" y="1757087"/>
                </a:cubicBezTo>
                <a:cubicBezTo>
                  <a:pt x="216834" y="1738162"/>
                  <a:pt x="314450" y="1602695"/>
                  <a:pt x="315446" y="1518028"/>
                </a:cubicBezTo>
                <a:cubicBezTo>
                  <a:pt x="316442" y="1433361"/>
                  <a:pt x="289548" y="1410452"/>
                  <a:pt x="237752" y="1249087"/>
                </a:cubicBezTo>
                <a:cubicBezTo>
                  <a:pt x="185956" y="1087722"/>
                  <a:pt x="30567" y="654428"/>
                  <a:pt x="4669" y="549840"/>
                </a:cubicBezTo>
                <a:cubicBezTo>
                  <a:pt x="-21229" y="445252"/>
                  <a:pt x="68418" y="675345"/>
                  <a:pt x="82363" y="621557"/>
                </a:cubicBezTo>
                <a:cubicBezTo>
                  <a:pt x="96308" y="567769"/>
                  <a:pt x="53477" y="330702"/>
                  <a:pt x="88340" y="227110"/>
                </a:cubicBezTo>
                <a:cubicBezTo>
                  <a:pt x="123203" y="123518"/>
                  <a:pt x="294528" y="1000"/>
                  <a:pt x="291540" y="4"/>
                </a:cubicBezTo>
                <a:cubicBezTo>
                  <a:pt x="288552" y="-992"/>
                  <a:pt x="40528" y="153401"/>
                  <a:pt x="70410" y="221134"/>
                </a:cubicBezTo>
                <a:cubicBezTo>
                  <a:pt x="100292" y="288867"/>
                  <a:pt x="469838" y="371541"/>
                  <a:pt x="470834" y="406404"/>
                </a:cubicBezTo>
                <a:cubicBezTo>
                  <a:pt x="471830" y="441267"/>
                  <a:pt x="49493" y="433298"/>
                  <a:pt x="76387" y="430310"/>
                </a:cubicBezTo>
                <a:cubicBezTo>
                  <a:pt x="103281" y="427322"/>
                  <a:pt x="538568" y="389471"/>
                  <a:pt x="632199" y="388475"/>
                </a:cubicBezTo>
                <a:cubicBezTo>
                  <a:pt x="725830" y="387479"/>
                  <a:pt x="603312" y="437283"/>
                  <a:pt x="638175" y="424334"/>
                </a:cubicBezTo>
                <a:cubicBezTo>
                  <a:pt x="673038" y="411385"/>
                  <a:pt x="855320" y="294844"/>
                  <a:pt x="871257" y="32273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4831712-281F-839D-132F-EAE859764EBA}"/>
              </a:ext>
            </a:extLst>
          </p:cNvPr>
          <p:cNvSpPr/>
          <p:nvPr/>
        </p:nvSpPr>
        <p:spPr>
          <a:xfrm>
            <a:off x="5894973" y="6250943"/>
            <a:ext cx="618693" cy="475620"/>
          </a:xfrm>
          <a:custGeom>
            <a:avLst/>
            <a:gdLst>
              <a:gd name="connsiteX0" fmla="*/ 189074 w 618693"/>
              <a:gd name="connsiteY0" fmla="*/ 445 h 475620"/>
              <a:gd name="connsiteX1" fmla="*/ 3803 w 618693"/>
              <a:gd name="connsiteY1" fmla="*/ 179739 h 475620"/>
              <a:gd name="connsiteX2" fmla="*/ 69545 w 618693"/>
              <a:gd name="connsiteY2" fmla="*/ 359033 h 475620"/>
              <a:gd name="connsiteX3" fmla="*/ 135286 w 618693"/>
              <a:gd name="connsiteY3" fmla="*/ 245481 h 475620"/>
              <a:gd name="connsiteX4" fmla="*/ 368368 w 618693"/>
              <a:gd name="connsiteY4" fmla="*/ 347081 h 475620"/>
              <a:gd name="connsiteX5" fmla="*/ 326533 w 618693"/>
              <a:gd name="connsiteY5" fmla="*/ 251457 h 475620"/>
              <a:gd name="connsiteX6" fmla="*/ 613403 w 618693"/>
              <a:gd name="connsiteY6" fmla="*/ 466610 h 475620"/>
              <a:gd name="connsiteX7" fmla="*/ 493874 w 618693"/>
              <a:gd name="connsiteY7" fmla="*/ 412822 h 475620"/>
              <a:gd name="connsiteX8" fmla="*/ 260792 w 618693"/>
              <a:gd name="connsiteY8" fmla="*/ 209622 h 475620"/>
              <a:gd name="connsiteX9" fmla="*/ 260792 w 618693"/>
              <a:gd name="connsiteY9" fmla="*/ 161810 h 475620"/>
              <a:gd name="connsiteX10" fmla="*/ 93451 w 618693"/>
              <a:gd name="connsiteY10" fmla="*/ 233528 h 475620"/>
              <a:gd name="connsiteX11" fmla="*/ 189074 w 618693"/>
              <a:gd name="connsiteY11" fmla="*/ 445 h 4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693" h="475620">
                <a:moveTo>
                  <a:pt x="189074" y="445"/>
                </a:moveTo>
                <a:cubicBezTo>
                  <a:pt x="174133" y="-8520"/>
                  <a:pt x="23724" y="119974"/>
                  <a:pt x="3803" y="179739"/>
                </a:cubicBezTo>
                <a:cubicBezTo>
                  <a:pt x="-16118" y="239504"/>
                  <a:pt x="47631" y="348076"/>
                  <a:pt x="69545" y="359033"/>
                </a:cubicBezTo>
                <a:cubicBezTo>
                  <a:pt x="91459" y="369990"/>
                  <a:pt x="85482" y="247473"/>
                  <a:pt x="135286" y="245481"/>
                </a:cubicBezTo>
                <a:cubicBezTo>
                  <a:pt x="185090" y="243489"/>
                  <a:pt x="336494" y="346085"/>
                  <a:pt x="368368" y="347081"/>
                </a:cubicBezTo>
                <a:cubicBezTo>
                  <a:pt x="400242" y="348077"/>
                  <a:pt x="285694" y="231536"/>
                  <a:pt x="326533" y="251457"/>
                </a:cubicBezTo>
                <a:cubicBezTo>
                  <a:pt x="367372" y="271378"/>
                  <a:pt x="585513" y="439716"/>
                  <a:pt x="613403" y="466610"/>
                </a:cubicBezTo>
                <a:cubicBezTo>
                  <a:pt x="641293" y="493504"/>
                  <a:pt x="552643" y="455653"/>
                  <a:pt x="493874" y="412822"/>
                </a:cubicBezTo>
                <a:cubicBezTo>
                  <a:pt x="435106" y="369991"/>
                  <a:pt x="299639" y="251457"/>
                  <a:pt x="260792" y="209622"/>
                </a:cubicBezTo>
                <a:cubicBezTo>
                  <a:pt x="221945" y="167787"/>
                  <a:pt x="288682" y="157826"/>
                  <a:pt x="260792" y="161810"/>
                </a:cubicBezTo>
                <a:cubicBezTo>
                  <a:pt x="232902" y="165794"/>
                  <a:pt x="105404" y="257434"/>
                  <a:pt x="93451" y="233528"/>
                </a:cubicBezTo>
                <a:cubicBezTo>
                  <a:pt x="81498" y="209622"/>
                  <a:pt x="204015" y="9410"/>
                  <a:pt x="189074" y="44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94B33A3-CC8B-D868-CE33-617BFC50B895}"/>
              </a:ext>
            </a:extLst>
          </p:cNvPr>
          <p:cNvSpPr/>
          <p:nvPr/>
        </p:nvSpPr>
        <p:spPr>
          <a:xfrm>
            <a:off x="5197958" y="7050884"/>
            <a:ext cx="1394298" cy="1090867"/>
          </a:xfrm>
          <a:custGeom>
            <a:avLst/>
            <a:gdLst>
              <a:gd name="connsiteX0" fmla="*/ 372113 w 1394298"/>
              <a:gd name="connsiteY0" fmla="*/ 240410 h 1090867"/>
              <a:gd name="connsiteX1" fmla="*/ 868160 w 1394298"/>
              <a:gd name="connsiteY1" fmla="*/ 204551 h 1090867"/>
              <a:gd name="connsiteX2" fmla="*/ 1376160 w 1394298"/>
              <a:gd name="connsiteY2" fmla="*/ 1351 h 1090867"/>
              <a:gd name="connsiteX3" fmla="*/ 1161007 w 1394298"/>
              <a:gd name="connsiteY3" fmla="*/ 114904 h 1090867"/>
              <a:gd name="connsiteX4" fmla="*/ 1394089 w 1394298"/>
              <a:gd name="connsiteY4" fmla="*/ 90998 h 1090867"/>
              <a:gd name="connsiteX5" fmla="*/ 1202842 w 1394298"/>
              <a:gd name="connsiteY5" fmla="*/ 252363 h 1090867"/>
              <a:gd name="connsiteX6" fmla="*/ 1220771 w 1394298"/>
              <a:gd name="connsiteY6" fmla="*/ 563140 h 1090867"/>
              <a:gd name="connsiteX7" fmla="*/ 1196866 w 1394298"/>
              <a:gd name="connsiteY7" fmla="*/ 485445 h 1090867"/>
              <a:gd name="connsiteX8" fmla="*/ 1131124 w 1394298"/>
              <a:gd name="connsiteY8" fmla="*/ 646810 h 1090867"/>
              <a:gd name="connsiteX9" fmla="*/ 1334324 w 1394298"/>
              <a:gd name="connsiteY9" fmla="*/ 587045 h 1090867"/>
              <a:gd name="connsiteX10" fmla="*/ 1113195 w 1394298"/>
              <a:gd name="connsiteY10" fmla="*/ 903798 h 1090867"/>
              <a:gd name="connsiteX11" fmla="*/ 784489 w 1394298"/>
              <a:gd name="connsiteY11" fmla="*/ 1041257 h 1090867"/>
              <a:gd name="connsiteX12" fmla="*/ 1571 w 1394298"/>
              <a:gd name="connsiteY12" fmla="*/ 1089069 h 1090867"/>
              <a:gd name="connsiteX13" fmla="*/ 569336 w 1394298"/>
              <a:gd name="connsiteY13" fmla="*/ 987469 h 1090867"/>
              <a:gd name="connsiteX14" fmla="*/ 85242 w 1394298"/>
              <a:gd name="connsiteY14" fmla="*/ 1041257 h 1090867"/>
              <a:gd name="connsiteX15" fmla="*/ 927924 w 1394298"/>
              <a:gd name="connsiteY15" fmla="*/ 724504 h 1090867"/>
              <a:gd name="connsiteX16" fmla="*/ 629101 w 1394298"/>
              <a:gd name="connsiteY16" fmla="*/ 748410 h 1090867"/>
              <a:gd name="connsiteX17" fmla="*/ 981713 w 1394298"/>
              <a:gd name="connsiteY17" fmla="*/ 485445 h 1090867"/>
              <a:gd name="connsiteX18" fmla="*/ 479689 w 1394298"/>
              <a:gd name="connsiteY18" fmla="*/ 365916 h 1090867"/>
              <a:gd name="connsiteX19" fmla="*/ 862183 w 1394298"/>
              <a:gd name="connsiteY19" fmla="*/ 365916 h 1090867"/>
              <a:gd name="connsiteX20" fmla="*/ 372113 w 1394298"/>
              <a:gd name="connsiteY20" fmla="*/ 240410 h 109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94298" h="1090867">
                <a:moveTo>
                  <a:pt x="372113" y="240410"/>
                </a:moveTo>
                <a:cubicBezTo>
                  <a:pt x="373109" y="213516"/>
                  <a:pt x="700819" y="244394"/>
                  <a:pt x="868160" y="204551"/>
                </a:cubicBezTo>
                <a:cubicBezTo>
                  <a:pt x="1035501" y="164708"/>
                  <a:pt x="1327352" y="16292"/>
                  <a:pt x="1376160" y="1351"/>
                </a:cubicBezTo>
                <a:cubicBezTo>
                  <a:pt x="1424968" y="-13590"/>
                  <a:pt x="1158019" y="99963"/>
                  <a:pt x="1161007" y="114904"/>
                </a:cubicBezTo>
                <a:cubicBezTo>
                  <a:pt x="1163995" y="129845"/>
                  <a:pt x="1387117" y="68088"/>
                  <a:pt x="1394089" y="90998"/>
                </a:cubicBezTo>
                <a:cubicBezTo>
                  <a:pt x="1401062" y="113908"/>
                  <a:pt x="1231728" y="173673"/>
                  <a:pt x="1202842" y="252363"/>
                </a:cubicBezTo>
                <a:cubicBezTo>
                  <a:pt x="1173956" y="331053"/>
                  <a:pt x="1221767" y="524293"/>
                  <a:pt x="1220771" y="563140"/>
                </a:cubicBezTo>
                <a:cubicBezTo>
                  <a:pt x="1219775" y="601987"/>
                  <a:pt x="1211807" y="471500"/>
                  <a:pt x="1196866" y="485445"/>
                </a:cubicBezTo>
                <a:cubicBezTo>
                  <a:pt x="1181925" y="499390"/>
                  <a:pt x="1108214" y="629877"/>
                  <a:pt x="1131124" y="646810"/>
                </a:cubicBezTo>
                <a:cubicBezTo>
                  <a:pt x="1154034" y="663743"/>
                  <a:pt x="1337312" y="544214"/>
                  <a:pt x="1334324" y="587045"/>
                </a:cubicBezTo>
                <a:cubicBezTo>
                  <a:pt x="1331336" y="629876"/>
                  <a:pt x="1204834" y="828096"/>
                  <a:pt x="1113195" y="903798"/>
                </a:cubicBezTo>
                <a:cubicBezTo>
                  <a:pt x="1021556" y="979500"/>
                  <a:pt x="969760" y="1010379"/>
                  <a:pt x="784489" y="1041257"/>
                </a:cubicBezTo>
                <a:cubicBezTo>
                  <a:pt x="599218" y="1072136"/>
                  <a:pt x="37430" y="1098034"/>
                  <a:pt x="1571" y="1089069"/>
                </a:cubicBezTo>
                <a:cubicBezTo>
                  <a:pt x="-34288" y="1080104"/>
                  <a:pt x="555391" y="995438"/>
                  <a:pt x="569336" y="987469"/>
                </a:cubicBezTo>
                <a:cubicBezTo>
                  <a:pt x="583281" y="979500"/>
                  <a:pt x="25477" y="1085085"/>
                  <a:pt x="85242" y="1041257"/>
                </a:cubicBezTo>
                <a:cubicBezTo>
                  <a:pt x="145007" y="997430"/>
                  <a:pt x="837281" y="773312"/>
                  <a:pt x="927924" y="724504"/>
                </a:cubicBezTo>
                <a:cubicBezTo>
                  <a:pt x="1018567" y="675696"/>
                  <a:pt x="620136" y="788253"/>
                  <a:pt x="629101" y="748410"/>
                </a:cubicBezTo>
                <a:cubicBezTo>
                  <a:pt x="638066" y="708567"/>
                  <a:pt x="1006615" y="549194"/>
                  <a:pt x="981713" y="485445"/>
                </a:cubicBezTo>
                <a:cubicBezTo>
                  <a:pt x="956811" y="421696"/>
                  <a:pt x="499611" y="385837"/>
                  <a:pt x="479689" y="365916"/>
                </a:cubicBezTo>
                <a:cubicBezTo>
                  <a:pt x="459767" y="345995"/>
                  <a:pt x="876128" y="384842"/>
                  <a:pt x="862183" y="365916"/>
                </a:cubicBezTo>
                <a:cubicBezTo>
                  <a:pt x="848238" y="346991"/>
                  <a:pt x="371117" y="267304"/>
                  <a:pt x="372113" y="24041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C27C8B2-22AC-3C77-6047-A62E3E5A6DAC}"/>
              </a:ext>
            </a:extLst>
          </p:cNvPr>
          <p:cNvSpPr/>
          <p:nvPr/>
        </p:nvSpPr>
        <p:spPr>
          <a:xfrm>
            <a:off x="1567878" y="2557631"/>
            <a:ext cx="2206170" cy="1983888"/>
          </a:xfrm>
          <a:custGeom>
            <a:avLst/>
            <a:gdLst>
              <a:gd name="connsiteX0" fmla="*/ 2200254 w 2206170"/>
              <a:gd name="connsiteY0" fmla="*/ 14747 h 1983888"/>
              <a:gd name="connsiteX1" fmla="*/ 1084887 w 2206170"/>
              <a:gd name="connsiteY1" fmla="*/ 1019582 h 1983888"/>
              <a:gd name="connsiteX2" fmla="*/ 1326047 w 2206170"/>
              <a:gd name="connsiteY2" fmla="*/ 888954 h 1983888"/>
              <a:gd name="connsiteX3" fmla="*/ 9713 w 2206170"/>
              <a:gd name="connsiteY3" fmla="*/ 1974176 h 1983888"/>
              <a:gd name="connsiteX4" fmla="*/ 693001 w 2206170"/>
              <a:gd name="connsiteY4" fmla="*/ 1451661 h 1983888"/>
              <a:gd name="connsiteX5" fmla="*/ 1537063 w 2206170"/>
              <a:gd name="connsiteY5" fmla="*/ 808567 h 1983888"/>
              <a:gd name="connsiteX6" fmla="*/ 1145177 w 2206170"/>
              <a:gd name="connsiteY6" fmla="*/ 959292 h 1983888"/>
              <a:gd name="connsiteX7" fmla="*/ 1768175 w 2206170"/>
              <a:gd name="connsiteY7" fmla="*/ 406633 h 1983888"/>
              <a:gd name="connsiteX8" fmla="*/ 1537063 w 2206170"/>
              <a:gd name="connsiteY8" fmla="*/ 416681 h 1983888"/>
              <a:gd name="connsiteX9" fmla="*/ 2200254 w 2206170"/>
              <a:gd name="connsiteY9" fmla="*/ 14747 h 198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170" h="1983888">
                <a:moveTo>
                  <a:pt x="2200254" y="14747"/>
                </a:moveTo>
                <a:cubicBezTo>
                  <a:pt x="2124891" y="115230"/>
                  <a:pt x="1230588" y="873881"/>
                  <a:pt x="1084887" y="1019582"/>
                </a:cubicBezTo>
                <a:cubicBezTo>
                  <a:pt x="939186" y="1165283"/>
                  <a:pt x="1505243" y="729855"/>
                  <a:pt x="1326047" y="888954"/>
                </a:cubicBezTo>
                <a:cubicBezTo>
                  <a:pt x="1146851" y="1048053"/>
                  <a:pt x="115221" y="1880392"/>
                  <a:pt x="9713" y="1974176"/>
                </a:cubicBezTo>
                <a:cubicBezTo>
                  <a:pt x="-95795" y="2067961"/>
                  <a:pt x="693001" y="1451661"/>
                  <a:pt x="693001" y="1451661"/>
                </a:cubicBezTo>
                <a:cubicBezTo>
                  <a:pt x="947559" y="1257393"/>
                  <a:pt x="1461700" y="890628"/>
                  <a:pt x="1537063" y="808567"/>
                </a:cubicBezTo>
                <a:cubicBezTo>
                  <a:pt x="1612426" y="726506"/>
                  <a:pt x="1106658" y="1026281"/>
                  <a:pt x="1145177" y="959292"/>
                </a:cubicBezTo>
                <a:cubicBezTo>
                  <a:pt x="1183696" y="892303"/>
                  <a:pt x="1702861" y="497068"/>
                  <a:pt x="1768175" y="406633"/>
                </a:cubicBezTo>
                <a:cubicBezTo>
                  <a:pt x="1833489" y="316198"/>
                  <a:pt x="1466725" y="475296"/>
                  <a:pt x="1537063" y="416681"/>
                </a:cubicBezTo>
                <a:cubicBezTo>
                  <a:pt x="1607401" y="358066"/>
                  <a:pt x="2275617" y="-85736"/>
                  <a:pt x="2200254" y="147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C5A895A-D60F-9454-A5CE-B2AE2FF5E9C2}"/>
              </a:ext>
            </a:extLst>
          </p:cNvPr>
          <p:cNvSpPr/>
          <p:nvPr/>
        </p:nvSpPr>
        <p:spPr>
          <a:xfrm>
            <a:off x="2605236" y="4862950"/>
            <a:ext cx="2009775" cy="4498418"/>
          </a:xfrm>
          <a:custGeom>
            <a:avLst/>
            <a:gdLst>
              <a:gd name="connsiteX0" fmla="*/ 409269 w 2009775"/>
              <a:gd name="connsiteY0" fmla="*/ 20549 h 4498418"/>
              <a:gd name="connsiteX1" fmla="*/ 17384 w 2009775"/>
              <a:gd name="connsiteY1" fmla="*/ 1286641 h 4498418"/>
              <a:gd name="connsiteX2" fmla="*/ 87722 w 2009775"/>
              <a:gd name="connsiteY2" fmla="*/ 1296690 h 4498418"/>
              <a:gd name="connsiteX3" fmla="*/ 258544 w 2009775"/>
              <a:gd name="connsiteY3" fmla="*/ 1829252 h 4498418"/>
              <a:gd name="connsiteX4" fmla="*/ 148012 w 2009775"/>
              <a:gd name="connsiteY4" fmla="*/ 1728769 h 4498418"/>
              <a:gd name="connsiteX5" fmla="*/ 901639 w 2009775"/>
              <a:gd name="connsiteY5" fmla="*/ 3035054 h 4498418"/>
              <a:gd name="connsiteX6" fmla="*/ 710720 w 2009775"/>
              <a:gd name="connsiteY6" fmla="*/ 2964716 h 4498418"/>
              <a:gd name="connsiteX7" fmla="*/ 1273428 w 2009775"/>
              <a:gd name="connsiteY7" fmla="*/ 3637955 h 4498418"/>
              <a:gd name="connsiteX8" fmla="*/ 1072461 w 2009775"/>
              <a:gd name="connsiteY8" fmla="*/ 3547520 h 4498418"/>
              <a:gd name="connsiteX9" fmla="*/ 1976812 w 2009775"/>
              <a:gd name="connsiteY9" fmla="*/ 4421727 h 4498418"/>
              <a:gd name="connsiteX10" fmla="*/ 1655265 w 2009775"/>
              <a:gd name="connsiteY10" fmla="*/ 4150421 h 4498418"/>
              <a:gd name="connsiteX11" fmla="*/ 188206 w 2009775"/>
              <a:gd name="connsiteY11" fmla="*/ 1738817 h 4498418"/>
              <a:gd name="connsiteX12" fmla="*/ 228399 w 2009775"/>
              <a:gd name="connsiteY12" fmla="*/ 2100558 h 4498418"/>
              <a:gd name="connsiteX13" fmla="*/ 127916 w 2009775"/>
              <a:gd name="connsiteY13" fmla="*/ 955046 h 4498418"/>
              <a:gd name="connsiteX14" fmla="*/ 67626 w 2009775"/>
              <a:gd name="connsiteY14" fmla="*/ 1095723 h 4498418"/>
              <a:gd name="connsiteX15" fmla="*/ 208302 w 2009775"/>
              <a:gd name="connsiteY15" fmla="*/ 392338 h 4498418"/>
              <a:gd name="connsiteX16" fmla="*/ 208302 w 2009775"/>
              <a:gd name="connsiteY16" fmla="*/ 492821 h 4498418"/>
              <a:gd name="connsiteX17" fmla="*/ 409269 w 2009775"/>
              <a:gd name="connsiteY17" fmla="*/ 20549 h 449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9775" h="4498418">
                <a:moveTo>
                  <a:pt x="409269" y="20549"/>
                </a:moveTo>
                <a:cubicBezTo>
                  <a:pt x="377449" y="152852"/>
                  <a:pt x="70975" y="1073951"/>
                  <a:pt x="17384" y="1286641"/>
                </a:cubicBezTo>
                <a:cubicBezTo>
                  <a:pt x="-36207" y="1499331"/>
                  <a:pt x="47529" y="1206255"/>
                  <a:pt x="87722" y="1296690"/>
                </a:cubicBezTo>
                <a:cubicBezTo>
                  <a:pt x="127915" y="1387125"/>
                  <a:pt x="248496" y="1757239"/>
                  <a:pt x="258544" y="1829252"/>
                </a:cubicBezTo>
                <a:cubicBezTo>
                  <a:pt x="268592" y="1901265"/>
                  <a:pt x="40830" y="1527802"/>
                  <a:pt x="148012" y="1728769"/>
                </a:cubicBezTo>
                <a:cubicBezTo>
                  <a:pt x="255194" y="1929736"/>
                  <a:pt x="807854" y="2829063"/>
                  <a:pt x="901639" y="3035054"/>
                </a:cubicBezTo>
                <a:cubicBezTo>
                  <a:pt x="995424" y="3241045"/>
                  <a:pt x="648755" y="2864233"/>
                  <a:pt x="710720" y="2964716"/>
                </a:cubicBezTo>
                <a:cubicBezTo>
                  <a:pt x="772685" y="3065199"/>
                  <a:pt x="1213138" y="3540821"/>
                  <a:pt x="1273428" y="3637955"/>
                </a:cubicBezTo>
                <a:cubicBezTo>
                  <a:pt x="1333718" y="3735089"/>
                  <a:pt x="955230" y="3416891"/>
                  <a:pt x="1072461" y="3547520"/>
                </a:cubicBezTo>
                <a:cubicBezTo>
                  <a:pt x="1189692" y="3678149"/>
                  <a:pt x="1879678" y="4321243"/>
                  <a:pt x="1976812" y="4421727"/>
                </a:cubicBezTo>
                <a:cubicBezTo>
                  <a:pt x="2073946" y="4522211"/>
                  <a:pt x="1953366" y="4597573"/>
                  <a:pt x="1655265" y="4150421"/>
                </a:cubicBezTo>
                <a:cubicBezTo>
                  <a:pt x="1357164" y="3703269"/>
                  <a:pt x="426017" y="2080461"/>
                  <a:pt x="188206" y="1738817"/>
                </a:cubicBezTo>
                <a:cubicBezTo>
                  <a:pt x="-49605" y="1397173"/>
                  <a:pt x="238447" y="2231187"/>
                  <a:pt x="228399" y="2100558"/>
                </a:cubicBezTo>
                <a:cubicBezTo>
                  <a:pt x="218351" y="1969930"/>
                  <a:pt x="154711" y="1122519"/>
                  <a:pt x="127916" y="955046"/>
                </a:cubicBezTo>
                <a:cubicBezTo>
                  <a:pt x="101120" y="787574"/>
                  <a:pt x="54228" y="1189508"/>
                  <a:pt x="67626" y="1095723"/>
                </a:cubicBezTo>
                <a:cubicBezTo>
                  <a:pt x="81024" y="1001938"/>
                  <a:pt x="184856" y="492822"/>
                  <a:pt x="208302" y="392338"/>
                </a:cubicBezTo>
                <a:cubicBezTo>
                  <a:pt x="231748" y="291854"/>
                  <a:pt x="174807" y="549762"/>
                  <a:pt x="208302" y="492821"/>
                </a:cubicBezTo>
                <a:cubicBezTo>
                  <a:pt x="241796" y="435880"/>
                  <a:pt x="441089" y="-111754"/>
                  <a:pt x="409269" y="205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9CFA5084-47F3-34FF-7E35-D86AF316EB28}"/>
              </a:ext>
            </a:extLst>
          </p:cNvPr>
          <p:cNvSpPr/>
          <p:nvPr/>
        </p:nvSpPr>
        <p:spPr>
          <a:xfrm>
            <a:off x="2224277" y="7234222"/>
            <a:ext cx="2662537" cy="4111442"/>
          </a:xfrm>
          <a:custGeom>
            <a:avLst/>
            <a:gdLst>
              <a:gd name="connsiteX0" fmla="*/ 368198 w 2662537"/>
              <a:gd name="connsiteY0" fmla="*/ 591 h 4111442"/>
              <a:gd name="connsiteX1" fmla="*/ 187327 w 2662537"/>
              <a:gd name="connsiteY1" fmla="*/ 904943 h 4111442"/>
              <a:gd name="connsiteX2" fmla="*/ 910809 w 2662537"/>
              <a:gd name="connsiteY2" fmla="*/ 1487747 h 4111442"/>
              <a:gd name="connsiteX3" fmla="*/ 518923 w 2662537"/>
              <a:gd name="connsiteY3" fmla="*/ 1507844 h 4111442"/>
              <a:gd name="connsiteX4" fmla="*/ 1594097 w 2662537"/>
              <a:gd name="connsiteY4" fmla="*/ 2050455 h 4111442"/>
              <a:gd name="connsiteX5" fmla="*/ 2156804 w 2662537"/>
              <a:gd name="connsiteY5" fmla="*/ 2713646 h 4111442"/>
              <a:gd name="connsiteX6" fmla="*/ 2608980 w 2662537"/>
              <a:gd name="connsiteY6" fmla="*/ 3999835 h 4111442"/>
              <a:gd name="connsiteX7" fmla="*/ 2578835 w 2662537"/>
              <a:gd name="connsiteY7" fmla="*/ 3859158 h 4111442"/>
              <a:gd name="connsiteX8" fmla="*/ 1935741 w 2662537"/>
              <a:gd name="connsiteY8" fmla="*/ 2361954 h 4111442"/>
              <a:gd name="connsiteX9" fmla="*/ 800277 w 2662537"/>
              <a:gd name="connsiteY9" fmla="*/ 1678666 h 4111442"/>
              <a:gd name="connsiteX10" fmla="*/ 1051486 w 2662537"/>
              <a:gd name="connsiteY10" fmla="*/ 1919826 h 4111442"/>
              <a:gd name="connsiteX11" fmla="*/ 358149 w 2662537"/>
              <a:gd name="connsiteY11" fmla="*/ 1417409 h 4111442"/>
              <a:gd name="connsiteX12" fmla="*/ 6457 w 2662537"/>
              <a:gd name="connsiteY12" fmla="*/ 995378 h 4111442"/>
              <a:gd name="connsiteX13" fmla="*/ 147134 w 2662537"/>
              <a:gd name="connsiteY13" fmla="*/ 1045620 h 4111442"/>
              <a:gd name="connsiteX14" fmla="*/ 368198 w 2662537"/>
              <a:gd name="connsiteY14" fmla="*/ 591 h 4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2537" h="4111442">
                <a:moveTo>
                  <a:pt x="368198" y="591"/>
                </a:moveTo>
                <a:cubicBezTo>
                  <a:pt x="374897" y="-22855"/>
                  <a:pt x="96892" y="657084"/>
                  <a:pt x="187327" y="904943"/>
                </a:cubicBezTo>
                <a:cubicBezTo>
                  <a:pt x="277762" y="1152802"/>
                  <a:pt x="855543" y="1387264"/>
                  <a:pt x="910809" y="1487747"/>
                </a:cubicBezTo>
                <a:cubicBezTo>
                  <a:pt x="966075" y="1588230"/>
                  <a:pt x="405042" y="1414059"/>
                  <a:pt x="518923" y="1507844"/>
                </a:cubicBezTo>
                <a:cubicBezTo>
                  <a:pt x="632804" y="1601629"/>
                  <a:pt x="1321117" y="1849488"/>
                  <a:pt x="1594097" y="2050455"/>
                </a:cubicBezTo>
                <a:cubicBezTo>
                  <a:pt x="1867077" y="2251422"/>
                  <a:pt x="1987657" y="2388749"/>
                  <a:pt x="2156804" y="2713646"/>
                </a:cubicBezTo>
                <a:cubicBezTo>
                  <a:pt x="2325951" y="3038543"/>
                  <a:pt x="2538641" y="3808916"/>
                  <a:pt x="2608980" y="3999835"/>
                </a:cubicBezTo>
                <a:cubicBezTo>
                  <a:pt x="2679319" y="4190754"/>
                  <a:pt x="2691041" y="4132138"/>
                  <a:pt x="2578835" y="3859158"/>
                </a:cubicBezTo>
                <a:cubicBezTo>
                  <a:pt x="2466629" y="3586178"/>
                  <a:pt x="2232167" y="2725369"/>
                  <a:pt x="1935741" y="2361954"/>
                </a:cubicBezTo>
                <a:cubicBezTo>
                  <a:pt x="1639315" y="1998539"/>
                  <a:pt x="947653" y="1752354"/>
                  <a:pt x="800277" y="1678666"/>
                </a:cubicBezTo>
                <a:cubicBezTo>
                  <a:pt x="652901" y="1604978"/>
                  <a:pt x="1125174" y="1963369"/>
                  <a:pt x="1051486" y="1919826"/>
                </a:cubicBezTo>
                <a:cubicBezTo>
                  <a:pt x="977798" y="1876283"/>
                  <a:pt x="532321" y="1571484"/>
                  <a:pt x="358149" y="1417409"/>
                </a:cubicBezTo>
                <a:cubicBezTo>
                  <a:pt x="183977" y="1263334"/>
                  <a:pt x="41626" y="1057343"/>
                  <a:pt x="6457" y="995378"/>
                </a:cubicBezTo>
                <a:cubicBezTo>
                  <a:pt x="-28712" y="933413"/>
                  <a:pt x="88519" y="1211418"/>
                  <a:pt x="147134" y="1045620"/>
                </a:cubicBezTo>
                <a:cubicBezTo>
                  <a:pt x="205749" y="879822"/>
                  <a:pt x="361499" y="24037"/>
                  <a:pt x="368198" y="5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4882DE5-7660-C00A-19FE-731307C8F669}"/>
              </a:ext>
            </a:extLst>
          </p:cNvPr>
          <p:cNvSpPr/>
          <p:nvPr/>
        </p:nvSpPr>
        <p:spPr>
          <a:xfrm>
            <a:off x="1794507" y="6490019"/>
            <a:ext cx="1078282" cy="3472583"/>
          </a:xfrm>
          <a:custGeom>
            <a:avLst/>
            <a:gdLst>
              <a:gd name="connsiteX0" fmla="*/ 576904 w 1078282"/>
              <a:gd name="connsiteY0" fmla="*/ 11265 h 3472583"/>
              <a:gd name="connsiteX1" fmla="*/ 556807 w 1078282"/>
              <a:gd name="connsiteY1" fmla="*/ 71555 h 3472583"/>
              <a:gd name="connsiteX2" fmla="*/ 14196 w 1078282"/>
              <a:gd name="connsiteY2" fmla="*/ 1588856 h 3472583"/>
              <a:gd name="connsiteX3" fmla="*/ 154873 w 1078282"/>
              <a:gd name="connsiteY3" fmla="*/ 1639097 h 3472583"/>
              <a:gd name="connsiteX4" fmla="*/ 114680 w 1078282"/>
              <a:gd name="connsiteY4" fmla="*/ 1880258 h 3472583"/>
              <a:gd name="connsiteX5" fmla="*/ 617097 w 1078282"/>
              <a:gd name="connsiteY5" fmla="*/ 2292240 h 3472583"/>
              <a:gd name="connsiteX6" fmla="*/ 1069273 w 1078282"/>
              <a:gd name="connsiteY6" fmla="*/ 2794658 h 3472583"/>
              <a:gd name="connsiteX7" fmla="*/ 928596 w 1078282"/>
              <a:gd name="connsiteY7" fmla="*/ 3467897 h 3472583"/>
              <a:gd name="connsiteX8" fmla="*/ 1049177 w 1078282"/>
              <a:gd name="connsiteY8" fmla="*/ 3065963 h 3472583"/>
              <a:gd name="connsiteX9" fmla="*/ 647242 w 1078282"/>
              <a:gd name="connsiteY9" fmla="*/ 2543449 h 3472583"/>
              <a:gd name="connsiteX10" fmla="*/ 144825 w 1078282"/>
              <a:gd name="connsiteY10" fmla="*/ 1940548 h 3472583"/>
              <a:gd name="connsiteX11" fmla="*/ 164922 w 1078282"/>
              <a:gd name="connsiteY11" fmla="*/ 2081225 h 3472583"/>
              <a:gd name="connsiteX12" fmla="*/ 195067 w 1078282"/>
              <a:gd name="connsiteY12" fmla="*/ 1136680 h 3472583"/>
              <a:gd name="connsiteX13" fmla="*/ 185018 w 1078282"/>
              <a:gd name="connsiteY13" fmla="*/ 1237163 h 3472583"/>
              <a:gd name="connsiteX14" fmla="*/ 456324 w 1078282"/>
              <a:gd name="connsiteY14" fmla="*/ 212232 h 3472583"/>
              <a:gd name="connsiteX15" fmla="*/ 355840 w 1078282"/>
              <a:gd name="connsiteY15" fmla="*/ 342860 h 3472583"/>
              <a:gd name="connsiteX16" fmla="*/ 576904 w 1078282"/>
              <a:gd name="connsiteY16" fmla="*/ 11265 h 347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8282" h="3472583">
                <a:moveTo>
                  <a:pt x="576904" y="11265"/>
                </a:moveTo>
                <a:cubicBezTo>
                  <a:pt x="610399" y="-33953"/>
                  <a:pt x="556807" y="71555"/>
                  <a:pt x="556807" y="71555"/>
                </a:cubicBezTo>
                <a:cubicBezTo>
                  <a:pt x="463022" y="334487"/>
                  <a:pt x="81185" y="1327599"/>
                  <a:pt x="14196" y="1588856"/>
                </a:cubicBezTo>
                <a:cubicBezTo>
                  <a:pt x="-52793" y="1850113"/>
                  <a:pt x="138126" y="1590530"/>
                  <a:pt x="154873" y="1639097"/>
                </a:cubicBezTo>
                <a:cubicBezTo>
                  <a:pt x="171620" y="1687664"/>
                  <a:pt x="37643" y="1771401"/>
                  <a:pt x="114680" y="1880258"/>
                </a:cubicBezTo>
                <a:cubicBezTo>
                  <a:pt x="191717" y="1989115"/>
                  <a:pt x="457998" y="2139840"/>
                  <a:pt x="617097" y="2292240"/>
                </a:cubicBezTo>
                <a:cubicBezTo>
                  <a:pt x="776196" y="2444640"/>
                  <a:pt x="1017357" y="2598715"/>
                  <a:pt x="1069273" y="2794658"/>
                </a:cubicBezTo>
                <a:cubicBezTo>
                  <a:pt x="1121189" y="2990601"/>
                  <a:pt x="931945" y="3422680"/>
                  <a:pt x="928596" y="3467897"/>
                </a:cubicBezTo>
                <a:cubicBezTo>
                  <a:pt x="925247" y="3513115"/>
                  <a:pt x="1096069" y="3220038"/>
                  <a:pt x="1049177" y="3065963"/>
                </a:cubicBezTo>
                <a:cubicBezTo>
                  <a:pt x="1002285" y="2911888"/>
                  <a:pt x="797967" y="2731018"/>
                  <a:pt x="647242" y="2543449"/>
                </a:cubicBezTo>
                <a:cubicBezTo>
                  <a:pt x="496517" y="2355880"/>
                  <a:pt x="225212" y="2017585"/>
                  <a:pt x="144825" y="1940548"/>
                </a:cubicBezTo>
                <a:cubicBezTo>
                  <a:pt x="64438" y="1863511"/>
                  <a:pt x="156548" y="2215203"/>
                  <a:pt x="164922" y="2081225"/>
                </a:cubicBezTo>
                <a:cubicBezTo>
                  <a:pt x="173296" y="1947247"/>
                  <a:pt x="191718" y="1277357"/>
                  <a:pt x="195067" y="1136680"/>
                </a:cubicBezTo>
                <a:cubicBezTo>
                  <a:pt x="198416" y="996003"/>
                  <a:pt x="141475" y="1391238"/>
                  <a:pt x="185018" y="1237163"/>
                </a:cubicBezTo>
                <a:cubicBezTo>
                  <a:pt x="228561" y="1083088"/>
                  <a:pt x="427854" y="361283"/>
                  <a:pt x="456324" y="212232"/>
                </a:cubicBezTo>
                <a:cubicBezTo>
                  <a:pt x="484794" y="63182"/>
                  <a:pt x="335743" y="373005"/>
                  <a:pt x="355840" y="342860"/>
                </a:cubicBezTo>
                <a:cubicBezTo>
                  <a:pt x="375937" y="312715"/>
                  <a:pt x="543409" y="56483"/>
                  <a:pt x="576904" y="112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868019B-84C3-3D27-BFF4-A2EC969683CA}"/>
              </a:ext>
            </a:extLst>
          </p:cNvPr>
          <p:cNvSpPr/>
          <p:nvPr/>
        </p:nvSpPr>
        <p:spPr>
          <a:xfrm>
            <a:off x="954166" y="8533546"/>
            <a:ext cx="818187" cy="2439302"/>
          </a:xfrm>
          <a:custGeom>
            <a:avLst/>
            <a:gdLst>
              <a:gd name="connsiteX0" fmla="*/ 764102 w 818187"/>
              <a:gd name="connsiteY0" fmla="*/ 67843 h 2439302"/>
              <a:gd name="connsiteX1" fmla="*/ 774150 w 818187"/>
              <a:gd name="connsiteY1" fmla="*/ 118085 h 2439302"/>
              <a:gd name="connsiteX2" fmla="*/ 211443 w 818187"/>
              <a:gd name="connsiteY2" fmla="*/ 1092775 h 2439302"/>
              <a:gd name="connsiteX3" fmla="*/ 502845 w 818187"/>
              <a:gd name="connsiteY3" fmla="*/ 831518 h 2439302"/>
              <a:gd name="connsiteX4" fmla="*/ 211443 w 818187"/>
              <a:gd name="connsiteY4" fmla="*/ 1323887 h 2439302"/>
              <a:gd name="connsiteX5" fmla="*/ 70766 w 818187"/>
              <a:gd name="connsiteY5" fmla="*/ 1715773 h 2439302"/>
              <a:gd name="connsiteX6" fmla="*/ 427 w 818187"/>
              <a:gd name="connsiteY6" fmla="*/ 2439254 h 2439302"/>
              <a:gd name="connsiteX7" fmla="*/ 100911 w 818187"/>
              <a:gd name="connsiteY7" fmla="*/ 1745918 h 2439302"/>
              <a:gd name="connsiteX8" fmla="*/ 633474 w 818187"/>
              <a:gd name="connsiteY8" fmla="*/ 580309 h 2439302"/>
              <a:gd name="connsiteX9" fmla="*/ 623425 w 818187"/>
              <a:gd name="connsiteY9" fmla="*/ 580309 h 2439302"/>
              <a:gd name="connsiteX10" fmla="*/ 764102 w 818187"/>
              <a:gd name="connsiteY10" fmla="*/ 67843 h 243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8187" h="2439302">
                <a:moveTo>
                  <a:pt x="764102" y="67843"/>
                </a:moveTo>
                <a:cubicBezTo>
                  <a:pt x="789223" y="-9194"/>
                  <a:pt x="866260" y="-52737"/>
                  <a:pt x="774150" y="118085"/>
                </a:cubicBezTo>
                <a:cubicBezTo>
                  <a:pt x="682040" y="288907"/>
                  <a:pt x="256660" y="973870"/>
                  <a:pt x="211443" y="1092775"/>
                </a:cubicBezTo>
                <a:cubicBezTo>
                  <a:pt x="166226" y="1211680"/>
                  <a:pt x="502845" y="792999"/>
                  <a:pt x="502845" y="831518"/>
                </a:cubicBezTo>
                <a:cubicBezTo>
                  <a:pt x="502845" y="870037"/>
                  <a:pt x="283456" y="1176511"/>
                  <a:pt x="211443" y="1323887"/>
                </a:cubicBezTo>
                <a:cubicBezTo>
                  <a:pt x="139430" y="1471263"/>
                  <a:pt x="105935" y="1529879"/>
                  <a:pt x="70766" y="1715773"/>
                </a:cubicBezTo>
                <a:cubicBezTo>
                  <a:pt x="35597" y="1901667"/>
                  <a:pt x="-4597" y="2434230"/>
                  <a:pt x="427" y="2439254"/>
                </a:cubicBezTo>
                <a:cubicBezTo>
                  <a:pt x="5451" y="2444278"/>
                  <a:pt x="-4597" y="2055742"/>
                  <a:pt x="100911" y="1745918"/>
                </a:cubicBezTo>
                <a:cubicBezTo>
                  <a:pt x="206419" y="1436094"/>
                  <a:pt x="546388" y="774577"/>
                  <a:pt x="633474" y="580309"/>
                </a:cubicBezTo>
                <a:cubicBezTo>
                  <a:pt x="720560" y="386041"/>
                  <a:pt x="599979" y="665720"/>
                  <a:pt x="623425" y="580309"/>
                </a:cubicBezTo>
                <a:cubicBezTo>
                  <a:pt x="646871" y="494898"/>
                  <a:pt x="738981" y="144880"/>
                  <a:pt x="764102" y="678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65EC23A-4334-EC66-60F3-51D9DB8D8E02}"/>
              </a:ext>
            </a:extLst>
          </p:cNvPr>
          <p:cNvSpPr/>
          <p:nvPr/>
        </p:nvSpPr>
        <p:spPr>
          <a:xfrm>
            <a:off x="2783018" y="7002848"/>
            <a:ext cx="1801228" cy="3778780"/>
          </a:xfrm>
          <a:custGeom>
            <a:avLst/>
            <a:gdLst>
              <a:gd name="connsiteX0" fmla="*/ 375 w 1801228"/>
              <a:gd name="connsiteY0" fmla="*/ 853 h 3778780"/>
              <a:gd name="connsiteX1" fmla="*/ 271681 w 1801228"/>
              <a:gd name="connsiteY1" fmla="*/ 905205 h 3778780"/>
              <a:gd name="connsiteX2" fmla="*/ 100859 w 1801228"/>
              <a:gd name="connsiteY2" fmla="*/ 945398 h 3778780"/>
              <a:gd name="connsiteX3" fmla="*/ 342019 w 1801228"/>
              <a:gd name="connsiteY3" fmla="*/ 1156414 h 3778780"/>
              <a:gd name="connsiteX4" fmla="*/ 311874 w 1801228"/>
              <a:gd name="connsiteY4" fmla="*/ 1196607 h 3778780"/>
              <a:gd name="connsiteX5" fmla="*/ 713808 w 1801228"/>
              <a:gd name="connsiteY5" fmla="*/ 1839701 h 3778780"/>
              <a:gd name="connsiteX6" fmla="*/ 764050 w 1801228"/>
              <a:gd name="connsiteY6" fmla="*/ 1869847 h 3778780"/>
              <a:gd name="connsiteX7" fmla="*/ 1306661 w 1801228"/>
              <a:gd name="connsiteY7" fmla="*/ 2261732 h 3778780"/>
              <a:gd name="connsiteX8" fmla="*/ 1507628 w 1801228"/>
              <a:gd name="connsiteY8" fmla="*/ 2683763 h 3778780"/>
              <a:gd name="connsiteX9" fmla="*/ 1799030 w 1801228"/>
              <a:gd name="connsiteY9" fmla="*/ 3758937 h 3778780"/>
              <a:gd name="connsiteX10" fmla="*/ 1608112 w 1801228"/>
              <a:gd name="connsiteY10" fmla="*/ 3296712 h 3778780"/>
              <a:gd name="connsiteX11" fmla="*/ 1035356 w 1801228"/>
              <a:gd name="connsiteY11" fmla="*/ 2251684 h 3778780"/>
              <a:gd name="connsiteX12" fmla="*/ 161149 w 1801228"/>
              <a:gd name="connsiteY12" fmla="*/ 844915 h 3778780"/>
              <a:gd name="connsiteX13" fmla="*/ 342019 w 1801228"/>
              <a:gd name="connsiteY13" fmla="*/ 1086075 h 3778780"/>
              <a:gd name="connsiteX14" fmla="*/ 375 w 1801228"/>
              <a:gd name="connsiteY14" fmla="*/ 853 h 377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1228" h="3778780">
                <a:moveTo>
                  <a:pt x="375" y="853"/>
                </a:moveTo>
                <a:cubicBezTo>
                  <a:pt x="-11348" y="-29292"/>
                  <a:pt x="254934" y="747781"/>
                  <a:pt x="271681" y="905205"/>
                </a:cubicBezTo>
                <a:cubicBezTo>
                  <a:pt x="288428" y="1062629"/>
                  <a:pt x="89136" y="903530"/>
                  <a:pt x="100859" y="945398"/>
                </a:cubicBezTo>
                <a:cubicBezTo>
                  <a:pt x="112582" y="987266"/>
                  <a:pt x="306850" y="1114546"/>
                  <a:pt x="342019" y="1156414"/>
                </a:cubicBezTo>
                <a:cubicBezTo>
                  <a:pt x="377188" y="1198282"/>
                  <a:pt x="249909" y="1082726"/>
                  <a:pt x="311874" y="1196607"/>
                </a:cubicBezTo>
                <a:cubicBezTo>
                  <a:pt x="373839" y="1310488"/>
                  <a:pt x="638445" y="1727494"/>
                  <a:pt x="713808" y="1839701"/>
                </a:cubicBezTo>
                <a:cubicBezTo>
                  <a:pt x="789171" y="1951908"/>
                  <a:pt x="665241" y="1799509"/>
                  <a:pt x="764050" y="1869847"/>
                </a:cubicBezTo>
                <a:cubicBezTo>
                  <a:pt x="862859" y="1940186"/>
                  <a:pt x="1182731" y="2126079"/>
                  <a:pt x="1306661" y="2261732"/>
                </a:cubicBezTo>
                <a:cubicBezTo>
                  <a:pt x="1430591" y="2397385"/>
                  <a:pt x="1425567" y="2434229"/>
                  <a:pt x="1507628" y="2683763"/>
                </a:cubicBezTo>
                <a:cubicBezTo>
                  <a:pt x="1589689" y="2933297"/>
                  <a:pt x="1782283" y="3656779"/>
                  <a:pt x="1799030" y="3758937"/>
                </a:cubicBezTo>
                <a:cubicBezTo>
                  <a:pt x="1815777" y="3861095"/>
                  <a:pt x="1735391" y="3547921"/>
                  <a:pt x="1608112" y="3296712"/>
                </a:cubicBezTo>
                <a:cubicBezTo>
                  <a:pt x="1480833" y="3045503"/>
                  <a:pt x="1276516" y="2660317"/>
                  <a:pt x="1035356" y="2251684"/>
                </a:cubicBezTo>
                <a:cubicBezTo>
                  <a:pt x="794196" y="1843051"/>
                  <a:pt x="276705" y="1039183"/>
                  <a:pt x="161149" y="844915"/>
                </a:cubicBezTo>
                <a:cubicBezTo>
                  <a:pt x="45593" y="650647"/>
                  <a:pt x="365465" y="1226752"/>
                  <a:pt x="342019" y="1086075"/>
                </a:cubicBezTo>
                <a:cubicBezTo>
                  <a:pt x="318573" y="945398"/>
                  <a:pt x="12098" y="30998"/>
                  <a:pt x="375" y="8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310F96E-B0F6-6BD8-0E31-99037407C83F}"/>
              </a:ext>
            </a:extLst>
          </p:cNvPr>
          <p:cNvSpPr/>
          <p:nvPr/>
        </p:nvSpPr>
        <p:spPr>
          <a:xfrm>
            <a:off x="853538" y="9198172"/>
            <a:ext cx="1710582" cy="1980956"/>
          </a:xfrm>
          <a:custGeom>
            <a:avLst/>
            <a:gdLst>
              <a:gd name="connsiteX0" fmla="*/ 1708792 w 1710582"/>
              <a:gd name="connsiteY0" fmla="*/ 6118 h 1980956"/>
              <a:gd name="connsiteX1" fmla="*/ 573328 w 1710582"/>
              <a:gd name="connsiteY1" fmla="*/ 759744 h 1980956"/>
              <a:gd name="connsiteX2" fmla="*/ 1196326 w 1710582"/>
              <a:gd name="connsiteY2" fmla="*/ 257327 h 1980956"/>
              <a:gd name="connsiteX3" fmla="*/ 724053 w 1710582"/>
              <a:gd name="connsiteY3" fmla="*/ 629116 h 1980956"/>
              <a:gd name="connsiteX4" fmla="*/ 452748 w 1710582"/>
              <a:gd name="connsiteY4" fmla="*/ 1191824 h 1980956"/>
              <a:gd name="connsiteX5" fmla="*/ 492941 w 1710582"/>
              <a:gd name="connsiteY5" fmla="*/ 1101388 h 1980956"/>
              <a:gd name="connsiteX6" fmla="*/ 572 w 1710582"/>
              <a:gd name="connsiteY6" fmla="*/ 1975595 h 1980956"/>
              <a:gd name="connsiteX7" fmla="*/ 412554 w 1710582"/>
              <a:gd name="connsiteY7" fmla="*/ 1402839 h 1980956"/>
              <a:gd name="connsiteX8" fmla="*/ 1206374 w 1710582"/>
              <a:gd name="connsiteY8" fmla="*/ 106602 h 1980956"/>
              <a:gd name="connsiteX9" fmla="*/ 844633 w 1710582"/>
              <a:gd name="connsiteY9" fmla="*/ 387955 h 1980956"/>
              <a:gd name="connsiteX10" fmla="*/ 1708792 w 1710582"/>
              <a:gd name="connsiteY10" fmla="*/ 6118 h 198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0582" h="1980956">
                <a:moveTo>
                  <a:pt x="1708792" y="6118"/>
                </a:moveTo>
                <a:cubicBezTo>
                  <a:pt x="1663575" y="68083"/>
                  <a:pt x="658739" y="717876"/>
                  <a:pt x="573328" y="759744"/>
                </a:cubicBezTo>
                <a:cubicBezTo>
                  <a:pt x="487917" y="801612"/>
                  <a:pt x="1171205" y="279098"/>
                  <a:pt x="1196326" y="257327"/>
                </a:cubicBezTo>
                <a:cubicBezTo>
                  <a:pt x="1221447" y="235556"/>
                  <a:pt x="847983" y="473367"/>
                  <a:pt x="724053" y="629116"/>
                </a:cubicBezTo>
                <a:cubicBezTo>
                  <a:pt x="600123" y="784866"/>
                  <a:pt x="491267" y="1113112"/>
                  <a:pt x="452748" y="1191824"/>
                </a:cubicBezTo>
                <a:cubicBezTo>
                  <a:pt x="414229" y="1270536"/>
                  <a:pt x="568304" y="970760"/>
                  <a:pt x="492941" y="1101388"/>
                </a:cubicBezTo>
                <a:cubicBezTo>
                  <a:pt x="417578" y="1232016"/>
                  <a:pt x="13970" y="1925353"/>
                  <a:pt x="572" y="1975595"/>
                </a:cubicBezTo>
                <a:cubicBezTo>
                  <a:pt x="-12826" y="2025837"/>
                  <a:pt x="211587" y="1714338"/>
                  <a:pt x="412554" y="1402839"/>
                </a:cubicBezTo>
                <a:cubicBezTo>
                  <a:pt x="613521" y="1091340"/>
                  <a:pt x="1134361" y="275749"/>
                  <a:pt x="1206374" y="106602"/>
                </a:cubicBezTo>
                <a:cubicBezTo>
                  <a:pt x="1278387" y="-62545"/>
                  <a:pt x="760897" y="403028"/>
                  <a:pt x="844633" y="387955"/>
                </a:cubicBezTo>
                <a:cubicBezTo>
                  <a:pt x="928369" y="372882"/>
                  <a:pt x="1754009" y="-55847"/>
                  <a:pt x="1708792" y="61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62BED8C-73C1-F732-F53C-95633FA3A2FC}"/>
              </a:ext>
            </a:extLst>
          </p:cNvPr>
          <p:cNvSpPr/>
          <p:nvPr/>
        </p:nvSpPr>
        <p:spPr>
          <a:xfrm>
            <a:off x="6928527" y="2708669"/>
            <a:ext cx="900518" cy="3481125"/>
          </a:xfrm>
          <a:custGeom>
            <a:avLst/>
            <a:gdLst>
              <a:gd name="connsiteX0" fmla="*/ 4836 w 900518"/>
              <a:gd name="connsiteY0" fmla="*/ 4386 h 3481125"/>
              <a:gd name="connsiteX1" fmla="*/ 848897 w 900518"/>
              <a:gd name="connsiteY1" fmla="*/ 1541784 h 3481125"/>
              <a:gd name="connsiteX2" fmla="*/ 788607 w 900518"/>
              <a:gd name="connsiteY2" fmla="*/ 1411155 h 3481125"/>
              <a:gd name="connsiteX3" fmla="*/ 627833 w 900518"/>
              <a:gd name="connsiteY3" fmla="*/ 1622171 h 3481125"/>
              <a:gd name="connsiteX4" fmla="*/ 698172 w 900518"/>
              <a:gd name="connsiteY4" fmla="*/ 1571929 h 3481125"/>
              <a:gd name="connsiteX5" fmla="*/ 457011 w 900518"/>
              <a:gd name="connsiteY5" fmla="*/ 2405942 h 3481125"/>
              <a:gd name="connsiteX6" fmla="*/ 587640 w 900518"/>
              <a:gd name="connsiteY6" fmla="*/ 2807876 h 3481125"/>
              <a:gd name="connsiteX7" fmla="*/ 507253 w 900518"/>
              <a:gd name="connsiteY7" fmla="*/ 2606909 h 3481125"/>
              <a:gd name="connsiteX8" fmla="*/ 647930 w 900518"/>
              <a:gd name="connsiteY8" fmla="*/ 3099278 h 3481125"/>
              <a:gd name="connsiteX9" fmla="*/ 899139 w 900518"/>
              <a:gd name="connsiteY9" fmla="*/ 3481116 h 3481125"/>
              <a:gd name="connsiteX10" fmla="*/ 657978 w 900518"/>
              <a:gd name="connsiteY10" fmla="*/ 3109327 h 3481125"/>
              <a:gd name="connsiteX11" fmla="*/ 527350 w 900518"/>
              <a:gd name="connsiteY11" fmla="*/ 2616957 h 3481125"/>
              <a:gd name="connsiteX12" fmla="*/ 557495 w 900518"/>
              <a:gd name="connsiteY12" fmla="*/ 1511639 h 3481125"/>
              <a:gd name="connsiteX13" fmla="*/ 467060 w 900518"/>
              <a:gd name="connsiteY13" fmla="*/ 2436087 h 3481125"/>
              <a:gd name="connsiteX14" fmla="*/ 366576 w 900518"/>
              <a:gd name="connsiteY14" fmla="*/ 808254 h 3481125"/>
              <a:gd name="connsiteX15" fmla="*/ 497205 w 900518"/>
              <a:gd name="connsiteY15" fmla="*/ 1069511 h 3481125"/>
              <a:gd name="connsiteX16" fmla="*/ 4836 w 900518"/>
              <a:gd name="connsiteY16" fmla="*/ 4386 h 34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0518" h="3481125">
                <a:moveTo>
                  <a:pt x="4836" y="4386"/>
                </a:moveTo>
                <a:cubicBezTo>
                  <a:pt x="63451" y="83098"/>
                  <a:pt x="718269" y="1307323"/>
                  <a:pt x="848897" y="1541784"/>
                </a:cubicBezTo>
                <a:cubicBezTo>
                  <a:pt x="979526" y="1776246"/>
                  <a:pt x="825451" y="1397757"/>
                  <a:pt x="788607" y="1411155"/>
                </a:cubicBezTo>
                <a:cubicBezTo>
                  <a:pt x="751763" y="1424553"/>
                  <a:pt x="642906" y="1595375"/>
                  <a:pt x="627833" y="1622171"/>
                </a:cubicBezTo>
                <a:cubicBezTo>
                  <a:pt x="612761" y="1648967"/>
                  <a:pt x="726642" y="1441301"/>
                  <a:pt x="698172" y="1571929"/>
                </a:cubicBezTo>
                <a:cubicBezTo>
                  <a:pt x="669702" y="1702557"/>
                  <a:pt x="475433" y="2199951"/>
                  <a:pt x="457011" y="2405942"/>
                </a:cubicBezTo>
                <a:cubicBezTo>
                  <a:pt x="438589" y="2611933"/>
                  <a:pt x="579266" y="2774382"/>
                  <a:pt x="587640" y="2807876"/>
                </a:cubicBezTo>
                <a:cubicBezTo>
                  <a:pt x="596014" y="2841371"/>
                  <a:pt x="497205" y="2558342"/>
                  <a:pt x="507253" y="2606909"/>
                </a:cubicBezTo>
                <a:cubicBezTo>
                  <a:pt x="517301" y="2655476"/>
                  <a:pt x="582616" y="2953577"/>
                  <a:pt x="647930" y="3099278"/>
                </a:cubicBezTo>
                <a:cubicBezTo>
                  <a:pt x="713244" y="3244979"/>
                  <a:pt x="897464" y="3479441"/>
                  <a:pt x="899139" y="3481116"/>
                </a:cubicBezTo>
                <a:cubicBezTo>
                  <a:pt x="900814" y="3482791"/>
                  <a:pt x="719943" y="3253354"/>
                  <a:pt x="657978" y="3109327"/>
                </a:cubicBezTo>
                <a:cubicBezTo>
                  <a:pt x="596013" y="2965301"/>
                  <a:pt x="544097" y="2883238"/>
                  <a:pt x="527350" y="2616957"/>
                </a:cubicBezTo>
                <a:cubicBezTo>
                  <a:pt x="510603" y="2350676"/>
                  <a:pt x="567543" y="1541784"/>
                  <a:pt x="557495" y="1511639"/>
                </a:cubicBezTo>
                <a:cubicBezTo>
                  <a:pt x="547447" y="1481494"/>
                  <a:pt x="498880" y="2553318"/>
                  <a:pt x="467060" y="2436087"/>
                </a:cubicBezTo>
                <a:cubicBezTo>
                  <a:pt x="435240" y="2318856"/>
                  <a:pt x="361552" y="1036017"/>
                  <a:pt x="366576" y="808254"/>
                </a:cubicBezTo>
                <a:cubicBezTo>
                  <a:pt x="371600" y="580491"/>
                  <a:pt x="555820" y="1208513"/>
                  <a:pt x="497205" y="1069511"/>
                </a:cubicBezTo>
                <a:cubicBezTo>
                  <a:pt x="438590" y="930509"/>
                  <a:pt x="-53779" y="-74326"/>
                  <a:pt x="4836" y="43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10BB669-F67D-8EE3-3FCE-830CEACDD9C4}"/>
              </a:ext>
            </a:extLst>
          </p:cNvPr>
          <p:cNvSpPr/>
          <p:nvPr/>
        </p:nvSpPr>
        <p:spPr>
          <a:xfrm>
            <a:off x="7262319" y="5011009"/>
            <a:ext cx="1061576" cy="1642756"/>
          </a:xfrm>
          <a:custGeom>
            <a:avLst/>
            <a:gdLst>
              <a:gd name="connsiteX0" fmla="*/ 12688 w 1061576"/>
              <a:gd name="connsiteY0" fmla="*/ 53360 h 1642756"/>
              <a:gd name="connsiteX1" fmla="*/ 12688 w 1061576"/>
              <a:gd name="connsiteY1" fmla="*/ 103602 h 1642756"/>
              <a:gd name="connsiteX2" fmla="*/ 173461 w 1061576"/>
              <a:gd name="connsiteY2" fmla="*/ 776842 h 1642756"/>
              <a:gd name="connsiteX3" fmla="*/ 153365 w 1061576"/>
              <a:gd name="connsiteY3" fmla="*/ 736648 h 1642756"/>
              <a:gd name="connsiteX4" fmla="*/ 615589 w 1061576"/>
              <a:gd name="connsiteY4" fmla="*/ 1289307 h 1642756"/>
              <a:gd name="connsiteX5" fmla="*/ 1047668 w 1061576"/>
              <a:gd name="connsiteY5" fmla="*/ 1630951 h 1642756"/>
              <a:gd name="connsiteX6" fmla="*/ 896943 w 1061576"/>
              <a:gd name="connsiteY6" fmla="*/ 1510371 h 1642756"/>
              <a:gd name="connsiteX7" fmla="*/ 324186 w 1061576"/>
              <a:gd name="connsiteY7" fmla="*/ 997905 h 1642756"/>
              <a:gd name="connsiteX8" fmla="*/ 22736 w 1061576"/>
              <a:gd name="connsiteY8" fmla="*/ 626116 h 1642756"/>
              <a:gd name="connsiteX9" fmla="*/ 32784 w 1061576"/>
              <a:gd name="connsiteY9" fmla="*/ 606020 h 1642756"/>
              <a:gd name="connsiteX10" fmla="*/ 12688 w 1061576"/>
              <a:gd name="connsiteY10" fmla="*/ 53360 h 164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1576" h="1642756">
                <a:moveTo>
                  <a:pt x="12688" y="53360"/>
                </a:moveTo>
                <a:cubicBezTo>
                  <a:pt x="9339" y="-30376"/>
                  <a:pt x="-14107" y="-16978"/>
                  <a:pt x="12688" y="103602"/>
                </a:cubicBezTo>
                <a:cubicBezTo>
                  <a:pt x="39483" y="224182"/>
                  <a:pt x="150015" y="671334"/>
                  <a:pt x="173461" y="776842"/>
                </a:cubicBezTo>
                <a:cubicBezTo>
                  <a:pt x="196907" y="882350"/>
                  <a:pt x="79677" y="651237"/>
                  <a:pt x="153365" y="736648"/>
                </a:cubicBezTo>
                <a:cubicBezTo>
                  <a:pt x="227053" y="822059"/>
                  <a:pt x="466539" y="1140257"/>
                  <a:pt x="615589" y="1289307"/>
                </a:cubicBezTo>
                <a:cubicBezTo>
                  <a:pt x="764639" y="1438357"/>
                  <a:pt x="1000776" y="1594107"/>
                  <a:pt x="1047668" y="1630951"/>
                </a:cubicBezTo>
                <a:cubicBezTo>
                  <a:pt x="1094560" y="1667795"/>
                  <a:pt x="1017523" y="1615879"/>
                  <a:pt x="896943" y="1510371"/>
                </a:cubicBezTo>
                <a:cubicBezTo>
                  <a:pt x="776363" y="1404863"/>
                  <a:pt x="469887" y="1145281"/>
                  <a:pt x="324186" y="997905"/>
                </a:cubicBezTo>
                <a:cubicBezTo>
                  <a:pt x="178485" y="850529"/>
                  <a:pt x="71303" y="691430"/>
                  <a:pt x="22736" y="626116"/>
                </a:cubicBezTo>
                <a:cubicBezTo>
                  <a:pt x="-25831" y="560802"/>
                  <a:pt x="37808" y="698130"/>
                  <a:pt x="32784" y="606020"/>
                </a:cubicBezTo>
                <a:cubicBezTo>
                  <a:pt x="27760" y="513910"/>
                  <a:pt x="16037" y="137096"/>
                  <a:pt x="12688" y="533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E8043FB-7B90-169B-6402-529AEB0A47D6}"/>
              </a:ext>
            </a:extLst>
          </p:cNvPr>
          <p:cNvSpPr/>
          <p:nvPr/>
        </p:nvSpPr>
        <p:spPr>
          <a:xfrm>
            <a:off x="7595915" y="4041468"/>
            <a:ext cx="1650158" cy="4058893"/>
          </a:xfrm>
          <a:custGeom>
            <a:avLst/>
            <a:gdLst>
              <a:gd name="connsiteX0" fmla="*/ 352331 w 1650158"/>
              <a:gd name="connsiteY0" fmla="*/ 58259 h 4058893"/>
              <a:gd name="connsiteX1" fmla="*/ 352331 w 1650158"/>
              <a:gd name="connsiteY1" fmla="*/ 108501 h 4058893"/>
              <a:gd name="connsiteX2" fmla="*/ 141316 w 1650158"/>
              <a:gd name="connsiteY2" fmla="*/ 922418 h 4058893"/>
              <a:gd name="connsiteX3" fmla="*/ 563347 w 1650158"/>
              <a:gd name="connsiteY3" fmla="*/ 1163578 h 4058893"/>
              <a:gd name="connsiteX4" fmla="*/ 201606 w 1650158"/>
              <a:gd name="connsiteY4" fmla="*/ 1153530 h 4058893"/>
              <a:gd name="connsiteX5" fmla="*/ 402573 w 1650158"/>
              <a:gd name="connsiteY5" fmla="*/ 1223868 h 4058893"/>
              <a:gd name="connsiteX6" fmla="*/ 211654 w 1650158"/>
              <a:gd name="connsiteY6" fmla="*/ 1274110 h 4058893"/>
              <a:gd name="connsiteX7" fmla="*/ 774362 w 1650158"/>
              <a:gd name="connsiteY7" fmla="*/ 1947350 h 4058893"/>
              <a:gd name="connsiteX8" fmla="*/ 493008 w 1650158"/>
              <a:gd name="connsiteY8" fmla="*/ 1756431 h 4058893"/>
              <a:gd name="connsiteX9" fmla="*/ 915039 w 1650158"/>
              <a:gd name="connsiteY9" fmla="*/ 2158365 h 4058893"/>
              <a:gd name="connsiteX10" fmla="*/ 1316973 w 1650158"/>
              <a:gd name="connsiteY10" fmla="*/ 3243587 h 4058893"/>
              <a:gd name="connsiteX11" fmla="*/ 1156199 w 1650158"/>
              <a:gd name="connsiteY11" fmla="*/ 2881846 h 4058893"/>
              <a:gd name="connsiteX12" fmla="*/ 1648569 w 1650158"/>
              <a:gd name="connsiteY12" fmla="*/ 4047455 h 4058893"/>
              <a:gd name="connsiteX13" fmla="*/ 1286828 w 1650158"/>
              <a:gd name="connsiteY13" fmla="*/ 3374216 h 4058893"/>
              <a:gd name="connsiteX14" fmla="*/ 583443 w 1650158"/>
              <a:gd name="connsiteY14" fmla="*/ 1756431 h 4058893"/>
              <a:gd name="connsiteX15" fmla="*/ 1196393 w 1650158"/>
              <a:gd name="connsiteY15" fmla="*/ 3062717 h 4058893"/>
              <a:gd name="connsiteX16" fmla="*/ 121219 w 1650158"/>
              <a:gd name="connsiteY16" fmla="*/ 942514 h 4058893"/>
              <a:gd name="connsiteX17" fmla="*/ 30784 w 1650158"/>
              <a:gd name="connsiteY17" fmla="*/ 751596 h 4058893"/>
              <a:gd name="connsiteX18" fmla="*/ 171461 w 1650158"/>
              <a:gd name="connsiteY18" fmla="*/ 1042998 h 4058893"/>
              <a:gd name="connsiteX19" fmla="*/ 121219 w 1650158"/>
              <a:gd name="connsiteY19" fmla="*/ 570725 h 4058893"/>
              <a:gd name="connsiteX20" fmla="*/ 352331 w 1650158"/>
              <a:gd name="connsiteY20" fmla="*/ 58259 h 40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0158" h="4058893">
                <a:moveTo>
                  <a:pt x="352331" y="58259"/>
                </a:moveTo>
                <a:cubicBezTo>
                  <a:pt x="390850" y="-18778"/>
                  <a:pt x="387500" y="-35525"/>
                  <a:pt x="352331" y="108501"/>
                </a:cubicBezTo>
                <a:cubicBezTo>
                  <a:pt x="317162" y="252527"/>
                  <a:pt x="106147" y="746572"/>
                  <a:pt x="141316" y="922418"/>
                </a:cubicBezTo>
                <a:cubicBezTo>
                  <a:pt x="176485" y="1098264"/>
                  <a:pt x="553299" y="1125059"/>
                  <a:pt x="563347" y="1163578"/>
                </a:cubicBezTo>
                <a:cubicBezTo>
                  <a:pt x="573395" y="1202097"/>
                  <a:pt x="228402" y="1143482"/>
                  <a:pt x="201606" y="1153530"/>
                </a:cubicBezTo>
                <a:cubicBezTo>
                  <a:pt x="174810" y="1163578"/>
                  <a:pt x="400898" y="1203771"/>
                  <a:pt x="402573" y="1223868"/>
                </a:cubicBezTo>
                <a:cubicBezTo>
                  <a:pt x="404248" y="1243965"/>
                  <a:pt x="149689" y="1153530"/>
                  <a:pt x="211654" y="1274110"/>
                </a:cubicBezTo>
                <a:cubicBezTo>
                  <a:pt x="273619" y="1394690"/>
                  <a:pt x="727470" y="1866963"/>
                  <a:pt x="774362" y="1947350"/>
                </a:cubicBezTo>
                <a:cubicBezTo>
                  <a:pt x="821254" y="2027737"/>
                  <a:pt x="469562" y="1721262"/>
                  <a:pt x="493008" y="1756431"/>
                </a:cubicBezTo>
                <a:cubicBezTo>
                  <a:pt x="516454" y="1791600"/>
                  <a:pt x="777712" y="1910506"/>
                  <a:pt x="915039" y="2158365"/>
                </a:cubicBezTo>
                <a:cubicBezTo>
                  <a:pt x="1052366" y="2406224"/>
                  <a:pt x="1276780" y="3123007"/>
                  <a:pt x="1316973" y="3243587"/>
                </a:cubicBezTo>
                <a:cubicBezTo>
                  <a:pt x="1357166" y="3364167"/>
                  <a:pt x="1100933" y="2747868"/>
                  <a:pt x="1156199" y="2881846"/>
                </a:cubicBezTo>
                <a:cubicBezTo>
                  <a:pt x="1211465" y="3015824"/>
                  <a:pt x="1626798" y="3965393"/>
                  <a:pt x="1648569" y="4047455"/>
                </a:cubicBezTo>
                <a:cubicBezTo>
                  <a:pt x="1670340" y="4129517"/>
                  <a:pt x="1464349" y="3756053"/>
                  <a:pt x="1286828" y="3374216"/>
                </a:cubicBezTo>
                <a:cubicBezTo>
                  <a:pt x="1109307" y="2992379"/>
                  <a:pt x="598516" y="1808348"/>
                  <a:pt x="583443" y="1756431"/>
                </a:cubicBezTo>
                <a:cubicBezTo>
                  <a:pt x="568370" y="1704514"/>
                  <a:pt x="1273430" y="3198370"/>
                  <a:pt x="1196393" y="3062717"/>
                </a:cubicBezTo>
                <a:cubicBezTo>
                  <a:pt x="1119356" y="2927064"/>
                  <a:pt x="315487" y="1327701"/>
                  <a:pt x="121219" y="942514"/>
                </a:cubicBezTo>
                <a:cubicBezTo>
                  <a:pt x="-73049" y="557327"/>
                  <a:pt x="22410" y="734849"/>
                  <a:pt x="30784" y="751596"/>
                </a:cubicBezTo>
                <a:cubicBezTo>
                  <a:pt x="39158" y="768343"/>
                  <a:pt x="156388" y="1073143"/>
                  <a:pt x="171461" y="1042998"/>
                </a:cubicBezTo>
                <a:cubicBezTo>
                  <a:pt x="186533" y="1012853"/>
                  <a:pt x="97773" y="733173"/>
                  <a:pt x="121219" y="570725"/>
                </a:cubicBezTo>
                <a:cubicBezTo>
                  <a:pt x="144665" y="408277"/>
                  <a:pt x="313812" y="135296"/>
                  <a:pt x="352331" y="582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1F4E9EB5-D7DA-3458-F601-6C74EDDF24CC}"/>
              </a:ext>
            </a:extLst>
          </p:cNvPr>
          <p:cNvSpPr/>
          <p:nvPr/>
        </p:nvSpPr>
        <p:spPr>
          <a:xfrm>
            <a:off x="7154185" y="5927369"/>
            <a:ext cx="1437772" cy="4510176"/>
          </a:xfrm>
          <a:custGeom>
            <a:avLst/>
            <a:gdLst>
              <a:gd name="connsiteX0" fmla="*/ 241 w 1437772"/>
              <a:gd name="connsiteY0" fmla="*/ 1158 h 4510176"/>
              <a:gd name="connsiteX1" fmla="*/ 854351 w 1437772"/>
              <a:gd name="connsiteY1" fmla="*/ 1498363 h 4510176"/>
              <a:gd name="connsiteX2" fmla="*/ 1045270 w 1437772"/>
              <a:gd name="connsiteY2" fmla="*/ 2744358 h 4510176"/>
              <a:gd name="connsiteX3" fmla="*/ 1045270 w 1437772"/>
              <a:gd name="connsiteY3" fmla="*/ 2342424 h 4510176"/>
              <a:gd name="connsiteX4" fmla="*/ 1095512 w 1437772"/>
              <a:gd name="connsiteY4" fmla="*/ 3186486 h 4510176"/>
              <a:gd name="connsiteX5" fmla="*/ 1356769 w 1437772"/>
              <a:gd name="connsiteY5" fmla="*/ 3055857 h 4510176"/>
              <a:gd name="connsiteX6" fmla="*/ 1276382 w 1437772"/>
              <a:gd name="connsiteY6" fmla="*/ 3638662 h 4510176"/>
              <a:gd name="connsiteX7" fmla="*/ 1437156 w 1437772"/>
              <a:gd name="connsiteY7" fmla="*/ 4502820 h 4510176"/>
              <a:gd name="connsiteX8" fmla="*/ 1206044 w 1437772"/>
              <a:gd name="connsiteY8" fmla="*/ 3116147 h 4510176"/>
              <a:gd name="connsiteX9" fmla="*/ 844303 w 1437772"/>
              <a:gd name="connsiteY9" fmla="*/ 1106477 h 4510176"/>
              <a:gd name="connsiteX10" fmla="*/ 944786 w 1437772"/>
              <a:gd name="connsiteY10" fmla="*/ 1247154 h 4510176"/>
              <a:gd name="connsiteX11" fmla="*/ 241 w 1437772"/>
              <a:gd name="connsiteY11" fmla="*/ 1158 h 451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772" h="4510176">
                <a:moveTo>
                  <a:pt x="241" y="1158"/>
                </a:moveTo>
                <a:cubicBezTo>
                  <a:pt x="-14831" y="43026"/>
                  <a:pt x="680180" y="1041163"/>
                  <a:pt x="854351" y="1498363"/>
                </a:cubicBezTo>
                <a:cubicBezTo>
                  <a:pt x="1028522" y="1955563"/>
                  <a:pt x="1013450" y="2603681"/>
                  <a:pt x="1045270" y="2744358"/>
                </a:cubicBezTo>
                <a:cubicBezTo>
                  <a:pt x="1077090" y="2885035"/>
                  <a:pt x="1036896" y="2268736"/>
                  <a:pt x="1045270" y="2342424"/>
                </a:cubicBezTo>
                <a:cubicBezTo>
                  <a:pt x="1053644" y="2416112"/>
                  <a:pt x="1043596" y="3067581"/>
                  <a:pt x="1095512" y="3186486"/>
                </a:cubicBezTo>
                <a:cubicBezTo>
                  <a:pt x="1147428" y="3305391"/>
                  <a:pt x="1326624" y="2980494"/>
                  <a:pt x="1356769" y="3055857"/>
                </a:cubicBezTo>
                <a:cubicBezTo>
                  <a:pt x="1386914" y="3131220"/>
                  <a:pt x="1262984" y="3397502"/>
                  <a:pt x="1276382" y="3638662"/>
                </a:cubicBezTo>
                <a:cubicBezTo>
                  <a:pt x="1289780" y="3879822"/>
                  <a:pt x="1448879" y="4589906"/>
                  <a:pt x="1437156" y="4502820"/>
                </a:cubicBezTo>
                <a:cubicBezTo>
                  <a:pt x="1425433" y="4415734"/>
                  <a:pt x="1304853" y="3682204"/>
                  <a:pt x="1206044" y="3116147"/>
                </a:cubicBezTo>
                <a:cubicBezTo>
                  <a:pt x="1107235" y="2550090"/>
                  <a:pt x="887846" y="1417976"/>
                  <a:pt x="844303" y="1106477"/>
                </a:cubicBezTo>
                <a:cubicBezTo>
                  <a:pt x="800760" y="794978"/>
                  <a:pt x="1090487" y="1429699"/>
                  <a:pt x="944786" y="1247154"/>
                </a:cubicBezTo>
                <a:cubicBezTo>
                  <a:pt x="799085" y="1064609"/>
                  <a:pt x="15313" y="-40710"/>
                  <a:pt x="241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15B797D-3AB2-AD10-0D86-9CBCFED96311}"/>
              </a:ext>
            </a:extLst>
          </p:cNvPr>
          <p:cNvSpPr/>
          <p:nvPr/>
        </p:nvSpPr>
        <p:spPr>
          <a:xfrm>
            <a:off x="7052606" y="6431279"/>
            <a:ext cx="1873706" cy="4773662"/>
          </a:xfrm>
          <a:custGeom>
            <a:avLst/>
            <a:gdLst>
              <a:gd name="connsiteX0" fmla="*/ 142014 w 1873706"/>
              <a:gd name="connsiteY0" fmla="*/ 39859 h 4773662"/>
              <a:gd name="connsiteX1" fmla="*/ 21434 w 1873706"/>
              <a:gd name="connsiteY1" fmla="*/ 1346145 h 4773662"/>
              <a:gd name="connsiteX2" fmla="*/ 162110 w 1873706"/>
              <a:gd name="connsiteY2" fmla="*/ 1104985 h 4773662"/>
              <a:gd name="connsiteX3" fmla="*/ 564045 w 1873706"/>
              <a:gd name="connsiteY3" fmla="*/ 1466725 h 4773662"/>
              <a:gd name="connsiteX4" fmla="*/ 493706 w 1873706"/>
              <a:gd name="connsiteY4" fmla="*/ 2290690 h 4773662"/>
              <a:gd name="connsiteX5" fmla="*/ 604238 w 1873706"/>
              <a:gd name="connsiteY5" fmla="*/ 2250497 h 4773662"/>
              <a:gd name="connsiteX6" fmla="*/ 744915 w 1873706"/>
              <a:gd name="connsiteY6" fmla="*/ 2903640 h 4773662"/>
              <a:gd name="connsiteX7" fmla="*/ 1036317 w 1873706"/>
              <a:gd name="connsiteY7" fmla="*/ 3446251 h 4773662"/>
              <a:gd name="connsiteX8" fmla="*/ 1789943 w 1873706"/>
              <a:gd name="connsiteY8" fmla="*/ 4662101 h 4773662"/>
              <a:gd name="connsiteX9" fmla="*/ 1719605 w 1873706"/>
              <a:gd name="connsiteY9" fmla="*/ 4441037 h 4773662"/>
              <a:gd name="connsiteX10" fmla="*/ 584141 w 1873706"/>
              <a:gd name="connsiteY10" fmla="*/ 2210303 h 4773662"/>
              <a:gd name="connsiteX11" fmla="*/ 272642 w 1873706"/>
              <a:gd name="connsiteY11" fmla="*/ 1356194 h 4773662"/>
              <a:gd name="connsiteX12" fmla="*/ 342981 w 1873706"/>
              <a:gd name="connsiteY12" fmla="*/ 1949046 h 4773662"/>
              <a:gd name="connsiteX13" fmla="*/ 81724 w 1873706"/>
              <a:gd name="connsiteY13" fmla="*/ 1165275 h 4773662"/>
              <a:gd name="connsiteX14" fmla="*/ 1337 w 1873706"/>
              <a:gd name="connsiteY14" fmla="*/ 723147 h 4773662"/>
              <a:gd name="connsiteX15" fmla="*/ 31482 w 1873706"/>
              <a:gd name="connsiteY15" fmla="*/ 994453 h 4773662"/>
              <a:gd name="connsiteX16" fmla="*/ 31482 w 1873706"/>
              <a:gd name="connsiteY16" fmla="*/ 391552 h 4773662"/>
              <a:gd name="connsiteX17" fmla="*/ 142014 w 1873706"/>
              <a:gd name="connsiteY17" fmla="*/ 39859 h 477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3706" h="4773662">
                <a:moveTo>
                  <a:pt x="142014" y="39859"/>
                </a:moveTo>
                <a:cubicBezTo>
                  <a:pt x="140339" y="198958"/>
                  <a:pt x="18085" y="1168624"/>
                  <a:pt x="21434" y="1346145"/>
                </a:cubicBezTo>
                <a:cubicBezTo>
                  <a:pt x="24783" y="1523666"/>
                  <a:pt x="71675" y="1084888"/>
                  <a:pt x="162110" y="1104985"/>
                </a:cubicBezTo>
                <a:cubicBezTo>
                  <a:pt x="252545" y="1125082"/>
                  <a:pt x="508779" y="1269108"/>
                  <a:pt x="564045" y="1466725"/>
                </a:cubicBezTo>
                <a:cubicBezTo>
                  <a:pt x="619311" y="1664342"/>
                  <a:pt x="487007" y="2160061"/>
                  <a:pt x="493706" y="2290690"/>
                </a:cubicBezTo>
                <a:cubicBezTo>
                  <a:pt x="500405" y="2421319"/>
                  <a:pt x="562370" y="2148339"/>
                  <a:pt x="604238" y="2250497"/>
                </a:cubicBezTo>
                <a:cubicBezTo>
                  <a:pt x="646106" y="2352655"/>
                  <a:pt x="672902" y="2704348"/>
                  <a:pt x="744915" y="2903640"/>
                </a:cubicBezTo>
                <a:cubicBezTo>
                  <a:pt x="816928" y="3102932"/>
                  <a:pt x="862146" y="3153174"/>
                  <a:pt x="1036317" y="3446251"/>
                </a:cubicBezTo>
                <a:cubicBezTo>
                  <a:pt x="1210488" y="3739328"/>
                  <a:pt x="1676062" y="4496304"/>
                  <a:pt x="1789943" y="4662101"/>
                </a:cubicBezTo>
                <a:cubicBezTo>
                  <a:pt x="1903824" y="4827898"/>
                  <a:pt x="1920572" y="4849670"/>
                  <a:pt x="1719605" y="4441037"/>
                </a:cubicBezTo>
                <a:cubicBezTo>
                  <a:pt x="1518638" y="4032404"/>
                  <a:pt x="825302" y="2724444"/>
                  <a:pt x="584141" y="2210303"/>
                </a:cubicBezTo>
                <a:cubicBezTo>
                  <a:pt x="342981" y="1696163"/>
                  <a:pt x="312835" y="1399737"/>
                  <a:pt x="272642" y="1356194"/>
                </a:cubicBezTo>
                <a:cubicBezTo>
                  <a:pt x="232449" y="1312651"/>
                  <a:pt x="374801" y="1980866"/>
                  <a:pt x="342981" y="1949046"/>
                </a:cubicBezTo>
                <a:cubicBezTo>
                  <a:pt x="311161" y="1917226"/>
                  <a:pt x="138665" y="1369592"/>
                  <a:pt x="81724" y="1165275"/>
                </a:cubicBezTo>
                <a:cubicBezTo>
                  <a:pt x="24783" y="960959"/>
                  <a:pt x="9711" y="751617"/>
                  <a:pt x="1337" y="723147"/>
                </a:cubicBezTo>
                <a:cubicBezTo>
                  <a:pt x="-7037" y="694677"/>
                  <a:pt x="26458" y="1049719"/>
                  <a:pt x="31482" y="994453"/>
                </a:cubicBezTo>
                <a:cubicBezTo>
                  <a:pt x="36506" y="939187"/>
                  <a:pt x="9711" y="543952"/>
                  <a:pt x="31482" y="391552"/>
                </a:cubicBezTo>
                <a:cubicBezTo>
                  <a:pt x="53253" y="239152"/>
                  <a:pt x="143689" y="-119240"/>
                  <a:pt x="142014" y="398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E048384-851B-E9E5-D403-48B3B5B31970}"/>
              </a:ext>
            </a:extLst>
          </p:cNvPr>
          <p:cNvSpPr/>
          <p:nvPr/>
        </p:nvSpPr>
        <p:spPr>
          <a:xfrm>
            <a:off x="3949002" y="8249697"/>
            <a:ext cx="2944979" cy="3209758"/>
          </a:xfrm>
          <a:custGeom>
            <a:avLst/>
            <a:gdLst>
              <a:gd name="connsiteX0" fmla="*/ 0 w 2944979"/>
              <a:gd name="connsiteY0" fmla="*/ 0 h 3209758"/>
              <a:gd name="connsiteX1" fmla="*/ 1929284 w 2944979"/>
              <a:gd name="connsiteY1" fmla="*/ 1205802 h 3209758"/>
              <a:gd name="connsiteX2" fmla="*/ 1688123 w 2944979"/>
              <a:gd name="connsiteY2" fmla="*/ 1185705 h 3209758"/>
              <a:gd name="connsiteX3" fmla="*/ 1848897 w 2944979"/>
              <a:gd name="connsiteY3" fmla="*/ 1376624 h 3209758"/>
              <a:gd name="connsiteX4" fmla="*/ 1748413 w 2944979"/>
              <a:gd name="connsiteY4" fmla="*/ 1477107 h 3209758"/>
              <a:gd name="connsiteX5" fmla="*/ 2150347 w 2944979"/>
              <a:gd name="connsiteY5" fmla="*/ 1748413 h 3209758"/>
              <a:gd name="connsiteX6" fmla="*/ 2250831 w 2944979"/>
              <a:gd name="connsiteY6" fmla="*/ 2240782 h 3209758"/>
              <a:gd name="connsiteX7" fmla="*/ 2934119 w 2944979"/>
              <a:gd name="connsiteY7" fmla="*/ 3185327 h 3209758"/>
              <a:gd name="connsiteX8" fmla="*/ 2632668 w 2944979"/>
              <a:gd name="connsiteY8" fmla="*/ 2833635 h 3209758"/>
              <a:gd name="connsiteX9" fmla="*/ 2130251 w 2944979"/>
              <a:gd name="connsiteY9" fmla="*/ 1788606 h 3209758"/>
              <a:gd name="connsiteX10" fmla="*/ 1457011 w 2944979"/>
              <a:gd name="connsiteY10" fmla="*/ 974690 h 3209758"/>
              <a:gd name="connsiteX11" fmla="*/ 1768510 w 2944979"/>
              <a:gd name="connsiteY11" fmla="*/ 1185705 h 3209758"/>
              <a:gd name="connsiteX12" fmla="*/ 803868 w 2944979"/>
              <a:gd name="connsiteY12" fmla="*/ 492369 h 3209758"/>
              <a:gd name="connsiteX13" fmla="*/ 964642 w 2944979"/>
              <a:gd name="connsiteY13" fmla="*/ 592852 h 3209758"/>
              <a:gd name="connsiteX14" fmla="*/ 0 w 2944979"/>
              <a:gd name="connsiteY14" fmla="*/ 0 h 32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4979" h="3209758">
                <a:moveTo>
                  <a:pt x="0" y="0"/>
                </a:moveTo>
                <a:cubicBezTo>
                  <a:pt x="823965" y="504092"/>
                  <a:pt x="1647930" y="1008185"/>
                  <a:pt x="1929284" y="1205802"/>
                </a:cubicBezTo>
                <a:cubicBezTo>
                  <a:pt x="2210638" y="1403419"/>
                  <a:pt x="1701521" y="1157235"/>
                  <a:pt x="1688123" y="1185705"/>
                </a:cubicBezTo>
                <a:cubicBezTo>
                  <a:pt x="1674725" y="1214175"/>
                  <a:pt x="1838849" y="1328057"/>
                  <a:pt x="1848897" y="1376624"/>
                </a:cubicBezTo>
                <a:cubicBezTo>
                  <a:pt x="1858945" y="1425191"/>
                  <a:pt x="1698171" y="1415142"/>
                  <a:pt x="1748413" y="1477107"/>
                </a:cubicBezTo>
                <a:cubicBezTo>
                  <a:pt x="1798655" y="1539072"/>
                  <a:pt x="2066611" y="1621134"/>
                  <a:pt x="2150347" y="1748413"/>
                </a:cubicBezTo>
                <a:cubicBezTo>
                  <a:pt x="2234083" y="1875692"/>
                  <a:pt x="2120202" y="2001296"/>
                  <a:pt x="2250831" y="2240782"/>
                </a:cubicBezTo>
                <a:cubicBezTo>
                  <a:pt x="2381460" y="2480268"/>
                  <a:pt x="2870480" y="3086518"/>
                  <a:pt x="2934119" y="3185327"/>
                </a:cubicBezTo>
                <a:cubicBezTo>
                  <a:pt x="2997758" y="3284136"/>
                  <a:pt x="2766646" y="3066422"/>
                  <a:pt x="2632668" y="2833635"/>
                </a:cubicBezTo>
                <a:cubicBezTo>
                  <a:pt x="2498690" y="2600848"/>
                  <a:pt x="2326194" y="2098430"/>
                  <a:pt x="2130251" y="1788606"/>
                </a:cubicBezTo>
                <a:cubicBezTo>
                  <a:pt x="1934308" y="1478782"/>
                  <a:pt x="1517301" y="1075174"/>
                  <a:pt x="1457011" y="974690"/>
                </a:cubicBezTo>
                <a:cubicBezTo>
                  <a:pt x="1396721" y="874207"/>
                  <a:pt x="1877367" y="1266092"/>
                  <a:pt x="1768510" y="1185705"/>
                </a:cubicBezTo>
                <a:cubicBezTo>
                  <a:pt x="1659653" y="1105318"/>
                  <a:pt x="937846" y="591178"/>
                  <a:pt x="803868" y="492369"/>
                </a:cubicBezTo>
                <a:cubicBezTo>
                  <a:pt x="669890" y="393560"/>
                  <a:pt x="964642" y="592852"/>
                  <a:pt x="964642" y="59285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F1BFC35-D3AC-A7D9-8292-2118658A00AA}"/>
              </a:ext>
            </a:extLst>
          </p:cNvPr>
          <p:cNvSpPr/>
          <p:nvPr/>
        </p:nvSpPr>
        <p:spPr>
          <a:xfrm>
            <a:off x="2842679" y="9161319"/>
            <a:ext cx="1527163" cy="1661255"/>
          </a:xfrm>
          <a:custGeom>
            <a:avLst/>
            <a:gdLst>
              <a:gd name="connsiteX0" fmla="*/ 1005 w 1527163"/>
              <a:gd name="connsiteY0" fmla="*/ 2778 h 1661255"/>
              <a:gd name="connsiteX1" fmla="*/ 965646 w 1527163"/>
              <a:gd name="connsiteY1" fmla="*/ 485099 h 1661255"/>
              <a:gd name="connsiteX2" fmla="*/ 1005840 w 1527163"/>
              <a:gd name="connsiteY2" fmla="*/ 1258822 h 1661255"/>
              <a:gd name="connsiteX3" fmla="*/ 1025936 w 1527163"/>
              <a:gd name="connsiteY3" fmla="*/ 967419 h 1661255"/>
              <a:gd name="connsiteX4" fmla="*/ 1236952 w 1527163"/>
              <a:gd name="connsiteY4" fmla="*/ 1148290 h 1661255"/>
              <a:gd name="connsiteX5" fmla="*/ 1498209 w 1527163"/>
              <a:gd name="connsiteY5" fmla="*/ 1329160 h 1661255"/>
              <a:gd name="connsiteX6" fmla="*/ 1508257 w 1527163"/>
              <a:gd name="connsiteY6" fmla="*/ 1660756 h 1661255"/>
              <a:gd name="connsiteX7" fmla="*/ 1387677 w 1527163"/>
              <a:gd name="connsiteY7" fmla="*/ 1248773 h 1661255"/>
              <a:gd name="connsiteX8" fmla="*/ 915405 w 1527163"/>
              <a:gd name="connsiteY8" fmla="*/ 997565 h 1661255"/>
              <a:gd name="connsiteX9" fmla="*/ 744583 w 1527163"/>
              <a:gd name="connsiteY9" fmla="*/ 515244 h 1661255"/>
              <a:gd name="connsiteX10" fmla="*/ 955598 w 1527163"/>
              <a:gd name="connsiteY10" fmla="*/ 957371 h 1661255"/>
              <a:gd name="connsiteX11" fmla="*/ 945550 w 1527163"/>
              <a:gd name="connsiteY11" fmla="*/ 655921 h 1661255"/>
              <a:gd name="connsiteX12" fmla="*/ 784776 w 1527163"/>
              <a:gd name="connsiteY12" fmla="*/ 304228 h 1661255"/>
              <a:gd name="connsiteX13" fmla="*/ 1005 w 1527163"/>
              <a:gd name="connsiteY13" fmla="*/ 2778 h 16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7163" h="1661255">
                <a:moveTo>
                  <a:pt x="1005" y="2778"/>
                </a:moveTo>
                <a:cubicBezTo>
                  <a:pt x="31150" y="32923"/>
                  <a:pt x="798174" y="275758"/>
                  <a:pt x="965646" y="485099"/>
                </a:cubicBezTo>
                <a:cubicBezTo>
                  <a:pt x="1133118" y="694440"/>
                  <a:pt x="995792" y="1178435"/>
                  <a:pt x="1005840" y="1258822"/>
                </a:cubicBezTo>
                <a:cubicBezTo>
                  <a:pt x="1015888" y="1339209"/>
                  <a:pt x="987417" y="985841"/>
                  <a:pt x="1025936" y="967419"/>
                </a:cubicBezTo>
                <a:cubicBezTo>
                  <a:pt x="1064455" y="948997"/>
                  <a:pt x="1158240" y="1088000"/>
                  <a:pt x="1236952" y="1148290"/>
                </a:cubicBezTo>
                <a:cubicBezTo>
                  <a:pt x="1315664" y="1208580"/>
                  <a:pt x="1452992" y="1243749"/>
                  <a:pt x="1498209" y="1329160"/>
                </a:cubicBezTo>
                <a:cubicBezTo>
                  <a:pt x="1543427" y="1414571"/>
                  <a:pt x="1526679" y="1674154"/>
                  <a:pt x="1508257" y="1660756"/>
                </a:cubicBezTo>
                <a:cubicBezTo>
                  <a:pt x="1489835" y="1647358"/>
                  <a:pt x="1486486" y="1359305"/>
                  <a:pt x="1387677" y="1248773"/>
                </a:cubicBezTo>
                <a:cubicBezTo>
                  <a:pt x="1288868" y="1138241"/>
                  <a:pt x="1022587" y="1119820"/>
                  <a:pt x="915405" y="997565"/>
                </a:cubicBezTo>
                <a:cubicBezTo>
                  <a:pt x="808223" y="875310"/>
                  <a:pt x="737884" y="521943"/>
                  <a:pt x="744583" y="515244"/>
                </a:cubicBezTo>
                <a:cubicBezTo>
                  <a:pt x="751282" y="508545"/>
                  <a:pt x="922104" y="933925"/>
                  <a:pt x="955598" y="957371"/>
                </a:cubicBezTo>
                <a:cubicBezTo>
                  <a:pt x="989093" y="980817"/>
                  <a:pt x="974020" y="764778"/>
                  <a:pt x="945550" y="655921"/>
                </a:cubicBezTo>
                <a:cubicBezTo>
                  <a:pt x="917080" y="547064"/>
                  <a:pt x="942200" y="413085"/>
                  <a:pt x="784776" y="304228"/>
                </a:cubicBezTo>
                <a:cubicBezTo>
                  <a:pt x="627352" y="195371"/>
                  <a:pt x="-29140" y="-27367"/>
                  <a:pt x="1005" y="27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1CE1C9F9-27CC-648A-8743-E7F3CA739492}"/>
              </a:ext>
            </a:extLst>
          </p:cNvPr>
          <p:cNvSpPr/>
          <p:nvPr/>
        </p:nvSpPr>
        <p:spPr>
          <a:xfrm>
            <a:off x="4759946" y="9665446"/>
            <a:ext cx="2046002" cy="2193880"/>
          </a:xfrm>
          <a:custGeom>
            <a:avLst/>
            <a:gdLst>
              <a:gd name="connsiteX0" fmla="*/ 2973 w 2046002"/>
              <a:gd name="connsiteY0" fmla="*/ 1068 h 2193880"/>
              <a:gd name="connsiteX1" fmla="*/ 274278 w 2046002"/>
              <a:gd name="connsiteY1" fmla="*/ 503486 h 2193880"/>
              <a:gd name="connsiteX2" fmla="*/ 274278 w 2046002"/>
              <a:gd name="connsiteY2" fmla="*/ 945613 h 2193880"/>
              <a:gd name="connsiteX3" fmla="*/ 1208775 w 2046002"/>
              <a:gd name="connsiteY3" fmla="*/ 2151416 h 2193880"/>
              <a:gd name="connsiteX4" fmla="*/ 917373 w 2046002"/>
              <a:gd name="connsiteY4" fmla="*/ 1809772 h 2193880"/>
              <a:gd name="connsiteX5" fmla="*/ 173795 w 2046002"/>
              <a:gd name="connsiteY5" fmla="*/ 734598 h 2193880"/>
              <a:gd name="connsiteX6" fmla="*/ 254181 w 2046002"/>
              <a:gd name="connsiteY6" fmla="*/ 995855 h 2193880"/>
              <a:gd name="connsiteX7" fmla="*/ 294375 w 2046002"/>
              <a:gd name="connsiteY7" fmla="*/ 2121270 h 2193880"/>
              <a:gd name="connsiteX8" fmla="*/ 203940 w 2046002"/>
              <a:gd name="connsiteY8" fmla="*/ 1367644 h 2193880"/>
              <a:gd name="connsiteX9" fmla="*/ 234085 w 2046002"/>
              <a:gd name="connsiteY9" fmla="*/ 734598 h 2193880"/>
              <a:gd name="connsiteX10" fmla="*/ 1962401 w 2046002"/>
              <a:gd name="connsiteY10" fmla="*/ 2091125 h 2193880"/>
              <a:gd name="connsiteX11" fmla="*/ 1741338 w 2046002"/>
              <a:gd name="connsiteY11" fmla="*/ 1739433 h 2193880"/>
              <a:gd name="connsiteX12" fmla="*/ 1449935 w 2046002"/>
              <a:gd name="connsiteY12" fmla="*/ 1588708 h 2193880"/>
              <a:gd name="connsiteX13" fmla="*/ 1389645 w 2046002"/>
              <a:gd name="connsiteY13" fmla="*/ 1498273 h 2193880"/>
              <a:gd name="connsiteX14" fmla="*/ 836986 w 2046002"/>
              <a:gd name="connsiteY14" fmla="*/ 1036049 h 2193880"/>
              <a:gd name="connsiteX15" fmla="*/ 475245 w 2046002"/>
              <a:gd name="connsiteY15" fmla="*/ 644163 h 2193880"/>
              <a:gd name="connsiteX16" fmla="*/ 2973 w 2046002"/>
              <a:gd name="connsiteY16" fmla="*/ 1068 h 219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6002" h="2193880">
                <a:moveTo>
                  <a:pt x="2973" y="1068"/>
                </a:moveTo>
                <a:cubicBezTo>
                  <a:pt x="-30522" y="-22378"/>
                  <a:pt x="229060" y="346062"/>
                  <a:pt x="274278" y="503486"/>
                </a:cubicBezTo>
                <a:cubicBezTo>
                  <a:pt x="319496" y="660910"/>
                  <a:pt x="118529" y="670958"/>
                  <a:pt x="274278" y="945613"/>
                </a:cubicBezTo>
                <a:cubicBezTo>
                  <a:pt x="430027" y="1220268"/>
                  <a:pt x="1101593" y="2007390"/>
                  <a:pt x="1208775" y="2151416"/>
                </a:cubicBezTo>
                <a:cubicBezTo>
                  <a:pt x="1315957" y="2295442"/>
                  <a:pt x="1089870" y="2045908"/>
                  <a:pt x="917373" y="1809772"/>
                </a:cubicBezTo>
                <a:cubicBezTo>
                  <a:pt x="744876" y="1573636"/>
                  <a:pt x="284327" y="870251"/>
                  <a:pt x="173795" y="734598"/>
                </a:cubicBezTo>
                <a:cubicBezTo>
                  <a:pt x="63263" y="598945"/>
                  <a:pt x="234084" y="764743"/>
                  <a:pt x="254181" y="995855"/>
                </a:cubicBezTo>
                <a:cubicBezTo>
                  <a:pt x="274278" y="1226967"/>
                  <a:pt x="302749" y="2059305"/>
                  <a:pt x="294375" y="2121270"/>
                </a:cubicBezTo>
                <a:cubicBezTo>
                  <a:pt x="286002" y="2183235"/>
                  <a:pt x="213988" y="1598756"/>
                  <a:pt x="203940" y="1367644"/>
                </a:cubicBezTo>
                <a:cubicBezTo>
                  <a:pt x="193892" y="1136532"/>
                  <a:pt x="-58992" y="614018"/>
                  <a:pt x="234085" y="734598"/>
                </a:cubicBezTo>
                <a:cubicBezTo>
                  <a:pt x="527162" y="855178"/>
                  <a:pt x="1711192" y="1923653"/>
                  <a:pt x="1962401" y="2091125"/>
                </a:cubicBezTo>
                <a:cubicBezTo>
                  <a:pt x="2213610" y="2258598"/>
                  <a:pt x="1826749" y="1823169"/>
                  <a:pt x="1741338" y="1739433"/>
                </a:cubicBezTo>
                <a:cubicBezTo>
                  <a:pt x="1655927" y="1655697"/>
                  <a:pt x="1508550" y="1628901"/>
                  <a:pt x="1449935" y="1588708"/>
                </a:cubicBezTo>
                <a:cubicBezTo>
                  <a:pt x="1391320" y="1548515"/>
                  <a:pt x="1491803" y="1590383"/>
                  <a:pt x="1389645" y="1498273"/>
                </a:cubicBezTo>
                <a:cubicBezTo>
                  <a:pt x="1287487" y="1406163"/>
                  <a:pt x="989386" y="1178401"/>
                  <a:pt x="836986" y="1036049"/>
                </a:cubicBezTo>
                <a:cubicBezTo>
                  <a:pt x="684586" y="893697"/>
                  <a:pt x="607548" y="813310"/>
                  <a:pt x="475245" y="644163"/>
                </a:cubicBezTo>
                <a:cubicBezTo>
                  <a:pt x="342942" y="475016"/>
                  <a:pt x="36468" y="24514"/>
                  <a:pt x="2973" y="10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275EAFD0-DED2-77B5-CB7A-AB97800597A1}"/>
              </a:ext>
            </a:extLst>
          </p:cNvPr>
          <p:cNvSpPr/>
          <p:nvPr/>
        </p:nvSpPr>
        <p:spPr>
          <a:xfrm>
            <a:off x="4095243" y="7914591"/>
            <a:ext cx="2677113" cy="3689664"/>
          </a:xfrm>
          <a:custGeom>
            <a:avLst/>
            <a:gdLst>
              <a:gd name="connsiteX0" fmla="*/ 4484 w 2677113"/>
              <a:gd name="connsiteY0" fmla="*/ 3510 h 3689664"/>
              <a:gd name="connsiteX1" fmla="*/ 918884 w 2677113"/>
              <a:gd name="connsiteY1" fmla="*/ 1058587 h 3689664"/>
              <a:gd name="connsiteX2" fmla="*/ 878691 w 2677113"/>
              <a:gd name="connsiteY2" fmla="*/ 1169119 h 3689664"/>
              <a:gd name="connsiteX3" fmla="*/ 1210287 w 2677113"/>
              <a:gd name="connsiteY3" fmla="*/ 1470569 h 3689664"/>
              <a:gd name="connsiteX4" fmla="*/ 1129900 w 2677113"/>
              <a:gd name="connsiteY4" fmla="*/ 1520811 h 3689664"/>
              <a:gd name="connsiteX5" fmla="*/ 1561979 w 2677113"/>
              <a:gd name="connsiteY5" fmla="*/ 1862455 h 3689664"/>
              <a:gd name="connsiteX6" fmla="*/ 1551931 w 2677113"/>
              <a:gd name="connsiteY6" fmla="*/ 1922745 h 3689664"/>
              <a:gd name="connsiteX7" fmla="*/ 1793091 w 2677113"/>
              <a:gd name="connsiteY7" fmla="*/ 2575888 h 3689664"/>
              <a:gd name="connsiteX8" fmla="*/ 1742849 w 2677113"/>
              <a:gd name="connsiteY8" fmla="*/ 2364873 h 3689664"/>
              <a:gd name="connsiteX9" fmla="*/ 2647201 w 2677113"/>
              <a:gd name="connsiteY9" fmla="*/ 3651062 h 3689664"/>
              <a:gd name="connsiteX10" fmla="*/ 2315605 w 2677113"/>
              <a:gd name="connsiteY10" fmla="*/ 3168741 h 3689664"/>
              <a:gd name="connsiteX11" fmla="*/ 918884 w 2677113"/>
              <a:gd name="connsiteY11" fmla="*/ 1319844 h 3689664"/>
              <a:gd name="connsiteX12" fmla="*/ 516950 w 2677113"/>
              <a:gd name="connsiteY12" fmla="*/ 907862 h 3689664"/>
              <a:gd name="connsiteX13" fmla="*/ 1039465 w 2677113"/>
              <a:gd name="connsiteY13" fmla="*/ 1299747 h 3689664"/>
              <a:gd name="connsiteX14" fmla="*/ 587289 w 2677113"/>
              <a:gd name="connsiteY14" fmla="*/ 737040 h 3689664"/>
              <a:gd name="connsiteX15" fmla="*/ 4484 w 2677113"/>
              <a:gd name="connsiteY15" fmla="*/ 3510 h 36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77113" h="3689664">
                <a:moveTo>
                  <a:pt x="4484" y="3510"/>
                </a:moveTo>
                <a:cubicBezTo>
                  <a:pt x="59750" y="57101"/>
                  <a:pt x="773183" y="864319"/>
                  <a:pt x="918884" y="1058587"/>
                </a:cubicBezTo>
                <a:cubicBezTo>
                  <a:pt x="1064585" y="1252855"/>
                  <a:pt x="830124" y="1100455"/>
                  <a:pt x="878691" y="1169119"/>
                </a:cubicBezTo>
                <a:cubicBezTo>
                  <a:pt x="927258" y="1237783"/>
                  <a:pt x="1168419" y="1411954"/>
                  <a:pt x="1210287" y="1470569"/>
                </a:cubicBezTo>
                <a:cubicBezTo>
                  <a:pt x="1252155" y="1529184"/>
                  <a:pt x="1071285" y="1455497"/>
                  <a:pt x="1129900" y="1520811"/>
                </a:cubicBezTo>
                <a:cubicBezTo>
                  <a:pt x="1188515" y="1586125"/>
                  <a:pt x="1491641" y="1795466"/>
                  <a:pt x="1561979" y="1862455"/>
                </a:cubicBezTo>
                <a:cubicBezTo>
                  <a:pt x="1632317" y="1929444"/>
                  <a:pt x="1513412" y="1803840"/>
                  <a:pt x="1551931" y="1922745"/>
                </a:cubicBezTo>
                <a:cubicBezTo>
                  <a:pt x="1590450" y="2041650"/>
                  <a:pt x="1761271" y="2502200"/>
                  <a:pt x="1793091" y="2575888"/>
                </a:cubicBezTo>
                <a:cubicBezTo>
                  <a:pt x="1824911" y="2649576"/>
                  <a:pt x="1600497" y="2185677"/>
                  <a:pt x="1742849" y="2364873"/>
                </a:cubicBezTo>
                <a:cubicBezTo>
                  <a:pt x="1885201" y="2544069"/>
                  <a:pt x="2551742" y="3517084"/>
                  <a:pt x="2647201" y="3651062"/>
                </a:cubicBezTo>
                <a:cubicBezTo>
                  <a:pt x="2742660" y="3785040"/>
                  <a:pt x="2603658" y="3557277"/>
                  <a:pt x="2315605" y="3168741"/>
                </a:cubicBezTo>
                <a:cubicBezTo>
                  <a:pt x="2027552" y="2780205"/>
                  <a:pt x="1218660" y="1696657"/>
                  <a:pt x="918884" y="1319844"/>
                </a:cubicBezTo>
                <a:cubicBezTo>
                  <a:pt x="619108" y="943031"/>
                  <a:pt x="496853" y="911212"/>
                  <a:pt x="516950" y="907862"/>
                </a:cubicBezTo>
                <a:cubicBezTo>
                  <a:pt x="537047" y="904512"/>
                  <a:pt x="1027742" y="1328217"/>
                  <a:pt x="1039465" y="1299747"/>
                </a:cubicBezTo>
                <a:cubicBezTo>
                  <a:pt x="1051188" y="1271277"/>
                  <a:pt x="754762" y="949730"/>
                  <a:pt x="587289" y="737040"/>
                </a:cubicBezTo>
                <a:cubicBezTo>
                  <a:pt x="419817" y="524350"/>
                  <a:pt x="-50782" y="-50081"/>
                  <a:pt x="4484" y="35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CDA47CA4-F325-B36A-7F5C-17B7D41C3E29}"/>
              </a:ext>
            </a:extLst>
          </p:cNvPr>
          <p:cNvSpPr/>
          <p:nvPr/>
        </p:nvSpPr>
        <p:spPr>
          <a:xfrm>
            <a:off x="1562019" y="1620069"/>
            <a:ext cx="4004155" cy="2763140"/>
          </a:xfrm>
          <a:custGeom>
            <a:avLst/>
            <a:gdLst>
              <a:gd name="connsiteX0" fmla="*/ 3995819 w 4004155"/>
              <a:gd name="connsiteY0" fmla="*/ 108719 h 2763140"/>
              <a:gd name="connsiteX1" fmla="*/ 2109869 w 4004155"/>
              <a:gd name="connsiteY1" fmla="*/ 94431 h 2763140"/>
              <a:gd name="connsiteX2" fmla="*/ 2538494 w 4004155"/>
              <a:gd name="connsiteY2" fmla="*/ 151581 h 2763140"/>
              <a:gd name="connsiteX3" fmla="*/ 1024019 w 4004155"/>
              <a:gd name="connsiteY3" fmla="*/ 980256 h 2763140"/>
              <a:gd name="connsiteX4" fmla="*/ 1481219 w 4004155"/>
              <a:gd name="connsiteY4" fmla="*/ 865956 h 2763140"/>
              <a:gd name="connsiteX5" fmla="*/ 9606 w 4004155"/>
              <a:gd name="connsiteY5" fmla="*/ 2737619 h 2763140"/>
              <a:gd name="connsiteX6" fmla="*/ 909719 w 4004155"/>
              <a:gd name="connsiteY6" fmla="*/ 1837506 h 2763140"/>
              <a:gd name="connsiteX7" fmla="*/ 2167019 w 4004155"/>
              <a:gd name="connsiteY7" fmla="*/ 237306 h 2763140"/>
              <a:gd name="connsiteX8" fmla="*/ 1995569 w 4004155"/>
              <a:gd name="connsiteY8" fmla="*/ 337319 h 2763140"/>
              <a:gd name="connsiteX9" fmla="*/ 2767094 w 4004155"/>
              <a:gd name="connsiteY9" fmla="*/ 8706 h 2763140"/>
              <a:gd name="connsiteX10" fmla="*/ 3995819 w 4004155"/>
              <a:gd name="connsiteY10" fmla="*/ 108719 h 27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4155" h="2763140">
                <a:moveTo>
                  <a:pt x="3995819" y="108719"/>
                </a:moveTo>
                <a:cubicBezTo>
                  <a:pt x="3886282" y="123006"/>
                  <a:pt x="2352756" y="87287"/>
                  <a:pt x="2109869" y="94431"/>
                </a:cubicBezTo>
                <a:cubicBezTo>
                  <a:pt x="1866982" y="101575"/>
                  <a:pt x="2719469" y="3944"/>
                  <a:pt x="2538494" y="151581"/>
                </a:cubicBezTo>
                <a:cubicBezTo>
                  <a:pt x="2357519" y="299218"/>
                  <a:pt x="1200231" y="861194"/>
                  <a:pt x="1024019" y="980256"/>
                </a:cubicBezTo>
                <a:cubicBezTo>
                  <a:pt x="847807" y="1099318"/>
                  <a:pt x="1650288" y="573062"/>
                  <a:pt x="1481219" y="865956"/>
                </a:cubicBezTo>
                <a:cubicBezTo>
                  <a:pt x="1312150" y="1158850"/>
                  <a:pt x="104856" y="2575694"/>
                  <a:pt x="9606" y="2737619"/>
                </a:cubicBezTo>
                <a:cubicBezTo>
                  <a:pt x="-85644" y="2899544"/>
                  <a:pt x="550150" y="2254225"/>
                  <a:pt x="909719" y="1837506"/>
                </a:cubicBezTo>
                <a:cubicBezTo>
                  <a:pt x="1269288" y="1420787"/>
                  <a:pt x="1986044" y="487337"/>
                  <a:pt x="2167019" y="237306"/>
                </a:cubicBezTo>
                <a:cubicBezTo>
                  <a:pt x="2347994" y="-12725"/>
                  <a:pt x="1895557" y="375419"/>
                  <a:pt x="1995569" y="337319"/>
                </a:cubicBezTo>
                <a:cubicBezTo>
                  <a:pt x="2095581" y="299219"/>
                  <a:pt x="2428956" y="51569"/>
                  <a:pt x="2767094" y="8706"/>
                </a:cubicBezTo>
                <a:cubicBezTo>
                  <a:pt x="3105232" y="-34157"/>
                  <a:pt x="4105356" y="94432"/>
                  <a:pt x="3995819" y="1087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1664CE0-19E7-69CA-2256-C580B1292525}"/>
              </a:ext>
            </a:extLst>
          </p:cNvPr>
          <p:cNvSpPr/>
          <p:nvPr/>
        </p:nvSpPr>
        <p:spPr>
          <a:xfrm>
            <a:off x="707836" y="3561984"/>
            <a:ext cx="2606958" cy="3924676"/>
          </a:xfrm>
          <a:custGeom>
            <a:avLst/>
            <a:gdLst>
              <a:gd name="connsiteX0" fmla="*/ 2606864 w 2606958"/>
              <a:gd name="connsiteY0" fmla="*/ 9891 h 3924676"/>
              <a:gd name="connsiteX1" fmla="*/ 1292414 w 2606958"/>
              <a:gd name="connsiteY1" fmla="*/ 952866 h 3924676"/>
              <a:gd name="connsiteX2" fmla="*/ 6539 w 2606958"/>
              <a:gd name="connsiteY2" fmla="*/ 2724516 h 3924676"/>
              <a:gd name="connsiteX3" fmla="*/ 763777 w 2606958"/>
              <a:gd name="connsiteY3" fmla="*/ 1624379 h 3924676"/>
              <a:gd name="connsiteX4" fmla="*/ 92264 w 2606958"/>
              <a:gd name="connsiteY4" fmla="*/ 2981691 h 3924676"/>
              <a:gd name="connsiteX5" fmla="*/ 1178114 w 2606958"/>
              <a:gd name="connsiteY5" fmla="*/ 1795829 h 3924676"/>
              <a:gd name="connsiteX6" fmla="*/ 463739 w 2606958"/>
              <a:gd name="connsiteY6" fmla="*/ 3924666 h 3924676"/>
              <a:gd name="connsiteX7" fmla="*/ 1120964 w 2606958"/>
              <a:gd name="connsiteY7" fmla="*/ 1824404 h 3924676"/>
              <a:gd name="connsiteX8" fmla="*/ 1478152 w 2606958"/>
              <a:gd name="connsiteY8" fmla="*/ 624254 h 3924676"/>
              <a:gd name="connsiteX9" fmla="*/ 863789 w 2606958"/>
              <a:gd name="connsiteY9" fmla="*/ 1595804 h 3924676"/>
              <a:gd name="connsiteX10" fmla="*/ 1735327 w 2606958"/>
              <a:gd name="connsiteY10" fmla="*/ 338504 h 3924676"/>
              <a:gd name="connsiteX11" fmla="*/ 1363852 w 2606958"/>
              <a:gd name="connsiteY11" fmla="*/ 452804 h 3924676"/>
              <a:gd name="connsiteX12" fmla="*/ 2606864 w 2606958"/>
              <a:gd name="connsiteY12" fmla="*/ 9891 h 392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6958" h="3924676">
                <a:moveTo>
                  <a:pt x="2606864" y="9891"/>
                </a:moveTo>
                <a:cubicBezTo>
                  <a:pt x="2594958" y="93235"/>
                  <a:pt x="1725801" y="500429"/>
                  <a:pt x="1292414" y="952866"/>
                </a:cubicBezTo>
                <a:cubicBezTo>
                  <a:pt x="859027" y="1405303"/>
                  <a:pt x="94645" y="2612597"/>
                  <a:pt x="6539" y="2724516"/>
                </a:cubicBezTo>
                <a:cubicBezTo>
                  <a:pt x="-81567" y="2836435"/>
                  <a:pt x="749490" y="1581517"/>
                  <a:pt x="763777" y="1624379"/>
                </a:cubicBezTo>
                <a:cubicBezTo>
                  <a:pt x="778064" y="1667241"/>
                  <a:pt x="23208" y="2953116"/>
                  <a:pt x="92264" y="2981691"/>
                </a:cubicBezTo>
                <a:cubicBezTo>
                  <a:pt x="161320" y="3010266"/>
                  <a:pt x="1116202" y="1638667"/>
                  <a:pt x="1178114" y="1795829"/>
                </a:cubicBezTo>
                <a:cubicBezTo>
                  <a:pt x="1240026" y="1952991"/>
                  <a:pt x="473264" y="3919903"/>
                  <a:pt x="463739" y="3924666"/>
                </a:cubicBezTo>
                <a:cubicBezTo>
                  <a:pt x="454214" y="3929429"/>
                  <a:pt x="951895" y="2374473"/>
                  <a:pt x="1120964" y="1824404"/>
                </a:cubicBezTo>
                <a:cubicBezTo>
                  <a:pt x="1290033" y="1274335"/>
                  <a:pt x="1521014" y="662354"/>
                  <a:pt x="1478152" y="624254"/>
                </a:cubicBezTo>
                <a:cubicBezTo>
                  <a:pt x="1435290" y="586154"/>
                  <a:pt x="820927" y="1643429"/>
                  <a:pt x="863789" y="1595804"/>
                </a:cubicBezTo>
                <a:cubicBezTo>
                  <a:pt x="906651" y="1548179"/>
                  <a:pt x="1651983" y="529004"/>
                  <a:pt x="1735327" y="338504"/>
                </a:cubicBezTo>
                <a:cubicBezTo>
                  <a:pt x="1818671" y="148004"/>
                  <a:pt x="1220977" y="509954"/>
                  <a:pt x="1363852" y="452804"/>
                </a:cubicBezTo>
                <a:cubicBezTo>
                  <a:pt x="1506727" y="395654"/>
                  <a:pt x="2618770" y="-73453"/>
                  <a:pt x="2606864" y="98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AE90499-4E2B-94CC-3066-225BFBF71339}"/>
              </a:ext>
            </a:extLst>
          </p:cNvPr>
          <p:cNvSpPr/>
          <p:nvPr/>
        </p:nvSpPr>
        <p:spPr>
          <a:xfrm>
            <a:off x="1245887" y="4693395"/>
            <a:ext cx="1514570" cy="4115342"/>
          </a:xfrm>
          <a:custGeom>
            <a:avLst/>
            <a:gdLst>
              <a:gd name="connsiteX0" fmla="*/ 1511601 w 1514570"/>
              <a:gd name="connsiteY0" fmla="*/ 21480 h 4115342"/>
              <a:gd name="connsiteX1" fmla="*/ 740076 w 1514570"/>
              <a:gd name="connsiteY1" fmla="*/ 1993155 h 4115342"/>
              <a:gd name="connsiteX2" fmla="*/ 782938 w 1514570"/>
              <a:gd name="connsiteY2" fmla="*/ 1078755 h 4115342"/>
              <a:gd name="connsiteX3" fmla="*/ 582913 w 1514570"/>
              <a:gd name="connsiteY3" fmla="*/ 2264618 h 4115342"/>
              <a:gd name="connsiteX4" fmla="*/ 11413 w 1514570"/>
              <a:gd name="connsiteY4" fmla="*/ 4107705 h 4115342"/>
              <a:gd name="connsiteX5" fmla="*/ 254301 w 1514570"/>
              <a:gd name="connsiteY5" fmla="*/ 2836118 h 4115342"/>
              <a:gd name="connsiteX6" fmla="*/ 882951 w 1514570"/>
              <a:gd name="connsiteY6" fmla="*/ 807293 h 4115342"/>
              <a:gd name="connsiteX7" fmla="*/ 868663 w 1514570"/>
              <a:gd name="connsiteY7" fmla="*/ 1335930 h 4115342"/>
              <a:gd name="connsiteX8" fmla="*/ 1154413 w 1514570"/>
              <a:gd name="connsiteY8" fmla="*/ 793005 h 4115342"/>
              <a:gd name="connsiteX9" fmla="*/ 1011538 w 1514570"/>
              <a:gd name="connsiteY9" fmla="*/ 935880 h 4115342"/>
              <a:gd name="connsiteX10" fmla="*/ 1511601 w 1514570"/>
              <a:gd name="connsiteY10" fmla="*/ 21480 h 411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4570" h="4115342">
                <a:moveTo>
                  <a:pt x="1511601" y="21480"/>
                </a:moveTo>
                <a:cubicBezTo>
                  <a:pt x="1466357" y="197693"/>
                  <a:pt x="861520" y="1816943"/>
                  <a:pt x="740076" y="1993155"/>
                </a:cubicBezTo>
                <a:cubicBezTo>
                  <a:pt x="618632" y="2169367"/>
                  <a:pt x="809132" y="1033511"/>
                  <a:pt x="782938" y="1078755"/>
                </a:cubicBezTo>
                <a:cubicBezTo>
                  <a:pt x="756744" y="1123999"/>
                  <a:pt x="711500" y="1759793"/>
                  <a:pt x="582913" y="2264618"/>
                </a:cubicBezTo>
                <a:cubicBezTo>
                  <a:pt x="454325" y="2769443"/>
                  <a:pt x="66182" y="4012455"/>
                  <a:pt x="11413" y="4107705"/>
                </a:cubicBezTo>
                <a:cubicBezTo>
                  <a:pt x="-43356" y="4202955"/>
                  <a:pt x="109045" y="3386187"/>
                  <a:pt x="254301" y="2836118"/>
                </a:cubicBezTo>
                <a:cubicBezTo>
                  <a:pt x="399557" y="2286049"/>
                  <a:pt x="780557" y="1057324"/>
                  <a:pt x="882951" y="807293"/>
                </a:cubicBezTo>
                <a:cubicBezTo>
                  <a:pt x="985345" y="557262"/>
                  <a:pt x="823419" y="1338311"/>
                  <a:pt x="868663" y="1335930"/>
                </a:cubicBezTo>
                <a:cubicBezTo>
                  <a:pt x="913907" y="1333549"/>
                  <a:pt x="1130600" y="859680"/>
                  <a:pt x="1154413" y="793005"/>
                </a:cubicBezTo>
                <a:cubicBezTo>
                  <a:pt x="1178225" y="726330"/>
                  <a:pt x="952007" y="1064468"/>
                  <a:pt x="1011538" y="935880"/>
                </a:cubicBezTo>
                <a:cubicBezTo>
                  <a:pt x="1071069" y="807293"/>
                  <a:pt x="1556845" y="-154733"/>
                  <a:pt x="1511601" y="214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32CFE34-84F3-0730-B6FC-CA5A4DA0287E}"/>
              </a:ext>
            </a:extLst>
          </p:cNvPr>
          <p:cNvSpPr/>
          <p:nvPr/>
        </p:nvSpPr>
        <p:spPr>
          <a:xfrm>
            <a:off x="3097386" y="1714362"/>
            <a:ext cx="2563002" cy="1661032"/>
          </a:xfrm>
          <a:custGeom>
            <a:avLst/>
            <a:gdLst>
              <a:gd name="connsiteX0" fmla="*/ 2560464 w 2563002"/>
              <a:gd name="connsiteY0" fmla="*/ 728801 h 1661032"/>
              <a:gd name="connsiteX1" fmla="*/ 2060402 w 2563002"/>
              <a:gd name="connsiteY1" fmla="*/ 257313 h 1661032"/>
              <a:gd name="connsiteX2" fmla="*/ 917402 w 2563002"/>
              <a:gd name="connsiteY2" fmla="*/ 685938 h 1661032"/>
              <a:gd name="connsiteX3" fmla="*/ 1360314 w 2563002"/>
              <a:gd name="connsiteY3" fmla="*/ 357326 h 1661032"/>
              <a:gd name="connsiteX4" fmla="*/ 3002 w 2563002"/>
              <a:gd name="connsiteY4" fmla="*/ 1657488 h 1661032"/>
              <a:gd name="connsiteX5" fmla="*/ 1003127 w 2563002"/>
              <a:gd name="connsiteY5" fmla="*/ 728801 h 1661032"/>
              <a:gd name="connsiteX6" fmla="*/ 1303164 w 2563002"/>
              <a:gd name="connsiteY6" fmla="*/ 314463 h 1661032"/>
              <a:gd name="connsiteX7" fmla="*/ 988839 w 2563002"/>
              <a:gd name="connsiteY7" fmla="*/ 471626 h 1661032"/>
              <a:gd name="connsiteX8" fmla="*/ 1960389 w 2563002"/>
              <a:gd name="connsiteY8" fmla="*/ 14426 h 1661032"/>
              <a:gd name="connsiteX9" fmla="*/ 1560339 w 2563002"/>
              <a:gd name="connsiteY9" fmla="*/ 114438 h 1661032"/>
              <a:gd name="connsiteX10" fmla="*/ 1874664 w 2563002"/>
              <a:gd name="connsiteY10" fmla="*/ 114438 h 1661032"/>
              <a:gd name="connsiteX11" fmla="*/ 2560464 w 2563002"/>
              <a:gd name="connsiteY11" fmla="*/ 728801 h 16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3002" h="1661032">
                <a:moveTo>
                  <a:pt x="2560464" y="728801"/>
                </a:moveTo>
                <a:cubicBezTo>
                  <a:pt x="2591420" y="752614"/>
                  <a:pt x="2334246" y="264457"/>
                  <a:pt x="2060402" y="257313"/>
                </a:cubicBezTo>
                <a:cubicBezTo>
                  <a:pt x="1786558" y="250169"/>
                  <a:pt x="1034083" y="669269"/>
                  <a:pt x="917402" y="685938"/>
                </a:cubicBezTo>
                <a:cubicBezTo>
                  <a:pt x="800721" y="702607"/>
                  <a:pt x="1512714" y="195401"/>
                  <a:pt x="1360314" y="357326"/>
                </a:cubicBezTo>
                <a:cubicBezTo>
                  <a:pt x="1207914" y="519251"/>
                  <a:pt x="62533" y="1595576"/>
                  <a:pt x="3002" y="1657488"/>
                </a:cubicBezTo>
                <a:cubicBezTo>
                  <a:pt x="-56529" y="1719400"/>
                  <a:pt x="786433" y="952638"/>
                  <a:pt x="1003127" y="728801"/>
                </a:cubicBezTo>
                <a:cubicBezTo>
                  <a:pt x="1219821" y="504964"/>
                  <a:pt x="1305545" y="357325"/>
                  <a:pt x="1303164" y="314463"/>
                </a:cubicBezTo>
                <a:cubicBezTo>
                  <a:pt x="1300783" y="271600"/>
                  <a:pt x="879302" y="521632"/>
                  <a:pt x="988839" y="471626"/>
                </a:cubicBezTo>
                <a:cubicBezTo>
                  <a:pt x="1098376" y="421620"/>
                  <a:pt x="1865139" y="73957"/>
                  <a:pt x="1960389" y="14426"/>
                </a:cubicBezTo>
                <a:cubicBezTo>
                  <a:pt x="2055639" y="-45105"/>
                  <a:pt x="1574626" y="97769"/>
                  <a:pt x="1560339" y="114438"/>
                </a:cubicBezTo>
                <a:cubicBezTo>
                  <a:pt x="1546052" y="131107"/>
                  <a:pt x="1710358" y="7282"/>
                  <a:pt x="1874664" y="114438"/>
                </a:cubicBezTo>
                <a:cubicBezTo>
                  <a:pt x="2038970" y="221594"/>
                  <a:pt x="2529508" y="704988"/>
                  <a:pt x="2560464" y="7288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1C52E-E7D4-27D3-DD68-357EC11F2654}"/>
              </a:ext>
            </a:extLst>
          </p:cNvPr>
          <p:cNvSpPr/>
          <p:nvPr/>
        </p:nvSpPr>
        <p:spPr>
          <a:xfrm>
            <a:off x="5384805" y="1717880"/>
            <a:ext cx="2454398" cy="2044947"/>
          </a:xfrm>
          <a:custGeom>
            <a:avLst/>
            <a:gdLst>
              <a:gd name="connsiteX0" fmla="*/ 1583 w 2454398"/>
              <a:gd name="connsiteY0" fmla="*/ 468108 h 2044947"/>
              <a:gd name="connsiteX1" fmla="*/ 458783 w 2454398"/>
              <a:gd name="connsiteY1" fmla="*/ 96633 h 2044947"/>
              <a:gd name="connsiteX2" fmla="*/ 1244595 w 2454398"/>
              <a:gd name="connsiteY2" fmla="*/ 353808 h 2044947"/>
              <a:gd name="connsiteX3" fmla="*/ 901695 w 2454398"/>
              <a:gd name="connsiteY3" fmla="*/ 182358 h 2044947"/>
              <a:gd name="connsiteX4" fmla="*/ 1630358 w 2454398"/>
              <a:gd name="connsiteY4" fmla="*/ 753858 h 2044947"/>
              <a:gd name="connsiteX5" fmla="*/ 1530345 w 2454398"/>
              <a:gd name="connsiteY5" fmla="*/ 596695 h 2044947"/>
              <a:gd name="connsiteX6" fmla="*/ 1844670 w 2454398"/>
              <a:gd name="connsiteY6" fmla="*/ 1296783 h 2044947"/>
              <a:gd name="connsiteX7" fmla="*/ 1758945 w 2454398"/>
              <a:gd name="connsiteY7" fmla="*/ 1011033 h 2044947"/>
              <a:gd name="connsiteX8" fmla="*/ 2444745 w 2454398"/>
              <a:gd name="connsiteY8" fmla="*/ 2039733 h 2044947"/>
              <a:gd name="connsiteX9" fmla="*/ 2101845 w 2454398"/>
              <a:gd name="connsiteY9" fmla="*/ 1368220 h 2044947"/>
              <a:gd name="connsiteX10" fmla="*/ 1287458 w 2454398"/>
              <a:gd name="connsiteY10" fmla="*/ 439533 h 2044947"/>
              <a:gd name="connsiteX11" fmla="*/ 1358895 w 2454398"/>
              <a:gd name="connsiteY11" fmla="*/ 582408 h 2044947"/>
              <a:gd name="connsiteX12" fmla="*/ 787395 w 2454398"/>
              <a:gd name="connsiteY12" fmla="*/ 10908 h 2044947"/>
              <a:gd name="connsiteX13" fmla="*/ 158745 w 2454398"/>
              <a:gd name="connsiteY13" fmla="*/ 196645 h 2044947"/>
              <a:gd name="connsiteX14" fmla="*/ 301620 w 2454398"/>
              <a:gd name="connsiteY14" fmla="*/ 68058 h 2044947"/>
              <a:gd name="connsiteX15" fmla="*/ 1583 w 2454398"/>
              <a:gd name="connsiteY15" fmla="*/ 468108 h 20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4398" h="2044947">
                <a:moveTo>
                  <a:pt x="1583" y="468108"/>
                </a:moveTo>
                <a:cubicBezTo>
                  <a:pt x="27777" y="472870"/>
                  <a:pt x="251614" y="115683"/>
                  <a:pt x="458783" y="96633"/>
                </a:cubicBezTo>
                <a:cubicBezTo>
                  <a:pt x="665952" y="77583"/>
                  <a:pt x="1170776" y="339521"/>
                  <a:pt x="1244595" y="353808"/>
                </a:cubicBezTo>
                <a:cubicBezTo>
                  <a:pt x="1318414" y="368095"/>
                  <a:pt x="837401" y="115683"/>
                  <a:pt x="901695" y="182358"/>
                </a:cubicBezTo>
                <a:cubicBezTo>
                  <a:pt x="965989" y="249033"/>
                  <a:pt x="1525583" y="684802"/>
                  <a:pt x="1630358" y="753858"/>
                </a:cubicBezTo>
                <a:cubicBezTo>
                  <a:pt x="1735133" y="822914"/>
                  <a:pt x="1494626" y="506208"/>
                  <a:pt x="1530345" y="596695"/>
                </a:cubicBezTo>
                <a:cubicBezTo>
                  <a:pt x="1566064" y="687182"/>
                  <a:pt x="1806570" y="1227727"/>
                  <a:pt x="1844670" y="1296783"/>
                </a:cubicBezTo>
                <a:cubicBezTo>
                  <a:pt x="1882770" y="1365839"/>
                  <a:pt x="1658933" y="887208"/>
                  <a:pt x="1758945" y="1011033"/>
                </a:cubicBezTo>
                <a:cubicBezTo>
                  <a:pt x="1858957" y="1134858"/>
                  <a:pt x="2387595" y="1980202"/>
                  <a:pt x="2444745" y="2039733"/>
                </a:cubicBezTo>
                <a:cubicBezTo>
                  <a:pt x="2501895" y="2099264"/>
                  <a:pt x="2294726" y="1634920"/>
                  <a:pt x="2101845" y="1368220"/>
                </a:cubicBezTo>
                <a:cubicBezTo>
                  <a:pt x="1908964" y="1101520"/>
                  <a:pt x="1411283" y="570502"/>
                  <a:pt x="1287458" y="439533"/>
                </a:cubicBezTo>
                <a:cubicBezTo>
                  <a:pt x="1163633" y="308564"/>
                  <a:pt x="1442239" y="653845"/>
                  <a:pt x="1358895" y="582408"/>
                </a:cubicBezTo>
                <a:cubicBezTo>
                  <a:pt x="1275551" y="510971"/>
                  <a:pt x="987420" y="75202"/>
                  <a:pt x="787395" y="10908"/>
                </a:cubicBezTo>
                <a:cubicBezTo>
                  <a:pt x="587370" y="-53386"/>
                  <a:pt x="239707" y="187120"/>
                  <a:pt x="158745" y="196645"/>
                </a:cubicBezTo>
                <a:cubicBezTo>
                  <a:pt x="77783" y="206170"/>
                  <a:pt x="320670" y="25195"/>
                  <a:pt x="301620" y="68058"/>
                </a:cubicBezTo>
                <a:cubicBezTo>
                  <a:pt x="282570" y="110920"/>
                  <a:pt x="-24611" y="463346"/>
                  <a:pt x="1583" y="468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653CA4D-0582-0D36-435D-997651E0F411}"/>
              </a:ext>
            </a:extLst>
          </p:cNvPr>
          <p:cNvSpPr/>
          <p:nvPr/>
        </p:nvSpPr>
        <p:spPr>
          <a:xfrm>
            <a:off x="2539421" y="6443446"/>
            <a:ext cx="2286752" cy="4626278"/>
          </a:xfrm>
          <a:custGeom>
            <a:avLst/>
            <a:gdLst>
              <a:gd name="connsiteX0" fmla="*/ 18042 w 2286752"/>
              <a:gd name="connsiteY0" fmla="*/ 217 h 4626278"/>
              <a:gd name="connsiteX1" fmla="*/ 246642 w 2286752"/>
              <a:gd name="connsiteY1" fmla="*/ 1157504 h 4626278"/>
              <a:gd name="connsiteX2" fmla="*/ 246642 w 2286752"/>
              <a:gd name="connsiteY2" fmla="*/ 1371817 h 4626278"/>
              <a:gd name="connsiteX3" fmla="*/ 875292 w 2286752"/>
              <a:gd name="connsiteY3" fmla="*/ 1829017 h 4626278"/>
              <a:gd name="connsiteX4" fmla="*/ 232354 w 2286752"/>
              <a:gd name="connsiteY4" fmla="*/ 1628992 h 4626278"/>
              <a:gd name="connsiteX5" fmla="*/ 718129 w 2286752"/>
              <a:gd name="connsiteY5" fmla="*/ 2243354 h 4626278"/>
              <a:gd name="connsiteX6" fmla="*/ 1632529 w 2286752"/>
              <a:gd name="connsiteY6" fmla="*/ 3214904 h 4626278"/>
              <a:gd name="connsiteX7" fmla="*/ 775279 w 2286752"/>
              <a:gd name="connsiteY7" fmla="*/ 2886292 h 4626278"/>
              <a:gd name="connsiteX8" fmla="*/ 2218317 w 2286752"/>
              <a:gd name="connsiteY8" fmla="*/ 4529354 h 4626278"/>
              <a:gd name="connsiteX9" fmla="*/ 1903992 w 2286752"/>
              <a:gd name="connsiteY9" fmla="*/ 4143592 h 4626278"/>
              <a:gd name="connsiteX10" fmla="*/ 589542 w 2286752"/>
              <a:gd name="connsiteY10" fmla="*/ 1743292 h 4626278"/>
              <a:gd name="connsiteX11" fmla="*/ 60904 w 2286752"/>
              <a:gd name="connsiteY11" fmla="*/ 986054 h 4626278"/>
              <a:gd name="connsiteX12" fmla="*/ 18042 w 2286752"/>
              <a:gd name="connsiteY12" fmla="*/ 1257517 h 4626278"/>
              <a:gd name="connsiteX13" fmla="*/ 18042 w 2286752"/>
              <a:gd name="connsiteY13" fmla="*/ 217 h 462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752" h="4626278">
                <a:moveTo>
                  <a:pt x="18042" y="217"/>
                </a:moveTo>
                <a:cubicBezTo>
                  <a:pt x="56142" y="-16452"/>
                  <a:pt x="208542" y="928904"/>
                  <a:pt x="246642" y="1157504"/>
                </a:cubicBezTo>
                <a:cubicBezTo>
                  <a:pt x="284742" y="1386104"/>
                  <a:pt x="141867" y="1259898"/>
                  <a:pt x="246642" y="1371817"/>
                </a:cubicBezTo>
                <a:cubicBezTo>
                  <a:pt x="351417" y="1483736"/>
                  <a:pt x="877673" y="1786155"/>
                  <a:pt x="875292" y="1829017"/>
                </a:cubicBezTo>
                <a:cubicBezTo>
                  <a:pt x="872911" y="1871880"/>
                  <a:pt x="258548" y="1559936"/>
                  <a:pt x="232354" y="1628992"/>
                </a:cubicBezTo>
                <a:cubicBezTo>
                  <a:pt x="206160" y="1698048"/>
                  <a:pt x="484767" y="1979035"/>
                  <a:pt x="718129" y="2243354"/>
                </a:cubicBezTo>
                <a:cubicBezTo>
                  <a:pt x="951492" y="2507673"/>
                  <a:pt x="1623004" y="3107748"/>
                  <a:pt x="1632529" y="3214904"/>
                </a:cubicBezTo>
                <a:cubicBezTo>
                  <a:pt x="1642054" y="3322060"/>
                  <a:pt x="677648" y="2667217"/>
                  <a:pt x="775279" y="2886292"/>
                </a:cubicBezTo>
                <a:cubicBezTo>
                  <a:pt x="872910" y="3105367"/>
                  <a:pt x="2030198" y="4319804"/>
                  <a:pt x="2218317" y="4529354"/>
                </a:cubicBezTo>
                <a:cubicBezTo>
                  <a:pt x="2406436" y="4738904"/>
                  <a:pt x="2175454" y="4607936"/>
                  <a:pt x="1903992" y="4143592"/>
                </a:cubicBezTo>
                <a:cubicBezTo>
                  <a:pt x="1632530" y="3679248"/>
                  <a:pt x="896723" y="2269548"/>
                  <a:pt x="589542" y="1743292"/>
                </a:cubicBezTo>
                <a:cubicBezTo>
                  <a:pt x="282361" y="1217036"/>
                  <a:pt x="156154" y="1067017"/>
                  <a:pt x="60904" y="986054"/>
                </a:cubicBezTo>
                <a:cubicBezTo>
                  <a:pt x="-34346" y="905092"/>
                  <a:pt x="22805" y="1426586"/>
                  <a:pt x="18042" y="1257517"/>
                </a:cubicBezTo>
                <a:cubicBezTo>
                  <a:pt x="13279" y="1088448"/>
                  <a:pt x="-20058" y="16886"/>
                  <a:pt x="18042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29C01EC-5633-882E-0F19-FC3F27438105}"/>
              </a:ext>
            </a:extLst>
          </p:cNvPr>
          <p:cNvSpPr/>
          <p:nvPr/>
        </p:nvSpPr>
        <p:spPr>
          <a:xfrm>
            <a:off x="920024" y="6194299"/>
            <a:ext cx="1429200" cy="4455720"/>
          </a:xfrm>
          <a:custGeom>
            <a:avLst/>
            <a:gdLst>
              <a:gd name="connsiteX0" fmla="*/ 1423126 w 1429200"/>
              <a:gd name="connsiteY0" fmla="*/ 49339 h 4455720"/>
              <a:gd name="connsiteX1" fmla="*/ 423001 w 1429200"/>
              <a:gd name="connsiteY1" fmla="*/ 2635376 h 4455720"/>
              <a:gd name="connsiteX2" fmla="*/ 823051 w 1429200"/>
              <a:gd name="connsiteY2" fmla="*/ 2278189 h 4455720"/>
              <a:gd name="connsiteX3" fmla="*/ 8664 w 1429200"/>
              <a:gd name="connsiteY3" fmla="*/ 4349876 h 4455720"/>
              <a:gd name="connsiteX4" fmla="*/ 380139 w 1429200"/>
              <a:gd name="connsiteY4" fmla="*/ 3935539 h 4455720"/>
              <a:gd name="connsiteX5" fmla="*/ 151539 w 1429200"/>
              <a:gd name="connsiteY5" fmla="*/ 4449889 h 4455720"/>
              <a:gd name="connsiteX6" fmla="*/ 723039 w 1429200"/>
              <a:gd name="connsiteY6" fmla="*/ 3521201 h 4455720"/>
              <a:gd name="connsiteX7" fmla="*/ 951639 w 1429200"/>
              <a:gd name="connsiteY7" fmla="*/ 3049714 h 4455720"/>
              <a:gd name="connsiteX8" fmla="*/ 565876 w 1429200"/>
              <a:gd name="connsiteY8" fmla="*/ 3278314 h 4455720"/>
              <a:gd name="connsiteX9" fmla="*/ 837339 w 1429200"/>
              <a:gd name="connsiteY9" fmla="*/ 1906714 h 4455720"/>
              <a:gd name="connsiteX10" fmla="*/ 122964 w 1429200"/>
              <a:gd name="connsiteY10" fmla="*/ 2963989 h 4455720"/>
              <a:gd name="connsiteX11" fmla="*/ 608739 w 1429200"/>
              <a:gd name="connsiteY11" fmla="*/ 2035301 h 4455720"/>
              <a:gd name="connsiteX12" fmla="*/ 1037364 w 1429200"/>
              <a:gd name="connsiteY12" fmla="*/ 577976 h 4455720"/>
              <a:gd name="connsiteX13" fmla="*/ 851626 w 1429200"/>
              <a:gd name="connsiteY13" fmla="*/ 906589 h 4455720"/>
              <a:gd name="connsiteX14" fmla="*/ 1423126 w 1429200"/>
              <a:gd name="connsiteY14" fmla="*/ 49339 h 44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200" h="4455720">
                <a:moveTo>
                  <a:pt x="1423126" y="49339"/>
                </a:moveTo>
                <a:cubicBezTo>
                  <a:pt x="1351689" y="337470"/>
                  <a:pt x="523013" y="2263901"/>
                  <a:pt x="423001" y="2635376"/>
                </a:cubicBezTo>
                <a:cubicBezTo>
                  <a:pt x="322989" y="3006851"/>
                  <a:pt x="892107" y="1992439"/>
                  <a:pt x="823051" y="2278189"/>
                </a:cubicBezTo>
                <a:cubicBezTo>
                  <a:pt x="753995" y="2563939"/>
                  <a:pt x="82483" y="4073651"/>
                  <a:pt x="8664" y="4349876"/>
                </a:cubicBezTo>
                <a:cubicBezTo>
                  <a:pt x="-65155" y="4626101"/>
                  <a:pt x="356326" y="3918870"/>
                  <a:pt x="380139" y="3935539"/>
                </a:cubicBezTo>
                <a:cubicBezTo>
                  <a:pt x="403951" y="3952208"/>
                  <a:pt x="94389" y="4518945"/>
                  <a:pt x="151539" y="4449889"/>
                </a:cubicBezTo>
                <a:cubicBezTo>
                  <a:pt x="208689" y="4380833"/>
                  <a:pt x="589689" y="3754564"/>
                  <a:pt x="723039" y="3521201"/>
                </a:cubicBezTo>
                <a:cubicBezTo>
                  <a:pt x="856389" y="3287838"/>
                  <a:pt x="977833" y="3090195"/>
                  <a:pt x="951639" y="3049714"/>
                </a:cubicBezTo>
                <a:cubicBezTo>
                  <a:pt x="925445" y="3009233"/>
                  <a:pt x="584926" y="3468814"/>
                  <a:pt x="565876" y="3278314"/>
                </a:cubicBezTo>
                <a:cubicBezTo>
                  <a:pt x="546826" y="3087814"/>
                  <a:pt x="911158" y="1959102"/>
                  <a:pt x="837339" y="1906714"/>
                </a:cubicBezTo>
                <a:cubicBezTo>
                  <a:pt x="763520" y="1854327"/>
                  <a:pt x="161064" y="2942558"/>
                  <a:pt x="122964" y="2963989"/>
                </a:cubicBezTo>
                <a:cubicBezTo>
                  <a:pt x="84864" y="2985420"/>
                  <a:pt x="456339" y="2432970"/>
                  <a:pt x="608739" y="2035301"/>
                </a:cubicBezTo>
                <a:cubicBezTo>
                  <a:pt x="761139" y="1637632"/>
                  <a:pt x="996883" y="766095"/>
                  <a:pt x="1037364" y="577976"/>
                </a:cubicBezTo>
                <a:cubicBezTo>
                  <a:pt x="1077845" y="389857"/>
                  <a:pt x="789714" y="987551"/>
                  <a:pt x="851626" y="906589"/>
                </a:cubicBezTo>
                <a:cubicBezTo>
                  <a:pt x="913538" y="825627"/>
                  <a:pt x="1494563" y="-238792"/>
                  <a:pt x="1423126" y="493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8C390A4-207B-8C79-E995-9330753EE88B}"/>
              </a:ext>
            </a:extLst>
          </p:cNvPr>
          <p:cNvSpPr/>
          <p:nvPr/>
        </p:nvSpPr>
        <p:spPr>
          <a:xfrm>
            <a:off x="2649938" y="5920211"/>
            <a:ext cx="2870923" cy="3036268"/>
          </a:xfrm>
          <a:custGeom>
            <a:avLst/>
            <a:gdLst>
              <a:gd name="connsiteX0" fmla="*/ 666286 w 2870923"/>
              <a:gd name="connsiteY0" fmla="*/ 346477 h 3036268"/>
              <a:gd name="connsiteX1" fmla="*/ 1135678 w 2870923"/>
              <a:gd name="connsiteY1" fmla="*/ 1388893 h 3036268"/>
              <a:gd name="connsiteX2" fmla="*/ 1093006 w 2870923"/>
              <a:gd name="connsiteY2" fmla="*/ 1291357 h 3036268"/>
              <a:gd name="connsiteX3" fmla="*/ 1556302 w 2870923"/>
              <a:gd name="connsiteY3" fmla="*/ 1541293 h 3036268"/>
              <a:gd name="connsiteX4" fmla="*/ 1464862 w 2870923"/>
              <a:gd name="connsiteY4" fmla="*/ 1492525 h 3036268"/>
              <a:gd name="connsiteX5" fmla="*/ 2677966 w 2870923"/>
              <a:gd name="connsiteY5" fmla="*/ 2236237 h 3036268"/>
              <a:gd name="connsiteX6" fmla="*/ 2495086 w 2870923"/>
              <a:gd name="connsiteY6" fmla="*/ 2102125 h 3036268"/>
              <a:gd name="connsiteX7" fmla="*/ 2866942 w 2870923"/>
              <a:gd name="connsiteY7" fmla="*/ 2096029 h 3036268"/>
              <a:gd name="connsiteX8" fmla="*/ 2677966 w 2870923"/>
              <a:gd name="connsiteY8" fmla="*/ 2254525 h 3036268"/>
              <a:gd name="connsiteX9" fmla="*/ 2464606 w 2870923"/>
              <a:gd name="connsiteY9" fmla="*/ 3004333 h 3036268"/>
              <a:gd name="connsiteX10" fmla="*/ 2373166 w 2870923"/>
              <a:gd name="connsiteY10" fmla="*/ 2845837 h 3036268"/>
              <a:gd name="connsiteX11" fmla="*/ 1720894 w 2870923"/>
              <a:gd name="connsiteY11" fmla="*/ 2370349 h 3036268"/>
              <a:gd name="connsiteX12" fmla="*/ 87166 w 2870923"/>
              <a:gd name="connsiteY12" fmla="*/ 108733 h 3036268"/>
              <a:gd name="connsiteX13" fmla="*/ 288334 w 2870923"/>
              <a:gd name="connsiteY13" fmla="*/ 511069 h 3036268"/>
              <a:gd name="connsiteX14" fmla="*/ 843070 w 2870923"/>
              <a:gd name="connsiteY14" fmla="*/ 1852189 h 3036268"/>
              <a:gd name="connsiteX15" fmla="*/ 715054 w 2870923"/>
              <a:gd name="connsiteY15" fmla="*/ 748813 h 3036268"/>
              <a:gd name="connsiteX16" fmla="*/ 702862 w 2870923"/>
              <a:gd name="connsiteY16" fmla="*/ 949981 h 3036268"/>
              <a:gd name="connsiteX17" fmla="*/ 666286 w 2870923"/>
              <a:gd name="connsiteY17" fmla="*/ 346477 h 303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70923" h="3036268">
                <a:moveTo>
                  <a:pt x="666286" y="346477"/>
                </a:moveTo>
                <a:cubicBezTo>
                  <a:pt x="738422" y="419629"/>
                  <a:pt x="1064558" y="1231413"/>
                  <a:pt x="1135678" y="1388893"/>
                </a:cubicBezTo>
                <a:cubicBezTo>
                  <a:pt x="1206798" y="1546373"/>
                  <a:pt x="1022902" y="1265957"/>
                  <a:pt x="1093006" y="1291357"/>
                </a:cubicBezTo>
                <a:cubicBezTo>
                  <a:pt x="1163110" y="1316757"/>
                  <a:pt x="1494326" y="1507765"/>
                  <a:pt x="1556302" y="1541293"/>
                </a:cubicBezTo>
                <a:lnTo>
                  <a:pt x="1464862" y="1492525"/>
                </a:lnTo>
                <a:lnTo>
                  <a:pt x="2677966" y="2236237"/>
                </a:lnTo>
                <a:cubicBezTo>
                  <a:pt x="2849670" y="2337837"/>
                  <a:pt x="2463590" y="2125493"/>
                  <a:pt x="2495086" y="2102125"/>
                </a:cubicBezTo>
                <a:cubicBezTo>
                  <a:pt x="2526582" y="2078757"/>
                  <a:pt x="2836462" y="2070629"/>
                  <a:pt x="2866942" y="2096029"/>
                </a:cubicBezTo>
                <a:cubicBezTo>
                  <a:pt x="2897422" y="2121429"/>
                  <a:pt x="2745022" y="2103141"/>
                  <a:pt x="2677966" y="2254525"/>
                </a:cubicBezTo>
                <a:cubicBezTo>
                  <a:pt x="2610910" y="2405909"/>
                  <a:pt x="2515406" y="2905781"/>
                  <a:pt x="2464606" y="3004333"/>
                </a:cubicBezTo>
                <a:cubicBezTo>
                  <a:pt x="2413806" y="3102885"/>
                  <a:pt x="2497118" y="2951501"/>
                  <a:pt x="2373166" y="2845837"/>
                </a:cubicBezTo>
                <a:cubicBezTo>
                  <a:pt x="2249214" y="2740173"/>
                  <a:pt x="2101894" y="2826533"/>
                  <a:pt x="1720894" y="2370349"/>
                </a:cubicBezTo>
                <a:cubicBezTo>
                  <a:pt x="1339894" y="1914165"/>
                  <a:pt x="325926" y="418613"/>
                  <a:pt x="87166" y="108733"/>
                </a:cubicBezTo>
                <a:cubicBezTo>
                  <a:pt x="-151594" y="-201147"/>
                  <a:pt x="162350" y="220493"/>
                  <a:pt x="288334" y="511069"/>
                </a:cubicBezTo>
                <a:cubicBezTo>
                  <a:pt x="414318" y="801645"/>
                  <a:pt x="771950" y="1812565"/>
                  <a:pt x="843070" y="1852189"/>
                </a:cubicBezTo>
                <a:cubicBezTo>
                  <a:pt x="914190" y="1891813"/>
                  <a:pt x="738422" y="899181"/>
                  <a:pt x="715054" y="748813"/>
                </a:cubicBezTo>
                <a:cubicBezTo>
                  <a:pt x="691686" y="598445"/>
                  <a:pt x="705910" y="1012973"/>
                  <a:pt x="702862" y="949981"/>
                </a:cubicBezTo>
                <a:cubicBezTo>
                  <a:pt x="699814" y="886989"/>
                  <a:pt x="594150" y="273325"/>
                  <a:pt x="666286" y="34647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9915F60-ACC8-3FC2-47C1-4EF962C5DC6B}"/>
              </a:ext>
            </a:extLst>
          </p:cNvPr>
          <p:cNvSpPr/>
          <p:nvPr/>
        </p:nvSpPr>
        <p:spPr>
          <a:xfrm>
            <a:off x="6116613" y="4996981"/>
            <a:ext cx="717687" cy="1675236"/>
          </a:xfrm>
          <a:custGeom>
            <a:avLst/>
            <a:gdLst>
              <a:gd name="connsiteX0" fmla="*/ 84564 w 717687"/>
              <a:gd name="connsiteY0" fmla="*/ 22 h 1675236"/>
              <a:gd name="connsiteX1" fmla="*/ 593280 w 717687"/>
              <a:gd name="connsiteY1" fmla="*/ 180326 h 1675236"/>
              <a:gd name="connsiteX2" fmla="*/ 548204 w 717687"/>
              <a:gd name="connsiteY2" fmla="*/ 360630 h 1675236"/>
              <a:gd name="connsiteX3" fmla="*/ 715629 w 717687"/>
              <a:gd name="connsiteY3" fmla="*/ 379949 h 1675236"/>
              <a:gd name="connsiteX4" fmla="*/ 412976 w 717687"/>
              <a:gd name="connsiteY4" fmla="*/ 837149 h 1675236"/>
              <a:gd name="connsiteX5" fmla="*/ 676993 w 717687"/>
              <a:gd name="connsiteY5" fmla="*/ 682602 h 1675236"/>
              <a:gd name="connsiteX6" fmla="*/ 631917 w 717687"/>
              <a:gd name="connsiteY6" fmla="*/ 837149 h 1675236"/>
              <a:gd name="connsiteX7" fmla="*/ 509567 w 717687"/>
              <a:gd name="connsiteY7" fmla="*/ 1371622 h 1675236"/>
              <a:gd name="connsiteX8" fmla="*/ 606159 w 717687"/>
              <a:gd name="connsiteY8" fmla="*/ 998134 h 1675236"/>
              <a:gd name="connsiteX9" fmla="*/ 683432 w 717687"/>
              <a:gd name="connsiteY9" fmla="*/ 1667836 h 1675236"/>
              <a:gd name="connsiteX10" fmla="*/ 561083 w 717687"/>
              <a:gd name="connsiteY10" fmla="*/ 1339425 h 1675236"/>
              <a:gd name="connsiteX11" fmla="*/ 425855 w 717687"/>
              <a:gd name="connsiteY11" fmla="*/ 1075408 h 1675236"/>
              <a:gd name="connsiteX12" fmla="*/ 297066 w 717687"/>
              <a:gd name="connsiteY12" fmla="*/ 1455334 h 1675236"/>
              <a:gd name="connsiteX13" fmla="*/ 290626 w 717687"/>
              <a:gd name="connsiteY13" fmla="*/ 1307227 h 1675236"/>
              <a:gd name="connsiteX14" fmla="*/ 232672 w 717687"/>
              <a:gd name="connsiteY14" fmla="*/ 1384501 h 1675236"/>
              <a:gd name="connsiteX15" fmla="*/ 271308 w 717687"/>
              <a:gd name="connsiteY15" fmla="*/ 1036771 h 1675236"/>
              <a:gd name="connsiteX16" fmla="*/ 7291 w 717687"/>
              <a:gd name="connsiteY16" fmla="*/ 122371 h 1675236"/>
              <a:gd name="connsiteX17" fmla="*/ 78125 w 717687"/>
              <a:gd name="connsiteY17" fmla="*/ 315554 h 1675236"/>
              <a:gd name="connsiteX18" fmla="*/ 123201 w 717687"/>
              <a:gd name="connsiteY18" fmla="*/ 109492 h 1675236"/>
              <a:gd name="connsiteX19" fmla="*/ 271308 w 717687"/>
              <a:gd name="connsiteY19" fmla="*/ 167447 h 1675236"/>
              <a:gd name="connsiteX20" fmla="*/ 84564 w 717687"/>
              <a:gd name="connsiteY20" fmla="*/ 22 h 16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687" h="1675236">
                <a:moveTo>
                  <a:pt x="84564" y="22"/>
                </a:moveTo>
                <a:cubicBezTo>
                  <a:pt x="138226" y="2168"/>
                  <a:pt x="516007" y="120225"/>
                  <a:pt x="593280" y="180326"/>
                </a:cubicBezTo>
                <a:cubicBezTo>
                  <a:pt x="670553" y="240427"/>
                  <a:pt x="527813" y="327360"/>
                  <a:pt x="548204" y="360630"/>
                </a:cubicBezTo>
                <a:cubicBezTo>
                  <a:pt x="568596" y="393901"/>
                  <a:pt x="738167" y="300529"/>
                  <a:pt x="715629" y="379949"/>
                </a:cubicBezTo>
                <a:cubicBezTo>
                  <a:pt x="693091" y="459369"/>
                  <a:pt x="419415" y="786707"/>
                  <a:pt x="412976" y="837149"/>
                </a:cubicBezTo>
                <a:cubicBezTo>
                  <a:pt x="406537" y="887591"/>
                  <a:pt x="640503" y="682602"/>
                  <a:pt x="676993" y="682602"/>
                </a:cubicBezTo>
                <a:cubicBezTo>
                  <a:pt x="713483" y="682602"/>
                  <a:pt x="659821" y="722312"/>
                  <a:pt x="631917" y="837149"/>
                </a:cubicBezTo>
                <a:cubicBezTo>
                  <a:pt x="604013" y="951986"/>
                  <a:pt x="513860" y="1344791"/>
                  <a:pt x="509567" y="1371622"/>
                </a:cubicBezTo>
                <a:cubicBezTo>
                  <a:pt x="505274" y="1398453"/>
                  <a:pt x="577182" y="948765"/>
                  <a:pt x="606159" y="998134"/>
                </a:cubicBezTo>
                <a:cubicBezTo>
                  <a:pt x="635136" y="1047503"/>
                  <a:pt x="690945" y="1610954"/>
                  <a:pt x="683432" y="1667836"/>
                </a:cubicBezTo>
                <a:cubicBezTo>
                  <a:pt x="675919" y="1724718"/>
                  <a:pt x="604012" y="1438163"/>
                  <a:pt x="561083" y="1339425"/>
                </a:cubicBezTo>
                <a:cubicBezTo>
                  <a:pt x="518154" y="1240687"/>
                  <a:pt x="469858" y="1056090"/>
                  <a:pt x="425855" y="1075408"/>
                </a:cubicBezTo>
                <a:cubicBezTo>
                  <a:pt x="381852" y="1094726"/>
                  <a:pt x="319604" y="1416698"/>
                  <a:pt x="297066" y="1455334"/>
                </a:cubicBezTo>
                <a:cubicBezTo>
                  <a:pt x="274528" y="1493970"/>
                  <a:pt x="301358" y="1319033"/>
                  <a:pt x="290626" y="1307227"/>
                </a:cubicBezTo>
                <a:cubicBezTo>
                  <a:pt x="279894" y="1295421"/>
                  <a:pt x="235892" y="1429577"/>
                  <a:pt x="232672" y="1384501"/>
                </a:cubicBezTo>
                <a:cubicBezTo>
                  <a:pt x="229452" y="1339425"/>
                  <a:pt x="308871" y="1247126"/>
                  <a:pt x="271308" y="1036771"/>
                </a:cubicBezTo>
                <a:cubicBezTo>
                  <a:pt x="233745" y="826416"/>
                  <a:pt x="39488" y="242574"/>
                  <a:pt x="7291" y="122371"/>
                </a:cubicBezTo>
                <a:cubicBezTo>
                  <a:pt x="-24906" y="2168"/>
                  <a:pt x="58807" y="317700"/>
                  <a:pt x="78125" y="315554"/>
                </a:cubicBezTo>
                <a:cubicBezTo>
                  <a:pt x="97443" y="313408"/>
                  <a:pt x="91004" y="134176"/>
                  <a:pt x="123201" y="109492"/>
                </a:cubicBezTo>
                <a:cubicBezTo>
                  <a:pt x="155398" y="84808"/>
                  <a:pt x="272381" y="184619"/>
                  <a:pt x="271308" y="167447"/>
                </a:cubicBezTo>
                <a:cubicBezTo>
                  <a:pt x="270235" y="150275"/>
                  <a:pt x="30902" y="-2124"/>
                  <a:pt x="84564" y="2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E3EB41D-C19E-886D-319A-37730EF44683}"/>
              </a:ext>
            </a:extLst>
          </p:cNvPr>
          <p:cNvSpPr/>
          <p:nvPr/>
        </p:nvSpPr>
        <p:spPr>
          <a:xfrm>
            <a:off x="3888453" y="6583876"/>
            <a:ext cx="1288694" cy="987579"/>
          </a:xfrm>
          <a:custGeom>
            <a:avLst/>
            <a:gdLst>
              <a:gd name="connsiteX0" fmla="*/ 2412 w 1288694"/>
              <a:gd name="connsiteY0" fmla="*/ 3536 h 987579"/>
              <a:gd name="connsiteX1" fmla="*/ 730200 w 1288694"/>
              <a:gd name="connsiteY1" fmla="*/ 395422 h 987579"/>
              <a:gd name="connsiteX2" fmla="*/ 636894 w 1288694"/>
              <a:gd name="connsiteY2" fmla="*/ 386091 h 987579"/>
              <a:gd name="connsiteX3" fmla="*/ 1150078 w 1288694"/>
              <a:gd name="connsiteY3" fmla="*/ 330108 h 987579"/>
              <a:gd name="connsiteX4" fmla="*/ 851498 w 1288694"/>
              <a:gd name="connsiteY4" fmla="*/ 460736 h 987579"/>
              <a:gd name="connsiteX5" fmla="*/ 944804 w 1288694"/>
              <a:gd name="connsiteY5" fmla="*/ 656679 h 987579"/>
              <a:gd name="connsiteX6" fmla="*/ 692878 w 1288694"/>
              <a:gd name="connsiteY6" fmla="*/ 675340 h 987579"/>
              <a:gd name="connsiteX7" fmla="*/ 1280706 w 1288694"/>
              <a:gd name="connsiteY7" fmla="*/ 983251 h 987579"/>
              <a:gd name="connsiteX8" fmla="*/ 982127 w 1288694"/>
              <a:gd name="connsiteY8" fmla="*/ 815300 h 987579"/>
              <a:gd name="connsiteX9" fmla="*/ 273000 w 1288694"/>
              <a:gd name="connsiteY9" fmla="*/ 274124 h 987579"/>
              <a:gd name="connsiteX10" fmla="*/ 487604 w 1288694"/>
              <a:gd name="connsiteY10" fmla="*/ 656679 h 987579"/>
              <a:gd name="connsiteX11" fmla="*/ 2412 w 1288694"/>
              <a:gd name="connsiteY11" fmla="*/ 3536 h 98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694" h="987579">
                <a:moveTo>
                  <a:pt x="2412" y="3536"/>
                </a:moveTo>
                <a:cubicBezTo>
                  <a:pt x="42845" y="-40007"/>
                  <a:pt x="624453" y="331663"/>
                  <a:pt x="730200" y="395422"/>
                </a:cubicBezTo>
                <a:cubicBezTo>
                  <a:pt x="835947" y="459181"/>
                  <a:pt x="566914" y="396977"/>
                  <a:pt x="636894" y="386091"/>
                </a:cubicBezTo>
                <a:cubicBezTo>
                  <a:pt x="706874" y="375205"/>
                  <a:pt x="1114311" y="317667"/>
                  <a:pt x="1150078" y="330108"/>
                </a:cubicBezTo>
                <a:cubicBezTo>
                  <a:pt x="1185845" y="342549"/>
                  <a:pt x="885710" y="406308"/>
                  <a:pt x="851498" y="460736"/>
                </a:cubicBezTo>
                <a:cubicBezTo>
                  <a:pt x="817286" y="515164"/>
                  <a:pt x="971241" y="620912"/>
                  <a:pt x="944804" y="656679"/>
                </a:cubicBezTo>
                <a:cubicBezTo>
                  <a:pt x="918367" y="692446"/>
                  <a:pt x="636894" y="620911"/>
                  <a:pt x="692878" y="675340"/>
                </a:cubicBezTo>
                <a:cubicBezTo>
                  <a:pt x="748862" y="729769"/>
                  <a:pt x="1232498" y="959924"/>
                  <a:pt x="1280706" y="983251"/>
                </a:cubicBezTo>
                <a:cubicBezTo>
                  <a:pt x="1328914" y="1006578"/>
                  <a:pt x="1150078" y="933488"/>
                  <a:pt x="982127" y="815300"/>
                </a:cubicBezTo>
                <a:cubicBezTo>
                  <a:pt x="814176" y="697112"/>
                  <a:pt x="355420" y="300561"/>
                  <a:pt x="273000" y="274124"/>
                </a:cubicBezTo>
                <a:cubicBezTo>
                  <a:pt x="190580" y="247687"/>
                  <a:pt x="532702" y="698667"/>
                  <a:pt x="487604" y="656679"/>
                </a:cubicBezTo>
                <a:cubicBezTo>
                  <a:pt x="442506" y="614691"/>
                  <a:pt x="-38021" y="47079"/>
                  <a:pt x="2412" y="353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EBBE946-F557-724A-5215-9CE534C8F737}"/>
              </a:ext>
            </a:extLst>
          </p:cNvPr>
          <p:cNvSpPr/>
          <p:nvPr/>
        </p:nvSpPr>
        <p:spPr>
          <a:xfrm>
            <a:off x="4030824" y="4338532"/>
            <a:ext cx="1707615" cy="319498"/>
          </a:xfrm>
          <a:custGeom>
            <a:avLst/>
            <a:gdLst>
              <a:gd name="connsiteX0" fmla="*/ 0 w 1707615"/>
              <a:gd name="connsiteY0" fmla="*/ 242799 h 319498"/>
              <a:gd name="connsiteX1" fmla="*/ 671805 w 1707615"/>
              <a:gd name="connsiteY1" fmla="*/ 18864 h 319498"/>
              <a:gd name="connsiteX2" fmla="*/ 475862 w 1707615"/>
              <a:gd name="connsiteY2" fmla="*/ 18864 h 319498"/>
              <a:gd name="connsiteX3" fmla="*/ 1073021 w 1707615"/>
              <a:gd name="connsiteY3" fmla="*/ 9533 h 319498"/>
              <a:gd name="connsiteX4" fmla="*/ 970384 w 1707615"/>
              <a:gd name="connsiteY4" fmla="*/ 203 h 319498"/>
              <a:gd name="connsiteX5" fmla="*/ 1408923 w 1707615"/>
              <a:gd name="connsiteY5" fmla="*/ 18864 h 319498"/>
              <a:gd name="connsiteX6" fmla="*/ 1408923 w 1707615"/>
              <a:gd name="connsiteY6" fmla="*/ 37525 h 319498"/>
              <a:gd name="connsiteX7" fmla="*/ 1511560 w 1707615"/>
              <a:gd name="connsiteY7" fmla="*/ 74848 h 319498"/>
              <a:gd name="connsiteX8" fmla="*/ 1558213 w 1707615"/>
              <a:gd name="connsiteY8" fmla="*/ 37525 h 319498"/>
              <a:gd name="connsiteX9" fmla="*/ 1623527 w 1707615"/>
              <a:gd name="connsiteY9" fmla="*/ 121501 h 319498"/>
              <a:gd name="connsiteX10" fmla="*/ 1707503 w 1707615"/>
              <a:gd name="connsiteY10" fmla="*/ 93509 h 319498"/>
              <a:gd name="connsiteX11" fmla="*/ 1604866 w 1707615"/>
              <a:gd name="connsiteY11" fmla="*/ 298782 h 319498"/>
              <a:gd name="connsiteX12" fmla="*/ 1352939 w 1707615"/>
              <a:gd name="connsiteY12" fmla="*/ 289452 h 319498"/>
              <a:gd name="connsiteX13" fmla="*/ 1418254 w 1707615"/>
              <a:gd name="connsiteY13" fmla="*/ 317444 h 319498"/>
              <a:gd name="connsiteX14" fmla="*/ 699796 w 1707615"/>
              <a:gd name="connsiteY14" fmla="*/ 224137 h 319498"/>
              <a:gd name="connsiteX15" fmla="*/ 1175658 w 1707615"/>
              <a:gd name="connsiteY15" fmla="*/ 252129 h 319498"/>
              <a:gd name="connsiteX16" fmla="*/ 1119674 w 1707615"/>
              <a:gd name="connsiteY16" fmla="*/ 242799 h 319498"/>
              <a:gd name="connsiteX17" fmla="*/ 597160 w 1707615"/>
              <a:gd name="connsiteY17" fmla="*/ 196146 h 319498"/>
              <a:gd name="connsiteX18" fmla="*/ 270588 w 1707615"/>
              <a:gd name="connsiteY18" fmla="*/ 233468 h 319498"/>
              <a:gd name="connsiteX19" fmla="*/ 671805 w 1707615"/>
              <a:gd name="connsiteY19" fmla="*/ 65517 h 319498"/>
              <a:gd name="connsiteX20" fmla="*/ 0 w 1707615"/>
              <a:gd name="connsiteY20" fmla="*/ 242799 h 3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07615" h="319498">
                <a:moveTo>
                  <a:pt x="0" y="242799"/>
                </a:moveTo>
                <a:cubicBezTo>
                  <a:pt x="0" y="235024"/>
                  <a:pt x="592495" y="56186"/>
                  <a:pt x="671805" y="18864"/>
                </a:cubicBezTo>
                <a:cubicBezTo>
                  <a:pt x="751115" y="-18459"/>
                  <a:pt x="475862" y="18864"/>
                  <a:pt x="475862" y="18864"/>
                </a:cubicBezTo>
                <a:lnTo>
                  <a:pt x="1073021" y="9533"/>
                </a:lnTo>
                <a:cubicBezTo>
                  <a:pt x="1155441" y="6423"/>
                  <a:pt x="914400" y="-1352"/>
                  <a:pt x="970384" y="203"/>
                </a:cubicBezTo>
                <a:cubicBezTo>
                  <a:pt x="1026368" y="1758"/>
                  <a:pt x="1335833" y="12644"/>
                  <a:pt x="1408923" y="18864"/>
                </a:cubicBezTo>
                <a:cubicBezTo>
                  <a:pt x="1482013" y="25084"/>
                  <a:pt x="1391817" y="28194"/>
                  <a:pt x="1408923" y="37525"/>
                </a:cubicBezTo>
                <a:cubicBezTo>
                  <a:pt x="1426029" y="46856"/>
                  <a:pt x="1511560" y="74848"/>
                  <a:pt x="1511560" y="74848"/>
                </a:cubicBezTo>
                <a:cubicBezTo>
                  <a:pt x="1536442" y="74848"/>
                  <a:pt x="1539552" y="29750"/>
                  <a:pt x="1558213" y="37525"/>
                </a:cubicBezTo>
                <a:cubicBezTo>
                  <a:pt x="1576874" y="45300"/>
                  <a:pt x="1598645" y="112170"/>
                  <a:pt x="1623527" y="121501"/>
                </a:cubicBezTo>
                <a:cubicBezTo>
                  <a:pt x="1648409" y="130832"/>
                  <a:pt x="1710613" y="63962"/>
                  <a:pt x="1707503" y="93509"/>
                </a:cubicBezTo>
                <a:cubicBezTo>
                  <a:pt x="1704393" y="123056"/>
                  <a:pt x="1663960" y="266125"/>
                  <a:pt x="1604866" y="298782"/>
                </a:cubicBezTo>
                <a:cubicBezTo>
                  <a:pt x="1545772" y="331439"/>
                  <a:pt x="1384041" y="286342"/>
                  <a:pt x="1352939" y="289452"/>
                </a:cubicBezTo>
                <a:cubicBezTo>
                  <a:pt x="1321837" y="292562"/>
                  <a:pt x="1527111" y="328330"/>
                  <a:pt x="1418254" y="317444"/>
                </a:cubicBezTo>
                <a:cubicBezTo>
                  <a:pt x="1309397" y="306558"/>
                  <a:pt x="740229" y="235023"/>
                  <a:pt x="699796" y="224137"/>
                </a:cubicBezTo>
                <a:cubicBezTo>
                  <a:pt x="659363" y="213251"/>
                  <a:pt x="1105678" y="249019"/>
                  <a:pt x="1175658" y="252129"/>
                </a:cubicBezTo>
                <a:cubicBezTo>
                  <a:pt x="1245638" y="255239"/>
                  <a:pt x="1119674" y="242799"/>
                  <a:pt x="1119674" y="242799"/>
                </a:cubicBezTo>
                <a:cubicBezTo>
                  <a:pt x="1023258" y="233468"/>
                  <a:pt x="738674" y="197701"/>
                  <a:pt x="597160" y="196146"/>
                </a:cubicBezTo>
                <a:cubicBezTo>
                  <a:pt x="455646" y="194591"/>
                  <a:pt x="258147" y="255240"/>
                  <a:pt x="270588" y="233468"/>
                </a:cubicBezTo>
                <a:cubicBezTo>
                  <a:pt x="283029" y="211696"/>
                  <a:pt x="712238" y="62407"/>
                  <a:pt x="671805" y="65517"/>
                </a:cubicBezTo>
                <a:cubicBezTo>
                  <a:pt x="631372" y="68627"/>
                  <a:pt x="0" y="250574"/>
                  <a:pt x="0" y="2427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AC618F4-6E02-FA4D-75F1-CE9AB5988880}"/>
              </a:ext>
            </a:extLst>
          </p:cNvPr>
          <p:cNvSpPr/>
          <p:nvPr/>
        </p:nvSpPr>
        <p:spPr>
          <a:xfrm>
            <a:off x="6175468" y="4208106"/>
            <a:ext cx="931759" cy="336011"/>
          </a:xfrm>
          <a:custGeom>
            <a:avLst/>
            <a:gdLst>
              <a:gd name="connsiteX0" fmla="*/ 1397 w 931759"/>
              <a:gd name="connsiteY0" fmla="*/ 335902 h 336011"/>
              <a:gd name="connsiteX1" fmla="*/ 216001 w 931759"/>
              <a:gd name="connsiteY1" fmla="*/ 261257 h 336011"/>
              <a:gd name="connsiteX2" fmla="*/ 178679 w 931759"/>
              <a:gd name="connsiteY2" fmla="*/ 251927 h 336011"/>
              <a:gd name="connsiteX3" fmla="*/ 449267 w 931759"/>
              <a:gd name="connsiteY3" fmla="*/ 9331 h 336011"/>
              <a:gd name="connsiteX4" fmla="*/ 299977 w 931759"/>
              <a:gd name="connsiteY4" fmla="*/ 55984 h 336011"/>
              <a:gd name="connsiteX5" fmla="*/ 682532 w 931759"/>
              <a:gd name="connsiteY5" fmla="*/ 0 h 336011"/>
              <a:gd name="connsiteX6" fmla="*/ 925128 w 931759"/>
              <a:gd name="connsiteY6" fmla="*/ 55984 h 336011"/>
              <a:gd name="connsiteX7" fmla="*/ 831822 w 931759"/>
              <a:gd name="connsiteY7" fmla="*/ 74645 h 336011"/>
              <a:gd name="connsiteX8" fmla="*/ 505250 w 931759"/>
              <a:gd name="connsiteY8" fmla="*/ 167951 h 336011"/>
              <a:gd name="connsiteX9" fmla="*/ 598556 w 931759"/>
              <a:gd name="connsiteY9" fmla="*/ 167951 h 336011"/>
              <a:gd name="connsiteX10" fmla="*/ 346630 w 931759"/>
              <a:gd name="connsiteY10" fmla="*/ 242596 h 336011"/>
              <a:gd name="connsiteX11" fmla="*/ 579895 w 931759"/>
              <a:gd name="connsiteY11" fmla="*/ 121298 h 336011"/>
              <a:gd name="connsiteX12" fmla="*/ 337299 w 931759"/>
              <a:gd name="connsiteY12" fmla="*/ 242596 h 336011"/>
              <a:gd name="connsiteX13" fmla="*/ 1397 w 931759"/>
              <a:gd name="connsiteY13" fmla="*/ 335902 h 33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759" h="336011">
                <a:moveTo>
                  <a:pt x="1397" y="335902"/>
                </a:moveTo>
                <a:cubicBezTo>
                  <a:pt x="-18819" y="339012"/>
                  <a:pt x="186454" y="275253"/>
                  <a:pt x="216001" y="261257"/>
                </a:cubicBezTo>
                <a:cubicBezTo>
                  <a:pt x="245548" y="247261"/>
                  <a:pt x="139801" y="293915"/>
                  <a:pt x="178679" y="251927"/>
                </a:cubicBezTo>
                <a:cubicBezTo>
                  <a:pt x="217557" y="209939"/>
                  <a:pt x="429051" y="41988"/>
                  <a:pt x="449267" y="9331"/>
                </a:cubicBezTo>
                <a:cubicBezTo>
                  <a:pt x="469483" y="-23326"/>
                  <a:pt x="261100" y="57539"/>
                  <a:pt x="299977" y="55984"/>
                </a:cubicBezTo>
                <a:cubicBezTo>
                  <a:pt x="338854" y="54429"/>
                  <a:pt x="578340" y="0"/>
                  <a:pt x="682532" y="0"/>
                </a:cubicBezTo>
                <a:cubicBezTo>
                  <a:pt x="786724" y="0"/>
                  <a:pt x="900246" y="43543"/>
                  <a:pt x="925128" y="55984"/>
                </a:cubicBezTo>
                <a:cubicBezTo>
                  <a:pt x="950010" y="68425"/>
                  <a:pt x="901802" y="55984"/>
                  <a:pt x="831822" y="74645"/>
                </a:cubicBezTo>
                <a:cubicBezTo>
                  <a:pt x="761842" y="93306"/>
                  <a:pt x="544128" y="152400"/>
                  <a:pt x="505250" y="167951"/>
                </a:cubicBezTo>
                <a:cubicBezTo>
                  <a:pt x="466372" y="183502"/>
                  <a:pt x="624993" y="155510"/>
                  <a:pt x="598556" y="167951"/>
                </a:cubicBezTo>
                <a:cubicBezTo>
                  <a:pt x="572119" y="180392"/>
                  <a:pt x="349740" y="250372"/>
                  <a:pt x="346630" y="242596"/>
                </a:cubicBezTo>
                <a:cubicBezTo>
                  <a:pt x="343520" y="234820"/>
                  <a:pt x="581450" y="121298"/>
                  <a:pt x="579895" y="121298"/>
                </a:cubicBezTo>
                <a:cubicBezTo>
                  <a:pt x="578340" y="121298"/>
                  <a:pt x="429050" y="206829"/>
                  <a:pt x="337299" y="242596"/>
                </a:cubicBezTo>
                <a:cubicBezTo>
                  <a:pt x="245548" y="278363"/>
                  <a:pt x="21613" y="332792"/>
                  <a:pt x="1397" y="33590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2F30363-29DE-A5F2-6189-EBB1AE571C28}"/>
              </a:ext>
            </a:extLst>
          </p:cNvPr>
          <p:cNvSpPr/>
          <p:nvPr/>
        </p:nvSpPr>
        <p:spPr>
          <a:xfrm>
            <a:off x="5092826" y="6643607"/>
            <a:ext cx="1576622" cy="423620"/>
          </a:xfrm>
          <a:custGeom>
            <a:avLst/>
            <a:gdLst>
              <a:gd name="connsiteX0" fmla="*/ 37113 w 1576622"/>
              <a:gd name="connsiteY0" fmla="*/ 423620 h 423620"/>
              <a:gd name="connsiteX1" fmla="*/ 832693 w 1576622"/>
              <a:gd name="connsiteY1" fmla="*/ 247973 h 423620"/>
              <a:gd name="connsiteX2" fmla="*/ 641547 w 1576622"/>
              <a:gd name="connsiteY2" fmla="*/ 289301 h 423620"/>
              <a:gd name="connsiteX3" fmla="*/ 1070333 w 1576622"/>
              <a:gd name="connsiteY3" fmla="*/ 242807 h 423620"/>
              <a:gd name="connsiteX4" fmla="*/ 760367 w 1576622"/>
              <a:gd name="connsiteY4" fmla="*/ 289301 h 423620"/>
              <a:gd name="connsiteX5" fmla="*/ 1137493 w 1576622"/>
              <a:gd name="connsiteY5" fmla="*/ 232474 h 423620"/>
              <a:gd name="connsiteX6" fmla="*/ 982510 w 1576622"/>
              <a:gd name="connsiteY6" fmla="*/ 185979 h 423620"/>
              <a:gd name="connsiteX7" fmla="*/ 1426794 w 1576622"/>
              <a:gd name="connsiteY7" fmla="*/ 201478 h 423620"/>
              <a:gd name="connsiteX8" fmla="*/ 1287310 w 1576622"/>
              <a:gd name="connsiteY8" fmla="*/ 196312 h 423620"/>
              <a:gd name="connsiteX9" fmla="*/ 1576611 w 1576622"/>
              <a:gd name="connsiteY9" fmla="*/ 191146 h 423620"/>
              <a:gd name="connsiteX10" fmla="*/ 1297642 w 1576622"/>
              <a:gd name="connsiteY10" fmla="*/ 72325 h 423620"/>
              <a:gd name="connsiteX11" fmla="*/ 1044503 w 1576622"/>
              <a:gd name="connsiteY11" fmla="*/ 25830 h 423620"/>
              <a:gd name="connsiteX12" fmla="*/ 915350 w 1576622"/>
              <a:gd name="connsiteY12" fmla="*/ 154983 h 423620"/>
              <a:gd name="connsiteX13" fmla="*/ 1075499 w 1576622"/>
              <a:gd name="connsiteY13" fmla="*/ 118820 h 423620"/>
              <a:gd name="connsiteX14" fmla="*/ 998008 w 1576622"/>
              <a:gd name="connsiteY14" fmla="*/ 129152 h 423620"/>
              <a:gd name="connsiteX15" fmla="*/ 1023838 w 1576622"/>
              <a:gd name="connsiteY15" fmla="*/ 56827 h 423620"/>
              <a:gd name="connsiteX16" fmla="*/ 626049 w 1576622"/>
              <a:gd name="connsiteY16" fmla="*/ 98156 h 423620"/>
              <a:gd name="connsiteX17" fmla="*/ 910184 w 1576622"/>
              <a:gd name="connsiteY17" fmla="*/ 0 h 423620"/>
              <a:gd name="connsiteX18" fmla="*/ 481398 w 1576622"/>
              <a:gd name="connsiteY18" fmla="*/ 98156 h 423620"/>
              <a:gd name="connsiteX19" fmla="*/ 626049 w 1576622"/>
              <a:gd name="connsiteY19" fmla="*/ 82657 h 423620"/>
              <a:gd name="connsiteX20" fmla="*/ 119771 w 1576622"/>
              <a:gd name="connsiteY20" fmla="*/ 299634 h 423620"/>
              <a:gd name="connsiteX21" fmla="*/ 950 w 1576622"/>
              <a:gd name="connsiteY21" fmla="*/ 278969 h 423620"/>
              <a:gd name="connsiteX22" fmla="*/ 155933 w 1576622"/>
              <a:gd name="connsiteY22" fmla="*/ 247973 h 423620"/>
              <a:gd name="connsiteX23" fmla="*/ 37113 w 1576622"/>
              <a:gd name="connsiteY23" fmla="*/ 423620 h 42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76622" h="423620">
                <a:moveTo>
                  <a:pt x="37113" y="423620"/>
                </a:moveTo>
                <a:cubicBezTo>
                  <a:pt x="149906" y="423620"/>
                  <a:pt x="832693" y="247973"/>
                  <a:pt x="832693" y="247973"/>
                </a:cubicBezTo>
                <a:cubicBezTo>
                  <a:pt x="933432" y="225586"/>
                  <a:pt x="601940" y="290162"/>
                  <a:pt x="641547" y="289301"/>
                </a:cubicBezTo>
                <a:cubicBezTo>
                  <a:pt x="681154" y="288440"/>
                  <a:pt x="1050530" y="242807"/>
                  <a:pt x="1070333" y="242807"/>
                </a:cubicBezTo>
                <a:cubicBezTo>
                  <a:pt x="1090136" y="242807"/>
                  <a:pt x="760367" y="289301"/>
                  <a:pt x="760367" y="289301"/>
                </a:cubicBezTo>
                <a:cubicBezTo>
                  <a:pt x="771560" y="287579"/>
                  <a:pt x="1100469" y="249694"/>
                  <a:pt x="1137493" y="232474"/>
                </a:cubicBezTo>
                <a:cubicBezTo>
                  <a:pt x="1174517" y="215254"/>
                  <a:pt x="934293" y="191145"/>
                  <a:pt x="982510" y="185979"/>
                </a:cubicBezTo>
                <a:cubicBezTo>
                  <a:pt x="1030727" y="180813"/>
                  <a:pt x="1426794" y="201478"/>
                  <a:pt x="1426794" y="201478"/>
                </a:cubicBezTo>
                <a:cubicBezTo>
                  <a:pt x="1477594" y="203200"/>
                  <a:pt x="1262341" y="198034"/>
                  <a:pt x="1287310" y="196312"/>
                </a:cubicBezTo>
                <a:cubicBezTo>
                  <a:pt x="1312279" y="194590"/>
                  <a:pt x="1574889" y="211810"/>
                  <a:pt x="1576611" y="191146"/>
                </a:cubicBezTo>
                <a:cubicBezTo>
                  <a:pt x="1578333" y="170482"/>
                  <a:pt x="1386327" y="99878"/>
                  <a:pt x="1297642" y="72325"/>
                </a:cubicBezTo>
                <a:cubicBezTo>
                  <a:pt x="1208957" y="44772"/>
                  <a:pt x="1108218" y="12054"/>
                  <a:pt x="1044503" y="25830"/>
                </a:cubicBezTo>
                <a:cubicBezTo>
                  <a:pt x="980788" y="39606"/>
                  <a:pt x="910184" y="139485"/>
                  <a:pt x="915350" y="154983"/>
                </a:cubicBezTo>
                <a:cubicBezTo>
                  <a:pt x="920516" y="170481"/>
                  <a:pt x="1061723" y="123125"/>
                  <a:pt x="1075499" y="118820"/>
                </a:cubicBezTo>
                <a:cubicBezTo>
                  <a:pt x="1089275" y="114515"/>
                  <a:pt x="1006618" y="139484"/>
                  <a:pt x="998008" y="129152"/>
                </a:cubicBezTo>
                <a:cubicBezTo>
                  <a:pt x="989398" y="118820"/>
                  <a:pt x="1085831" y="61993"/>
                  <a:pt x="1023838" y="56827"/>
                </a:cubicBezTo>
                <a:cubicBezTo>
                  <a:pt x="961845" y="51661"/>
                  <a:pt x="644991" y="107627"/>
                  <a:pt x="626049" y="98156"/>
                </a:cubicBezTo>
                <a:cubicBezTo>
                  <a:pt x="607107" y="88685"/>
                  <a:pt x="934292" y="0"/>
                  <a:pt x="910184" y="0"/>
                </a:cubicBezTo>
                <a:cubicBezTo>
                  <a:pt x="886076" y="0"/>
                  <a:pt x="528754" y="84380"/>
                  <a:pt x="481398" y="98156"/>
                </a:cubicBezTo>
                <a:cubicBezTo>
                  <a:pt x="434042" y="111932"/>
                  <a:pt x="686320" y="49077"/>
                  <a:pt x="626049" y="82657"/>
                </a:cubicBezTo>
                <a:cubicBezTo>
                  <a:pt x="565778" y="116237"/>
                  <a:pt x="223954" y="266915"/>
                  <a:pt x="119771" y="299634"/>
                </a:cubicBezTo>
                <a:cubicBezTo>
                  <a:pt x="15588" y="332353"/>
                  <a:pt x="-5077" y="287579"/>
                  <a:pt x="950" y="278969"/>
                </a:cubicBezTo>
                <a:cubicBezTo>
                  <a:pt x="6977" y="270359"/>
                  <a:pt x="152489" y="227308"/>
                  <a:pt x="155933" y="247973"/>
                </a:cubicBezTo>
                <a:cubicBezTo>
                  <a:pt x="159377" y="268637"/>
                  <a:pt x="-75680" y="423620"/>
                  <a:pt x="37113" y="42362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8AEFF8A-6B02-C55C-46DA-82992D83E47C}"/>
              </a:ext>
            </a:extLst>
          </p:cNvPr>
          <p:cNvSpPr/>
          <p:nvPr/>
        </p:nvSpPr>
        <p:spPr>
          <a:xfrm>
            <a:off x="5181600" y="6846328"/>
            <a:ext cx="1413136" cy="521302"/>
          </a:xfrm>
          <a:custGeom>
            <a:avLst/>
            <a:gdLst>
              <a:gd name="connsiteX0" fmla="*/ 0 w 1413136"/>
              <a:gd name="connsiteY0" fmla="*/ 133075 h 521302"/>
              <a:gd name="connsiteX1" fmla="*/ 134319 w 1413136"/>
              <a:gd name="connsiteY1" fmla="*/ 133075 h 521302"/>
              <a:gd name="connsiteX2" fmla="*/ 470115 w 1413136"/>
              <a:gd name="connsiteY2" fmla="*/ 133075 h 521302"/>
              <a:gd name="connsiteX3" fmla="*/ 459783 w 1413136"/>
              <a:gd name="connsiteY3" fmla="*/ 107245 h 521302"/>
              <a:gd name="connsiteX4" fmla="*/ 712922 w 1413136"/>
              <a:gd name="connsiteY4" fmla="*/ 153740 h 521302"/>
              <a:gd name="connsiteX5" fmla="*/ 681925 w 1413136"/>
              <a:gd name="connsiteY5" fmla="*/ 117577 h 521302"/>
              <a:gd name="connsiteX6" fmla="*/ 966061 w 1413136"/>
              <a:gd name="connsiteY6" fmla="*/ 76248 h 521302"/>
              <a:gd name="connsiteX7" fmla="*/ 1064217 w 1413136"/>
              <a:gd name="connsiteY7" fmla="*/ 24587 h 521302"/>
              <a:gd name="connsiteX8" fmla="*/ 1069383 w 1413136"/>
              <a:gd name="connsiteY8" fmla="*/ 55584 h 521302"/>
              <a:gd name="connsiteX9" fmla="*/ 1224366 w 1413136"/>
              <a:gd name="connsiteY9" fmla="*/ 24587 h 521302"/>
              <a:gd name="connsiteX10" fmla="*/ 1074549 w 1413136"/>
              <a:gd name="connsiteY10" fmla="*/ 138241 h 521302"/>
              <a:gd name="connsiteX11" fmla="*/ 1312190 w 1413136"/>
              <a:gd name="connsiteY11" fmla="*/ 34919 h 521302"/>
              <a:gd name="connsiteX12" fmla="*/ 1410346 w 1413136"/>
              <a:gd name="connsiteY12" fmla="*/ 14255 h 521302"/>
              <a:gd name="connsiteX13" fmla="*/ 1214034 w 1413136"/>
              <a:gd name="connsiteY13" fmla="*/ 236397 h 521302"/>
              <a:gd name="connsiteX14" fmla="*/ 1369017 w 1413136"/>
              <a:gd name="connsiteY14" fmla="*/ 210567 h 521302"/>
              <a:gd name="connsiteX15" fmla="*/ 878237 w 1413136"/>
              <a:gd name="connsiteY15" fmla="*/ 448208 h 521302"/>
              <a:gd name="connsiteX16" fmla="*/ 542441 w 1413136"/>
              <a:gd name="connsiteY16" fmla="*/ 520533 h 521302"/>
              <a:gd name="connsiteX17" fmla="*/ 805912 w 1413136"/>
              <a:gd name="connsiteY17" fmla="*/ 484370 h 521302"/>
              <a:gd name="connsiteX18" fmla="*/ 619932 w 1413136"/>
              <a:gd name="connsiteY18" fmla="*/ 453374 h 521302"/>
              <a:gd name="connsiteX19" fmla="*/ 227308 w 1413136"/>
              <a:gd name="connsiteY19" fmla="*/ 344886 h 521302"/>
              <a:gd name="connsiteX20" fmla="*/ 630264 w 1413136"/>
              <a:gd name="connsiteY20" fmla="*/ 386214 h 521302"/>
              <a:gd name="connsiteX21" fmla="*/ 423620 w 1413136"/>
              <a:gd name="connsiteY21" fmla="*/ 334553 h 521302"/>
              <a:gd name="connsiteX22" fmla="*/ 51661 w 1413136"/>
              <a:gd name="connsiteY22" fmla="*/ 215733 h 521302"/>
              <a:gd name="connsiteX23" fmla="*/ 268637 w 1413136"/>
              <a:gd name="connsiteY23" fmla="*/ 288058 h 521302"/>
              <a:gd name="connsiteX24" fmla="*/ 0 w 1413136"/>
              <a:gd name="connsiteY24" fmla="*/ 133075 h 52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3136" h="521302">
                <a:moveTo>
                  <a:pt x="0" y="133075"/>
                </a:moveTo>
                <a:lnTo>
                  <a:pt x="134319" y="133075"/>
                </a:lnTo>
                <a:lnTo>
                  <a:pt x="470115" y="133075"/>
                </a:lnTo>
                <a:cubicBezTo>
                  <a:pt x="524359" y="128770"/>
                  <a:pt x="419315" y="103801"/>
                  <a:pt x="459783" y="107245"/>
                </a:cubicBezTo>
                <a:cubicBezTo>
                  <a:pt x="500251" y="110689"/>
                  <a:pt x="675898" y="152018"/>
                  <a:pt x="712922" y="153740"/>
                </a:cubicBezTo>
                <a:cubicBezTo>
                  <a:pt x="749946" y="155462"/>
                  <a:pt x="639735" y="130492"/>
                  <a:pt x="681925" y="117577"/>
                </a:cubicBezTo>
                <a:cubicBezTo>
                  <a:pt x="724115" y="104662"/>
                  <a:pt x="902346" y="91746"/>
                  <a:pt x="966061" y="76248"/>
                </a:cubicBezTo>
                <a:cubicBezTo>
                  <a:pt x="1029776" y="60750"/>
                  <a:pt x="1046997" y="28031"/>
                  <a:pt x="1064217" y="24587"/>
                </a:cubicBezTo>
                <a:cubicBezTo>
                  <a:pt x="1081437" y="21143"/>
                  <a:pt x="1042692" y="55584"/>
                  <a:pt x="1069383" y="55584"/>
                </a:cubicBezTo>
                <a:cubicBezTo>
                  <a:pt x="1096074" y="55584"/>
                  <a:pt x="1223505" y="10811"/>
                  <a:pt x="1224366" y="24587"/>
                </a:cubicBezTo>
                <a:cubicBezTo>
                  <a:pt x="1225227" y="38363"/>
                  <a:pt x="1059912" y="136519"/>
                  <a:pt x="1074549" y="138241"/>
                </a:cubicBezTo>
                <a:cubicBezTo>
                  <a:pt x="1089186" y="139963"/>
                  <a:pt x="1256224" y="55583"/>
                  <a:pt x="1312190" y="34919"/>
                </a:cubicBezTo>
                <a:cubicBezTo>
                  <a:pt x="1368156" y="14255"/>
                  <a:pt x="1426705" y="-19325"/>
                  <a:pt x="1410346" y="14255"/>
                </a:cubicBezTo>
                <a:cubicBezTo>
                  <a:pt x="1393987" y="47835"/>
                  <a:pt x="1220922" y="203678"/>
                  <a:pt x="1214034" y="236397"/>
                </a:cubicBezTo>
                <a:cubicBezTo>
                  <a:pt x="1207146" y="269116"/>
                  <a:pt x="1424983" y="175265"/>
                  <a:pt x="1369017" y="210567"/>
                </a:cubicBezTo>
                <a:cubicBezTo>
                  <a:pt x="1313051" y="245869"/>
                  <a:pt x="1016000" y="396547"/>
                  <a:pt x="878237" y="448208"/>
                </a:cubicBezTo>
                <a:cubicBezTo>
                  <a:pt x="740474" y="499869"/>
                  <a:pt x="554495" y="514506"/>
                  <a:pt x="542441" y="520533"/>
                </a:cubicBezTo>
                <a:cubicBezTo>
                  <a:pt x="530387" y="526560"/>
                  <a:pt x="792997" y="495563"/>
                  <a:pt x="805912" y="484370"/>
                </a:cubicBezTo>
                <a:cubicBezTo>
                  <a:pt x="818827" y="473177"/>
                  <a:pt x="716366" y="476621"/>
                  <a:pt x="619932" y="453374"/>
                </a:cubicBezTo>
                <a:cubicBezTo>
                  <a:pt x="523498" y="430127"/>
                  <a:pt x="225586" y="356079"/>
                  <a:pt x="227308" y="344886"/>
                </a:cubicBezTo>
                <a:cubicBezTo>
                  <a:pt x="229030" y="333693"/>
                  <a:pt x="597545" y="387936"/>
                  <a:pt x="630264" y="386214"/>
                </a:cubicBezTo>
                <a:cubicBezTo>
                  <a:pt x="662983" y="384492"/>
                  <a:pt x="520054" y="362966"/>
                  <a:pt x="423620" y="334553"/>
                </a:cubicBezTo>
                <a:cubicBezTo>
                  <a:pt x="327186" y="306140"/>
                  <a:pt x="77492" y="223482"/>
                  <a:pt x="51661" y="215733"/>
                </a:cubicBezTo>
                <a:cubicBezTo>
                  <a:pt x="25831" y="207984"/>
                  <a:pt x="273803" y="298390"/>
                  <a:pt x="268637" y="288058"/>
                </a:cubicBezTo>
                <a:cubicBezTo>
                  <a:pt x="263471" y="277726"/>
                  <a:pt x="142067" y="215733"/>
                  <a:pt x="0" y="13307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C2755CC-D627-B11D-B833-1D20BE992F12}"/>
              </a:ext>
            </a:extLst>
          </p:cNvPr>
          <p:cNvSpPr/>
          <p:nvPr/>
        </p:nvSpPr>
        <p:spPr>
          <a:xfrm>
            <a:off x="4064548" y="5081733"/>
            <a:ext cx="1522904" cy="1624296"/>
          </a:xfrm>
          <a:custGeom>
            <a:avLst/>
            <a:gdLst>
              <a:gd name="connsiteX0" fmla="*/ 1466457 w 1522904"/>
              <a:gd name="connsiteY0" fmla="*/ 3223 h 1624296"/>
              <a:gd name="connsiteX1" fmla="*/ 1273169 w 1522904"/>
              <a:gd name="connsiteY1" fmla="*/ 412101 h 1624296"/>
              <a:gd name="connsiteX2" fmla="*/ 1109618 w 1522904"/>
              <a:gd name="connsiteY2" fmla="*/ 545916 h 1624296"/>
              <a:gd name="connsiteX3" fmla="*/ 1198828 w 1522904"/>
              <a:gd name="connsiteY3" fmla="*/ 464140 h 1624296"/>
              <a:gd name="connsiteX4" fmla="*/ 1102184 w 1522904"/>
              <a:gd name="connsiteY4" fmla="*/ 545916 h 1624296"/>
              <a:gd name="connsiteX5" fmla="*/ 1258301 w 1522904"/>
              <a:gd name="connsiteY5" fmla="*/ 649994 h 1624296"/>
              <a:gd name="connsiteX6" fmla="*/ 1496193 w 1522904"/>
              <a:gd name="connsiteY6" fmla="*/ 865584 h 1624296"/>
              <a:gd name="connsiteX7" fmla="*/ 1325208 w 1522904"/>
              <a:gd name="connsiteY7" fmla="*/ 902755 h 1624296"/>
              <a:gd name="connsiteX8" fmla="*/ 1511062 w 1522904"/>
              <a:gd name="connsiteY8" fmla="*/ 1118345 h 1624296"/>
              <a:gd name="connsiteX9" fmla="*/ 1466457 w 1522904"/>
              <a:gd name="connsiteY9" fmla="*/ 1192687 h 1624296"/>
              <a:gd name="connsiteX10" fmla="*/ 1161657 w 1522904"/>
              <a:gd name="connsiteY10" fmla="*/ 925057 h 1624296"/>
              <a:gd name="connsiteX11" fmla="*/ 1332642 w 1522904"/>
              <a:gd name="connsiteY11" fmla="*/ 1148082 h 1624296"/>
              <a:gd name="connsiteX12" fmla="*/ 559491 w 1522904"/>
              <a:gd name="connsiteY12" fmla="*/ 1616433 h 1624296"/>
              <a:gd name="connsiteX13" fmla="*/ 760213 w 1522904"/>
              <a:gd name="connsiteY13" fmla="*/ 1452882 h 1624296"/>
              <a:gd name="connsiteX14" fmla="*/ 224954 w 1522904"/>
              <a:gd name="connsiteY14" fmla="*/ 1601565 h 1624296"/>
              <a:gd name="connsiteX15" fmla="*/ 425676 w 1522904"/>
              <a:gd name="connsiteY15" fmla="*/ 1504921 h 1624296"/>
              <a:gd name="connsiteX16" fmla="*/ 1930 w 1522904"/>
              <a:gd name="connsiteY16" fmla="*/ 1214989 h 1624296"/>
              <a:gd name="connsiteX17" fmla="*/ 262125 w 1522904"/>
              <a:gd name="connsiteY17" fmla="*/ 761506 h 1624296"/>
              <a:gd name="connsiteX18" fmla="*/ 106008 w 1522904"/>
              <a:gd name="connsiteY18" fmla="*/ 1014267 h 1624296"/>
              <a:gd name="connsiteX19" fmla="*/ 879159 w 1522904"/>
              <a:gd name="connsiteY19" fmla="*/ 612823 h 1624296"/>
              <a:gd name="connsiteX20" fmla="*/ 745345 w 1522904"/>
              <a:gd name="connsiteY20" fmla="*/ 657428 h 1624296"/>
              <a:gd name="connsiteX21" fmla="*/ 886593 w 1522904"/>
              <a:gd name="connsiteY21" fmla="*/ 583087 h 1624296"/>
              <a:gd name="connsiteX22" fmla="*/ 529754 w 1522904"/>
              <a:gd name="connsiteY22" fmla="*/ 241116 h 1624296"/>
              <a:gd name="connsiteX23" fmla="*/ 351335 w 1522904"/>
              <a:gd name="connsiteY23" fmla="*/ 166774 h 1624296"/>
              <a:gd name="connsiteX24" fmla="*/ 879159 w 1522904"/>
              <a:gd name="connsiteY24" fmla="*/ 285721 h 1624296"/>
              <a:gd name="connsiteX25" fmla="*/ 596662 w 1522904"/>
              <a:gd name="connsiteY25" fmla="*/ 226247 h 1624296"/>
              <a:gd name="connsiteX26" fmla="*/ 990672 w 1522904"/>
              <a:gd name="connsiteY26" fmla="*/ 107301 h 1624296"/>
              <a:gd name="connsiteX27" fmla="*/ 797384 w 1522904"/>
              <a:gd name="connsiteY27" fmla="*/ 218813 h 1624296"/>
              <a:gd name="connsiteX28" fmla="*/ 1288037 w 1522904"/>
              <a:gd name="connsiteY28" fmla="*/ 62696 h 1624296"/>
              <a:gd name="connsiteX29" fmla="*/ 1131920 w 1522904"/>
              <a:gd name="connsiteY29" fmla="*/ 211379 h 1624296"/>
              <a:gd name="connsiteX30" fmla="*/ 1466457 w 1522904"/>
              <a:gd name="connsiteY30" fmla="*/ 3223 h 16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22904" h="1624296">
                <a:moveTo>
                  <a:pt x="1466457" y="3223"/>
                </a:moveTo>
                <a:cubicBezTo>
                  <a:pt x="1489998" y="36677"/>
                  <a:pt x="1332642" y="321652"/>
                  <a:pt x="1273169" y="412101"/>
                </a:cubicBezTo>
                <a:cubicBezTo>
                  <a:pt x="1213696" y="502550"/>
                  <a:pt x="1122008" y="537243"/>
                  <a:pt x="1109618" y="545916"/>
                </a:cubicBezTo>
                <a:cubicBezTo>
                  <a:pt x="1097228" y="554589"/>
                  <a:pt x="1200067" y="464140"/>
                  <a:pt x="1198828" y="464140"/>
                </a:cubicBezTo>
                <a:cubicBezTo>
                  <a:pt x="1197589" y="464140"/>
                  <a:pt x="1092272" y="514940"/>
                  <a:pt x="1102184" y="545916"/>
                </a:cubicBezTo>
                <a:cubicBezTo>
                  <a:pt x="1112096" y="576892"/>
                  <a:pt x="1192633" y="596716"/>
                  <a:pt x="1258301" y="649994"/>
                </a:cubicBezTo>
                <a:cubicBezTo>
                  <a:pt x="1323969" y="703272"/>
                  <a:pt x="1485042" y="823457"/>
                  <a:pt x="1496193" y="865584"/>
                </a:cubicBezTo>
                <a:cubicBezTo>
                  <a:pt x="1507344" y="907711"/>
                  <a:pt x="1322730" y="860628"/>
                  <a:pt x="1325208" y="902755"/>
                </a:cubicBezTo>
                <a:cubicBezTo>
                  <a:pt x="1327686" y="944882"/>
                  <a:pt x="1487521" y="1070023"/>
                  <a:pt x="1511062" y="1118345"/>
                </a:cubicBezTo>
                <a:cubicBezTo>
                  <a:pt x="1534603" y="1166667"/>
                  <a:pt x="1524691" y="1224902"/>
                  <a:pt x="1466457" y="1192687"/>
                </a:cubicBezTo>
                <a:cubicBezTo>
                  <a:pt x="1408223" y="1160472"/>
                  <a:pt x="1183959" y="932491"/>
                  <a:pt x="1161657" y="925057"/>
                </a:cubicBezTo>
                <a:cubicBezTo>
                  <a:pt x="1139355" y="917623"/>
                  <a:pt x="1433003" y="1032853"/>
                  <a:pt x="1332642" y="1148082"/>
                </a:cubicBezTo>
                <a:cubicBezTo>
                  <a:pt x="1232281" y="1263311"/>
                  <a:pt x="654896" y="1565633"/>
                  <a:pt x="559491" y="1616433"/>
                </a:cubicBezTo>
                <a:cubicBezTo>
                  <a:pt x="464086" y="1667233"/>
                  <a:pt x="815969" y="1455360"/>
                  <a:pt x="760213" y="1452882"/>
                </a:cubicBezTo>
                <a:cubicBezTo>
                  <a:pt x="704457" y="1450404"/>
                  <a:pt x="280710" y="1592892"/>
                  <a:pt x="224954" y="1601565"/>
                </a:cubicBezTo>
                <a:cubicBezTo>
                  <a:pt x="169198" y="1610238"/>
                  <a:pt x="462847" y="1569350"/>
                  <a:pt x="425676" y="1504921"/>
                </a:cubicBezTo>
                <a:cubicBezTo>
                  <a:pt x="388505" y="1440492"/>
                  <a:pt x="29188" y="1338891"/>
                  <a:pt x="1930" y="1214989"/>
                </a:cubicBezTo>
                <a:cubicBezTo>
                  <a:pt x="-25328" y="1091087"/>
                  <a:pt x="244779" y="794960"/>
                  <a:pt x="262125" y="761506"/>
                </a:cubicBezTo>
                <a:cubicBezTo>
                  <a:pt x="279471" y="728052"/>
                  <a:pt x="3169" y="1039047"/>
                  <a:pt x="106008" y="1014267"/>
                </a:cubicBezTo>
                <a:cubicBezTo>
                  <a:pt x="208847" y="989487"/>
                  <a:pt x="772603" y="672296"/>
                  <a:pt x="879159" y="612823"/>
                </a:cubicBezTo>
                <a:cubicBezTo>
                  <a:pt x="985715" y="553350"/>
                  <a:pt x="744106" y="662384"/>
                  <a:pt x="745345" y="657428"/>
                </a:cubicBezTo>
                <a:cubicBezTo>
                  <a:pt x="746584" y="652472"/>
                  <a:pt x="922525" y="652472"/>
                  <a:pt x="886593" y="583087"/>
                </a:cubicBezTo>
                <a:cubicBezTo>
                  <a:pt x="850661" y="513702"/>
                  <a:pt x="618964" y="310502"/>
                  <a:pt x="529754" y="241116"/>
                </a:cubicBezTo>
                <a:cubicBezTo>
                  <a:pt x="440544" y="171731"/>
                  <a:pt x="293101" y="159340"/>
                  <a:pt x="351335" y="166774"/>
                </a:cubicBezTo>
                <a:cubicBezTo>
                  <a:pt x="409569" y="174208"/>
                  <a:pt x="838271" y="275809"/>
                  <a:pt x="879159" y="285721"/>
                </a:cubicBezTo>
                <a:cubicBezTo>
                  <a:pt x="920047" y="295633"/>
                  <a:pt x="578076" y="255984"/>
                  <a:pt x="596662" y="226247"/>
                </a:cubicBezTo>
                <a:cubicBezTo>
                  <a:pt x="615248" y="196510"/>
                  <a:pt x="957218" y="108540"/>
                  <a:pt x="990672" y="107301"/>
                </a:cubicBezTo>
                <a:cubicBezTo>
                  <a:pt x="1024126" y="106062"/>
                  <a:pt x="747823" y="226247"/>
                  <a:pt x="797384" y="218813"/>
                </a:cubicBezTo>
                <a:cubicBezTo>
                  <a:pt x="846945" y="211379"/>
                  <a:pt x="1232281" y="63935"/>
                  <a:pt x="1288037" y="62696"/>
                </a:cubicBezTo>
                <a:cubicBezTo>
                  <a:pt x="1343793" y="61457"/>
                  <a:pt x="1102183" y="215096"/>
                  <a:pt x="1131920" y="211379"/>
                </a:cubicBezTo>
                <a:cubicBezTo>
                  <a:pt x="1161657" y="207662"/>
                  <a:pt x="1442916" y="-30231"/>
                  <a:pt x="1466457" y="3223"/>
                </a:cubicBezTo>
                <a:close/>
              </a:path>
            </a:pathLst>
          </a:cu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9C693601-9F1B-C295-94DA-BEE3B1448B0C}"/>
              </a:ext>
            </a:extLst>
          </p:cNvPr>
          <p:cNvSpPr/>
          <p:nvPr/>
        </p:nvSpPr>
        <p:spPr>
          <a:xfrm>
            <a:off x="3603720" y="6870529"/>
            <a:ext cx="2091868" cy="1899756"/>
          </a:xfrm>
          <a:custGeom>
            <a:avLst/>
            <a:gdLst>
              <a:gd name="connsiteX0" fmla="*/ 14691 w 2091868"/>
              <a:gd name="connsiteY0" fmla="*/ 534 h 1899756"/>
              <a:gd name="connsiteX1" fmla="*/ 1399354 w 2091868"/>
              <a:gd name="connsiteY1" fmla="*/ 1019437 h 1899756"/>
              <a:gd name="connsiteX2" fmla="*/ 1334040 w 2091868"/>
              <a:gd name="connsiteY2" fmla="*/ 810431 h 1899756"/>
              <a:gd name="connsiteX3" fmla="*/ 1830429 w 2091868"/>
              <a:gd name="connsiteY3" fmla="*/ 993311 h 1899756"/>
              <a:gd name="connsiteX4" fmla="*/ 1752051 w 2091868"/>
              <a:gd name="connsiteY4" fmla="*/ 1097814 h 1899756"/>
              <a:gd name="connsiteX5" fmla="*/ 2091686 w 2091868"/>
              <a:gd name="connsiteY5" fmla="*/ 1150065 h 1899756"/>
              <a:gd name="connsiteX6" fmla="*/ 1699800 w 2091868"/>
              <a:gd name="connsiteY6" fmla="*/ 1319882 h 1899756"/>
              <a:gd name="connsiteX7" fmla="*/ 1503857 w 2091868"/>
              <a:gd name="connsiteY7" fmla="*/ 1894648 h 1899756"/>
              <a:gd name="connsiteX8" fmla="*/ 1516920 w 2091868"/>
              <a:gd name="connsiteY8" fmla="*/ 1581140 h 1899756"/>
              <a:gd name="connsiteX9" fmla="*/ 1281789 w 2091868"/>
              <a:gd name="connsiteY9" fmla="*/ 1228442 h 1899756"/>
              <a:gd name="connsiteX10" fmla="*/ 406577 w 2091868"/>
              <a:gd name="connsiteY10" fmla="*/ 692865 h 1899756"/>
              <a:gd name="connsiteX11" fmla="*/ 654771 w 2091868"/>
              <a:gd name="connsiteY11" fmla="*/ 875745 h 1899756"/>
              <a:gd name="connsiteX12" fmla="*/ 14691 w 2091868"/>
              <a:gd name="connsiteY12" fmla="*/ 534 h 189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1868" h="1899756">
                <a:moveTo>
                  <a:pt x="14691" y="534"/>
                </a:moveTo>
                <a:cubicBezTo>
                  <a:pt x="138788" y="24483"/>
                  <a:pt x="1179463" y="884454"/>
                  <a:pt x="1399354" y="1019437"/>
                </a:cubicBezTo>
                <a:cubicBezTo>
                  <a:pt x="1619245" y="1154420"/>
                  <a:pt x="1262194" y="814785"/>
                  <a:pt x="1334040" y="810431"/>
                </a:cubicBezTo>
                <a:cubicBezTo>
                  <a:pt x="1405886" y="806077"/>
                  <a:pt x="1760761" y="945414"/>
                  <a:pt x="1830429" y="993311"/>
                </a:cubicBezTo>
                <a:cubicBezTo>
                  <a:pt x="1900097" y="1041208"/>
                  <a:pt x="1708508" y="1071688"/>
                  <a:pt x="1752051" y="1097814"/>
                </a:cubicBezTo>
                <a:cubicBezTo>
                  <a:pt x="1795594" y="1123940"/>
                  <a:pt x="2100394" y="1113054"/>
                  <a:pt x="2091686" y="1150065"/>
                </a:cubicBezTo>
                <a:cubicBezTo>
                  <a:pt x="2082978" y="1187076"/>
                  <a:pt x="1797771" y="1195785"/>
                  <a:pt x="1699800" y="1319882"/>
                </a:cubicBezTo>
                <a:cubicBezTo>
                  <a:pt x="1601829" y="1443979"/>
                  <a:pt x="1534337" y="1851105"/>
                  <a:pt x="1503857" y="1894648"/>
                </a:cubicBezTo>
                <a:cubicBezTo>
                  <a:pt x="1473377" y="1938191"/>
                  <a:pt x="1553931" y="1692174"/>
                  <a:pt x="1516920" y="1581140"/>
                </a:cubicBezTo>
                <a:cubicBezTo>
                  <a:pt x="1479909" y="1470106"/>
                  <a:pt x="1466846" y="1376488"/>
                  <a:pt x="1281789" y="1228442"/>
                </a:cubicBezTo>
                <a:cubicBezTo>
                  <a:pt x="1096732" y="1080396"/>
                  <a:pt x="511080" y="751648"/>
                  <a:pt x="406577" y="692865"/>
                </a:cubicBezTo>
                <a:cubicBezTo>
                  <a:pt x="302074" y="634082"/>
                  <a:pt x="717908" y="986779"/>
                  <a:pt x="654771" y="875745"/>
                </a:cubicBezTo>
                <a:cubicBezTo>
                  <a:pt x="591634" y="764711"/>
                  <a:pt x="-109406" y="-23415"/>
                  <a:pt x="14691" y="5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3641C6-7F30-13CC-5171-94FA507DEE77}"/>
              </a:ext>
            </a:extLst>
          </p:cNvPr>
          <p:cNvSpPr/>
          <p:nvPr/>
        </p:nvSpPr>
        <p:spPr>
          <a:xfrm>
            <a:off x="1827654" y="2689251"/>
            <a:ext cx="1899393" cy="3570896"/>
          </a:xfrm>
          <a:custGeom>
            <a:avLst/>
            <a:gdLst>
              <a:gd name="connsiteX0" fmla="*/ 1895260 w 1899393"/>
              <a:gd name="connsiteY0" fmla="*/ 341332 h 3570896"/>
              <a:gd name="connsiteX1" fmla="*/ 771855 w 1899393"/>
              <a:gd name="connsiteY1" fmla="*/ 1530052 h 3570896"/>
              <a:gd name="connsiteX2" fmla="*/ 902483 w 1899393"/>
              <a:gd name="connsiteY2" fmla="*/ 1438612 h 3570896"/>
              <a:gd name="connsiteX3" fmla="*/ 393032 w 1899393"/>
              <a:gd name="connsiteY3" fmla="*/ 2209320 h 3570896"/>
              <a:gd name="connsiteX4" fmla="*/ 615100 w 1899393"/>
              <a:gd name="connsiteY4" fmla="*/ 1921938 h 3570896"/>
              <a:gd name="connsiteX5" fmla="*/ 197089 w 1899393"/>
              <a:gd name="connsiteY5" fmla="*/ 2757960 h 3570896"/>
              <a:gd name="connsiteX6" fmla="*/ 1146 w 1899393"/>
              <a:gd name="connsiteY6" fmla="*/ 3567858 h 3570896"/>
              <a:gd name="connsiteX7" fmla="*/ 157900 w 1899393"/>
              <a:gd name="connsiteY7" fmla="*/ 2940840 h 3570896"/>
              <a:gd name="connsiteX8" fmla="*/ 876357 w 1899393"/>
              <a:gd name="connsiteY8" fmla="*/ 811595 h 3570896"/>
              <a:gd name="connsiteX9" fmla="*/ 837169 w 1899393"/>
              <a:gd name="connsiteY9" fmla="*/ 929160 h 3570896"/>
              <a:gd name="connsiteX10" fmla="*/ 1803820 w 1899393"/>
              <a:gd name="connsiteY10" fmla="*/ 1698 h 3570896"/>
              <a:gd name="connsiteX11" fmla="*/ 1072300 w 1899393"/>
              <a:gd name="connsiteY11" fmla="*/ 694029 h 3570896"/>
              <a:gd name="connsiteX12" fmla="*/ 1503375 w 1899393"/>
              <a:gd name="connsiteY12" fmla="*/ 485023 h 3570896"/>
              <a:gd name="connsiteX13" fmla="*/ 1163740 w 1899393"/>
              <a:gd name="connsiteY13" fmla="*/ 876909 h 3570896"/>
              <a:gd name="connsiteX14" fmla="*/ 1895260 w 1899393"/>
              <a:gd name="connsiteY14" fmla="*/ 341332 h 357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393" h="3570896">
                <a:moveTo>
                  <a:pt x="1895260" y="341332"/>
                </a:moveTo>
                <a:cubicBezTo>
                  <a:pt x="1829946" y="450189"/>
                  <a:pt x="937318" y="1347172"/>
                  <a:pt x="771855" y="1530052"/>
                </a:cubicBezTo>
                <a:cubicBezTo>
                  <a:pt x="606392" y="1712932"/>
                  <a:pt x="965620" y="1325401"/>
                  <a:pt x="902483" y="1438612"/>
                </a:cubicBezTo>
                <a:cubicBezTo>
                  <a:pt x="839346" y="1551823"/>
                  <a:pt x="440929" y="2128766"/>
                  <a:pt x="393032" y="2209320"/>
                </a:cubicBezTo>
                <a:cubicBezTo>
                  <a:pt x="345135" y="2289874"/>
                  <a:pt x="647757" y="1830498"/>
                  <a:pt x="615100" y="1921938"/>
                </a:cubicBezTo>
                <a:cubicBezTo>
                  <a:pt x="582443" y="2013378"/>
                  <a:pt x="299415" y="2483640"/>
                  <a:pt x="197089" y="2757960"/>
                </a:cubicBezTo>
                <a:cubicBezTo>
                  <a:pt x="94763" y="3032280"/>
                  <a:pt x="7677" y="3537378"/>
                  <a:pt x="1146" y="3567858"/>
                </a:cubicBezTo>
                <a:cubicBezTo>
                  <a:pt x="-5385" y="3598338"/>
                  <a:pt x="12032" y="3400217"/>
                  <a:pt x="157900" y="2940840"/>
                </a:cubicBezTo>
                <a:cubicBezTo>
                  <a:pt x="303768" y="2481463"/>
                  <a:pt x="763146" y="1146875"/>
                  <a:pt x="876357" y="811595"/>
                </a:cubicBezTo>
                <a:cubicBezTo>
                  <a:pt x="989568" y="476315"/>
                  <a:pt x="682592" y="1064143"/>
                  <a:pt x="837169" y="929160"/>
                </a:cubicBezTo>
                <a:cubicBezTo>
                  <a:pt x="991746" y="794177"/>
                  <a:pt x="1764632" y="40886"/>
                  <a:pt x="1803820" y="1698"/>
                </a:cubicBezTo>
                <a:cubicBezTo>
                  <a:pt x="1843008" y="-37490"/>
                  <a:pt x="1122374" y="613475"/>
                  <a:pt x="1072300" y="694029"/>
                </a:cubicBezTo>
                <a:cubicBezTo>
                  <a:pt x="1022226" y="774583"/>
                  <a:pt x="1488135" y="454543"/>
                  <a:pt x="1503375" y="485023"/>
                </a:cubicBezTo>
                <a:cubicBezTo>
                  <a:pt x="1518615" y="515503"/>
                  <a:pt x="1096249" y="900857"/>
                  <a:pt x="1163740" y="876909"/>
                </a:cubicBezTo>
                <a:cubicBezTo>
                  <a:pt x="1231231" y="852961"/>
                  <a:pt x="1960574" y="232475"/>
                  <a:pt x="1895260" y="3413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6F735D6-0046-FFBA-2501-690D0505632D}"/>
              </a:ext>
            </a:extLst>
          </p:cNvPr>
          <p:cNvSpPr/>
          <p:nvPr/>
        </p:nvSpPr>
        <p:spPr>
          <a:xfrm>
            <a:off x="4470119" y="1199350"/>
            <a:ext cx="1496576" cy="527856"/>
          </a:xfrm>
          <a:custGeom>
            <a:avLst/>
            <a:gdLst>
              <a:gd name="connsiteX0" fmla="*/ 281 w 1496576"/>
              <a:gd name="connsiteY0" fmla="*/ 407777 h 527856"/>
              <a:gd name="connsiteX1" fmla="*/ 499045 w 1496576"/>
              <a:gd name="connsiteY1" fmla="*/ 232286 h 527856"/>
              <a:gd name="connsiteX2" fmla="*/ 693008 w 1496576"/>
              <a:gd name="connsiteY2" fmla="*/ 47559 h 527856"/>
              <a:gd name="connsiteX3" fmla="*/ 729954 w 1496576"/>
              <a:gd name="connsiteY3" fmla="*/ 149159 h 527856"/>
              <a:gd name="connsiteX4" fmla="*/ 1025517 w 1496576"/>
              <a:gd name="connsiteY4" fmla="*/ 204577 h 527856"/>
              <a:gd name="connsiteX5" fmla="*/ 979336 w 1496576"/>
              <a:gd name="connsiteY5" fmla="*/ 186105 h 527856"/>
              <a:gd name="connsiteX6" fmla="*/ 1496572 w 1496576"/>
              <a:gd name="connsiteY6" fmla="*/ 527850 h 527856"/>
              <a:gd name="connsiteX7" fmla="*/ 988572 w 1496576"/>
              <a:gd name="connsiteY7" fmla="*/ 176868 h 527856"/>
              <a:gd name="connsiteX8" fmla="*/ 711481 w 1496576"/>
              <a:gd name="connsiteY8" fmla="*/ 1377 h 527856"/>
              <a:gd name="connsiteX9" fmla="*/ 572936 w 1496576"/>
              <a:gd name="connsiteY9" fmla="*/ 112214 h 527856"/>
              <a:gd name="connsiteX10" fmla="*/ 281 w 1496576"/>
              <a:gd name="connsiteY10" fmla="*/ 407777 h 52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576" h="527856">
                <a:moveTo>
                  <a:pt x="281" y="407777"/>
                </a:moveTo>
                <a:cubicBezTo>
                  <a:pt x="-12034" y="427789"/>
                  <a:pt x="383591" y="292322"/>
                  <a:pt x="499045" y="232286"/>
                </a:cubicBezTo>
                <a:cubicBezTo>
                  <a:pt x="614500" y="172250"/>
                  <a:pt x="654523" y="61413"/>
                  <a:pt x="693008" y="47559"/>
                </a:cubicBezTo>
                <a:cubicBezTo>
                  <a:pt x="731493" y="33705"/>
                  <a:pt x="674536" y="122989"/>
                  <a:pt x="729954" y="149159"/>
                </a:cubicBezTo>
                <a:cubicBezTo>
                  <a:pt x="785372" y="175329"/>
                  <a:pt x="1025517" y="204577"/>
                  <a:pt x="1025517" y="204577"/>
                </a:cubicBezTo>
                <a:cubicBezTo>
                  <a:pt x="1067081" y="210735"/>
                  <a:pt x="900827" y="132226"/>
                  <a:pt x="979336" y="186105"/>
                </a:cubicBezTo>
                <a:cubicBezTo>
                  <a:pt x="1057845" y="239984"/>
                  <a:pt x="1495033" y="529389"/>
                  <a:pt x="1496572" y="527850"/>
                </a:cubicBezTo>
                <a:cubicBezTo>
                  <a:pt x="1498111" y="526311"/>
                  <a:pt x="1119420" y="264613"/>
                  <a:pt x="988572" y="176868"/>
                </a:cubicBezTo>
                <a:cubicBezTo>
                  <a:pt x="857724" y="89123"/>
                  <a:pt x="780754" y="12153"/>
                  <a:pt x="711481" y="1377"/>
                </a:cubicBezTo>
                <a:cubicBezTo>
                  <a:pt x="642208" y="-9399"/>
                  <a:pt x="685312" y="44481"/>
                  <a:pt x="572936" y="112214"/>
                </a:cubicBezTo>
                <a:cubicBezTo>
                  <a:pt x="460560" y="179947"/>
                  <a:pt x="12596" y="387765"/>
                  <a:pt x="281" y="407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円/楕円 1151">
            <a:extLst>
              <a:ext uri="{FF2B5EF4-FFF2-40B4-BE49-F238E27FC236}">
                <a16:creationId xmlns:a16="http://schemas.microsoft.com/office/drawing/2014/main" id="{59891671-2EB3-002B-0669-1CA455E43CEB}"/>
              </a:ext>
            </a:extLst>
          </p:cNvPr>
          <p:cNvSpPr/>
          <p:nvPr/>
        </p:nvSpPr>
        <p:spPr>
          <a:xfrm>
            <a:off x="4114596" y="5565914"/>
            <a:ext cx="1041571" cy="1041571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円/楕円 1152">
            <a:extLst>
              <a:ext uri="{FF2B5EF4-FFF2-40B4-BE49-F238E27FC236}">
                <a16:creationId xmlns:a16="http://schemas.microsoft.com/office/drawing/2014/main" id="{B687A57C-9849-7AC3-FBD7-C5437B1FEF9F}"/>
              </a:ext>
            </a:extLst>
          </p:cNvPr>
          <p:cNvSpPr/>
          <p:nvPr/>
        </p:nvSpPr>
        <p:spPr>
          <a:xfrm>
            <a:off x="6315029" y="5245122"/>
            <a:ext cx="654029" cy="654029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4948105-26EC-227B-DD2D-D13B6F239935}"/>
              </a:ext>
            </a:extLst>
          </p:cNvPr>
          <p:cNvSpPr/>
          <p:nvPr/>
        </p:nvSpPr>
        <p:spPr>
          <a:xfrm>
            <a:off x="5488121" y="7781376"/>
            <a:ext cx="2238009" cy="3007595"/>
          </a:xfrm>
          <a:custGeom>
            <a:avLst/>
            <a:gdLst>
              <a:gd name="connsiteX0" fmla="*/ 122032 w 2238009"/>
              <a:gd name="connsiteY0" fmla="*/ 379472 h 3007595"/>
              <a:gd name="connsiteX1" fmla="*/ 843927 w 2238009"/>
              <a:gd name="connsiteY1" fmla="*/ 262594 h 3007595"/>
              <a:gd name="connsiteX2" fmla="*/ 830177 w 2238009"/>
              <a:gd name="connsiteY2" fmla="*/ 290095 h 3007595"/>
              <a:gd name="connsiteX3" fmla="*/ 1077684 w 2238009"/>
              <a:gd name="connsiteY3" fmla="*/ 1337 h 3007595"/>
              <a:gd name="connsiteX4" fmla="*/ 981431 w 2238009"/>
              <a:gd name="connsiteY4" fmla="*/ 200717 h 3007595"/>
              <a:gd name="connsiteX5" fmla="*/ 1050183 w 2238009"/>
              <a:gd name="connsiteY5" fmla="*/ 613229 h 3007595"/>
              <a:gd name="connsiteX6" fmla="*/ 1022682 w 2238009"/>
              <a:gd name="connsiteY6" fmla="*/ 496350 h 3007595"/>
              <a:gd name="connsiteX7" fmla="*/ 1222062 w 2238009"/>
              <a:gd name="connsiteY7" fmla="*/ 228218 h 3007595"/>
              <a:gd name="connsiteX8" fmla="*/ 1201437 w 2238009"/>
              <a:gd name="connsiteY8" fmla="*/ 523851 h 3007595"/>
              <a:gd name="connsiteX9" fmla="*/ 1366441 w 2238009"/>
              <a:gd name="connsiteY9" fmla="*/ 1397000 h 3007595"/>
              <a:gd name="connsiteX10" fmla="*/ 1359566 w 2238009"/>
              <a:gd name="connsiteY10" fmla="*/ 984489 h 3007595"/>
              <a:gd name="connsiteX11" fmla="*/ 1373317 w 2238009"/>
              <a:gd name="connsiteY11" fmla="*/ 1094492 h 3007595"/>
              <a:gd name="connsiteX12" fmla="*/ 1414568 w 2238009"/>
              <a:gd name="connsiteY12" fmla="*/ 991364 h 3007595"/>
              <a:gd name="connsiteX13" fmla="*/ 1545196 w 2238009"/>
              <a:gd name="connsiteY13" fmla="*/ 1018865 h 3007595"/>
              <a:gd name="connsiteX14" fmla="*/ 1545196 w 2238009"/>
              <a:gd name="connsiteY14" fmla="*/ 1204495 h 3007595"/>
              <a:gd name="connsiteX15" fmla="*/ 1668950 w 2238009"/>
              <a:gd name="connsiteY15" fmla="*/ 1562004 h 3007595"/>
              <a:gd name="connsiteX16" fmla="*/ 1572697 w 2238009"/>
              <a:gd name="connsiteY16" fmla="*/ 1816386 h 3007595"/>
              <a:gd name="connsiteX17" fmla="*/ 1717076 w 2238009"/>
              <a:gd name="connsiteY17" fmla="*/ 1974516 h 3007595"/>
              <a:gd name="connsiteX18" fmla="*/ 1586447 w 2238009"/>
              <a:gd name="connsiteY18" fmla="*/ 2187647 h 3007595"/>
              <a:gd name="connsiteX19" fmla="*/ 2218965 w 2238009"/>
              <a:gd name="connsiteY19" fmla="*/ 2985168 h 3007595"/>
              <a:gd name="connsiteX20" fmla="*/ 2047085 w 2238009"/>
              <a:gd name="connsiteY20" fmla="*/ 2758287 h 3007595"/>
              <a:gd name="connsiteX21" fmla="*/ 1778953 w 2238009"/>
              <a:gd name="connsiteY21" fmla="*/ 2448904 h 3007595"/>
              <a:gd name="connsiteX22" fmla="*/ 816426 w 2238009"/>
              <a:gd name="connsiteY22" fmla="*/ 1878263 h 3007595"/>
              <a:gd name="connsiteX23" fmla="*/ 1428318 w 2238009"/>
              <a:gd name="connsiteY23" fmla="*/ 2387027 h 3007595"/>
              <a:gd name="connsiteX24" fmla="*/ 1043308 w 2238009"/>
              <a:gd name="connsiteY24" fmla="*/ 2173896 h 3007595"/>
              <a:gd name="connsiteX25" fmla="*/ 603296 w 2238009"/>
              <a:gd name="connsiteY25" fmla="*/ 1651382 h 3007595"/>
              <a:gd name="connsiteX26" fmla="*/ 183909 w 2238009"/>
              <a:gd name="connsiteY26" fmla="*/ 1060116 h 3007595"/>
              <a:gd name="connsiteX27" fmla="*/ 12029 w 2238009"/>
              <a:gd name="connsiteY27" fmla="*/ 888236 h 3007595"/>
              <a:gd name="connsiteX28" fmla="*/ 493293 w 2238009"/>
              <a:gd name="connsiteY28" fmla="*/ 1280122 h 3007595"/>
              <a:gd name="connsiteX29" fmla="*/ 376414 w 2238009"/>
              <a:gd name="connsiteY29" fmla="*/ 1073866 h 3007595"/>
              <a:gd name="connsiteX30" fmla="*/ 87656 w 2238009"/>
              <a:gd name="connsiteY30" fmla="*/ 537601 h 3007595"/>
              <a:gd name="connsiteX31" fmla="*/ 156408 w 2238009"/>
              <a:gd name="connsiteY31" fmla="*/ 599478 h 3007595"/>
              <a:gd name="connsiteX32" fmla="*/ 892053 w 2238009"/>
              <a:gd name="connsiteY32" fmla="*/ 475725 h 3007595"/>
              <a:gd name="connsiteX33" fmla="*/ 623921 w 2238009"/>
              <a:gd name="connsiteY33" fmla="*/ 434474 h 3007595"/>
              <a:gd name="connsiteX34" fmla="*/ 122032 w 2238009"/>
              <a:gd name="connsiteY34" fmla="*/ 379472 h 300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38009" h="3007595">
                <a:moveTo>
                  <a:pt x="122032" y="379472"/>
                </a:moveTo>
                <a:lnTo>
                  <a:pt x="843927" y="262594"/>
                </a:lnTo>
                <a:cubicBezTo>
                  <a:pt x="961951" y="247698"/>
                  <a:pt x="791218" y="333638"/>
                  <a:pt x="830177" y="290095"/>
                </a:cubicBezTo>
                <a:cubicBezTo>
                  <a:pt x="869136" y="246552"/>
                  <a:pt x="1052475" y="16233"/>
                  <a:pt x="1077684" y="1337"/>
                </a:cubicBezTo>
                <a:cubicBezTo>
                  <a:pt x="1102893" y="-13559"/>
                  <a:pt x="986014" y="98735"/>
                  <a:pt x="981431" y="200717"/>
                </a:cubicBezTo>
                <a:cubicBezTo>
                  <a:pt x="976848" y="302699"/>
                  <a:pt x="1043308" y="563957"/>
                  <a:pt x="1050183" y="613229"/>
                </a:cubicBezTo>
                <a:cubicBezTo>
                  <a:pt x="1057058" y="662501"/>
                  <a:pt x="994036" y="560518"/>
                  <a:pt x="1022682" y="496350"/>
                </a:cubicBezTo>
                <a:cubicBezTo>
                  <a:pt x="1051328" y="432182"/>
                  <a:pt x="1192269" y="223634"/>
                  <a:pt x="1222062" y="228218"/>
                </a:cubicBezTo>
                <a:cubicBezTo>
                  <a:pt x="1251855" y="232802"/>
                  <a:pt x="1177374" y="329054"/>
                  <a:pt x="1201437" y="523851"/>
                </a:cubicBezTo>
                <a:cubicBezTo>
                  <a:pt x="1225500" y="718648"/>
                  <a:pt x="1340086" y="1320227"/>
                  <a:pt x="1366441" y="1397000"/>
                </a:cubicBezTo>
                <a:cubicBezTo>
                  <a:pt x="1392796" y="1473773"/>
                  <a:pt x="1358420" y="1034907"/>
                  <a:pt x="1359566" y="984489"/>
                </a:cubicBezTo>
                <a:cubicBezTo>
                  <a:pt x="1360712" y="934071"/>
                  <a:pt x="1364150" y="1093346"/>
                  <a:pt x="1373317" y="1094492"/>
                </a:cubicBezTo>
                <a:cubicBezTo>
                  <a:pt x="1382484" y="1095638"/>
                  <a:pt x="1385922" y="1003968"/>
                  <a:pt x="1414568" y="991364"/>
                </a:cubicBezTo>
                <a:cubicBezTo>
                  <a:pt x="1443214" y="978760"/>
                  <a:pt x="1523425" y="983343"/>
                  <a:pt x="1545196" y="1018865"/>
                </a:cubicBezTo>
                <a:cubicBezTo>
                  <a:pt x="1566967" y="1054387"/>
                  <a:pt x="1524570" y="1113972"/>
                  <a:pt x="1545196" y="1204495"/>
                </a:cubicBezTo>
                <a:cubicBezTo>
                  <a:pt x="1565822" y="1295018"/>
                  <a:pt x="1664367" y="1460022"/>
                  <a:pt x="1668950" y="1562004"/>
                </a:cubicBezTo>
                <a:cubicBezTo>
                  <a:pt x="1673533" y="1663986"/>
                  <a:pt x="1564676" y="1747634"/>
                  <a:pt x="1572697" y="1816386"/>
                </a:cubicBezTo>
                <a:cubicBezTo>
                  <a:pt x="1580718" y="1885138"/>
                  <a:pt x="1714784" y="1912639"/>
                  <a:pt x="1717076" y="1974516"/>
                </a:cubicBezTo>
                <a:cubicBezTo>
                  <a:pt x="1719368" y="2036393"/>
                  <a:pt x="1502799" y="2019205"/>
                  <a:pt x="1586447" y="2187647"/>
                </a:cubicBezTo>
                <a:cubicBezTo>
                  <a:pt x="1670095" y="2356089"/>
                  <a:pt x="2142192" y="2890061"/>
                  <a:pt x="2218965" y="2985168"/>
                </a:cubicBezTo>
                <a:cubicBezTo>
                  <a:pt x="2295738" y="3080275"/>
                  <a:pt x="2120420" y="2847664"/>
                  <a:pt x="2047085" y="2758287"/>
                </a:cubicBezTo>
                <a:cubicBezTo>
                  <a:pt x="1973750" y="2668910"/>
                  <a:pt x="1984063" y="2595575"/>
                  <a:pt x="1778953" y="2448904"/>
                </a:cubicBezTo>
                <a:cubicBezTo>
                  <a:pt x="1573843" y="2302233"/>
                  <a:pt x="874865" y="1888576"/>
                  <a:pt x="816426" y="1878263"/>
                </a:cubicBezTo>
                <a:cubicBezTo>
                  <a:pt x="757987" y="1867950"/>
                  <a:pt x="1390504" y="2337755"/>
                  <a:pt x="1428318" y="2387027"/>
                </a:cubicBezTo>
                <a:cubicBezTo>
                  <a:pt x="1466132" y="2436299"/>
                  <a:pt x="1180812" y="2296503"/>
                  <a:pt x="1043308" y="2173896"/>
                </a:cubicBezTo>
                <a:cubicBezTo>
                  <a:pt x="905804" y="2051289"/>
                  <a:pt x="746529" y="1837012"/>
                  <a:pt x="603296" y="1651382"/>
                </a:cubicBezTo>
                <a:cubicBezTo>
                  <a:pt x="460063" y="1465752"/>
                  <a:pt x="282453" y="1187307"/>
                  <a:pt x="183909" y="1060116"/>
                </a:cubicBezTo>
                <a:cubicBezTo>
                  <a:pt x="85365" y="932925"/>
                  <a:pt x="-39535" y="851568"/>
                  <a:pt x="12029" y="888236"/>
                </a:cubicBezTo>
                <a:cubicBezTo>
                  <a:pt x="63593" y="924904"/>
                  <a:pt x="432562" y="1249184"/>
                  <a:pt x="493293" y="1280122"/>
                </a:cubicBezTo>
                <a:cubicBezTo>
                  <a:pt x="554024" y="1311060"/>
                  <a:pt x="444020" y="1197619"/>
                  <a:pt x="376414" y="1073866"/>
                </a:cubicBezTo>
                <a:cubicBezTo>
                  <a:pt x="308808" y="950113"/>
                  <a:pt x="124324" y="616666"/>
                  <a:pt x="87656" y="537601"/>
                </a:cubicBezTo>
                <a:cubicBezTo>
                  <a:pt x="50988" y="458536"/>
                  <a:pt x="22342" y="609791"/>
                  <a:pt x="156408" y="599478"/>
                </a:cubicBezTo>
                <a:cubicBezTo>
                  <a:pt x="290474" y="589165"/>
                  <a:pt x="814134" y="503226"/>
                  <a:pt x="892053" y="475725"/>
                </a:cubicBezTo>
                <a:cubicBezTo>
                  <a:pt x="969972" y="448224"/>
                  <a:pt x="623921" y="434474"/>
                  <a:pt x="623921" y="434474"/>
                </a:cubicBezTo>
                <a:lnTo>
                  <a:pt x="122032" y="37947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キーラナイトレイHD壁紙無料ダウンロード | Wallpaperbetter" hidden="1">
            <a:extLst>
              <a:ext uri="{FF2B5EF4-FFF2-40B4-BE49-F238E27FC236}">
                <a16:creationId xmlns:a16="http://schemas.microsoft.com/office/drawing/2014/main" id="{3A962228-B087-65F1-1D49-D69A0B207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" r="26990"/>
          <a:stretch/>
        </p:blipFill>
        <p:spPr bwMode="auto">
          <a:xfrm>
            <a:off x="1" y="1175657"/>
            <a:ext cx="9618528" cy="10450286"/>
          </a:xfrm>
          <a:prstGeom prst="rect">
            <a:avLst/>
          </a:prstGeom>
          <a:solidFill>
            <a:srgbClr val="FF8AD8">
              <a:alpha val="25000"/>
            </a:srgbClr>
          </a:solidFill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BEBD9D4-ECCB-7545-B5FB-B3F347CCAA0D}"/>
              </a:ext>
            </a:extLst>
          </p:cNvPr>
          <p:cNvSpPr/>
          <p:nvPr/>
        </p:nvSpPr>
        <p:spPr>
          <a:xfrm>
            <a:off x="4384550" y="4749375"/>
            <a:ext cx="966540" cy="395142"/>
          </a:xfrm>
          <a:custGeom>
            <a:avLst/>
            <a:gdLst>
              <a:gd name="connsiteX0" fmla="*/ 162050 w 966540"/>
              <a:gd name="connsiteY0" fmla="*/ 295700 h 395142"/>
              <a:gd name="connsiteX1" fmla="*/ 22350 w 966540"/>
              <a:gd name="connsiteY1" fmla="*/ 368725 h 395142"/>
              <a:gd name="connsiteX2" fmla="*/ 3300 w 966540"/>
              <a:gd name="connsiteY2" fmla="*/ 314750 h 395142"/>
              <a:gd name="connsiteX3" fmla="*/ 54100 w 966540"/>
              <a:gd name="connsiteY3" fmla="*/ 305225 h 395142"/>
              <a:gd name="connsiteX4" fmla="*/ 38225 w 966540"/>
              <a:gd name="connsiteY4" fmla="*/ 276650 h 395142"/>
              <a:gd name="connsiteX5" fmla="*/ 66800 w 966540"/>
              <a:gd name="connsiteY5" fmla="*/ 279825 h 395142"/>
              <a:gd name="connsiteX6" fmla="*/ 35050 w 966540"/>
              <a:gd name="connsiteY6" fmla="*/ 232200 h 395142"/>
              <a:gd name="connsiteX7" fmla="*/ 104900 w 966540"/>
              <a:gd name="connsiteY7" fmla="*/ 244900 h 395142"/>
              <a:gd name="connsiteX8" fmla="*/ 69975 w 966540"/>
              <a:gd name="connsiteY8" fmla="*/ 181400 h 395142"/>
              <a:gd name="connsiteX9" fmla="*/ 177925 w 966540"/>
              <a:gd name="connsiteY9" fmla="*/ 216325 h 395142"/>
              <a:gd name="connsiteX10" fmla="*/ 152525 w 966540"/>
              <a:gd name="connsiteY10" fmla="*/ 146475 h 395142"/>
              <a:gd name="connsiteX11" fmla="*/ 225550 w 966540"/>
              <a:gd name="connsiteY11" fmla="*/ 178225 h 395142"/>
              <a:gd name="connsiteX12" fmla="*/ 260475 w 966540"/>
              <a:gd name="connsiteY12" fmla="*/ 149650 h 395142"/>
              <a:gd name="connsiteX13" fmla="*/ 212850 w 966540"/>
              <a:gd name="connsiteY13" fmla="*/ 67100 h 395142"/>
              <a:gd name="connsiteX14" fmla="*/ 250950 w 966540"/>
              <a:gd name="connsiteY14" fmla="*/ 117900 h 395142"/>
              <a:gd name="connsiteX15" fmla="*/ 339850 w 966540"/>
              <a:gd name="connsiteY15" fmla="*/ 165525 h 395142"/>
              <a:gd name="connsiteX16" fmla="*/ 336675 w 966540"/>
              <a:gd name="connsiteY16" fmla="*/ 67100 h 395142"/>
              <a:gd name="connsiteX17" fmla="*/ 368425 w 966540"/>
              <a:gd name="connsiteY17" fmla="*/ 152825 h 395142"/>
              <a:gd name="connsiteX18" fmla="*/ 422400 w 966540"/>
              <a:gd name="connsiteY18" fmla="*/ 38525 h 395142"/>
              <a:gd name="connsiteX19" fmla="*/ 438275 w 966540"/>
              <a:gd name="connsiteY19" fmla="*/ 136950 h 395142"/>
              <a:gd name="connsiteX20" fmla="*/ 482725 w 966540"/>
              <a:gd name="connsiteY20" fmla="*/ 73450 h 395142"/>
              <a:gd name="connsiteX21" fmla="*/ 482725 w 966540"/>
              <a:gd name="connsiteY21" fmla="*/ 111550 h 395142"/>
              <a:gd name="connsiteX22" fmla="*/ 520825 w 966540"/>
              <a:gd name="connsiteY22" fmla="*/ 41700 h 395142"/>
              <a:gd name="connsiteX23" fmla="*/ 539875 w 966540"/>
              <a:gd name="connsiteY23" fmla="*/ 121075 h 395142"/>
              <a:gd name="connsiteX24" fmla="*/ 574800 w 966540"/>
              <a:gd name="connsiteY24" fmla="*/ 22650 h 395142"/>
              <a:gd name="connsiteX25" fmla="*/ 590675 w 966540"/>
              <a:gd name="connsiteY25" fmla="*/ 127425 h 395142"/>
              <a:gd name="connsiteX26" fmla="*/ 635125 w 966540"/>
              <a:gd name="connsiteY26" fmla="*/ 44875 h 395142"/>
              <a:gd name="connsiteX27" fmla="*/ 641475 w 966540"/>
              <a:gd name="connsiteY27" fmla="*/ 95675 h 395142"/>
              <a:gd name="connsiteX28" fmla="*/ 660525 w 966540"/>
              <a:gd name="connsiteY28" fmla="*/ 57575 h 395142"/>
              <a:gd name="connsiteX29" fmla="*/ 657350 w 966540"/>
              <a:gd name="connsiteY29" fmla="*/ 168700 h 395142"/>
              <a:gd name="connsiteX30" fmla="*/ 727200 w 966540"/>
              <a:gd name="connsiteY30" fmla="*/ 63925 h 395142"/>
              <a:gd name="connsiteX31" fmla="*/ 739900 w 966540"/>
              <a:gd name="connsiteY31" fmla="*/ 3600 h 395142"/>
              <a:gd name="connsiteX32" fmla="*/ 720850 w 966540"/>
              <a:gd name="connsiteY32" fmla="*/ 168700 h 395142"/>
              <a:gd name="connsiteX33" fmla="*/ 758950 w 966540"/>
              <a:gd name="connsiteY33" fmla="*/ 206800 h 395142"/>
              <a:gd name="connsiteX34" fmla="*/ 743075 w 966540"/>
              <a:gd name="connsiteY34" fmla="*/ 143300 h 395142"/>
              <a:gd name="connsiteX35" fmla="*/ 851025 w 966540"/>
              <a:gd name="connsiteY35" fmla="*/ 263950 h 395142"/>
              <a:gd name="connsiteX36" fmla="*/ 920875 w 966540"/>
              <a:gd name="connsiteY36" fmla="*/ 302050 h 395142"/>
              <a:gd name="connsiteX37" fmla="*/ 965325 w 966540"/>
              <a:gd name="connsiteY37" fmla="*/ 394125 h 395142"/>
              <a:gd name="connsiteX38" fmla="*/ 949450 w 966540"/>
              <a:gd name="connsiteY38" fmla="*/ 349675 h 395142"/>
              <a:gd name="connsiteX39" fmla="*/ 901825 w 966540"/>
              <a:gd name="connsiteY39" fmla="*/ 324275 h 395142"/>
              <a:gd name="connsiteX40" fmla="*/ 844675 w 966540"/>
              <a:gd name="connsiteY40" fmla="*/ 368725 h 395142"/>
              <a:gd name="connsiteX41" fmla="*/ 901825 w 966540"/>
              <a:gd name="connsiteY41" fmla="*/ 346500 h 395142"/>
              <a:gd name="connsiteX42" fmla="*/ 939925 w 966540"/>
              <a:gd name="connsiteY42" fmla="*/ 381425 h 395142"/>
              <a:gd name="connsiteX43" fmla="*/ 920875 w 966540"/>
              <a:gd name="connsiteY43" fmla="*/ 333800 h 395142"/>
              <a:gd name="connsiteX44" fmla="*/ 727200 w 966540"/>
              <a:gd name="connsiteY44" fmla="*/ 168700 h 395142"/>
              <a:gd name="connsiteX45" fmla="*/ 593850 w 966540"/>
              <a:gd name="connsiteY45" fmla="*/ 133775 h 395142"/>
              <a:gd name="connsiteX46" fmla="*/ 873250 w 966540"/>
              <a:gd name="connsiteY46" fmla="*/ 267125 h 395142"/>
              <a:gd name="connsiteX47" fmla="*/ 720850 w 966540"/>
              <a:gd name="connsiteY47" fmla="*/ 178225 h 395142"/>
              <a:gd name="connsiteX48" fmla="*/ 574800 w 966540"/>
              <a:gd name="connsiteY48" fmla="*/ 127425 h 395142"/>
              <a:gd name="connsiteX49" fmla="*/ 441450 w 966540"/>
              <a:gd name="connsiteY49" fmla="*/ 165525 h 395142"/>
              <a:gd name="connsiteX50" fmla="*/ 358900 w 966540"/>
              <a:gd name="connsiteY50" fmla="*/ 181400 h 395142"/>
              <a:gd name="connsiteX51" fmla="*/ 492250 w 966540"/>
              <a:gd name="connsiteY51" fmla="*/ 124250 h 395142"/>
              <a:gd name="connsiteX52" fmla="*/ 250950 w 966540"/>
              <a:gd name="connsiteY52" fmla="*/ 219500 h 395142"/>
              <a:gd name="connsiteX53" fmla="*/ 387475 w 966540"/>
              <a:gd name="connsiteY53" fmla="*/ 152825 h 395142"/>
              <a:gd name="connsiteX54" fmla="*/ 219200 w 966540"/>
              <a:gd name="connsiteY54" fmla="*/ 219500 h 395142"/>
              <a:gd name="connsiteX55" fmla="*/ 282700 w 966540"/>
              <a:gd name="connsiteY55" fmla="*/ 187750 h 395142"/>
              <a:gd name="connsiteX56" fmla="*/ 193800 w 966540"/>
              <a:gd name="connsiteY56" fmla="*/ 235375 h 395142"/>
              <a:gd name="connsiteX57" fmla="*/ 162050 w 966540"/>
              <a:gd name="connsiteY57" fmla="*/ 295700 h 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66540" h="395142">
                <a:moveTo>
                  <a:pt x="162050" y="295700"/>
                </a:moveTo>
                <a:cubicBezTo>
                  <a:pt x="133475" y="317925"/>
                  <a:pt x="48808" y="365550"/>
                  <a:pt x="22350" y="368725"/>
                </a:cubicBezTo>
                <a:cubicBezTo>
                  <a:pt x="-4108" y="371900"/>
                  <a:pt x="-1992" y="325333"/>
                  <a:pt x="3300" y="314750"/>
                </a:cubicBezTo>
                <a:cubicBezTo>
                  <a:pt x="8592" y="304167"/>
                  <a:pt x="48279" y="311575"/>
                  <a:pt x="54100" y="305225"/>
                </a:cubicBezTo>
                <a:cubicBezTo>
                  <a:pt x="59921" y="298875"/>
                  <a:pt x="36108" y="280883"/>
                  <a:pt x="38225" y="276650"/>
                </a:cubicBezTo>
                <a:cubicBezTo>
                  <a:pt x="40342" y="272417"/>
                  <a:pt x="67329" y="287233"/>
                  <a:pt x="66800" y="279825"/>
                </a:cubicBezTo>
                <a:cubicBezTo>
                  <a:pt x="66271" y="272417"/>
                  <a:pt x="28700" y="238021"/>
                  <a:pt x="35050" y="232200"/>
                </a:cubicBezTo>
                <a:cubicBezTo>
                  <a:pt x="41400" y="226379"/>
                  <a:pt x="99079" y="253367"/>
                  <a:pt x="104900" y="244900"/>
                </a:cubicBezTo>
                <a:cubicBezTo>
                  <a:pt x="110721" y="236433"/>
                  <a:pt x="57804" y="186162"/>
                  <a:pt x="69975" y="181400"/>
                </a:cubicBezTo>
                <a:cubicBezTo>
                  <a:pt x="82146" y="176638"/>
                  <a:pt x="164167" y="222146"/>
                  <a:pt x="177925" y="216325"/>
                </a:cubicBezTo>
                <a:cubicBezTo>
                  <a:pt x="191683" y="210504"/>
                  <a:pt x="144588" y="152825"/>
                  <a:pt x="152525" y="146475"/>
                </a:cubicBezTo>
                <a:cubicBezTo>
                  <a:pt x="160462" y="140125"/>
                  <a:pt x="207558" y="177696"/>
                  <a:pt x="225550" y="178225"/>
                </a:cubicBezTo>
                <a:cubicBezTo>
                  <a:pt x="243542" y="178754"/>
                  <a:pt x="262592" y="168171"/>
                  <a:pt x="260475" y="149650"/>
                </a:cubicBezTo>
                <a:cubicBezTo>
                  <a:pt x="258358" y="131129"/>
                  <a:pt x="214437" y="72392"/>
                  <a:pt x="212850" y="67100"/>
                </a:cubicBezTo>
                <a:cubicBezTo>
                  <a:pt x="211263" y="61808"/>
                  <a:pt x="229783" y="101496"/>
                  <a:pt x="250950" y="117900"/>
                </a:cubicBezTo>
                <a:cubicBezTo>
                  <a:pt x="272117" y="134304"/>
                  <a:pt x="325562" y="173992"/>
                  <a:pt x="339850" y="165525"/>
                </a:cubicBezTo>
                <a:cubicBezTo>
                  <a:pt x="354138" y="157058"/>
                  <a:pt x="331913" y="69217"/>
                  <a:pt x="336675" y="67100"/>
                </a:cubicBezTo>
                <a:cubicBezTo>
                  <a:pt x="341437" y="64983"/>
                  <a:pt x="354137" y="157588"/>
                  <a:pt x="368425" y="152825"/>
                </a:cubicBezTo>
                <a:cubicBezTo>
                  <a:pt x="382713" y="148062"/>
                  <a:pt x="410758" y="41171"/>
                  <a:pt x="422400" y="38525"/>
                </a:cubicBezTo>
                <a:cubicBezTo>
                  <a:pt x="434042" y="35879"/>
                  <a:pt x="428221" y="131129"/>
                  <a:pt x="438275" y="136950"/>
                </a:cubicBezTo>
                <a:cubicBezTo>
                  <a:pt x="448329" y="142771"/>
                  <a:pt x="475317" y="77683"/>
                  <a:pt x="482725" y="73450"/>
                </a:cubicBezTo>
                <a:cubicBezTo>
                  <a:pt x="490133" y="69217"/>
                  <a:pt x="476375" y="116842"/>
                  <a:pt x="482725" y="111550"/>
                </a:cubicBezTo>
                <a:cubicBezTo>
                  <a:pt x="489075" y="106258"/>
                  <a:pt x="511300" y="40112"/>
                  <a:pt x="520825" y="41700"/>
                </a:cubicBezTo>
                <a:cubicBezTo>
                  <a:pt x="530350" y="43287"/>
                  <a:pt x="530879" y="124250"/>
                  <a:pt x="539875" y="121075"/>
                </a:cubicBezTo>
                <a:cubicBezTo>
                  <a:pt x="548871" y="117900"/>
                  <a:pt x="566333" y="21592"/>
                  <a:pt x="574800" y="22650"/>
                </a:cubicBezTo>
                <a:cubicBezTo>
                  <a:pt x="583267" y="23708"/>
                  <a:pt x="580621" y="123721"/>
                  <a:pt x="590675" y="127425"/>
                </a:cubicBezTo>
                <a:cubicBezTo>
                  <a:pt x="600729" y="131129"/>
                  <a:pt x="626658" y="50167"/>
                  <a:pt x="635125" y="44875"/>
                </a:cubicBezTo>
                <a:cubicBezTo>
                  <a:pt x="643592" y="39583"/>
                  <a:pt x="637242" y="93558"/>
                  <a:pt x="641475" y="95675"/>
                </a:cubicBezTo>
                <a:cubicBezTo>
                  <a:pt x="645708" y="97792"/>
                  <a:pt x="657879" y="45404"/>
                  <a:pt x="660525" y="57575"/>
                </a:cubicBezTo>
                <a:cubicBezTo>
                  <a:pt x="663171" y="69746"/>
                  <a:pt x="646238" y="167642"/>
                  <a:pt x="657350" y="168700"/>
                </a:cubicBezTo>
                <a:cubicBezTo>
                  <a:pt x="668462" y="169758"/>
                  <a:pt x="713442" y="91442"/>
                  <a:pt x="727200" y="63925"/>
                </a:cubicBezTo>
                <a:cubicBezTo>
                  <a:pt x="740958" y="36408"/>
                  <a:pt x="740958" y="-13862"/>
                  <a:pt x="739900" y="3600"/>
                </a:cubicBezTo>
                <a:cubicBezTo>
                  <a:pt x="738842" y="21062"/>
                  <a:pt x="717675" y="134833"/>
                  <a:pt x="720850" y="168700"/>
                </a:cubicBezTo>
                <a:cubicBezTo>
                  <a:pt x="724025" y="202567"/>
                  <a:pt x="755246" y="211033"/>
                  <a:pt x="758950" y="206800"/>
                </a:cubicBezTo>
                <a:cubicBezTo>
                  <a:pt x="762654" y="202567"/>
                  <a:pt x="727729" y="133775"/>
                  <a:pt x="743075" y="143300"/>
                </a:cubicBezTo>
                <a:cubicBezTo>
                  <a:pt x="758421" y="152825"/>
                  <a:pt x="821392" y="237492"/>
                  <a:pt x="851025" y="263950"/>
                </a:cubicBezTo>
                <a:cubicBezTo>
                  <a:pt x="880658" y="290408"/>
                  <a:pt x="901825" y="280354"/>
                  <a:pt x="920875" y="302050"/>
                </a:cubicBezTo>
                <a:cubicBezTo>
                  <a:pt x="939925" y="323746"/>
                  <a:pt x="960563" y="386188"/>
                  <a:pt x="965325" y="394125"/>
                </a:cubicBezTo>
                <a:cubicBezTo>
                  <a:pt x="970088" y="402063"/>
                  <a:pt x="960033" y="361317"/>
                  <a:pt x="949450" y="349675"/>
                </a:cubicBezTo>
                <a:cubicBezTo>
                  <a:pt x="938867" y="338033"/>
                  <a:pt x="919288" y="321100"/>
                  <a:pt x="901825" y="324275"/>
                </a:cubicBezTo>
                <a:cubicBezTo>
                  <a:pt x="884363" y="327450"/>
                  <a:pt x="844675" y="365021"/>
                  <a:pt x="844675" y="368725"/>
                </a:cubicBezTo>
                <a:cubicBezTo>
                  <a:pt x="844675" y="372429"/>
                  <a:pt x="885950" y="344383"/>
                  <a:pt x="901825" y="346500"/>
                </a:cubicBezTo>
                <a:cubicBezTo>
                  <a:pt x="917700" y="348617"/>
                  <a:pt x="936750" y="383542"/>
                  <a:pt x="939925" y="381425"/>
                </a:cubicBezTo>
                <a:cubicBezTo>
                  <a:pt x="943100" y="379308"/>
                  <a:pt x="956329" y="369254"/>
                  <a:pt x="920875" y="333800"/>
                </a:cubicBezTo>
                <a:cubicBezTo>
                  <a:pt x="885421" y="298346"/>
                  <a:pt x="781704" y="202037"/>
                  <a:pt x="727200" y="168700"/>
                </a:cubicBezTo>
                <a:cubicBezTo>
                  <a:pt x="672696" y="135363"/>
                  <a:pt x="569508" y="117371"/>
                  <a:pt x="593850" y="133775"/>
                </a:cubicBezTo>
                <a:cubicBezTo>
                  <a:pt x="618192" y="150179"/>
                  <a:pt x="852083" y="259717"/>
                  <a:pt x="873250" y="267125"/>
                </a:cubicBezTo>
                <a:cubicBezTo>
                  <a:pt x="894417" y="274533"/>
                  <a:pt x="770592" y="201508"/>
                  <a:pt x="720850" y="178225"/>
                </a:cubicBezTo>
                <a:cubicBezTo>
                  <a:pt x="671108" y="154942"/>
                  <a:pt x="621367" y="129542"/>
                  <a:pt x="574800" y="127425"/>
                </a:cubicBezTo>
                <a:cubicBezTo>
                  <a:pt x="528233" y="125308"/>
                  <a:pt x="477433" y="156529"/>
                  <a:pt x="441450" y="165525"/>
                </a:cubicBezTo>
                <a:cubicBezTo>
                  <a:pt x="405467" y="174521"/>
                  <a:pt x="350433" y="188279"/>
                  <a:pt x="358900" y="181400"/>
                </a:cubicBezTo>
                <a:cubicBezTo>
                  <a:pt x="367367" y="174521"/>
                  <a:pt x="510242" y="117900"/>
                  <a:pt x="492250" y="124250"/>
                </a:cubicBezTo>
                <a:cubicBezTo>
                  <a:pt x="474258" y="130600"/>
                  <a:pt x="268413" y="214737"/>
                  <a:pt x="250950" y="219500"/>
                </a:cubicBezTo>
                <a:cubicBezTo>
                  <a:pt x="233487" y="224263"/>
                  <a:pt x="392767" y="152825"/>
                  <a:pt x="387475" y="152825"/>
                </a:cubicBezTo>
                <a:cubicBezTo>
                  <a:pt x="382183" y="152825"/>
                  <a:pt x="236662" y="213679"/>
                  <a:pt x="219200" y="219500"/>
                </a:cubicBezTo>
                <a:cubicBezTo>
                  <a:pt x="201738" y="225321"/>
                  <a:pt x="286933" y="185104"/>
                  <a:pt x="282700" y="187750"/>
                </a:cubicBezTo>
                <a:cubicBezTo>
                  <a:pt x="278467" y="190396"/>
                  <a:pt x="212321" y="220029"/>
                  <a:pt x="193800" y="235375"/>
                </a:cubicBezTo>
                <a:cubicBezTo>
                  <a:pt x="175279" y="250721"/>
                  <a:pt x="190625" y="273475"/>
                  <a:pt x="162050" y="2957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0D83B42-ACAD-1BD0-E93B-AE624FF484CC}"/>
              </a:ext>
            </a:extLst>
          </p:cNvPr>
          <p:cNvSpPr/>
          <p:nvPr/>
        </p:nvSpPr>
        <p:spPr>
          <a:xfrm>
            <a:off x="4310930" y="4766841"/>
            <a:ext cx="608187" cy="268190"/>
          </a:xfrm>
          <a:custGeom>
            <a:avLst/>
            <a:gdLst>
              <a:gd name="connsiteX0" fmla="*/ 7070 w 608187"/>
              <a:gd name="connsiteY0" fmla="*/ 265534 h 268190"/>
              <a:gd name="connsiteX1" fmla="*/ 261070 w 608187"/>
              <a:gd name="connsiteY1" fmla="*/ 97259 h 268190"/>
              <a:gd name="connsiteX2" fmla="*/ 534120 w 608187"/>
              <a:gd name="connsiteY2" fmla="*/ 21059 h 268190"/>
              <a:gd name="connsiteX3" fmla="*/ 480145 w 608187"/>
              <a:gd name="connsiteY3" fmla="*/ 36934 h 268190"/>
              <a:gd name="connsiteX4" fmla="*/ 603970 w 608187"/>
              <a:gd name="connsiteY4" fmla="*/ 24234 h 268190"/>
              <a:gd name="connsiteX5" fmla="*/ 565870 w 608187"/>
              <a:gd name="connsiteY5" fmla="*/ 11534 h 268190"/>
              <a:gd name="connsiteX6" fmla="*/ 435695 w 608187"/>
              <a:gd name="connsiteY6" fmla="*/ 11534 h 268190"/>
              <a:gd name="connsiteX7" fmla="*/ 496020 w 608187"/>
              <a:gd name="connsiteY7" fmla="*/ 2009 h 268190"/>
              <a:gd name="connsiteX8" fmla="*/ 353145 w 608187"/>
              <a:gd name="connsiteY8" fmla="*/ 55984 h 268190"/>
              <a:gd name="connsiteX9" fmla="*/ 346795 w 608187"/>
              <a:gd name="connsiteY9" fmla="*/ 17884 h 268190"/>
              <a:gd name="connsiteX10" fmla="*/ 346795 w 608187"/>
              <a:gd name="connsiteY10" fmla="*/ 62334 h 268190"/>
              <a:gd name="connsiteX11" fmla="*/ 318220 w 608187"/>
              <a:gd name="connsiteY11" fmla="*/ 62334 h 268190"/>
              <a:gd name="connsiteX12" fmla="*/ 229320 w 608187"/>
              <a:gd name="connsiteY12" fmla="*/ 62334 h 268190"/>
              <a:gd name="connsiteX13" fmla="*/ 238845 w 608187"/>
              <a:gd name="connsiteY13" fmla="*/ 81384 h 268190"/>
              <a:gd name="connsiteX14" fmla="*/ 146770 w 608187"/>
              <a:gd name="connsiteY14" fmla="*/ 144884 h 268190"/>
              <a:gd name="connsiteX15" fmla="*/ 143595 w 608187"/>
              <a:gd name="connsiteY15" fmla="*/ 100434 h 268190"/>
              <a:gd name="connsiteX16" fmla="*/ 153120 w 608187"/>
              <a:gd name="connsiteY16" fmla="*/ 122659 h 268190"/>
              <a:gd name="connsiteX17" fmla="*/ 76920 w 608187"/>
              <a:gd name="connsiteY17" fmla="*/ 195684 h 268190"/>
              <a:gd name="connsiteX18" fmla="*/ 7070 w 608187"/>
              <a:gd name="connsiteY18" fmla="*/ 265534 h 2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8187" h="268190">
                <a:moveTo>
                  <a:pt x="7070" y="265534"/>
                </a:moveTo>
                <a:cubicBezTo>
                  <a:pt x="37762" y="249130"/>
                  <a:pt x="173228" y="138005"/>
                  <a:pt x="261070" y="97259"/>
                </a:cubicBezTo>
                <a:cubicBezTo>
                  <a:pt x="348912" y="56513"/>
                  <a:pt x="497608" y="31113"/>
                  <a:pt x="534120" y="21059"/>
                </a:cubicBezTo>
                <a:cubicBezTo>
                  <a:pt x="570632" y="11005"/>
                  <a:pt x="468503" y="36405"/>
                  <a:pt x="480145" y="36934"/>
                </a:cubicBezTo>
                <a:cubicBezTo>
                  <a:pt x="491787" y="37463"/>
                  <a:pt x="589683" y="28467"/>
                  <a:pt x="603970" y="24234"/>
                </a:cubicBezTo>
                <a:cubicBezTo>
                  <a:pt x="618257" y="20001"/>
                  <a:pt x="593916" y="13651"/>
                  <a:pt x="565870" y="11534"/>
                </a:cubicBezTo>
                <a:cubicBezTo>
                  <a:pt x="537824" y="9417"/>
                  <a:pt x="447337" y="13121"/>
                  <a:pt x="435695" y="11534"/>
                </a:cubicBezTo>
                <a:cubicBezTo>
                  <a:pt x="424053" y="9947"/>
                  <a:pt x="509778" y="-5399"/>
                  <a:pt x="496020" y="2009"/>
                </a:cubicBezTo>
                <a:cubicBezTo>
                  <a:pt x="482262" y="9417"/>
                  <a:pt x="378016" y="53338"/>
                  <a:pt x="353145" y="55984"/>
                </a:cubicBezTo>
                <a:cubicBezTo>
                  <a:pt x="328274" y="58630"/>
                  <a:pt x="347853" y="16826"/>
                  <a:pt x="346795" y="17884"/>
                </a:cubicBezTo>
                <a:cubicBezTo>
                  <a:pt x="345737" y="18942"/>
                  <a:pt x="351558" y="54926"/>
                  <a:pt x="346795" y="62334"/>
                </a:cubicBezTo>
                <a:cubicBezTo>
                  <a:pt x="342033" y="69742"/>
                  <a:pt x="318220" y="62334"/>
                  <a:pt x="318220" y="62334"/>
                </a:cubicBezTo>
                <a:lnTo>
                  <a:pt x="229320" y="62334"/>
                </a:lnTo>
                <a:cubicBezTo>
                  <a:pt x="216091" y="65509"/>
                  <a:pt x="252603" y="67626"/>
                  <a:pt x="238845" y="81384"/>
                </a:cubicBezTo>
                <a:cubicBezTo>
                  <a:pt x="225087" y="95142"/>
                  <a:pt x="162645" y="141709"/>
                  <a:pt x="146770" y="144884"/>
                </a:cubicBezTo>
                <a:cubicBezTo>
                  <a:pt x="130895" y="148059"/>
                  <a:pt x="142537" y="104138"/>
                  <a:pt x="143595" y="100434"/>
                </a:cubicBezTo>
                <a:cubicBezTo>
                  <a:pt x="144653" y="96730"/>
                  <a:pt x="164233" y="106784"/>
                  <a:pt x="153120" y="122659"/>
                </a:cubicBezTo>
                <a:cubicBezTo>
                  <a:pt x="142008" y="138534"/>
                  <a:pt x="99674" y="173459"/>
                  <a:pt x="76920" y="195684"/>
                </a:cubicBezTo>
                <a:cubicBezTo>
                  <a:pt x="54166" y="217909"/>
                  <a:pt x="-23622" y="281938"/>
                  <a:pt x="7070" y="265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7C056A-1C81-B8F0-8A26-60461ABBFFB5}"/>
              </a:ext>
            </a:extLst>
          </p:cNvPr>
          <p:cNvSpPr/>
          <p:nvPr/>
        </p:nvSpPr>
        <p:spPr>
          <a:xfrm>
            <a:off x="4841875" y="4762500"/>
            <a:ext cx="591031" cy="325105"/>
          </a:xfrm>
          <a:custGeom>
            <a:avLst/>
            <a:gdLst>
              <a:gd name="connsiteX0" fmla="*/ 0 w 591031"/>
              <a:gd name="connsiteY0" fmla="*/ 3175 h 325105"/>
              <a:gd name="connsiteX1" fmla="*/ 276225 w 591031"/>
              <a:gd name="connsiteY1" fmla="*/ 0 h 325105"/>
              <a:gd name="connsiteX2" fmla="*/ 212725 w 591031"/>
              <a:gd name="connsiteY2" fmla="*/ 12700 h 325105"/>
              <a:gd name="connsiteX3" fmla="*/ 342900 w 591031"/>
              <a:gd name="connsiteY3" fmla="*/ 50800 h 325105"/>
              <a:gd name="connsiteX4" fmla="*/ 333375 w 591031"/>
              <a:gd name="connsiteY4" fmla="*/ 34925 h 325105"/>
              <a:gd name="connsiteX5" fmla="*/ 444500 w 591031"/>
              <a:gd name="connsiteY5" fmla="*/ 133350 h 325105"/>
              <a:gd name="connsiteX6" fmla="*/ 428625 w 591031"/>
              <a:gd name="connsiteY6" fmla="*/ 107950 h 325105"/>
              <a:gd name="connsiteX7" fmla="*/ 482600 w 591031"/>
              <a:gd name="connsiteY7" fmla="*/ 203200 h 325105"/>
              <a:gd name="connsiteX8" fmla="*/ 517525 w 591031"/>
              <a:gd name="connsiteY8" fmla="*/ 247650 h 325105"/>
              <a:gd name="connsiteX9" fmla="*/ 590550 w 591031"/>
              <a:gd name="connsiteY9" fmla="*/ 323850 h 325105"/>
              <a:gd name="connsiteX10" fmla="*/ 542925 w 591031"/>
              <a:gd name="connsiteY10" fmla="*/ 288925 h 325105"/>
              <a:gd name="connsiteX11" fmla="*/ 425450 w 591031"/>
              <a:gd name="connsiteY11" fmla="*/ 209550 h 325105"/>
              <a:gd name="connsiteX12" fmla="*/ 473075 w 591031"/>
              <a:gd name="connsiteY12" fmla="*/ 234950 h 325105"/>
              <a:gd name="connsiteX13" fmla="*/ 454025 w 591031"/>
              <a:gd name="connsiteY13" fmla="*/ 165100 h 325105"/>
              <a:gd name="connsiteX14" fmla="*/ 336550 w 591031"/>
              <a:gd name="connsiteY14" fmla="*/ 69850 h 325105"/>
              <a:gd name="connsiteX15" fmla="*/ 371475 w 591031"/>
              <a:gd name="connsiteY15" fmla="*/ 95250 h 325105"/>
              <a:gd name="connsiteX16" fmla="*/ 149225 w 591031"/>
              <a:gd name="connsiteY16" fmla="*/ 15875 h 325105"/>
              <a:gd name="connsiteX17" fmla="*/ 238125 w 591031"/>
              <a:gd name="connsiteY17" fmla="*/ 22225 h 325105"/>
              <a:gd name="connsiteX18" fmla="*/ 0 w 591031"/>
              <a:gd name="connsiteY18" fmla="*/ 3175 h 32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1031" h="325105">
                <a:moveTo>
                  <a:pt x="0" y="3175"/>
                </a:moveTo>
                <a:lnTo>
                  <a:pt x="276225" y="0"/>
                </a:lnTo>
                <a:cubicBezTo>
                  <a:pt x="311679" y="1587"/>
                  <a:pt x="201613" y="4233"/>
                  <a:pt x="212725" y="12700"/>
                </a:cubicBezTo>
                <a:cubicBezTo>
                  <a:pt x="223837" y="21167"/>
                  <a:pt x="342900" y="50800"/>
                  <a:pt x="342900" y="50800"/>
                </a:cubicBezTo>
                <a:cubicBezTo>
                  <a:pt x="363008" y="54504"/>
                  <a:pt x="316442" y="21167"/>
                  <a:pt x="333375" y="34925"/>
                </a:cubicBezTo>
                <a:cubicBezTo>
                  <a:pt x="350308" y="48683"/>
                  <a:pt x="428625" y="121179"/>
                  <a:pt x="444500" y="133350"/>
                </a:cubicBezTo>
                <a:cubicBezTo>
                  <a:pt x="460375" y="145521"/>
                  <a:pt x="422275" y="96308"/>
                  <a:pt x="428625" y="107950"/>
                </a:cubicBezTo>
                <a:cubicBezTo>
                  <a:pt x="434975" y="119592"/>
                  <a:pt x="467783" y="179917"/>
                  <a:pt x="482600" y="203200"/>
                </a:cubicBezTo>
                <a:cubicBezTo>
                  <a:pt x="497417" y="226483"/>
                  <a:pt x="499533" y="227542"/>
                  <a:pt x="517525" y="247650"/>
                </a:cubicBezTo>
                <a:cubicBezTo>
                  <a:pt x="535517" y="267758"/>
                  <a:pt x="586317" y="316971"/>
                  <a:pt x="590550" y="323850"/>
                </a:cubicBezTo>
                <a:cubicBezTo>
                  <a:pt x="594783" y="330729"/>
                  <a:pt x="570442" y="307975"/>
                  <a:pt x="542925" y="288925"/>
                </a:cubicBezTo>
                <a:cubicBezTo>
                  <a:pt x="515408" y="269875"/>
                  <a:pt x="437092" y="218546"/>
                  <a:pt x="425450" y="209550"/>
                </a:cubicBezTo>
                <a:cubicBezTo>
                  <a:pt x="413808" y="200554"/>
                  <a:pt x="468313" y="242358"/>
                  <a:pt x="473075" y="234950"/>
                </a:cubicBezTo>
                <a:cubicBezTo>
                  <a:pt x="477838" y="227542"/>
                  <a:pt x="476779" y="192617"/>
                  <a:pt x="454025" y="165100"/>
                </a:cubicBezTo>
                <a:cubicBezTo>
                  <a:pt x="431271" y="137583"/>
                  <a:pt x="350308" y="81492"/>
                  <a:pt x="336550" y="69850"/>
                </a:cubicBezTo>
                <a:cubicBezTo>
                  <a:pt x="322792" y="58208"/>
                  <a:pt x="402696" y="104246"/>
                  <a:pt x="371475" y="95250"/>
                </a:cubicBezTo>
                <a:cubicBezTo>
                  <a:pt x="340254" y="86254"/>
                  <a:pt x="171450" y="28046"/>
                  <a:pt x="149225" y="15875"/>
                </a:cubicBezTo>
                <a:cubicBezTo>
                  <a:pt x="127000" y="3704"/>
                  <a:pt x="238125" y="22225"/>
                  <a:pt x="238125" y="22225"/>
                </a:cubicBezTo>
                <a:lnTo>
                  <a:pt x="0" y="317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8C8414C-659D-924A-3B07-8AF5E2FD7C2B}"/>
              </a:ext>
            </a:extLst>
          </p:cNvPr>
          <p:cNvSpPr/>
          <p:nvPr/>
        </p:nvSpPr>
        <p:spPr>
          <a:xfrm>
            <a:off x="4505302" y="5019645"/>
            <a:ext cx="725963" cy="154909"/>
          </a:xfrm>
          <a:custGeom>
            <a:avLst/>
            <a:gdLst>
              <a:gd name="connsiteX0" fmla="*/ 23 w 725963"/>
              <a:gd name="connsiteY0" fmla="*/ 50830 h 154909"/>
              <a:gd name="connsiteX1" fmla="*/ 193698 w 725963"/>
              <a:gd name="connsiteY1" fmla="*/ 149255 h 154909"/>
              <a:gd name="connsiteX2" fmla="*/ 336573 w 725963"/>
              <a:gd name="connsiteY2" fmla="*/ 142905 h 154909"/>
              <a:gd name="connsiteX3" fmla="*/ 273073 w 725963"/>
              <a:gd name="connsiteY3" fmla="*/ 142905 h 154909"/>
              <a:gd name="connsiteX4" fmla="*/ 450873 w 725963"/>
              <a:gd name="connsiteY4" fmla="*/ 133380 h 154909"/>
              <a:gd name="connsiteX5" fmla="*/ 403248 w 725963"/>
              <a:gd name="connsiteY5" fmla="*/ 127030 h 154909"/>
              <a:gd name="connsiteX6" fmla="*/ 596923 w 725963"/>
              <a:gd name="connsiteY6" fmla="*/ 76230 h 154909"/>
              <a:gd name="connsiteX7" fmla="*/ 565173 w 725963"/>
              <a:gd name="connsiteY7" fmla="*/ 69880 h 154909"/>
              <a:gd name="connsiteX8" fmla="*/ 711223 w 725963"/>
              <a:gd name="connsiteY8" fmla="*/ 44480 h 154909"/>
              <a:gd name="connsiteX9" fmla="*/ 717573 w 725963"/>
              <a:gd name="connsiteY9" fmla="*/ 30 h 154909"/>
              <a:gd name="connsiteX10" fmla="*/ 720748 w 725963"/>
              <a:gd name="connsiteY10" fmla="*/ 38130 h 154909"/>
              <a:gd name="connsiteX11" fmla="*/ 641373 w 725963"/>
              <a:gd name="connsiteY11" fmla="*/ 73055 h 154909"/>
              <a:gd name="connsiteX12" fmla="*/ 558823 w 725963"/>
              <a:gd name="connsiteY12" fmla="*/ 107980 h 154909"/>
              <a:gd name="connsiteX13" fmla="*/ 596923 w 725963"/>
              <a:gd name="connsiteY13" fmla="*/ 98455 h 154909"/>
              <a:gd name="connsiteX14" fmla="*/ 381023 w 725963"/>
              <a:gd name="connsiteY14" fmla="*/ 136555 h 154909"/>
              <a:gd name="connsiteX15" fmla="*/ 450873 w 725963"/>
              <a:gd name="connsiteY15" fmla="*/ 136555 h 154909"/>
              <a:gd name="connsiteX16" fmla="*/ 231798 w 725963"/>
              <a:gd name="connsiteY16" fmla="*/ 146080 h 154909"/>
              <a:gd name="connsiteX17" fmla="*/ 123848 w 725963"/>
              <a:gd name="connsiteY17" fmla="*/ 136555 h 154909"/>
              <a:gd name="connsiteX18" fmla="*/ 206398 w 725963"/>
              <a:gd name="connsiteY18" fmla="*/ 146080 h 154909"/>
              <a:gd name="connsiteX19" fmla="*/ 23 w 725963"/>
              <a:gd name="connsiteY19" fmla="*/ 50830 h 1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5963" h="154909">
                <a:moveTo>
                  <a:pt x="23" y="50830"/>
                </a:moveTo>
                <a:cubicBezTo>
                  <a:pt x="-2094" y="51359"/>
                  <a:pt x="137606" y="133909"/>
                  <a:pt x="193698" y="149255"/>
                </a:cubicBezTo>
                <a:cubicBezTo>
                  <a:pt x="249790" y="164601"/>
                  <a:pt x="323344" y="143963"/>
                  <a:pt x="336573" y="142905"/>
                </a:cubicBezTo>
                <a:cubicBezTo>
                  <a:pt x="349802" y="141847"/>
                  <a:pt x="254023" y="144492"/>
                  <a:pt x="273073" y="142905"/>
                </a:cubicBezTo>
                <a:cubicBezTo>
                  <a:pt x="292123" y="141318"/>
                  <a:pt x="429177" y="136026"/>
                  <a:pt x="450873" y="133380"/>
                </a:cubicBezTo>
                <a:cubicBezTo>
                  <a:pt x="472569" y="130734"/>
                  <a:pt x="378906" y="136555"/>
                  <a:pt x="403248" y="127030"/>
                </a:cubicBezTo>
                <a:cubicBezTo>
                  <a:pt x="427590" y="117505"/>
                  <a:pt x="569936" y="85755"/>
                  <a:pt x="596923" y="76230"/>
                </a:cubicBezTo>
                <a:cubicBezTo>
                  <a:pt x="623910" y="66705"/>
                  <a:pt x="546123" y="75172"/>
                  <a:pt x="565173" y="69880"/>
                </a:cubicBezTo>
                <a:cubicBezTo>
                  <a:pt x="584223" y="64588"/>
                  <a:pt x="685823" y="56122"/>
                  <a:pt x="711223" y="44480"/>
                </a:cubicBezTo>
                <a:cubicBezTo>
                  <a:pt x="736623" y="32838"/>
                  <a:pt x="715985" y="1088"/>
                  <a:pt x="717573" y="30"/>
                </a:cubicBezTo>
                <a:cubicBezTo>
                  <a:pt x="719161" y="-1028"/>
                  <a:pt x="733448" y="25959"/>
                  <a:pt x="720748" y="38130"/>
                </a:cubicBezTo>
                <a:cubicBezTo>
                  <a:pt x="708048" y="50301"/>
                  <a:pt x="641373" y="73055"/>
                  <a:pt x="641373" y="73055"/>
                </a:cubicBezTo>
                <a:cubicBezTo>
                  <a:pt x="614386" y="84697"/>
                  <a:pt x="566231" y="103747"/>
                  <a:pt x="558823" y="107980"/>
                </a:cubicBezTo>
                <a:cubicBezTo>
                  <a:pt x="551415" y="112213"/>
                  <a:pt x="626556" y="93693"/>
                  <a:pt x="596923" y="98455"/>
                </a:cubicBezTo>
                <a:cubicBezTo>
                  <a:pt x="567290" y="103217"/>
                  <a:pt x="405365" y="130205"/>
                  <a:pt x="381023" y="136555"/>
                </a:cubicBezTo>
                <a:cubicBezTo>
                  <a:pt x="356681" y="142905"/>
                  <a:pt x="475744" y="134968"/>
                  <a:pt x="450873" y="136555"/>
                </a:cubicBezTo>
                <a:cubicBezTo>
                  <a:pt x="426002" y="138143"/>
                  <a:pt x="286302" y="146080"/>
                  <a:pt x="231798" y="146080"/>
                </a:cubicBezTo>
                <a:cubicBezTo>
                  <a:pt x="177294" y="146080"/>
                  <a:pt x="128081" y="136555"/>
                  <a:pt x="123848" y="136555"/>
                </a:cubicBezTo>
                <a:cubicBezTo>
                  <a:pt x="119615" y="136555"/>
                  <a:pt x="223860" y="158251"/>
                  <a:pt x="206398" y="146080"/>
                </a:cubicBezTo>
                <a:cubicBezTo>
                  <a:pt x="188936" y="133909"/>
                  <a:pt x="2140" y="50301"/>
                  <a:pt x="23" y="508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85E86D-9AA1-0ACB-6AC9-71DBC4DD8DDD}"/>
              </a:ext>
            </a:extLst>
          </p:cNvPr>
          <p:cNvSpPr/>
          <p:nvPr/>
        </p:nvSpPr>
        <p:spPr>
          <a:xfrm>
            <a:off x="4336023" y="5067292"/>
            <a:ext cx="938647" cy="222346"/>
          </a:xfrm>
          <a:custGeom>
            <a:avLst/>
            <a:gdLst>
              <a:gd name="connsiteX0" fmla="*/ 89927 w 938647"/>
              <a:gd name="connsiteY0" fmla="*/ 3183 h 222346"/>
              <a:gd name="connsiteX1" fmla="*/ 140727 w 938647"/>
              <a:gd name="connsiteY1" fmla="*/ 50808 h 222346"/>
              <a:gd name="connsiteX2" fmla="*/ 1027 w 938647"/>
              <a:gd name="connsiteY2" fmla="*/ 111133 h 222346"/>
              <a:gd name="connsiteX3" fmla="*/ 226452 w 938647"/>
              <a:gd name="connsiteY3" fmla="*/ 82558 h 222346"/>
              <a:gd name="connsiteX4" fmla="*/ 204227 w 938647"/>
              <a:gd name="connsiteY4" fmla="*/ 149233 h 222346"/>
              <a:gd name="connsiteX5" fmla="*/ 312177 w 938647"/>
              <a:gd name="connsiteY5" fmla="*/ 133358 h 222346"/>
              <a:gd name="connsiteX6" fmla="*/ 334402 w 938647"/>
              <a:gd name="connsiteY6" fmla="*/ 193683 h 222346"/>
              <a:gd name="connsiteX7" fmla="*/ 394727 w 938647"/>
              <a:gd name="connsiteY7" fmla="*/ 158758 h 222346"/>
              <a:gd name="connsiteX8" fmla="*/ 397902 w 938647"/>
              <a:gd name="connsiteY8" fmla="*/ 200033 h 222346"/>
              <a:gd name="connsiteX9" fmla="*/ 445527 w 938647"/>
              <a:gd name="connsiteY9" fmla="*/ 139708 h 222346"/>
              <a:gd name="connsiteX10" fmla="*/ 480452 w 938647"/>
              <a:gd name="connsiteY10" fmla="*/ 222258 h 222346"/>
              <a:gd name="connsiteX11" fmla="*/ 528077 w 938647"/>
              <a:gd name="connsiteY11" fmla="*/ 155583 h 222346"/>
              <a:gd name="connsiteX12" fmla="*/ 543952 w 938647"/>
              <a:gd name="connsiteY12" fmla="*/ 152408 h 222346"/>
              <a:gd name="connsiteX13" fmla="*/ 563002 w 938647"/>
              <a:gd name="connsiteY13" fmla="*/ 133358 h 222346"/>
              <a:gd name="connsiteX14" fmla="*/ 632852 w 938647"/>
              <a:gd name="connsiteY14" fmla="*/ 161933 h 222346"/>
              <a:gd name="connsiteX15" fmla="*/ 655077 w 938647"/>
              <a:gd name="connsiteY15" fmla="*/ 95258 h 222346"/>
              <a:gd name="connsiteX16" fmla="*/ 772552 w 938647"/>
              <a:gd name="connsiteY16" fmla="*/ 209558 h 222346"/>
              <a:gd name="connsiteX17" fmla="*/ 759852 w 938647"/>
              <a:gd name="connsiteY17" fmla="*/ 165108 h 222346"/>
              <a:gd name="connsiteX18" fmla="*/ 763027 w 938647"/>
              <a:gd name="connsiteY18" fmla="*/ 114308 h 222346"/>
              <a:gd name="connsiteX19" fmla="*/ 775727 w 938647"/>
              <a:gd name="connsiteY19" fmla="*/ 133358 h 222346"/>
              <a:gd name="connsiteX20" fmla="*/ 785252 w 938647"/>
              <a:gd name="connsiteY20" fmla="*/ 66683 h 222346"/>
              <a:gd name="connsiteX21" fmla="*/ 902727 w 938647"/>
              <a:gd name="connsiteY21" fmla="*/ 111133 h 222346"/>
              <a:gd name="connsiteX22" fmla="*/ 886852 w 938647"/>
              <a:gd name="connsiteY22" fmla="*/ 50808 h 222346"/>
              <a:gd name="connsiteX23" fmla="*/ 912252 w 938647"/>
              <a:gd name="connsiteY23" fmla="*/ 63508 h 222346"/>
              <a:gd name="connsiteX24" fmla="*/ 912252 w 938647"/>
              <a:gd name="connsiteY24" fmla="*/ 19058 h 222346"/>
              <a:gd name="connsiteX25" fmla="*/ 874152 w 938647"/>
              <a:gd name="connsiteY25" fmla="*/ 41283 h 222346"/>
              <a:gd name="connsiteX26" fmla="*/ 937652 w 938647"/>
              <a:gd name="connsiteY26" fmla="*/ 8 h 222346"/>
              <a:gd name="connsiteX27" fmla="*/ 813827 w 938647"/>
              <a:gd name="connsiteY27" fmla="*/ 38108 h 222346"/>
              <a:gd name="connsiteX28" fmla="*/ 693177 w 938647"/>
              <a:gd name="connsiteY28" fmla="*/ 92083 h 222346"/>
              <a:gd name="connsiteX29" fmla="*/ 696352 w 938647"/>
              <a:gd name="connsiteY29" fmla="*/ 107958 h 222346"/>
              <a:gd name="connsiteX30" fmla="*/ 493152 w 938647"/>
              <a:gd name="connsiteY30" fmla="*/ 127008 h 222346"/>
              <a:gd name="connsiteX31" fmla="*/ 496327 w 938647"/>
              <a:gd name="connsiteY31" fmla="*/ 142883 h 222346"/>
              <a:gd name="connsiteX32" fmla="*/ 334402 w 938647"/>
              <a:gd name="connsiteY32" fmla="*/ 101608 h 222346"/>
              <a:gd name="connsiteX33" fmla="*/ 397902 w 938647"/>
              <a:gd name="connsiteY33" fmla="*/ 142883 h 222346"/>
              <a:gd name="connsiteX34" fmla="*/ 264552 w 938647"/>
              <a:gd name="connsiteY34" fmla="*/ 111133 h 222346"/>
              <a:gd name="connsiteX35" fmla="*/ 299477 w 938647"/>
              <a:gd name="connsiteY35" fmla="*/ 120658 h 222346"/>
              <a:gd name="connsiteX36" fmla="*/ 210577 w 938647"/>
              <a:gd name="connsiteY36" fmla="*/ 31758 h 222346"/>
              <a:gd name="connsiteX37" fmla="*/ 283602 w 938647"/>
              <a:gd name="connsiteY37" fmla="*/ 88908 h 222346"/>
              <a:gd name="connsiteX38" fmla="*/ 89927 w 938647"/>
              <a:gd name="connsiteY38" fmla="*/ 3183 h 2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38647" h="222346">
                <a:moveTo>
                  <a:pt x="89927" y="3183"/>
                </a:moveTo>
                <a:cubicBezTo>
                  <a:pt x="66115" y="-3167"/>
                  <a:pt x="155544" y="32816"/>
                  <a:pt x="140727" y="50808"/>
                </a:cubicBezTo>
                <a:cubicBezTo>
                  <a:pt x="125910" y="68800"/>
                  <a:pt x="-13260" y="105841"/>
                  <a:pt x="1027" y="111133"/>
                </a:cubicBezTo>
                <a:cubicBezTo>
                  <a:pt x="15314" y="116425"/>
                  <a:pt x="192585" y="76208"/>
                  <a:pt x="226452" y="82558"/>
                </a:cubicBezTo>
                <a:cubicBezTo>
                  <a:pt x="260319" y="88908"/>
                  <a:pt x="189939" y="140766"/>
                  <a:pt x="204227" y="149233"/>
                </a:cubicBezTo>
                <a:cubicBezTo>
                  <a:pt x="218515" y="157700"/>
                  <a:pt x="290481" y="125950"/>
                  <a:pt x="312177" y="133358"/>
                </a:cubicBezTo>
                <a:cubicBezTo>
                  <a:pt x="333873" y="140766"/>
                  <a:pt x="320644" y="189450"/>
                  <a:pt x="334402" y="193683"/>
                </a:cubicBezTo>
                <a:cubicBezTo>
                  <a:pt x="348160" y="197916"/>
                  <a:pt x="384144" y="157700"/>
                  <a:pt x="394727" y="158758"/>
                </a:cubicBezTo>
                <a:cubicBezTo>
                  <a:pt x="405310" y="159816"/>
                  <a:pt x="389435" y="203208"/>
                  <a:pt x="397902" y="200033"/>
                </a:cubicBezTo>
                <a:cubicBezTo>
                  <a:pt x="406369" y="196858"/>
                  <a:pt x="431769" y="136004"/>
                  <a:pt x="445527" y="139708"/>
                </a:cubicBezTo>
                <a:cubicBezTo>
                  <a:pt x="459285" y="143412"/>
                  <a:pt x="466694" y="219612"/>
                  <a:pt x="480452" y="222258"/>
                </a:cubicBezTo>
                <a:cubicBezTo>
                  <a:pt x="494210" y="224904"/>
                  <a:pt x="517494" y="167225"/>
                  <a:pt x="528077" y="155583"/>
                </a:cubicBezTo>
                <a:cubicBezTo>
                  <a:pt x="538660" y="143941"/>
                  <a:pt x="543952" y="152408"/>
                  <a:pt x="543952" y="152408"/>
                </a:cubicBezTo>
                <a:cubicBezTo>
                  <a:pt x="549773" y="148704"/>
                  <a:pt x="548185" y="131771"/>
                  <a:pt x="563002" y="133358"/>
                </a:cubicBezTo>
                <a:cubicBezTo>
                  <a:pt x="577819" y="134945"/>
                  <a:pt x="617506" y="168283"/>
                  <a:pt x="632852" y="161933"/>
                </a:cubicBezTo>
                <a:cubicBezTo>
                  <a:pt x="648198" y="155583"/>
                  <a:pt x="631794" y="87321"/>
                  <a:pt x="655077" y="95258"/>
                </a:cubicBezTo>
                <a:cubicBezTo>
                  <a:pt x="678360" y="103196"/>
                  <a:pt x="755090" y="197916"/>
                  <a:pt x="772552" y="209558"/>
                </a:cubicBezTo>
                <a:cubicBezTo>
                  <a:pt x="790014" y="221200"/>
                  <a:pt x="761440" y="180983"/>
                  <a:pt x="759852" y="165108"/>
                </a:cubicBezTo>
                <a:cubicBezTo>
                  <a:pt x="758265" y="149233"/>
                  <a:pt x="760381" y="119600"/>
                  <a:pt x="763027" y="114308"/>
                </a:cubicBezTo>
                <a:cubicBezTo>
                  <a:pt x="765673" y="109016"/>
                  <a:pt x="772023" y="141295"/>
                  <a:pt x="775727" y="133358"/>
                </a:cubicBezTo>
                <a:cubicBezTo>
                  <a:pt x="779431" y="125421"/>
                  <a:pt x="764085" y="70387"/>
                  <a:pt x="785252" y="66683"/>
                </a:cubicBezTo>
                <a:cubicBezTo>
                  <a:pt x="806419" y="62979"/>
                  <a:pt x="885794" y="113779"/>
                  <a:pt x="902727" y="111133"/>
                </a:cubicBezTo>
                <a:cubicBezTo>
                  <a:pt x="919660" y="108487"/>
                  <a:pt x="885264" y="58746"/>
                  <a:pt x="886852" y="50808"/>
                </a:cubicBezTo>
                <a:cubicBezTo>
                  <a:pt x="888440" y="42870"/>
                  <a:pt x="908019" y="68800"/>
                  <a:pt x="912252" y="63508"/>
                </a:cubicBezTo>
                <a:cubicBezTo>
                  <a:pt x="916485" y="58216"/>
                  <a:pt x="918602" y="22762"/>
                  <a:pt x="912252" y="19058"/>
                </a:cubicBezTo>
                <a:cubicBezTo>
                  <a:pt x="905902" y="15354"/>
                  <a:pt x="869919" y="44458"/>
                  <a:pt x="874152" y="41283"/>
                </a:cubicBezTo>
                <a:cubicBezTo>
                  <a:pt x="878385" y="38108"/>
                  <a:pt x="947706" y="537"/>
                  <a:pt x="937652" y="8"/>
                </a:cubicBezTo>
                <a:cubicBezTo>
                  <a:pt x="927598" y="-521"/>
                  <a:pt x="854573" y="22762"/>
                  <a:pt x="813827" y="38108"/>
                </a:cubicBezTo>
                <a:cubicBezTo>
                  <a:pt x="773081" y="53454"/>
                  <a:pt x="712756" y="80441"/>
                  <a:pt x="693177" y="92083"/>
                </a:cubicBezTo>
                <a:cubicBezTo>
                  <a:pt x="673598" y="103725"/>
                  <a:pt x="729689" y="102137"/>
                  <a:pt x="696352" y="107958"/>
                </a:cubicBezTo>
                <a:cubicBezTo>
                  <a:pt x="663015" y="113779"/>
                  <a:pt x="526489" y="121187"/>
                  <a:pt x="493152" y="127008"/>
                </a:cubicBezTo>
                <a:cubicBezTo>
                  <a:pt x="459815" y="132829"/>
                  <a:pt x="522785" y="147116"/>
                  <a:pt x="496327" y="142883"/>
                </a:cubicBezTo>
                <a:cubicBezTo>
                  <a:pt x="469869" y="138650"/>
                  <a:pt x="350806" y="101608"/>
                  <a:pt x="334402" y="101608"/>
                </a:cubicBezTo>
                <a:cubicBezTo>
                  <a:pt x="317998" y="101608"/>
                  <a:pt x="409544" y="141296"/>
                  <a:pt x="397902" y="142883"/>
                </a:cubicBezTo>
                <a:cubicBezTo>
                  <a:pt x="386260" y="144470"/>
                  <a:pt x="280956" y="114837"/>
                  <a:pt x="264552" y="111133"/>
                </a:cubicBezTo>
                <a:cubicBezTo>
                  <a:pt x="248148" y="107429"/>
                  <a:pt x="308473" y="133887"/>
                  <a:pt x="299477" y="120658"/>
                </a:cubicBezTo>
                <a:cubicBezTo>
                  <a:pt x="290481" y="107429"/>
                  <a:pt x="213223" y="37050"/>
                  <a:pt x="210577" y="31758"/>
                </a:cubicBezTo>
                <a:cubicBezTo>
                  <a:pt x="207931" y="26466"/>
                  <a:pt x="298948" y="92612"/>
                  <a:pt x="283602" y="88908"/>
                </a:cubicBezTo>
                <a:cubicBezTo>
                  <a:pt x="268256" y="85204"/>
                  <a:pt x="113739" y="9533"/>
                  <a:pt x="89927" y="31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D235A23-5B33-2D80-EE5E-2F3C5681274A}"/>
              </a:ext>
            </a:extLst>
          </p:cNvPr>
          <p:cNvSpPr/>
          <p:nvPr/>
        </p:nvSpPr>
        <p:spPr>
          <a:xfrm>
            <a:off x="4562465" y="4841821"/>
            <a:ext cx="517616" cy="329183"/>
          </a:xfrm>
          <a:custGeom>
            <a:avLst/>
            <a:gdLst>
              <a:gd name="connsiteX0" fmla="*/ 517535 w 517616"/>
              <a:gd name="connsiteY0" fmla="*/ 66729 h 329183"/>
              <a:gd name="connsiteX1" fmla="*/ 368310 w 517616"/>
              <a:gd name="connsiteY1" fmla="*/ 73079 h 329183"/>
              <a:gd name="connsiteX2" fmla="*/ 342910 w 517616"/>
              <a:gd name="connsiteY2" fmla="*/ 76254 h 329183"/>
              <a:gd name="connsiteX3" fmla="*/ 374660 w 517616"/>
              <a:gd name="connsiteY3" fmla="*/ 139754 h 329183"/>
              <a:gd name="connsiteX4" fmla="*/ 355610 w 517616"/>
              <a:gd name="connsiteY4" fmla="*/ 235004 h 329183"/>
              <a:gd name="connsiteX5" fmla="*/ 282585 w 517616"/>
              <a:gd name="connsiteY5" fmla="*/ 317554 h 329183"/>
              <a:gd name="connsiteX6" fmla="*/ 244485 w 517616"/>
              <a:gd name="connsiteY6" fmla="*/ 323904 h 329183"/>
              <a:gd name="connsiteX7" fmla="*/ 95260 w 517616"/>
              <a:gd name="connsiteY7" fmla="*/ 273104 h 329183"/>
              <a:gd name="connsiteX8" fmla="*/ 38110 w 517616"/>
              <a:gd name="connsiteY8" fmla="*/ 247704 h 329183"/>
              <a:gd name="connsiteX9" fmla="*/ 10 w 517616"/>
              <a:gd name="connsiteY9" fmla="*/ 165154 h 329183"/>
              <a:gd name="connsiteX10" fmla="*/ 34935 w 517616"/>
              <a:gd name="connsiteY10" fmla="*/ 92129 h 329183"/>
              <a:gd name="connsiteX11" fmla="*/ 92085 w 517616"/>
              <a:gd name="connsiteY11" fmla="*/ 47679 h 329183"/>
              <a:gd name="connsiteX12" fmla="*/ 269885 w 517616"/>
              <a:gd name="connsiteY12" fmla="*/ 6404 h 329183"/>
              <a:gd name="connsiteX13" fmla="*/ 346085 w 517616"/>
              <a:gd name="connsiteY13" fmla="*/ 6404 h 329183"/>
              <a:gd name="connsiteX14" fmla="*/ 517535 w 517616"/>
              <a:gd name="connsiteY14" fmla="*/ 66729 h 32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7616" h="329183">
                <a:moveTo>
                  <a:pt x="517535" y="66729"/>
                </a:moveTo>
                <a:cubicBezTo>
                  <a:pt x="521239" y="77841"/>
                  <a:pt x="397414" y="71492"/>
                  <a:pt x="368310" y="73079"/>
                </a:cubicBezTo>
                <a:cubicBezTo>
                  <a:pt x="339206" y="74666"/>
                  <a:pt x="341852" y="65142"/>
                  <a:pt x="342910" y="76254"/>
                </a:cubicBezTo>
                <a:cubicBezTo>
                  <a:pt x="343968" y="87366"/>
                  <a:pt x="372543" y="113296"/>
                  <a:pt x="374660" y="139754"/>
                </a:cubicBezTo>
                <a:cubicBezTo>
                  <a:pt x="376777" y="166212"/>
                  <a:pt x="370956" y="205371"/>
                  <a:pt x="355610" y="235004"/>
                </a:cubicBezTo>
                <a:cubicBezTo>
                  <a:pt x="340264" y="264637"/>
                  <a:pt x="301106" y="302737"/>
                  <a:pt x="282585" y="317554"/>
                </a:cubicBezTo>
                <a:cubicBezTo>
                  <a:pt x="264064" y="332371"/>
                  <a:pt x="275706" y="331312"/>
                  <a:pt x="244485" y="323904"/>
                </a:cubicBezTo>
                <a:cubicBezTo>
                  <a:pt x="213264" y="316496"/>
                  <a:pt x="129656" y="285804"/>
                  <a:pt x="95260" y="273104"/>
                </a:cubicBezTo>
                <a:cubicBezTo>
                  <a:pt x="60864" y="260404"/>
                  <a:pt x="53985" y="265696"/>
                  <a:pt x="38110" y="247704"/>
                </a:cubicBezTo>
                <a:cubicBezTo>
                  <a:pt x="22235" y="229712"/>
                  <a:pt x="539" y="191083"/>
                  <a:pt x="10" y="165154"/>
                </a:cubicBezTo>
                <a:cubicBezTo>
                  <a:pt x="-519" y="139225"/>
                  <a:pt x="19589" y="111708"/>
                  <a:pt x="34935" y="92129"/>
                </a:cubicBezTo>
                <a:cubicBezTo>
                  <a:pt x="50281" y="72550"/>
                  <a:pt x="52927" y="61966"/>
                  <a:pt x="92085" y="47679"/>
                </a:cubicBezTo>
                <a:cubicBezTo>
                  <a:pt x="131243" y="33392"/>
                  <a:pt x="227552" y="13283"/>
                  <a:pt x="269885" y="6404"/>
                </a:cubicBezTo>
                <a:cubicBezTo>
                  <a:pt x="312218" y="-475"/>
                  <a:pt x="312747" y="-3650"/>
                  <a:pt x="346085" y="6404"/>
                </a:cubicBezTo>
                <a:cubicBezTo>
                  <a:pt x="379423" y="16458"/>
                  <a:pt x="513831" y="55617"/>
                  <a:pt x="517535" y="667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18FEC434-E2D4-BDE4-DCBF-202B63EEBC95}"/>
              </a:ext>
            </a:extLst>
          </p:cNvPr>
          <p:cNvSpPr/>
          <p:nvPr/>
        </p:nvSpPr>
        <p:spPr>
          <a:xfrm rot="3557497" flipV="1">
            <a:off x="4666552" y="4946680"/>
            <a:ext cx="105495" cy="1460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70A0399-7223-F10B-A5D5-414C2A7EE66D}"/>
              </a:ext>
            </a:extLst>
          </p:cNvPr>
          <p:cNvSpPr/>
          <p:nvPr/>
        </p:nvSpPr>
        <p:spPr>
          <a:xfrm>
            <a:off x="4295600" y="4784170"/>
            <a:ext cx="463725" cy="255093"/>
          </a:xfrm>
          <a:custGeom>
            <a:avLst/>
            <a:gdLst>
              <a:gd name="connsiteX0" fmla="*/ 175 w 463725"/>
              <a:gd name="connsiteY0" fmla="*/ 222805 h 255093"/>
              <a:gd name="connsiteX1" fmla="*/ 146225 w 463725"/>
              <a:gd name="connsiteY1" fmla="*/ 108505 h 255093"/>
              <a:gd name="connsiteX2" fmla="*/ 187500 w 463725"/>
              <a:gd name="connsiteY2" fmla="*/ 105330 h 255093"/>
              <a:gd name="connsiteX3" fmla="*/ 270050 w 463725"/>
              <a:gd name="connsiteY3" fmla="*/ 54530 h 255093"/>
              <a:gd name="connsiteX4" fmla="*/ 289100 w 463725"/>
              <a:gd name="connsiteY4" fmla="*/ 32305 h 255093"/>
              <a:gd name="connsiteX5" fmla="*/ 355775 w 463725"/>
              <a:gd name="connsiteY5" fmla="*/ 22780 h 255093"/>
              <a:gd name="connsiteX6" fmla="*/ 463725 w 463725"/>
              <a:gd name="connsiteY6" fmla="*/ 555 h 255093"/>
              <a:gd name="connsiteX7" fmla="*/ 355775 w 463725"/>
              <a:gd name="connsiteY7" fmla="*/ 48180 h 255093"/>
              <a:gd name="connsiteX8" fmla="*/ 235125 w 463725"/>
              <a:gd name="connsiteY8" fmla="*/ 86280 h 255093"/>
              <a:gd name="connsiteX9" fmla="*/ 343075 w 463725"/>
              <a:gd name="connsiteY9" fmla="*/ 60880 h 255093"/>
              <a:gd name="connsiteX10" fmla="*/ 155750 w 463725"/>
              <a:gd name="connsiteY10" fmla="*/ 143430 h 255093"/>
              <a:gd name="connsiteX11" fmla="*/ 104950 w 463725"/>
              <a:gd name="connsiteY11" fmla="*/ 194230 h 255093"/>
              <a:gd name="connsiteX12" fmla="*/ 200200 w 463725"/>
              <a:gd name="connsiteY12" fmla="*/ 143430 h 255093"/>
              <a:gd name="connsiteX13" fmla="*/ 50975 w 463725"/>
              <a:gd name="connsiteY13" fmla="*/ 254555 h 255093"/>
              <a:gd name="connsiteX14" fmla="*/ 114475 w 463725"/>
              <a:gd name="connsiteY14" fmla="*/ 187880 h 255093"/>
              <a:gd name="connsiteX15" fmla="*/ 175 w 463725"/>
              <a:gd name="connsiteY15" fmla="*/ 222805 h 2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5" h="255093">
                <a:moveTo>
                  <a:pt x="175" y="222805"/>
                </a:moveTo>
                <a:cubicBezTo>
                  <a:pt x="5467" y="209576"/>
                  <a:pt x="115004" y="128084"/>
                  <a:pt x="146225" y="108505"/>
                </a:cubicBezTo>
                <a:cubicBezTo>
                  <a:pt x="177446" y="88926"/>
                  <a:pt x="166863" y="114326"/>
                  <a:pt x="187500" y="105330"/>
                </a:cubicBezTo>
                <a:cubicBezTo>
                  <a:pt x="208138" y="96334"/>
                  <a:pt x="253117" y="66701"/>
                  <a:pt x="270050" y="54530"/>
                </a:cubicBezTo>
                <a:cubicBezTo>
                  <a:pt x="286983" y="42359"/>
                  <a:pt x="274813" y="37597"/>
                  <a:pt x="289100" y="32305"/>
                </a:cubicBezTo>
                <a:cubicBezTo>
                  <a:pt x="303387" y="27013"/>
                  <a:pt x="326671" y="28072"/>
                  <a:pt x="355775" y="22780"/>
                </a:cubicBezTo>
                <a:cubicBezTo>
                  <a:pt x="384879" y="17488"/>
                  <a:pt x="463725" y="-3678"/>
                  <a:pt x="463725" y="555"/>
                </a:cubicBezTo>
                <a:cubicBezTo>
                  <a:pt x="463725" y="4788"/>
                  <a:pt x="393875" y="33893"/>
                  <a:pt x="355775" y="48180"/>
                </a:cubicBezTo>
                <a:cubicBezTo>
                  <a:pt x="317675" y="62467"/>
                  <a:pt x="237242" y="84163"/>
                  <a:pt x="235125" y="86280"/>
                </a:cubicBezTo>
                <a:cubicBezTo>
                  <a:pt x="233008" y="88397"/>
                  <a:pt x="356304" y="51355"/>
                  <a:pt x="343075" y="60880"/>
                </a:cubicBezTo>
                <a:cubicBezTo>
                  <a:pt x="329846" y="70405"/>
                  <a:pt x="195437" y="121205"/>
                  <a:pt x="155750" y="143430"/>
                </a:cubicBezTo>
                <a:cubicBezTo>
                  <a:pt x="116063" y="165655"/>
                  <a:pt x="97542" y="194230"/>
                  <a:pt x="104950" y="194230"/>
                </a:cubicBezTo>
                <a:cubicBezTo>
                  <a:pt x="112358" y="194230"/>
                  <a:pt x="209196" y="133376"/>
                  <a:pt x="200200" y="143430"/>
                </a:cubicBezTo>
                <a:cubicBezTo>
                  <a:pt x="191204" y="153484"/>
                  <a:pt x="65262" y="247147"/>
                  <a:pt x="50975" y="254555"/>
                </a:cubicBezTo>
                <a:cubicBezTo>
                  <a:pt x="36688" y="261963"/>
                  <a:pt x="118179" y="190526"/>
                  <a:pt x="114475" y="187880"/>
                </a:cubicBezTo>
                <a:cubicBezTo>
                  <a:pt x="110771" y="185234"/>
                  <a:pt x="-5117" y="236034"/>
                  <a:pt x="175" y="2228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D05DB7A-A3CC-16DF-2CCF-1DDAE522EB9E}"/>
              </a:ext>
            </a:extLst>
          </p:cNvPr>
          <p:cNvSpPr/>
          <p:nvPr/>
        </p:nvSpPr>
        <p:spPr>
          <a:xfrm>
            <a:off x="5073544" y="4740109"/>
            <a:ext cx="334240" cy="322060"/>
          </a:xfrm>
          <a:custGeom>
            <a:avLst/>
            <a:gdLst>
              <a:gd name="connsiteX0" fmla="*/ 106 w 334240"/>
              <a:gd name="connsiteY0" fmla="*/ 166 h 322060"/>
              <a:gd name="connsiteX1" fmla="*/ 98531 w 334240"/>
              <a:gd name="connsiteY1" fmla="*/ 66841 h 322060"/>
              <a:gd name="connsiteX2" fmla="*/ 196956 w 334240"/>
              <a:gd name="connsiteY2" fmla="*/ 66841 h 322060"/>
              <a:gd name="connsiteX3" fmla="*/ 190606 w 334240"/>
              <a:gd name="connsiteY3" fmla="*/ 95416 h 322060"/>
              <a:gd name="connsiteX4" fmla="*/ 216006 w 334240"/>
              <a:gd name="connsiteY4" fmla="*/ 158916 h 322060"/>
              <a:gd name="connsiteX5" fmla="*/ 216006 w 334240"/>
              <a:gd name="connsiteY5" fmla="*/ 155741 h 322060"/>
              <a:gd name="connsiteX6" fmla="*/ 308081 w 334240"/>
              <a:gd name="connsiteY6" fmla="*/ 254166 h 322060"/>
              <a:gd name="connsiteX7" fmla="*/ 333481 w 334240"/>
              <a:gd name="connsiteY7" fmla="*/ 320841 h 322060"/>
              <a:gd name="connsiteX8" fmla="*/ 314431 w 334240"/>
              <a:gd name="connsiteY8" fmla="*/ 282741 h 322060"/>
              <a:gd name="connsiteX9" fmla="*/ 193781 w 334240"/>
              <a:gd name="connsiteY9" fmla="*/ 114466 h 322060"/>
              <a:gd name="connsiteX10" fmla="*/ 92181 w 334240"/>
              <a:gd name="connsiteY10" fmla="*/ 57316 h 322060"/>
              <a:gd name="connsiteX11" fmla="*/ 117581 w 334240"/>
              <a:gd name="connsiteY11" fmla="*/ 89066 h 322060"/>
              <a:gd name="connsiteX12" fmla="*/ 106 w 334240"/>
              <a:gd name="connsiteY12" fmla="*/ 166 h 32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40" h="322060">
                <a:moveTo>
                  <a:pt x="106" y="166"/>
                </a:moveTo>
                <a:cubicBezTo>
                  <a:pt x="-3069" y="-3538"/>
                  <a:pt x="65723" y="55729"/>
                  <a:pt x="98531" y="66841"/>
                </a:cubicBezTo>
                <a:cubicBezTo>
                  <a:pt x="131339" y="77954"/>
                  <a:pt x="181610" y="62078"/>
                  <a:pt x="196956" y="66841"/>
                </a:cubicBezTo>
                <a:cubicBezTo>
                  <a:pt x="212302" y="71604"/>
                  <a:pt x="187431" y="80070"/>
                  <a:pt x="190606" y="95416"/>
                </a:cubicBezTo>
                <a:cubicBezTo>
                  <a:pt x="193781" y="110762"/>
                  <a:pt x="216006" y="158916"/>
                  <a:pt x="216006" y="158916"/>
                </a:cubicBezTo>
                <a:cubicBezTo>
                  <a:pt x="220239" y="168970"/>
                  <a:pt x="200660" y="139866"/>
                  <a:pt x="216006" y="155741"/>
                </a:cubicBezTo>
                <a:cubicBezTo>
                  <a:pt x="231352" y="171616"/>
                  <a:pt x="288502" y="226649"/>
                  <a:pt x="308081" y="254166"/>
                </a:cubicBezTo>
                <a:cubicBezTo>
                  <a:pt x="327660" y="281683"/>
                  <a:pt x="332423" y="316079"/>
                  <a:pt x="333481" y="320841"/>
                </a:cubicBezTo>
                <a:cubicBezTo>
                  <a:pt x="334539" y="325603"/>
                  <a:pt x="337714" y="317137"/>
                  <a:pt x="314431" y="282741"/>
                </a:cubicBezTo>
                <a:cubicBezTo>
                  <a:pt x="291148" y="248345"/>
                  <a:pt x="230823" y="152037"/>
                  <a:pt x="193781" y="114466"/>
                </a:cubicBezTo>
                <a:cubicBezTo>
                  <a:pt x="156739" y="76895"/>
                  <a:pt x="104881" y="61549"/>
                  <a:pt x="92181" y="57316"/>
                </a:cubicBezTo>
                <a:cubicBezTo>
                  <a:pt x="79481" y="53083"/>
                  <a:pt x="130810" y="93828"/>
                  <a:pt x="117581" y="89066"/>
                </a:cubicBezTo>
                <a:cubicBezTo>
                  <a:pt x="104352" y="84304"/>
                  <a:pt x="3281" y="3870"/>
                  <a:pt x="106" y="1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C3A3CE4-7641-2323-82CA-CC70335B8616}"/>
              </a:ext>
            </a:extLst>
          </p:cNvPr>
          <p:cNvSpPr/>
          <p:nvPr/>
        </p:nvSpPr>
        <p:spPr>
          <a:xfrm>
            <a:off x="4857080" y="5165084"/>
            <a:ext cx="445372" cy="181763"/>
          </a:xfrm>
          <a:custGeom>
            <a:avLst/>
            <a:gdLst>
              <a:gd name="connsiteX0" fmla="*/ 445170 w 445372"/>
              <a:gd name="connsiteY0" fmla="*/ 641 h 181763"/>
              <a:gd name="connsiteX1" fmla="*/ 276895 w 445372"/>
              <a:gd name="connsiteY1" fmla="*/ 111766 h 181763"/>
              <a:gd name="connsiteX2" fmla="*/ 368970 w 445372"/>
              <a:gd name="connsiteY2" fmla="*/ 83191 h 181763"/>
              <a:gd name="connsiteX3" fmla="*/ 222920 w 445372"/>
              <a:gd name="connsiteY3" fmla="*/ 140341 h 181763"/>
              <a:gd name="connsiteX4" fmla="*/ 670 w 445372"/>
              <a:gd name="connsiteY4" fmla="*/ 181616 h 181763"/>
              <a:gd name="connsiteX5" fmla="*/ 156245 w 445372"/>
              <a:gd name="connsiteY5" fmla="*/ 153041 h 181763"/>
              <a:gd name="connsiteX6" fmla="*/ 219745 w 445372"/>
              <a:gd name="connsiteY6" fmla="*/ 124466 h 181763"/>
              <a:gd name="connsiteX7" fmla="*/ 168945 w 445372"/>
              <a:gd name="connsiteY7" fmla="*/ 48266 h 181763"/>
              <a:gd name="connsiteX8" fmla="*/ 232445 w 445372"/>
              <a:gd name="connsiteY8" fmla="*/ 95891 h 181763"/>
              <a:gd name="connsiteX9" fmla="*/ 283245 w 445372"/>
              <a:gd name="connsiteY9" fmla="*/ 80016 h 181763"/>
              <a:gd name="connsiteX10" fmla="*/ 330870 w 445372"/>
              <a:gd name="connsiteY10" fmla="*/ 54616 h 181763"/>
              <a:gd name="connsiteX11" fmla="*/ 311820 w 445372"/>
              <a:gd name="connsiteY11" fmla="*/ 64141 h 181763"/>
              <a:gd name="connsiteX12" fmla="*/ 445170 w 445372"/>
              <a:gd name="connsiteY12" fmla="*/ 641 h 1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372" h="181763">
                <a:moveTo>
                  <a:pt x="445170" y="641"/>
                </a:moveTo>
                <a:cubicBezTo>
                  <a:pt x="439349" y="8578"/>
                  <a:pt x="289595" y="98008"/>
                  <a:pt x="276895" y="111766"/>
                </a:cubicBezTo>
                <a:cubicBezTo>
                  <a:pt x="264195" y="125524"/>
                  <a:pt x="377966" y="78429"/>
                  <a:pt x="368970" y="83191"/>
                </a:cubicBezTo>
                <a:cubicBezTo>
                  <a:pt x="359974" y="87953"/>
                  <a:pt x="284303" y="123937"/>
                  <a:pt x="222920" y="140341"/>
                </a:cubicBezTo>
                <a:cubicBezTo>
                  <a:pt x="161537" y="156745"/>
                  <a:pt x="670" y="181616"/>
                  <a:pt x="670" y="181616"/>
                </a:cubicBezTo>
                <a:cubicBezTo>
                  <a:pt x="-10442" y="183733"/>
                  <a:pt x="119733" y="162566"/>
                  <a:pt x="156245" y="153041"/>
                </a:cubicBezTo>
                <a:cubicBezTo>
                  <a:pt x="192757" y="143516"/>
                  <a:pt x="217628" y="141928"/>
                  <a:pt x="219745" y="124466"/>
                </a:cubicBezTo>
                <a:cubicBezTo>
                  <a:pt x="221862" y="107004"/>
                  <a:pt x="166828" y="53028"/>
                  <a:pt x="168945" y="48266"/>
                </a:cubicBezTo>
                <a:cubicBezTo>
                  <a:pt x="171062" y="43504"/>
                  <a:pt x="213395" y="90599"/>
                  <a:pt x="232445" y="95891"/>
                </a:cubicBezTo>
                <a:cubicBezTo>
                  <a:pt x="251495" y="101183"/>
                  <a:pt x="266841" y="86895"/>
                  <a:pt x="283245" y="80016"/>
                </a:cubicBezTo>
                <a:cubicBezTo>
                  <a:pt x="299649" y="73137"/>
                  <a:pt x="326108" y="57262"/>
                  <a:pt x="330870" y="54616"/>
                </a:cubicBezTo>
                <a:cubicBezTo>
                  <a:pt x="335632" y="51970"/>
                  <a:pt x="293828" y="67316"/>
                  <a:pt x="311820" y="64141"/>
                </a:cubicBezTo>
                <a:cubicBezTo>
                  <a:pt x="329812" y="60966"/>
                  <a:pt x="450991" y="-7296"/>
                  <a:pt x="445170" y="6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BDA17C7-D0EF-4CAD-E077-10C4F17889C3}"/>
              </a:ext>
            </a:extLst>
          </p:cNvPr>
          <p:cNvSpPr/>
          <p:nvPr/>
        </p:nvSpPr>
        <p:spPr>
          <a:xfrm>
            <a:off x="5608395" y="4349531"/>
            <a:ext cx="81450" cy="330433"/>
          </a:xfrm>
          <a:custGeom>
            <a:avLst/>
            <a:gdLst>
              <a:gd name="connsiteX0" fmla="*/ 81205 w 81450"/>
              <a:gd name="connsiteY0" fmla="*/ 219 h 330433"/>
              <a:gd name="connsiteX1" fmla="*/ 27230 w 81450"/>
              <a:gd name="connsiteY1" fmla="*/ 76419 h 330433"/>
              <a:gd name="connsiteX2" fmla="*/ 43105 w 81450"/>
              <a:gd name="connsiteY2" fmla="*/ 133569 h 330433"/>
              <a:gd name="connsiteX3" fmla="*/ 14530 w 81450"/>
              <a:gd name="connsiteY3" fmla="*/ 146269 h 330433"/>
              <a:gd name="connsiteX4" fmla="*/ 68505 w 81450"/>
              <a:gd name="connsiteY4" fmla="*/ 184369 h 330433"/>
              <a:gd name="connsiteX5" fmla="*/ 65330 w 81450"/>
              <a:gd name="connsiteY5" fmla="*/ 222469 h 330433"/>
              <a:gd name="connsiteX6" fmla="*/ 8180 w 81450"/>
              <a:gd name="connsiteY6" fmla="*/ 263744 h 330433"/>
              <a:gd name="connsiteX7" fmla="*/ 46280 w 81450"/>
              <a:gd name="connsiteY7" fmla="*/ 257394 h 330433"/>
              <a:gd name="connsiteX8" fmla="*/ 1830 w 81450"/>
              <a:gd name="connsiteY8" fmla="*/ 305019 h 330433"/>
              <a:gd name="connsiteX9" fmla="*/ 8180 w 81450"/>
              <a:gd name="connsiteY9" fmla="*/ 330419 h 330433"/>
              <a:gd name="connsiteX10" fmla="*/ 5005 w 81450"/>
              <a:gd name="connsiteY10" fmla="*/ 301844 h 330433"/>
              <a:gd name="connsiteX11" fmla="*/ 55805 w 81450"/>
              <a:gd name="connsiteY11" fmla="*/ 225644 h 330433"/>
              <a:gd name="connsiteX12" fmla="*/ 27230 w 81450"/>
              <a:gd name="connsiteY12" fmla="*/ 120869 h 330433"/>
              <a:gd name="connsiteX13" fmla="*/ 1830 w 81450"/>
              <a:gd name="connsiteY13" fmla="*/ 101819 h 330433"/>
              <a:gd name="connsiteX14" fmla="*/ 81205 w 81450"/>
              <a:gd name="connsiteY14" fmla="*/ 219 h 33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450" h="330433">
                <a:moveTo>
                  <a:pt x="81205" y="219"/>
                </a:moveTo>
                <a:cubicBezTo>
                  <a:pt x="85438" y="-4014"/>
                  <a:pt x="33580" y="54194"/>
                  <a:pt x="27230" y="76419"/>
                </a:cubicBezTo>
                <a:cubicBezTo>
                  <a:pt x="20880" y="98644"/>
                  <a:pt x="45222" y="121927"/>
                  <a:pt x="43105" y="133569"/>
                </a:cubicBezTo>
                <a:cubicBezTo>
                  <a:pt x="40988" y="145211"/>
                  <a:pt x="10297" y="137802"/>
                  <a:pt x="14530" y="146269"/>
                </a:cubicBezTo>
                <a:cubicBezTo>
                  <a:pt x="18763" y="154736"/>
                  <a:pt x="60038" y="171669"/>
                  <a:pt x="68505" y="184369"/>
                </a:cubicBezTo>
                <a:cubicBezTo>
                  <a:pt x="76972" y="197069"/>
                  <a:pt x="75384" y="209240"/>
                  <a:pt x="65330" y="222469"/>
                </a:cubicBezTo>
                <a:cubicBezTo>
                  <a:pt x="55276" y="235698"/>
                  <a:pt x="11355" y="257923"/>
                  <a:pt x="8180" y="263744"/>
                </a:cubicBezTo>
                <a:cubicBezTo>
                  <a:pt x="5005" y="269565"/>
                  <a:pt x="47338" y="250515"/>
                  <a:pt x="46280" y="257394"/>
                </a:cubicBezTo>
                <a:cubicBezTo>
                  <a:pt x="45222" y="264273"/>
                  <a:pt x="8180" y="292848"/>
                  <a:pt x="1830" y="305019"/>
                </a:cubicBezTo>
                <a:cubicBezTo>
                  <a:pt x="-4520" y="317190"/>
                  <a:pt x="7651" y="330948"/>
                  <a:pt x="8180" y="330419"/>
                </a:cubicBezTo>
                <a:cubicBezTo>
                  <a:pt x="8709" y="329890"/>
                  <a:pt x="-2932" y="319306"/>
                  <a:pt x="5005" y="301844"/>
                </a:cubicBezTo>
                <a:cubicBezTo>
                  <a:pt x="12942" y="284382"/>
                  <a:pt x="52101" y="255807"/>
                  <a:pt x="55805" y="225644"/>
                </a:cubicBezTo>
                <a:cubicBezTo>
                  <a:pt x="59509" y="195482"/>
                  <a:pt x="36226" y="141507"/>
                  <a:pt x="27230" y="120869"/>
                </a:cubicBezTo>
                <a:cubicBezTo>
                  <a:pt x="18234" y="100232"/>
                  <a:pt x="-3462" y="115577"/>
                  <a:pt x="1830" y="101819"/>
                </a:cubicBezTo>
                <a:cubicBezTo>
                  <a:pt x="7122" y="88061"/>
                  <a:pt x="76972" y="4452"/>
                  <a:pt x="81205" y="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9A04E7D-E90E-5BA2-4C95-94F6A3A980CE}"/>
              </a:ext>
            </a:extLst>
          </p:cNvPr>
          <p:cNvSpPr/>
          <p:nvPr/>
        </p:nvSpPr>
        <p:spPr>
          <a:xfrm>
            <a:off x="5192195" y="4355786"/>
            <a:ext cx="431576" cy="146416"/>
          </a:xfrm>
          <a:custGeom>
            <a:avLst/>
            <a:gdLst>
              <a:gd name="connsiteX0" fmla="*/ 2105 w 431576"/>
              <a:gd name="connsiteY0" fmla="*/ 314 h 146416"/>
              <a:gd name="connsiteX1" fmla="*/ 291030 w 431576"/>
              <a:gd name="connsiteY1" fmla="*/ 73339 h 146416"/>
              <a:gd name="connsiteX2" fmla="*/ 332305 w 431576"/>
              <a:gd name="connsiteY2" fmla="*/ 124139 h 146416"/>
              <a:gd name="connsiteX3" fmla="*/ 322780 w 431576"/>
              <a:gd name="connsiteY3" fmla="*/ 89214 h 146416"/>
              <a:gd name="connsiteX4" fmla="*/ 430730 w 431576"/>
              <a:gd name="connsiteY4" fmla="*/ 146364 h 146416"/>
              <a:gd name="connsiteX5" fmla="*/ 373580 w 431576"/>
              <a:gd name="connsiteY5" fmla="*/ 98739 h 146416"/>
              <a:gd name="connsiteX6" fmla="*/ 383105 w 431576"/>
              <a:gd name="connsiteY6" fmla="*/ 60639 h 146416"/>
              <a:gd name="connsiteX7" fmla="*/ 345005 w 431576"/>
              <a:gd name="connsiteY7" fmla="*/ 63814 h 146416"/>
              <a:gd name="connsiteX8" fmla="*/ 227530 w 431576"/>
              <a:gd name="connsiteY8" fmla="*/ 25714 h 146416"/>
              <a:gd name="connsiteX9" fmla="*/ 252930 w 431576"/>
              <a:gd name="connsiteY9" fmla="*/ 66989 h 146416"/>
              <a:gd name="connsiteX10" fmla="*/ 164030 w 431576"/>
              <a:gd name="connsiteY10" fmla="*/ 47939 h 146416"/>
              <a:gd name="connsiteX11" fmla="*/ 2105 w 431576"/>
              <a:gd name="connsiteY11" fmla="*/ 314 h 14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576" h="146416">
                <a:moveTo>
                  <a:pt x="2105" y="314"/>
                </a:moveTo>
                <a:cubicBezTo>
                  <a:pt x="23272" y="4547"/>
                  <a:pt x="235997" y="52702"/>
                  <a:pt x="291030" y="73339"/>
                </a:cubicBezTo>
                <a:cubicBezTo>
                  <a:pt x="346063" y="93976"/>
                  <a:pt x="327013" y="121493"/>
                  <a:pt x="332305" y="124139"/>
                </a:cubicBezTo>
                <a:cubicBezTo>
                  <a:pt x="337597" y="126785"/>
                  <a:pt x="306376" y="85510"/>
                  <a:pt x="322780" y="89214"/>
                </a:cubicBezTo>
                <a:cubicBezTo>
                  <a:pt x="339184" y="92918"/>
                  <a:pt x="422263" y="144777"/>
                  <a:pt x="430730" y="146364"/>
                </a:cubicBezTo>
                <a:cubicBezTo>
                  <a:pt x="439197" y="147951"/>
                  <a:pt x="381517" y="113026"/>
                  <a:pt x="373580" y="98739"/>
                </a:cubicBezTo>
                <a:cubicBezTo>
                  <a:pt x="365643" y="84452"/>
                  <a:pt x="387867" y="66460"/>
                  <a:pt x="383105" y="60639"/>
                </a:cubicBezTo>
                <a:cubicBezTo>
                  <a:pt x="378343" y="54818"/>
                  <a:pt x="370934" y="69635"/>
                  <a:pt x="345005" y="63814"/>
                </a:cubicBezTo>
                <a:cubicBezTo>
                  <a:pt x="319076" y="57993"/>
                  <a:pt x="242876" y="25185"/>
                  <a:pt x="227530" y="25714"/>
                </a:cubicBezTo>
                <a:cubicBezTo>
                  <a:pt x="212184" y="26243"/>
                  <a:pt x="263513" y="63285"/>
                  <a:pt x="252930" y="66989"/>
                </a:cubicBezTo>
                <a:cubicBezTo>
                  <a:pt x="242347" y="70693"/>
                  <a:pt x="202659" y="60110"/>
                  <a:pt x="164030" y="47939"/>
                </a:cubicBezTo>
                <a:cubicBezTo>
                  <a:pt x="125401" y="35768"/>
                  <a:pt x="-19062" y="-3919"/>
                  <a:pt x="2105" y="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C349480-A364-060E-BF66-676D8584C233}"/>
              </a:ext>
            </a:extLst>
          </p:cNvPr>
          <p:cNvSpPr/>
          <p:nvPr/>
        </p:nvSpPr>
        <p:spPr>
          <a:xfrm>
            <a:off x="4717463" y="4339597"/>
            <a:ext cx="668704" cy="112870"/>
          </a:xfrm>
          <a:custGeom>
            <a:avLst/>
            <a:gdLst>
              <a:gd name="connsiteX0" fmla="*/ 587 w 668704"/>
              <a:gd name="connsiteY0" fmla="*/ 108578 h 112870"/>
              <a:gd name="connsiteX1" fmla="*/ 232362 w 668704"/>
              <a:gd name="connsiteY1" fmla="*/ 48253 h 112870"/>
              <a:gd name="connsiteX2" fmla="*/ 286337 w 668704"/>
              <a:gd name="connsiteY2" fmla="*/ 35553 h 112870"/>
              <a:gd name="connsiteX3" fmla="*/ 384762 w 668704"/>
              <a:gd name="connsiteY3" fmla="*/ 67303 h 112870"/>
              <a:gd name="connsiteX4" fmla="*/ 368887 w 668704"/>
              <a:gd name="connsiteY4" fmla="*/ 22853 h 112870"/>
              <a:gd name="connsiteX5" fmla="*/ 660987 w 668704"/>
              <a:gd name="connsiteY5" fmla="*/ 111753 h 112870"/>
              <a:gd name="connsiteX6" fmla="*/ 575262 w 668704"/>
              <a:gd name="connsiteY6" fmla="*/ 70478 h 112870"/>
              <a:gd name="connsiteX7" fmla="*/ 480012 w 668704"/>
              <a:gd name="connsiteY7" fmla="*/ 35553 h 112870"/>
              <a:gd name="connsiteX8" fmla="*/ 349837 w 668704"/>
              <a:gd name="connsiteY8" fmla="*/ 628 h 112870"/>
              <a:gd name="connsiteX9" fmla="*/ 368887 w 668704"/>
              <a:gd name="connsiteY9" fmla="*/ 13328 h 112870"/>
              <a:gd name="connsiteX10" fmla="*/ 308562 w 668704"/>
              <a:gd name="connsiteY10" fmla="*/ 16503 h 112870"/>
              <a:gd name="connsiteX11" fmla="*/ 587 w 668704"/>
              <a:gd name="connsiteY11" fmla="*/ 108578 h 1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704" h="112870">
                <a:moveTo>
                  <a:pt x="587" y="108578"/>
                </a:moveTo>
                <a:cubicBezTo>
                  <a:pt x="-12113" y="113870"/>
                  <a:pt x="184737" y="60424"/>
                  <a:pt x="232362" y="48253"/>
                </a:cubicBezTo>
                <a:cubicBezTo>
                  <a:pt x="279987" y="36082"/>
                  <a:pt x="260937" y="32378"/>
                  <a:pt x="286337" y="35553"/>
                </a:cubicBezTo>
                <a:cubicBezTo>
                  <a:pt x="311737" y="38728"/>
                  <a:pt x="371004" y="69420"/>
                  <a:pt x="384762" y="67303"/>
                </a:cubicBezTo>
                <a:cubicBezTo>
                  <a:pt x="398520" y="65186"/>
                  <a:pt x="322850" y="15445"/>
                  <a:pt x="368887" y="22853"/>
                </a:cubicBezTo>
                <a:cubicBezTo>
                  <a:pt x="414925" y="30261"/>
                  <a:pt x="626591" y="103816"/>
                  <a:pt x="660987" y="111753"/>
                </a:cubicBezTo>
                <a:cubicBezTo>
                  <a:pt x="695383" y="119690"/>
                  <a:pt x="605425" y="83178"/>
                  <a:pt x="575262" y="70478"/>
                </a:cubicBezTo>
                <a:cubicBezTo>
                  <a:pt x="545100" y="57778"/>
                  <a:pt x="517583" y="47195"/>
                  <a:pt x="480012" y="35553"/>
                </a:cubicBezTo>
                <a:cubicBezTo>
                  <a:pt x="442441" y="23911"/>
                  <a:pt x="368358" y="4332"/>
                  <a:pt x="349837" y="628"/>
                </a:cubicBezTo>
                <a:cubicBezTo>
                  <a:pt x="331316" y="-3076"/>
                  <a:pt x="375766" y="10682"/>
                  <a:pt x="368887" y="13328"/>
                </a:cubicBezTo>
                <a:cubicBezTo>
                  <a:pt x="362008" y="15974"/>
                  <a:pt x="366241" y="2745"/>
                  <a:pt x="308562" y="16503"/>
                </a:cubicBezTo>
                <a:cubicBezTo>
                  <a:pt x="250883" y="30261"/>
                  <a:pt x="13287" y="103286"/>
                  <a:pt x="587" y="108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BAD5589-87C8-E2A3-5640-D2D758CB86EA}"/>
              </a:ext>
            </a:extLst>
          </p:cNvPr>
          <p:cNvSpPr/>
          <p:nvPr/>
        </p:nvSpPr>
        <p:spPr>
          <a:xfrm>
            <a:off x="5206769" y="4507723"/>
            <a:ext cx="384523" cy="166391"/>
          </a:xfrm>
          <a:custGeom>
            <a:avLst/>
            <a:gdLst>
              <a:gd name="connsiteX0" fmla="*/ 231 w 384523"/>
              <a:gd name="connsiteY0" fmla="*/ 777 h 166391"/>
              <a:gd name="connsiteX1" fmla="*/ 216131 w 384523"/>
              <a:gd name="connsiteY1" fmla="*/ 64277 h 166391"/>
              <a:gd name="connsiteX2" fmla="*/ 219306 w 384523"/>
              <a:gd name="connsiteY2" fmla="*/ 115077 h 166391"/>
              <a:gd name="connsiteX3" fmla="*/ 292331 w 384523"/>
              <a:gd name="connsiteY3" fmla="*/ 108727 h 166391"/>
              <a:gd name="connsiteX4" fmla="*/ 320906 w 384523"/>
              <a:gd name="connsiteY4" fmla="*/ 134127 h 166391"/>
              <a:gd name="connsiteX5" fmla="*/ 333606 w 384523"/>
              <a:gd name="connsiteY5" fmla="*/ 92852 h 166391"/>
              <a:gd name="connsiteX6" fmla="*/ 384406 w 384523"/>
              <a:gd name="connsiteY6" fmla="*/ 165877 h 166391"/>
              <a:gd name="connsiteX7" fmla="*/ 317731 w 384523"/>
              <a:gd name="connsiteY7" fmla="*/ 124602 h 166391"/>
              <a:gd name="connsiteX8" fmla="*/ 257406 w 384523"/>
              <a:gd name="connsiteY8" fmla="*/ 108727 h 166391"/>
              <a:gd name="connsiteX9" fmla="*/ 263756 w 384523"/>
              <a:gd name="connsiteY9" fmla="*/ 111902 h 166391"/>
              <a:gd name="connsiteX10" fmla="*/ 212956 w 384523"/>
              <a:gd name="connsiteY10" fmla="*/ 51577 h 166391"/>
              <a:gd name="connsiteX11" fmla="*/ 174856 w 384523"/>
              <a:gd name="connsiteY11" fmla="*/ 29352 h 166391"/>
              <a:gd name="connsiteX12" fmla="*/ 231 w 384523"/>
              <a:gd name="connsiteY12" fmla="*/ 777 h 1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523" h="166391">
                <a:moveTo>
                  <a:pt x="231" y="777"/>
                </a:moveTo>
                <a:cubicBezTo>
                  <a:pt x="7110" y="6598"/>
                  <a:pt x="179619" y="45227"/>
                  <a:pt x="216131" y="64277"/>
                </a:cubicBezTo>
                <a:cubicBezTo>
                  <a:pt x="252643" y="83327"/>
                  <a:pt x="206606" y="107669"/>
                  <a:pt x="219306" y="115077"/>
                </a:cubicBezTo>
                <a:cubicBezTo>
                  <a:pt x="232006" y="122485"/>
                  <a:pt x="275398" y="105552"/>
                  <a:pt x="292331" y="108727"/>
                </a:cubicBezTo>
                <a:cubicBezTo>
                  <a:pt x="309264" y="111902"/>
                  <a:pt x="314027" y="136773"/>
                  <a:pt x="320906" y="134127"/>
                </a:cubicBezTo>
                <a:cubicBezTo>
                  <a:pt x="327785" y="131481"/>
                  <a:pt x="323023" y="87560"/>
                  <a:pt x="333606" y="92852"/>
                </a:cubicBezTo>
                <a:cubicBezTo>
                  <a:pt x="344189" y="98144"/>
                  <a:pt x="387052" y="160585"/>
                  <a:pt x="384406" y="165877"/>
                </a:cubicBezTo>
                <a:cubicBezTo>
                  <a:pt x="381760" y="171169"/>
                  <a:pt x="338898" y="134127"/>
                  <a:pt x="317731" y="124602"/>
                </a:cubicBezTo>
                <a:cubicBezTo>
                  <a:pt x="296564" y="115077"/>
                  <a:pt x="257406" y="108727"/>
                  <a:pt x="257406" y="108727"/>
                </a:cubicBezTo>
                <a:cubicBezTo>
                  <a:pt x="248410" y="106610"/>
                  <a:pt x="271164" y="121427"/>
                  <a:pt x="263756" y="111902"/>
                </a:cubicBezTo>
                <a:cubicBezTo>
                  <a:pt x="256348" y="102377"/>
                  <a:pt x="227773" y="65335"/>
                  <a:pt x="212956" y="51577"/>
                </a:cubicBezTo>
                <a:cubicBezTo>
                  <a:pt x="198139" y="37819"/>
                  <a:pt x="208193" y="35173"/>
                  <a:pt x="174856" y="29352"/>
                </a:cubicBezTo>
                <a:cubicBezTo>
                  <a:pt x="141519" y="23531"/>
                  <a:pt x="-6648" y="-5044"/>
                  <a:pt x="231" y="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7152342-3A30-0A49-A5F0-1B1789838BAA}"/>
              </a:ext>
            </a:extLst>
          </p:cNvPr>
          <p:cNvSpPr/>
          <p:nvPr/>
        </p:nvSpPr>
        <p:spPr>
          <a:xfrm>
            <a:off x="4904173" y="4545422"/>
            <a:ext cx="491843" cy="81023"/>
          </a:xfrm>
          <a:custGeom>
            <a:avLst/>
            <a:gdLst>
              <a:gd name="connsiteX0" fmla="*/ 7552 w 491843"/>
              <a:gd name="connsiteY0" fmla="*/ 4353 h 81023"/>
              <a:gd name="connsiteX1" fmla="*/ 198052 w 491843"/>
              <a:gd name="connsiteY1" fmla="*/ 4353 h 81023"/>
              <a:gd name="connsiteX2" fmla="*/ 375852 w 491843"/>
              <a:gd name="connsiteY2" fmla="*/ 61503 h 81023"/>
              <a:gd name="connsiteX3" fmla="*/ 347277 w 491843"/>
              <a:gd name="connsiteY3" fmla="*/ 32928 h 81023"/>
              <a:gd name="connsiteX4" fmla="*/ 490152 w 491843"/>
              <a:gd name="connsiteY4" fmla="*/ 80553 h 81023"/>
              <a:gd name="connsiteX5" fmla="*/ 420302 w 491843"/>
              <a:gd name="connsiteY5" fmla="*/ 55153 h 81023"/>
              <a:gd name="connsiteX6" fmla="*/ 337752 w 491843"/>
              <a:gd name="connsiteY6" fmla="*/ 20228 h 81023"/>
              <a:gd name="connsiteX7" fmla="*/ 255202 w 491843"/>
              <a:gd name="connsiteY7" fmla="*/ 1178 h 81023"/>
              <a:gd name="connsiteX8" fmla="*/ 309177 w 491843"/>
              <a:gd name="connsiteY8" fmla="*/ 10703 h 81023"/>
              <a:gd name="connsiteX9" fmla="*/ 61527 w 491843"/>
              <a:gd name="connsiteY9" fmla="*/ 7528 h 81023"/>
              <a:gd name="connsiteX10" fmla="*/ 7552 w 491843"/>
              <a:gd name="connsiteY10" fmla="*/ 4353 h 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843" h="81023">
                <a:moveTo>
                  <a:pt x="7552" y="4353"/>
                </a:moveTo>
                <a:cubicBezTo>
                  <a:pt x="30306" y="3824"/>
                  <a:pt x="136669" y="-5172"/>
                  <a:pt x="198052" y="4353"/>
                </a:cubicBezTo>
                <a:cubicBezTo>
                  <a:pt x="259435" y="13878"/>
                  <a:pt x="350981" y="56741"/>
                  <a:pt x="375852" y="61503"/>
                </a:cubicBezTo>
                <a:cubicBezTo>
                  <a:pt x="400723" y="66265"/>
                  <a:pt x="328227" y="29753"/>
                  <a:pt x="347277" y="32928"/>
                </a:cubicBezTo>
                <a:cubicBezTo>
                  <a:pt x="366327" y="36103"/>
                  <a:pt x="477981" y="76849"/>
                  <a:pt x="490152" y="80553"/>
                </a:cubicBezTo>
                <a:cubicBezTo>
                  <a:pt x="502323" y="84257"/>
                  <a:pt x="445702" y="65207"/>
                  <a:pt x="420302" y="55153"/>
                </a:cubicBezTo>
                <a:cubicBezTo>
                  <a:pt x="394902" y="45099"/>
                  <a:pt x="365269" y="29224"/>
                  <a:pt x="337752" y="20228"/>
                </a:cubicBezTo>
                <a:cubicBezTo>
                  <a:pt x="310235" y="11232"/>
                  <a:pt x="259964" y="2765"/>
                  <a:pt x="255202" y="1178"/>
                </a:cubicBezTo>
                <a:cubicBezTo>
                  <a:pt x="250440" y="-409"/>
                  <a:pt x="341456" y="9645"/>
                  <a:pt x="309177" y="10703"/>
                </a:cubicBezTo>
                <a:cubicBezTo>
                  <a:pt x="276898" y="11761"/>
                  <a:pt x="106506" y="9115"/>
                  <a:pt x="61527" y="7528"/>
                </a:cubicBezTo>
                <a:cubicBezTo>
                  <a:pt x="16548" y="5941"/>
                  <a:pt x="-15202" y="4882"/>
                  <a:pt x="7552" y="43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5B0F3FD-C9D7-8985-5CE4-C0239DFB3B0C}"/>
              </a:ext>
            </a:extLst>
          </p:cNvPr>
          <p:cNvSpPr/>
          <p:nvPr/>
        </p:nvSpPr>
        <p:spPr>
          <a:xfrm>
            <a:off x="4879757" y="4509441"/>
            <a:ext cx="334782" cy="107894"/>
          </a:xfrm>
          <a:custGeom>
            <a:avLst/>
            <a:gdLst>
              <a:gd name="connsiteX0" fmla="*/ 218 w 334782"/>
              <a:gd name="connsiteY0" fmla="*/ 2234 h 107894"/>
              <a:gd name="connsiteX1" fmla="*/ 235168 w 334782"/>
              <a:gd name="connsiteY1" fmla="*/ 37159 h 107894"/>
              <a:gd name="connsiteX2" fmla="*/ 333593 w 334782"/>
              <a:gd name="connsiteY2" fmla="*/ 107009 h 107894"/>
              <a:gd name="connsiteX3" fmla="*/ 292318 w 334782"/>
              <a:gd name="connsiteY3" fmla="*/ 78434 h 107894"/>
              <a:gd name="connsiteX4" fmla="*/ 193893 w 334782"/>
              <a:gd name="connsiteY4" fmla="*/ 11759 h 107894"/>
              <a:gd name="connsiteX5" fmla="*/ 218 w 334782"/>
              <a:gd name="connsiteY5" fmla="*/ 2234 h 1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782" h="107894">
                <a:moveTo>
                  <a:pt x="218" y="2234"/>
                </a:moveTo>
                <a:cubicBezTo>
                  <a:pt x="7097" y="6467"/>
                  <a:pt x="179605" y="19696"/>
                  <a:pt x="235168" y="37159"/>
                </a:cubicBezTo>
                <a:cubicBezTo>
                  <a:pt x="290731" y="54622"/>
                  <a:pt x="324068" y="100130"/>
                  <a:pt x="333593" y="107009"/>
                </a:cubicBezTo>
                <a:cubicBezTo>
                  <a:pt x="343118" y="113888"/>
                  <a:pt x="292318" y="78434"/>
                  <a:pt x="292318" y="78434"/>
                </a:cubicBezTo>
                <a:cubicBezTo>
                  <a:pt x="269035" y="62559"/>
                  <a:pt x="237285" y="24459"/>
                  <a:pt x="193893" y="11759"/>
                </a:cubicBezTo>
                <a:cubicBezTo>
                  <a:pt x="150501" y="-941"/>
                  <a:pt x="-6661" y="-1999"/>
                  <a:pt x="218" y="22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EF5B67C-6360-9F50-4321-DA9FA8791D86}"/>
              </a:ext>
            </a:extLst>
          </p:cNvPr>
          <p:cNvSpPr/>
          <p:nvPr/>
        </p:nvSpPr>
        <p:spPr>
          <a:xfrm>
            <a:off x="4133754" y="4284013"/>
            <a:ext cx="506991" cy="272330"/>
          </a:xfrm>
          <a:custGeom>
            <a:avLst/>
            <a:gdLst>
              <a:gd name="connsiteX0" fmla="*/ 96 w 506991"/>
              <a:gd name="connsiteY0" fmla="*/ 272112 h 272330"/>
              <a:gd name="connsiteX1" fmla="*/ 155671 w 506991"/>
              <a:gd name="connsiteY1" fmla="*/ 199087 h 272330"/>
              <a:gd name="connsiteX2" fmla="*/ 498571 w 506991"/>
              <a:gd name="connsiteY2" fmla="*/ 5412 h 272330"/>
              <a:gd name="connsiteX3" fmla="*/ 390621 w 506991"/>
              <a:gd name="connsiteY3" fmla="*/ 59387 h 272330"/>
              <a:gd name="connsiteX4" fmla="*/ 263621 w 506991"/>
              <a:gd name="connsiteY4" fmla="*/ 119712 h 272330"/>
              <a:gd name="connsiteX5" fmla="*/ 193771 w 506991"/>
              <a:gd name="connsiteY5" fmla="*/ 157812 h 272330"/>
              <a:gd name="connsiteX6" fmla="*/ 174721 w 506991"/>
              <a:gd name="connsiteY6" fmla="*/ 180037 h 272330"/>
              <a:gd name="connsiteX7" fmla="*/ 96 w 506991"/>
              <a:gd name="connsiteY7" fmla="*/ 272112 h 2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991" h="272330">
                <a:moveTo>
                  <a:pt x="96" y="272112"/>
                </a:moveTo>
                <a:cubicBezTo>
                  <a:pt x="-3079" y="275287"/>
                  <a:pt x="72592" y="243537"/>
                  <a:pt x="155671" y="199087"/>
                </a:cubicBezTo>
                <a:cubicBezTo>
                  <a:pt x="238750" y="154637"/>
                  <a:pt x="459413" y="28695"/>
                  <a:pt x="498571" y="5412"/>
                </a:cubicBezTo>
                <a:cubicBezTo>
                  <a:pt x="537729" y="-17871"/>
                  <a:pt x="429779" y="40337"/>
                  <a:pt x="390621" y="59387"/>
                </a:cubicBezTo>
                <a:cubicBezTo>
                  <a:pt x="351463" y="78437"/>
                  <a:pt x="296429" y="103308"/>
                  <a:pt x="263621" y="119712"/>
                </a:cubicBezTo>
                <a:cubicBezTo>
                  <a:pt x="230813" y="136116"/>
                  <a:pt x="193771" y="157812"/>
                  <a:pt x="193771" y="157812"/>
                </a:cubicBezTo>
                <a:cubicBezTo>
                  <a:pt x="178954" y="167866"/>
                  <a:pt x="206471" y="160458"/>
                  <a:pt x="174721" y="180037"/>
                </a:cubicBezTo>
                <a:cubicBezTo>
                  <a:pt x="142971" y="199616"/>
                  <a:pt x="3271" y="268937"/>
                  <a:pt x="96" y="272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776725F-5B71-33C5-E942-1E08D20ADFF0}"/>
              </a:ext>
            </a:extLst>
          </p:cNvPr>
          <p:cNvSpPr/>
          <p:nvPr/>
        </p:nvSpPr>
        <p:spPr>
          <a:xfrm>
            <a:off x="4597332" y="4445428"/>
            <a:ext cx="295343" cy="113872"/>
          </a:xfrm>
          <a:custGeom>
            <a:avLst/>
            <a:gdLst>
              <a:gd name="connsiteX0" fmla="*/ 295343 w 295343"/>
              <a:gd name="connsiteY0" fmla="*/ 113872 h 113872"/>
              <a:gd name="connsiteX1" fmla="*/ 215968 w 295343"/>
              <a:gd name="connsiteY1" fmla="*/ 82122 h 113872"/>
              <a:gd name="connsiteX2" fmla="*/ 6418 w 295343"/>
              <a:gd name="connsiteY2" fmla="*/ 2747 h 113872"/>
              <a:gd name="connsiteX3" fmla="*/ 57218 w 295343"/>
              <a:gd name="connsiteY3" fmla="*/ 21797 h 113872"/>
              <a:gd name="connsiteX4" fmla="*/ 92143 w 295343"/>
              <a:gd name="connsiteY4" fmla="*/ 56722 h 113872"/>
              <a:gd name="connsiteX5" fmla="*/ 295343 w 295343"/>
              <a:gd name="connsiteY5" fmla="*/ 113872 h 11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43" h="113872">
                <a:moveTo>
                  <a:pt x="295343" y="113872"/>
                </a:moveTo>
                <a:cubicBezTo>
                  <a:pt x="279732" y="107257"/>
                  <a:pt x="215968" y="82122"/>
                  <a:pt x="215968" y="82122"/>
                </a:cubicBezTo>
                <a:lnTo>
                  <a:pt x="6418" y="2747"/>
                </a:lnTo>
                <a:cubicBezTo>
                  <a:pt x="-20040" y="-7307"/>
                  <a:pt x="42931" y="12801"/>
                  <a:pt x="57218" y="21797"/>
                </a:cubicBezTo>
                <a:cubicBezTo>
                  <a:pt x="71505" y="30793"/>
                  <a:pt x="57218" y="41376"/>
                  <a:pt x="92143" y="56722"/>
                </a:cubicBezTo>
                <a:cubicBezTo>
                  <a:pt x="127068" y="72068"/>
                  <a:pt x="196918" y="92970"/>
                  <a:pt x="295343" y="1138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D615930-BC73-C940-B12E-789565ED4DFF}"/>
              </a:ext>
            </a:extLst>
          </p:cNvPr>
          <p:cNvSpPr/>
          <p:nvPr/>
        </p:nvSpPr>
        <p:spPr>
          <a:xfrm>
            <a:off x="4244959" y="4498890"/>
            <a:ext cx="416431" cy="85821"/>
          </a:xfrm>
          <a:custGeom>
            <a:avLst/>
            <a:gdLst>
              <a:gd name="connsiteX0" fmla="*/ 415941 w 416431"/>
              <a:gd name="connsiteY0" fmla="*/ 22310 h 85821"/>
              <a:gd name="connsiteX1" fmla="*/ 244491 w 416431"/>
              <a:gd name="connsiteY1" fmla="*/ 85 h 85821"/>
              <a:gd name="connsiteX2" fmla="*/ 307991 w 416431"/>
              <a:gd name="connsiteY2" fmla="*/ 15960 h 85821"/>
              <a:gd name="connsiteX3" fmla="*/ 69866 w 416431"/>
              <a:gd name="connsiteY3" fmla="*/ 47710 h 85821"/>
              <a:gd name="connsiteX4" fmla="*/ 136541 w 416431"/>
              <a:gd name="connsiteY4" fmla="*/ 25485 h 85821"/>
              <a:gd name="connsiteX5" fmla="*/ 73041 w 416431"/>
              <a:gd name="connsiteY5" fmla="*/ 50885 h 85821"/>
              <a:gd name="connsiteX6" fmla="*/ 16 w 416431"/>
              <a:gd name="connsiteY6" fmla="*/ 85810 h 85821"/>
              <a:gd name="connsiteX7" fmla="*/ 79391 w 416431"/>
              <a:gd name="connsiteY7" fmla="*/ 54060 h 85821"/>
              <a:gd name="connsiteX8" fmla="*/ 180991 w 416431"/>
              <a:gd name="connsiteY8" fmla="*/ 85 h 85821"/>
              <a:gd name="connsiteX9" fmla="*/ 415941 w 416431"/>
              <a:gd name="connsiteY9" fmla="*/ 22310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31" h="85821">
                <a:moveTo>
                  <a:pt x="415941" y="22310"/>
                </a:moveTo>
                <a:cubicBezTo>
                  <a:pt x="426524" y="22310"/>
                  <a:pt x="262482" y="1143"/>
                  <a:pt x="244491" y="85"/>
                </a:cubicBezTo>
                <a:cubicBezTo>
                  <a:pt x="226500" y="-973"/>
                  <a:pt x="337095" y="8023"/>
                  <a:pt x="307991" y="15960"/>
                </a:cubicBezTo>
                <a:cubicBezTo>
                  <a:pt x="278887" y="23897"/>
                  <a:pt x="98441" y="46123"/>
                  <a:pt x="69866" y="47710"/>
                </a:cubicBezTo>
                <a:cubicBezTo>
                  <a:pt x="41291" y="49298"/>
                  <a:pt x="136012" y="24956"/>
                  <a:pt x="136541" y="25485"/>
                </a:cubicBezTo>
                <a:cubicBezTo>
                  <a:pt x="137070" y="26014"/>
                  <a:pt x="95795" y="40831"/>
                  <a:pt x="73041" y="50885"/>
                </a:cubicBezTo>
                <a:cubicBezTo>
                  <a:pt x="50287" y="60939"/>
                  <a:pt x="-1042" y="85281"/>
                  <a:pt x="16" y="85810"/>
                </a:cubicBezTo>
                <a:cubicBezTo>
                  <a:pt x="1074" y="86339"/>
                  <a:pt x="49229" y="68347"/>
                  <a:pt x="79391" y="54060"/>
                </a:cubicBezTo>
                <a:cubicBezTo>
                  <a:pt x="109553" y="39773"/>
                  <a:pt x="124370" y="5906"/>
                  <a:pt x="180991" y="85"/>
                </a:cubicBezTo>
                <a:lnTo>
                  <a:pt x="415941" y="2231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527DECE-8B7D-5CED-1296-2D7FD54FC358}"/>
              </a:ext>
            </a:extLst>
          </p:cNvPr>
          <p:cNvSpPr/>
          <p:nvPr/>
        </p:nvSpPr>
        <p:spPr>
          <a:xfrm>
            <a:off x="4489437" y="4282695"/>
            <a:ext cx="495521" cy="146523"/>
          </a:xfrm>
          <a:custGeom>
            <a:avLst/>
            <a:gdLst>
              <a:gd name="connsiteX0" fmla="*/ 13 w 495521"/>
              <a:gd name="connsiteY0" fmla="*/ 121030 h 146523"/>
              <a:gd name="connsiteX1" fmla="*/ 209563 w 495521"/>
              <a:gd name="connsiteY1" fmla="*/ 92455 h 146523"/>
              <a:gd name="connsiteX2" fmla="*/ 425463 w 495521"/>
              <a:gd name="connsiteY2" fmla="*/ 380 h 146523"/>
              <a:gd name="connsiteX3" fmla="*/ 346088 w 495521"/>
              <a:gd name="connsiteY3" fmla="*/ 57530 h 146523"/>
              <a:gd name="connsiteX4" fmla="*/ 298463 w 495521"/>
              <a:gd name="connsiteY4" fmla="*/ 92455 h 146523"/>
              <a:gd name="connsiteX5" fmla="*/ 495313 w 495521"/>
              <a:gd name="connsiteY5" fmla="*/ 60705 h 146523"/>
              <a:gd name="connsiteX6" fmla="*/ 333388 w 495521"/>
              <a:gd name="connsiteY6" fmla="*/ 114680 h 146523"/>
              <a:gd name="connsiteX7" fmla="*/ 193688 w 495521"/>
              <a:gd name="connsiteY7" fmla="*/ 146430 h 146523"/>
              <a:gd name="connsiteX8" fmla="*/ 219088 w 495521"/>
              <a:gd name="connsiteY8" fmla="*/ 124205 h 146523"/>
              <a:gd name="connsiteX9" fmla="*/ 13 w 495521"/>
              <a:gd name="connsiteY9" fmla="*/ 121030 h 1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521" h="146523">
                <a:moveTo>
                  <a:pt x="13" y="121030"/>
                </a:moveTo>
                <a:cubicBezTo>
                  <a:pt x="-1574" y="115738"/>
                  <a:pt x="138655" y="112563"/>
                  <a:pt x="209563" y="92455"/>
                </a:cubicBezTo>
                <a:cubicBezTo>
                  <a:pt x="280471" y="72347"/>
                  <a:pt x="402709" y="6201"/>
                  <a:pt x="425463" y="380"/>
                </a:cubicBezTo>
                <a:cubicBezTo>
                  <a:pt x="448217" y="-5441"/>
                  <a:pt x="346088" y="57530"/>
                  <a:pt x="346088" y="57530"/>
                </a:cubicBezTo>
                <a:cubicBezTo>
                  <a:pt x="324921" y="72876"/>
                  <a:pt x="273592" y="91926"/>
                  <a:pt x="298463" y="92455"/>
                </a:cubicBezTo>
                <a:cubicBezTo>
                  <a:pt x="323334" y="92984"/>
                  <a:pt x="489492" y="57001"/>
                  <a:pt x="495313" y="60705"/>
                </a:cubicBezTo>
                <a:cubicBezTo>
                  <a:pt x="501134" y="64409"/>
                  <a:pt x="383659" y="100393"/>
                  <a:pt x="333388" y="114680"/>
                </a:cubicBezTo>
                <a:cubicBezTo>
                  <a:pt x="283117" y="128967"/>
                  <a:pt x="212738" y="144843"/>
                  <a:pt x="193688" y="146430"/>
                </a:cubicBezTo>
                <a:cubicBezTo>
                  <a:pt x="174638" y="148017"/>
                  <a:pt x="247663" y="128967"/>
                  <a:pt x="219088" y="124205"/>
                </a:cubicBezTo>
                <a:cubicBezTo>
                  <a:pt x="190513" y="119443"/>
                  <a:pt x="1600" y="126322"/>
                  <a:pt x="13" y="121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2665655-CCCC-8621-1C1E-D12C1FF214C4}"/>
              </a:ext>
            </a:extLst>
          </p:cNvPr>
          <p:cNvSpPr/>
          <p:nvPr/>
        </p:nvSpPr>
        <p:spPr>
          <a:xfrm>
            <a:off x="4584567" y="5289135"/>
            <a:ext cx="565483" cy="75149"/>
          </a:xfrm>
          <a:custGeom>
            <a:avLst/>
            <a:gdLst>
              <a:gd name="connsiteX0" fmla="*/ 133 w 565483"/>
              <a:gd name="connsiteY0" fmla="*/ 415 h 75149"/>
              <a:gd name="connsiteX1" fmla="*/ 244608 w 565483"/>
              <a:gd name="connsiteY1" fmla="*/ 41690 h 75149"/>
              <a:gd name="connsiteX2" fmla="*/ 171583 w 565483"/>
              <a:gd name="connsiteY2" fmla="*/ 51215 h 75149"/>
              <a:gd name="connsiteX3" fmla="*/ 425583 w 565483"/>
              <a:gd name="connsiteY3" fmla="*/ 19465 h 75149"/>
              <a:gd name="connsiteX4" fmla="*/ 355733 w 565483"/>
              <a:gd name="connsiteY4" fmla="*/ 38515 h 75149"/>
              <a:gd name="connsiteX5" fmla="*/ 565283 w 565483"/>
              <a:gd name="connsiteY5" fmla="*/ 9940 h 75149"/>
              <a:gd name="connsiteX6" fmla="*/ 393833 w 565483"/>
              <a:gd name="connsiteY6" fmla="*/ 44865 h 75149"/>
              <a:gd name="connsiteX7" fmla="*/ 377958 w 565483"/>
              <a:gd name="connsiteY7" fmla="*/ 60740 h 75149"/>
              <a:gd name="connsiteX8" fmla="*/ 492258 w 565483"/>
              <a:gd name="connsiteY8" fmla="*/ 63915 h 75149"/>
              <a:gd name="connsiteX9" fmla="*/ 320808 w 565483"/>
              <a:gd name="connsiteY9" fmla="*/ 57565 h 75149"/>
              <a:gd name="connsiteX10" fmla="*/ 219208 w 565483"/>
              <a:gd name="connsiteY10" fmla="*/ 54390 h 75149"/>
              <a:gd name="connsiteX11" fmla="*/ 257308 w 565483"/>
              <a:gd name="connsiteY11" fmla="*/ 70265 h 75149"/>
              <a:gd name="connsiteX12" fmla="*/ 282708 w 565483"/>
              <a:gd name="connsiteY12" fmla="*/ 70265 h 75149"/>
              <a:gd name="connsiteX13" fmla="*/ 133 w 565483"/>
              <a:gd name="connsiteY13" fmla="*/ 415 h 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483" h="75149">
                <a:moveTo>
                  <a:pt x="133" y="415"/>
                </a:moveTo>
                <a:cubicBezTo>
                  <a:pt x="-6217" y="-4347"/>
                  <a:pt x="216033" y="33223"/>
                  <a:pt x="244608" y="41690"/>
                </a:cubicBezTo>
                <a:cubicBezTo>
                  <a:pt x="273183" y="50157"/>
                  <a:pt x="171583" y="51215"/>
                  <a:pt x="171583" y="51215"/>
                </a:cubicBezTo>
                <a:lnTo>
                  <a:pt x="425583" y="19465"/>
                </a:lnTo>
                <a:cubicBezTo>
                  <a:pt x="456275" y="17348"/>
                  <a:pt x="332450" y="40103"/>
                  <a:pt x="355733" y="38515"/>
                </a:cubicBezTo>
                <a:cubicBezTo>
                  <a:pt x="379016" y="36928"/>
                  <a:pt x="558933" y="8882"/>
                  <a:pt x="565283" y="9940"/>
                </a:cubicBezTo>
                <a:cubicBezTo>
                  <a:pt x="571633" y="10998"/>
                  <a:pt x="425054" y="36398"/>
                  <a:pt x="393833" y="44865"/>
                </a:cubicBezTo>
                <a:cubicBezTo>
                  <a:pt x="362612" y="53332"/>
                  <a:pt x="361554" y="57565"/>
                  <a:pt x="377958" y="60740"/>
                </a:cubicBezTo>
                <a:cubicBezTo>
                  <a:pt x="394362" y="63915"/>
                  <a:pt x="501783" y="64444"/>
                  <a:pt x="492258" y="63915"/>
                </a:cubicBezTo>
                <a:cubicBezTo>
                  <a:pt x="482733" y="63386"/>
                  <a:pt x="320808" y="57565"/>
                  <a:pt x="320808" y="57565"/>
                </a:cubicBezTo>
                <a:cubicBezTo>
                  <a:pt x="275300" y="55978"/>
                  <a:pt x="229791" y="52273"/>
                  <a:pt x="219208" y="54390"/>
                </a:cubicBezTo>
                <a:cubicBezTo>
                  <a:pt x="208625" y="56507"/>
                  <a:pt x="246725" y="67619"/>
                  <a:pt x="257308" y="70265"/>
                </a:cubicBezTo>
                <a:cubicBezTo>
                  <a:pt x="267891" y="72911"/>
                  <a:pt x="320808" y="79790"/>
                  <a:pt x="282708" y="70265"/>
                </a:cubicBezTo>
                <a:cubicBezTo>
                  <a:pt x="244608" y="60740"/>
                  <a:pt x="6483" y="5177"/>
                  <a:pt x="133" y="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3CFCF9-A26A-8DE9-6A0D-4788938667F4}"/>
              </a:ext>
            </a:extLst>
          </p:cNvPr>
          <p:cNvSpPr/>
          <p:nvPr/>
        </p:nvSpPr>
        <p:spPr>
          <a:xfrm>
            <a:off x="5638223" y="4371934"/>
            <a:ext cx="124407" cy="308717"/>
          </a:xfrm>
          <a:custGeom>
            <a:avLst/>
            <a:gdLst>
              <a:gd name="connsiteX0" fmla="*/ 70427 w 124407"/>
              <a:gd name="connsiteY0" fmla="*/ 41 h 308717"/>
              <a:gd name="connsiteX1" fmla="*/ 114877 w 124407"/>
              <a:gd name="connsiteY1" fmla="*/ 104816 h 308717"/>
              <a:gd name="connsiteX2" fmla="*/ 67252 w 124407"/>
              <a:gd name="connsiteY2" fmla="*/ 168316 h 308717"/>
              <a:gd name="connsiteX3" fmla="*/ 114877 w 124407"/>
              <a:gd name="connsiteY3" fmla="*/ 181016 h 308717"/>
              <a:gd name="connsiteX4" fmla="*/ 86302 w 124407"/>
              <a:gd name="connsiteY4" fmla="*/ 209591 h 308717"/>
              <a:gd name="connsiteX5" fmla="*/ 577 w 124407"/>
              <a:gd name="connsiteY5" fmla="*/ 308016 h 308717"/>
              <a:gd name="connsiteX6" fmla="*/ 51377 w 124407"/>
              <a:gd name="connsiteY6" fmla="*/ 250866 h 308717"/>
              <a:gd name="connsiteX7" fmla="*/ 102177 w 124407"/>
              <a:gd name="connsiteY7" fmla="*/ 196891 h 308717"/>
              <a:gd name="connsiteX8" fmla="*/ 83127 w 124407"/>
              <a:gd name="connsiteY8" fmla="*/ 200066 h 308717"/>
              <a:gd name="connsiteX9" fmla="*/ 124402 w 124407"/>
              <a:gd name="connsiteY9" fmla="*/ 117516 h 308717"/>
              <a:gd name="connsiteX10" fmla="*/ 70427 w 124407"/>
              <a:gd name="connsiteY10" fmla="*/ 41 h 30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407" h="308717">
                <a:moveTo>
                  <a:pt x="70427" y="41"/>
                </a:moveTo>
                <a:cubicBezTo>
                  <a:pt x="68839" y="-2076"/>
                  <a:pt x="115406" y="76770"/>
                  <a:pt x="114877" y="104816"/>
                </a:cubicBezTo>
                <a:cubicBezTo>
                  <a:pt x="114348" y="132862"/>
                  <a:pt x="67252" y="155616"/>
                  <a:pt x="67252" y="168316"/>
                </a:cubicBezTo>
                <a:cubicBezTo>
                  <a:pt x="67252" y="181016"/>
                  <a:pt x="111702" y="174137"/>
                  <a:pt x="114877" y="181016"/>
                </a:cubicBezTo>
                <a:cubicBezTo>
                  <a:pt x="118052" y="187895"/>
                  <a:pt x="105352" y="188425"/>
                  <a:pt x="86302" y="209591"/>
                </a:cubicBezTo>
                <a:cubicBezTo>
                  <a:pt x="67252" y="230757"/>
                  <a:pt x="6398" y="301137"/>
                  <a:pt x="577" y="308016"/>
                </a:cubicBezTo>
                <a:cubicBezTo>
                  <a:pt x="-5244" y="314895"/>
                  <a:pt x="34444" y="269387"/>
                  <a:pt x="51377" y="250866"/>
                </a:cubicBezTo>
                <a:cubicBezTo>
                  <a:pt x="68310" y="232345"/>
                  <a:pt x="96885" y="205358"/>
                  <a:pt x="102177" y="196891"/>
                </a:cubicBezTo>
                <a:cubicBezTo>
                  <a:pt x="107469" y="188424"/>
                  <a:pt x="79423" y="213295"/>
                  <a:pt x="83127" y="200066"/>
                </a:cubicBezTo>
                <a:cubicBezTo>
                  <a:pt x="86831" y="186837"/>
                  <a:pt x="124931" y="146620"/>
                  <a:pt x="124402" y="117516"/>
                </a:cubicBezTo>
                <a:cubicBezTo>
                  <a:pt x="123873" y="88412"/>
                  <a:pt x="72015" y="2158"/>
                  <a:pt x="7042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9C4FF4E-7B22-A922-A4B5-B21CE77345CB}"/>
              </a:ext>
            </a:extLst>
          </p:cNvPr>
          <p:cNvSpPr/>
          <p:nvPr/>
        </p:nvSpPr>
        <p:spPr>
          <a:xfrm>
            <a:off x="6070446" y="4608329"/>
            <a:ext cx="505902" cy="430543"/>
          </a:xfrm>
          <a:custGeom>
            <a:avLst/>
            <a:gdLst>
              <a:gd name="connsiteX0" fmla="*/ 154 w 505902"/>
              <a:gd name="connsiteY0" fmla="*/ 430396 h 430543"/>
              <a:gd name="connsiteX1" fmla="*/ 66829 w 505902"/>
              <a:gd name="connsiteY1" fmla="*/ 255771 h 430543"/>
              <a:gd name="connsiteX2" fmla="*/ 38254 w 505902"/>
              <a:gd name="connsiteY2" fmla="*/ 306571 h 430543"/>
              <a:gd name="connsiteX3" fmla="*/ 117629 w 505902"/>
              <a:gd name="connsiteY3" fmla="*/ 198621 h 430543"/>
              <a:gd name="connsiteX4" fmla="*/ 79529 w 505902"/>
              <a:gd name="connsiteY4" fmla="*/ 236721 h 430543"/>
              <a:gd name="connsiteX5" fmla="*/ 244629 w 505902"/>
              <a:gd name="connsiteY5" fmla="*/ 116071 h 430543"/>
              <a:gd name="connsiteX6" fmla="*/ 193829 w 505902"/>
              <a:gd name="connsiteY6" fmla="*/ 147821 h 430543"/>
              <a:gd name="connsiteX7" fmla="*/ 393854 w 505902"/>
              <a:gd name="connsiteY7" fmla="*/ 43046 h 430543"/>
              <a:gd name="connsiteX8" fmla="*/ 317654 w 505902"/>
              <a:gd name="connsiteY8" fmla="*/ 68446 h 430543"/>
              <a:gd name="connsiteX9" fmla="*/ 498629 w 505902"/>
              <a:gd name="connsiteY9" fmla="*/ 1771 h 430543"/>
              <a:gd name="connsiteX10" fmla="*/ 466879 w 505902"/>
              <a:gd name="connsiteY10" fmla="*/ 23996 h 430543"/>
              <a:gd name="connsiteX11" fmla="*/ 435129 w 505902"/>
              <a:gd name="connsiteY11" fmla="*/ 74796 h 430543"/>
              <a:gd name="connsiteX12" fmla="*/ 435129 w 505902"/>
              <a:gd name="connsiteY12" fmla="*/ 52571 h 430543"/>
              <a:gd name="connsiteX13" fmla="*/ 260504 w 505902"/>
              <a:gd name="connsiteY13" fmla="*/ 125596 h 430543"/>
              <a:gd name="connsiteX14" fmla="*/ 362104 w 505902"/>
              <a:gd name="connsiteY14" fmla="*/ 100196 h 430543"/>
              <a:gd name="connsiteX15" fmla="*/ 228754 w 505902"/>
              <a:gd name="connsiteY15" fmla="*/ 154171 h 430543"/>
              <a:gd name="connsiteX16" fmla="*/ 168429 w 505902"/>
              <a:gd name="connsiteY16" fmla="*/ 217671 h 430543"/>
              <a:gd name="connsiteX17" fmla="*/ 270029 w 505902"/>
              <a:gd name="connsiteY17" fmla="*/ 182746 h 430543"/>
              <a:gd name="connsiteX18" fmla="*/ 133504 w 505902"/>
              <a:gd name="connsiteY18" fmla="*/ 233546 h 430543"/>
              <a:gd name="connsiteX19" fmla="*/ 104929 w 505902"/>
              <a:gd name="connsiteY19" fmla="*/ 274821 h 430543"/>
              <a:gd name="connsiteX20" fmla="*/ 95404 w 505902"/>
              <a:gd name="connsiteY20" fmla="*/ 297046 h 430543"/>
              <a:gd name="connsiteX21" fmla="*/ 133504 w 505902"/>
              <a:gd name="connsiteY21" fmla="*/ 233546 h 430543"/>
              <a:gd name="connsiteX22" fmla="*/ 57304 w 505902"/>
              <a:gd name="connsiteY22" fmla="*/ 281171 h 430543"/>
              <a:gd name="connsiteX23" fmla="*/ 47779 w 505902"/>
              <a:gd name="connsiteY23" fmla="*/ 344671 h 430543"/>
              <a:gd name="connsiteX24" fmla="*/ 89054 w 505902"/>
              <a:gd name="connsiteY24" fmla="*/ 287521 h 430543"/>
              <a:gd name="connsiteX25" fmla="*/ 154 w 505902"/>
              <a:gd name="connsiteY25" fmla="*/ 430396 h 4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5902" h="430543">
                <a:moveTo>
                  <a:pt x="154" y="430396"/>
                </a:moveTo>
                <a:cubicBezTo>
                  <a:pt x="-3550" y="425104"/>
                  <a:pt x="60479" y="276408"/>
                  <a:pt x="66829" y="255771"/>
                </a:cubicBezTo>
                <a:cubicBezTo>
                  <a:pt x="73179" y="235134"/>
                  <a:pt x="29787" y="316096"/>
                  <a:pt x="38254" y="306571"/>
                </a:cubicBezTo>
                <a:cubicBezTo>
                  <a:pt x="46721" y="297046"/>
                  <a:pt x="110750" y="210263"/>
                  <a:pt x="117629" y="198621"/>
                </a:cubicBezTo>
                <a:cubicBezTo>
                  <a:pt x="124508" y="186979"/>
                  <a:pt x="58362" y="250479"/>
                  <a:pt x="79529" y="236721"/>
                </a:cubicBezTo>
                <a:cubicBezTo>
                  <a:pt x="100696" y="222963"/>
                  <a:pt x="225579" y="130888"/>
                  <a:pt x="244629" y="116071"/>
                </a:cubicBezTo>
                <a:cubicBezTo>
                  <a:pt x="263679" y="101254"/>
                  <a:pt x="168958" y="159992"/>
                  <a:pt x="193829" y="147821"/>
                </a:cubicBezTo>
                <a:cubicBezTo>
                  <a:pt x="218700" y="135650"/>
                  <a:pt x="373216" y="56275"/>
                  <a:pt x="393854" y="43046"/>
                </a:cubicBezTo>
                <a:cubicBezTo>
                  <a:pt x="414492" y="29817"/>
                  <a:pt x="300192" y="75325"/>
                  <a:pt x="317654" y="68446"/>
                </a:cubicBezTo>
                <a:cubicBezTo>
                  <a:pt x="335116" y="61567"/>
                  <a:pt x="473758" y="9179"/>
                  <a:pt x="498629" y="1771"/>
                </a:cubicBezTo>
                <a:cubicBezTo>
                  <a:pt x="523500" y="-5637"/>
                  <a:pt x="477462" y="11825"/>
                  <a:pt x="466879" y="23996"/>
                </a:cubicBezTo>
                <a:cubicBezTo>
                  <a:pt x="456296" y="36167"/>
                  <a:pt x="440421" y="70033"/>
                  <a:pt x="435129" y="74796"/>
                </a:cubicBezTo>
                <a:cubicBezTo>
                  <a:pt x="429837" y="79558"/>
                  <a:pt x="464233" y="44104"/>
                  <a:pt x="435129" y="52571"/>
                </a:cubicBezTo>
                <a:cubicBezTo>
                  <a:pt x="406025" y="61038"/>
                  <a:pt x="272675" y="117659"/>
                  <a:pt x="260504" y="125596"/>
                </a:cubicBezTo>
                <a:cubicBezTo>
                  <a:pt x="248333" y="133533"/>
                  <a:pt x="367396" y="95433"/>
                  <a:pt x="362104" y="100196"/>
                </a:cubicBezTo>
                <a:cubicBezTo>
                  <a:pt x="356812" y="104958"/>
                  <a:pt x="261033" y="134592"/>
                  <a:pt x="228754" y="154171"/>
                </a:cubicBezTo>
                <a:cubicBezTo>
                  <a:pt x="196475" y="173750"/>
                  <a:pt x="161550" y="212909"/>
                  <a:pt x="168429" y="217671"/>
                </a:cubicBezTo>
                <a:cubicBezTo>
                  <a:pt x="175308" y="222433"/>
                  <a:pt x="275850" y="180100"/>
                  <a:pt x="270029" y="182746"/>
                </a:cubicBezTo>
                <a:cubicBezTo>
                  <a:pt x="264208" y="185392"/>
                  <a:pt x="161021" y="218200"/>
                  <a:pt x="133504" y="233546"/>
                </a:cubicBezTo>
                <a:cubicBezTo>
                  <a:pt x="105987" y="248892"/>
                  <a:pt x="111279" y="264238"/>
                  <a:pt x="104929" y="274821"/>
                </a:cubicBezTo>
                <a:cubicBezTo>
                  <a:pt x="98579" y="285404"/>
                  <a:pt x="90642" y="303925"/>
                  <a:pt x="95404" y="297046"/>
                </a:cubicBezTo>
                <a:cubicBezTo>
                  <a:pt x="100166" y="290167"/>
                  <a:pt x="139854" y="236192"/>
                  <a:pt x="133504" y="233546"/>
                </a:cubicBezTo>
                <a:cubicBezTo>
                  <a:pt x="127154" y="230900"/>
                  <a:pt x="71591" y="262650"/>
                  <a:pt x="57304" y="281171"/>
                </a:cubicBezTo>
                <a:cubicBezTo>
                  <a:pt x="43017" y="299692"/>
                  <a:pt x="42488" y="343613"/>
                  <a:pt x="47779" y="344671"/>
                </a:cubicBezTo>
                <a:cubicBezTo>
                  <a:pt x="53070" y="345729"/>
                  <a:pt x="95933" y="278525"/>
                  <a:pt x="89054" y="287521"/>
                </a:cubicBezTo>
                <a:cubicBezTo>
                  <a:pt x="82175" y="296517"/>
                  <a:pt x="3858" y="435688"/>
                  <a:pt x="154" y="4303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7C5F74A-83A3-35B3-1080-2BD328A4A169}"/>
              </a:ext>
            </a:extLst>
          </p:cNvPr>
          <p:cNvSpPr/>
          <p:nvPr/>
        </p:nvSpPr>
        <p:spPr>
          <a:xfrm>
            <a:off x="6457413" y="4597275"/>
            <a:ext cx="408747" cy="129115"/>
          </a:xfrm>
          <a:custGeom>
            <a:avLst/>
            <a:gdLst>
              <a:gd name="connsiteX0" fmla="*/ 70387 w 408747"/>
              <a:gd name="connsiteY0" fmla="*/ 12825 h 129115"/>
              <a:gd name="connsiteX1" fmla="*/ 203737 w 408747"/>
              <a:gd name="connsiteY1" fmla="*/ 16000 h 129115"/>
              <a:gd name="connsiteX2" fmla="*/ 308512 w 408747"/>
              <a:gd name="connsiteY2" fmla="*/ 125 h 129115"/>
              <a:gd name="connsiteX3" fmla="*/ 273587 w 408747"/>
              <a:gd name="connsiteY3" fmla="*/ 9650 h 129115"/>
              <a:gd name="connsiteX4" fmla="*/ 352962 w 408747"/>
              <a:gd name="connsiteY4" fmla="*/ 28700 h 129115"/>
              <a:gd name="connsiteX5" fmla="*/ 340262 w 408747"/>
              <a:gd name="connsiteY5" fmla="*/ 25525 h 129115"/>
              <a:gd name="connsiteX6" fmla="*/ 372012 w 408747"/>
              <a:gd name="connsiteY6" fmla="*/ 28700 h 129115"/>
              <a:gd name="connsiteX7" fmla="*/ 400587 w 408747"/>
              <a:gd name="connsiteY7" fmla="*/ 63625 h 129115"/>
              <a:gd name="connsiteX8" fmla="*/ 406937 w 408747"/>
              <a:gd name="connsiteY8" fmla="*/ 127125 h 129115"/>
              <a:gd name="connsiteX9" fmla="*/ 403762 w 408747"/>
              <a:gd name="connsiteY9" fmla="*/ 108075 h 129115"/>
              <a:gd name="connsiteX10" fmla="*/ 356137 w 408747"/>
              <a:gd name="connsiteY10" fmla="*/ 57275 h 129115"/>
              <a:gd name="connsiteX11" fmla="*/ 352962 w 408747"/>
              <a:gd name="connsiteY11" fmla="*/ 76325 h 129115"/>
              <a:gd name="connsiteX12" fmla="*/ 324387 w 408747"/>
              <a:gd name="connsiteY12" fmla="*/ 47750 h 129115"/>
              <a:gd name="connsiteX13" fmla="*/ 251362 w 408747"/>
              <a:gd name="connsiteY13" fmla="*/ 35050 h 129115"/>
              <a:gd name="connsiteX14" fmla="*/ 327562 w 408747"/>
              <a:gd name="connsiteY14" fmla="*/ 28700 h 129115"/>
              <a:gd name="connsiteX15" fmla="*/ 171987 w 408747"/>
              <a:gd name="connsiteY15" fmla="*/ 35050 h 129115"/>
              <a:gd name="connsiteX16" fmla="*/ 3712 w 408747"/>
              <a:gd name="connsiteY16" fmla="*/ 76325 h 129115"/>
              <a:gd name="connsiteX17" fmla="*/ 57687 w 408747"/>
              <a:gd name="connsiteY17" fmla="*/ 63625 h 129115"/>
              <a:gd name="connsiteX18" fmla="*/ 70387 w 408747"/>
              <a:gd name="connsiteY18" fmla="*/ 12825 h 12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747" h="129115">
                <a:moveTo>
                  <a:pt x="70387" y="12825"/>
                </a:moveTo>
                <a:cubicBezTo>
                  <a:pt x="94729" y="4888"/>
                  <a:pt x="164050" y="18117"/>
                  <a:pt x="203737" y="16000"/>
                </a:cubicBezTo>
                <a:cubicBezTo>
                  <a:pt x="243424" y="13883"/>
                  <a:pt x="296870" y="1183"/>
                  <a:pt x="308512" y="125"/>
                </a:cubicBezTo>
                <a:cubicBezTo>
                  <a:pt x="320154" y="-933"/>
                  <a:pt x="266179" y="4887"/>
                  <a:pt x="273587" y="9650"/>
                </a:cubicBezTo>
                <a:cubicBezTo>
                  <a:pt x="280995" y="14413"/>
                  <a:pt x="352962" y="28700"/>
                  <a:pt x="352962" y="28700"/>
                </a:cubicBezTo>
                <a:cubicBezTo>
                  <a:pt x="364075" y="31346"/>
                  <a:pt x="337087" y="25525"/>
                  <a:pt x="340262" y="25525"/>
                </a:cubicBezTo>
                <a:cubicBezTo>
                  <a:pt x="343437" y="25525"/>
                  <a:pt x="361958" y="22350"/>
                  <a:pt x="372012" y="28700"/>
                </a:cubicBezTo>
                <a:cubicBezTo>
                  <a:pt x="382066" y="35050"/>
                  <a:pt x="394766" y="47221"/>
                  <a:pt x="400587" y="63625"/>
                </a:cubicBezTo>
                <a:cubicBezTo>
                  <a:pt x="406408" y="80029"/>
                  <a:pt x="406937" y="127125"/>
                  <a:pt x="406937" y="127125"/>
                </a:cubicBezTo>
                <a:cubicBezTo>
                  <a:pt x="407466" y="134533"/>
                  <a:pt x="412229" y="119717"/>
                  <a:pt x="403762" y="108075"/>
                </a:cubicBezTo>
                <a:cubicBezTo>
                  <a:pt x="395295" y="96433"/>
                  <a:pt x="356137" y="57275"/>
                  <a:pt x="356137" y="57275"/>
                </a:cubicBezTo>
                <a:cubicBezTo>
                  <a:pt x="347670" y="51983"/>
                  <a:pt x="358254" y="77912"/>
                  <a:pt x="352962" y="76325"/>
                </a:cubicBezTo>
                <a:cubicBezTo>
                  <a:pt x="347670" y="74738"/>
                  <a:pt x="341320" y="54629"/>
                  <a:pt x="324387" y="47750"/>
                </a:cubicBezTo>
                <a:cubicBezTo>
                  <a:pt x="307454" y="40871"/>
                  <a:pt x="250833" y="38225"/>
                  <a:pt x="251362" y="35050"/>
                </a:cubicBezTo>
                <a:cubicBezTo>
                  <a:pt x="251891" y="31875"/>
                  <a:pt x="340791" y="28700"/>
                  <a:pt x="327562" y="28700"/>
                </a:cubicBezTo>
                <a:cubicBezTo>
                  <a:pt x="314333" y="28700"/>
                  <a:pt x="225962" y="27113"/>
                  <a:pt x="171987" y="35050"/>
                </a:cubicBezTo>
                <a:cubicBezTo>
                  <a:pt x="118012" y="42987"/>
                  <a:pt x="22762" y="71563"/>
                  <a:pt x="3712" y="76325"/>
                </a:cubicBezTo>
                <a:cubicBezTo>
                  <a:pt x="-15338" y="81087"/>
                  <a:pt x="44458" y="69975"/>
                  <a:pt x="57687" y="63625"/>
                </a:cubicBezTo>
                <a:cubicBezTo>
                  <a:pt x="70916" y="57275"/>
                  <a:pt x="46045" y="20762"/>
                  <a:pt x="70387" y="128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545CD71-3EBD-5E97-455C-90D24060DAD0}"/>
              </a:ext>
            </a:extLst>
          </p:cNvPr>
          <p:cNvSpPr/>
          <p:nvPr/>
        </p:nvSpPr>
        <p:spPr>
          <a:xfrm>
            <a:off x="6254749" y="4666100"/>
            <a:ext cx="598197" cy="183068"/>
          </a:xfrm>
          <a:custGeom>
            <a:avLst/>
            <a:gdLst>
              <a:gd name="connsiteX0" fmla="*/ 1 w 598197"/>
              <a:gd name="connsiteY0" fmla="*/ 163075 h 183068"/>
              <a:gd name="connsiteX1" fmla="*/ 165101 w 598197"/>
              <a:gd name="connsiteY1" fmla="*/ 67825 h 183068"/>
              <a:gd name="connsiteX2" fmla="*/ 120651 w 598197"/>
              <a:gd name="connsiteY2" fmla="*/ 99575 h 183068"/>
              <a:gd name="connsiteX3" fmla="*/ 247651 w 598197"/>
              <a:gd name="connsiteY3" fmla="*/ 26550 h 183068"/>
              <a:gd name="connsiteX4" fmla="*/ 269876 w 598197"/>
              <a:gd name="connsiteY4" fmla="*/ 4325 h 183068"/>
              <a:gd name="connsiteX5" fmla="*/ 244476 w 598197"/>
              <a:gd name="connsiteY5" fmla="*/ 36075 h 183068"/>
              <a:gd name="connsiteX6" fmla="*/ 349251 w 598197"/>
              <a:gd name="connsiteY6" fmla="*/ 23375 h 183068"/>
              <a:gd name="connsiteX7" fmla="*/ 279401 w 598197"/>
              <a:gd name="connsiteY7" fmla="*/ 42425 h 183068"/>
              <a:gd name="connsiteX8" fmla="*/ 323851 w 598197"/>
              <a:gd name="connsiteY8" fmla="*/ 58300 h 183068"/>
              <a:gd name="connsiteX9" fmla="*/ 317501 w 598197"/>
              <a:gd name="connsiteY9" fmla="*/ 48775 h 183068"/>
              <a:gd name="connsiteX10" fmla="*/ 419101 w 598197"/>
              <a:gd name="connsiteY10" fmla="*/ 1150 h 183068"/>
              <a:gd name="connsiteX11" fmla="*/ 396876 w 598197"/>
              <a:gd name="connsiteY11" fmla="*/ 17025 h 183068"/>
              <a:gd name="connsiteX12" fmla="*/ 438151 w 598197"/>
              <a:gd name="connsiteY12" fmla="*/ 42425 h 183068"/>
              <a:gd name="connsiteX13" fmla="*/ 447676 w 598197"/>
              <a:gd name="connsiteY13" fmla="*/ 26550 h 183068"/>
              <a:gd name="connsiteX14" fmla="*/ 498476 w 598197"/>
              <a:gd name="connsiteY14" fmla="*/ 90050 h 183068"/>
              <a:gd name="connsiteX15" fmla="*/ 539751 w 598197"/>
              <a:gd name="connsiteY15" fmla="*/ 58300 h 183068"/>
              <a:gd name="connsiteX16" fmla="*/ 590551 w 598197"/>
              <a:gd name="connsiteY16" fmla="*/ 67825 h 183068"/>
              <a:gd name="connsiteX17" fmla="*/ 593726 w 598197"/>
              <a:gd name="connsiteY17" fmla="*/ 121800 h 183068"/>
              <a:gd name="connsiteX18" fmla="*/ 549276 w 598197"/>
              <a:gd name="connsiteY18" fmla="*/ 182125 h 183068"/>
              <a:gd name="connsiteX19" fmla="*/ 581026 w 598197"/>
              <a:gd name="connsiteY19" fmla="*/ 153550 h 183068"/>
              <a:gd name="connsiteX20" fmla="*/ 558801 w 598197"/>
              <a:gd name="connsiteY20" fmla="*/ 86875 h 183068"/>
              <a:gd name="connsiteX21" fmla="*/ 498476 w 598197"/>
              <a:gd name="connsiteY21" fmla="*/ 105925 h 183068"/>
              <a:gd name="connsiteX22" fmla="*/ 479426 w 598197"/>
              <a:gd name="connsiteY22" fmla="*/ 32900 h 183068"/>
              <a:gd name="connsiteX23" fmla="*/ 441326 w 598197"/>
              <a:gd name="connsiteY23" fmla="*/ 67825 h 183068"/>
              <a:gd name="connsiteX24" fmla="*/ 419101 w 598197"/>
              <a:gd name="connsiteY24" fmla="*/ 51950 h 183068"/>
              <a:gd name="connsiteX25" fmla="*/ 377826 w 598197"/>
              <a:gd name="connsiteY25" fmla="*/ 64650 h 183068"/>
              <a:gd name="connsiteX26" fmla="*/ 314326 w 598197"/>
              <a:gd name="connsiteY26" fmla="*/ 64650 h 183068"/>
              <a:gd name="connsiteX27" fmla="*/ 333376 w 598197"/>
              <a:gd name="connsiteY27" fmla="*/ 67825 h 183068"/>
              <a:gd name="connsiteX28" fmla="*/ 257176 w 598197"/>
              <a:gd name="connsiteY28" fmla="*/ 61475 h 183068"/>
              <a:gd name="connsiteX29" fmla="*/ 174626 w 598197"/>
              <a:gd name="connsiteY29" fmla="*/ 80525 h 183068"/>
              <a:gd name="connsiteX30" fmla="*/ 234951 w 598197"/>
              <a:gd name="connsiteY30" fmla="*/ 64650 h 183068"/>
              <a:gd name="connsiteX31" fmla="*/ 168276 w 598197"/>
              <a:gd name="connsiteY31" fmla="*/ 102750 h 183068"/>
              <a:gd name="connsiteX32" fmla="*/ 1 w 598197"/>
              <a:gd name="connsiteY32" fmla="*/ 163075 h 1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8197" h="183068">
                <a:moveTo>
                  <a:pt x="1" y="163075"/>
                </a:moveTo>
                <a:cubicBezTo>
                  <a:pt x="-528" y="157254"/>
                  <a:pt x="144993" y="78408"/>
                  <a:pt x="165101" y="67825"/>
                </a:cubicBezTo>
                <a:cubicBezTo>
                  <a:pt x="185209" y="57242"/>
                  <a:pt x="106893" y="106454"/>
                  <a:pt x="120651" y="99575"/>
                </a:cubicBezTo>
                <a:cubicBezTo>
                  <a:pt x="134409" y="92696"/>
                  <a:pt x="222780" y="42425"/>
                  <a:pt x="247651" y="26550"/>
                </a:cubicBezTo>
                <a:cubicBezTo>
                  <a:pt x="272522" y="10675"/>
                  <a:pt x="270405" y="2738"/>
                  <a:pt x="269876" y="4325"/>
                </a:cubicBezTo>
                <a:cubicBezTo>
                  <a:pt x="269347" y="5912"/>
                  <a:pt x="231247" y="32900"/>
                  <a:pt x="244476" y="36075"/>
                </a:cubicBezTo>
                <a:cubicBezTo>
                  <a:pt x="257705" y="39250"/>
                  <a:pt x="343430" y="22317"/>
                  <a:pt x="349251" y="23375"/>
                </a:cubicBezTo>
                <a:cubicBezTo>
                  <a:pt x="355072" y="24433"/>
                  <a:pt x="283634" y="36604"/>
                  <a:pt x="279401" y="42425"/>
                </a:cubicBezTo>
                <a:cubicBezTo>
                  <a:pt x="275168" y="48246"/>
                  <a:pt x="317501" y="57242"/>
                  <a:pt x="323851" y="58300"/>
                </a:cubicBezTo>
                <a:cubicBezTo>
                  <a:pt x="330201" y="59358"/>
                  <a:pt x="301626" y="58300"/>
                  <a:pt x="317501" y="48775"/>
                </a:cubicBezTo>
                <a:cubicBezTo>
                  <a:pt x="333376" y="39250"/>
                  <a:pt x="405872" y="6442"/>
                  <a:pt x="419101" y="1150"/>
                </a:cubicBezTo>
                <a:cubicBezTo>
                  <a:pt x="432330" y="-4142"/>
                  <a:pt x="393701" y="10146"/>
                  <a:pt x="396876" y="17025"/>
                </a:cubicBezTo>
                <a:cubicBezTo>
                  <a:pt x="400051" y="23904"/>
                  <a:pt x="438151" y="42425"/>
                  <a:pt x="438151" y="42425"/>
                </a:cubicBezTo>
                <a:cubicBezTo>
                  <a:pt x="446618" y="44012"/>
                  <a:pt x="437622" y="18613"/>
                  <a:pt x="447676" y="26550"/>
                </a:cubicBezTo>
                <a:cubicBezTo>
                  <a:pt x="457730" y="34487"/>
                  <a:pt x="483130" y="84758"/>
                  <a:pt x="498476" y="90050"/>
                </a:cubicBezTo>
                <a:cubicBezTo>
                  <a:pt x="513822" y="95342"/>
                  <a:pt x="524405" y="62004"/>
                  <a:pt x="539751" y="58300"/>
                </a:cubicBezTo>
                <a:cubicBezTo>
                  <a:pt x="555097" y="54596"/>
                  <a:pt x="581555" y="57242"/>
                  <a:pt x="590551" y="67825"/>
                </a:cubicBezTo>
                <a:cubicBezTo>
                  <a:pt x="599547" y="78408"/>
                  <a:pt x="600605" y="102750"/>
                  <a:pt x="593726" y="121800"/>
                </a:cubicBezTo>
                <a:cubicBezTo>
                  <a:pt x="586847" y="140850"/>
                  <a:pt x="551393" y="176833"/>
                  <a:pt x="549276" y="182125"/>
                </a:cubicBezTo>
                <a:cubicBezTo>
                  <a:pt x="547159" y="187417"/>
                  <a:pt x="579439" y="169425"/>
                  <a:pt x="581026" y="153550"/>
                </a:cubicBezTo>
                <a:cubicBezTo>
                  <a:pt x="582614" y="137675"/>
                  <a:pt x="572559" y="94812"/>
                  <a:pt x="558801" y="86875"/>
                </a:cubicBezTo>
                <a:cubicBezTo>
                  <a:pt x="545043" y="78937"/>
                  <a:pt x="511705" y="114921"/>
                  <a:pt x="498476" y="105925"/>
                </a:cubicBezTo>
                <a:cubicBezTo>
                  <a:pt x="485247" y="96929"/>
                  <a:pt x="488951" y="39250"/>
                  <a:pt x="479426" y="32900"/>
                </a:cubicBezTo>
                <a:cubicBezTo>
                  <a:pt x="469901" y="26550"/>
                  <a:pt x="451380" y="64650"/>
                  <a:pt x="441326" y="67825"/>
                </a:cubicBezTo>
                <a:cubicBezTo>
                  <a:pt x="431272" y="71000"/>
                  <a:pt x="429684" y="52479"/>
                  <a:pt x="419101" y="51950"/>
                </a:cubicBezTo>
                <a:cubicBezTo>
                  <a:pt x="408518" y="51421"/>
                  <a:pt x="395288" y="62533"/>
                  <a:pt x="377826" y="64650"/>
                </a:cubicBezTo>
                <a:cubicBezTo>
                  <a:pt x="360364" y="66767"/>
                  <a:pt x="321734" y="64121"/>
                  <a:pt x="314326" y="64650"/>
                </a:cubicBezTo>
                <a:cubicBezTo>
                  <a:pt x="306918" y="65179"/>
                  <a:pt x="342901" y="68354"/>
                  <a:pt x="333376" y="67825"/>
                </a:cubicBezTo>
                <a:cubicBezTo>
                  <a:pt x="323851" y="67296"/>
                  <a:pt x="283634" y="59358"/>
                  <a:pt x="257176" y="61475"/>
                </a:cubicBezTo>
                <a:cubicBezTo>
                  <a:pt x="230718" y="63592"/>
                  <a:pt x="178330" y="79996"/>
                  <a:pt x="174626" y="80525"/>
                </a:cubicBezTo>
                <a:cubicBezTo>
                  <a:pt x="170922" y="81054"/>
                  <a:pt x="236009" y="60946"/>
                  <a:pt x="234951" y="64650"/>
                </a:cubicBezTo>
                <a:cubicBezTo>
                  <a:pt x="233893" y="68354"/>
                  <a:pt x="206376" y="87404"/>
                  <a:pt x="168276" y="102750"/>
                </a:cubicBezTo>
                <a:cubicBezTo>
                  <a:pt x="130176" y="118096"/>
                  <a:pt x="530" y="168896"/>
                  <a:pt x="1" y="1630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3EAD598-80DE-F0BD-2E0D-76249323657B}"/>
              </a:ext>
            </a:extLst>
          </p:cNvPr>
          <p:cNvSpPr/>
          <p:nvPr/>
        </p:nvSpPr>
        <p:spPr>
          <a:xfrm>
            <a:off x="6124575" y="4780898"/>
            <a:ext cx="224494" cy="340513"/>
          </a:xfrm>
          <a:custGeom>
            <a:avLst/>
            <a:gdLst>
              <a:gd name="connsiteX0" fmla="*/ 222250 w 224494"/>
              <a:gd name="connsiteY0" fmla="*/ 652 h 340513"/>
              <a:gd name="connsiteX1" fmla="*/ 155575 w 224494"/>
              <a:gd name="connsiteY1" fmla="*/ 70502 h 340513"/>
              <a:gd name="connsiteX2" fmla="*/ 82550 w 224494"/>
              <a:gd name="connsiteY2" fmla="*/ 118127 h 340513"/>
              <a:gd name="connsiteX3" fmla="*/ 111125 w 224494"/>
              <a:gd name="connsiteY3" fmla="*/ 118127 h 340513"/>
              <a:gd name="connsiteX4" fmla="*/ 73025 w 224494"/>
              <a:gd name="connsiteY4" fmla="*/ 149877 h 340513"/>
              <a:gd name="connsiteX5" fmla="*/ 50800 w 224494"/>
              <a:gd name="connsiteY5" fmla="*/ 184802 h 340513"/>
              <a:gd name="connsiteX6" fmla="*/ 44450 w 224494"/>
              <a:gd name="connsiteY6" fmla="*/ 207027 h 340513"/>
              <a:gd name="connsiteX7" fmla="*/ 38100 w 224494"/>
              <a:gd name="connsiteY7" fmla="*/ 314977 h 340513"/>
              <a:gd name="connsiteX8" fmla="*/ 38100 w 224494"/>
              <a:gd name="connsiteY8" fmla="*/ 289577 h 340513"/>
              <a:gd name="connsiteX9" fmla="*/ 38100 w 224494"/>
              <a:gd name="connsiteY9" fmla="*/ 184802 h 340513"/>
              <a:gd name="connsiteX10" fmla="*/ 0 w 224494"/>
              <a:gd name="connsiteY10" fmla="*/ 340377 h 340513"/>
              <a:gd name="connsiteX11" fmla="*/ 38100 w 224494"/>
              <a:gd name="connsiteY11" fmla="*/ 210202 h 340513"/>
              <a:gd name="connsiteX12" fmla="*/ 95250 w 224494"/>
              <a:gd name="connsiteY12" fmla="*/ 105427 h 340513"/>
              <a:gd name="connsiteX13" fmla="*/ 69850 w 224494"/>
              <a:gd name="connsiteY13" fmla="*/ 114952 h 340513"/>
              <a:gd name="connsiteX14" fmla="*/ 222250 w 224494"/>
              <a:gd name="connsiteY14" fmla="*/ 652 h 34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494" h="340513">
                <a:moveTo>
                  <a:pt x="222250" y="652"/>
                </a:moveTo>
                <a:cubicBezTo>
                  <a:pt x="236537" y="-6756"/>
                  <a:pt x="178858" y="50923"/>
                  <a:pt x="155575" y="70502"/>
                </a:cubicBezTo>
                <a:cubicBezTo>
                  <a:pt x="132292" y="90081"/>
                  <a:pt x="89958" y="110190"/>
                  <a:pt x="82550" y="118127"/>
                </a:cubicBezTo>
                <a:cubicBezTo>
                  <a:pt x="75142" y="126065"/>
                  <a:pt x="112712" y="112835"/>
                  <a:pt x="111125" y="118127"/>
                </a:cubicBezTo>
                <a:cubicBezTo>
                  <a:pt x="109538" y="123419"/>
                  <a:pt x="83079" y="138765"/>
                  <a:pt x="73025" y="149877"/>
                </a:cubicBezTo>
                <a:cubicBezTo>
                  <a:pt x="62971" y="160989"/>
                  <a:pt x="55563" y="175277"/>
                  <a:pt x="50800" y="184802"/>
                </a:cubicBezTo>
                <a:cubicBezTo>
                  <a:pt x="46037" y="194327"/>
                  <a:pt x="46567" y="185331"/>
                  <a:pt x="44450" y="207027"/>
                </a:cubicBezTo>
                <a:cubicBezTo>
                  <a:pt x="42333" y="228723"/>
                  <a:pt x="39158" y="301219"/>
                  <a:pt x="38100" y="314977"/>
                </a:cubicBezTo>
                <a:cubicBezTo>
                  <a:pt x="37042" y="328735"/>
                  <a:pt x="38100" y="289577"/>
                  <a:pt x="38100" y="289577"/>
                </a:cubicBezTo>
                <a:cubicBezTo>
                  <a:pt x="38100" y="267881"/>
                  <a:pt x="44450" y="176335"/>
                  <a:pt x="38100" y="184802"/>
                </a:cubicBezTo>
                <a:cubicBezTo>
                  <a:pt x="31750" y="193269"/>
                  <a:pt x="0" y="336144"/>
                  <a:pt x="0" y="340377"/>
                </a:cubicBezTo>
                <a:cubicBezTo>
                  <a:pt x="0" y="344610"/>
                  <a:pt x="22225" y="249360"/>
                  <a:pt x="38100" y="210202"/>
                </a:cubicBezTo>
                <a:cubicBezTo>
                  <a:pt x="53975" y="171044"/>
                  <a:pt x="89958" y="121302"/>
                  <a:pt x="95250" y="105427"/>
                </a:cubicBezTo>
                <a:cubicBezTo>
                  <a:pt x="100542" y="89552"/>
                  <a:pt x="50271" y="130827"/>
                  <a:pt x="69850" y="114952"/>
                </a:cubicBezTo>
                <a:cubicBezTo>
                  <a:pt x="89429" y="99077"/>
                  <a:pt x="207963" y="8060"/>
                  <a:pt x="222250" y="6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0E32676-3614-C6B5-7D76-186AA8177F61}"/>
              </a:ext>
            </a:extLst>
          </p:cNvPr>
          <p:cNvSpPr/>
          <p:nvPr/>
        </p:nvSpPr>
        <p:spPr>
          <a:xfrm>
            <a:off x="6346134" y="4780852"/>
            <a:ext cx="496337" cy="321450"/>
          </a:xfrm>
          <a:custGeom>
            <a:avLst/>
            <a:gdLst>
              <a:gd name="connsiteX0" fmla="*/ 429316 w 496337"/>
              <a:gd name="connsiteY0" fmla="*/ 698 h 321450"/>
              <a:gd name="connsiteX1" fmla="*/ 438841 w 496337"/>
              <a:gd name="connsiteY1" fmla="*/ 73723 h 321450"/>
              <a:gd name="connsiteX2" fmla="*/ 495991 w 496337"/>
              <a:gd name="connsiteY2" fmla="*/ 114998 h 321450"/>
              <a:gd name="connsiteX3" fmla="*/ 464241 w 496337"/>
              <a:gd name="connsiteY3" fmla="*/ 149923 h 321450"/>
              <a:gd name="connsiteX4" fmla="*/ 461066 w 496337"/>
              <a:gd name="connsiteY4" fmla="*/ 175323 h 321450"/>
              <a:gd name="connsiteX5" fmla="*/ 473766 w 496337"/>
              <a:gd name="connsiteY5" fmla="*/ 210248 h 321450"/>
              <a:gd name="connsiteX6" fmla="*/ 451541 w 496337"/>
              <a:gd name="connsiteY6" fmla="*/ 222948 h 321450"/>
              <a:gd name="connsiteX7" fmla="*/ 457891 w 496337"/>
              <a:gd name="connsiteY7" fmla="*/ 245173 h 321450"/>
              <a:gd name="connsiteX8" fmla="*/ 442016 w 496337"/>
              <a:gd name="connsiteY8" fmla="*/ 213423 h 321450"/>
              <a:gd name="connsiteX9" fmla="*/ 435666 w 496337"/>
              <a:gd name="connsiteY9" fmla="*/ 276923 h 321450"/>
              <a:gd name="connsiteX10" fmla="*/ 416616 w 496337"/>
              <a:gd name="connsiteY10" fmla="*/ 226123 h 321450"/>
              <a:gd name="connsiteX11" fmla="*/ 365816 w 496337"/>
              <a:gd name="connsiteY11" fmla="*/ 232473 h 321450"/>
              <a:gd name="connsiteX12" fmla="*/ 384866 w 496337"/>
              <a:gd name="connsiteY12" fmla="*/ 283273 h 321450"/>
              <a:gd name="connsiteX13" fmla="*/ 353116 w 496337"/>
              <a:gd name="connsiteY13" fmla="*/ 251523 h 321450"/>
              <a:gd name="connsiteX14" fmla="*/ 232466 w 496337"/>
              <a:gd name="connsiteY14" fmla="*/ 235648 h 321450"/>
              <a:gd name="connsiteX15" fmla="*/ 295966 w 496337"/>
              <a:gd name="connsiteY15" fmla="*/ 261048 h 321450"/>
              <a:gd name="connsiteX16" fmla="*/ 327716 w 496337"/>
              <a:gd name="connsiteY16" fmla="*/ 289623 h 321450"/>
              <a:gd name="connsiteX17" fmla="*/ 295966 w 496337"/>
              <a:gd name="connsiteY17" fmla="*/ 321373 h 321450"/>
              <a:gd name="connsiteX18" fmla="*/ 295966 w 496337"/>
              <a:gd name="connsiteY18" fmla="*/ 280098 h 321450"/>
              <a:gd name="connsiteX19" fmla="*/ 241991 w 496337"/>
              <a:gd name="connsiteY19" fmla="*/ 241998 h 321450"/>
              <a:gd name="connsiteX20" fmla="*/ 172141 w 496337"/>
              <a:gd name="connsiteY20" fmla="*/ 238823 h 321450"/>
              <a:gd name="connsiteX21" fmla="*/ 181666 w 496337"/>
              <a:gd name="connsiteY21" fmla="*/ 295973 h 321450"/>
              <a:gd name="connsiteX22" fmla="*/ 172141 w 496337"/>
              <a:gd name="connsiteY22" fmla="*/ 248348 h 321450"/>
              <a:gd name="connsiteX23" fmla="*/ 127691 w 496337"/>
              <a:gd name="connsiteY23" fmla="*/ 305498 h 321450"/>
              <a:gd name="connsiteX24" fmla="*/ 108641 w 496337"/>
              <a:gd name="connsiteY24" fmla="*/ 238823 h 321450"/>
              <a:gd name="connsiteX25" fmla="*/ 80066 w 496337"/>
              <a:gd name="connsiteY25" fmla="*/ 261048 h 321450"/>
              <a:gd name="connsiteX26" fmla="*/ 86416 w 496337"/>
              <a:gd name="connsiteY26" fmla="*/ 273748 h 321450"/>
              <a:gd name="connsiteX27" fmla="*/ 83241 w 496337"/>
              <a:gd name="connsiteY27" fmla="*/ 248348 h 321450"/>
              <a:gd name="connsiteX28" fmla="*/ 3866 w 496337"/>
              <a:gd name="connsiteY28" fmla="*/ 254698 h 321450"/>
              <a:gd name="connsiteX29" fmla="*/ 222941 w 496337"/>
              <a:gd name="connsiteY29" fmla="*/ 222948 h 321450"/>
              <a:gd name="connsiteX30" fmla="*/ 318191 w 496337"/>
              <a:gd name="connsiteY30" fmla="*/ 219773 h 321450"/>
              <a:gd name="connsiteX31" fmla="*/ 273741 w 496337"/>
              <a:gd name="connsiteY31" fmla="*/ 226123 h 321450"/>
              <a:gd name="connsiteX32" fmla="*/ 429316 w 496337"/>
              <a:gd name="connsiteY32" fmla="*/ 216598 h 321450"/>
              <a:gd name="connsiteX33" fmla="*/ 454716 w 496337"/>
              <a:gd name="connsiteY33" fmla="*/ 184848 h 321450"/>
              <a:gd name="connsiteX34" fmla="*/ 403916 w 496337"/>
              <a:gd name="connsiteY34" fmla="*/ 149923 h 321450"/>
              <a:gd name="connsiteX35" fmla="*/ 467416 w 496337"/>
              <a:gd name="connsiteY35" fmla="*/ 156273 h 321450"/>
              <a:gd name="connsiteX36" fmla="*/ 448366 w 496337"/>
              <a:gd name="connsiteY36" fmla="*/ 121348 h 321450"/>
              <a:gd name="connsiteX37" fmla="*/ 461066 w 496337"/>
              <a:gd name="connsiteY37" fmla="*/ 121348 h 321450"/>
              <a:gd name="connsiteX38" fmla="*/ 429316 w 496337"/>
              <a:gd name="connsiteY38" fmla="*/ 698 h 32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6337" h="321450">
                <a:moveTo>
                  <a:pt x="429316" y="698"/>
                </a:moveTo>
                <a:cubicBezTo>
                  <a:pt x="425612" y="-7239"/>
                  <a:pt x="427729" y="54673"/>
                  <a:pt x="438841" y="73723"/>
                </a:cubicBezTo>
                <a:cubicBezTo>
                  <a:pt x="449953" y="92773"/>
                  <a:pt x="491758" y="102298"/>
                  <a:pt x="495991" y="114998"/>
                </a:cubicBezTo>
                <a:cubicBezTo>
                  <a:pt x="500224" y="127698"/>
                  <a:pt x="464241" y="149923"/>
                  <a:pt x="464241" y="149923"/>
                </a:cubicBezTo>
                <a:cubicBezTo>
                  <a:pt x="458420" y="159977"/>
                  <a:pt x="459479" y="165269"/>
                  <a:pt x="461066" y="175323"/>
                </a:cubicBezTo>
                <a:cubicBezTo>
                  <a:pt x="462653" y="185377"/>
                  <a:pt x="475354" y="202310"/>
                  <a:pt x="473766" y="210248"/>
                </a:cubicBezTo>
                <a:cubicBezTo>
                  <a:pt x="472178" y="218186"/>
                  <a:pt x="454187" y="217127"/>
                  <a:pt x="451541" y="222948"/>
                </a:cubicBezTo>
                <a:cubicBezTo>
                  <a:pt x="448895" y="228769"/>
                  <a:pt x="459478" y="246760"/>
                  <a:pt x="457891" y="245173"/>
                </a:cubicBezTo>
                <a:cubicBezTo>
                  <a:pt x="456304" y="243586"/>
                  <a:pt x="445720" y="208131"/>
                  <a:pt x="442016" y="213423"/>
                </a:cubicBezTo>
                <a:cubicBezTo>
                  <a:pt x="438312" y="218715"/>
                  <a:pt x="439899" y="274806"/>
                  <a:pt x="435666" y="276923"/>
                </a:cubicBezTo>
                <a:cubicBezTo>
                  <a:pt x="431433" y="279040"/>
                  <a:pt x="428258" y="233531"/>
                  <a:pt x="416616" y="226123"/>
                </a:cubicBezTo>
                <a:cubicBezTo>
                  <a:pt x="404974" y="218715"/>
                  <a:pt x="371108" y="222948"/>
                  <a:pt x="365816" y="232473"/>
                </a:cubicBezTo>
                <a:cubicBezTo>
                  <a:pt x="360524" y="241998"/>
                  <a:pt x="386983" y="280098"/>
                  <a:pt x="384866" y="283273"/>
                </a:cubicBezTo>
                <a:cubicBezTo>
                  <a:pt x="382749" y="286448"/>
                  <a:pt x="378516" y="259460"/>
                  <a:pt x="353116" y="251523"/>
                </a:cubicBezTo>
                <a:cubicBezTo>
                  <a:pt x="327716" y="243586"/>
                  <a:pt x="241991" y="234061"/>
                  <a:pt x="232466" y="235648"/>
                </a:cubicBezTo>
                <a:cubicBezTo>
                  <a:pt x="222941" y="237236"/>
                  <a:pt x="280091" y="252052"/>
                  <a:pt x="295966" y="261048"/>
                </a:cubicBezTo>
                <a:cubicBezTo>
                  <a:pt x="311841" y="270044"/>
                  <a:pt x="327716" y="279569"/>
                  <a:pt x="327716" y="289623"/>
                </a:cubicBezTo>
                <a:cubicBezTo>
                  <a:pt x="327716" y="299677"/>
                  <a:pt x="301258" y="322960"/>
                  <a:pt x="295966" y="321373"/>
                </a:cubicBezTo>
                <a:cubicBezTo>
                  <a:pt x="290674" y="319786"/>
                  <a:pt x="304962" y="293327"/>
                  <a:pt x="295966" y="280098"/>
                </a:cubicBezTo>
                <a:cubicBezTo>
                  <a:pt x="286970" y="266869"/>
                  <a:pt x="262628" y="248877"/>
                  <a:pt x="241991" y="241998"/>
                </a:cubicBezTo>
                <a:cubicBezTo>
                  <a:pt x="221354" y="235119"/>
                  <a:pt x="182195" y="229827"/>
                  <a:pt x="172141" y="238823"/>
                </a:cubicBezTo>
                <a:cubicBezTo>
                  <a:pt x="162087" y="247819"/>
                  <a:pt x="181666" y="294386"/>
                  <a:pt x="181666" y="295973"/>
                </a:cubicBezTo>
                <a:cubicBezTo>
                  <a:pt x="181666" y="297560"/>
                  <a:pt x="181137" y="246761"/>
                  <a:pt x="172141" y="248348"/>
                </a:cubicBezTo>
                <a:cubicBezTo>
                  <a:pt x="163145" y="249935"/>
                  <a:pt x="138274" y="307086"/>
                  <a:pt x="127691" y="305498"/>
                </a:cubicBezTo>
                <a:cubicBezTo>
                  <a:pt x="117108" y="303911"/>
                  <a:pt x="116578" y="246231"/>
                  <a:pt x="108641" y="238823"/>
                </a:cubicBezTo>
                <a:cubicBezTo>
                  <a:pt x="100703" y="231415"/>
                  <a:pt x="83770" y="255227"/>
                  <a:pt x="80066" y="261048"/>
                </a:cubicBezTo>
                <a:cubicBezTo>
                  <a:pt x="76362" y="266869"/>
                  <a:pt x="85887" y="275865"/>
                  <a:pt x="86416" y="273748"/>
                </a:cubicBezTo>
                <a:cubicBezTo>
                  <a:pt x="86945" y="271631"/>
                  <a:pt x="96999" y="251523"/>
                  <a:pt x="83241" y="248348"/>
                </a:cubicBezTo>
                <a:cubicBezTo>
                  <a:pt x="69483" y="245173"/>
                  <a:pt x="-19417" y="258931"/>
                  <a:pt x="3866" y="254698"/>
                </a:cubicBezTo>
                <a:cubicBezTo>
                  <a:pt x="27149" y="250465"/>
                  <a:pt x="170554" y="228769"/>
                  <a:pt x="222941" y="222948"/>
                </a:cubicBezTo>
                <a:cubicBezTo>
                  <a:pt x="275328" y="217127"/>
                  <a:pt x="309724" y="219244"/>
                  <a:pt x="318191" y="219773"/>
                </a:cubicBezTo>
                <a:cubicBezTo>
                  <a:pt x="326658" y="220302"/>
                  <a:pt x="255220" y="226652"/>
                  <a:pt x="273741" y="226123"/>
                </a:cubicBezTo>
                <a:cubicBezTo>
                  <a:pt x="292262" y="225594"/>
                  <a:pt x="399154" y="223477"/>
                  <a:pt x="429316" y="216598"/>
                </a:cubicBezTo>
                <a:cubicBezTo>
                  <a:pt x="459478" y="209719"/>
                  <a:pt x="458949" y="195961"/>
                  <a:pt x="454716" y="184848"/>
                </a:cubicBezTo>
                <a:cubicBezTo>
                  <a:pt x="450483" y="173736"/>
                  <a:pt x="401799" y="154685"/>
                  <a:pt x="403916" y="149923"/>
                </a:cubicBezTo>
                <a:cubicBezTo>
                  <a:pt x="406033" y="145161"/>
                  <a:pt x="460008" y="161036"/>
                  <a:pt x="467416" y="156273"/>
                </a:cubicBezTo>
                <a:cubicBezTo>
                  <a:pt x="474824" y="151511"/>
                  <a:pt x="448366" y="121348"/>
                  <a:pt x="448366" y="121348"/>
                </a:cubicBezTo>
                <a:cubicBezTo>
                  <a:pt x="447308" y="115527"/>
                  <a:pt x="463712" y="136694"/>
                  <a:pt x="461066" y="121348"/>
                </a:cubicBezTo>
                <a:cubicBezTo>
                  <a:pt x="458420" y="106002"/>
                  <a:pt x="433020" y="8635"/>
                  <a:pt x="429316" y="6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0491C61-FE87-53C1-3757-1A559617A68F}"/>
              </a:ext>
            </a:extLst>
          </p:cNvPr>
          <p:cNvSpPr/>
          <p:nvPr/>
        </p:nvSpPr>
        <p:spPr>
          <a:xfrm>
            <a:off x="6638783" y="4724178"/>
            <a:ext cx="137153" cy="295032"/>
          </a:xfrm>
          <a:custGeom>
            <a:avLst/>
            <a:gdLst>
              <a:gd name="connsiteX0" fmla="*/ 44592 w 137153"/>
              <a:gd name="connsiteY0" fmla="*/ 222 h 295032"/>
              <a:gd name="connsiteX1" fmla="*/ 111267 w 137153"/>
              <a:gd name="connsiteY1" fmla="*/ 104997 h 295032"/>
              <a:gd name="connsiteX2" fmla="*/ 98567 w 137153"/>
              <a:gd name="connsiteY2" fmla="*/ 155797 h 295032"/>
              <a:gd name="connsiteX3" fmla="*/ 117617 w 137153"/>
              <a:gd name="connsiteY3" fmla="*/ 181197 h 295032"/>
              <a:gd name="connsiteX4" fmla="*/ 111267 w 137153"/>
              <a:gd name="connsiteY4" fmla="*/ 184372 h 295032"/>
              <a:gd name="connsiteX5" fmla="*/ 85867 w 137153"/>
              <a:gd name="connsiteY5" fmla="*/ 184372 h 295032"/>
              <a:gd name="connsiteX6" fmla="*/ 117617 w 137153"/>
              <a:gd name="connsiteY6" fmla="*/ 209772 h 295032"/>
              <a:gd name="connsiteX7" fmla="*/ 98567 w 137153"/>
              <a:gd name="connsiteY7" fmla="*/ 238347 h 295032"/>
              <a:gd name="connsiteX8" fmla="*/ 114442 w 137153"/>
              <a:gd name="connsiteY8" fmla="*/ 238347 h 295032"/>
              <a:gd name="connsiteX9" fmla="*/ 66817 w 137153"/>
              <a:gd name="connsiteY9" fmla="*/ 273272 h 295032"/>
              <a:gd name="connsiteX10" fmla="*/ 142 w 137153"/>
              <a:gd name="connsiteY10" fmla="*/ 244697 h 295032"/>
              <a:gd name="connsiteX11" fmla="*/ 85867 w 137153"/>
              <a:gd name="connsiteY11" fmla="*/ 282797 h 295032"/>
              <a:gd name="connsiteX12" fmla="*/ 114442 w 137153"/>
              <a:gd name="connsiteY12" fmla="*/ 289147 h 295032"/>
              <a:gd name="connsiteX13" fmla="*/ 117617 w 137153"/>
              <a:gd name="connsiteY13" fmla="*/ 203422 h 295032"/>
              <a:gd name="connsiteX14" fmla="*/ 136667 w 137153"/>
              <a:gd name="connsiteY14" fmla="*/ 117697 h 295032"/>
              <a:gd name="connsiteX15" fmla="*/ 130317 w 137153"/>
              <a:gd name="connsiteY15" fmla="*/ 178022 h 295032"/>
              <a:gd name="connsiteX16" fmla="*/ 117617 w 137153"/>
              <a:gd name="connsiteY16" fmla="*/ 79597 h 295032"/>
              <a:gd name="connsiteX17" fmla="*/ 44592 w 137153"/>
              <a:gd name="connsiteY17" fmla="*/ 222 h 29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153" h="295032">
                <a:moveTo>
                  <a:pt x="44592" y="222"/>
                </a:moveTo>
                <a:cubicBezTo>
                  <a:pt x="43534" y="4455"/>
                  <a:pt x="102271" y="79068"/>
                  <a:pt x="111267" y="104997"/>
                </a:cubicBezTo>
                <a:cubicBezTo>
                  <a:pt x="120263" y="130926"/>
                  <a:pt x="97509" y="143097"/>
                  <a:pt x="98567" y="155797"/>
                </a:cubicBezTo>
                <a:cubicBezTo>
                  <a:pt x="99625" y="168497"/>
                  <a:pt x="115500" y="176435"/>
                  <a:pt x="117617" y="181197"/>
                </a:cubicBezTo>
                <a:cubicBezTo>
                  <a:pt x="119734" y="185959"/>
                  <a:pt x="116559" y="183843"/>
                  <a:pt x="111267" y="184372"/>
                </a:cubicBezTo>
                <a:cubicBezTo>
                  <a:pt x="105975" y="184901"/>
                  <a:pt x="84809" y="180139"/>
                  <a:pt x="85867" y="184372"/>
                </a:cubicBezTo>
                <a:cubicBezTo>
                  <a:pt x="86925" y="188605"/>
                  <a:pt x="115500" y="200776"/>
                  <a:pt x="117617" y="209772"/>
                </a:cubicBezTo>
                <a:cubicBezTo>
                  <a:pt x="119734" y="218768"/>
                  <a:pt x="99096" y="233585"/>
                  <a:pt x="98567" y="238347"/>
                </a:cubicBezTo>
                <a:cubicBezTo>
                  <a:pt x="98038" y="243110"/>
                  <a:pt x="119734" y="232526"/>
                  <a:pt x="114442" y="238347"/>
                </a:cubicBezTo>
                <a:cubicBezTo>
                  <a:pt x="109150" y="244168"/>
                  <a:pt x="85867" y="272214"/>
                  <a:pt x="66817" y="273272"/>
                </a:cubicBezTo>
                <a:cubicBezTo>
                  <a:pt x="47767" y="274330"/>
                  <a:pt x="-3033" y="243110"/>
                  <a:pt x="142" y="244697"/>
                </a:cubicBezTo>
                <a:cubicBezTo>
                  <a:pt x="3317" y="246284"/>
                  <a:pt x="66817" y="275389"/>
                  <a:pt x="85867" y="282797"/>
                </a:cubicBezTo>
                <a:cubicBezTo>
                  <a:pt x="104917" y="290205"/>
                  <a:pt x="109150" y="302376"/>
                  <a:pt x="114442" y="289147"/>
                </a:cubicBezTo>
                <a:cubicBezTo>
                  <a:pt x="119734" y="275918"/>
                  <a:pt x="113913" y="231997"/>
                  <a:pt x="117617" y="203422"/>
                </a:cubicBezTo>
                <a:cubicBezTo>
                  <a:pt x="121321" y="174847"/>
                  <a:pt x="134550" y="121930"/>
                  <a:pt x="136667" y="117697"/>
                </a:cubicBezTo>
                <a:cubicBezTo>
                  <a:pt x="138784" y="113464"/>
                  <a:pt x="133492" y="184372"/>
                  <a:pt x="130317" y="178022"/>
                </a:cubicBezTo>
                <a:cubicBezTo>
                  <a:pt x="127142" y="171672"/>
                  <a:pt x="126084" y="106055"/>
                  <a:pt x="117617" y="79597"/>
                </a:cubicBezTo>
                <a:cubicBezTo>
                  <a:pt x="109150" y="53139"/>
                  <a:pt x="45650" y="-4011"/>
                  <a:pt x="44592" y="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D45E2ED-A6BD-6F23-93BE-D9C03DF84503}"/>
              </a:ext>
            </a:extLst>
          </p:cNvPr>
          <p:cNvSpPr/>
          <p:nvPr/>
        </p:nvSpPr>
        <p:spPr>
          <a:xfrm>
            <a:off x="6178275" y="4952494"/>
            <a:ext cx="496252" cy="124359"/>
          </a:xfrm>
          <a:custGeom>
            <a:avLst/>
            <a:gdLst>
              <a:gd name="connsiteX0" fmla="*/ 275 w 496252"/>
              <a:gd name="connsiteY0" fmla="*/ 124331 h 124359"/>
              <a:gd name="connsiteX1" fmla="*/ 187600 w 496252"/>
              <a:gd name="connsiteY1" fmla="*/ 51306 h 124359"/>
              <a:gd name="connsiteX2" fmla="*/ 305075 w 496252"/>
              <a:gd name="connsiteY2" fmla="*/ 67181 h 124359"/>
              <a:gd name="connsiteX3" fmla="*/ 270150 w 496252"/>
              <a:gd name="connsiteY3" fmla="*/ 64006 h 124359"/>
              <a:gd name="connsiteX4" fmla="*/ 368575 w 496252"/>
              <a:gd name="connsiteY4" fmla="*/ 64006 h 124359"/>
              <a:gd name="connsiteX5" fmla="*/ 495575 w 496252"/>
              <a:gd name="connsiteY5" fmla="*/ 506 h 124359"/>
              <a:gd name="connsiteX6" fmla="*/ 413025 w 496252"/>
              <a:gd name="connsiteY6" fmla="*/ 35431 h 124359"/>
              <a:gd name="connsiteX7" fmla="*/ 286025 w 496252"/>
              <a:gd name="connsiteY7" fmla="*/ 57656 h 124359"/>
              <a:gd name="connsiteX8" fmla="*/ 165375 w 496252"/>
              <a:gd name="connsiteY8" fmla="*/ 79881 h 124359"/>
              <a:gd name="connsiteX9" fmla="*/ 232050 w 496252"/>
              <a:gd name="connsiteY9" fmla="*/ 41781 h 124359"/>
              <a:gd name="connsiteX10" fmla="*/ 275 w 496252"/>
              <a:gd name="connsiteY10" fmla="*/ 124331 h 12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252" h="124359">
                <a:moveTo>
                  <a:pt x="275" y="124331"/>
                </a:moveTo>
                <a:cubicBezTo>
                  <a:pt x="-7133" y="125918"/>
                  <a:pt x="136800" y="60831"/>
                  <a:pt x="187600" y="51306"/>
                </a:cubicBezTo>
                <a:cubicBezTo>
                  <a:pt x="238400" y="41781"/>
                  <a:pt x="291317" y="65064"/>
                  <a:pt x="305075" y="67181"/>
                </a:cubicBezTo>
                <a:cubicBezTo>
                  <a:pt x="318833" y="69298"/>
                  <a:pt x="259567" y="64535"/>
                  <a:pt x="270150" y="64006"/>
                </a:cubicBezTo>
                <a:cubicBezTo>
                  <a:pt x="280733" y="63477"/>
                  <a:pt x="331004" y="74589"/>
                  <a:pt x="368575" y="64006"/>
                </a:cubicBezTo>
                <a:cubicBezTo>
                  <a:pt x="406146" y="53423"/>
                  <a:pt x="488167" y="5268"/>
                  <a:pt x="495575" y="506"/>
                </a:cubicBezTo>
                <a:cubicBezTo>
                  <a:pt x="502983" y="-4257"/>
                  <a:pt x="447950" y="25906"/>
                  <a:pt x="413025" y="35431"/>
                </a:cubicBezTo>
                <a:cubicBezTo>
                  <a:pt x="378100" y="44956"/>
                  <a:pt x="286025" y="57656"/>
                  <a:pt x="286025" y="57656"/>
                </a:cubicBezTo>
                <a:cubicBezTo>
                  <a:pt x="244750" y="65064"/>
                  <a:pt x="174371" y="82527"/>
                  <a:pt x="165375" y="79881"/>
                </a:cubicBezTo>
                <a:cubicBezTo>
                  <a:pt x="156379" y="77235"/>
                  <a:pt x="260625" y="32785"/>
                  <a:pt x="232050" y="41781"/>
                </a:cubicBezTo>
                <a:cubicBezTo>
                  <a:pt x="203475" y="50777"/>
                  <a:pt x="7683" y="122744"/>
                  <a:pt x="275" y="1243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EF44D62-D9BD-FFFD-3FD2-EA6EF94F506F}"/>
              </a:ext>
            </a:extLst>
          </p:cNvPr>
          <p:cNvSpPr/>
          <p:nvPr/>
        </p:nvSpPr>
        <p:spPr>
          <a:xfrm>
            <a:off x="6616696" y="4787268"/>
            <a:ext cx="136851" cy="191138"/>
          </a:xfrm>
          <a:custGeom>
            <a:avLst/>
            <a:gdLst>
              <a:gd name="connsiteX0" fmla="*/ 133354 w 136851"/>
              <a:gd name="connsiteY0" fmla="*/ 632 h 191138"/>
              <a:gd name="connsiteX1" fmla="*/ 63504 w 136851"/>
              <a:gd name="connsiteY1" fmla="*/ 95882 h 191138"/>
              <a:gd name="connsiteX2" fmla="*/ 79379 w 136851"/>
              <a:gd name="connsiteY2" fmla="*/ 95882 h 191138"/>
              <a:gd name="connsiteX3" fmla="*/ 79379 w 136851"/>
              <a:gd name="connsiteY3" fmla="*/ 114932 h 191138"/>
              <a:gd name="connsiteX4" fmla="*/ 57154 w 136851"/>
              <a:gd name="connsiteY4" fmla="*/ 149857 h 191138"/>
              <a:gd name="connsiteX5" fmla="*/ 4 w 136851"/>
              <a:gd name="connsiteY5" fmla="*/ 191132 h 191138"/>
              <a:gd name="connsiteX6" fmla="*/ 60329 w 136851"/>
              <a:gd name="connsiteY6" fmla="*/ 153032 h 191138"/>
              <a:gd name="connsiteX7" fmla="*/ 85729 w 136851"/>
              <a:gd name="connsiteY7" fmla="*/ 146682 h 191138"/>
              <a:gd name="connsiteX8" fmla="*/ 92079 w 136851"/>
              <a:gd name="connsiteY8" fmla="*/ 92707 h 191138"/>
              <a:gd name="connsiteX9" fmla="*/ 123829 w 136851"/>
              <a:gd name="connsiteY9" fmla="*/ 54607 h 191138"/>
              <a:gd name="connsiteX10" fmla="*/ 133354 w 136851"/>
              <a:gd name="connsiteY10" fmla="*/ 632 h 1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1" h="191138">
                <a:moveTo>
                  <a:pt x="133354" y="632"/>
                </a:moveTo>
                <a:cubicBezTo>
                  <a:pt x="123300" y="7511"/>
                  <a:pt x="72500" y="80007"/>
                  <a:pt x="63504" y="95882"/>
                </a:cubicBezTo>
                <a:cubicBezTo>
                  <a:pt x="54508" y="111757"/>
                  <a:pt x="76733" y="92707"/>
                  <a:pt x="79379" y="95882"/>
                </a:cubicBezTo>
                <a:cubicBezTo>
                  <a:pt x="82025" y="99057"/>
                  <a:pt x="83083" y="105936"/>
                  <a:pt x="79379" y="114932"/>
                </a:cubicBezTo>
                <a:cubicBezTo>
                  <a:pt x="75675" y="123928"/>
                  <a:pt x="70383" y="137157"/>
                  <a:pt x="57154" y="149857"/>
                </a:cubicBezTo>
                <a:cubicBezTo>
                  <a:pt x="43925" y="162557"/>
                  <a:pt x="-525" y="190603"/>
                  <a:pt x="4" y="191132"/>
                </a:cubicBezTo>
                <a:cubicBezTo>
                  <a:pt x="533" y="191661"/>
                  <a:pt x="46042" y="160440"/>
                  <a:pt x="60329" y="153032"/>
                </a:cubicBezTo>
                <a:cubicBezTo>
                  <a:pt x="74616" y="145624"/>
                  <a:pt x="80437" y="156736"/>
                  <a:pt x="85729" y="146682"/>
                </a:cubicBezTo>
                <a:cubicBezTo>
                  <a:pt x="91021" y="136628"/>
                  <a:pt x="85729" y="108053"/>
                  <a:pt x="92079" y="92707"/>
                </a:cubicBezTo>
                <a:cubicBezTo>
                  <a:pt x="98429" y="77361"/>
                  <a:pt x="123829" y="54607"/>
                  <a:pt x="123829" y="54607"/>
                </a:cubicBezTo>
                <a:cubicBezTo>
                  <a:pt x="129121" y="45082"/>
                  <a:pt x="143408" y="-6247"/>
                  <a:pt x="133354" y="6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E3A73F3-22C7-C6BB-2D37-59B5D0F115A9}"/>
              </a:ext>
            </a:extLst>
          </p:cNvPr>
          <p:cNvSpPr/>
          <p:nvPr/>
        </p:nvSpPr>
        <p:spPr>
          <a:xfrm>
            <a:off x="6152726" y="4863881"/>
            <a:ext cx="264218" cy="232184"/>
          </a:xfrm>
          <a:custGeom>
            <a:avLst/>
            <a:gdLst>
              <a:gd name="connsiteX0" fmla="*/ 57574 w 264218"/>
              <a:gd name="connsiteY0" fmla="*/ 219 h 232184"/>
              <a:gd name="connsiteX1" fmla="*/ 38524 w 264218"/>
              <a:gd name="connsiteY1" fmla="*/ 92294 h 232184"/>
              <a:gd name="connsiteX2" fmla="*/ 136949 w 264218"/>
              <a:gd name="connsiteY2" fmla="*/ 136744 h 232184"/>
              <a:gd name="connsiteX3" fmla="*/ 79799 w 264218"/>
              <a:gd name="connsiteY3" fmla="*/ 146269 h 232184"/>
              <a:gd name="connsiteX4" fmla="*/ 424 w 264218"/>
              <a:gd name="connsiteY4" fmla="*/ 231994 h 232184"/>
              <a:gd name="connsiteX5" fmla="*/ 51224 w 264218"/>
              <a:gd name="connsiteY5" fmla="*/ 168494 h 232184"/>
              <a:gd name="connsiteX6" fmla="*/ 114724 w 264218"/>
              <a:gd name="connsiteY6" fmla="*/ 136744 h 232184"/>
              <a:gd name="connsiteX7" fmla="*/ 263949 w 264218"/>
              <a:gd name="connsiteY7" fmla="*/ 149444 h 232184"/>
              <a:gd name="connsiteX8" fmla="*/ 149649 w 264218"/>
              <a:gd name="connsiteY8" fmla="*/ 127219 h 232184"/>
              <a:gd name="connsiteX9" fmla="*/ 82974 w 264218"/>
              <a:gd name="connsiteY9" fmla="*/ 136744 h 232184"/>
              <a:gd name="connsiteX10" fmla="*/ 28999 w 264218"/>
              <a:gd name="connsiteY10" fmla="*/ 120869 h 232184"/>
              <a:gd name="connsiteX11" fmla="*/ 57574 w 264218"/>
              <a:gd name="connsiteY11" fmla="*/ 219 h 2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18" h="232184">
                <a:moveTo>
                  <a:pt x="57574" y="219"/>
                </a:moveTo>
                <a:cubicBezTo>
                  <a:pt x="59161" y="-4543"/>
                  <a:pt x="25295" y="69540"/>
                  <a:pt x="38524" y="92294"/>
                </a:cubicBezTo>
                <a:cubicBezTo>
                  <a:pt x="51753" y="115048"/>
                  <a:pt x="130070" y="127748"/>
                  <a:pt x="136949" y="136744"/>
                </a:cubicBezTo>
                <a:cubicBezTo>
                  <a:pt x="143828" y="145740"/>
                  <a:pt x="102553" y="130394"/>
                  <a:pt x="79799" y="146269"/>
                </a:cubicBezTo>
                <a:cubicBezTo>
                  <a:pt x="57045" y="162144"/>
                  <a:pt x="5186" y="228290"/>
                  <a:pt x="424" y="231994"/>
                </a:cubicBezTo>
                <a:cubicBezTo>
                  <a:pt x="-4338" y="235698"/>
                  <a:pt x="32174" y="184369"/>
                  <a:pt x="51224" y="168494"/>
                </a:cubicBezTo>
                <a:cubicBezTo>
                  <a:pt x="70274" y="152619"/>
                  <a:pt x="79270" y="139919"/>
                  <a:pt x="114724" y="136744"/>
                </a:cubicBezTo>
                <a:cubicBezTo>
                  <a:pt x="150178" y="133569"/>
                  <a:pt x="258128" y="151032"/>
                  <a:pt x="263949" y="149444"/>
                </a:cubicBezTo>
                <a:cubicBezTo>
                  <a:pt x="269770" y="147857"/>
                  <a:pt x="179811" y="129336"/>
                  <a:pt x="149649" y="127219"/>
                </a:cubicBezTo>
                <a:cubicBezTo>
                  <a:pt x="119487" y="125102"/>
                  <a:pt x="103082" y="137802"/>
                  <a:pt x="82974" y="136744"/>
                </a:cubicBezTo>
                <a:cubicBezTo>
                  <a:pt x="62866" y="135686"/>
                  <a:pt x="33232" y="137273"/>
                  <a:pt x="28999" y="120869"/>
                </a:cubicBezTo>
                <a:cubicBezTo>
                  <a:pt x="24766" y="104465"/>
                  <a:pt x="55987" y="4981"/>
                  <a:pt x="57574" y="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30C795F8-8930-9CC6-1FDE-41D82CCAA478}"/>
              </a:ext>
            </a:extLst>
          </p:cNvPr>
          <p:cNvSpPr/>
          <p:nvPr/>
        </p:nvSpPr>
        <p:spPr>
          <a:xfrm>
            <a:off x="6183969" y="4691667"/>
            <a:ext cx="441567" cy="294073"/>
          </a:xfrm>
          <a:custGeom>
            <a:avLst/>
            <a:gdLst>
              <a:gd name="connsiteX0" fmla="*/ 305731 w 441567"/>
              <a:gd name="connsiteY0" fmla="*/ 983 h 294073"/>
              <a:gd name="connsiteX1" fmla="*/ 432731 w 441567"/>
              <a:gd name="connsiteY1" fmla="*/ 70833 h 294073"/>
              <a:gd name="connsiteX2" fmla="*/ 429556 w 441567"/>
              <a:gd name="connsiteY2" fmla="*/ 181958 h 294073"/>
              <a:gd name="connsiteX3" fmla="*/ 420031 w 441567"/>
              <a:gd name="connsiteY3" fmla="*/ 229583 h 294073"/>
              <a:gd name="connsiteX4" fmla="*/ 420031 w 441567"/>
              <a:gd name="connsiteY4" fmla="*/ 207358 h 294073"/>
              <a:gd name="connsiteX5" fmla="*/ 375581 w 441567"/>
              <a:gd name="connsiteY5" fmla="*/ 283558 h 294073"/>
              <a:gd name="connsiteX6" fmla="*/ 315256 w 441567"/>
              <a:gd name="connsiteY6" fmla="*/ 293083 h 294073"/>
              <a:gd name="connsiteX7" fmla="*/ 258106 w 441567"/>
              <a:gd name="connsiteY7" fmla="*/ 280383 h 294073"/>
              <a:gd name="connsiteX8" fmla="*/ 181906 w 441567"/>
              <a:gd name="connsiteY8" fmla="*/ 232758 h 294073"/>
              <a:gd name="connsiteX9" fmla="*/ 162856 w 441567"/>
              <a:gd name="connsiteY9" fmla="*/ 293083 h 294073"/>
              <a:gd name="connsiteX10" fmla="*/ 102531 w 441567"/>
              <a:gd name="connsiteY10" fmla="*/ 201008 h 294073"/>
              <a:gd name="connsiteX11" fmla="*/ 67606 w 441567"/>
              <a:gd name="connsiteY11" fmla="*/ 175608 h 294073"/>
              <a:gd name="connsiteX12" fmla="*/ 931 w 441567"/>
              <a:gd name="connsiteY12" fmla="*/ 147033 h 294073"/>
              <a:gd name="connsiteX13" fmla="*/ 121581 w 441567"/>
              <a:gd name="connsiteY13" fmla="*/ 121633 h 294073"/>
              <a:gd name="connsiteX14" fmla="*/ 305731 w 441567"/>
              <a:gd name="connsiteY14" fmla="*/ 983 h 29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567" h="294073">
                <a:moveTo>
                  <a:pt x="305731" y="983"/>
                </a:moveTo>
                <a:cubicBezTo>
                  <a:pt x="357589" y="-7484"/>
                  <a:pt x="412094" y="40671"/>
                  <a:pt x="432731" y="70833"/>
                </a:cubicBezTo>
                <a:cubicBezTo>
                  <a:pt x="453368" y="100995"/>
                  <a:pt x="431673" y="155500"/>
                  <a:pt x="429556" y="181958"/>
                </a:cubicBezTo>
                <a:cubicBezTo>
                  <a:pt x="427439" y="208416"/>
                  <a:pt x="421618" y="225350"/>
                  <a:pt x="420031" y="229583"/>
                </a:cubicBezTo>
                <a:cubicBezTo>
                  <a:pt x="418444" y="233816"/>
                  <a:pt x="427439" y="198362"/>
                  <a:pt x="420031" y="207358"/>
                </a:cubicBezTo>
                <a:cubicBezTo>
                  <a:pt x="412623" y="216354"/>
                  <a:pt x="393043" y="269271"/>
                  <a:pt x="375581" y="283558"/>
                </a:cubicBezTo>
                <a:cubicBezTo>
                  <a:pt x="358119" y="297845"/>
                  <a:pt x="334835" y="293612"/>
                  <a:pt x="315256" y="293083"/>
                </a:cubicBezTo>
                <a:cubicBezTo>
                  <a:pt x="295677" y="292554"/>
                  <a:pt x="280331" y="290437"/>
                  <a:pt x="258106" y="280383"/>
                </a:cubicBezTo>
                <a:cubicBezTo>
                  <a:pt x="235881" y="270329"/>
                  <a:pt x="197781" y="230641"/>
                  <a:pt x="181906" y="232758"/>
                </a:cubicBezTo>
                <a:cubicBezTo>
                  <a:pt x="166031" y="234875"/>
                  <a:pt x="176085" y="298375"/>
                  <a:pt x="162856" y="293083"/>
                </a:cubicBezTo>
                <a:cubicBezTo>
                  <a:pt x="149627" y="287791"/>
                  <a:pt x="118406" y="220587"/>
                  <a:pt x="102531" y="201008"/>
                </a:cubicBezTo>
                <a:cubicBezTo>
                  <a:pt x="86656" y="181429"/>
                  <a:pt x="84539" y="184604"/>
                  <a:pt x="67606" y="175608"/>
                </a:cubicBezTo>
                <a:cubicBezTo>
                  <a:pt x="50673" y="166612"/>
                  <a:pt x="-8065" y="156029"/>
                  <a:pt x="931" y="147033"/>
                </a:cubicBezTo>
                <a:cubicBezTo>
                  <a:pt x="9927" y="138037"/>
                  <a:pt x="73956" y="141212"/>
                  <a:pt x="121581" y="121633"/>
                </a:cubicBezTo>
                <a:cubicBezTo>
                  <a:pt x="169206" y="102054"/>
                  <a:pt x="253873" y="9450"/>
                  <a:pt x="305731" y="9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A3616010-155B-6710-B7B4-619F740CCCEB}"/>
              </a:ext>
            </a:extLst>
          </p:cNvPr>
          <p:cNvSpPr/>
          <p:nvPr/>
        </p:nvSpPr>
        <p:spPr>
          <a:xfrm rot="14400000" flipV="1">
            <a:off x="6351307" y="4786878"/>
            <a:ext cx="84236" cy="11661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7BB5A6B-96D0-1F4F-41FE-E05708839ADF}"/>
              </a:ext>
            </a:extLst>
          </p:cNvPr>
          <p:cNvSpPr/>
          <p:nvPr/>
        </p:nvSpPr>
        <p:spPr>
          <a:xfrm>
            <a:off x="6214203" y="4320421"/>
            <a:ext cx="276225" cy="235990"/>
          </a:xfrm>
          <a:custGeom>
            <a:avLst/>
            <a:gdLst>
              <a:gd name="connsiteX0" fmla="*/ 142147 w 276225"/>
              <a:gd name="connsiteY0" fmla="*/ 754 h 235990"/>
              <a:gd name="connsiteX1" fmla="*/ 126272 w 276225"/>
              <a:gd name="connsiteY1" fmla="*/ 80129 h 235990"/>
              <a:gd name="connsiteX2" fmla="*/ 11972 w 276225"/>
              <a:gd name="connsiteY2" fmla="*/ 184904 h 235990"/>
              <a:gd name="connsiteX3" fmla="*/ 40547 w 276225"/>
              <a:gd name="connsiteY3" fmla="*/ 197604 h 235990"/>
              <a:gd name="connsiteX4" fmla="*/ 11972 w 276225"/>
              <a:gd name="connsiteY4" fmla="*/ 235704 h 235990"/>
              <a:gd name="connsiteX5" fmla="*/ 272322 w 276225"/>
              <a:gd name="connsiteY5" fmla="*/ 175379 h 235990"/>
              <a:gd name="connsiteX6" fmla="*/ 164372 w 276225"/>
              <a:gd name="connsiteY6" fmla="*/ 223004 h 235990"/>
              <a:gd name="connsiteX7" fmla="*/ 107222 w 276225"/>
              <a:gd name="connsiteY7" fmla="*/ 229354 h 235990"/>
              <a:gd name="connsiteX8" fmla="*/ 167547 w 276225"/>
              <a:gd name="connsiteY8" fmla="*/ 216654 h 235990"/>
              <a:gd name="connsiteX9" fmla="*/ 59597 w 276225"/>
              <a:gd name="connsiteY9" fmla="*/ 200779 h 235990"/>
              <a:gd name="connsiteX10" fmla="*/ 46897 w 276225"/>
              <a:gd name="connsiteY10" fmla="*/ 191254 h 235990"/>
              <a:gd name="connsiteX11" fmla="*/ 119922 w 276225"/>
              <a:gd name="connsiteY11" fmla="*/ 127754 h 235990"/>
              <a:gd name="connsiteX12" fmla="*/ 110397 w 276225"/>
              <a:gd name="connsiteY12" fmla="*/ 127754 h 235990"/>
              <a:gd name="connsiteX13" fmla="*/ 142147 w 276225"/>
              <a:gd name="connsiteY13" fmla="*/ 754 h 23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25" h="235990">
                <a:moveTo>
                  <a:pt x="142147" y="754"/>
                </a:moveTo>
                <a:cubicBezTo>
                  <a:pt x="144793" y="-7183"/>
                  <a:pt x="147968" y="49437"/>
                  <a:pt x="126272" y="80129"/>
                </a:cubicBezTo>
                <a:cubicBezTo>
                  <a:pt x="104576" y="110821"/>
                  <a:pt x="26259" y="165325"/>
                  <a:pt x="11972" y="184904"/>
                </a:cubicBezTo>
                <a:cubicBezTo>
                  <a:pt x="-2315" y="204483"/>
                  <a:pt x="40547" y="189137"/>
                  <a:pt x="40547" y="197604"/>
                </a:cubicBezTo>
                <a:cubicBezTo>
                  <a:pt x="40547" y="206071"/>
                  <a:pt x="-26657" y="239408"/>
                  <a:pt x="11972" y="235704"/>
                </a:cubicBezTo>
                <a:cubicBezTo>
                  <a:pt x="50601" y="232000"/>
                  <a:pt x="246922" y="177496"/>
                  <a:pt x="272322" y="175379"/>
                </a:cubicBezTo>
                <a:cubicBezTo>
                  <a:pt x="297722" y="173262"/>
                  <a:pt x="191889" y="214008"/>
                  <a:pt x="164372" y="223004"/>
                </a:cubicBezTo>
                <a:cubicBezTo>
                  <a:pt x="136855" y="232000"/>
                  <a:pt x="106693" y="230412"/>
                  <a:pt x="107222" y="229354"/>
                </a:cubicBezTo>
                <a:cubicBezTo>
                  <a:pt x="107751" y="228296"/>
                  <a:pt x="175485" y="221417"/>
                  <a:pt x="167547" y="216654"/>
                </a:cubicBezTo>
                <a:cubicBezTo>
                  <a:pt x="159610" y="211892"/>
                  <a:pt x="79705" y="205012"/>
                  <a:pt x="59597" y="200779"/>
                </a:cubicBezTo>
                <a:cubicBezTo>
                  <a:pt x="39489" y="196546"/>
                  <a:pt x="36843" y="203425"/>
                  <a:pt x="46897" y="191254"/>
                </a:cubicBezTo>
                <a:cubicBezTo>
                  <a:pt x="56951" y="179083"/>
                  <a:pt x="119922" y="127754"/>
                  <a:pt x="119922" y="127754"/>
                </a:cubicBezTo>
                <a:cubicBezTo>
                  <a:pt x="130505" y="117171"/>
                  <a:pt x="104576" y="142571"/>
                  <a:pt x="110397" y="127754"/>
                </a:cubicBezTo>
                <a:cubicBezTo>
                  <a:pt x="116218" y="112937"/>
                  <a:pt x="139501" y="8691"/>
                  <a:pt x="142147" y="7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E8DA05F-4EA9-C887-FE80-02FC57798E83}"/>
              </a:ext>
            </a:extLst>
          </p:cNvPr>
          <p:cNvSpPr/>
          <p:nvPr/>
        </p:nvSpPr>
        <p:spPr>
          <a:xfrm>
            <a:off x="6377846" y="4229332"/>
            <a:ext cx="380463" cy="260062"/>
          </a:xfrm>
          <a:custGeom>
            <a:avLst/>
            <a:gdLst>
              <a:gd name="connsiteX0" fmla="*/ 729 w 380463"/>
              <a:gd name="connsiteY0" fmla="*/ 256943 h 260062"/>
              <a:gd name="connsiteX1" fmla="*/ 76929 w 380463"/>
              <a:gd name="connsiteY1" fmla="*/ 187093 h 260062"/>
              <a:gd name="connsiteX2" fmla="*/ 102329 w 380463"/>
              <a:gd name="connsiteY2" fmla="*/ 95018 h 260062"/>
              <a:gd name="connsiteX3" fmla="*/ 76929 w 380463"/>
              <a:gd name="connsiteY3" fmla="*/ 107718 h 260062"/>
              <a:gd name="connsiteX4" fmla="*/ 124554 w 380463"/>
              <a:gd name="connsiteY4" fmla="*/ 44218 h 260062"/>
              <a:gd name="connsiteX5" fmla="*/ 149954 w 380463"/>
              <a:gd name="connsiteY5" fmla="*/ 41043 h 260062"/>
              <a:gd name="connsiteX6" fmla="*/ 165829 w 380463"/>
              <a:gd name="connsiteY6" fmla="*/ 2943 h 260062"/>
              <a:gd name="connsiteX7" fmla="*/ 372204 w 380463"/>
              <a:gd name="connsiteY7" fmla="*/ 2943 h 260062"/>
              <a:gd name="connsiteX8" fmla="*/ 324579 w 380463"/>
              <a:gd name="connsiteY8" fmla="*/ 6118 h 260062"/>
              <a:gd name="connsiteX9" fmla="*/ 184879 w 380463"/>
              <a:gd name="connsiteY9" fmla="*/ 21993 h 260062"/>
              <a:gd name="connsiteX10" fmla="*/ 146779 w 380463"/>
              <a:gd name="connsiteY10" fmla="*/ 47393 h 260062"/>
              <a:gd name="connsiteX11" fmla="*/ 127729 w 380463"/>
              <a:gd name="connsiteY11" fmla="*/ 82318 h 260062"/>
              <a:gd name="connsiteX12" fmla="*/ 729 w 380463"/>
              <a:gd name="connsiteY12" fmla="*/ 256943 h 2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463" h="260062">
                <a:moveTo>
                  <a:pt x="729" y="256943"/>
                </a:moveTo>
                <a:cubicBezTo>
                  <a:pt x="-7738" y="274405"/>
                  <a:pt x="59996" y="214080"/>
                  <a:pt x="76929" y="187093"/>
                </a:cubicBezTo>
                <a:cubicBezTo>
                  <a:pt x="93862" y="160105"/>
                  <a:pt x="102329" y="108247"/>
                  <a:pt x="102329" y="95018"/>
                </a:cubicBezTo>
                <a:cubicBezTo>
                  <a:pt x="102329" y="81789"/>
                  <a:pt x="73225" y="116185"/>
                  <a:pt x="76929" y="107718"/>
                </a:cubicBezTo>
                <a:cubicBezTo>
                  <a:pt x="80633" y="99251"/>
                  <a:pt x="112383" y="55331"/>
                  <a:pt x="124554" y="44218"/>
                </a:cubicBezTo>
                <a:cubicBezTo>
                  <a:pt x="136725" y="33105"/>
                  <a:pt x="143075" y="47922"/>
                  <a:pt x="149954" y="41043"/>
                </a:cubicBezTo>
                <a:cubicBezTo>
                  <a:pt x="156833" y="34164"/>
                  <a:pt x="128787" y="9293"/>
                  <a:pt x="165829" y="2943"/>
                </a:cubicBezTo>
                <a:cubicBezTo>
                  <a:pt x="202871" y="-3407"/>
                  <a:pt x="345746" y="2414"/>
                  <a:pt x="372204" y="2943"/>
                </a:cubicBezTo>
                <a:cubicBezTo>
                  <a:pt x="398662" y="3472"/>
                  <a:pt x="355800" y="2943"/>
                  <a:pt x="324579" y="6118"/>
                </a:cubicBezTo>
                <a:cubicBezTo>
                  <a:pt x="293358" y="9293"/>
                  <a:pt x="214512" y="15114"/>
                  <a:pt x="184879" y="21993"/>
                </a:cubicBezTo>
                <a:cubicBezTo>
                  <a:pt x="155246" y="28872"/>
                  <a:pt x="156304" y="37339"/>
                  <a:pt x="146779" y="47393"/>
                </a:cubicBezTo>
                <a:cubicBezTo>
                  <a:pt x="137254" y="57447"/>
                  <a:pt x="146779" y="51097"/>
                  <a:pt x="127729" y="82318"/>
                </a:cubicBezTo>
                <a:cubicBezTo>
                  <a:pt x="108679" y="113539"/>
                  <a:pt x="9196" y="239481"/>
                  <a:pt x="729" y="25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A2B4D2B-46B3-D30A-5E5B-CE3AE0985CF2}"/>
              </a:ext>
            </a:extLst>
          </p:cNvPr>
          <p:cNvSpPr/>
          <p:nvPr/>
        </p:nvSpPr>
        <p:spPr>
          <a:xfrm>
            <a:off x="6561601" y="4180533"/>
            <a:ext cx="425145" cy="167569"/>
          </a:xfrm>
          <a:custGeom>
            <a:avLst/>
            <a:gdLst>
              <a:gd name="connsiteX0" fmla="*/ 1124 w 425145"/>
              <a:gd name="connsiteY0" fmla="*/ 166042 h 167569"/>
              <a:gd name="connsiteX1" fmla="*/ 83674 w 425145"/>
              <a:gd name="connsiteY1" fmla="*/ 137467 h 167569"/>
              <a:gd name="connsiteX2" fmla="*/ 197974 w 425145"/>
              <a:gd name="connsiteY2" fmla="*/ 77142 h 167569"/>
              <a:gd name="connsiteX3" fmla="*/ 159874 w 425145"/>
              <a:gd name="connsiteY3" fmla="*/ 67617 h 167569"/>
              <a:gd name="connsiteX4" fmla="*/ 226549 w 425145"/>
              <a:gd name="connsiteY4" fmla="*/ 54917 h 167569"/>
              <a:gd name="connsiteX5" fmla="*/ 109074 w 425145"/>
              <a:gd name="connsiteY5" fmla="*/ 42217 h 167569"/>
              <a:gd name="connsiteX6" fmla="*/ 290049 w 425145"/>
              <a:gd name="connsiteY6" fmla="*/ 23167 h 167569"/>
              <a:gd name="connsiteX7" fmla="*/ 305924 w 425145"/>
              <a:gd name="connsiteY7" fmla="*/ 942 h 167569"/>
              <a:gd name="connsiteX8" fmla="*/ 420224 w 425145"/>
              <a:gd name="connsiteY8" fmla="*/ 4117 h 167569"/>
              <a:gd name="connsiteX9" fmla="*/ 391649 w 425145"/>
              <a:gd name="connsiteY9" fmla="*/ 4117 h 167569"/>
              <a:gd name="connsiteX10" fmla="*/ 277349 w 425145"/>
              <a:gd name="connsiteY10" fmla="*/ 35867 h 167569"/>
              <a:gd name="connsiteX11" fmla="*/ 153524 w 425145"/>
              <a:gd name="connsiteY11" fmla="*/ 64442 h 167569"/>
              <a:gd name="connsiteX12" fmla="*/ 143999 w 425145"/>
              <a:gd name="connsiteY12" fmla="*/ 93017 h 167569"/>
              <a:gd name="connsiteX13" fmla="*/ 1124 w 425145"/>
              <a:gd name="connsiteY13" fmla="*/ 166042 h 16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145" h="167569">
                <a:moveTo>
                  <a:pt x="1124" y="166042"/>
                </a:moveTo>
                <a:cubicBezTo>
                  <a:pt x="-8930" y="173450"/>
                  <a:pt x="50866" y="152284"/>
                  <a:pt x="83674" y="137467"/>
                </a:cubicBezTo>
                <a:cubicBezTo>
                  <a:pt x="116482" y="122650"/>
                  <a:pt x="185274" y="88784"/>
                  <a:pt x="197974" y="77142"/>
                </a:cubicBezTo>
                <a:cubicBezTo>
                  <a:pt x="210674" y="65500"/>
                  <a:pt x="155112" y="71321"/>
                  <a:pt x="159874" y="67617"/>
                </a:cubicBezTo>
                <a:cubicBezTo>
                  <a:pt x="164636" y="63913"/>
                  <a:pt x="235016" y="59150"/>
                  <a:pt x="226549" y="54917"/>
                </a:cubicBezTo>
                <a:cubicBezTo>
                  <a:pt x="218082" y="50684"/>
                  <a:pt x="98491" y="47509"/>
                  <a:pt x="109074" y="42217"/>
                </a:cubicBezTo>
                <a:cubicBezTo>
                  <a:pt x="119657" y="36925"/>
                  <a:pt x="257241" y="30046"/>
                  <a:pt x="290049" y="23167"/>
                </a:cubicBezTo>
                <a:cubicBezTo>
                  <a:pt x="322857" y="16288"/>
                  <a:pt x="284228" y="4117"/>
                  <a:pt x="305924" y="942"/>
                </a:cubicBezTo>
                <a:cubicBezTo>
                  <a:pt x="327620" y="-2233"/>
                  <a:pt x="405937" y="3588"/>
                  <a:pt x="420224" y="4117"/>
                </a:cubicBezTo>
                <a:cubicBezTo>
                  <a:pt x="434512" y="4646"/>
                  <a:pt x="415462" y="-1175"/>
                  <a:pt x="391649" y="4117"/>
                </a:cubicBezTo>
                <a:cubicBezTo>
                  <a:pt x="367836" y="9409"/>
                  <a:pt x="317036" y="25813"/>
                  <a:pt x="277349" y="35867"/>
                </a:cubicBezTo>
                <a:cubicBezTo>
                  <a:pt x="237662" y="45921"/>
                  <a:pt x="153524" y="64442"/>
                  <a:pt x="153524" y="64442"/>
                </a:cubicBezTo>
                <a:cubicBezTo>
                  <a:pt x="131299" y="73967"/>
                  <a:pt x="161461" y="77671"/>
                  <a:pt x="143999" y="93017"/>
                </a:cubicBezTo>
                <a:cubicBezTo>
                  <a:pt x="126537" y="108363"/>
                  <a:pt x="11178" y="158634"/>
                  <a:pt x="1124" y="1660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9A01132-4F06-1166-FBDA-EFB4E55055B8}"/>
              </a:ext>
            </a:extLst>
          </p:cNvPr>
          <p:cNvSpPr/>
          <p:nvPr/>
        </p:nvSpPr>
        <p:spPr>
          <a:xfrm>
            <a:off x="6524625" y="4317791"/>
            <a:ext cx="557509" cy="108834"/>
          </a:xfrm>
          <a:custGeom>
            <a:avLst/>
            <a:gdLst>
              <a:gd name="connsiteX0" fmla="*/ 0 w 557509"/>
              <a:gd name="connsiteY0" fmla="*/ 108159 h 108834"/>
              <a:gd name="connsiteX1" fmla="*/ 222250 w 557509"/>
              <a:gd name="connsiteY1" fmla="*/ 92284 h 108834"/>
              <a:gd name="connsiteX2" fmla="*/ 307975 w 557509"/>
              <a:gd name="connsiteY2" fmla="*/ 44659 h 108834"/>
              <a:gd name="connsiteX3" fmla="*/ 263525 w 557509"/>
              <a:gd name="connsiteY3" fmla="*/ 66884 h 108834"/>
              <a:gd name="connsiteX4" fmla="*/ 336550 w 557509"/>
              <a:gd name="connsiteY4" fmla="*/ 12909 h 108834"/>
              <a:gd name="connsiteX5" fmla="*/ 419100 w 557509"/>
              <a:gd name="connsiteY5" fmla="*/ 16084 h 108834"/>
              <a:gd name="connsiteX6" fmla="*/ 419100 w 557509"/>
              <a:gd name="connsiteY6" fmla="*/ 209 h 108834"/>
              <a:gd name="connsiteX7" fmla="*/ 549275 w 557509"/>
              <a:gd name="connsiteY7" fmla="*/ 6559 h 108834"/>
              <a:gd name="connsiteX8" fmla="*/ 517525 w 557509"/>
              <a:gd name="connsiteY8" fmla="*/ 209 h 108834"/>
              <a:gd name="connsiteX9" fmla="*/ 301625 w 557509"/>
              <a:gd name="connsiteY9" fmla="*/ 12909 h 108834"/>
              <a:gd name="connsiteX10" fmla="*/ 292100 w 557509"/>
              <a:gd name="connsiteY10" fmla="*/ 44659 h 108834"/>
              <a:gd name="connsiteX11" fmla="*/ 266700 w 557509"/>
              <a:gd name="connsiteY11" fmla="*/ 66884 h 108834"/>
              <a:gd name="connsiteX12" fmla="*/ 307975 w 557509"/>
              <a:gd name="connsiteY12" fmla="*/ 22434 h 108834"/>
              <a:gd name="connsiteX13" fmla="*/ 250825 w 557509"/>
              <a:gd name="connsiteY13" fmla="*/ 60534 h 108834"/>
              <a:gd name="connsiteX14" fmla="*/ 222250 w 557509"/>
              <a:gd name="connsiteY14" fmla="*/ 73234 h 108834"/>
              <a:gd name="connsiteX15" fmla="*/ 0 w 557509"/>
              <a:gd name="connsiteY15" fmla="*/ 108159 h 1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509" h="108834">
                <a:moveTo>
                  <a:pt x="0" y="108159"/>
                </a:moveTo>
                <a:cubicBezTo>
                  <a:pt x="0" y="111334"/>
                  <a:pt x="170921" y="102867"/>
                  <a:pt x="222250" y="92284"/>
                </a:cubicBezTo>
                <a:cubicBezTo>
                  <a:pt x="273579" y="81701"/>
                  <a:pt x="301096" y="48892"/>
                  <a:pt x="307975" y="44659"/>
                </a:cubicBezTo>
                <a:cubicBezTo>
                  <a:pt x="314854" y="40426"/>
                  <a:pt x="258763" y="72176"/>
                  <a:pt x="263525" y="66884"/>
                </a:cubicBezTo>
                <a:cubicBezTo>
                  <a:pt x="268288" y="61592"/>
                  <a:pt x="310621" y="21376"/>
                  <a:pt x="336550" y="12909"/>
                </a:cubicBezTo>
                <a:cubicBezTo>
                  <a:pt x="362479" y="4442"/>
                  <a:pt x="405342" y="18201"/>
                  <a:pt x="419100" y="16084"/>
                </a:cubicBezTo>
                <a:cubicBezTo>
                  <a:pt x="432858" y="13967"/>
                  <a:pt x="397404" y="1796"/>
                  <a:pt x="419100" y="209"/>
                </a:cubicBezTo>
                <a:cubicBezTo>
                  <a:pt x="440796" y="-1378"/>
                  <a:pt x="549275" y="6559"/>
                  <a:pt x="549275" y="6559"/>
                </a:cubicBezTo>
                <a:cubicBezTo>
                  <a:pt x="565679" y="6559"/>
                  <a:pt x="558800" y="-849"/>
                  <a:pt x="517525" y="209"/>
                </a:cubicBezTo>
                <a:cubicBezTo>
                  <a:pt x="476250" y="1267"/>
                  <a:pt x="339196" y="5501"/>
                  <a:pt x="301625" y="12909"/>
                </a:cubicBezTo>
                <a:cubicBezTo>
                  <a:pt x="264054" y="20317"/>
                  <a:pt x="297921" y="35663"/>
                  <a:pt x="292100" y="44659"/>
                </a:cubicBezTo>
                <a:cubicBezTo>
                  <a:pt x="286279" y="53655"/>
                  <a:pt x="264054" y="70588"/>
                  <a:pt x="266700" y="66884"/>
                </a:cubicBezTo>
                <a:cubicBezTo>
                  <a:pt x="269346" y="63180"/>
                  <a:pt x="310621" y="23492"/>
                  <a:pt x="307975" y="22434"/>
                </a:cubicBezTo>
                <a:cubicBezTo>
                  <a:pt x="305329" y="21376"/>
                  <a:pt x="250825" y="60534"/>
                  <a:pt x="250825" y="60534"/>
                </a:cubicBezTo>
                <a:cubicBezTo>
                  <a:pt x="236537" y="69001"/>
                  <a:pt x="256646" y="64238"/>
                  <a:pt x="222250" y="73234"/>
                </a:cubicBezTo>
                <a:cubicBezTo>
                  <a:pt x="187854" y="82230"/>
                  <a:pt x="0" y="104984"/>
                  <a:pt x="0" y="108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531CCC6-53E5-AEDF-C385-26E29A5342E9}"/>
              </a:ext>
            </a:extLst>
          </p:cNvPr>
          <p:cNvSpPr/>
          <p:nvPr/>
        </p:nvSpPr>
        <p:spPr>
          <a:xfrm>
            <a:off x="6863790" y="4112311"/>
            <a:ext cx="183534" cy="175162"/>
          </a:xfrm>
          <a:custGeom>
            <a:avLst/>
            <a:gdLst>
              <a:gd name="connsiteX0" fmla="*/ 560 w 183534"/>
              <a:gd name="connsiteY0" fmla="*/ 116789 h 175162"/>
              <a:gd name="connsiteX1" fmla="*/ 118035 w 183534"/>
              <a:gd name="connsiteY1" fmla="*/ 94564 h 175162"/>
              <a:gd name="connsiteX2" fmla="*/ 175185 w 183534"/>
              <a:gd name="connsiteY2" fmla="*/ 173939 h 175162"/>
              <a:gd name="connsiteX3" fmla="*/ 172010 w 183534"/>
              <a:gd name="connsiteY3" fmla="*/ 132664 h 175162"/>
              <a:gd name="connsiteX4" fmla="*/ 70410 w 183534"/>
              <a:gd name="connsiteY4" fmla="*/ 2489 h 175162"/>
              <a:gd name="connsiteX5" fmla="*/ 92635 w 183534"/>
              <a:gd name="connsiteY5" fmla="*/ 50114 h 175162"/>
              <a:gd name="connsiteX6" fmla="*/ 73585 w 183534"/>
              <a:gd name="connsiteY6" fmla="*/ 88214 h 175162"/>
              <a:gd name="connsiteX7" fmla="*/ 560 w 183534"/>
              <a:gd name="connsiteY7" fmla="*/ 116789 h 1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34" h="175162">
                <a:moveTo>
                  <a:pt x="560" y="116789"/>
                </a:moveTo>
                <a:cubicBezTo>
                  <a:pt x="7968" y="117847"/>
                  <a:pt x="88931" y="85039"/>
                  <a:pt x="118035" y="94564"/>
                </a:cubicBezTo>
                <a:cubicBezTo>
                  <a:pt x="147139" y="104089"/>
                  <a:pt x="166189" y="167589"/>
                  <a:pt x="175185" y="173939"/>
                </a:cubicBezTo>
                <a:cubicBezTo>
                  <a:pt x="184181" y="180289"/>
                  <a:pt x="189472" y="161239"/>
                  <a:pt x="172010" y="132664"/>
                </a:cubicBezTo>
                <a:cubicBezTo>
                  <a:pt x="154548" y="104089"/>
                  <a:pt x="83639" y="16247"/>
                  <a:pt x="70410" y="2489"/>
                </a:cubicBezTo>
                <a:cubicBezTo>
                  <a:pt x="57181" y="-11269"/>
                  <a:pt x="92106" y="35826"/>
                  <a:pt x="92635" y="50114"/>
                </a:cubicBezTo>
                <a:cubicBezTo>
                  <a:pt x="93164" y="64401"/>
                  <a:pt x="85756" y="78689"/>
                  <a:pt x="73585" y="88214"/>
                </a:cubicBezTo>
                <a:cubicBezTo>
                  <a:pt x="61414" y="97739"/>
                  <a:pt x="-6848" y="115731"/>
                  <a:pt x="560" y="1167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2EB80EE-432F-22A3-9527-EC68AA1E6E35}"/>
              </a:ext>
            </a:extLst>
          </p:cNvPr>
          <p:cNvSpPr/>
          <p:nvPr/>
        </p:nvSpPr>
        <p:spPr>
          <a:xfrm>
            <a:off x="6007322" y="4790989"/>
            <a:ext cx="224028" cy="839981"/>
          </a:xfrm>
          <a:custGeom>
            <a:avLst/>
            <a:gdLst>
              <a:gd name="connsiteX0" fmla="*/ 41053 w 224028"/>
              <a:gd name="connsiteY0" fmla="*/ 86 h 839981"/>
              <a:gd name="connsiteX1" fmla="*/ 15653 w 224028"/>
              <a:gd name="connsiteY1" fmla="*/ 196936 h 839981"/>
              <a:gd name="connsiteX2" fmla="*/ 9303 w 224028"/>
              <a:gd name="connsiteY2" fmla="*/ 174711 h 839981"/>
              <a:gd name="connsiteX3" fmla="*/ 63278 w 224028"/>
              <a:gd name="connsiteY3" fmla="*/ 320761 h 839981"/>
              <a:gd name="connsiteX4" fmla="*/ 56928 w 224028"/>
              <a:gd name="connsiteY4" fmla="*/ 320761 h 839981"/>
              <a:gd name="connsiteX5" fmla="*/ 91853 w 224028"/>
              <a:gd name="connsiteY5" fmla="*/ 454111 h 839981"/>
              <a:gd name="connsiteX6" fmla="*/ 123603 w 224028"/>
              <a:gd name="connsiteY6" fmla="*/ 546186 h 839981"/>
              <a:gd name="connsiteX7" fmla="*/ 155353 w 224028"/>
              <a:gd name="connsiteY7" fmla="*/ 543011 h 839981"/>
              <a:gd name="connsiteX8" fmla="*/ 180753 w 224028"/>
              <a:gd name="connsiteY8" fmla="*/ 590636 h 839981"/>
              <a:gd name="connsiteX9" fmla="*/ 218853 w 224028"/>
              <a:gd name="connsiteY9" fmla="*/ 825586 h 839981"/>
              <a:gd name="connsiteX10" fmla="*/ 209328 w 224028"/>
              <a:gd name="connsiteY10" fmla="*/ 774786 h 839981"/>
              <a:gd name="connsiteX11" fmla="*/ 88678 w 224028"/>
              <a:gd name="connsiteY11" fmla="*/ 450936 h 839981"/>
              <a:gd name="connsiteX12" fmla="*/ 15653 w 224028"/>
              <a:gd name="connsiteY12" fmla="*/ 269961 h 839981"/>
              <a:gd name="connsiteX13" fmla="*/ 34703 w 224028"/>
              <a:gd name="connsiteY13" fmla="*/ 282661 h 839981"/>
              <a:gd name="connsiteX14" fmla="*/ 6128 w 224028"/>
              <a:gd name="connsiteY14" fmla="*/ 165186 h 839981"/>
              <a:gd name="connsiteX15" fmla="*/ 2953 w 224028"/>
              <a:gd name="connsiteY15" fmla="*/ 171536 h 839981"/>
              <a:gd name="connsiteX16" fmla="*/ 41053 w 224028"/>
              <a:gd name="connsiteY16" fmla="*/ 86 h 8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028" h="839981">
                <a:moveTo>
                  <a:pt x="41053" y="86"/>
                </a:moveTo>
                <a:cubicBezTo>
                  <a:pt x="43170" y="4319"/>
                  <a:pt x="20945" y="167832"/>
                  <a:pt x="15653" y="196936"/>
                </a:cubicBezTo>
                <a:cubicBezTo>
                  <a:pt x="10361" y="226040"/>
                  <a:pt x="1365" y="154074"/>
                  <a:pt x="9303" y="174711"/>
                </a:cubicBezTo>
                <a:cubicBezTo>
                  <a:pt x="17240" y="195349"/>
                  <a:pt x="63278" y="320761"/>
                  <a:pt x="63278" y="320761"/>
                </a:cubicBezTo>
                <a:cubicBezTo>
                  <a:pt x="71215" y="345103"/>
                  <a:pt x="52166" y="298536"/>
                  <a:pt x="56928" y="320761"/>
                </a:cubicBezTo>
                <a:cubicBezTo>
                  <a:pt x="61691" y="342986"/>
                  <a:pt x="80741" y="416540"/>
                  <a:pt x="91853" y="454111"/>
                </a:cubicBezTo>
                <a:cubicBezTo>
                  <a:pt x="102966" y="491682"/>
                  <a:pt x="113020" y="531369"/>
                  <a:pt x="123603" y="546186"/>
                </a:cubicBezTo>
                <a:cubicBezTo>
                  <a:pt x="134186" y="561003"/>
                  <a:pt x="145828" y="535603"/>
                  <a:pt x="155353" y="543011"/>
                </a:cubicBezTo>
                <a:cubicBezTo>
                  <a:pt x="164878" y="550419"/>
                  <a:pt x="170170" y="543540"/>
                  <a:pt x="180753" y="590636"/>
                </a:cubicBezTo>
                <a:cubicBezTo>
                  <a:pt x="191336" y="637732"/>
                  <a:pt x="214091" y="794895"/>
                  <a:pt x="218853" y="825586"/>
                </a:cubicBezTo>
                <a:cubicBezTo>
                  <a:pt x="223615" y="856277"/>
                  <a:pt x="231024" y="837228"/>
                  <a:pt x="209328" y="774786"/>
                </a:cubicBezTo>
                <a:cubicBezTo>
                  <a:pt x="187632" y="712344"/>
                  <a:pt x="120957" y="535073"/>
                  <a:pt x="88678" y="450936"/>
                </a:cubicBezTo>
                <a:cubicBezTo>
                  <a:pt x="56399" y="366799"/>
                  <a:pt x="24649" y="298007"/>
                  <a:pt x="15653" y="269961"/>
                </a:cubicBezTo>
                <a:cubicBezTo>
                  <a:pt x="6657" y="241915"/>
                  <a:pt x="36290" y="300123"/>
                  <a:pt x="34703" y="282661"/>
                </a:cubicBezTo>
                <a:cubicBezTo>
                  <a:pt x="33116" y="265199"/>
                  <a:pt x="11420" y="183707"/>
                  <a:pt x="6128" y="165186"/>
                </a:cubicBezTo>
                <a:cubicBezTo>
                  <a:pt x="836" y="146665"/>
                  <a:pt x="-2868" y="194819"/>
                  <a:pt x="2953" y="171536"/>
                </a:cubicBezTo>
                <a:cubicBezTo>
                  <a:pt x="8774" y="148253"/>
                  <a:pt x="38936" y="-4147"/>
                  <a:pt x="41053" y="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6A6CAE8-9236-15C3-A129-F2E5B8839735}"/>
              </a:ext>
            </a:extLst>
          </p:cNvPr>
          <p:cNvSpPr/>
          <p:nvPr/>
        </p:nvSpPr>
        <p:spPr>
          <a:xfrm>
            <a:off x="6232282" y="5673287"/>
            <a:ext cx="145772" cy="547282"/>
          </a:xfrm>
          <a:custGeom>
            <a:avLst/>
            <a:gdLst>
              <a:gd name="connsiteX0" fmla="*/ 35168 w 145772"/>
              <a:gd name="connsiteY0" fmla="*/ 438 h 547282"/>
              <a:gd name="connsiteX1" fmla="*/ 130418 w 145772"/>
              <a:gd name="connsiteY1" fmla="*/ 263963 h 547282"/>
              <a:gd name="connsiteX2" fmla="*/ 76443 w 145772"/>
              <a:gd name="connsiteY2" fmla="*/ 362388 h 547282"/>
              <a:gd name="connsiteX3" fmla="*/ 114543 w 145772"/>
              <a:gd name="connsiteY3" fmla="*/ 359213 h 547282"/>
              <a:gd name="connsiteX4" fmla="*/ 44693 w 145772"/>
              <a:gd name="connsiteY4" fmla="*/ 486213 h 547282"/>
              <a:gd name="connsiteX5" fmla="*/ 243 w 145772"/>
              <a:gd name="connsiteY5" fmla="*/ 546538 h 547282"/>
              <a:gd name="connsiteX6" fmla="*/ 63743 w 145772"/>
              <a:gd name="connsiteY6" fmla="*/ 448113 h 547282"/>
              <a:gd name="connsiteX7" fmla="*/ 143118 w 145772"/>
              <a:gd name="connsiteY7" fmla="*/ 340163 h 547282"/>
              <a:gd name="connsiteX8" fmla="*/ 127243 w 145772"/>
              <a:gd name="connsiteY8" fmla="*/ 317938 h 547282"/>
              <a:gd name="connsiteX9" fmla="*/ 130418 w 145772"/>
              <a:gd name="connsiteY9" fmla="*/ 203638 h 547282"/>
              <a:gd name="connsiteX10" fmla="*/ 35168 w 145772"/>
              <a:gd name="connsiteY10" fmla="*/ 438 h 54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772" h="547282">
                <a:moveTo>
                  <a:pt x="35168" y="438"/>
                </a:moveTo>
                <a:cubicBezTo>
                  <a:pt x="35168" y="10492"/>
                  <a:pt x="123539" y="203638"/>
                  <a:pt x="130418" y="263963"/>
                </a:cubicBezTo>
                <a:cubicBezTo>
                  <a:pt x="137297" y="324288"/>
                  <a:pt x="79089" y="346513"/>
                  <a:pt x="76443" y="362388"/>
                </a:cubicBezTo>
                <a:cubicBezTo>
                  <a:pt x="73797" y="378263"/>
                  <a:pt x="119835" y="338576"/>
                  <a:pt x="114543" y="359213"/>
                </a:cubicBezTo>
                <a:cubicBezTo>
                  <a:pt x="109251" y="379850"/>
                  <a:pt x="63743" y="454992"/>
                  <a:pt x="44693" y="486213"/>
                </a:cubicBezTo>
                <a:cubicBezTo>
                  <a:pt x="25643" y="517434"/>
                  <a:pt x="-2932" y="552888"/>
                  <a:pt x="243" y="546538"/>
                </a:cubicBezTo>
                <a:cubicBezTo>
                  <a:pt x="3418" y="540188"/>
                  <a:pt x="39931" y="482509"/>
                  <a:pt x="63743" y="448113"/>
                </a:cubicBezTo>
                <a:cubicBezTo>
                  <a:pt x="87556" y="413717"/>
                  <a:pt x="132535" y="361859"/>
                  <a:pt x="143118" y="340163"/>
                </a:cubicBezTo>
                <a:cubicBezTo>
                  <a:pt x="153701" y="318467"/>
                  <a:pt x="129360" y="340692"/>
                  <a:pt x="127243" y="317938"/>
                </a:cubicBezTo>
                <a:cubicBezTo>
                  <a:pt x="125126" y="295184"/>
                  <a:pt x="142589" y="251263"/>
                  <a:pt x="130418" y="203638"/>
                </a:cubicBezTo>
                <a:cubicBezTo>
                  <a:pt x="118247" y="156013"/>
                  <a:pt x="35168" y="-9616"/>
                  <a:pt x="35168" y="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26898E-C42C-9BE0-F655-3E982A6E6AA7}"/>
              </a:ext>
            </a:extLst>
          </p:cNvPr>
          <p:cNvSpPr/>
          <p:nvPr/>
        </p:nvSpPr>
        <p:spPr>
          <a:xfrm>
            <a:off x="5929947" y="4597170"/>
            <a:ext cx="74252" cy="455295"/>
          </a:xfrm>
          <a:custGeom>
            <a:avLst/>
            <a:gdLst>
              <a:gd name="connsiteX0" fmla="*/ 73978 w 74252"/>
              <a:gd name="connsiteY0" fmla="*/ 230 h 455295"/>
              <a:gd name="connsiteX1" fmla="*/ 26353 w 74252"/>
              <a:gd name="connsiteY1" fmla="*/ 85955 h 455295"/>
              <a:gd name="connsiteX2" fmla="*/ 39053 w 74252"/>
              <a:gd name="connsiteY2" fmla="*/ 209780 h 455295"/>
              <a:gd name="connsiteX3" fmla="*/ 54928 w 74252"/>
              <a:gd name="connsiteY3" fmla="*/ 181205 h 455295"/>
              <a:gd name="connsiteX4" fmla="*/ 42228 w 74252"/>
              <a:gd name="connsiteY4" fmla="*/ 279630 h 455295"/>
              <a:gd name="connsiteX5" fmla="*/ 54928 w 74252"/>
              <a:gd name="connsiteY5" fmla="*/ 454255 h 455295"/>
              <a:gd name="connsiteX6" fmla="*/ 58103 w 74252"/>
              <a:gd name="connsiteY6" fmla="*/ 343130 h 455295"/>
              <a:gd name="connsiteX7" fmla="*/ 35878 w 74252"/>
              <a:gd name="connsiteY7" fmla="*/ 158980 h 455295"/>
              <a:gd name="connsiteX8" fmla="*/ 953 w 74252"/>
              <a:gd name="connsiteY8" fmla="*/ 111355 h 455295"/>
              <a:gd name="connsiteX9" fmla="*/ 73978 w 74252"/>
              <a:gd name="connsiteY9" fmla="*/ 230 h 4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52" h="455295">
                <a:moveTo>
                  <a:pt x="73978" y="230"/>
                </a:moveTo>
                <a:cubicBezTo>
                  <a:pt x="78211" y="-4003"/>
                  <a:pt x="32174" y="51030"/>
                  <a:pt x="26353" y="85955"/>
                </a:cubicBezTo>
                <a:cubicBezTo>
                  <a:pt x="20532" y="120880"/>
                  <a:pt x="34291" y="193905"/>
                  <a:pt x="39053" y="209780"/>
                </a:cubicBezTo>
                <a:cubicBezTo>
                  <a:pt x="43815" y="225655"/>
                  <a:pt x="54399" y="169563"/>
                  <a:pt x="54928" y="181205"/>
                </a:cubicBezTo>
                <a:cubicBezTo>
                  <a:pt x="55457" y="192847"/>
                  <a:pt x="42228" y="234122"/>
                  <a:pt x="42228" y="279630"/>
                </a:cubicBezTo>
                <a:cubicBezTo>
                  <a:pt x="42228" y="325138"/>
                  <a:pt x="52282" y="443672"/>
                  <a:pt x="54928" y="454255"/>
                </a:cubicBezTo>
                <a:cubicBezTo>
                  <a:pt x="57574" y="464838"/>
                  <a:pt x="61278" y="392342"/>
                  <a:pt x="58103" y="343130"/>
                </a:cubicBezTo>
                <a:cubicBezTo>
                  <a:pt x="54928" y="293918"/>
                  <a:pt x="45403" y="197609"/>
                  <a:pt x="35878" y="158980"/>
                </a:cubicBezTo>
                <a:cubicBezTo>
                  <a:pt x="26353" y="120351"/>
                  <a:pt x="-5926" y="133580"/>
                  <a:pt x="953" y="111355"/>
                </a:cubicBezTo>
                <a:cubicBezTo>
                  <a:pt x="7832" y="89130"/>
                  <a:pt x="69745" y="4463"/>
                  <a:pt x="73978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BD9E851-84B6-57D7-6C7A-22326A0806C0}"/>
              </a:ext>
            </a:extLst>
          </p:cNvPr>
          <p:cNvSpPr/>
          <p:nvPr/>
        </p:nvSpPr>
        <p:spPr>
          <a:xfrm>
            <a:off x="5927241" y="4918625"/>
            <a:ext cx="197432" cy="1088701"/>
          </a:xfrm>
          <a:custGeom>
            <a:avLst/>
            <a:gdLst>
              <a:gd name="connsiteX0" fmla="*/ 484 w 197432"/>
              <a:gd name="connsiteY0" fmla="*/ 8975 h 1088701"/>
              <a:gd name="connsiteX1" fmla="*/ 3659 w 197432"/>
              <a:gd name="connsiteY1" fmla="*/ 396325 h 1088701"/>
              <a:gd name="connsiteX2" fmla="*/ 13184 w 197432"/>
              <a:gd name="connsiteY2" fmla="*/ 374100 h 1088701"/>
              <a:gd name="connsiteX3" fmla="*/ 57634 w 197432"/>
              <a:gd name="connsiteY3" fmla="*/ 564600 h 1088701"/>
              <a:gd name="connsiteX4" fmla="*/ 60809 w 197432"/>
              <a:gd name="connsiteY4" fmla="*/ 548725 h 1088701"/>
              <a:gd name="connsiteX5" fmla="*/ 184634 w 197432"/>
              <a:gd name="connsiteY5" fmla="*/ 936075 h 1088701"/>
              <a:gd name="connsiteX6" fmla="*/ 190984 w 197432"/>
              <a:gd name="connsiteY6" fmla="*/ 1088475 h 1088701"/>
              <a:gd name="connsiteX7" fmla="*/ 162409 w 197432"/>
              <a:gd name="connsiteY7" fmla="*/ 951950 h 1088701"/>
              <a:gd name="connsiteX8" fmla="*/ 19534 w 197432"/>
              <a:gd name="connsiteY8" fmla="*/ 367750 h 1088701"/>
              <a:gd name="connsiteX9" fmla="*/ 22709 w 197432"/>
              <a:gd name="connsiteY9" fmla="*/ 374100 h 1088701"/>
              <a:gd name="connsiteX10" fmla="*/ 13184 w 197432"/>
              <a:gd name="connsiteY10" fmla="*/ 142325 h 1088701"/>
              <a:gd name="connsiteX11" fmla="*/ 484 w 197432"/>
              <a:gd name="connsiteY11" fmla="*/ 8975 h 108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432" h="1088701">
                <a:moveTo>
                  <a:pt x="484" y="8975"/>
                </a:moveTo>
                <a:cubicBezTo>
                  <a:pt x="-1104" y="51308"/>
                  <a:pt x="1542" y="335471"/>
                  <a:pt x="3659" y="396325"/>
                </a:cubicBezTo>
                <a:cubicBezTo>
                  <a:pt x="5776" y="457179"/>
                  <a:pt x="4188" y="346054"/>
                  <a:pt x="13184" y="374100"/>
                </a:cubicBezTo>
                <a:cubicBezTo>
                  <a:pt x="22180" y="402146"/>
                  <a:pt x="49697" y="535496"/>
                  <a:pt x="57634" y="564600"/>
                </a:cubicBezTo>
                <a:cubicBezTo>
                  <a:pt x="65571" y="593704"/>
                  <a:pt x="39642" y="486812"/>
                  <a:pt x="60809" y="548725"/>
                </a:cubicBezTo>
                <a:cubicBezTo>
                  <a:pt x="81976" y="610638"/>
                  <a:pt x="162938" y="846117"/>
                  <a:pt x="184634" y="936075"/>
                </a:cubicBezTo>
                <a:cubicBezTo>
                  <a:pt x="206330" y="1026033"/>
                  <a:pt x="194688" y="1085829"/>
                  <a:pt x="190984" y="1088475"/>
                </a:cubicBezTo>
                <a:cubicBezTo>
                  <a:pt x="187280" y="1091121"/>
                  <a:pt x="190984" y="1072071"/>
                  <a:pt x="162409" y="951950"/>
                </a:cubicBezTo>
                <a:cubicBezTo>
                  <a:pt x="133834" y="831829"/>
                  <a:pt x="42817" y="464058"/>
                  <a:pt x="19534" y="367750"/>
                </a:cubicBezTo>
                <a:cubicBezTo>
                  <a:pt x="-3749" y="271442"/>
                  <a:pt x="23767" y="411671"/>
                  <a:pt x="22709" y="374100"/>
                </a:cubicBezTo>
                <a:cubicBezTo>
                  <a:pt x="21651" y="336529"/>
                  <a:pt x="19005" y="200004"/>
                  <a:pt x="13184" y="142325"/>
                </a:cubicBezTo>
                <a:cubicBezTo>
                  <a:pt x="7363" y="84646"/>
                  <a:pt x="2072" y="-33358"/>
                  <a:pt x="484" y="89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C4DA57B-7C1B-5E07-934E-057320890FFE}"/>
              </a:ext>
            </a:extLst>
          </p:cNvPr>
          <p:cNvSpPr/>
          <p:nvPr/>
        </p:nvSpPr>
        <p:spPr>
          <a:xfrm>
            <a:off x="6145882" y="5743339"/>
            <a:ext cx="138938" cy="416766"/>
          </a:xfrm>
          <a:custGeom>
            <a:avLst/>
            <a:gdLst>
              <a:gd name="connsiteX0" fmla="*/ 70768 w 138938"/>
              <a:gd name="connsiteY0" fmla="*/ 236 h 416766"/>
              <a:gd name="connsiteX1" fmla="*/ 131093 w 138938"/>
              <a:gd name="connsiteY1" fmla="*/ 212961 h 416766"/>
              <a:gd name="connsiteX2" fmla="*/ 80293 w 138938"/>
              <a:gd name="connsiteY2" fmla="*/ 308211 h 416766"/>
              <a:gd name="connsiteX3" fmla="*/ 918 w 138938"/>
              <a:gd name="connsiteY3" fmla="*/ 416161 h 416766"/>
              <a:gd name="connsiteX4" fmla="*/ 137443 w 138938"/>
              <a:gd name="connsiteY4" fmla="*/ 257411 h 416766"/>
              <a:gd name="connsiteX5" fmla="*/ 70768 w 138938"/>
              <a:gd name="connsiteY5" fmla="*/ 236 h 4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38" h="416766">
                <a:moveTo>
                  <a:pt x="70768" y="236"/>
                </a:moveTo>
                <a:cubicBezTo>
                  <a:pt x="69710" y="-7172"/>
                  <a:pt x="129506" y="161632"/>
                  <a:pt x="131093" y="212961"/>
                </a:cubicBezTo>
                <a:cubicBezTo>
                  <a:pt x="132680" y="264290"/>
                  <a:pt x="101989" y="274344"/>
                  <a:pt x="80293" y="308211"/>
                </a:cubicBezTo>
                <a:cubicBezTo>
                  <a:pt x="58597" y="342078"/>
                  <a:pt x="-8607" y="424628"/>
                  <a:pt x="918" y="416161"/>
                </a:cubicBezTo>
                <a:cubicBezTo>
                  <a:pt x="10443" y="407694"/>
                  <a:pt x="124214" y="324615"/>
                  <a:pt x="137443" y="257411"/>
                </a:cubicBezTo>
                <a:cubicBezTo>
                  <a:pt x="150672" y="190207"/>
                  <a:pt x="71826" y="7644"/>
                  <a:pt x="70768" y="2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DA3F299-E8D2-BAC3-1C33-E5FA4543F37F}"/>
              </a:ext>
            </a:extLst>
          </p:cNvPr>
          <p:cNvSpPr/>
          <p:nvPr/>
        </p:nvSpPr>
        <p:spPr>
          <a:xfrm>
            <a:off x="5702299" y="5289377"/>
            <a:ext cx="244878" cy="464160"/>
          </a:xfrm>
          <a:custGeom>
            <a:avLst/>
            <a:gdLst>
              <a:gd name="connsiteX0" fmla="*/ 136526 w 244878"/>
              <a:gd name="connsiteY0" fmla="*/ 173 h 464160"/>
              <a:gd name="connsiteX1" fmla="*/ 155576 w 244878"/>
              <a:gd name="connsiteY1" fmla="*/ 200198 h 464160"/>
              <a:gd name="connsiteX2" fmla="*/ 244476 w 244878"/>
              <a:gd name="connsiteY2" fmla="*/ 381173 h 464160"/>
              <a:gd name="connsiteX3" fmla="*/ 190501 w 244878"/>
              <a:gd name="connsiteY3" fmla="*/ 374823 h 464160"/>
              <a:gd name="connsiteX4" fmla="*/ 241301 w 244878"/>
              <a:gd name="connsiteY4" fmla="*/ 457373 h 464160"/>
              <a:gd name="connsiteX5" fmla="*/ 200026 w 244878"/>
              <a:gd name="connsiteY5" fmla="*/ 428798 h 464160"/>
              <a:gd name="connsiteX6" fmla="*/ 1 w 244878"/>
              <a:gd name="connsiteY6" fmla="*/ 187498 h 464160"/>
              <a:gd name="connsiteX7" fmla="*/ 196851 w 244878"/>
              <a:gd name="connsiteY7" fmla="*/ 403398 h 464160"/>
              <a:gd name="connsiteX8" fmla="*/ 196851 w 244878"/>
              <a:gd name="connsiteY8" fmla="*/ 336723 h 464160"/>
              <a:gd name="connsiteX9" fmla="*/ 142876 w 244878"/>
              <a:gd name="connsiteY9" fmla="*/ 235123 h 464160"/>
              <a:gd name="connsiteX10" fmla="*/ 136526 w 244878"/>
              <a:gd name="connsiteY10" fmla="*/ 173 h 4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878" h="464160">
                <a:moveTo>
                  <a:pt x="136526" y="173"/>
                </a:moveTo>
                <a:cubicBezTo>
                  <a:pt x="138643" y="-5648"/>
                  <a:pt x="137584" y="136698"/>
                  <a:pt x="155576" y="200198"/>
                </a:cubicBezTo>
                <a:cubicBezTo>
                  <a:pt x="173568" y="263698"/>
                  <a:pt x="238655" y="352069"/>
                  <a:pt x="244476" y="381173"/>
                </a:cubicBezTo>
                <a:cubicBezTo>
                  <a:pt x="250297" y="410277"/>
                  <a:pt x="191030" y="362123"/>
                  <a:pt x="190501" y="374823"/>
                </a:cubicBezTo>
                <a:cubicBezTo>
                  <a:pt x="189972" y="387523"/>
                  <a:pt x="239714" y="448377"/>
                  <a:pt x="241301" y="457373"/>
                </a:cubicBezTo>
                <a:cubicBezTo>
                  <a:pt x="242888" y="466369"/>
                  <a:pt x="240243" y="473777"/>
                  <a:pt x="200026" y="428798"/>
                </a:cubicBezTo>
                <a:cubicBezTo>
                  <a:pt x="159809" y="383819"/>
                  <a:pt x="530" y="191731"/>
                  <a:pt x="1" y="187498"/>
                </a:cubicBezTo>
                <a:cubicBezTo>
                  <a:pt x="-528" y="183265"/>
                  <a:pt x="164043" y="378527"/>
                  <a:pt x="196851" y="403398"/>
                </a:cubicBezTo>
                <a:cubicBezTo>
                  <a:pt x="229659" y="428269"/>
                  <a:pt x="205847" y="364769"/>
                  <a:pt x="196851" y="336723"/>
                </a:cubicBezTo>
                <a:cubicBezTo>
                  <a:pt x="187855" y="308677"/>
                  <a:pt x="150814" y="284865"/>
                  <a:pt x="142876" y="235123"/>
                </a:cubicBezTo>
                <a:cubicBezTo>
                  <a:pt x="134938" y="185381"/>
                  <a:pt x="134409" y="5994"/>
                  <a:pt x="136526" y="1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DD51ED7-1583-0C1E-080C-AD4C4615F8EC}"/>
              </a:ext>
            </a:extLst>
          </p:cNvPr>
          <p:cNvSpPr/>
          <p:nvPr/>
        </p:nvSpPr>
        <p:spPr>
          <a:xfrm>
            <a:off x="5819703" y="5836121"/>
            <a:ext cx="152668" cy="197333"/>
          </a:xfrm>
          <a:custGeom>
            <a:avLst/>
            <a:gdLst>
              <a:gd name="connsiteX0" fmla="*/ 72 w 152668"/>
              <a:gd name="connsiteY0" fmla="*/ 2704 h 197333"/>
              <a:gd name="connsiteX1" fmla="*/ 79447 w 152668"/>
              <a:gd name="connsiteY1" fmla="*/ 37629 h 197333"/>
              <a:gd name="connsiteX2" fmla="*/ 66747 w 152668"/>
              <a:gd name="connsiteY2" fmla="*/ 126529 h 197333"/>
              <a:gd name="connsiteX3" fmla="*/ 152472 w 152668"/>
              <a:gd name="connsiteY3" fmla="*/ 196379 h 197333"/>
              <a:gd name="connsiteX4" fmla="*/ 88972 w 152668"/>
              <a:gd name="connsiteY4" fmla="*/ 164629 h 197333"/>
              <a:gd name="connsiteX5" fmla="*/ 47697 w 152668"/>
              <a:gd name="connsiteY5" fmla="*/ 129704 h 197333"/>
              <a:gd name="connsiteX6" fmla="*/ 95322 w 152668"/>
              <a:gd name="connsiteY6" fmla="*/ 104304 h 197333"/>
              <a:gd name="connsiteX7" fmla="*/ 72 w 152668"/>
              <a:gd name="connsiteY7" fmla="*/ 2704 h 1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68" h="197333">
                <a:moveTo>
                  <a:pt x="72" y="2704"/>
                </a:moveTo>
                <a:cubicBezTo>
                  <a:pt x="-2574" y="-8409"/>
                  <a:pt x="68335" y="16992"/>
                  <a:pt x="79447" y="37629"/>
                </a:cubicBezTo>
                <a:cubicBezTo>
                  <a:pt x="90559" y="58266"/>
                  <a:pt x="54576" y="100071"/>
                  <a:pt x="66747" y="126529"/>
                </a:cubicBezTo>
                <a:cubicBezTo>
                  <a:pt x="78918" y="152987"/>
                  <a:pt x="148768" y="190029"/>
                  <a:pt x="152472" y="196379"/>
                </a:cubicBezTo>
                <a:cubicBezTo>
                  <a:pt x="156176" y="202729"/>
                  <a:pt x="106434" y="175741"/>
                  <a:pt x="88972" y="164629"/>
                </a:cubicBezTo>
                <a:cubicBezTo>
                  <a:pt x="71510" y="153517"/>
                  <a:pt x="46639" y="139758"/>
                  <a:pt x="47697" y="129704"/>
                </a:cubicBezTo>
                <a:cubicBezTo>
                  <a:pt x="48755" y="119650"/>
                  <a:pt x="97439" y="122296"/>
                  <a:pt x="95322" y="104304"/>
                </a:cubicBezTo>
                <a:cubicBezTo>
                  <a:pt x="93205" y="86312"/>
                  <a:pt x="2718" y="13817"/>
                  <a:pt x="72" y="2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FA5ACBE-3033-E500-ECCA-0343E01D8C8A}"/>
              </a:ext>
            </a:extLst>
          </p:cNvPr>
          <p:cNvSpPr/>
          <p:nvPr/>
        </p:nvSpPr>
        <p:spPr>
          <a:xfrm>
            <a:off x="5670012" y="5991221"/>
            <a:ext cx="500997" cy="168356"/>
          </a:xfrm>
          <a:custGeom>
            <a:avLst/>
            <a:gdLst>
              <a:gd name="connsiteX0" fmla="*/ 499013 w 500997"/>
              <a:gd name="connsiteY0" fmla="*/ 4 h 168356"/>
              <a:gd name="connsiteX1" fmla="*/ 378363 w 500997"/>
              <a:gd name="connsiteY1" fmla="*/ 63504 h 168356"/>
              <a:gd name="connsiteX2" fmla="*/ 111663 w 500997"/>
              <a:gd name="connsiteY2" fmla="*/ 111129 h 168356"/>
              <a:gd name="connsiteX3" fmla="*/ 241838 w 500997"/>
              <a:gd name="connsiteY3" fmla="*/ 98429 h 168356"/>
              <a:gd name="connsiteX4" fmla="*/ 538 w 500997"/>
              <a:gd name="connsiteY4" fmla="*/ 168279 h 168356"/>
              <a:gd name="connsiteX5" fmla="*/ 184688 w 500997"/>
              <a:gd name="connsiteY5" fmla="*/ 111129 h 168356"/>
              <a:gd name="connsiteX6" fmla="*/ 448213 w 500997"/>
              <a:gd name="connsiteY6" fmla="*/ 63504 h 168356"/>
              <a:gd name="connsiteX7" fmla="*/ 289463 w 500997"/>
              <a:gd name="connsiteY7" fmla="*/ 66679 h 168356"/>
              <a:gd name="connsiteX8" fmla="*/ 499013 w 500997"/>
              <a:gd name="connsiteY8" fmla="*/ 4 h 16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97" h="168356">
                <a:moveTo>
                  <a:pt x="499013" y="4"/>
                </a:moveTo>
                <a:cubicBezTo>
                  <a:pt x="513830" y="-525"/>
                  <a:pt x="442921" y="44983"/>
                  <a:pt x="378363" y="63504"/>
                </a:cubicBezTo>
                <a:cubicBezTo>
                  <a:pt x="313805" y="82025"/>
                  <a:pt x="134417" y="105308"/>
                  <a:pt x="111663" y="111129"/>
                </a:cubicBezTo>
                <a:cubicBezTo>
                  <a:pt x="88909" y="116950"/>
                  <a:pt x="260359" y="88904"/>
                  <a:pt x="241838" y="98429"/>
                </a:cubicBezTo>
                <a:cubicBezTo>
                  <a:pt x="223317" y="107954"/>
                  <a:pt x="10063" y="166162"/>
                  <a:pt x="538" y="168279"/>
                </a:cubicBezTo>
                <a:cubicBezTo>
                  <a:pt x="-8987" y="170396"/>
                  <a:pt x="110076" y="128591"/>
                  <a:pt x="184688" y="111129"/>
                </a:cubicBezTo>
                <a:cubicBezTo>
                  <a:pt x="259300" y="93667"/>
                  <a:pt x="430751" y="70912"/>
                  <a:pt x="448213" y="63504"/>
                </a:cubicBezTo>
                <a:cubicBezTo>
                  <a:pt x="465675" y="56096"/>
                  <a:pt x="284700" y="76204"/>
                  <a:pt x="289463" y="66679"/>
                </a:cubicBezTo>
                <a:cubicBezTo>
                  <a:pt x="294226" y="57154"/>
                  <a:pt x="484196" y="533"/>
                  <a:pt x="499013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6032184-9CB5-F208-F3D9-F9D583C08ED0}"/>
              </a:ext>
            </a:extLst>
          </p:cNvPr>
          <p:cNvSpPr/>
          <p:nvPr/>
        </p:nvSpPr>
        <p:spPr>
          <a:xfrm>
            <a:off x="5462722" y="5902314"/>
            <a:ext cx="204771" cy="381060"/>
          </a:xfrm>
          <a:custGeom>
            <a:avLst/>
            <a:gdLst>
              <a:gd name="connsiteX0" fmla="*/ 204653 w 204771"/>
              <a:gd name="connsiteY0" fmla="*/ 11 h 381060"/>
              <a:gd name="connsiteX1" fmla="*/ 36378 w 204771"/>
              <a:gd name="connsiteY1" fmla="*/ 98436 h 381060"/>
              <a:gd name="connsiteX2" fmla="*/ 10978 w 204771"/>
              <a:gd name="connsiteY2" fmla="*/ 152411 h 381060"/>
              <a:gd name="connsiteX3" fmla="*/ 17328 w 204771"/>
              <a:gd name="connsiteY3" fmla="*/ 184161 h 381060"/>
              <a:gd name="connsiteX4" fmla="*/ 39553 w 204771"/>
              <a:gd name="connsiteY4" fmla="*/ 238136 h 381060"/>
              <a:gd name="connsiteX5" fmla="*/ 30028 w 204771"/>
              <a:gd name="connsiteY5" fmla="*/ 266711 h 381060"/>
              <a:gd name="connsiteX6" fmla="*/ 64953 w 204771"/>
              <a:gd name="connsiteY6" fmla="*/ 381011 h 381060"/>
              <a:gd name="connsiteX7" fmla="*/ 45903 w 204771"/>
              <a:gd name="connsiteY7" fmla="*/ 279411 h 381060"/>
              <a:gd name="connsiteX8" fmla="*/ 36378 w 204771"/>
              <a:gd name="connsiteY8" fmla="*/ 158761 h 381060"/>
              <a:gd name="connsiteX9" fmla="*/ 42728 w 204771"/>
              <a:gd name="connsiteY9" fmla="*/ 117486 h 381060"/>
              <a:gd name="connsiteX10" fmla="*/ 7803 w 204771"/>
              <a:gd name="connsiteY10" fmla="*/ 104786 h 381060"/>
              <a:gd name="connsiteX11" fmla="*/ 204653 w 204771"/>
              <a:gd name="connsiteY11" fmla="*/ 11 h 38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71" h="381060">
                <a:moveTo>
                  <a:pt x="204653" y="11"/>
                </a:moveTo>
                <a:cubicBezTo>
                  <a:pt x="209415" y="-1047"/>
                  <a:pt x="68657" y="73036"/>
                  <a:pt x="36378" y="98436"/>
                </a:cubicBezTo>
                <a:cubicBezTo>
                  <a:pt x="4099" y="123836"/>
                  <a:pt x="14153" y="138124"/>
                  <a:pt x="10978" y="152411"/>
                </a:cubicBezTo>
                <a:cubicBezTo>
                  <a:pt x="7803" y="166698"/>
                  <a:pt x="12565" y="169873"/>
                  <a:pt x="17328" y="184161"/>
                </a:cubicBezTo>
                <a:cubicBezTo>
                  <a:pt x="22091" y="198449"/>
                  <a:pt x="37436" y="224378"/>
                  <a:pt x="39553" y="238136"/>
                </a:cubicBezTo>
                <a:cubicBezTo>
                  <a:pt x="41670" y="251894"/>
                  <a:pt x="25795" y="242899"/>
                  <a:pt x="30028" y="266711"/>
                </a:cubicBezTo>
                <a:cubicBezTo>
                  <a:pt x="34261" y="290523"/>
                  <a:pt x="62307" y="378894"/>
                  <a:pt x="64953" y="381011"/>
                </a:cubicBezTo>
                <a:cubicBezTo>
                  <a:pt x="67599" y="383128"/>
                  <a:pt x="50665" y="316453"/>
                  <a:pt x="45903" y="279411"/>
                </a:cubicBezTo>
                <a:cubicBezTo>
                  <a:pt x="41141" y="242369"/>
                  <a:pt x="36907" y="185748"/>
                  <a:pt x="36378" y="158761"/>
                </a:cubicBezTo>
                <a:cubicBezTo>
                  <a:pt x="35849" y="131774"/>
                  <a:pt x="47490" y="126482"/>
                  <a:pt x="42728" y="117486"/>
                </a:cubicBezTo>
                <a:cubicBezTo>
                  <a:pt x="37966" y="108490"/>
                  <a:pt x="-20772" y="123836"/>
                  <a:pt x="7803" y="104786"/>
                </a:cubicBezTo>
                <a:cubicBezTo>
                  <a:pt x="36378" y="85736"/>
                  <a:pt x="199891" y="1069"/>
                  <a:pt x="204653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2D9494E-E754-07E4-9CCE-70D01EDF03C3}"/>
              </a:ext>
            </a:extLst>
          </p:cNvPr>
          <p:cNvSpPr/>
          <p:nvPr/>
        </p:nvSpPr>
        <p:spPr>
          <a:xfrm>
            <a:off x="5688266" y="6149543"/>
            <a:ext cx="334994" cy="152926"/>
          </a:xfrm>
          <a:custGeom>
            <a:avLst/>
            <a:gdLst>
              <a:gd name="connsiteX0" fmla="*/ 1334 w 334994"/>
              <a:gd name="connsiteY0" fmla="*/ 44882 h 152926"/>
              <a:gd name="connsiteX1" fmla="*/ 195009 w 334994"/>
              <a:gd name="connsiteY1" fmla="*/ 432 h 152926"/>
              <a:gd name="connsiteX2" fmla="*/ 315659 w 334994"/>
              <a:gd name="connsiteY2" fmla="*/ 76632 h 152926"/>
              <a:gd name="connsiteX3" fmla="*/ 334709 w 334994"/>
              <a:gd name="connsiteY3" fmla="*/ 152832 h 152926"/>
              <a:gd name="connsiteX4" fmla="*/ 325184 w 334994"/>
              <a:gd name="connsiteY4" fmla="*/ 60757 h 152926"/>
              <a:gd name="connsiteX5" fmla="*/ 299784 w 334994"/>
              <a:gd name="connsiteY5" fmla="*/ 29007 h 152926"/>
              <a:gd name="connsiteX6" fmla="*/ 1334 w 334994"/>
              <a:gd name="connsiteY6" fmla="*/ 44882 h 1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994" h="152926">
                <a:moveTo>
                  <a:pt x="1334" y="44882"/>
                </a:moveTo>
                <a:cubicBezTo>
                  <a:pt x="-16129" y="40119"/>
                  <a:pt x="142622" y="-4860"/>
                  <a:pt x="195009" y="432"/>
                </a:cubicBezTo>
                <a:cubicBezTo>
                  <a:pt x="247396" y="5724"/>
                  <a:pt x="292376" y="51232"/>
                  <a:pt x="315659" y="76632"/>
                </a:cubicBezTo>
                <a:cubicBezTo>
                  <a:pt x="338942" y="102032"/>
                  <a:pt x="333122" y="155478"/>
                  <a:pt x="334709" y="152832"/>
                </a:cubicBezTo>
                <a:cubicBezTo>
                  <a:pt x="336297" y="150186"/>
                  <a:pt x="331005" y="81394"/>
                  <a:pt x="325184" y="60757"/>
                </a:cubicBezTo>
                <a:cubicBezTo>
                  <a:pt x="319363" y="40120"/>
                  <a:pt x="350584" y="33769"/>
                  <a:pt x="299784" y="29007"/>
                </a:cubicBezTo>
                <a:cubicBezTo>
                  <a:pt x="248984" y="24245"/>
                  <a:pt x="18797" y="49645"/>
                  <a:pt x="1334" y="448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37B73B2-EB7D-EF8C-3335-8195FEFA0ACF}"/>
              </a:ext>
            </a:extLst>
          </p:cNvPr>
          <p:cNvSpPr/>
          <p:nvPr/>
        </p:nvSpPr>
        <p:spPr>
          <a:xfrm>
            <a:off x="5703829" y="4135695"/>
            <a:ext cx="198247" cy="650135"/>
          </a:xfrm>
          <a:custGeom>
            <a:avLst/>
            <a:gdLst>
              <a:gd name="connsiteX0" fmla="*/ 27120 w 198247"/>
              <a:gd name="connsiteY0" fmla="*/ 370 h 650135"/>
              <a:gd name="connsiteX1" fmla="*/ 133445 w 198247"/>
              <a:gd name="connsiteY1" fmla="*/ 340612 h 650135"/>
              <a:gd name="connsiteX2" fmla="*/ 133445 w 198247"/>
              <a:gd name="connsiteY2" fmla="*/ 457570 h 650135"/>
              <a:gd name="connsiteX3" fmla="*/ 538 w 198247"/>
              <a:gd name="connsiteY3" fmla="*/ 648956 h 650135"/>
              <a:gd name="connsiteX4" fmla="*/ 90915 w 198247"/>
              <a:gd name="connsiteY4" fmla="*/ 531998 h 650135"/>
              <a:gd name="connsiteX5" fmla="*/ 197241 w 198247"/>
              <a:gd name="connsiteY5" fmla="*/ 404407 h 650135"/>
              <a:gd name="connsiteX6" fmla="*/ 144078 w 198247"/>
              <a:gd name="connsiteY6" fmla="*/ 404407 h 650135"/>
              <a:gd name="connsiteX7" fmla="*/ 138762 w 198247"/>
              <a:gd name="connsiteY7" fmla="*/ 276817 h 650135"/>
              <a:gd name="connsiteX8" fmla="*/ 27120 w 198247"/>
              <a:gd name="connsiteY8" fmla="*/ 370 h 65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47" h="650135">
                <a:moveTo>
                  <a:pt x="27120" y="370"/>
                </a:moveTo>
                <a:cubicBezTo>
                  <a:pt x="26234" y="11003"/>
                  <a:pt x="115724" y="264412"/>
                  <a:pt x="133445" y="340612"/>
                </a:cubicBezTo>
                <a:cubicBezTo>
                  <a:pt x="151166" y="416812"/>
                  <a:pt x="155596" y="406179"/>
                  <a:pt x="133445" y="457570"/>
                </a:cubicBezTo>
                <a:cubicBezTo>
                  <a:pt x="111294" y="508961"/>
                  <a:pt x="7626" y="636551"/>
                  <a:pt x="538" y="648956"/>
                </a:cubicBezTo>
                <a:cubicBezTo>
                  <a:pt x="-6550" y="661361"/>
                  <a:pt x="58131" y="572756"/>
                  <a:pt x="90915" y="531998"/>
                </a:cubicBezTo>
                <a:cubicBezTo>
                  <a:pt x="123699" y="491240"/>
                  <a:pt x="188381" y="425672"/>
                  <a:pt x="197241" y="404407"/>
                </a:cubicBezTo>
                <a:cubicBezTo>
                  <a:pt x="206101" y="383142"/>
                  <a:pt x="153824" y="425672"/>
                  <a:pt x="144078" y="404407"/>
                </a:cubicBezTo>
                <a:cubicBezTo>
                  <a:pt x="134332" y="383142"/>
                  <a:pt x="155597" y="342384"/>
                  <a:pt x="138762" y="276817"/>
                </a:cubicBezTo>
                <a:cubicBezTo>
                  <a:pt x="121927" y="211250"/>
                  <a:pt x="28006" y="-10263"/>
                  <a:pt x="27120" y="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4661829-D659-98F3-C6A0-A4856DC433DC}"/>
              </a:ext>
            </a:extLst>
          </p:cNvPr>
          <p:cNvSpPr/>
          <p:nvPr/>
        </p:nvSpPr>
        <p:spPr>
          <a:xfrm>
            <a:off x="5585608" y="4908431"/>
            <a:ext cx="233353" cy="531007"/>
          </a:xfrm>
          <a:custGeom>
            <a:avLst/>
            <a:gdLst>
              <a:gd name="connsiteX0" fmla="*/ 12434 w 233353"/>
              <a:gd name="connsiteY0" fmla="*/ 14443 h 531007"/>
              <a:gd name="connsiteX1" fmla="*/ 44332 w 233353"/>
              <a:gd name="connsiteY1" fmla="*/ 56974 h 531007"/>
              <a:gd name="connsiteX2" fmla="*/ 203820 w 233353"/>
              <a:gd name="connsiteY2" fmla="*/ 211146 h 531007"/>
              <a:gd name="connsiteX3" fmla="*/ 193187 w 233353"/>
              <a:gd name="connsiteY3" fmla="*/ 306839 h 531007"/>
              <a:gd name="connsiteX4" fmla="*/ 1801 w 233353"/>
              <a:gd name="connsiteY4" fmla="*/ 530122 h 531007"/>
              <a:gd name="connsiteX5" fmla="*/ 177239 w 233353"/>
              <a:gd name="connsiteY5" fmla="*/ 381267 h 531007"/>
              <a:gd name="connsiteX6" fmla="*/ 225085 w 233353"/>
              <a:gd name="connsiteY6" fmla="*/ 290890 h 531007"/>
              <a:gd name="connsiteX7" fmla="*/ 12434 w 233353"/>
              <a:gd name="connsiteY7" fmla="*/ 14443 h 53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53" h="531007">
                <a:moveTo>
                  <a:pt x="12434" y="14443"/>
                </a:moveTo>
                <a:cubicBezTo>
                  <a:pt x="-17692" y="-24543"/>
                  <a:pt x="12435" y="24190"/>
                  <a:pt x="44332" y="56974"/>
                </a:cubicBezTo>
                <a:cubicBezTo>
                  <a:pt x="76229" y="89758"/>
                  <a:pt x="179011" y="169502"/>
                  <a:pt x="203820" y="211146"/>
                </a:cubicBezTo>
                <a:cubicBezTo>
                  <a:pt x="228629" y="252790"/>
                  <a:pt x="226857" y="253676"/>
                  <a:pt x="193187" y="306839"/>
                </a:cubicBezTo>
                <a:cubicBezTo>
                  <a:pt x="159517" y="360002"/>
                  <a:pt x="4459" y="517717"/>
                  <a:pt x="1801" y="530122"/>
                </a:cubicBezTo>
                <a:cubicBezTo>
                  <a:pt x="-857" y="542527"/>
                  <a:pt x="140025" y="421139"/>
                  <a:pt x="177239" y="381267"/>
                </a:cubicBezTo>
                <a:cubicBezTo>
                  <a:pt x="214453" y="341395"/>
                  <a:pt x="249894" y="348483"/>
                  <a:pt x="225085" y="290890"/>
                </a:cubicBezTo>
                <a:cubicBezTo>
                  <a:pt x="200276" y="233297"/>
                  <a:pt x="42560" y="53429"/>
                  <a:pt x="12434" y="1444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DAACA9B-8011-EC57-8249-DE26E085357A}"/>
              </a:ext>
            </a:extLst>
          </p:cNvPr>
          <p:cNvSpPr/>
          <p:nvPr/>
        </p:nvSpPr>
        <p:spPr>
          <a:xfrm>
            <a:off x="6094154" y="6352882"/>
            <a:ext cx="100911" cy="258265"/>
          </a:xfrm>
          <a:custGeom>
            <a:avLst/>
            <a:gdLst>
              <a:gd name="connsiteX0" fmla="*/ 33596 w 100911"/>
              <a:gd name="connsiteY0" fmla="*/ 293 h 258265"/>
              <a:gd name="connsiteX1" fmla="*/ 8196 w 100911"/>
              <a:gd name="connsiteY1" fmla="*/ 120943 h 258265"/>
              <a:gd name="connsiteX2" fmla="*/ 24071 w 100911"/>
              <a:gd name="connsiteY2" fmla="*/ 171743 h 258265"/>
              <a:gd name="connsiteX3" fmla="*/ 24071 w 100911"/>
              <a:gd name="connsiteY3" fmla="*/ 200318 h 258265"/>
              <a:gd name="connsiteX4" fmla="*/ 100271 w 100911"/>
              <a:gd name="connsiteY4" fmla="*/ 257468 h 258265"/>
              <a:gd name="connsiteX5" fmla="*/ 58996 w 100911"/>
              <a:gd name="connsiteY5" fmla="*/ 228893 h 258265"/>
              <a:gd name="connsiteX6" fmla="*/ 30421 w 100911"/>
              <a:gd name="connsiteY6" fmla="*/ 162218 h 258265"/>
              <a:gd name="connsiteX7" fmla="*/ 36771 w 100911"/>
              <a:gd name="connsiteY7" fmla="*/ 162218 h 258265"/>
              <a:gd name="connsiteX8" fmla="*/ 8196 w 100911"/>
              <a:gd name="connsiteY8" fmla="*/ 95543 h 258265"/>
              <a:gd name="connsiteX9" fmla="*/ 1846 w 100911"/>
              <a:gd name="connsiteY9" fmla="*/ 86018 h 258265"/>
              <a:gd name="connsiteX10" fmla="*/ 33596 w 100911"/>
              <a:gd name="connsiteY10" fmla="*/ 293 h 2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11" h="258265">
                <a:moveTo>
                  <a:pt x="33596" y="293"/>
                </a:moveTo>
                <a:cubicBezTo>
                  <a:pt x="34654" y="6114"/>
                  <a:pt x="9783" y="92368"/>
                  <a:pt x="8196" y="120943"/>
                </a:cubicBezTo>
                <a:cubicBezTo>
                  <a:pt x="6608" y="149518"/>
                  <a:pt x="24071" y="171743"/>
                  <a:pt x="24071" y="171743"/>
                </a:cubicBezTo>
                <a:cubicBezTo>
                  <a:pt x="26717" y="184972"/>
                  <a:pt x="11371" y="186031"/>
                  <a:pt x="24071" y="200318"/>
                </a:cubicBezTo>
                <a:cubicBezTo>
                  <a:pt x="36771" y="214606"/>
                  <a:pt x="94450" y="252706"/>
                  <a:pt x="100271" y="257468"/>
                </a:cubicBezTo>
                <a:cubicBezTo>
                  <a:pt x="106092" y="262230"/>
                  <a:pt x="70638" y="244768"/>
                  <a:pt x="58996" y="228893"/>
                </a:cubicBezTo>
                <a:cubicBezTo>
                  <a:pt x="47354" y="213018"/>
                  <a:pt x="34125" y="173330"/>
                  <a:pt x="30421" y="162218"/>
                </a:cubicBezTo>
                <a:cubicBezTo>
                  <a:pt x="26717" y="151106"/>
                  <a:pt x="40475" y="173330"/>
                  <a:pt x="36771" y="162218"/>
                </a:cubicBezTo>
                <a:cubicBezTo>
                  <a:pt x="33067" y="151106"/>
                  <a:pt x="8196" y="95543"/>
                  <a:pt x="8196" y="95543"/>
                </a:cubicBezTo>
                <a:cubicBezTo>
                  <a:pt x="2375" y="82843"/>
                  <a:pt x="-2916" y="95014"/>
                  <a:pt x="1846" y="86018"/>
                </a:cubicBezTo>
                <a:cubicBezTo>
                  <a:pt x="6608" y="77022"/>
                  <a:pt x="32538" y="-5528"/>
                  <a:pt x="33596" y="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CC80CA1-35D0-CD58-A2D5-7A020760F451}"/>
              </a:ext>
            </a:extLst>
          </p:cNvPr>
          <p:cNvSpPr/>
          <p:nvPr/>
        </p:nvSpPr>
        <p:spPr>
          <a:xfrm>
            <a:off x="5971157" y="6368996"/>
            <a:ext cx="83800" cy="260423"/>
          </a:xfrm>
          <a:custGeom>
            <a:avLst/>
            <a:gdLst>
              <a:gd name="connsiteX0" fmla="*/ 83568 w 83800"/>
              <a:gd name="connsiteY0" fmla="*/ 54 h 260423"/>
              <a:gd name="connsiteX1" fmla="*/ 32768 w 83800"/>
              <a:gd name="connsiteY1" fmla="*/ 92129 h 260423"/>
              <a:gd name="connsiteX2" fmla="*/ 13718 w 83800"/>
              <a:gd name="connsiteY2" fmla="*/ 85779 h 260423"/>
              <a:gd name="connsiteX3" fmla="*/ 48643 w 83800"/>
              <a:gd name="connsiteY3" fmla="*/ 168329 h 260423"/>
              <a:gd name="connsiteX4" fmla="*/ 16893 w 83800"/>
              <a:gd name="connsiteY4" fmla="*/ 203254 h 260423"/>
              <a:gd name="connsiteX5" fmla="*/ 67693 w 83800"/>
              <a:gd name="connsiteY5" fmla="*/ 260404 h 260423"/>
              <a:gd name="connsiteX6" fmla="*/ 13718 w 83800"/>
              <a:gd name="connsiteY6" fmla="*/ 196904 h 260423"/>
              <a:gd name="connsiteX7" fmla="*/ 4193 w 83800"/>
              <a:gd name="connsiteY7" fmla="*/ 85779 h 260423"/>
              <a:gd name="connsiteX8" fmla="*/ 7368 w 83800"/>
              <a:gd name="connsiteY8" fmla="*/ 108004 h 260423"/>
              <a:gd name="connsiteX9" fmla="*/ 83568 w 83800"/>
              <a:gd name="connsiteY9" fmla="*/ 54 h 2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00" h="260423">
                <a:moveTo>
                  <a:pt x="83568" y="54"/>
                </a:moveTo>
                <a:cubicBezTo>
                  <a:pt x="87801" y="-2592"/>
                  <a:pt x="32768" y="92129"/>
                  <a:pt x="32768" y="92129"/>
                </a:cubicBezTo>
                <a:cubicBezTo>
                  <a:pt x="21126" y="106416"/>
                  <a:pt x="11072" y="73079"/>
                  <a:pt x="13718" y="85779"/>
                </a:cubicBezTo>
                <a:cubicBezTo>
                  <a:pt x="16364" y="98479"/>
                  <a:pt x="48114" y="148750"/>
                  <a:pt x="48643" y="168329"/>
                </a:cubicBezTo>
                <a:cubicBezTo>
                  <a:pt x="49172" y="187908"/>
                  <a:pt x="13718" y="187908"/>
                  <a:pt x="16893" y="203254"/>
                </a:cubicBezTo>
                <a:cubicBezTo>
                  <a:pt x="20068" y="218600"/>
                  <a:pt x="68222" y="261462"/>
                  <a:pt x="67693" y="260404"/>
                </a:cubicBezTo>
                <a:cubicBezTo>
                  <a:pt x="67164" y="259346"/>
                  <a:pt x="24301" y="226008"/>
                  <a:pt x="13718" y="196904"/>
                </a:cubicBezTo>
                <a:cubicBezTo>
                  <a:pt x="3135" y="167800"/>
                  <a:pt x="5251" y="100596"/>
                  <a:pt x="4193" y="85779"/>
                </a:cubicBezTo>
                <a:cubicBezTo>
                  <a:pt x="3135" y="70962"/>
                  <a:pt x="-6390" y="114883"/>
                  <a:pt x="7368" y="108004"/>
                </a:cubicBezTo>
                <a:cubicBezTo>
                  <a:pt x="21126" y="101125"/>
                  <a:pt x="79335" y="2700"/>
                  <a:pt x="83568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BC231B6-A1D3-E2D2-373A-909A883DB366}"/>
              </a:ext>
            </a:extLst>
          </p:cNvPr>
          <p:cNvSpPr/>
          <p:nvPr/>
        </p:nvSpPr>
        <p:spPr>
          <a:xfrm>
            <a:off x="5212081" y="6696920"/>
            <a:ext cx="933086" cy="317910"/>
          </a:xfrm>
          <a:custGeom>
            <a:avLst/>
            <a:gdLst>
              <a:gd name="connsiteX0" fmla="*/ 329 w 933086"/>
              <a:gd name="connsiteY0" fmla="*/ 317881 h 317910"/>
              <a:gd name="connsiteX1" fmla="*/ 317233 w 933086"/>
              <a:gd name="connsiteY1" fmla="*/ 278268 h 317910"/>
              <a:gd name="connsiteX2" fmla="*/ 343642 w 933086"/>
              <a:gd name="connsiteY2" fmla="*/ 251860 h 317910"/>
              <a:gd name="connsiteX3" fmla="*/ 591223 w 933086"/>
              <a:gd name="connsiteY3" fmla="*/ 139623 h 317910"/>
              <a:gd name="connsiteX4" fmla="*/ 634137 w 933086"/>
              <a:gd name="connsiteY4" fmla="*/ 149526 h 317910"/>
              <a:gd name="connsiteX5" fmla="*/ 683653 w 933086"/>
              <a:gd name="connsiteY5" fmla="*/ 169333 h 317910"/>
              <a:gd name="connsiteX6" fmla="*/ 736471 w 933086"/>
              <a:gd name="connsiteY6" fmla="*/ 106612 h 317910"/>
              <a:gd name="connsiteX7" fmla="*/ 785987 w 933086"/>
              <a:gd name="connsiteY7" fmla="*/ 63698 h 317910"/>
              <a:gd name="connsiteX8" fmla="*/ 769481 w 933086"/>
              <a:gd name="connsiteY8" fmla="*/ 70300 h 317910"/>
              <a:gd name="connsiteX9" fmla="*/ 927933 w 933086"/>
              <a:gd name="connsiteY9" fmla="*/ 4279 h 317910"/>
              <a:gd name="connsiteX10" fmla="*/ 871815 w 933086"/>
              <a:gd name="connsiteY10" fmla="*/ 20784 h 317910"/>
              <a:gd name="connsiteX11" fmla="*/ 650642 w 933086"/>
              <a:gd name="connsiteY11" fmla="*/ 136322 h 317910"/>
              <a:gd name="connsiteX12" fmla="*/ 726567 w 933086"/>
              <a:gd name="connsiteY12" fmla="*/ 123118 h 317910"/>
              <a:gd name="connsiteX13" fmla="*/ 498793 w 933086"/>
              <a:gd name="connsiteY13" fmla="*/ 175935 h 317910"/>
              <a:gd name="connsiteX14" fmla="*/ 337040 w 933086"/>
              <a:gd name="connsiteY14" fmla="*/ 245258 h 317910"/>
              <a:gd name="connsiteX15" fmla="*/ 337040 w 933086"/>
              <a:gd name="connsiteY15" fmla="*/ 238655 h 317910"/>
              <a:gd name="connsiteX16" fmla="*/ 257814 w 933086"/>
              <a:gd name="connsiteY16" fmla="*/ 271666 h 317910"/>
              <a:gd name="connsiteX17" fmla="*/ 329 w 933086"/>
              <a:gd name="connsiteY17" fmla="*/ 317881 h 3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3086" h="317910">
                <a:moveTo>
                  <a:pt x="329" y="317881"/>
                </a:moveTo>
                <a:cubicBezTo>
                  <a:pt x="10232" y="318981"/>
                  <a:pt x="260014" y="289271"/>
                  <a:pt x="317233" y="278268"/>
                </a:cubicBezTo>
                <a:cubicBezTo>
                  <a:pt x="374452" y="267264"/>
                  <a:pt x="297977" y="274967"/>
                  <a:pt x="343642" y="251860"/>
                </a:cubicBezTo>
                <a:cubicBezTo>
                  <a:pt x="389307" y="228753"/>
                  <a:pt x="542807" y="156679"/>
                  <a:pt x="591223" y="139623"/>
                </a:cubicBezTo>
                <a:cubicBezTo>
                  <a:pt x="639639" y="122567"/>
                  <a:pt x="618732" y="144574"/>
                  <a:pt x="634137" y="149526"/>
                </a:cubicBezTo>
                <a:cubicBezTo>
                  <a:pt x="649542" y="154478"/>
                  <a:pt x="666597" y="176485"/>
                  <a:pt x="683653" y="169333"/>
                </a:cubicBezTo>
                <a:cubicBezTo>
                  <a:pt x="700709" y="162181"/>
                  <a:pt x="719415" y="124218"/>
                  <a:pt x="736471" y="106612"/>
                </a:cubicBezTo>
                <a:cubicBezTo>
                  <a:pt x="753527" y="89006"/>
                  <a:pt x="780485" y="69750"/>
                  <a:pt x="785987" y="63698"/>
                </a:cubicBezTo>
                <a:cubicBezTo>
                  <a:pt x="791489" y="57646"/>
                  <a:pt x="769481" y="70300"/>
                  <a:pt x="769481" y="70300"/>
                </a:cubicBezTo>
                <a:lnTo>
                  <a:pt x="927933" y="4279"/>
                </a:lnTo>
                <a:cubicBezTo>
                  <a:pt x="944989" y="-3974"/>
                  <a:pt x="918030" y="-1223"/>
                  <a:pt x="871815" y="20784"/>
                </a:cubicBezTo>
                <a:cubicBezTo>
                  <a:pt x="825600" y="42791"/>
                  <a:pt x="674850" y="119266"/>
                  <a:pt x="650642" y="136322"/>
                </a:cubicBezTo>
                <a:cubicBezTo>
                  <a:pt x="626434" y="153378"/>
                  <a:pt x="751875" y="116516"/>
                  <a:pt x="726567" y="123118"/>
                </a:cubicBezTo>
                <a:cubicBezTo>
                  <a:pt x="701259" y="129720"/>
                  <a:pt x="563714" y="155578"/>
                  <a:pt x="498793" y="175935"/>
                </a:cubicBezTo>
                <a:cubicBezTo>
                  <a:pt x="433872" y="196292"/>
                  <a:pt x="363999" y="234805"/>
                  <a:pt x="337040" y="245258"/>
                </a:cubicBezTo>
                <a:cubicBezTo>
                  <a:pt x="310081" y="255711"/>
                  <a:pt x="350244" y="234254"/>
                  <a:pt x="337040" y="238655"/>
                </a:cubicBezTo>
                <a:cubicBezTo>
                  <a:pt x="323836" y="243056"/>
                  <a:pt x="308981" y="258462"/>
                  <a:pt x="257814" y="271666"/>
                </a:cubicBezTo>
                <a:cubicBezTo>
                  <a:pt x="206647" y="284870"/>
                  <a:pt x="-9574" y="316781"/>
                  <a:pt x="329" y="3178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1BCB996-EFE6-45AA-FF8D-1FAEF2B575A2}"/>
              </a:ext>
            </a:extLst>
          </p:cNvPr>
          <p:cNvSpPr/>
          <p:nvPr/>
        </p:nvSpPr>
        <p:spPr>
          <a:xfrm>
            <a:off x="5106588" y="6660674"/>
            <a:ext cx="987506" cy="416848"/>
          </a:xfrm>
          <a:custGeom>
            <a:avLst/>
            <a:gdLst>
              <a:gd name="connsiteX0" fmla="*/ 987211 w 987506"/>
              <a:gd name="connsiteY0" fmla="*/ 40525 h 416848"/>
              <a:gd name="connsiteX1" fmla="*/ 845265 w 987506"/>
              <a:gd name="connsiteY1" fmla="*/ 912 h 416848"/>
              <a:gd name="connsiteX2" fmla="*/ 706619 w 987506"/>
              <a:gd name="connsiteY2" fmla="*/ 86740 h 416848"/>
              <a:gd name="connsiteX3" fmla="*/ 521759 w 987506"/>
              <a:gd name="connsiteY3" fmla="*/ 136256 h 416848"/>
              <a:gd name="connsiteX4" fmla="*/ 604286 w 987506"/>
              <a:gd name="connsiteY4" fmla="*/ 126353 h 416848"/>
              <a:gd name="connsiteX5" fmla="*/ 389715 w 987506"/>
              <a:gd name="connsiteY5" fmla="*/ 205579 h 416848"/>
              <a:gd name="connsiteX6" fmla="*/ 310489 w 987506"/>
              <a:gd name="connsiteY6" fmla="*/ 225385 h 416848"/>
              <a:gd name="connsiteX7" fmla="*/ 353403 w 987506"/>
              <a:gd name="connsiteY7" fmla="*/ 238590 h 416848"/>
              <a:gd name="connsiteX8" fmla="*/ 188349 w 987506"/>
              <a:gd name="connsiteY8" fmla="*/ 264998 h 416848"/>
              <a:gd name="connsiteX9" fmla="*/ 82715 w 987506"/>
              <a:gd name="connsiteY9" fmla="*/ 268299 h 416848"/>
              <a:gd name="connsiteX10" fmla="*/ 92618 w 987506"/>
              <a:gd name="connsiteY10" fmla="*/ 301310 h 416848"/>
              <a:gd name="connsiteX11" fmla="*/ 187 w 987506"/>
              <a:gd name="connsiteY11" fmla="*/ 360730 h 416848"/>
              <a:gd name="connsiteX12" fmla="*/ 69510 w 987506"/>
              <a:gd name="connsiteY12" fmla="*/ 344224 h 416848"/>
              <a:gd name="connsiteX13" fmla="*/ 99220 w 987506"/>
              <a:gd name="connsiteY13" fmla="*/ 416848 h 416848"/>
              <a:gd name="connsiteX14" fmla="*/ 66209 w 987506"/>
              <a:gd name="connsiteY14" fmla="*/ 344224 h 416848"/>
              <a:gd name="connsiteX15" fmla="*/ 135532 w 987506"/>
              <a:gd name="connsiteY15" fmla="*/ 281504 h 416848"/>
              <a:gd name="connsiteX16" fmla="*/ 267575 w 987506"/>
              <a:gd name="connsiteY16" fmla="*/ 281504 h 416848"/>
              <a:gd name="connsiteX17" fmla="*/ 534963 w 987506"/>
              <a:gd name="connsiteY17" fmla="*/ 146159 h 416848"/>
              <a:gd name="connsiteX18" fmla="*/ 587780 w 987506"/>
              <a:gd name="connsiteY18" fmla="*/ 123052 h 416848"/>
              <a:gd name="connsiteX19" fmla="*/ 690114 w 987506"/>
              <a:gd name="connsiteY19" fmla="*/ 90041 h 416848"/>
              <a:gd name="connsiteX20" fmla="*/ 673608 w 987506"/>
              <a:gd name="connsiteY20" fmla="*/ 66933 h 416848"/>
              <a:gd name="connsiteX21" fmla="*/ 716522 w 987506"/>
              <a:gd name="connsiteY21" fmla="*/ 57030 h 416848"/>
              <a:gd name="connsiteX22" fmla="*/ 878276 w 987506"/>
              <a:gd name="connsiteY22" fmla="*/ 24019 h 416848"/>
              <a:gd name="connsiteX23" fmla="*/ 987211 w 987506"/>
              <a:gd name="connsiteY23" fmla="*/ 40525 h 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7506" h="416848">
                <a:moveTo>
                  <a:pt x="987211" y="40525"/>
                </a:moveTo>
                <a:cubicBezTo>
                  <a:pt x="981709" y="36674"/>
                  <a:pt x="892030" y="-6790"/>
                  <a:pt x="845265" y="912"/>
                </a:cubicBezTo>
                <a:cubicBezTo>
                  <a:pt x="798500" y="8614"/>
                  <a:pt x="760536" y="64183"/>
                  <a:pt x="706619" y="86740"/>
                </a:cubicBezTo>
                <a:cubicBezTo>
                  <a:pt x="652702" y="109297"/>
                  <a:pt x="538814" y="129654"/>
                  <a:pt x="521759" y="136256"/>
                </a:cubicBezTo>
                <a:cubicBezTo>
                  <a:pt x="504704" y="142858"/>
                  <a:pt x="626293" y="114799"/>
                  <a:pt x="604286" y="126353"/>
                </a:cubicBezTo>
                <a:cubicBezTo>
                  <a:pt x="582279" y="137907"/>
                  <a:pt x="438681" y="189074"/>
                  <a:pt x="389715" y="205579"/>
                </a:cubicBezTo>
                <a:cubicBezTo>
                  <a:pt x="340749" y="222084"/>
                  <a:pt x="316541" y="219883"/>
                  <a:pt x="310489" y="225385"/>
                </a:cubicBezTo>
                <a:cubicBezTo>
                  <a:pt x="304437" y="230887"/>
                  <a:pt x="373760" y="231988"/>
                  <a:pt x="353403" y="238590"/>
                </a:cubicBezTo>
                <a:cubicBezTo>
                  <a:pt x="333046" y="245192"/>
                  <a:pt x="233464" y="260047"/>
                  <a:pt x="188349" y="264998"/>
                </a:cubicBezTo>
                <a:cubicBezTo>
                  <a:pt x="143234" y="269949"/>
                  <a:pt x="82715" y="268299"/>
                  <a:pt x="82715" y="268299"/>
                </a:cubicBezTo>
                <a:cubicBezTo>
                  <a:pt x="66760" y="274351"/>
                  <a:pt x="106373" y="285905"/>
                  <a:pt x="92618" y="301310"/>
                </a:cubicBezTo>
                <a:cubicBezTo>
                  <a:pt x="78863" y="316715"/>
                  <a:pt x="4038" y="353578"/>
                  <a:pt x="187" y="360730"/>
                </a:cubicBezTo>
                <a:cubicBezTo>
                  <a:pt x="-3664" y="367882"/>
                  <a:pt x="53005" y="334871"/>
                  <a:pt x="69510" y="344224"/>
                </a:cubicBezTo>
                <a:cubicBezTo>
                  <a:pt x="86015" y="353577"/>
                  <a:pt x="99770" y="416848"/>
                  <a:pt x="99220" y="416848"/>
                </a:cubicBezTo>
                <a:cubicBezTo>
                  <a:pt x="98670" y="416848"/>
                  <a:pt x="60157" y="366781"/>
                  <a:pt x="66209" y="344224"/>
                </a:cubicBezTo>
                <a:cubicBezTo>
                  <a:pt x="72261" y="321667"/>
                  <a:pt x="101971" y="291957"/>
                  <a:pt x="135532" y="281504"/>
                </a:cubicBezTo>
                <a:cubicBezTo>
                  <a:pt x="169093" y="271051"/>
                  <a:pt x="201003" y="304061"/>
                  <a:pt x="267575" y="281504"/>
                </a:cubicBezTo>
                <a:cubicBezTo>
                  <a:pt x="334147" y="258947"/>
                  <a:pt x="481595" y="172568"/>
                  <a:pt x="534963" y="146159"/>
                </a:cubicBezTo>
                <a:cubicBezTo>
                  <a:pt x="588330" y="119750"/>
                  <a:pt x="561921" y="132405"/>
                  <a:pt x="587780" y="123052"/>
                </a:cubicBezTo>
                <a:cubicBezTo>
                  <a:pt x="613638" y="113699"/>
                  <a:pt x="675809" y="99394"/>
                  <a:pt x="690114" y="90041"/>
                </a:cubicBezTo>
                <a:cubicBezTo>
                  <a:pt x="704419" y="80688"/>
                  <a:pt x="669207" y="72435"/>
                  <a:pt x="673608" y="66933"/>
                </a:cubicBezTo>
                <a:cubicBezTo>
                  <a:pt x="678009" y="61431"/>
                  <a:pt x="716522" y="57030"/>
                  <a:pt x="716522" y="57030"/>
                </a:cubicBezTo>
                <a:cubicBezTo>
                  <a:pt x="750633" y="49878"/>
                  <a:pt x="836462" y="26770"/>
                  <a:pt x="878276" y="24019"/>
                </a:cubicBezTo>
                <a:cubicBezTo>
                  <a:pt x="920090" y="21268"/>
                  <a:pt x="992713" y="44376"/>
                  <a:pt x="987211" y="40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C61B33C-6408-5A81-F48A-BAFFCF20D306}"/>
              </a:ext>
            </a:extLst>
          </p:cNvPr>
          <p:cNvSpPr/>
          <p:nvPr/>
        </p:nvSpPr>
        <p:spPr>
          <a:xfrm>
            <a:off x="6128991" y="6661127"/>
            <a:ext cx="407596" cy="99558"/>
          </a:xfrm>
          <a:custGeom>
            <a:avLst/>
            <a:gdLst>
              <a:gd name="connsiteX0" fmla="*/ 1120 w 407596"/>
              <a:gd name="connsiteY0" fmla="*/ 23566 h 99558"/>
              <a:gd name="connsiteX1" fmla="*/ 143067 w 407596"/>
              <a:gd name="connsiteY1" fmla="*/ 459 h 99558"/>
              <a:gd name="connsiteX2" fmla="*/ 235497 w 407596"/>
              <a:gd name="connsiteY2" fmla="*/ 46674 h 99558"/>
              <a:gd name="connsiteX3" fmla="*/ 275110 w 407596"/>
              <a:gd name="connsiteY3" fmla="*/ 49975 h 99558"/>
              <a:gd name="connsiteX4" fmla="*/ 407153 w 407596"/>
              <a:gd name="connsiteY4" fmla="*/ 99491 h 99558"/>
              <a:gd name="connsiteX5" fmla="*/ 314723 w 407596"/>
              <a:gd name="connsiteY5" fmla="*/ 59878 h 99558"/>
              <a:gd name="connsiteX6" fmla="*/ 225594 w 407596"/>
              <a:gd name="connsiteY6" fmla="*/ 26867 h 99558"/>
              <a:gd name="connsiteX7" fmla="*/ 225594 w 407596"/>
              <a:gd name="connsiteY7" fmla="*/ 33469 h 99558"/>
              <a:gd name="connsiteX8" fmla="*/ 1120 w 407596"/>
              <a:gd name="connsiteY8" fmla="*/ 23566 h 9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596" h="99558">
                <a:moveTo>
                  <a:pt x="1120" y="23566"/>
                </a:moveTo>
                <a:cubicBezTo>
                  <a:pt x="-12635" y="18064"/>
                  <a:pt x="104004" y="-3392"/>
                  <a:pt x="143067" y="459"/>
                </a:cubicBezTo>
                <a:cubicBezTo>
                  <a:pt x="182130" y="4310"/>
                  <a:pt x="213490" y="38421"/>
                  <a:pt x="235497" y="46674"/>
                </a:cubicBezTo>
                <a:cubicBezTo>
                  <a:pt x="257504" y="54927"/>
                  <a:pt x="246501" y="41172"/>
                  <a:pt x="275110" y="49975"/>
                </a:cubicBezTo>
                <a:cubicBezTo>
                  <a:pt x="303719" y="58778"/>
                  <a:pt x="400551" y="97841"/>
                  <a:pt x="407153" y="99491"/>
                </a:cubicBezTo>
                <a:cubicBezTo>
                  <a:pt x="413755" y="101141"/>
                  <a:pt x="344983" y="71982"/>
                  <a:pt x="314723" y="59878"/>
                </a:cubicBezTo>
                <a:cubicBezTo>
                  <a:pt x="284463" y="47774"/>
                  <a:pt x="240449" y="31269"/>
                  <a:pt x="225594" y="26867"/>
                </a:cubicBezTo>
                <a:cubicBezTo>
                  <a:pt x="210739" y="22465"/>
                  <a:pt x="255854" y="34019"/>
                  <a:pt x="225594" y="33469"/>
                </a:cubicBezTo>
                <a:cubicBezTo>
                  <a:pt x="195334" y="32919"/>
                  <a:pt x="14875" y="29068"/>
                  <a:pt x="1120" y="235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FFFF90B-AF6A-C1A7-CEB7-9EF7F5A9F5DF}"/>
              </a:ext>
            </a:extLst>
          </p:cNvPr>
          <p:cNvSpPr/>
          <p:nvPr/>
        </p:nvSpPr>
        <p:spPr>
          <a:xfrm>
            <a:off x="6064066" y="6707761"/>
            <a:ext cx="481992" cy="197711"/>
          </a:xfrm>
          <a:custGeom>
            <a:avLst/>
            <a:gdLst>
              <a:gd name="connsiteX0" fmla="*/ 85852 w 481992"/>
              <a:gd name="connsiteY0" fmla="*/ 40 h 197711"/>
              <a:gd name="connsiteX1" fmla="*/ 24 w 481992"/>
              <a:gd name="connsiteY1" fmla="*/ 161793 h 197711"/>
              <a:gd name="connsiteX2" fmla="*/ 95755 w 481992"/>
              <a:gd name="connsiteY2" fmla="*/ 158492 h 197711"/>
              <a:gd name="connsiteX3" fmla="*/ 59443 w 481992"/>
              <a:gd name="connsiteY3" fmla="*/ 168395 h 197711"/>
              <a:gd name="connsiteX4" fmla="*/ 244304 w 481992"/>
              <a:gd name="connsiteY4" fmla="*/ 122180 h 197711"/>
              <a:gd name="connsiteX5" fmla="*/ 260809 w 481992"/>
              <a:gd name="connsiteY5" fmla="*/ 115578 h 197711"/>
              <a:gd name="connsiteX6" fmla="*/ 373046 w 481992"/>
              <a:gd name="connsiteY6" fmla="*/ 125481 h 197711"/>
              <a:gd name="connsiteX7" fmla="*/ 336734 w 481992"/>
              <a:gd name="connsiteY7" fmla="*/ 118879 h 197711"/>
              <a:gd name="connsiteX8" fmla="*/ 359842 w 481992"/>
              <a:gd name="connsiteY8" fmla="*/ 92470 h 197711"/>
              <a:gd name="connsiteX9" fmla="*/ 376347 w 481992"/>
              <a:gd name="connsiteY9" fmla="*/ 92470 h 197711"/>
              <a:gd name="connsiteX10" fmla="*/ 481982 w 481992"/>
              <a:gd name="connsiteY10" fmla="*/ 135384 h 197711"/>
              <a:gd name="connsiteX11" fmla="*/ 369745 w 481992"/>
              <a:gd name="connsiteY11" fmla="*/ 125481 h 197711"/>
              <a:gd name="connsiteX12" fmla="*/ 85852 w 481992"/>
              <a:gd name="connsiteY12" fmla="*/ 118879 h 197711"/>
              <a:gd name="connsiteX13" fmla="*/ 6626 w 481992"/>
              <a:gd name="connsiteY13" fmla="*/ 158492 h 197711"/>
              <a:gd name="connsiteX14" fmla="*/ 36335 w 481992"/>
              <a:gd name="connsiteY14" fmla="*/ 194804 h 197711"/>
              <a:gd name="connsiteX15" fmla="*/ 39637 w 481992"/>
              <a:gd name="connsiteY15" fmla="*/ 178298 h 197711"/>
              <a:gd name="connsiteX16" fmla="*/ 85852 w 481992"/>
              <a:gd name="connsiteY16" fmla="*/ 40 h 1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1992" h="197711">
                <a:moveTo>
                  <a:pt x="85852" y="40"/>
                </a:moveTo>
                <a:cubicBezTo>
                  <a:pt x="79250" y="-2711"/>
                  <a:pt x="-1627" y="135384"/>
                  <a:pt x="24" y="161793"/>
                </a:cubicBezTo>
                <a:cubicBezTo>
                  <a:pt x="1675" y="188202"/>
                  <a:pt x="85852" y="157392"/>
                  <a:pt x="95755" y="158492"/>
                </a:cubicBezTo>
                <a:cubicBezTo>
                  <a:pt x="105658" y="159592"/>
                  <a:pt x="59443" y="168395"/>
                  <a:pt x="59443" y="168395"/>
                </a:cubicBezTo>
                <a:lnTo>
                  <a:pt x="244304" y="122180"/>
                </a:lnTo>
                <a:cubicBezTo>
                  <a:pt x="277865" y="113377"/>
                  <a:pt x="239352" y="115028"/>
                  <a:pt x="260809" y="115578"/>
                </a:cubicBezTo>
                <a:cubicBezTo>
                  <a:pt x="282266" y="116128"/>
                  <a:pt x="360392" y="124931"/>
                  <a:pt x="373046" y="125481"/>
                </a:cubicBezTo>
                <a:cubicBezTo>
                  <a:pt x="385700" y="126031"/>
                  <a:pt x="338935" y="124381"/>
                  <a:pt x="336734" y="118879"/>
                </a:cubicBezTo>
                <a:cubicBezTo>
                  <a:pt x="334533" y="113377"/>
                  <a:pt x="353240" y="96871"/>
                  <a:pt x="359842" y="92470"/>
                </a:cubicBezTo>
                <a:cubicBezTo>
                  <a:pt x="366444" y="88069"/>
                  <a:pt x="355991" y="85318"/>
                  <a:pt x="376347" y="92470"/>
                </a:cubicBezTo>
                <a:cubicBezTo>
                  <a:pt x="396703" y="99622"/>
                  <a:pt x="483082" y="129882"/>
                  <a:pt x="481982" y="135384"/>
                </a:cubicBezTo>
                <a:cubicBezTo>
                  <a:pt x="480882" y="140886"/>
                  <a:pt x="435767" y="128232"/>
                  <a:pt x="369745" y="125481"/>
                </a:cubicBezTo>
                <a:cubicBezTo>
                  <a:pt x="303723" y="122730"/>
                  <a:pt x="146372" y="113377"/>
                  <a:pt x="85852" y="118879"/>
                </a:cubicBezTo>
                <a:cubicBezTo>
                  <a:pt x="25332" y="124381"/>
                  <a:pt x="14879" y="145838"/>
                  <a:pt x="6626" y="158492"/>
                </a:cubicBezTo>
                <a:cubicBezTo>
                  <a:pt x="-1627" y="171146"/>
                  <a:pt x="30833" y="191503"/>
                  <a:pt x="36335" y="194804"/>
                </a:cubicBezTo>
                <a:cubicBezTo>
                  <a:pt x="41837" y="198105"/>
                  <a:pt x="32485" y="203606"/>
                  <a:pt x="39637" y="178298"/>
                </a:cubicBezTo>
                <a:cubicBezTo>
                  <a:pt x="46789" y="152990"/>
                  <a:pt x="92454" y="2791"/>
                  <a:pt x="85852" y="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98955D7-6AE7-E865-E859-1A6F15A5B2C6}"/>
              </a:ext>
            </a:extLst>
          </p:cNvPr>
          <p:cNvSpPr/>
          <p:nvPr/>
        </p:nvSpPr>
        <p:spPr>
          <a:xfrm>
            <a:off x="5707563" y="6836460"/>
            <a:ext cx="370269" cy="89220"/>
          </a:xfrm>
          <a:custGeom>
            <a:avLst/>
            <a:gdLst>
              <a:gd name="connsiteX0" fmla="*/ 10 w 370269"/>
              <a:gd name="connsiteY0" fmla="*/ 89212 h 89220"/>
              <a:gd name="connsiteX1" fmla="*/ 254193 w 370269"/>
              <a:gd name="connsiteY1" fmla="*/ 59502 h 89220"/>
              <a:gd name="connsiteX2" fmla="*/ 300408 w 370269"/>
              <a:gd name="connsiteY2" fmla="*/ 69406 h 89220"/>
              <a:gd name="connsiteX3" fmla="*/ 290505 w 370269"/>
              <a:gd name="connsiteY3" fmla="*/ 33094 h 89220"/>
              <a:gd name="connsiteX4" fmla="*/ 320215 w 370269"/>
              <a:gd name="connsiteY4" fmla="*/ 83 h 89220"/>
              <a:gd name="connsiteX5" fmla="*/ 369731 w 370269"/>
              <a:gd name="connsiteY5" fmla="*/ 42997 h 89220"/>
              <a:gd name="connsiteX6" fmla="*/ 340021 w 370269"/>
              <a:gd name="connsiteY6" fmla="*/ 42997 h 89220"/>
              <a:gd name="connsiteX7" fmla="*/ 244290 w 370269"/>
              <a:gd name="connsiteY7" fmla="*/ 56201 h 89220"/>
              <a:gd name="connsiteX8" fmla="*/ 10 w 370269"/>
              <a:gd name="connsiteY8" fmla="*/ 89212 h 8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69" h="89220">
                <a:moveTo>
                  <a:pt x="10" y="89212"/>
                </a:moveTo>
                <a:cubicBezTo>
                  <a:pt x="1660" y="89762"/>
                  <a:pt x="204127" y="62803"/>
                  <a:pt x="254193" y="59502"/>
                </a:cubicBezTo>
                <a:cubicBezTo>
                  <a:pt x="304259" y="56201"/>
                  <a:pt x="294356" y="73807"/>
                  <a:pt x="300408" y="69406"/>
                </a:cubicBezTo>
                <a:cubicBezTo>
                  <a:pt x="306460" y="65005"/>
                  <a:pt x="287204" y="44648"/>
                  <a:pt x="290505" y="33094"/>
                </a:cubicBezTo>
                <a:cubicBezTo>
                  <a:pt x="293806" y="21540"/>
                  <a:pt x="307011" y="-1567"/>
                  <a:pt x="320215" y="83"/>
                </a:cubicBezTo>
                <a:cubicBezTo>
                  <a:pt x="333419" y="1733"/>
                  <a:pt x="366430" y="35845"/>
                  <a:pt x="369731" y="42997"/>
                </a:cubicBezTo>
                <a:cubicBezTo>
                  <a:pt x="373032" y="50149"/>
                  <a:pt x="360928" y="40796"/>
                  <a:pt x="340021" y="42997"/>
                </a:cubicBezTo>
                <a:cubicBezTo>
                  <a:pt x="319114" y="45198"/>
                  <a:pt x="294907" y="50699"/>
                  <a:pt x="244290" y="56201"/>
                </a:cubicBezTo>
                <a:cubicBezTo>
                  <a:pt x="193673" y="61703"/>
                  <a:pt x="-1640" y="88662"/>
                  <a:pt x="10" y="892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399E7F3-3E64-476F-A9AB-CFBB57A90773}"/>
              </a:ext>
            </a:extLst>
          </p:cNvPr>
          <p:cNvSpPr/>
          <p:nvPr/>
        </p:nvSpPr>
        <p:spPr>
          <a:xfrm>
            <a:off x="5216059" y="7035740"/>
            <a:ext cx="840224" cy="32473"/>
          </a:xfrm>
          <a:custGeom>
            <a:avLst/>
            <a:gdLst>
              <a:gd name="connsiteX0" fmla="*/ 5095 w 840224"/>
              <a:gd name="connsiteY0" fmla="*/ 17704 h 32473"/>
              <a:gd name="connsiteX1" fmla="*/ 395984 w 840224"/>
              <a:gd name="connsiteY1" fmla="*/ 21194 h 32473"/>
              <a:gd name="connsiteX2" fmla="*/ 333162 w 840224"/>
              <a:gd name="connsiteY2" fmla="*/ 10724 h 32473"/>
              <a:gd name="connsiteX3" fmla="*/ 828753 w 840224"/>
              <a:gd name="connsiteY3" fmla="*/ 28175 h 32473"/>
              <a:gd name="connsiteX4" fmla="*/ 654249 w 840224"/>
              <a:gd name="connsiteY4" fmla="*/ 28175 h 32473"/>
              <a:gd name="connsiteX5" fmla="*/ 340143 w 840224"/>
              <a:gd name="connsiteY5" fmla="*/ 3744 h 32473"/>
              <a:gd name="connsiteX6" fmla="*/ 664720 w 840224"/>
              <a:gd name="connsiteY6" fmla="*/ 14214 h 32473"/>
              <a:gd name="connsiteX7" fmla="*/ 626329 w 840224"/>
              <a:gd name="connsiteY7" fmla="*/ 254 h 32473"/>
              <a:gd name="connsiteX8" fmla="*/ 406454 w 840224"/>
              <a:gd name="connsiteY8" fmla="*/ 7234 h 32473"/>
              <a:gd name="connsiteX9" fmla="*/ 186579 w 840224"/>
              <a:gd name="connsiteY9" fmla="*/ 31665 h 32473"/>
              <a:gd name="connsiteX10" fmla="*/ 5095 w 840224"/>
              <a:gd name="connsiteY10" fmla="*/ 17704 h 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224" h="32473">
                <a:moveTo>
                  <a:pt x="5095" y="17704"/>
                </a:moveTo>
                <a:cubicBezTo>
                  <a:pt x="39996" y="15959"/>
                  <a:pt x="341306" y="22357"/>
                  <a:pt x="395984" y="21194"/>
                </a:cubicBezTo>
                <a:cubicBezTo>
                  <a:pt x="450662" y="20031"/>
                  <a:pt x="261034" y="9561"/>
                  <a:pt x="333162" y="10724"/>
                </a:cubicBezTo>
                <a:cubicBezTo>
                  <a:pt x="405290" y="11887"/>
                  <a:pt x="775239" y="25267"/>
                  <a:pt x="828753" y="28175"/>
                </a:cubicBezTo>
                <a:cubicBezTo>
                  <a:pt x="882267" y="31083"/>
                  <a:pt x="735684" y="32247"/>
                  <a:pt x="654249" y="28175"/>
                </a:cubicBezTo>
                <a:cubicBezTo>
                  <a:pt x="572814" y="24103"/>
                  <a:pt x="338398" y="6071"/>
                  <a:pt x="340143" y="3744"/>
                </a:cubicBezTo>
                <a:cubicBezTo>
                  <a:pt x="341888" y="1417"/>
                  <a:pt x="617022" y="14796"/>
                  <a:pt x="664720" y="14214"/>
                </a:cubicBezTo>
                <a:cubicBezTo>
                  <a:pt x="712418" y="13632"/>
                  <a:pt x="626329" y="254"/>
                  <a:pt x="626329" y="254"/>
                </a:cubicBezTo>
                <a:cubicBezTo>
                  <a:pt x="583285" y="-909"/>
                  <a:pt x="479746" y="1999"/>
                  <a:pt x="406454" y="7234"/>
                </a:cubicBezTo>
                <a:cubicBezTo>
                  <a:pt x="333162" y="12469"/>
                  <a:pt x="249400" y="27012"/>
                  <a:pt x="186579" y="31665"/>
                </a:cubicBezTo>
                <a:cubicBezTo>
                  <a:pt x="123758" y="36318"/>
                  <a:pt x="-29806" y="19449"/>
                  <a:pt x="5095" y="17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7203B9-9EA8-E0B8-A8DB-C0B78E2498A6}"/>
              </a:ext>
            </a:extLst>
          </p:cNvPr>
          <p:cNvSpPr/>
          <p:nvPr/>
        </p:nvSpPr>
        <p:spPr>
          <a:xfrm>
            <a:off x="5639963" y="6986827"/>
            <a:ext cx="439925" cy="119011"/>
          </a:xfrm>
          <a:custGeom>
            <a:avLst/>
            <a:gdLst>
              <a:gd name="connsiteX0" fmla="*/ 0 w 439925"/>
              <a:gd name="connsiteY0" fmla="*/ 7286 h 119011"/>
              <a:gd name="connsiteX1" fmla="*/ 359478 w 439925"/>
              <a:gd name="connsiteY1" fmla="*/ 38697 h 119011"/>
              <a:gd name="connsiteX2" fmla="*/ 439750 w 439925"/>
              <a:gd name="connsiteY2" fmla="*/ 118968 h 119011"/>
              <a:gd name="connsiteX3" fmla="*/ 376929 w 439925"/>
              <a:gd name="connsiteY3" fmla="*/ 49167 h 119011"/>
              <a:gd name="connsiteX4" fmla="*/ 247796 w 439925"/>
              <a:gd name="connsiteY4" fmla="*/ 306 h 119011"/>
              <a:gd name="connsiteX5" fmla="*/ 230345 w 439925"/>
              <a:gd name="connsiteY5" fmla="*/ 28226 h 119011"/>
              <a:gd name="connsiteX6" fmla="*/ 0 w 439925"/>
              <a:gd name="connsiteY6" fmla="*/ 7286 h 1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25" h="119011">
                <a:moveTo>
                  <a:pt x="0" y="7286"/>
                </a:moveTo>
                <a:cubicBezTo>
                  <a:pt x="21522" y="9031"/>
                  <a:pt x="286186" y="20083"/>
                  <a:pt x="359478" y="38697"/>
                </a:cubicBezTo>
                <a:cubicBezTo>
                  <a:pt x="432770" y="57311"/>
                  <a:pt x="436841" y="117223"/>
                  <a:pt x="439750" y="118968"/>
                </a:cubicBezTo>
                <a:cubicBezTo>
                  <a:pt x="442659" y="120713"/>
                  <a:pt x="408921" y="68944"/>
                  <a:pt x="376929" y="49167"/>
                </a:cubicBezTo>
                <a:cubicBezTo>
                  <a:pt x="344937" y="29390"/>
                  <a:pt x="272227" y="3796"/>
                  <a:pt x="247796" y="306"/>
                </a:cubicBezTo>
                <a:cubicBezTo>
                  <a:pt x="223365" y="-3184"/>
                  <a:pt x="275716" y="24154"/>
                  <a:pt x="230345" y="28226"/>
                </a:cubicBezTo>
                <a:lnTo>
                  <a:pt x="0" y="728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AE368F2-D972-5F55-4B01-654028B7FDF6}"/>
              </a:ext>
            </a:extLst>
          </p:cNvPr>
          <p:cNvSpPr/>
          <p:nvPr/>
        </p:nvSpPr>
        <p:spPr>
          <a:xfrm>
            <a:off x="6024592" y="6875378"/>
            <a:ext cx="300156" cy="297134"/>
          </a:xfrm>
          <a:custGeom>
            <a:avLst/>
            <a:gdLst>
              <a:gd name="connsiteX0" fmla="*/ 226135 w 300156"/>
              <a:gd name="connsiteY0" fmla="*/ 72 h 297134"/>
              <a:gd name="connsiteX1" fmla="*/ 292446 w 300156"/>
              <a:gd name="connsiteY1" fmla="*/ 48933 h 297134"/>
              <a:gd name="connsiteX2" fmla="*/ 13240 w 300156"/>
              <a:gd name="connsiteY2" fmla="*/ 94304 h 297134"/>
              <a:gd name="connsiteX3" fmla="*/ 41161 w 300156"/>
              <a:gd name="connsiteY3" fmla="*/ 111755 h 297134"/>
              <a:gd name="connsiteX4" fmla="*/ 6260 w 300156"/>
              <a:gd name="connsiteY4" fmla="*/ 143166 h 297134"/>
              <a:gd name="connsiteX5" fmla="*/ 48141 w 300156"/>
              <a:gd name="connsiteY5" fmla="*/ 164106 h 297134"/>
              <a:gd name="connsiteX6" fmla="*/ 37671 w 300156"/>
              <a:gd name="connsiteY6" fmla="*/ 296729 h 297134"/>
              <a:gd name="connsiteX7" fmla="*/ 44651 w 300156"/>
              <a:gd name="connsiteY7" fmla="*/ 202497 h 297134"/>
              <a:gd name="connsiteX8" fmla="*/ 13240 w 300156"/>
              <a:gd name="connsiteY8" fmla="*/ 118735 h 297134"/>
              <a:gd name="connsiteX9" fmla="*/ 191234 w 300156"/>
              <a:gd name="connsiteY9" fmla="*/ 69874 h 297134"/>
              <a:gd name="connsiteX10" fmla="*/ 156333 w 300156"/>
              <a:gd name="connsiteY10" fmla="*/ 87324 h 297134"/>
              <a:gd name="connsiteX11" fmla="*/ 274996 w 300156"/>
              <a:gd name="connsiteY11" fmla="*/ 66384 h 297134"/>
              <a:gd name="connsiteX12" fmla="*/ 271506 w 300156"/>
              <a:gd name="connsiteY12" fmla="*/ 38463 h 297134"/>
              <a:gd name="connsiteX13" fmla="*/ 226135 w 300156"/>
              <a:gd name="connsiteY13" fmla="*/ 72 h 29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156" h="297134">
                <a:moveTo>
                  <a:pt x="226135" y="72"/>
                </a:moveTo>
                <a:cubicBezTo>
                  <a:pt x="229625" y="1817"/>
                  <a:pt x="327929" y="33228"/>
                  <a:pt x="292446" y="48933"/>
                </a:cubicBezTo>
                <a:cubicBezTo>
                  <a:pt x="256964" y="64638"/>
                  <a:pt x="55121" y="83834"/>
                  <a:pt x="13240" y="94304"/>
                </a:cubicBezTo>
                <a:cubicBezTo>
                  <a:pt x="-28641" y="104774"/>
                  <a:pt x="42324" y="103611"/>
                  <a:pt x="41161" y="111755"/>
                </a:cubicBezTo>
                <a:cubicBezTo>
                  <a:pt x="39998" y="119899"/>
                  <a:pt x="5097" y="134441"/>
                  <a:pt x="6260" y="143166"/>
                </a:cubicBezTo>
                <a:cubicBezTo>
                  <a:pt x="7423" y="151891"/>
                  <a:pt x="42906" y="138512"/>
                  <a:pt x="48141" y="164106"/>
                </a:cubicBezTo>
                <a:cubicBezTo>
                  <a:pt x="53376" y="189700"/>
                  <a:pt x="38253" y="290331"/>
                  <a:pt x="37671" y="296729"/>
                </a:cubicBezTo>
                <a:cubicBezTo>
                  <a:pt x="37089" y="303128"/>
                  <a:pt x="48723" y="232163"/>
                  <a:pt x="44651" y="202497"/>
                </a:cubicBezTo>
                <a:cubicBezTo>
                  <a:pt x="40579" y="172831"/>
                  <a:pt x="-11191" y="140839"/>
                  <a:pt x="13240" y="118735"/>
                </a:cubicBezTo>
                <a:cubicBezTo>
                  <a:pt x="37671" y="96631"/>
                  <a:pt x="167385" y="75109"/>
                  <a:pt x="191234" y="69874"/>
                </a:cubicBezTo>
                <a:cubicBezTo>
                  <a:pt x="215083" y="64639"/>
                  <a:pt x="142373" y="87906"/>
                  <a:pt x="156333" y="87324"/>
                </a:cubicBezTo>
                <a:cubicBezTo>
                  <a:pt x="170293" y="86742"/>
                  <a:pt x="255801" y="74528"/>
                  <a:pt x="274996" y="66384"/>
                </a:cubicBezTo>
                <a:cubicBezTo>
                  <a:pt x="294192" y="58241"/>
                  <a:pt x="273833" y="48352"/>
                  <a:pt x="271506" y="38463"/>
                </a:cubicBezTo>
                <a:cubicBezTo>
                  <a:pt x="269179" y="28574"/>
                  <a:pt x="222645" y="-1673"/>
                  <a:pt x="226135" y="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CEBC5C7-19B5-B598-920F-054AB732093A}"/>
              </a:ext>
            </a:extLst>
          </p:cNvPr>
          <p:cNvSpPr/>
          <p:nvPr/>
        </p:nvSpPr>
        <p:spPr>
          <a:xfrm>
            <a:off x="5179273" y="7035892"/>
            <a:ext cx="736406" cy="181069"/>
          </a:xfrm>
          <a:custGeom>
            <a:avLst/>
            <a:gdLst>
              <a:gd name="connsiteX0" fmla="*/ 0 w 736406"/>
              <a:gd name="connsiteY0" fmla="*/ 102 h 181069"/>
              <a:gd name="connsiteX1" fmla="*/ 376929 w 736406"/>
              <a:gd name="connsiteY1" fmla="*/ 132725 h 181069"/>
              <a:gd name="connsiteX2" fmla="*/ 282696 w 736406"/>
              <a:gd name="connsiteY2" fmla="*/ 108294 h 181069"/>
              <a:gd name="connsiteX3" fmla="*/ 663115 w 736406"/>
              <a:gd name="connsiteY3" fmla="*/ 157155 h 181069"/>
              <a:gd name="connsiteX4" fmla="*/ 736406 w 736406"/>
              <a:gd name="connsiteY4" fmla="*/ 150175 h 181069"/>
              <a:gd name="connsiteX5" fmla="*/ 499081 w 736406"/>
              <a:gd name="connsiteY5" fmla="*/ 174606 h 181069"/>
              <a:gd name="connsiteX6" fmla="*/ 610764 w 736406"/>
              <a:gd name="connsiteY6" fmla="*/ 178096 h 181069"/>
              <a:gd name="connsiteX7" fmla="*/ 492101 w 736406"/>
              <a:gd name="connsiteY7" fmla="*/ 136215 h 181069"/>
              <a:gd name="connsiteX8" fmla="*/ 303637 w 736406"/>
              <a:gd name="connsiteY8" fmla="*/ 101314 h 181069"/>
              <a:gd name="connsiteX9" fmla="*/ 373438 w 736406"/>
              <a:gd name="connsiteY9" fmla="*/ 157155 h 181069"/>
              <a:gd name="connsiteX10" fmla="*/ 0 w 736406"/>
              <a:gd name="connsiteY10" fmla="*/ 102 h 1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406" h="181069">
                <a:moveTo>
                  <a:pt x="0" y="102"/>
                </a:moveTo>
                <a:cubicBezTo>
                  <a:pt x="582" y="-3970"/>
                  <a:pt x="329813" y="114693"/>
                  <a:pt x="376929" y="132725"/>
                </a:cubicBezTo>
                <a:cubicBezTo>
                  <a:pt x="424045" y="150757"/>
                  <a:pt x="234998" y="104222"/>
                  <a:pt x="282696" y="108294"/>
                </a:cubicBezTo>
                <a:cubicBezTo>
                  <a:pt x="330394" y="112366"/>
                  <a:pt x="587497" y="150175"/>
                  <a:pt x="663115" y="157155"/>
                </a:cubicBezTo>
                <a:lnTo>
                  <a:pt x="736406" y="150175"/>
                </a:lnTo>
                <a:cubicBezTo>
                  <a:pt x="709067" y="153083"/>
                  <a:pt x="520021" y="169953"/>
                  <a:pt x="499081" y="174606"/>
                </a:cubicBezTo>
                <a:cubicBezTo>
                  <a:pt x="478141" y="179259"/>
                  <a:pt x="611927" y="184495"/>
                  <a:pt x="610764" y="178096"/>
                </a:cubicBezTo>
                <a:cubicBezTo>
                  <a:pt x="609601" y="171698"/>
                  <a:pt x="543289" y="149012"/>
                  <a:pt x="492101" y="136215"/>
                </a:cubicBezTo>
                <a:cubicBezTo>
                  <a:pt x="440913" y="123418"/>
                  <a:pt x="323414" y="97824"/>
                  <a:pt x="303637" y="101314"/>
                </a:cubicBezTo>
                <a:cubicBezTo>
                  <a:pt x="283860" y="104804"/>
                  <a:pt x="419391" y="172279"/>
                  <a:pt x="373438" y="157155"/>
                </a:cubicBezTo>
                <a:cubicBezTo>
                  <a:pt x="327485" y="142031"/>
                  <a:pt x="-582" y="4174"/>
                  <a:pt x="0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9EC9161-1C29-D025-787F-6C489DA763D7}"/>
              </a:ext>
            </a:extLst>
          </p:cNvPr>
          <p:cNvSpPr/>
          <p:nvPr/>
        </p:nvSpPr>
        <p:spPr>
          <a:xfrm>
            <a:off x="5643156" y="7178594"/>
            <a:ext cx="591780" cy="151404"/>
          </a:xfrm>
          <a:custGeom>
            <a:avLst/>
            <a:gdLst>
              <a:gd name="connsiteX0" fmla="*/ 70099 w 591780"/>
              <a:gd name="connsiteY0" fmla="*/ 98215 h 151404"/>
              <a:gd name="connsiteX1" fmla="*/ 122450 w 591780"/>
              <a:gd name="connsiteY1" fmla="*/ 98215 h 151404"/>
              <a:gd name="connsiteX2" fmla="*/ 349305 w 591780"/>
              <a:gd name="connsiteY2" fmla="*/ 49354 h 151404"/>
              <a:gd name="connsiteX3" fmla="*/ 415617 w 591780"/>
              <a:gd name="connsiteY3" fmla="*/ 493 h 151404"/>
              <a:gd name="connsiteX4" fmla="*/ 310914 w 591780"/>
              <a:gd name="connsiteY4" fmla="*/ 80765 h 151404"/>
              <a:gd name="connsiteX5" fmla="*/ 590120 w 591780"/>
              <a:gd name="connsiteY5" fmla="*/ 35394 h 151404"/>
              <a:gd name="connsiteX6" fmla="*/ 422597 w 591780"/>
              <a:gd name="connsiteY6" fmla="*/ 94725 h 151404"/>
              <a:gd name="connsiteX7" fmla="*/ 331855 w 591780"/>
              <a:gd name="connsiteY7" fmla="*/ 133116 h 151404"/>
              <a:gd name="connsiteX8" fmla="*/ 447027 w 591780"/>
              <a:gd name="connsiteY8" fmla="*/ 119156 h 151404"/>
              <a:gd name="connsiteX9" fmla="*/ 297 w 591780"/>
              <a:gd name="connsiteY9" fmla="*/ 150566 h 151404"/>
              <a:gd name="connsiteX10" fmla="*/ 523809 w 591780"/>
              <a:gd name="connsiteY10" fmla="*/ 136606 h 151404"/>
              <a:gd name="connsiteX11" fmla="*/ 338835 w 591780"/>
              <a:gd name="connsiteY11" fmla="*/ 77275 h 151404"/>
              <a:gd name="connsiteX12" fmla="*/ 377226 w 591780"/>
              <a:gd name="connsiteY12" fmla="*/ 31904 h 151404"/>
              <a:gd name="connsiteX13" fmla="*/ 262053 w 591780"/>
              <a:gd name="connsiteY13" fmla="*/ 98215 h 151404"/>
              <a:gd name="connsiteX14" fmla="*/ 70099 w 591780"/>
              <a:gd name="connsiteY14" fmla="*/ 98215 h 1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1780" h="151404">
                <a:moveTo>
                  <a:pt x="70099" y="98215"/>
                </a:moveTo>
                <a:cubicBezTo>
                  <a:pt x="46832" y="98215"/>
                  <a:pt x="75916" y="106358"/>
                  <a:pt x="122450" y="98215"/>
                </a:cubicBezTo>
                <a:cubicBezTo>
                  <a:pt x="168984" y="90072"/>
                  <a:pt x="300444" y="65641"/>
                  <a:pt x="349305" y="49354"/>
                </a:cubicBezTo>
                <a:cubicBezTo>
                  <a:pt x="398166" y="33067"/>
                  <a:pt x="422015" y="-4742"/>
                  <a:pt x="415617" y="493"/>
                </a:cubicBezTo>
                <a:cubicBezTo>
                  <a:pt x="409219" y="5728"/>
                  <a:pt x="281830" y="74948"/>
                  <a:pt x="310914" y="80765"/>
                </a:cubicBezTo>
                <a:cubicBezTo>
                  <a:pt x="339998" y="86582"/>
                  <a:pt x="571506" y="33067"/>
                  <a:pt x="590120" y="35394"/>
                </a:cubicBezTo>
                <a:cubicBezTo>
                  <a:pt x="608734" y="37721"/>
                  <a:pt x="465641" y="78438"/>
                  <a:pt x="422597" y="94725"/>
                </a:cubicBezTo>
                <a:cubicBezTo>
                  <a:pt x="379553" y="111012"/>
                  <a:pt x="327783" y="129044"/>
                  <a:pt x="331855" y="133116"/>
                </a:cubicBezTo>
                <a:cubicBezTo>
                  <a:pt x="335927" y="137188"/>
                  <a:pt x="502287" y="116248"/>
                  <a:pt x="447027" y="119156"/>
                </a:cubicBezTo>
                <a:cubicBezTo>
                  <a:pt x="391767" y="122064"/>
                  <a:pt x="-12500" y="147658"/>
                  <a:pt x="297" y="150566"/>
                </a:cubicBezTo>
                <a:cubicBezTo>
                  <a:pt x="13094" y="153474"/>
                  <a:pt x="467386" y="148821"/>
                  <a:pt x="523809" y="136606"/>
                </a:cubicBezTo>
                <a:cubicBezTo>
                  <a:pt x="580232" y="124391"/>
                  <a:pt x="363265" y="94725"/>
                  <a:pt x="338835" y="77275"/>
                </a:cubicBezTo>
                <a:cubicBezTo>
                  <a:pt x="314405" y="59825"/>
                  <a:pt x="390023" y="28414"/>
                  <a:pt x="377226" y="31904"/>
                </a:cubicBezTo>
                <a:cubicBezTo>
                  <a:pt x="364429" y="35394"/>
                  <a:pt x="317313" y="82510"/>
                  <a:pt x="262053" y="98215"/>
                </a:cubicBezTo>
                <a:cubicBezTo>
                  <a:pt x="206793" y="113920"/>
                  <a:pt x="93366" y="98215"/>
                  <a:pt x="70099" y="98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43AEE80F-1A41-2167-CA91-4B1A07792179}"/>
              </a:ext>
            </a:extLst>
          </p:cNvPr>
          <p:cNvSpPr/>
          <p:nvPr/>
        </p:nvSpPr>
        <p:spPr>
          <a:xfrm>
            <a:off x="6114842" y="7000761"/>
            <a:ext cx="204140" cy="197455"/>
          </a:xfrm>
          <a:custGeom>
            <a:avLst/>
            <a:gdLst>
              <a:gd name="connsiteX0" fmla="*/ 174833 w 204140"/>
              <a:gd name="connsiteY0" fmla="*/ 114 h 197455"/>
              <a:gd name="connsiteX1" fmla="*/ 181183 w 204140"/>
              <a:gd name="connsiteY1" fmla="*/ 82664 h 197455"/>
              <a:gd name="connsiteX2" fmla="*/ 208 w 204140"/>
              <a:gd name="connsiteY2" fmla="*/ 133464 h 197455"/>
              <a:gd name="connsiteX3" fmla="*/ 143083 w 204140"/>
              <a:gd name="connsiteY3" fmla="*/ 196964 h 197455"/>
              <a:gd name="connsiteX4" fmla="*/ 51008 w 204140"/>
              <a:gd name="connsiteY4" fmla="*/ 162039 h 197455"/>
              <a:gd name="connsiteX5" fmla="*/ 31958 w 204140"/>
              <a:gd name="connsiteY5" fmla="*/ 146164 h 197455"/>
              <a:gd name="connsiteX6" fmla="*/ 104983 w 204140"/>
              <a:gd name="connsiteY6" fmla="*/ 127114 h 197455"/>
              <a:gd name="connsiteX7" fmla="*/ 143083 w 204140"/>
              <a:gd name="connsiteY7" fmla="*/ 101714 h 197455"/>
              <a:gd name="connsiteX8" fmla="*/ 203408 w 204140"/>
              <a:gd name="connsiteY8" fmla="*/ 101714 h 197455"/>
              <a:gd name="connsiteX9" fmla="*/ 174833 w 204140"/>
              <a:gd name="connsiteY9" fmla="*/ 114 h 1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140" h="197455">
                <a:moveTo>
                  <a:pt x="174833" y="114"/>
                </a:moveTo>
                <a:cubicBezTo>
                  <a:pt x="171129" y="-3061"/>
                  <a:pt x="210287" y="60439"/>
                  <a:pt x="181183" y="82664"/>
                </a:cubicBezTo>
                <a:cubicBezTo>
                  <a:pt x="152079" y="104889"/>
                  <a:pt x="6558" y="114414"/>
                  <a:pt x="208" y="133464"/>
                </a:cubicBezTo>
                <a:cubicBezTo>
                  <a:pt x="-6142" y="152514"/>
                  <a:pt x="134616" y="192201"/>
                  <a:pt x="143083" y="196964"/>
                </a:cubicBezTo>
                <a:cubicBezTo>
                  <a:pt x="151550" y="201727"/>
                  <a:pt x="69529" y="170506"/>
                  <a:pt x="51008" y="162039"/>
                </a:cubicBezTo>
                <a:cubicBezTo>
                  <a:pt x="32487" y="153572"/>
                  <a:pt x="22962" y="151985"/>
                  <a:pt x="31958" y="146164"/>
                </a:cubicBezTo>
                <a:cubicBezTo>
                  <a:pt x="40954" y="140343"/>
                  <a:pt x="86462" y="134522"/>
                  <a:pt x="104983" y="127114"/>
                </a:cubicBezTo>
                <a:cubicBezTo>
                  <a:pt x="123504" y="119706"/>
                  <a:pt x="126679" y="105947"/>
                  <a:pt x="143083" y="101714"/>
                </a:cubicBezTo>
                <a:cubicBezTo>
                  <a:pt x="159487" y="97481"/>
                  <a:pt x="197587" y="112826"/>
                  <a:pt x="203408" y="101714"/>
                </a:cubicBezTo>
                <a:cubicBezTo>
                  <a:pt x="209229" y="90602"/>
                  <a:pt x="178537" y="3289"/>
                  <a:pt x="174833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E187597-A771-DFD8-73E4-A639DD698E12}"/>
              </a:ext>
            </a:extLst>
          </p:cNvPr>
          <p:cNvSpPr/>
          <p:nvPr/>
        </p:nvSpPr>
        <p:spPr>
          <a:xfrm>
            <a:off x="6235654" y="6927850"/>
            <a:ext cx="269921" cy="298584"/>
          </a:xfrm>
          <a:custGeom>
            <a:avLst/>
            <a:gdLst>
              <a:gd name="connsiteX0" fmla="*/ 269921 w 269921"/>
              <a:gd name="connsiteY0" fmla="*/ 0 h 298584"/>
              <a:gd name="connsiteX1" fmla="*/ 168321 w 269921"/>
              <a:gd name="connsiteY1" fmla="*/ 136525 h 298584"/>
              <a:gd name="connsiteX2" fmla="*/ 149271 w 269921"/>
              <a:gd name="connsiteY2" fmla="*/ 161925 h 298584"/>
              <a:gd name="connsiteX3" fmla="*/ 168321 w 269921"/>
              <a:gd name="connsiteY3" fmla="*/ 177800 h 298584"/>
              <a:gd name="connsiteX4" fmla="*/ 114346 w 269921"/>
              <a:gd name="connsiteY4" fmla="*/ 209550 h 298584"/>
              <a:gd name="connsiteX5" fmla="*/ 127046 w 269921"/>
              <a:gd name="connsiteY5" fmla="*/ 196850 h 298584"/>
              <a:gd name="connsiteX6" fmla="*/ 46 w 269921"/>
              <a:gd name="connsiteY6" fmla="*/ 298450 h 298584"/>
              <a:gd name="connsiteX7" fmla="*/ 142921 w 269921"/>
              <a:gd name="connsiteY7" fmla="*/ 219075 h 298584"/>
              <a:gd name="connsiteX8" fmla="*/ 76246 w 269921"/>
              <a:gd name="connsiteY8" fmla="*/ 244475 h 298584"/>
              <a:gd name="connsiteX9" fmla="*/ 117521 w 269921"/>
              <a:gd name="connsiteY9" fmla="*/ 177800 h 298584"/>
              <a:gd name="connsiteX10" fmla="*/ 155621 w 269921"/>
              <a:gd name="connsiteY10" fmla="*/ 142875 h 298584"/>
              <a:gd name="connsiteX11" fmla="*/ 269921 w 269921"/>
              <a:gd name="connsiteY11" fmla="*/ 0 h 2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21" h="298584">
                <a:moveTo>
                  <a:pt x="269921" y="0"/>
                </a:moveTo>
                <a:lnTo>
                  <a:pt x="168321" y="136525"/>
                </a:lnTo>
                <a:cubicBezTo>
                  <a:pt x="148213" y="163513"/>
                  <a:pt x="149271" y="155046"/>
                  <a:pt x="149271" y="161925"/>
                </a:cubicBezTo>
                <a:cubicBezTo>
                  <a:pt x="149271" y="168804"/>
                  <a:pt x="174142" y="169863"/>
                  <a:pt x="168321" y="177800"/>
                </a:cubicBezTo>
                <a:cubicBezTo>
                  <a:pt x="162500" y="185737"/>
                  <a:pt x="121225" y="206375"/>
                  <a:pt x="114346" y="209550"/>
                </a:cubicBezTo>
                <a:cubicBezTo>
                  <a:pt x="107467" y="212725"/>
                  <a:pt x="146096" y="182033"/>
                  <a:pt x="127046" y="196850"/>
                </a:cubicBezTo>
                <a:cubicBezTo>
                  <a:pt x="107996" y="211667"/>
                  <a:pt x="-2600" y="294746"/>
                  <a:pt x="46" y="298450"/>
                </a:cubicBezTo>
                <a:cubicBezTo>
                  <a:pt x="2692" y="302154"/>
                  <a:pt x="130221" y="228071"/>
                  <a:pt x="142921" y="219075"/>
                </a:cubicBezTo>
                <a:cubicBezTo>
                  <a:pt x="155621" y="210079"/>
                  <a:pt x="80479" y="251354"/>
                  <a:pt x="76246" y="244475"/>
                </a:cubicBezTo>
                <a:cubicBezTo>
                  <a:pt x="72013" y="237596"/>
                  <a:pt x="104292" y="194733"/>
                  <a:pt x="117521" y="177800"/>
                </a:cubicBezTo>
                <a:cubicBezTo>
                  <a:pt x="130750" y="160867"/>
                  <a:pt x="155621" y="142875"/>
                  <a:pt x="155621" y="142875"/>
                </a:cubicBezTo>
                <a:lnTo>
                  <a:pt x="269921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6C42296-F9E5-83D6-07D5-22B992A225F1}"/>
              </a:ext>
            </a:extLst>
          </p:cNvPr>
          <p:cNvSpPr/>
          <p:nvPr/>
        </p:nvSpPr>
        <p:spPr>
          <a:xfrm>
            <a:off x="6327759" y="6860908"/>
            <a:ext cx="76275" cy="229136"/>
          </a:xfrm>
          <a:custGeom>
            <a:avLst/>
            <a:gdLst>
              <a:gd name="connsiteX0" fmla="*/ 6366 w 76275"/>
              <a:gd name="connsiteY0" fmla="*/ 267 h 229136"/>
              <a:gd name="connsiteX1" fmla="*/ 76216 w 76275"/>
              <a:gd name="connsiteY1" fmla="*/ 63767 h 229136"/>
              <a:gd name="connsiteX2" fmla="*/ 19066 w 76275"/>
              <a:gd name="connsiteY2" fmla="*/ 124092 h 229136"/>
              <a:gd name="connsiteX3" fmla="*/ 50816 w 76275"/>
              <a:gd name="connsiteY3" fmla="*/ 149492 h 229136"/>
              <a:gd name="connsiteX4" fmla="*/ 16 w 76275"/>
              <a:gd name="connsiteY4" fmla="*/ 130442 h 229136"/>
              <a:gd name="connsiteX5" fmla="*/ 57166 w 76275"/>
              <a:gd name="connsiteY5" fmla="*/ 228867 h 229136"/>
              <a:gd name="connsiteX6" fmla="*/ 22241 w 76275"/>
              <a:gd name="connsiteY6" fmla="*/ 159017 h 229136"/>
              <a:gd name="connsiteX7" fmla="*/ 69866 w 76275"/>
              <a:gd name="connsiteY7" fmla="*/ 139967 h 229136"/>
              <a:gd name="connsiteX8" fmla="*/ 34941 w 76275"/>
              <a:gd name="connsiteY8" fmla="*/ 159017 h 229136"/>
              <a:gd name="connsiteX9" fmla="*/ 60341 w 76275"/>
              <a:gd name="connsiteY9" fmla="*/ 89167 h 229136"/>
              <a:gd name="connsiteX10" fmla="*/ 6366 w 76275"/>
              <a:gd name="connsiteY10" fmla="*/ 267 h 22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75" h="229136">
                <a:moveTo>
                  <a:pt x="6366" y="267"/>
                </a:moveTo>
                <a:cubicBezTo>
                  <a:pt x="9012" y="-3966"/>
                  <a:pt x="74099" y="43130"/>
                  <a:pt x="76216" y="63767"/>
                </a:cubicBezTo>
                <a:cubicBezTo>
                  <a:pt x="78333" y="84404"/>
                  <a:pt x="23299" y="109805"/>
                  <a:pt x="19066" y="124092"/>
                </a:cubicBezTo>
                <a:cubicBezTo>
                  <a:pt x="14833" y="138379"/>
                  <a:pt x="53991" y="148434"/>
                  <a:pt x="50816" y="149492"/>
                </a:cubicBezTo>
                <a:cubicBezTo>
                  <a:pt x="47641" y="150550"/>
                  <a:pt x="-1042" y="117213"/>
                  <a:pt x="16" y="130442"/>
                </a:cubicBezTo>
                <a:cubicBezTo>
                  <a:pt x="1074" y="143671"/>
                  <a:pt x="53462" y="224105"/>
                  <a:pt x="57166" y="228867"/>
                </a:cubicBezTo>
                <a:cubicBezTo>
                  <a:pt x="60870" y="233629"/>
                  <a:pt x="20124" y="173834"/>
                  <a:pt x="22241" y="159017"/>
                </a:cubicBezTo>
                <a:cubicBezTo>
                  <a:pt x="24358" y="144200"/>
                  <a:pt x="67749" y="139967"/>
                  <a:pt x="69866" y="139967"/>
                </a:cubicBezTo>
                <a:cubicBezTo>
                  <a:pt x="71983" y="139967"/>
                  <a:pt x="36528" y="167484"/>
                  <a:pt x="34941" y="159017"/>
                </a:cubicBezTo>
                <a:cubicBezTo>
                  <a:pt x="33354" y="150550"/>
                  <a:pt x="59283" y="112450"/>
                  <a:pt x="60341" y="89167"/>
                </a:cubicBezTo>
                <a:cubicBezTo>
                  <a:pt x="61399" y="65884"/>
                  <a:pt x="3720" y="4500"/>
                  <a:pt x="6366" y="2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8EEEDD5-DD65-47EE-8940-3D25DF463BB0}"/>
              </a:ext>
            </a:extLst>
          </p:cNvPr>
          <p:cNvSpPr/>
          <p:nvPr/>
        </p:nvSpPr>
        <p:spPr>
          <a:xfrm>
            <a:off x="6571815" y="3206333"/>
            <a:ext cx="378576" cy="996939"/>
          </a:xfrm>
          <a:custGeom>
            <a:avLst/>
            <a:gdLst>
              <a:gd name="connsiteX0" fmla="*/ 435 w 378576"/>
              <a:gd name="connsiteY0" fmla="*/ 3592 h 996939"/>
              <a:gd name="connsiteX1" fmla="*/ 206810 w 378576"/>
              <a:gd name="connsiteY1" fmla="*/ 483017 h 996939"/>
              <a:gd name="connsiteX2" fmla="*/ 194110 w 378576"/>
              <a:gd name="connsiteY2" fmla="*/ 470317 h 996939"/>
              <a:gd name="connsiteX3" fmla="*/ 336985 w 378576"/>
              <a:gd name="connsiteY3" fmla="*/ 689392 h 996939"/>
              <a:gd name="connsiteX4" fmla="*/ 311585 w 378576"/>
              <a:gd name="connsiteY4" fmla="*/ 737017 h 996939"/>
              <a:gd name="connsiteX5" fmla="*/ 378260 w 378576"/>
              <a:gd name="connsiteY5" fmla="*/ 991017 h 996939"/>
              <a:gd name="connsiteX6" fmla="*/ 333810 w 378576"/>
              <a:gd name="connsiteY6" fmla="*/ 892592 h 996939"/>
              <a:gd name="connsiteX7" fmla="*/ 267135 w 378576"/>
              <a:gd name="connsiteY7" fmla="*/ 629067 h 996939"/>
              <a:gd name="connsiteX8" fmla="*/ 276660 w 378576"/>
              <a:gd name="connsiteY8" fmla="*/ 651292 h 996939"/>
              <a:gd name="connsiteX9" fmla="*/ 54410 w 378576"/>
              <a:gd name="connsiteY9" fmla="*/ 209967 h 996939"/>
              <a:gd name="connsiteX10" fmla="*/ 149660 w 378576"/>
              <a:gd name="connsiteY10" fmla="*/ 260767 h 996939"/>
              <a:gd name="connsiteX11" fmla="*/ 435 w 378576"/>
              <a:gd name="connsiteY11" fmla="*/ 3592 h 99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576" h="996939">
                <a:moveTo>
                  <a:pt x="435" y="3592"/>
                </a:moveTo>
                <a:cubicBezTo>
                  <a:pt x="9960" y="40634"/>
                  <a:pt x="174531" y="405230"/>
                  <a:pt x="206810" y="483017"/>
                </a:cubicBezTo>
                <a:cubicBezTo>
                  <a:pt x="239089" y="560805"/>
                  <a:pt x="172414" y="435921"/>
                  <a:pt x="194110" y="470317"/>
                </a:cubicBezTo>
                <a:cubicBezTo>
                  <a:pt x="215806" y="504713"/>
                  <a:pt x="317406" y="644942"/>
                  <a:pt x="336985" y="689392"/>
                </a:cubicBezTo>
                <a:cubicBezTo>
                  <a:pt x="356564" y="733842"/>
                  <a:pt x="304706" y="686746"/>
                  <a:pt x="311585" y="737017"/>
                </a:cubicBezTo>
                <a:cubicBezTo>
                  <a:pt x="318464" y="787288"/>
                  <a:pt x="374556" y="965088"/>
                  <a:pt x="378260" y="991017"/>
                </a:cubicBezTo>
                <a:cubicBezTo>
                  <a:pt x="381964" y="1016946"/>
                  <a:pt x="352331" y="952917"/>
                  <a:pt x="333810" y="892592"/>
                </a:cubicBezTo>
                <a:cubicBezTo>
                  <a:pt x="315289" y="832267"/>
                  <a:pt x="276660" y="669284"/>
                  <a:pt x="267135" y="629067"/>
                </a:cubicBezTo>
                <a:cubicBezTo>
                  <a:pt x="257610" y="588850"/>
                  <a:pt x="312114" y="721142"/>
                  <a:pt x="276660" y="651292"/>
                </a:cubicBezTo>
                <a:cubicBezTo>
                  <a:pt x="241206" y="581442"/>
                  <a:pt x="75577" y="275055"/>
                  <a:pt x="54410" y="209967"/>
                </a:cubicBezTo>
                <a:cubicBezTo>
                  <a:pt x="33243" y="144880"/>
                  <a:pt x="158656" y="294104"/>
                  <a:pt x="149660" y="260767"/>
                </a:cubicBezTo>
                <a:cubicBezTo>
                  <a:pt x="140664" y="227430"/>
                  <a:pt x="-9090" y="-33450"/>
                  <a:pt x="435" y="35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C7D6B04-E17E-D83D-0697-9D19F33E4DAD}"/>
              </a:ext>
            </a:extLst>
          </p:cNvPr>
          <p:cNvSpPr/>
          <p:nvPr/>
        </p:nvSpPr>
        <p:spPr>
          <a:xfrm>
            <a:off x="5157708" y="2584457"/>
            <a:ext cx="1442209" cy="697736"/>
          </a:xfrm>
          <a:custGeom>
            <a:avLst/>
            <a:gdLst>
              <a:gd name="connsiteX0" fmla="*/ 28889 w 1442209"/>
              <a:gd name="connsiteY0" fmla="*/ 12589 h 697736"/>
              <a:gd name="connsiteX1" fmla="*/ 122577 w 1442209"/>
              <a:gd name="connsiteY1" fmla="*/ 42569 h 697736"/>
              <a:gd name="connsiteX2" fmla="*/ 1063210 w 1442209"/>
              <a:gd name="connsiteY2" fmla="*/ 361110 h 697736"/>
              <a:gd name="connsiteX3" fmla="*/ 999502 w 1442209"/>
              <a:gd name="connsiteY3" fmla="*/ 387343 h 697736"/>
              <a:gd name="connsiteX4" fmla="*/ 1437964 w 1442209"/>
              <a:gd name="connsiteY4" fmla="*/ 694641 h 697736"/>
              <a:gd name="connsiteX5" fmla="*/ 1209364 w 1442209"/>
              <a:gd name="connsiteY5" fmla="*/ 533497 h 697736"/>
              <a:gd name="connsiteX6" fmla="*/ 999502 w 1442209"/>
              <a:gd name="connsiteY6" fmla="*/ 334877 h 697736"/>
              <a:gd name="connsiteX7" fmla="*/ 1119423 w 1442209"/>
              <a:gd name="connsiteY7" fmla="*/ 398586 h 697736"/>
              <a:gd name="connsiteX8" fmla="*/ 725931 w 1442209"/>
              <a:gd name="connsiteY8" fmla="*/ 286159 h 697736"/>
              <a:gd name="connsiteX9" fmla="*/ 28889 w 1442209"/>
              <a:gd name="connsiteY9" fmla="*/ 12589 h 69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2209" h="697736">
                <a:moveTo>
                  <a:pt x="28889" y="12589"/>
                </a:moveTo>
                <a:cubicBezTo>
                  <a:pt x="-71670" y="-28009"/>
                  <a:pt x="122577" y="42569"/>
                  <a:pt x="122577" y="42569"/>
                </a:cubicBezTo>
                <a:cubicBezTo>
                  <a:pt x="294964" y="100656"/>
                  <a:pt x="917056" y="303648"/>
                  <a:pt x="1063210" y="361110"/>
                </a:cubicBezTo>
                <a:cubicBezTo>
                  <a:pt x="1209364" y="418572"/>
                  <a:pt x="937043" y="331755"/>
                  <a:pt x="999502" y="387343"/>
                </a:cubicBezTo>
                <a:cubicBezTo>
                  <a:pt x="1061961" y="442931"/>
                  <a:pt x="1437964" y="694641"/>
                  <a:pt x="1437964" y="694641"/>
                </a:cubicBezTo>
                <a:cubicBezTo>
                  <a:pt x="1472941" y="719000"/>
                  <a:pt x="1282441" y="593458"/>
                  <a:pt x="1209364" y="533497"/>
                </a:cubicBezTo>
                <a:cubicBezTo>
                  <a:pt x="1136287" y="473536"/>
                  <a:pt x="1014492" y="357362"/>
                  <a:pt x="999502" y="334877"/>
                </a:cubicBezTo>
                <a:cubicBezTo>
                  <a:pt x="984512" y="312392"/>
                  <a:pt x="1165018" y="406706"/>
                  <a:pt x="1119423" y="398586"/>
                </a:cubicBezTo>
                <a:cubicBezTo>
                  <a:pt x="1073828" y="390466"/>
                  <a:pt x="900192" y="352366"/>
                  <a:pt x="725931" y="286159"/>
                </a:cubicBezTo>
                <a:cubicBezTo>
                  <a:pt x="551670" y="219952"/>
                  <a:pt x="129448" y="53187"/>
                  <a:pt x="28889" y="1258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2160FB7-04F3-6428-4D14-E9DFB1A0A017}"/>
              </a:ext>
            </a:extLst>
          </p:cNvPr>
          <p:cNvSpPr/>
          <p:nvPr/>
        </p:nvSpPr>
        <p:spPr>
          <a:xfrm>
            <a:off x="5947712" y="3526330"/>
            <a:ext cx="511350" cy="978535"/>
          </a:xfrm>
          <a:custGeom>
            <a:avLst/>
            <a:gdLst>
              <a:gd name="connsiteX0" fmla="*/ 3383 w 511350"/>
              <a:gd name="connsiteY0" fmla="*/ 106 h 978535"/>
              <a:gd name="connsiteX1" fmla="*/ 112062 w 511350"/>
              <a:gd name="connsiteY1" fmla="*/ 401093 h 978535"/>
              <a:gd name="connsiteX2" fmla="*/ 3383 w 511350"/>
              <a:gd name="connsiteY2" fmla="*/ 412336 h 978535"/>
              <a:gd name="connsiteX3" fmla="*/ 269458 w 511350"/>
              <a:gd name="connsiteY3" fmla="*/ 584722 h 978535"/>
              <a:gd name="connsiteX4" fmla="*/ 127052 w 511350"/>
              <a:gd name="connsiteY4" fmla="*/ 506024 h 978535"/>
              <a:gd name="connsiteX5" fmla="*/ 505554 w 511350"/>
              <a:gd name="connsiteY5" fmla="*/ 614703 h 978535"/>
              <a:gd name="connsiteX6" fmla="*/ 336914 w 511350"/>
              <a:gd name="connsiteY6" fmla="*/ 674663 h 978535"/>
              <a:gd name="connsiteX7" fmla="*/ 74586 w 511350"/>
              <a:gd name="connsiteY7" fmla="*/ 978214 h 978535"/>
              <a:gd name="connsiteX8" fmla="*/ 228236 w 511350"/>
              <a:gd name="connsiteY8" fmla="*/ 730877 h 978535"/>
              <a:gd name="connsiteX9" fmla="*/ 366895 w 511350"/>
              <a:gd name="connsiteY9" fmla="*/ 625945 h 978535"/>
              <a:gd name="connsiteX10" fmla="*/ 198255 w 511350"/>
              <a:gd name="connsiteY10" fmla="*/ 595965 h 978535"/>
              <a:gd name="connsiteX11" fmla="*/ 97072 w 511350"/>
              <a:gd name="connsiteY11" fmla="*/ 363618 h 978535"/>
              <a:gd name="connsiteX12" fmla="*/ 3383 w 511350"/>
              <a:gd name="connsiteY12" fmla="*/ 106 h 97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350" h="978535">
                <a:moveTo>
                  <a:pt x="3383" y="106"/>
                </a:moveTo>
                <a:cubicBezTo>
                  <a:pt x="5881" y="6352"/>
                  <a:pt x="112062" y="332388"/>
                  <a:pt x="112062" y="401093"/>
                </a:cubicBezTo>
                <a:cubicBezTo>
                  <a:pt x="112062" y="469798"/>
                  <a:pt x="-22850" y="381731"/>
                  <a:pt x="3383" y="412336"/>
                </a:cubicBezTo>
                <a:cubicBezTo>
                  <a:pt x="29616" y="442941"/>
                  <a:pt x="248847" y="569107"/>
                  <a:pt x="269458" y="584722"/>
                </a:cubicBezTo>
                <a:cubicBezTo>
                  <a:pt x="290069" y="600337"/>
                  <a:pt x="87703" y="501027"/>
                  <a:pt x="127052" y="506024"/>
                </a:cubicBezTo>
                <a:cubicBezTo>
                  <a:pt x="166401" y="511021"/>
                  <a:pt x="470577" y="586596"/>
                  <a:pt x="505554" y="614703"/>
                </a:cubicBezTo>
                <a:cubicBezTo>
                  <a:pt x="540531" y="642810"/>
                  <a:pt x="408742" y="614078"/>
                  <a:pt x="336914" y="674663"/>
                </a:cubicBezTo>
                <a:cubicBezTo>
                  <a:pt x="265086" y="735248"/>
                  <a:pt x="92699" y="968845"/>
                  <a:pt x="74586" y="978214"/>
                </a:cubicBezTo>
                <a:cubicBezTo>
                  <a:pt x="56473" y="987583"/>
                  <a:pt x="179518" y="789589"/>
                  <a:pt x="228236" y="730877"/>
                </a:cubicBezTo>
                <a:cubicBezTo>
                  <a:pt x="276954" y="672166"/>
                  <a:pt x="371892" y="648430"/>
                  <a:pt x="366895" y="625945"/>
                </a:cubicBezTo>
                <a:cubicBezTo>
                  <a:pt x="361898" y="603460"/>
                  <a:pt x="243225" y="639686"/>
                  <a:pt x="198255" y="595965"/>
                </a:cubicBezTo>
                <a:cubicBezTo>
                  <a:pt x="153285" y="552244"/>
                  <a:pt x="125178" y="463552"/>
                  <a:pt x="97072" y="363618"/>
                </a:cubicBezTo>
                <a:cubicBezTo>
                  <a:pt x="68966" y="263684"/>
                  <a:pt x="885" y="-6140"/>
                  <a:pt x="3383" y="10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828EF8E-79F9-4C6D-576E-20DC26157358}"/>
              </a:ext>
            </a:extLst>
          </p:cNvPr>
          <p:cNvSpPr/>
          <p:nvPr/>
        </p:nvSpPr>
        <p:spPr>
          <a:xfrm>
            <a:off x="5201586" y="3357079"/>
            <a:ext cx="421556" cy="991751"/>
          </a:xfrm>
          <a:custGeom>
            <a:avLst/>
            <a:gdLst>
              <a:gd name="connsiteX0" fmla="*/ 63709 w 421556"/>
              <a:gd name="connsiteY0" fmla="*/ 4465 h 991751"/>
              <a:gd name="connsiteX1" fmla="*/ 344775 w 421556"/>
              <a:gd name="connsiteY1" fmla="*/ 502888 h 991751"/>
              <a:gd name="connsiteX2" fmla="*/ 322289 w 421556"/>
              <a:gd name="connsiteY2" fmla="*/ 641547 h 991751"/>
              <a:gd name="connsiteX3" fmla="*/ 415978 w 421556"/>
              <a:gd name="connsiteY3" fmla="*/ 941351 h 991751"/>
              <a:gd name="connsiteX4" fmla="*/ 393493 w 421556"/>
              <a:gd name="connsiteY4" fmla="*/ 918865 h 991751"/>
              <a:gd name="connsiteX5" fmla="*/ 251086 w 421556"/>
              <a:gd name="connsiteY5" fmla="*/ 926360 h 991751"/>
              <a:gd name="connsiteX6" fmla="*/ 1 w 421556"/>
              <a:gd name="connsiteY6" fmla="*/ 873895 h 991751"/>
              <a:gd name="connsiteX7" fmla="*/ 254834 w 421556"/>
              <a:gd name="connsiteY7" fmla="*/ 956341 h 991751"/>
              <a:gd name="connsiteX8" fmla="*/ 412230 w 421556"/>
              <a:gd name="connsiteY8" fmla="*/ 986321 h 991751"/>
              <a:gd name="connsiteX9" fmla="*/ 356017 w 421556"/>
              <a:gd name="connsiteY9" fmla="*/ 851410 h 991751"/>
              <a:gd name="connsiteX10" fmla="*/ 333532 w 421556"/>
              <a:gd name="connsiteY10" fmla="*/ 502888 h 991751"/>
              <a:gd name="connsiteX11" fmla="*/ 352270 w 421556"/>
              <a:gd name="connsiteY11" fmla="*/ 495393 h 991751"/>
              <a:gd name="connsiteX12" fmla="*/ 228601 w 421556"/>
              <a:gd name="connsiteY12" fmla="*/ 270541 h 991751"/>
              <a:gd name="connsiteX13" fmla="*/ 63709 w 421556"/>
              <a:gd name="connsiteY13" fmla="*/ 4465 h 99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556" h="991751">
                <a:moveTo>
                  <a:pt x="63709" y="4465"/>
                </a:moveTo>
                <a:cubicBezTo>
                  <a:pt x="83071" y="43189"/>
                  <a:pt x="301678" y="396708"/>
                  <a:pt x="344775" y="502888"/>
                </a:cubicBezTo>
                <a:cubicBezTo>
                  <a:pt x="387872" y="609068"/>
                  <a:pt x="310422" y="568470"/>
                  <a:pt x="322289" y="641547"/>
                </a:cubicBezTo>
                <a:cubicBezTo>
                  <a:pt x="334156" y="714624"/>
                  <a:pt x="415978" y="941351"/>
                  <a:pt x="415978" y="941351"/>
                </a:cubicBezTo>
                <a:cubicBezTo>
                  <a:pt x="427845" y="987571"/>
                  <a:pt x="420975" y="921363"/>
                  <a:pt x="393493" y="918865"/>
                </a:cubicBezTo>
                <a:cubicBezTo>
                  <a:pt x="366011" y="916367"/>
                  <a:pt x="316668" y="933855"/>
                  <a:pt x="251086" y="926360"/>
                </a:cubicBezTo>
                <a:cubicBezTo>
                  <a:pt x="185504" y="918865"/>
                  <a:pt x="-624" y="868898"/>
                  <a:pt x="1" y="873895"/>
                </a:cubicBezTo>
                <a:cubicBezTo>
                  <a:pt x="626" y="878892"/>
                  <a:pt x="186129" y="937603"/>
                  <a:pt x="254834" y="956341"/>
                </a:cubicBezTo>
                <a:cubicBezTo>
                  <a:pt x="323539" y="975079"/>
                  <a:pt x="395366" y="1003810"/>
                  <a:pt x="412230" y="986321"/>
                </a:cubicBezTo>
                <a:cubicBezTo>
                  <a:pt x="429094" y="968832"/>
                  <a:pt x="369133" y="931982"/>
                  <a:pt x="356017" y="851410"/>
                </a:cubicBezTo>
                <a:cubicBezTo>
                  <a:pt x="342901" y="770838"/>
                  <a:pt x="334156" y="562224"/>
                  <a:pt x="333532" y="502888"/>
                </a:cubicBezTo>
                <a:cubicBezTo>
                  <a:pt x="332908" y="443552"/>
                  <a:pt x="369758" y="534117"/>
                  <a:pt x="352270" y="495393"/>
                </a:cubicBezTo>
                <a:cubicBezTo>
                  <a:pt x="334782" y="456669"/>
                  <a:pt x="276694" y="351738"/>
                  <a:pt x="228601" y="270541"/>
                </a:cubicBezTo>
                <a:cubicBezTo>
                  <a:pt x="180508" y="189344"/>
                  <a:pt x="44347" y="-34259"/>
                  <a:pt x="63709" y="446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A397AED-B7B6-E6A3-89B4-E6500D328BA7}"/>
              </a:ext>
            </a:extLst>
          </p:cNvPr>
          <p:cNvSpPr/>
          <p:nvPr/>
        </p:nvSpPr>
        <p:spPr>
          <a:xfrm>
            <a:off x="3953526" y="3241469"/>
            <a:ext cx="1218482" cy="661775"/>
          </a:xfrm>
          <a:custGeom>
            <a:avLst/>
            <a:gdLst>
              <a:gd name="connsiteX0" fmla="*/ 130 w 1218482"/>
              <a:gd name="connsiteY0" fmla="*/ 416131 h 661775"/>
              <a:gd name="connsiteX1" fmla="*/ 359894 w 1218482"/>
              <a:gd name="connsiteY1" fmla="*/ 239997 h 661775"/>
              <a:gd name="connsiteX2" fmla="*/ 603484 w 1218482"/>
              <a:gd name="connsiteY2" fmla="*/ 154 h 661775"/>
              <a:gd name="connsiteX3" fmla="*/ 809599 w 1218482"/>
              <a:gd name="connsiteY3" fmla="*/ 202521 h 661775"/>
              <a:gd name="connsiteX4" fmla="*/ 667192 w 1218482"/>
              <a:gd name="connsiteY4" fmla="*/ 138813 h 661775"/>
              <a:gd name="connsiteX5" fmla="*/ 1068179 w 1218482"/>
              <a:gd name="connsiteY5" fmla="*/ 232501 h 661775"/>
              <a:gd name="connsiteX6" fmla="*/ 1079422 w 1218482"/>
              <a:gd name="connsiteY6" fmla="*/ 419879 h 661775"/>
              <a:gd name="connsiteX7" fmla="*/ 1218081 w 1218482"/>
              <a:gd name="connsiteY7" fmla="*/ 659721 h 661775"/>
              <a:gd name="connsiteX8" fmla="*/ 1116897 w 1218482"/>
              <a:gd name="connsiteY8" fmla="*/ 517315 h 661775"/>
              <a:gd name="connsiteX9" fmla="*/ 981985 w 1218482"/>
              <a:gd name="connsiteY9" fmla="*/ 206269 h 661775"/>
              <a:gd name="connsiteX10" fmla="*/ 933267 w 1218482"/>
              <a:gd name="connsiteY10" fmla="*/ 172541 h 661775"/>
              <a:gd name="connsiteX11" fmla="*/ 644707 w 1218482"/>
              <a:gd name="connsiteY11" fmla="*/ 3901 h 661775"/>
              <a:gd name="connsiteX12" fmla="*/ 618474 w 1218482"/>
              <a:gd name="connsiteY12" fmla="*/ 101338 h 661775"/>
              <a:gd name="connsiteX13" fmla="*/ 247467 w 1218482"/>
              <a:gd name="connsiteY13" fmla="*/ 266229 h 661775"/>
              <a:gd name="connsiteX14" fmla="*/ 401117 w 1218482"/>
              <a:gd name="connsiteY14" fmla="*/ 198774 h 661775"/>
              <a:gd name="connsiteX15" fmla="*/ 130 w 1218482"/>
              <a:gd name="connsiteY15" fmla="*/ 416131 h 66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482" h="661775">
                <a:moveTo>
                  <a:pt x="130" y="416131"/>
                </a:moveTo>
                <a:cubicBezTo>
                  <a:pt x="-6740" y="423001"/>
                  <a:pt x="259335" y="309327"/>
                  <a:pt x="359894" y="239997"/>
                </a:cubicBezTo>
                <a:cubicBezTo>
                  <a:pt x="460453" y="170667"/>
                  <a:pt x="528533" y="6400"/>
                  <a:pt x="603484" y="154"/>
                </a:cubicBezTo>
                <a:cubicBezTo>
                  <a:pt x="678435" y="-6092"/>
                  <a:pt x="798981" y="179411"/>
                  <a:pt x="809599" y="202521"/>
                </a:cubicBezTo>
                <a:cubicBezTo>
                  <a:pt x="820217" y="225631"/>
                  <a:pt x="624095" y="133816"/>
                  <a:pt x="667192" y="138813"/>
                </a:cubicBezTo>
                <a:cubicBezTo>
                  <a:pt x="710289" y="143810"/>
                  <a:pt x="999474" y="185657"/>
                  <a:pt x="1068179" y="232501"/>
                </a:cubicBezTo>
                <a:cubicBezTo>
                  <a:pt x="1136884" y="279345"/>
                  <a:pt x="1054438" y="348676"/>
                  <a:pt x="1079422" y="419879"/>
                </a:cubicBezTo>
                <a:cubicBezTo>
                  <a:pt x="1104406" y="491082"/>
                  <a:pt x="1211835" y="643482"/>
                  <a:pt x="1218081" y="659721"/>
                </a:cubicBezTo>
                <a:cubicBezTo>
                  <a:pt x="1224327" y="675960"/>
                  <a:pt x="1156246" y="592890"/>
                  <a:pt x="1116897" y="517315"/>
                </a:cubicBezTo>
                <a:cubicBezTo>
                  <a:pt x="1077548" y="441740"/>
                  <a:pt x="1012590" y="263731"/>
                  <a:pt x="981985" y="206269"/>
                </a:cubicBezTo>
                <a:cubicBezTo>
                  <a:pt x="951380" y="148807"/>
                  <a:pt x="989480" y="206269"/>
                  <a:pt x="933267" y="172541"/>
                </a:cubicBezTo>
                <a:cubicBezTo>
                  <a:pt x="877054" y="138813"/>
                  <a:pt x="697173" y="15768"/>
                  <a:pt x="644707" y="3901"/>
                </a:cubicBezTo>
                <a:cubicBezTo>
                  <a:pt x="592241" y="-7966"/>
                  <a:pt x="684681" y="57617"/>
                  <a:pt x="618474" y="101338"/>
                </a:cubicBezTo>
                <a:cubicBezTo>
                  <a:pt x="552267" y="145059"/>
                  <a:pt x="247467" y="266229"/>
                  <a:pt x="247467" y="266229"/>
                </a:cubicBezTo>
                <a:cubicBezTo>
                  <a:pt x="211241" y="282468"/>
                  <a:pt x="436718" y="174415"/>
                  <a:pt x="401117" y="198774"/>
                </a:cubicBezTo>
                <a:cubicBezTo>
                  <a:pt x="365516" y="223133"/>
                  <a:pt x="7000" y="409261"/>
                  <a:pt x="130" y="4161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B53AD0A-8FFB-1719-DA99-C48ED4F41139}"/>
              </a:ext>
            </a:extLst>
          </p:cNvPr>
          <p:cNvSpPr/>
          <p:nvPr/>
        </p:nvSpPr>
        <p:spPr>
          <a:xfrm>
            <a:off x="3877488" y="3758631"/>
            <a:ext cx="342371" cy="849042"/>
          </a:xfrm>
          <a:custGeom>
            <a:avLst/>
            <a:gdLst>
              <a:gd name="connsiteX0" fmla="*/ 316010 w 342371"/>
              <a:gd name="connsiteY0" fmla="*/ 153 h 849042"/>
              <a:gd name="connsiteX1" fmla="*/ 76168 w 342371"/>
              <a:gd name="connsiteY1" fmla="*/ 363664 h 849042"/>
              <a:gd name="connsiteX2" fmla="*/ 274787 w 342371"/>
              <a:gd name="connsiteY2" fmla="*/ 498576 h 849042"/>
              <a:gd name="connsiteX3" fmla="*/ 1217 w 342371"/>
              <a:gd name="connsiteY3" fmla="*/ 847097 h 849042"/>
              <a:gd name="connsiteX4" fmla="*/ 181099 w 342371"/>
              <a:gd name="connsiteY4" fmla="*/ 633487 h 849042"/>
              <a:gd name="connsiteX5" fmla="*/ 342243 w 342371"/>
              <a:gd name="connsiteY5" fmla="*/ 502323 h 849042"/>
              <a:gd name="connsiteX6" fmla="*/ 154866 w 342371"/>
              <a:gd name="connsiteY6" fmla="*/ 494828 h 849042"/>
              <a:gd name="connsiteX7" fmla="*/ 121138 w 342371"/>
              <a:gd name="connsiteY7" fmla="*/ 476090 h 849042"/>
              <a:gd name="connsiteX8" fmla="*/ 98653 w 342371"/>
              <a:gd name="connsiteY8" fmla="*/ 337431 h 849042"/>
              <a:gd name="connsiteX9" fmla="*/ 121138 w 342371"/>
              <a:gd name="connsiteY9" fmla="*/ 318694 h 849042"/>
              <a:gd name="connsiteX10" fmla="*/ 316010 w 342371"/>
              <a:gd name="connsiteY10" fmla="*/ 153 h 84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71" h="849042">
                <a:moveTo>
                  <a:pt x="316010" y="153"/>
                </a:moveTo>
                <a:cubicBezTo>
                  <a:pt x="308515" y="7648"/>
                  <a:pt x="83039" y="280593"/>
                  <a:pt x="76168" y="363664"/>
                </a:cubicBezTo>
                <a:cubicBezTo>
                  <a:pt x="69297" y="446735"/>
                  <a:pt x="287279" y="418004"/>
                  <a:pt x="274787" y="498576"/>
                </a:cubicBezTo>
                <a:cubicBezTo>
                  <a:pt x="262295" y="579148"/>
                  <a:pt x="16832" y="824612"/>
                  <a:pt x="1217" y="847097"/>
                </a:cubicBezTo>
                <a:cubicBezTo>
                  <a:pt x="-14398" y="869582"/>
                  <a:pt x="124261" y="690949"/>
                  <a:pt x="181099" y="633487"/>
                </a:cubicBezTo>
                <a:cubicBezTo>
                  <a:pt x="237937" y="576025"/>
                  <a:pt x="346615" y="525433"/>
                  <a:pt x="342243" y="502323"/>
                </a:cubicBezTo>
                <a:cubicBezTo>
                  <a:pt x="337871" y="479213"/>
                  <a:pt x="191717" y="499200"/>
                  <a:pt x="154866" y="494828"/>
                </a:cubicBezTo>
                <a:cubicBezTo>
                  <a:pt x="118015" y="490456"/>
                  <a:pt x="130507" y="502323"/>
                  <a:pt x="121138" y="476090"/>
                </a:cubicBezTo>
                <a:cubicBezTo>
                  <a:pt x="111769" y="449857"/>
                  <a:pt x="98653" y="363664"/>
                  <a:pt x="98653" y="337431"/>
                </a:cubicBezTo>
                <a:cubicBezTo>
                  <a:pt x="98653" y="311198"/>
                  <a:pt x="82413" y="375531"/>
                  <a:pt x="121138" y="318694"/>
                </a:cubicBezTo>
                <a:cubicBezTo>
                  <a:pt x="159863" y="261857"/>
                  <a:pt x="323505" y="-7342"/>
                  <a:pt x="316010" y="15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BF29464-2D6A-937D-8133-8F18B49285A5}"/>
              </a:ext>
            </a:extLst>
          </p:cNvPr>
          <p:cNvSpPr/>
          <p:nvPr/>
        </p:nvSpPr>
        <p:spPr>
          <a:xfrm>
            <a:off x="4221448" y="3598572"/>
            <a:ext cx="641498" cy="301879"/>
          </a:xfrm>
          <a:custGeom>
            <a:avLst/>
            <a:gdLst>
              <a:gd name="connsiteX0" fmla="*/ 641497 w 641498"/>
              <a:gd name="connsiteY0" fmla="*/ 135228 h 301879"/>
              <a:gd name="connsiteX1" fmla="*/ 378261 w 641498"/>
              <a:gd name="connsiteY1" fmla="*/ 146 h 301879"/>
              <a:gd name="connsiteX2" fmla="*/ 354016 w 641498"/>
              <a:gd name="connsiteY2" fmla="*/ 110983 h 301879"/>
              <a:gd name="connsiteX3" fmla="*/ 250107 w 641498"/>
              <a:gd name="connsiteY3" fmla="*/ 204501 h 301879"/>
              <a:gd name="connsiteX4" fmla="*/ 725 w 641498"/>
              <a:gd name="connsiteY4" fmla="*/ 301483 h 301879"/>
              <a:gd name="connsiteX5" fmla="*/ 336697 w 641498"/>
              <a:gd name="connsiteY5" fmla="*/ 166401 h 301879"/>
              <a:gd name="connsiteX6" fmla="*/ 340161 w 641498"/>
              <a:gd name="connsiteY6" fmla="*/ 69419 h 301879"/>
              <a:gd name="connsiteX7" fmla="*/ 381725 w 641498"/>
              <a:gd name="connsiteY7" fmla="*/ 38246 h 301879"/>
              <a:gd name="connsiteX8" fmla="*/ 641497 w 641498"/>
              <a:gd name="connsiteY8" fmla="*/ 135228 h 3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98" h="301879">
                <a:moveTo>
                  <a:pt x="641497" y="135228"/>
                </a:moveTo>
                <a:cubicBezTo>
                  <a:pt x="640920" y="128878"/>
                  <a:pt x="426174" y="4187"/>
                  <a:pt x="378261" y="146"/>
                </a:cubicBezTo>
                <a:cubicBezTo>
                  <a:pt x="330347" y="-3895"/>
                  <a:pt x="375375" y="76924"/>
                  <a:pt x="354016" y="110983"/>
                </a:cubicBezTo>
                <a:cubicBezTo>
                  <a:pt x="332657" y="145042"/>
                  <a:pt x="308989" y="172751"/>
                  <a:pt x="250107" y="204501"/>
                </a:cubicBezTo>
                <a:cubicBezTo>
                  <a:pt x="191225" y="236251"/>
                  <a:pt x="-13707" y="307833"/>
                  <a:pt x="725" y="301483"/>
                </a:cubicBezTo>
                <a:cubicBezTo>
                  <a:pt x="15157" y="295133"/>
                  <a:pt x="280124" y="205078"/>
                  <a:pt x="336697" y="166401"/>
                </a:cubicBezTo>
                <a:cubicBezTo>
                  <a:pt x="393270" y="127724"/>
                  <a:pt x="332656" y="90778"/>
                  <a:pt x="340161" y="69419"/>
                </a:cubicBezTo>
                <a:cubicBezTo>
                  <a:pt x="347666" y="48060"/>
                  <a:pt x="330925" y="24969"/>
                  <a:pt x="381725" y="38246"/>
                </a:cubicBezTo>
                <a:cubicBezTo>
                  <a:pt x="432525" y="51523"/>
                  <a:pt x="642074" y="141578"/>
                  <a:pt x="641497" y="1352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EBA82C68-C1E2-FD6E-B82E-9D43D8978FDB}"/>
              </a:ext>
            </a:extLst>
          </p:cNvPr>
          <p:cNvSpPr/>
          <p:nvPr/>
        </p:nvSpPr>
        <p:spPr>
          <a:xfrm>
            <a:off x="3796145" y="5105400"/>
            <a:ext cx="814819" cy="729363"/>
          </a:xfrm>
          <a:custGeom>
            <a:avLst/>
            <a:gdLst>
              <a:gd name="connsiteX0" fmla="*/ 0 w 814819"/>
              <a:gd name="connsiteY0" fmla="*/ 0 h 729363"/>
              <a:gd name="connsiteX1" fmla="*/ 789710 w 814819"/>
              <a:gd name="connsiteY1" fmla="*/ 322118 h 729363"/>
              <a:gd name="connsiteX2" fmla="*/ 626919 w 814819"/>
              <a:gd name="connsiteY2" fmla="*/ 363682 h 729363"/>
              <a:gd name="connsiteX3" fmla="*/ 713510 w 814819"/>
              <a:gd name="connsiteY3" fmla="*/ 381000 h 729363"/>
              <a:gd name="connsiteX4" fmla="*/ 446810 w 814819"/>
              <a:gd name="connsiteY4" fmla="*/ 727364 h 729363"/>
              <a:gd name="connsiteX5" fmla="*/ 592282 w 814819"/>
              <a:gd name="connsiteY5" fmla="*/ 516082 h 729363"/>
              <a:gd name="connsiteX6" fmla="*/ 765464 w 814819"/>
              <a:gd name="connsiteY6" fmla="*/ 367145 h 729363"/>
              <a:gd name="connsiteX7" fmla="*/ 661555 w 814819"/>
              <a:gd name="connsiteY7" fmla="*/ 301336 h 729363"/>
              <a:gd name="connsiteX8" fmla="*/ 0 w 814819"/>
              <a:gd name="connsiteY8" fmla="*/ 0 h 7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819" h="729363">
                <a:moveTo>
                  <a:pt x="0" y="0"/>
                </a:moveTo>
                <a:cubicBezTo>
                  <a:pt x="21359" y="3464"/>
                  <a:pt x="685224" y="261504"/>
                  <a:pt x="789710" y="322118"/>
                </a:cubicBezTo>
                <a:cubicBezTo>
                  <a:pt x="894196" y="382732"/>
                  <a:pt x="639619" y="353868"/>
                  <a:pt x="626919" y="363682"/>
                </a:cubicBezTo>
                <a:cubicBezTo>
                  <a:pt x="614219" y="373496"/>
                  <a:pt x="743528" y="320386"/>
                  <a:pt x="713510" y="381000"/>
                </a:cubicBezTo>
                <a:cubicBezTo>
                  <a:pt x="683492" y="441614"/>
                  <a:pt x="467015" y="704850"/>
                  <a:pt x="446810" y="727364"/>
                </a:cubicBezTo>
                <a:cubicBezTo>
                  <a:pt x="426605" y="749878"/>
                  <a:pt x="539173" y="576118"/>
                  <a:pt x="592282" y="516082"/>
                </a:cubicBezTo>
                <a:cubicBezTo>
                  <a:pt x="645391" y="456046"/>
                  <a:pt x="753919" y="402936"/>
                  <a:pt x="765464" y="367145"/>
                </a:cubicBezTo>
                <a:cubicBezTo>
                  <a:pt x="777009" y="331354"/>
                  <a:pt x="794905" y="362527"/>
                  <a:pt x="661555" y="30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0A27CC7-74D2-66A7-C15B-A8AE7923550A}"/>
              </a:ext>
            </a:extLst>
          </p:cNvPr>
          <p:cNvSpPr/>
          <p:nvPr/>
        </p:nvSpPr>
        <p:spPr>
          <a:xfrm>
            <a:off x="4711694" y="2742211"/>
            <a:ext cx="653143" cy="1368785"/>
          </a:xfrm>
          <a:custGeom>
            <a:avLst/>
            <a:gdLst>
              <a:gd name="connsiteX0" fmla="*/ 2919 w 653143"/>
              <a:gd name="connsiteY0" fmla="*/ 989 h 1368785"/>
              <a:gd name="connsiteX1" fmla="*/ 95198 w 653143"/>
              <a:gd name="connsiteY1" fmla="*/ 244270 h 1368785"/>
              <a:gd name="connsiteX2" fmla="*/ 363645 w 653143"/>
              <a:gd name="connsiteY2" fmla="*/ 353327 h 1368785"/>
              <a:gd name="connsiteX3" fmla="*/ 338478 w 653143"/>
              <a:gd name="connsiteY3" fmla="*/ 437217 h 1368785"/>
              <a:gd name="connsiteX4" fmla="*/ 531425 w 653143"/>
              <a:gd name="connsiteY4" fmla="*/ 512717 h 1368785"/>
              <a:gd name="connsiteX5" fmla="*/ 497869 w 653143"/>
              <a:gd name="connsiteY5" fmla="*/ 638552 h 1368785"/>
              <a:gd name="connsiteX6" fmla="*/ 648871 w 653143"/>
              <a:gd name="connsiteY6" fmla="*/ 831499 h 1368785"/>
              <a:gd name="connsiteX7" fmla="*/ 606926 w 653143"/>
              <a:gd name="connsiteY7" fmla="*/ 1058002 h 1368785"/>
              <a:gd name="connsiteX8" fmla="*/ 556592 w 653143"/>
              <a:gd name="connsiteY8" fmla="*/ 1368395 h 1368785"/>
              <a:gd name="connsiteX9" fmla="*/ 615315 w 653143"/>
              <a:gd name="connsiteY9" fmla="*/ 990890 h 1368785"/>
              <a:gd name="connsiteX10" fmla="*/ 455924 w 653143"/>
              <a:gd name="connsiteY10" fmla="*/ 529495 h 1368785"/>
              <a:gd name="connsiteX11" fmla="*/ 523036 w 653143"/>
              <a:gd name="connsiteY11" fmla="*/ 621774 h 1368785"/>
              <a:gd name="connsiteX12" fmla="*/ 212644 w 653143"/>
              <a:gd name="connsiteY12" fmla="*/ 412050 h 1368785"/>
              <a:gd name="connsiteX13" fmla="*/ 430757 w 653143"/>
              <a:gd name="connsiteY13" fmla="*/ 504328 h 1368785"/>
              <a:gd name="connsiteX14" fmla="*/ 187477 w 653143"/>
              <a:gd name="connsiteY14" fmla="*/ 344938 h 1368785"/>
              <a:gd name="connsiteX15" fmla="*/ 2919 w 653143"/>
              <a:gd name="connsiteY15" fmla="*/ 989 h 13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3143" h="1368785">
                <a:moveTo>
                  <a:pt x="2919" y="989"/>
                </a:moveTo>
                <a:cubicBezTo>
                  <a:pt x="-12461" y="-15789"/>
                  <a:pt x="35077" y="185547"/>
                  <a:pt x="95198" y="244270"/>
                </a:cubicBezTo>
                <a:cubicBezTo>
                  <a:pt x="155319" y="302993"/>
                  <a:pt x="323098" y="321169"/>
                  <a:pt x="363645" y="353327"/>
                </a:cubicBezTo>
                <a:cubicBezTo>
                  <a:pt x="404192" y="385485"/>
                  <a:pt x="310515" y="410652"/>
                  <a:pt x="338478" y="437217"/>
                </a:cubicBezTo>
                <a:cubicBezTo>
                  <a:pt x="366441" y="463782"/>
                  <a:pt x="504860" y="479161"/>
                  <a:pt x="531425" y="512717"/>
                </a:cubicBezTo>
                <a:cubicBezTo>
                  <a:pt x="557990" y="546273"/>
                  <a:pt x="478295" y="585422"/>
                  <a:pt x="497869" y="638552"/>
                </a:cubicBezTo>
                <a:cubicBezTo>
                  <a:pt x="517443" y="691682"/>
                  <a:pt x="630695" y="761591"/>
                  <a:pt x="648871" y="831499"/>
                </a:cubicBezTo>
                <a:cubicBezTo>
                  <a:pt x="667047" y="901407"/>
                  <a:pt x="622306" y="968519"/>
                  <a:pt x="606926" y="1058002"/>
                </a:cubicBezTo>
                <a:cubicBezTo>
                  <a:pt x="591546" y="1147485"/>
                  <a:pt x="555194" y="1379580"/>
                  <a:pt x="556592" y="1368395"/>
                </a:cubicBezTo>
                <a:cubicBezTo>
                  <a:pt x="557990" y="1357210"/>
                  <a:pt x="632093" y="1130707"/>
                  <a:pt x="615315" y="990890"/>
                </a:cubicBezTo>
                <a:cubicBezTo>
                  <a:pt x="598537" y="851073"/>
                  <a:pt x="471304" y="591014"/>
                  <a:pt x="455924" y="529495"/>
                </a:cubicBezTo>
                <a:cubicBezTo>
                  <a:pt x="440544" y="467976"/>
                  <a:pt x="563583" y="641348"/>
                  <a:pt x="523036" y="621774"/>
                </a:cubicBezTo>
                <a:cubicBezTo>
                  <a:pt x="482489" y="602200"/>
                  <a:pt x="228024" y="431624"/>
                  <a:pt x="212644" y="412050"/>
                </a:cubicBezTo>
                <a:cubicBezTo>
                  <a:pt x="197264" y="392476"/>
                  <a:pt x="434952" y="515513"/>
                  <a:pt x="430757" y="504328"/>
                </a:cubicBezTo>
                <a:cubicBezTo>
                  <a:pt x="426563" y="493143"/>
                  <a:pt x="253191" y="423235"/>
                  <a:pt x="187477" y="344938"/>
                </a:cubicBezTo>
                <a:cubicBezTo>
                  <a:pt x="121763" y="266641"/>
                  <a:pt x="18299" y="17767"/>
                  <a:pt x="2919" y="98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CC8ECC0-7FDB-2DF2-14D7-A94CE52E175A}"/>
              </a:ext>
            </a:extLst>
          </p:cNvPr>
          <p:cNvSpPr/>
          <p:nvPr/>
        </p:nvSpPr>
        <p:spPr>
          <a:xfrm>
            <a:off x="5393008" y="2868948"/>
            <a:ext cx="177440" cy="595904"/>
          </a:xfrm>
          <a:custGeom>
            <a:avLst/>
            <a:gdLst>
              <a:gd name="connsiteX0" fmla="*/ 177282 w 177440"/>
              <a:gd name="connsiteY0" fmla="*/ 87 h 595904"/>
              <a:gd name="connsiteX1" fmla="*/ 34669 w 177440"/>
              <a:gd name="connsiteY1" fmla="*/ 218201 h 595904"/>
              <a:gd name="connsiteX2" fmla="*/ 152115 w 177440"/>
              <a:gd name="connsiteY2" fmla="*/ 360813 h 595904"/>
              <a:gd name="connsiteX3" fmla="*/ 93392 w 177440"/>
              <a:gd name="connsiteY3" fmla="*/ 595705 h 595904"/>
              <a:gd name="connsiteX4" fmla="*/ 101781 w 177440"/>
              <a:gd name="connsiteY4" fmla="*/ 318869 h 595904"/>
              <a:gd name="connsiteX5" fmla="*/ 1113 w 177440"/>
              <a:gd name="connsiteY5" fmla="*/ 193034 h 595904"/>
              <a:gd name="connsiteX6" fmla="*/ 177282 w 177440"/>
              <a:gd name="connsiteY6" fmla="*/ 87 h 59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40" h="595904">
                <a:moveTo>
                  <a:pt x="177282" y="87"/>
                </a:moveTo>
                <a:cubicBezTo>
                  <a:pt x="182875" y="4281"/>
                  <a:pt x="38864" y="158080"/>
                  <a:pt x="34669" y="218201"/>
                </a:cubicBezTo>
                <a:cubicBezTo>
                  <a:pt x="30474" y="278322"/>
                  <a:pt x="142328" y="297896"/>
                  <a:pt x="152115" y="360813"/>
                </a:cubicBezTo>
                <a:cubicBezTo>
                  <a:pt x="161902" y="423730"/>
                  <a:pt x="101781" y="602696"/>
                  <a:pt x="93392" y="595705"/>
                </a:cubicBezTo>
                <a:cubicBezTo>
                  <a:pt x="85003" y="588714"/>
                  <a:pt x="117161" y="385981"/>
                  <a:pt x="101781" y="318869"/>
                </a:cubicBezTo>
                <a:cubicBezTo>
                  <a:pt x="86401" y="251757"/>
                  <a:pt x="-11470" y="241970"/>
                  <a:pt x="1113" y="193034"/>
                </a:cubicBezTo>
                <a:cubicBezTo>
                  <a:pt x="13696" y="144098"/>
                  <a:pt x="171689" y="-4107"/>
                  <a:pt x="177282" y="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F0A085-A54D-EFD6-4AB8-5901F956DDD9}"/>
              </a:ext>
            </a:extLst>
          </p:cNvPr>
          <p:cNvSpPr/>
          <p:nvPr/>
        </p:nvSpPr>
        <p:spPr>
          <a:xfrm>
            <a:off x="5803671" y="2994394"/>
            <a:ext cx="238066" cy="629650"/>
          </a:xfrm>
          <a:custGeom>
            <a:avLst/>
            <a:gdLst>
              <a:gd name="connsiteX0" fmla="*/ 1511 w 238066"/>
              <a:gd name="connsiteY0" fmla="*/ 476 h 629650"/>
              <a:gd name="connsiteX1" fmla="*/ 127346 w 238066"/>
              <a:gd name="connsiteY1" fmla="*/ 243756 h 629650"/>
              <a:gd name="connsiteX2" fmla="*/ 211235 w 238066"/>
              <a:gd name="connsiteY2" fmla="*/ 394758 h 629650"/>
              <a:gd name="connsiteX3" fmla="*/ 177679 w 238066"/>
              <a:gd name="connsiteY3" fmla="*/ 629650 h 629650"/>
              <a:gd name="connsiteX4" fmla="*/ 219624 w 238066"/>
              <a:gd name="connsiteY4" fmla="*/ 394758 h 629650"/>
              <a:gd name="connsiteX5" fmla="*/ 219624 w 238066"/>
              <a:gd name="connsiteY5" fmla="*/ 310868 h 629650"/>
              <a:gd name="connsiteX6" fmla="*/ 1511 w 238066"/>
              <a:gd name="connsiteY6" fmla="*/ 476 h 6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66" h="629650">
                <a:moveTo>
                  <a:pt x="1511" y="476"/>
                </a:moveTo>
                <a:cubicBezTo>
                  <a:pt x="-13869" y="-10709"/>
                  <a:pt x="92392" y="178042"/>
                  <a:pt x="127346" y="243756"/>
                </a:cubicBezTo>
                <a:cubicBezTo>
                  <a:pt x="162300" y="309470"/>
                  <a:pt x="202846" y="330442"/>
                  <a:pt x="211235" y="394758"/>
                </a:cubicBezTo>
                <a:cubicBezTo>
                  <a:pt x="219624" y="459074"/>
                  <a:pt x="176281" y="629650"/>
                  <a:pt x="177679" y="629650"/>
                </a:cubicBezTo>
                <a:cubicBezTo>
                  <a:pt x="179077" y="629650"/>
                  <a:pt x="212633" y="447888"/>
                  <a:pt x="219624" y="394758"/>
                </a:cubicBezTo>
                <a:cubicBezTo>
                  <a:pt x="226615" y="341628"/>
                  <a:pt x="257374" y="372387"/>
                  <a:pt x="219624" y="310868"/>
                </a:cubicBezTo>
                <a:cubicBezTo>
                  <a:pt x="181874" y="249349"/>
                  <a:pt x="16891" y="11661"/>
                  <a:pt x="1511" y="47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CDFDF27-84DF-FB94-6C07-31857FF32B6D}"/>
              </a:ext>
            </a:extLst>
          </p:cNvPr>
          <p:cNvSpPr/>
          <p:nvPr/>
        </p:nvSpPr>
        <p:spPr>
          <a:xfrm>
            <a:off x="3461294" y="2549494"/>
            <a:ext cx="1181285" cy="1868623"/>
          </a:xfrm>
          <a:custGeom>
            <a:avLst/>
            <a:gdLst>
              <a:gd name="connsiteX0" fmla="*/ 971969 w 1181285"/>
              <a:gd name="connsiteY0" fmla="*/ 29745 h 1868623"/>
              <a:gd name="connsiteX1" fmla="*/ 1173768 w 1181285"/>
              <a:gd name="connsiteY1" fmla="*/ 319830 h 1868623"/>
              <a:gd name="connsiteX2" fmla="*/ 662965 w 1181285"/>
              <a:gd name="connsiteY2" fmla="*/ 471179 h 1868623"/>
              <a:gd name="connsiteX3" fmla="*/ 713415 w 1181285"/>
              <a:gd name="connsiteY3" fmla="*/ 502710 h 1868623"/>
              <a:gd name="connsiteX4" fmla="*/ 372880 w 1181285"/>
              <a:gd name="connsiteY4" fmla="*/ 918920 h 1868623"/>
              <a:gd name="connsiteX5" fmla="*/ 473779 w 1181285"/>
              <a:gd name="connsiteY5" fmla="*/ 887389 h 1868623"/>
              <a:gd name="connsiteX6" fmla="*/ 44957 w 1181285"/>
              <a:gd name="connsiteY6" fmla="*/ 1833320 h 1868623"/>
              <a:gd name="connsiteX7" fmla="*/ 240449 w 1181285"/>
              <a:gd name="connsiteY7" fmla="*/ 1681971 h 1868623"/>
              <a:gd name="connsiteX8" fmla="*/ 814 w 1181285"/>
              <a:gd name="connsiteY8" fmla="*/ 1827014 h 1868623"/>
              <a:gd name="connsiteX9" fmla="*/ 341349 w 1181285"/>
              <a:gd name="connsiteY9" fmla="*/ 1505397 h 1868623"/>
              <a:gd name="connsiteX10" fmla="*/ 227837 w 1181285"/>
              <a:gd name="connsiteY10" fmla="*/ 1663052 h 1868623"/>
              <a:gd name="connsiteX11" fmla="*/ 215225 w 1181285"/>
              <a:gd name="connsiteY11" fmla="*/ 1391885 h 1868623"/>
              <a:gd name="connsiteX12" fmla="*/ 744946 w 1181285"/>
              <a:gd name="connsiteY12" fmla="*/ 445954 h 1868623"/>
              <a:gd name="connsiteX13" fmla="*/ 978276 w 1181285"/>
              <a:gd name="connsiteY13" fmla="*/ 401811 h 1868623"/>
              <a:gd name="connsiteX14" fmla="*/ 1173768 w 1181285"/>
              <a:gd name="connsiteY14" fmla="*/ 357667 h 1868623"/>
              <a:gd name="connsiteX15" fmla="*/ 1028725 w 1181285"/>
              <a:gd name="connsiteY15" fmla="*/ 48663 h 1868623"/>
              <a:gd name="connsiteX16" fmla="*/ 971969 w 1181285"/>
              <a:gd name="connsiteY16" fmla="*/ 29745 h 186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285" h="1868623">
                <a:moveTo>
                  <a:pt x="971969" y="29745"/>
                </a:moveTo>
                <a:cubicBezTo>
                  <a:pt x="996143" y="74940"/>
                  <a:pt x="1225269" y="246258"/>
                  <a:pt x="1173768" y="319830"/>
                </a:cubicBezTo>
                <a:cubicBezTo>
                  <a:pt x="1122267" y="393402"/>
                  <a:pt x="739691" y="440699"/>
                  <a:pt x="662965" y="471179"/>
                </a:cubicBezTo>
                <a:cubicBezTo>
                  <a:pt x="586239" y="501659"/>
                  <a:pt x="761762" y="428087"/>
                  <a:pt x="713415" y="502710"/>
                </a:cubicBezTo>
                <a:cubicBezTo>
                  <a:pt x="665067" y="577334"/>
                  <a:pt x="412819" y="854807"/>
                  <a:pt x="372880" y="918920"/>
                </a:cubicBezTo>
                <a:cubicBezTo>
                  <a:pt x="332941" y="983033"/>
                  <a:pt x="528433" y="734989"/>
                  <a:pt x="473779" y="887389"/>
                </a:cubicBezTo>
                <a:cubicBezTo>
                  <a:pt x="419125" y="1039789"/>
                  <a:pt x="83845" y="1700890"/>
                  <a:pt x="44957" y="1833320"/>
                </a:cubicBezTo>
                <a:cubicBezTo>
                  <a:pt x="6069" y="1965750"/>
                  <a:pt x="247806" y="1683022"/>
                  <a:pt x="240449" y="1681971"/>
                </a:cubicBezTo>
                <a:cubicBezTo>
                  <a:pt x="233092" y="1680920"/>
                  <a:pt x="-16003" y="1856443"/>
                  <a:pt x="814" y="1827014"/>
                </a:cubicBezTo>
                <a:cubicBezTo>
                  <a:pt x="17631" y="1797585"/>
                  <a:pt x="303512" y="1532724"/>
                  <a:pt x="341349" y="1505397"/>
                </a:cubicBezTo>
                <a:cubicBezTo>
                  <a:pt x="379186" y="1478070"/>
                  <a:pt x="248858" y="1681971"/>
                  <a:pt x="227837" y="1663052"/>
                </a:cubicBezTo>
                <a:cubicBezTo>
                  <a:pt x="206816" y="1644133"/>
                  <a:pt x="129040" y="1594735"/>
                  <a:pt x="215225" y="1391885"/>
                </a:cubicBezTo>
                <a:cubicBezTo>
                  <a:pt x="301410" y="1189035"/>
                  <a:pt x="617771" y="610966"/>
                  <a:pt x="744946" y="445954"/>
                </a:cubicBezTo>
                <a:cubicBezTo>
                  <a:pt x="872121" y="280942"/>
                  <a:pt x="906806" y="416526"/>
                  <a:pt x="978276" y="401811"/>
                </a:cubicBezTo>
                <a:cubicBezTo>
                  <a:pt x="1049746" y="387096"/>
                  <a:pt x="1165360" y="416525"/>
                  <a:pt x="1173768" y="357667"/>
                </a:cubicBezTo>
                <a:cubicBezTo>
                  <a:pt x="1182176" y="298809"/>
                  <a:pt x="1065511" y="106470"/>
                  <a:pt x="1028725" y="48663"/>
                </a:cubicBezTo>
                <a:cubicBezTo>
                  <a:pt x="991939" y="-9144"/>
                  <a:pt x="947795" y="-15450"/>
                  <a:pt x="971969" y="2974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EF86C35-FFED-565F-D967-9661796385A9}"/>
              </a:ext>
            </a:extLst>
          </p:cNvPr>
          <p:cNvSpPr/>
          <p:nvPr/>
        </p:nvSpPr>
        <p:spPr>
          <a:xfrm>
            <a:off x="3373496" y="4200044"/>
            <a:ext cx="278133" cy="2387630"/>
          </a:xfrm>
          <a:custGeom>
            <a:avLst/>
            <a:gdLst>
              <a:gd name="connsiteX0" fmla="*/ 164286 w 278133"/>
              <a:gd name="connsiteY0" fmla="*/ 6196 h 2387630"/>
              <a:gd name="connsiteX1" fmla="*/ 246267 w 278133"/>
              <a:gd name="connsiteY1" fmla="*/ 327813 h 2387630"/>
              <a:gd name="connsiteX2" fmla="*/ 88612 w 278133"/>
              <a:gd name="connsiteY2" fmla="*/ 617898 h 2387630"/>
              <a:gd name="connsiteX3" fmla="*/ 277798 w 278133"/>
              <a:gd name="connsiteY3" fmla="*/ 605286 h 2387630"/>
              <a:gd name="connsiteX4" fmla="*/ 31856 w 278133"/>
              <a:gd name="connsiteY4" fmla="*/ 907984 h 2387630"/>
              <a:gd name="connsiteX5" fmla="*/ 38162 w 278133"/>
              <a:gd name="connsiteY5" fmla="*/ 1418786 h 2387630"/>
              <a:gd name="connsiteX6" fmla="*/ 25550 w 278133"/>
              <a:gd name="connsiteY6" fmla="*/ 1324193 h 2387630"/>
              <a:gd name="connsiteX7" fmla="*/ 151674 w 278133"/>
              <a:gd name="connsiteY7" fmla="*/ 1626891 h 2387630"/>
              <a:gd name="connsiteX8" fmla="*/ 252573 w 278133"/>
              <a:gd name="connsiteY8" fmla="*/ 2358411 h 2387630"/>
              <a:gd name="connsiteX9" fmla="*/ 227348 w 278133"/>
              <a:gd name="connsiteY9" fmla="*/ 2194450 h 2387630"/>
              <a:gd name="connsiteX10" fmla="*/ 151674 w 278133"/>
              <a:gd name="connsiteY10" fmla="*/ 1746709 h 2387630"/>
              <a:gd name="connsiteX11" fmla="*/ 145367 w 278133"/>
              <a:gd name="connsiteY11" fmla="*/ 1759322 h 2387630"/>
              <a:gd name="connsiteX12" fmla="*/ 325 w 278133"/>
              <a:gd name="connsiteY12" fmla="*/ 863840 h 2387630"/>
              <a:gd name="connsiteX13" fmla="*/ 107530 w 278133"/>
              <a:gd name="connsiteY13" fmla="*/ 889065 h 2387630"/>
              <a:gd name="connsiteX14" fmla="*/ 157980 w 278133"/>
              <a:gd name="connsiteY14" fmla="*/ 712491 h 2387630"/>
              <a:gd name="connsiteX15" fmla="*/ 139061 w 278133"/>
              <a:gd name="connsiteY15" fmla="*/ 422406 h 2387630"/>
              <a:gd name="connsiteX16" fmla="*/ 189511 w 278133"/>
              <a:gd name="connsiteY16" fmla="*/ 138626 h 2387630"/>
              <a:gd name="connsiteX17" fmla="*/ 164286 w 278133"/>
              <a:gd name="connsiteY17" fmla="*/ 6196 h 23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8133" h="2387630">
                <a:moveTo>
                  <a:pt x="164286" y="6196"/>
                </a:moveTo>
                <a:cubicBezTo>
                  <a:pt x="173745" y="37727"/>
                  <a:pt x="258879" y="225863"/>
                  <a:pt x="246267" y="327813"/>
                </a:cubicBezTo>
                <a:cubicBezTo>
                  <a:pt x="233655" y="429763"/>
                  <a:pt x="83357" y="571653"/>
                  <a:pt x="88612" y="617898"/>
                </a:cubicBezTo>
                <a:cubicBezTo>
                  <a:pt x="93867" y="664143"/>
                  <a:pt x="287257" y="556938"/>
                  <a:pt x="277798" y="605286"/>
                </a:cubicBezTo>
                <a:cubicBezTo>
                  <a:pt x="268339" y="653634"/>
                  <a:pt x="71795" y="772401"/>
                  <a:pt x="31856" y="907984"/>
                </a:cubicBezTo>
                <a:cubicBezTo>
                  <a:pt x="-8083" y="1043567"/>
                  <a:pt x="39213" y="1349418"/>
                  <a:pt x="38162" y="1418786"/>
                </a:cubicBezTo>
                <a:cubicBezTo>
                  <a:pt x="37111" y="1488154"/>
                  <a:pt x="6631" y="1289509"/>
                  <a:pt x="25550" y="1324193"/>
                </a:cubicBezTo>
                <a:cubicBezTo>
                  <a:pt x="44469" y="1358877"/>
                  <a:pt x="113837" y="1454521"/>
                  <a:pt x="151674" y="1626891"/>
                </a:cubicBezTo>
                <a:cubicBezTo>
                  <a:pt x="189511" y="1799261"/>
                  <a:pt x="239961" y="2263818"/>
                  <a:pt x="252573" y="2358411"/>
                </a:cubicBezTo>
                <a:cubicBezTo>
                  <a:pt x="265185" y="2453004"/>
                  <a:pt x="244165" y="2296400"/>
                  <a:pt x="227348" y="2194450"/>
                </a:cubicBezTo>
                <a:cubicBezTo>
                  <a:pt x="210532" y="2092500"/>
                  <a:pt x="165338" y="1819230"/>
                  <a:pt x="151674" y="1746709"/>
                </a:cubicBezTo>
                <a:cubicBezTo>
                  <a:pt x="138010" y="1674188"/>
                  <a:pt x="170592" y="1906467"/>
                  <a:pt x="145367" y="1759322"/>
                </a:cubicBezTo>
                <a:cubicBezTo>
                  <a:pt x="120142" y="1612177"/>
                  <a:pt x="6631" y="1008883"/>
                  <a:pt x="325" y="863840"/>
                </a:cubicBezTo>
                <a:cubicBezTo>
                  <a:pt x="-5981" y="718797"/>
                  <a:pt x="81254" y="914290"/>
                  <a:pt x="107530" y="889065"/>
                </a:cubicBezTo>
                <a:cubicBezTo>
                  <a:pt x="133806" y="863840"/>
                  <a:pt x="152725" y="790267"/>
                  <a:pt x="157980" y="712491"/>
                </a:cubicBezTo>
                <a:cubicBezTo>
                  <a:pt x="163235" y="634715"/>
                  <a:pt x="133806" y="518050"/>
                  <a:pt x="139061" y="422406"/>
                </a:cubicBezTo>
                <a:cubicBezTo>
                  <a:pt x="144316" y="326762"/>
                  <a:pt x="183205" y="206943"/>
                  <a:pt x="189511" y="138626"/>
                </a:cubicBezTo>
                <a:cubicBezTo>
                  <a:pt x="195817" y="70309"/>
                  <a:pt x="154827" y="-25335"/>
                  <a:pt x="164286" y="619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958EA5C-2C35-D1E6-FBD4-BF2C9A95F1B9}"/>
              </a:ext>
            </a:extLst>
          </p:cNvPr>
          <p:cNvSpPr/>
          <p:nvPr/>
        </p:nvSpPr>
        <p:spPr>
          <a:xfrm>
            <a:off x="3474694" y="6486571"/>
            <a:ext cx="2503844" cy="1525207"/>
          </a:xfrm>
          <a:custGeom>
            <a:avLst/>
            <a:gdLst>
              <a:gd name="connsiteX0" fmla="*/ 26 w 2503844"/>
              <a:gd name="connsiteY0" fmla="*/ 2516 h 1525207"/>
              <a:gd name="connsiteX1" fmla="*/ 309030 w 2503844"/>
              <a:gd name="connsiteY1" fmla="*/ 254764 h 1525207"/>
              <a:gd name="connsiteX2" fmla="*/ 359480 w 2503844"/>
              <a:gd name="connsiteY2" fmla="*/ 557462 h 1525207"/>
              <a:gd name="connsiteX3" fmla="*/ 548666 w 2503844"/>
              <a:gd name="connsiteY3" fmla="*/ 853854 h 1525207"/>
              <a:gd name="connsiteX4" fmla="*/ 567585 w 2503844"/>
              <a:gd name="connsiteY4" fmla="*/ 847548 h 1525207"/>
              <a:gd name="connsiteX5" fmla="*/ 1292798 w 2503844"/>
              <a:gd name="connsiteY5" fmla="*/ 1244839 h 1525207"/>
              <a:gd name="connsiteX6" fmla="*/ 1015325 w 2503844"/>
              <a:gd name="connsiteY6" fmla="*/ 1074571 h 1525207"/>
              <a:gd name="connsiteX7" fmla="*/ 1236043 w 2503844"/>
              <a:gd name="connsiteY7" fmla="*/ 1099796 h 1525207"/>
              <a:gd name="connsiteX8" fmla="*/ 1355860 w 2503844"/>
              <a:gd name="connsiteY8" fmla="*/ 1194389 h 1525207"/>
              <a:gd name="connsiteX9" fmla="*/ 1967563 w 2503844"/>
              <a:gd name="connsiteY9" fmla="*/ 1471862 h 1525207"/>
              <a:gd name="connsiteX10" fmla="*/ 2327016 w 2503844"/>
              <a:gd name="connsiteY10" fmla="*/ 1358350 h 1525207"/>
              <a:gd name="connsiteX11" fmla="*/ 2099993 w 2503844"/>
              <a:gd name="connsiteY11" fmla="*/ 1333126 h 1525207"/>
              <a:gd name="connsiteX12" fmla="*/ 2503590 w 2503844"/>
              <a:gd name="connsiteY12" fmla="*/ 1213308 h 1525207"/>
              <a:gd name="connsiteX13" fmla="*/ 2030625 w 2503844"/>
              <a:gd name="connsiteY13" fmla="*/ 1471862 h 1525207"/>
              <a:gd name="connsiteX14" fmla="*/ 1765764 w 2503844"/>
              <a:gd name="connsiteY14" fmla="*/ 1415106 h 1525207"/>
              <a:gd name="connsiteX15" fmla="*/ 88313 w 2503844"/>
              <a:gd name="connsiteY15" fmla="*/ 374582 h 1525207"/>
              <a:gd name="connsiteX16" fmla="*/ 290112 w 2503844"/>
              <a:gd name="connsiteY16" fmla="*/ 412419 h 1525207"/>
              <a:gd name="connsiteX17" fmla="*/ 26 w 2503844"/>
              <a:gd name="connsiteY17" fmla="*/ 2516 h 152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03844" h="1525207">
                <a:moveTo>
                  <a:pt x="26" y="2516"/>
                </a:moveTo>
                <a:cubicBezTo>
                  <a:pt x="3179" y="-23760"/>
                  <a:pt x="249121" y="162273"/>
                  <a:pt x="309030" y="254764"/>
                </a:cubicBezTo>
                <a:cubicBezTo>
                  <a:pt x="368939" y="347255"/>
                  <a:pt x="319541" y="457614"/>
                  <a:pt x="359480" y="557462"/>
                </a:cubicBezTo>
                <a:cubicBezTo>
                  <a:pt x="399419" y="657310"/>
                  <a:pt x="513982" y="805506"/>
                  <a:pt x="548666" y="853854"/>
                </a:cubicBezTo>
                <a:cubicBezTo>
                  <a:pt x="583350" y="902202"/>
                  <a:pt x="443563" y="782384"/>
                  <a:pt x="567585" y="847548"/>
                </a:cubicBezTo>
                <a:cubicBezTo>
                  <a:pt x="691607" y="912712"/>
                  <a:pt x="1218175" y="1207002"/>
                  <a:pt x="1292798" y="1244839"/>
                </a:cubicBezTo>
                <a:cubicBezTo>
                  <a:pt x="1367421" y="1282676"/>
                  <a:pt x="1024784" y="1098745"/>
                  <a:pt x="1015325" y="1074571"/>
                </a:cubicBezTo>
                <a:cubicBezTo>
                  <a:pt x="1005866" y="1050397"/>
                  <a:pt x="1179287" y="1079826"/>
                  <a:pt x="1236043" y="1099796"/>
                </a:cubicBezTo>
                <a:cubicBezTo>
                  <a:pt x="1292799" y="1119766"/>
                  <a:pt x="1233940" y="1132378"/>
                  <a:pt x="1355860" y="1194389"/>
                </a:cubicBezTo>
                <a:cubicBezTo>
                  <a:pt x="1477780" y="1256400"/>
                  <a:pt x="1805704" y="1444535"/>
                  <a:pt x="1967563" y="1471862"/>
                </a:cubicBezTo>
                <a:cubicBezTo>
                  <a:pt x="2129422" y="1499189"/>
                  <a:pt x="2304944" y="1381473"/>
                  <a:pt x="2327016" y="1358350"/>
                </a:cubicBezTo>
                <a:cubicBezTo>
                  <a:pt x="2349088" y="1335227"/>
                  <a:pt x="2070564" y="1357300"/>
                  <a:pt x="2099993" y="1333126"/>
                </a:cubicBezTo>
                <a:cubicBezTo>
                  <a:pt x="2129422" y="1308952"/>
                  <a:pt x="2515151" y="1190185"/>
                  <a:pt x="2503590" y="1213308"/>
                </a:cubicBezTo>
                <a:cubicBezTo>
                  <a:pt x="2492029" y="1236431"/>
                  <a:pt x="2153596" y="1438229"/>
                  <a:pt x="2030625" y="1471862"/>
                </a:cubicBezTo>
                <a:cubicBezTo>
                  <a:pt x="1907654" y="1505495"/>
                  <a:pt x="2089483" y="1597986"/>
                  <a:pt x="1765764" y="1415106"/>
                </a:cubicBezTo>
                <a:cubicBezTo>
                  <a:pt x="1442045" y="1232226"/>
                  <a:pt x="334255" y="541696"/>
                  <a:pt x="88313" y="374582"/>
                </a:cubicBezTo>
                <a:cubicBezTo>
                  <a:pt x="-157629" y="207468"/>
                  <a:pt x="304827" y="479685"/>
                  <a:pt x="290112" y="412419"/>
                </a:cubicBezTo>
                <a:cubicBezTo>
                  <a:pt x="275397" y="345153"/>
                  <a:pt x="-3127" y="28792"/>
                  <a:pt x="26" y="2516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E6B4FD4-9F10-8A98-FAFC-CAB2AF309799}"/>
              </a:ext>
            </a:extLst>
          </p:cNvPr>
          <p:cNvSpPr/>
          <p:nvPr/>
        </p:nvSpPr>
        <p:spPr>
          <a:xfrm>
            <a:off x="5386535" y="7519560"/>
            <a:ext cx="1194569" cy="542633"/>
          </a:xfrm>
          <a:custGeom>
            <a:avLst/>
            <a:gdLst>
              <a:gd name="connsiteX0" fmla="*/ 29138 w 1194569"/>
              <a:gd name="connsiteY0" fmla="*/ 528170 h 542633"/>
              <a:gd name="connsiteX1" fmla="*/ 115021 w 1194569"/>
              <a:gd name="connsiteY1" fmla="*/ 533222 h 542633"/>
              <a:gd name="connsiteX2" fmla="*/ 418137 w 1194569"/>
              <a:gd name="connsiteY2" fmla="*/ 437236 h 542633"/>
              <a:gd name="connsiteX3" fmla="*/ 706097 w 1194569"/>
              <a:gd name="connsiteY3" fmla="*/ 245262 h 542633"/>
              <a:gd name="connsiteX4" fmla="*/ 524227 w 1194569"/>
              <a:gd name="connsiteY4" fmla="*/ 417028 h 542633"/>
              <a:gd name="connsiteX5" fmla="*/ 731357 w 1194569"/>
              <a:gd name="connsiteY5" fmla="*/ 391768 h 542633"/>
              <a:gd name="connsiteX6" fmla="*/ 918278 w 1194569"/>
              <a:gd name="connsiteY6" fmla="*/ 255366 h 542633"/>
              <a:gd name="connsiteX7" fmla="*/ 1191083 w 1194569"/>
              <a:gd name="connsiteY7" fmla="*/ 2769 h 542633"/>
              <a:gd name="connsiteX8" fmla="*/ 1079940 w 1194569"/>
              <a:gd name="connsiteY8" fmla="*/ 113912 h 542633"/>
              <a:gd name="connsiteX9" fmla="*/ 817240 w 1194569"/>
              <a:gd name="connsiteY9" fmla="*/ 381664 h 542633"/>
              <a:gd name="connsiteX10" fmla="*/ 544435 w 1194569"/>
              <a:gd name="connsiteY10" fmla="*/ 523118 h 542633"/>
              <a:gd name="connsiteX11" fmla="*/ 589903 w 1194569"/>
              <a:gd name="connsiteY11" fmla="*/ 437236 h 542633"/>
              <a:gd name="connsiteX12" fmla="*/ 29138 w 1194569"/>
              <a:gd name="connsiteY12" fmla="*/ 528170 h 5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569" h="542633">
                <a:moveTo>
                  <a:pt x="29138" y="528170"/>
                </a:moveTo>
                <a:cubicBezTo>
                  <a:pt x="-50009" y="544168"/>
                  <a:pt x="50188" y="548378"/>
                  <a:pt x="115021" y="533222"/>
                </a:cubicBezTo>
                <a:cubicBezTo>
                  <a:pt x="179854" y="518066"/>
                  <a:pt x="319624" y="485229"/>
                  <a:pt x="418137" y="437236"/>
                </a:cubicBezTo>
                <a:cubicBezTo>
                  <a:pt x="516650" y="389243"/>
                  <a:pt x="688415" y="248630"/>
                  <a:pt x="706097" y="245262"/>
                </a:cubicBezTo>
                <a:cubicBezTo>
                  <a:pt x="723779" y="241894"/>
                  <a:pt x="520017" y="392610"/>
                  <a:pt x="524227" y="417028"/>
                </a:cubicBezTo>
                <a:cubicBezTo>
                  <a:pt x="528437" y="441446"/>
                  <a:pt x="665682" y="418712"/>
                  <a:pt x="731357" y="391768"/>
                </a:cubicBezTo>
                <a:cubicBezTo>
                  <a:pt x="797032" y="364824"/>
                  <a:pt x="841657" y="320199"/>
                  <a:pt x="918278" y="255366"/>
                </a:cubicBezTo>
                <a:cubicBezTo>
                  <a:pt x="994899" y="190533"/>
                  <a:pt x="1164139" y="26345"/>
                  <a:pt x="1191083" y="2769"/>
                </a:cubicBezTo>
                <a:cubicBezTo>
                  <a:pt x="1218027" y="-20807"/>
                  <a:pt x="1079940" y="113912"/>
                  <a:pt x="1079940" y="113912"/>
                </a:cubicBezTo>
                <a:cubicBezTo>
                  <a:pt x="1017633" y="177061"/>
                  <a:pt x="906491" y="313463"/>
                  <a:pt x="817240" y="381664"/>
                </a:cubicBezTo>
                <a:cubicBezTo>
                  <a:pt x="727989" y="449865"/>
                  <a:pt x="582324" y="513856"/>
                  <a:pt x="544435" y="523118"/>
                </a:cubicBezTo>
                <a:cubicBezTo>
                  <a:pt x="506546" y="532380"/>
                  <a:pt x="671576" y="433026"/>
                  <a:pt x="589903" y="437236"/>
                </a:cubicBezTo>
                <a:cubicBezTo>
                  <a:pt x="508230" y="441446"/>
                  <a:pt x="108285" y="512172"/>
                  <a:pt x="29138" y="52817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413951F-63C2-D163-C323-519AA607E920}"/>
              </a:ext>
            </a:extLst>
          </p:cNvPr>
          <p:cNvSpPr/>
          <p:nvPr/>
        </p:nvSpPr>
        <p:spPr>
          <a:xfrm>
            <a:off x="6341316" y="6748341"/>
            <a:ext cx="335298" cy="1089320"/>
          </a:xfrm>
          <a:custGeom>
            <a:avLst/>
            <a:gdLst>
              <a:gd name="connsiteX0" fmla="*/ 295325 w 335298"/>
              <a:gd name="connsiteY0" fmla="*/ 14 h 1089320"/>
              <a:gd name="connsiteX1" fmla="*/ 324288 w 335298"/>
              <a:gd name="connsiteY1" fmla="*/ 285505 h 1089320"/>
              <a:gd name="connsiteX2" fmla="*/ 96722 w 335298"/>
              <a:gd name="connsiteY2" fmla="*/ 550309 h 1089320"/>
              <a:gd name="connsiteX3" fmla="*/ 150510 w 335298"/>
              <a:gd name="connsiteY3" fmla="*/ 575134 h 1089320"/>
              <a:gd name="connsiteX4" fmla="*/ 55346 w 335298"/>
              <a:gd name="connsiteY4" fmla="*/ 662023 h 1089320"/>
              <a:gd name="connsiteX5" fmla="*/ 1558 w 335298"/>
              <a:gd name="connsiteY5" fmla="*/ 1079916 h 1089320"/>
              <a:gd name="connsiteX6" fmla="*/ 22246 w 335298"/>
              <a:gd name="connsiteY6" fmla="*/ 926826 h 1089320"/>
              <a:gd name="connsiteX7" fmla="*/ 100860 w 335298"/>
              <a:gd name="connsiteY7" fmla="*/ 624785 h 1089320"/>
              <a:gd name="connsiteX8" fmla="*/ 117410 w 335298"/>
              <a:gd name="connsiteY8" fmla="*/ 690986 h 1089320"/>
              <a:gd name="connsiteX9" fmla="*/ 245674 w 335298"/>
              <a:gd name="connsiteY9" fmla="*/ 310330 h 1089320"/>
              <a:gd name="connsiteX10" fmla="*/ 258087 w 335298"/>
              <a:gd name="connsiteY10" fmla="*/ 273092 h 1089320"/>
              <a:gd name="connsiteX11" fmla="*/ 295325 w 335298"/>
              <a:gd name="connsiteY11" fmla="*/ 14 h 10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98" h="1089320">
                <a:moveTo>
                  <a:pt x="295325" y="14"/>
                </a:moveTo>
                <a:cubicBezTo>
                  <a:pt x="306358" y="2083"/>
                  <a:pt x="357388" y="193789"/>
                  <a:pt x="324288" y="285505"/>
                </a:cubicBezTo>
                <a:cubicBezTo>
                  <a:pt x="291188" y="377221"/>
                  <a:pt x="125685" y="502038"/>
                  <a:pt x="96722" y="550309"/>
                </a:cubicBezTo>
                <a:cubicBezTo>
                  <a:pt x="67759" y="598580"/>
                  <a:pt x="157406" y="556515"/>
                  <a:pt x="150510" y="575134"/>
                </a:cubicBezTo>
                <a:cubicBezTo>
                  <a:pt x="143614" y="593753"/>
                  <a:pt x="80171" y="577893"/>
                  <a:pt x="55346" y="662023"/>
                </a:cubicBezTo>
                <a:cubicBezTo>
                  <a:pt x="30521" y="746153"/>
                  <a:pt x="7075" y="1035782"/>
                  <a:pt x="1558" y="1079916"/>
                </a:cubicBezTo>
                <a:cubicBezTo>
                  <a:pt x="-3959" y="1124050"/>
                  <a:pt x="5696" y="1002681"/>
                  <a:pt x="22246" y="926826"/>
                </a:cubicBezTo>
                <a:cubicBezTo>
                  <a:pt x="38796" y="850971"/>
                  <a:pt x="84999" y="664092"/>
                  <a:pt x="100860" y="624785"/>
                </a:cubicBezTo>
                <a:cubicBezTo>
                  <a:pt x="116721" y="585478"/>
                  <a:pt x="93274" y="743395"/>
                  <a:pt x="117410" y="690986"/>
                </a:cubicBezTo>
                <a:cubicBezTo>
                  <a:pt x="141546" y="638577"/>
                  <a:pt x="222228" y="379979"/>
                  <a:pt x="245674" y="310330"/>
                </a:cubicBezTo>
                <a:cubicBezTo>
                  <a:pt x="269120" y="240681"/>
                  <a:pt x="251191" y="322053"/>
                  <a:pt x="258087" y="273092"/>
                </a:cubicBezTo>
                <a:cubicBezTo>
                  <a:pt x="264983" y="224131"/>
                  <a:pt x="284292" y="-2055"/>
                  <a:pt x="295325" y="14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AB55DA2-1318-CD7E-F118-7F430CEEDE9F}"/>
              </a:ext>
            </a:extLst>
          </p:cNvPr>
          <p:cNvSpPr/>
          <p:nvPr/>
        </p:nvSpPr>
        <p:spPr>
          <a:xfrm>
            <a:off x="6641670" y="5539609"/>
            <a:ext cx="328742" cy="1514779"/>
          </a:xfrm>
          <a:custGeom>
            <a:avLst/>
            <a:gdLst>
              <a:gd name="connsiteX0" fmla="*/ 328389 w 328742"/>
              <a:gd name="connsiteY0" fmla="*/ 579 h 1514779"/>
              <a:gd name="connsiteX1" fmla="*/ 135648 w 328742"/>
              <a:gd name="connsiteY1" fmla="*/ 354685 h 1514779"/>
              <a:gd name="connsiteX2" fmla="*/ 86342 w 328742"/>
              <a:gd name="connsiteY2" fmla="*/ 722238 h 1514779"/>
              <a:gd name="connsiteX3" fmla="*/ 117718 w 328742"/>
              <a:gd name="connsiteY3" fmla="*/ 610179 h 1514779"/>
              <a:gd name="connsiteX4" fmla="*/ 81859 w 328742"/>
              <a:gd name="connsiteY4" fmla="*/ 892567 h 1514779"/>
              <a:gd name="connsiteX5" fmla="*/ 86342 w 328742"/>
              <a:gd name="connsiteY5" fmla="*/ 964285 h 1514779"/>
              <a:gd name="connsiteX6" fmla="*/ 99789 w 328742"/>
              <a:gd name="connsiteY6" fmla="*/ 1080826 h 1514779"/>
              <a:gd name="connsiteX7" fmla="*/ 10142 w 328742"/>
              <a:gd name="connsiteY7" fmla="*/ 1461826 h 1514779"/>
              <a:gd name="connsiteX8" fmla="*/ 14624 w 328742"/>
              <a:gd name="connsiteY8" fmla="*/ 1408038 h 1514779"/>
              <a:gd name="connsiteX9" fmla="*/ 122201 w 328742"/>
              <a:gd name="connsiteY9" fmla="*/ 511567 h 1514779"/>
              <a:gd name="connsiteX10" fmla="*/ 108754 w 328742"/>
              <a:gd name="connsiteY10" fmla="*/ 565356 h 1514779"/>
              <a:gd name="connsiteX11" fmla="*/ 180471 w 328742"/>
              <a:gd name="connsiteY11" fmla="*/ 278485 h 1514779"/>
              <a:gd name="connsiteX12" fmla="*/ 328389 w 328742"/>
              <a:gd name="connsiteY12" fmla="*/ 579 h 15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42" h="1514779">
                <a:moveTo>
                  <a:pt x="328389" y="579"/>
                </a:moveTo>
                <a:cubicBezTo>
                  <a:pt x="320919" y="13279"/>
                  <a:pt x="175989" y="234409"/>
                  <a:pt x="135648" y="354685"/>
                </a:cubicBezTo>
                <a:cubicBezTo>
                  <a:pt x="95307" y="474961"/>
                  <a:pt x="89330" y="679656"/>
                  <a:pt x="86342" y="722238"/>
                </a:cubicBezTo>
                <a:cubicBezTo>
                  <a:pt x="83354" y="764820"/>
                  <a:pt x="118465" y="581791"/>
                  <a:pt x="117718" y="610179"/>
                </a:cubicBezTo>
                <a:cubicBezTo>
                  <a:pt x="116971" y="638567"/>
                  <a:pt x="87088" y="833549"/>
                  <a:pt x="81859" y="892567"/>
                </a:cubicBezTo>
                <a:cubicBezTo>
                  <a:pt x="76630" y="951585"/>
                  <a:pt x="83354" y="932908"/>
                  <a:pt x="86342" y="964285"/>
                </a:cubicBezTo>
                <a:cubicBezTo>
                  <a:pt x="89330" y="995662"/>
                  <a:pt x="112489" y="997903"/>
                  <a:pt x="99789" y="1080826"/>
                </a:cubicBezTo>
                <a:cubicBezTo>
                  <a:pt x="87089" y="1163749"/>
                  <a:pt x="24336" y="1407291"/>
                  <a:pt x="10142" y="1461826"/>
                </a:cubicBezTo>
                <a:cubicBezTo>
                  <a:pt x="-4052" y="1516361"/>
                  <a:pt x="-4052" y="1566414"/>
                  <a:pt x="14624" y="1408038"/>
                </a:cubicBezTo>
                <a:cubicBezTo>
                  <a:pt x="33300" y="1249662"/>
                  <a:pt x="106513" y="652014"/>
                  <a:pt x="122201" y="511567"/>
                </a:cubicBezTo>
                <a:cubicBezTo>
                  <a:pt x="137889" y="371120"/>
                  <a:pt x="108754" y="565356"/>
                  <a:pt x="108754" y="565356"/>
                </a:cubicBezTo>
                <a:cubicBezTo>
                  <a:pt x="118466" y="526509"/>
                  <a:pt x="137889" y="369626"/>
                  <a:pt x="180471" y="278485"/>
                </a:cubicBezTo>
                <a:cubicBezTo>
                  <a:pt x="223053" y="187344"/>
                  <a:pt x="335859" y="-12121"/>
                  <a:pt x="328389" y="5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6E48AAD-D915-C77C-EF4E-75D0AE8FCB69}"/>
              </a:ext>
            </a:extLst>
          </p:cNvPr>
          <p:cNvSpPr/>
          <p:nvPr/>
        </p:nvSpPr>
        <p:spPr>
          <a:xfrm>
            <a:off x="6885628" y="4415883"/>
            <a:ext cx="95878" cy="624153"/>
          </a:xfrm>
          <a:custGeom>
            <a:avLst/>
            <a:gdLst>
              <a:gd name="connsiteX0" fmla="*/ 828 w 95878"/>
              <a:gd name="connsiteY0" fmla="*/ 555 h 624153"/>
              <a:gd name="connsiteX1" fmla="*/ 65330 w 95878"/>
              <a:gd name="connsiteY1" fmla="*/ 106793 h 624153"/>
              <a:gd name="connsiteX2" fmla="*/ 8417 w 95878"/>
              <a:gd name="connsiteY2" fmla="*/ 175088 h 624153"/>
              <a:gd name="connsiteX3" fmla="*/ 61535 w 95878"/>
              <a:gd name="connsiteY3" fmla="*/ 175088 h 624153"/>
              <a:gd name="connsiteX4" fmla="*/ 12211 w 95878"/>
              <a:gd name="connsiteY4" fmla="*/ 258560 h 624153"/>
              <a:gd name="connsiteX5" fmla="*/ 27388 w 95878"/>
              <a:gd name="connsiteY5" fmla="*/ 448270 h 624153"/>
              <a:gd name="connsiteX6" fmla="*/ 23594 w 95878"/>
              <a:gd name="connsiteY6" fmla="*/ 368592 h 624153"/>
              <a:gd name="connsiteX7" fmla="*/ 61535 w 95878"/>
              <a:gd name="connsiteY7" fmla="*/ 622802 h 624153"/>
              <a:gd name="connsiteX8" fmla="*/ 50153 w 95878"/>
              <a:gd name="connsiteY8" fmla="*/ 459652 h 624153"/>
              <a:gd name="connsiteX9" fmla="*/ 828 w 95878"/>
              <a:gd name="connsiteY9" fmla="*/ 250972 h 624153"/>
              <a:gd name="connsiteX10" fmla="*/ 95683 w 95878"/>
              <a:gd name="connsiteY10" fmla="*/ 156117 h 624153"/>
              <a:gd name="connsiteX11" fmla="*/ 828 w 95878"/>
              <a:gd name="connsiteY11" fmla="*/ 555 h 6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78" h="624153">
                <a:moveTo>
                  <a:pt x="828" y="555"/>
                </a:moveTo>
                <a:cubicBezTo>
                  <a:pt x="-4231" y="-7666"/>
                  <a:pt x="64065" y="77704"/>
                  <a:pt x="65330" y="106793"/>
                </a:cubicBezTo>
                <a:cubicBezTo>
                  <a:pt x="66595" y="135882"/>
                  <a:pt x="9049" y="163706"/>
                  <a:pt x="8417" y="175088"/>
                </a:cubicBezTo>
                <a:cubicBezTo>
                  <a:pt x="7785" y="186470"/>
                  <a:pt x="60903" y="161176"/>
                  <a:pt x="61535" y="175088"/>
                </a:cubicBezTo>
                <a:cubicBezTo>
                  <a:pt x="62167" y="189000"/>
                  <a:pt x="17902" y="213030"/>
                  <a:pt x="12211" y="258560"/>
                </a:cubicBezTo>
                <a:cubicBezTo>
                  <a:pt x="6520" y="304090"/>
                  <a:pt x="25491" y="429931"/>
                  <a:pt x="27388" y="448270"/>
                </a:cubicBezTo>
                <a:cubicBezTo>
                  <a:pt x="29285" y="466609"/>
                  <a:pt x="17903" y="339503"/>
                  <a:pt x="23594" y="368592"/>
                </a:cubicBezTo>
                <a:cubicBezTo>
                  <a:pt x="29285" y="397681"/>
                  <a:pt x="57109" y="607625"/>
                  <a:pt x="61535" y="622802"/>
                </a:cubicBezTo>
                <a:cubicBezTo>
                  <a:pt x="65961" y="637979"/>
                  <a:pt x="60271" y="521624"/>
                  <a:pt x="50153" y="459652"/>
                </a:cubicBezTo>
                <a:cubicBezTo>
                  <a:pt x="40035" y="397680"/>
                  <a:pt x="-6760" y="301561"/>
                  <a:pt x="828" y="250972"/>
                </a:cubicBezTo>
                <a:cubicBezTo>
                  <a:pt x="8416" y="200383"/>
                  <a:pt x="90624" y="192794"/>
                  <a:pt x="95683" y="156117"/>
                </a:cubicBezTo>
                <a:cubicBezTo>
                  <a:pt x="100742" y="119440"/>
                  <a:pt x="5887" y="8776"/>
                  <a:pt x="828" y="5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87F7969-A5C0-67D5-F32B-06A76982A7CB}"/>
              </a:ext>
            </a:extLst>
          </p:cNvPr>
          <p:cNvSpPr/>
          <p:nvPr/>
        </p:nvSpPr>
        <p:spPr>
          <a:xfrm>
            <a:off x="6882531" y="5034749"/>
            <a:ext cx="102577" cy="625000"/>
          </a:xfrm>
          <a:custGeom>
            <a:avLst/>
            <a:gdLst>
              <a:gd name="connsiteX0" fmla="*/ 34279 w 102577"/>
              <a:gd name="connsiteY0" fmla="*/ 142 h 625000"/>
              <a:gd name="connsiteX1" fmla="*/ 72221 w 102577"/>
              <a:gd name="connsiteY1" fmla="*/ 174675 h 625000"/>
              <a:gd name="connsiteX2" fmla="*/ 22896 w 102577"/>
              <a:gd name="connsiteY2" fmla="*/ 216411 h 625000"/>
              <a:gd name="connsiteX3" fmla="*/ 79809 w 102577"/>
              <a:gd name="connsiteY3" fmla="*/ 322649 h 625000"/>
              <a:gd name="connsiteX4" fmla="*/ 131 w 102577"/>
              <a:gd name="connsiteY4" fmla="*/ 614801 h 625000"/>
              <a:gd name="connsiteX5" fmla="*/ 102574 w 102577"/>
              <a:gd name="connsiteY5" fmla="*/ 538917 h 625000"/>
              <a:gd name="connsiteX6" fmla="*/ 3925 w 102577"/>
              <a:gd name="connsiteY6" fmla="*/ 349208 h 625000"/>
              <a:gd name="connsiteX7" fmla="*/ 94986 w 102577"/>
              <a:gd name="connsiteY7" fmla="*/ 148116 h 625000"/>
              <a:gd name="connsiteX8" fmla="*/ 34279 w 102577"/>
              <a:gd name="connsiteY8" fmla="*/ 142 h 6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77" h="625000">
                <a:moveTo>
                  <a:pt x="34279" y="142"/>
                </a:moveTo>
                <a:cubicBezTo>
                  <a:pt x="30485" y="4569"/>
                  <a:pt x="74118" y="138630"/>
                  <a:pt x="72221" y="174675"/>
                </a:cubicBezTo>
                <a:cubicBezTo>
                  <a:pt x="70324" y="210720"/>
                  <a:pt x="21631" y="191749"/>
                  <a:pt x="22896" y="216411"/>
                </a:cubicBezTo>
                <a:cubicBezTo>
                  <a:pt x="24161" y="241073"/>
                  <a:pt x="83603" y="256251"/>
                  <a:pt x="79809" y="322649"/>
                </a:cubicBezTo>
                <a:cubicBezTo>
                  <a:pt x="76015" y="389047"/>
                  <a:pt x="-3663" y="578756"/>
                  <a:pt x="131" y="614801"/>
                </a:cubicBezTo>
                <a:cubicBezTo>
                  <a:pt x="3925" y="650846"/>
                  <a:pt x="101942" y="583182"/>
                  <a:pt x="102574" y="538917"/>
                </a:cubicBezTo>
                <a:cubicBezTo>
                  <a:pt x="103206" y="494652"/>
                  <a:pt x="5190" y="414341"/>
                  <a:pt x="3925" y="349208"/>
                </a:cubicBezTo>
                <a:cubicBezTo>
                  <a:pt x="2660" y="284075"/>
                  <a:pt x="94986" y="200602"/>
                  <a:pt x="94986" y="148116"/>
                </a:cubicBezTo>
                <a:cubicBezTo>
                  <a:pt x="94986" y="95630"/>
                  <a:pt x="38073" y="-4285"/>
                  <a:pt x="34279" y="1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1E28897-684B-9988-7C27-E5AACA690E34}"/>
              </a:ext>
            </a:extLst>
          </p:cNvPr>
          <p:cNvSpPr/>
          <p:nvPr/>
        </p:nvSpPr>
        <p:spPr>
          <a:xfrm>
            <a:off x="4033046" y="4620213"/>
            <a:ext cx="925512" cy="501739"/>
          </a:xfrm>
          <a:custGeom>
            <a:avLst/>
            <a:gdLst>
              <a:gd name="connsiteX0" fmla="*/ 925397 w 925512"/>
              <a:gd name="connsiteY0" fmla="*/ 773 h 501739"/>
              <a:gd name="connsiteX1" fmla="*/ 484525 w 925512"/>
              <a:gd name="connsiteY1" fmla="*/ 60644 h 501739"/>
              <a:gd name="connsiteX2" fmla="*/ 555283 w 925512"/>
              <a:gd name="connsiteY2" fmla="*/ 55201 h 501739"/>
              <a:gd name="connsiteX3" fmla="*/ 462754 w 925512"/>
              <a:gd name="connsiteY3" fmla="*/ 142287 h 501739"/>
              <a:gd name="connsiteX4" fmla="*/ 473640 w 925512"/>
              <a:gd name="connsiteY4" fmla="*/ 125958 h 501739"/>
              <a:gd name="connsiteX5" fmla="*/ 326683 w 925512"/>
              <a:gd name="connsiteY5" fmla="*/ 234816 h 501739"/>
              <a:gd name="connsiteX6" fmla="*/ 108968 w 925512"/>
              <a:gd name="connsiteY6" fmla="*/ 300130 h 501739"/>
              <a:gd name="connsiteX7" fmla="*/ 111 w 925512"/>
              <a:gd name="connsiteY7" fmla="*/ 332787 h 501739"/>
              <a:gd name="connsiteX8" fmla="*/ 87197 w 925512"/>
              <a:gd name="connsiteY8" fmla="*/ 316458 h 501739"/>
              <a:gd name="connsiteX9" fmla="*/ 27325 w 925512"/>
              <a:gd name="connsiteY9" fmla="*/ 387216 h 501739"/>
              <a:gd name="connsiteX10" fmla="*/ 108968 w 925512"/>
              <a:gd name="connsiteY10" fmla="*/ 468858 h 501739"/>
              <a:gd name="connsiteX11" fmla="*/ 92640 w 925512"/>
              <a:gd name="connsiteY11" fmla="*/ 496073 h 501739"/>
              <a:gd name="connsiteX12" fmla="*/ 397440 w 925512"/>
              <a:gd name="connsiteY12" fmla="*/ 496073 h 501739"/>
              <a:gd name="connsiteX13" fmla="*/ 130740 w 925512"/>
              <a:gd name="connsiteY13" fmla="*/ 501516 h 501739"/>
              <a:gd name="connsiteX14" fmla="*/ 65425 w 925512"/>
              <a:gd name="connsiteY14" fmla="*/ 490630 h 501739"/>
              <a:gd name="connsiteX15" fmla="*/ 201497 w 925512"/>
              <a:gd name="connsiteY15" fmla="*/ 408987 h 501739"/>
              <a:gd name="connsiteX16" fmla="*/ 54540 w 925512"/>
              <a:gd name="connsiteY16" fmla="*/ 403544 h 501739"/>
              <a:gd name="connsiteX17" fmla="*/ 234154 w 925512"/>
              <a:gd name="connsiteY17" fmla="*/ 311016 h 501739"/>
              <a:gd name="connsiteX18" fmla="*/ 337568 w 925512"/>
              <a:gd name="connsiteY18" fmla="*/ 196716 h 501739"/>
              <a:gd name="connsiteX19" fmla="*/ 408325 w 925512"/>
              <a:gd name="connsiteY19" fmla="*/ 185830 h 501739"/>
              <a:gd name="connsiteX20" fmla="*/ 506297 w 925512"/>
              <a:gd name="connsiteY20" fmla="*/ 120516 h 501739"/>
              <a:gd name="connsiteX21" fmla="*/ 528068 w 925512"/>
              <a:gd name="connsiteY21" fmla="*/ 109630 h 501739"/>
              <a:gd name="connsiteX22" fmla="*/ 925397 w 925512"/>
              <a:gd name="connsiteY22" fmla="*/ 773 h 5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5512" h="501739">
                <a:moveTo>
                  <a:pt x="925397" y="773"/>
                </a:moveTo>
                <a:cubicBezTo>
                  <a:pt x="918140" y="-7391"/>
                  <a:pt x="546211" y="51573"/>
                  <a:pt x="484525" y="60644"/>
                </a:cubicBezTo>
                <a:cubicBezTo>
                  <a:pt x="422839" y="69715"/>
                  <a:pt x="558912" y="41594"/>
                  <a:pt x="555283" y="55201"/>
                </a:cubicBezTo>
                <a:cubicBezTo>
                  <a:pt x="551654" y="68808"/>
                  <a:pt x="462754" y="142287"/>
                  <a:pt x="462754" y="142287"/>
                </a:cubicBezTo>
                <a:cubicBezTo>
                  <a:pt x="449147" y="154080"/>
                  <a:pt x="496318" y="110537"/>
                  <a:pt x="473640" y="125958"/>
                </a:cubicBezTo>
                <a:cubicBezTo>
                  <a:pt x="450962" y="141379"/>
                  <a:pt x="387462" y="205787"/>
                  <a:pt x="326683" y="234816"/>
                </a:cubicBezTo>
                <a:cubicBezTo>
                  <a:pt x="265904" y="263845"/>
                  <a:pt x="108968" y="300130"/>
                  <a:pt x="108968" y="300130"/>
                </a:cubicBezTo>
                <a:cubicBezTo>
                  <a:pt x="54539" y="316459"/>
                  <a:pt x="3739" y="330066"/>
                  <a:pt x="111" y="332787"/>
                </a:cubicBezTo>
                <a:cubicBezTo>
                  <a:pt x="-3517" y="335508"/>
                  <a:pt x="82661" y="307387"/>
                  <a:pt x="87197" y="316458"/>
                </a:cubicBezTo>
                <a:cubicBezTo>
                  <a:pt x="91733" y="325529"/>
                  <a:pt x="23697" y="361816"/>
                  <a:pt x="27325" y="387216"/>
                </a:cubicBezTo>
                <a:cubicBezTo>
                  <a:pt x="30953" y="412616"/>
                  <a:pt x="98082" y="450715"/>
                  <a:pt x="108968" y="468858"/>
                </a:cubicBezTo>
                <a:cubicBezTo>
                  <a:pt x="119854" y="487001"/>
                  <a:pt x="44561" y="491537"/>
                  <a:pt x="92640" y="496073"/>
                </a:cubicBezTo>
                <a:cubicBezTo>
                  <a:pt x="140719" y="500609"/>
                  <a:pt x="391090" y="495166"/>
                  <a:pt x="397440" y="496073"/>
                </a:cubicBezTo>
                <a:cubicBezTo>
                  <a:pt x="403790" y="496980"/>
                  <a:pt x="186076" y="502423"/>
                  <a:pt x="130740" y="501516"/>
                </a:cubicBezTo>
                <a:cubicBezTo>
                  <a:pt x="75404" y="500609"/>
                  <a:pt x="53632" y="506051"/>
                  <a:pt x="65425" y="490630"/>
                </a:cubicBezTo>
                <a:cubicBezTo>
                  <a:pt x="77218" y="475209"/>
                  <a:pt x="203311" y="423501"/>
                  <a:pt x="201497" y="408987"/>
                </a:cubicBezTo>
                <a:cubicBezTo>
                  <a:pt x="199683" y="394473"/>
                  <a:pt x="49097" y="419872"/>
                  <a:pt x="54540" y="403544"/>
                </a:cubicBezTo>
                <a:cubicBezTo>
                  <a:pt x="59983" y="387216"/>
                  <a:pt x="186983" y="345487"/>
                  <a:pt x="234154" y="311016"/>
                </a:cubicBezTo>
                <a:cubicBezTo>
                  <a:pt x="281325" y="276545"/>
                  <a:pt x="308539" y="217580"/>
                  <a:pt x="337568" y="196716"/>
                </a:cubicBezTo>
                <a:cubicBezTo>
                  <a:pt x="366596" y="175852"/>
                  <a:pt x="380203" y="198530"/>
                  <a:pt x="408325" y="185830"/>
                </a:cubicBezTo>
                <a:cubicBezTo>
                  <a:pt x="436446" y="173130"/>
                  <a:pt x="486340" y="133216"/>
                  <a:pt x="506297" y="120516"/>
                </a:cubicBezTo>
                <a:cubicBezTo>
                  <a:pt x="526254" y="107816"/>
                  <a:pt x="460032" y="126866"/>
                  <a:pt x="528068" y="109630"/>
                </a:cubicBezTo>
                <a:cubicBezTo>
                  <a:pt x="596104" y="92394"/>
                  <a:pt x="932654" y="8937"/>
                  <a:pt x="925397" y="7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16A6570-F755-7C65-5315-2F2A8D252482}"/>
              </a:ext>
            </a:extLst>
          </p:cNvPr>
          <p:cNvSpPr/>
          <p:nvPr/>
        </p:nvSpPr>
        <p:spPr>
          <a:xfrm>
            <a:off x="4794611" y="4648175"/>
            <a:ext cx="795308" cy="507299"/>
          </a:xfrm>
          <a:custGeom>
            <a:avLst/>
            <a:gdLst>
              <a:gd name="connsiteX0" fmla="*/ 546 w 795308"/>
              <a:gd name="connsiteY0" fmla="*/ 81668 h 507299"/>
              <a:gd name="connsiteX1" fmla="*/ 430532 w 795308"/>
              <a:gd name="connsiteY1" fmla="*/ 49011 h 507299"/>
              <a:gd name="connsiteX2" fmla="*/ 446860 w 795308"/>
              <a:gd name="connsiteY2" fmla="*/ 43568 h 507299"/>
              <a:gd name="connsiteX3" fmla="*/ 414203 w 795308"/>
              <a:gd name="connsiteY3" fmla="*/ 5468 h 507299"/>
              <a:gd name="connsiteX4" fmla="*/ 691789 w 795308"/>
              <a:gd name="connsiteY4" fmla="*/ 103439 h 507299"/>
              <a:gd name="connsiteX5" fmla="*/ 746218 w 795308"/>
              <a:gd name="connsiteY5" fmla="*/ 163311 h 507299"/>
              <a:gd name="connsiteX6" fmla="*/ 784318 w 795308"/>
              <a:gd name="connsiteY6" fmla="*/ 299382 h 507299"/>
              <a:gd name="connsiteX7" fmla="*/ 789760 w 795308"/>
              <a:gd name="connsiteY7" fmla="*/ 293939 h 507299"/>
              <a:gd name="connsiteX8" fmla="*/ 637360 w 795308"/>
              <a:gd name="connsiteY8" fmla="*/ 408239 h 507299"/>
              <a:gd name="connsiteX9" fmla="*/ 572046 w 795308"/>
              <a:gd name="connsiteY9" fmla="*/ 506211 h 507299"/>
              <a:gd name="connsiteX10" fmla="*/ 675460 w 795308"/>
              <a:gd name="connsiteY10" fmla="*/ 342925 h 507299"/>
              <a:gd name="connsiteX11" fmla="*/ 795203 w 795308"/>
              <a:gd name="connsiteY11" fmla="*/ 293939 h 507299"/>
              <a:gd name="connsiteX12" fmla="*/ 697232 w 795308"/>
              <a:gd name="connsiteY12" fmla="*/ 348368 h 507299"/>
              <a:gd name="connsiteX13" fmla="*/ 729889 w 795308"/>
              <a:gd name="connsiteY13" fmla="*/ 179639 h 507299"/>
              <a:gd name="connsiteX14" fmla="*/ 735332 w 795308"/>
              <a:gd name="connsiteY14" fmla="*/ 277611 h 507299"/>
              <a:gd name="connsiteX15" fmla="*/ 724446 w 795308"/>
              <a:gd name="connsiteY15" fmla="*/ 146982 h 507299"/>
              <a:gd name="connsiteX16" fmla="*/ 582932 w 795308"/>
              <a:gd name="connsiteY16" fmla="*/ 43568 h 507299"/>
              <a:gd name="connsiteX17" fmla="*/ 240032 w 795308"/>
              <a:gd name="connsiteY17" fmla="*/ 25 h 507299"/>
              <a:gd name="connsiteX18" fmla="*/ 338003 w 795308"/>
              <a:gd name="connsiteY18" fmla="*/ 38125 h 507299"/>
              <a:gd name="connsiteX19" fmla="*/ 546 w 795308"/>
              <a:gd name="connsiteY19" fmla="*/ 81668 h 50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5308" h="507299">
                <a:moveTo>
                  <a:pt x="546" y="81668"/>
                </a:moveTo>
                <a:cubicBezTo>
                  <a:pt x="15968" y="83482"/>
                  <a:pt x="356146" y="55361"/>
                  <a:pt x="430532" y="49011"/>
                </a:cubicBezTo>
                <a:cubicBezTo>
                  <a:pt x="504918" y="42661"/>
                  <a:pt x="449581" y="50825"/>
                  <a:pt x="446860" y="43568"/>
                </a:cubicBezTo>
                <a:cubicBezTo>
                  <a:pt x="444139" y="36311"/>
                  <a:pt x="373382" y="-4510"/>
                  <a:pt x="414203" y="5468"/>
                </a:cubicBezTo>
                <a:cubicBezTo>
                  <a:pt x="455024" y="15446"/>
                  <a:pt x="636453" y="77132"/>
                  <a:pt x="691789" y="103439"/>
                </a:cubicBezTo>
                <a:cubicBezTo>
                  <a:pt x="747125" y="129746"/>
                  <a:pt x="730797" y="130654"/>
                  <a:pt x="746218" y="163311"/>
                </a:cubicBezTo>
                <a:cubicBezTo>
                  <a:pt x="761640" y="195968"/>
                  <a:pt x="777061" y="277611"/>
                  <a:pt x="784318" y="299382"/>
                </a:cubicBezTo>
                <a:cubicBezTo>
                  <a:pt x="791575" y="321153"/>
                  <a:pt x="789760" y="293939"/>
                  <a:pt x="789760" y="293939"/>
                </a:cubicBezTo>
                <a:cubicBezTo>
                  <a:pt x="765267" y="312082"/>
                  <a:pt x="673646" y="372860"/>
                  <a:pt x="637360" y="408239"/>
                </a:cubicBezTo>
                <a:cubicBezTo>
                  <a:pt x="601074" y="443618"/>
                  <a:pt x="565696" y="517097"/>
                  <a:pt x="572046" y="506211"/>
                </a:cubicBezTo>
                <a:cubicBezTo>
                  <a:pt x="578396" y="495325"/>
                  <a:pt x="638267" y="378304"/>
                  <a:pt x="675460" y="342925"/>
                </a:cubicBezTo>
                <a:cubicBezTo>
                  <a:pt x="712653" y="307546"/>
                  <a:pt x="791574" y="293032"/>
                  <a:pt x="795203" y="293939"/>
                </a:cubicBezTo>
                <a:cubicBezTo>
                  <a:pt x="798832" y="294846"/>
                  <a:pt x="708118" y="367418"/>
                  <a:pt x="697232" y="348368"/>
                </a:cubicBezTo>
                <a:cubicBezTo>
                  <a:pt x="686346" y="329318"/>
                  <a:pt x="723539" y="191432"/>
                  <a:pt x="729889" y="179639"/>
                </a:cubicBezTo>
                <a:cubicBezTo>
                  <a:pt x="736239" y="167846"/>
                  <a:pt x="736239" y="283054"/>
                  <a:pt x="735332" y="277611"/>
                </a:cubicBezTo>
                <a:cubicBezTo>
                  <a:pt x="734425" y="272168"/>
                  <a:pt x="749846" y="185989"/>
                  <a:pt x="724446" y="146982"/>
                </a:cubicBezTo>
                <a:cubicBezTo>
                  <a:pt x="699046" y="107975"/>
                  <a:pt x="663668" y="68061"/>
                  <a:pt x="582932" y="43568"/>
                </a:cubicBezTo>
                <a:cubicBezTo>
                  <a:pt x="502196" y="19075"/>
                  <a:pt x="280853" y="932"/>
                  <a:pt x="240032" y="25"/>
                </a:cubicBezTo>
                <a:cubicBezTo>
                  <a:pt x="199211" y="-882"/>
                  <a:pt x="375196" y="22704"/>
                  <a:pt x="338003" y="38125"/>
                </a:cubicBezTo>
                <a:cubicBezTo>
                  <a:pt x="300810" y="53546"/>
                  <a:pt x="-14876" y="79854"/>
                  <a:pt x="546" y="8166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93295B2-6F9A-039F-E544-29EBBC5E5AC2}"/>
              </a:ext>
            </a:extLst>
          </p:cNvPr>
          <p:cNvSpPr/>
          <p:nvPr/>
        </p:nvSpPr>
        <p:spPr>
          <a:xfrm>
            <a:off x="5993225" y="4372362"/>
            <a:ext cx="550934" cy="612184"/>
          </a:xfrm>
          <a:custGeom>
            <a:avLst/>
            <a:gdLst>
              <a:gd name="connsiteX0" fmla="*/ 550934 w 550934"/>
              <a:gd name="connsiteY0" fmla="*/ 172516 h 612184"/>
              <a:gd name="connsiteX1" fmla="*/ 163477 w 550934"/>
              <a:gd name="connsiteY1" fmla="*/ 377869 h 612184"/>
              <a:gd name="connsiteX2" fmla="*/ 194473 w 550934"/>
              <a:gd name="connsiteY2" fmla="*/ 377869 h 612184"/>
              <a:gd name="connsiteX3" fmla="*/ 85985 w 550934"/>
              <a:gd name="connsiteY3" fmla="*/ 494106 h 612184"/>
              <a:gd name="connsiteX4" fmla="*/ 51114 w 550934"/>
              <a:gd name="connsiteY4" fmla="*/ 610343 h 612184"/>
              <a:gd name="connsiteX5" fmla="*/ 54989 w 550934"/>
              <a:gd name="connsiteY5" fmla="*/ 544475 h 612184"/>
              <a:gd name="connsiteX6" fmla="*/ 70487 w 550934"/>
              <a:gd name="connsiteY6" fmla="*/ 284879 h 612184"/>
              <a:gd name="connsiteX7" fmla="*/ 74361 w 550934"/>
              <a:gd name="connsiteY7" fmla="*/ 370119 h 612184"/>
              <a:gd name="connsiteX8" fmla="*/ 43365 w 550934"/>
              <a:gd name="connsiteY8" fmla="*/ 242258 h 612184"/>
              <a:gd name="connsiteX9" fmla="*/ 744 w 550934"/>
              <a:gd name="connsiteY9" fmla="*/ 2035 h 612184"/>
              <a:gd name="connsiteX10" fmla="*/ 16243 w 550934"/>
              <a:gd name="connsiteY10" fmla="*/ 133770 h 612184"/>
              <a:gd name="connsiteX11" fmla="*/ 16243 w 550934"/>
              <a:gd name="connsiteY11" fmla="*/ 257757 h 612184"/>
              <a:gd name="connsiteX12" fmla="*/ 8494 w 550934"/>
              <a:gd name="connsiteY12" fmla="*/ 288753 h 612184"/>
              <a:gd name="connsiteX13" fmla="*/ 31741 w 550934"/>
              <a:gd name="connsiteY13" fmla="*/ 373994 h 612184"/>
              <a:gd name="connsiteX14" fmla="*/ 12368 w 550934"/>
              <a:gd name="connsiteY14" fmla="*/ 536726 h 612184"/>
              <a:gd name="connsiteX15" fmla="*/ 54989 w 550934"/>
              <a:gd name="connsiteY15" fmla="*/ 474733 h 612184"/>
              <a:gd name="connsiteX16" fmla="*/ 62738 w 550934"/>
              <a:gd name="connsiteY16" fmla="*/ 544475 h 612184"/>
              <a:gd name="connsiteX17" fmla="*/ 101483 w 550934"/>
              <a:gd name="connsiteY17" fmla="*/ 393367 h 612184"/>
              <a:gd name="connsiteX18" fmla="*/ 101483 w 550934"/>
              <a:gd name="connsiteY18" fmla="*/ 443736 h 612184"/>
              <a:gd name="connsiteX19" fmla="*/ 209972 w 550934"/>
              <a:gd name="connsiteY19" fmla="*/ 315875 h 612184"/>
              <a:gd name="connsiteX20" fmla="*/ 171226 w 550934"/>
              <a:gd name="connsiteY20" fmla="*/ 331374 h 612184"/>
              <a:gd name="connsiteX21" fmla="*/ 550934 w 550934"/>
              <a:gd name="connsiteY21" fmla="*/ 172516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0934" h="612184">
                <a:moveTo>
                  <a:pt x="550934" y="172516"/>
                </a:moveTo>
                <a:lnTo>
                  <a:pt x="163477" y="377869"/>
                </a:lnTo>
                <a:cubicBezTo>
                  <a:pt x="104067" y="412095"/>
                  <a:pt x="207388" y="358496"/>
                  <a:pt x="194473" y="377869"/>
                </a:cubicBezTo>
                <a:cubicBezTo>
                  <a:pt x="181558" y="397242"/>
                  <a:pt x="109878" y="455360"/>
                  <a:pt x="85985" y="494106"/>
                </a:cubicBezTo>
                <a:cubicBezTo>
                  <a:pt x="62092" y="532852"/>
                  <a:pt x="56280" y="601948"/>
                  <a:pt x="51114" y="610343"/>
                </a:cubicBezTo>
                <a:cubicBezTo>
                  <a:pt x="45948" y="618738"/>
                  <a:pt x="51760" y="598719"/>
                  <a:pt x="54989" y="544475"/>
                </a:cubicBezTo>
                <a:cubicBezTo>
                  <a:pt x="58218" y="490231"/>
                  <a:pt x="67258" y="313938"/>
                  <a:pt x="70487" y="284879"/>
                </a:cubicBezTo>
                <a:cubicBezTo>
                  <a:pt x="73716" y="255820"/>
                  <a:pt x="78881" y="377223"/>
                  <a:pt x="74361" y="370119"/>
                </a:cubicBezTo>
                <a:cubicBezTo>
                  <a:pt x="69841" y="363015"/>
                  <a:pt x="55634" y="303605"/>
                  <a:pt x="43365" y="242258"/>
                </a:cubicBezTo>
                <a:cubicBezTo>
                  <a:pt x="31096" y="180911"/>
                  <a:pt x="5264" y="20116"/>
                  <a:pt x="744" y="2035"/>
                </a:cubicBezTo>
                <a:cubicBezTo>
                  <a:pt x="-3776" y="-16046"/>
                  <a:pt x="13660" y="91150"/>
                  <a:pt x="16243" y="133770"/>
                </a:cubicBezTo>
                <a:cubicBezTo>
                  <a:pt x="18826" y="176390"/>
                  <a:pt x="17534" y="231927"/>
                  <a:pt x="16243" y="257757"/>
                </a:cubicBezTo>
                <a:cubicBezTo>
                  <a:pt x="14952" y="283587"/>
                  <a:pt x="5911" y="269380"/>
                  <a:pt x="8494" y="288753"/>
                </a:cubicBezTo>
                <a:cubicBezTo>
                  <a:pt x="11077" y="308126"/>
                  <a:pt x="31095" y="332665"/>
                  <a:pt x="31741" y="373994"/>
                </a:cubicBezTo>
                <a:cubicBezTo>
                  <a:pt x="32387" y="415323"/>
                  <a:pt x="8493" y="519936"/>
                  <a:pt x="12368" y="536726"/>
                </a:cubicBezTo>
                <a:cubicBezTo>
                  <a:pt x="16243" y="553516"/>
                  <a:pt x="46594" y="473442"/>
                  <a:pt x="54989" y="474733"/>
                </a:cubicBezTo>
                <a:cubicBezTo>
                  <a:pt x="63384" y="476024"/>
                  <a:pt x="54989" y="558036"/>
                  <a:pt x="62738" y="544475"/>
                </a:cubicBezTo>
                <a:cubicBezTo>
                  <a:pt x="70487" y="530914"/>
                  <a:pt x="95026" y="410157"/>
                  <a:pt x="101483" y="393367"/>
                </a:cubicBezTo>
                <a:cubicBezTo>
                  <a:pt x="107940" y="376577"/>
                  <a:pt x="83401" y="456651"/>
                  <a:pt x="101483" y="443736"/>
                </a:cubicBezTo>
                <a:cubicBezTo>
                  <a:pt x="119565" y="430821"/>
                  <a:pt x="198348" y="334602"/>
                  <a:pt x="209972" y="315875"/>
                </a:cubicBezTo>
                <a:cubicBezTo>
                  <a:pt x="221596" y="297148"/>
                  <a:pt x="171226" y="331374"/>
                  <a:pt x="171226" y="331374"/>
                </a:cubicBezTo>
                <a:lnTo>
                  <a:pt x="550934" y="17251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9F7AD1C-11B8-1700-76E3-F578345059FC}"/>
              </a:ext>
            </a:extLst>
          </p:cNvPr>
          <p:cNvSpPr/>
          <p:nvPr/>
        </p:nvSpPr>
        <p:spPr>
          <a:xfrm>
            <a:off x="5186240" y="4806151"/>
            <a:ext cx="713833" cy="1492764"/>
          </a:xfrm>
          <a:custGeom>
            <a:avLst/>
            <a:gdLst>
              <a:gd name="connsiteX0" fmla="*/ 713229 w 713833"/>
              <a:gd name="connsiteY0" fmla="*/ 140082 h 1492764"/>
              <a:gd name="connsiteX1" fmla="*/ 526112 w 713833"/>
              <a:gd name="connsiteY1" fmla="*/ 2393 h 1492764"/>
              <a:gd name="connsiteX2" fmla="*/ 540234 w 713833"/>
              <a:gd name="connsiteY2" fmla="*/ 55350 h 1492764"/>
              <a:gd name="connsiteX3" fmla="*/ 423728 w 713833"/>
              <a:gd name="connsiteY3" fmla="*/ 90655 h 1492764"/>
              <a:gd name="connsiteX4" fmla="*/ 416667 w 713833"/>
              <a:gd name="connsiteY4" fmla="*/ 125960 h 1492764"/>
              <a:gd name="connsiteX5" fmla="*/ 367240 w 713833"/>
              <a:gd name="connsiteY5" fmla="*/ 193040 h 1492764"/>
              <a:gd name="connsiteX6" fmla="*/ 282507 w 713833"/>
              <a:gd name="connsiteY6" fmla="*/ 306016 h 1492764"/>
              <a:gd name="connsiteX7" fmla="*/ 300160 w 713833"/>
              <a:gd name="connsiteY7" fmla="*/ 309546 h 1492764"/>
              <a:gd name="connsiteX8" fmla="*/ 321343 w 713833"/>
              <a:gd name="connsiteY8" fmla="*/ 443705 h 1492764"/>
              <a:gd name="connsiteX9" fmla="*/ 211897 w 713833"/>
              <a:gd name="connsiteY9" fmla="*/ 588456 h 1492764"/>
              <a:gd name="connsiteX10" fmla="*/ 67 w 713833"/>
              <a:gd name="connsiteY10" fmla="*/ 680249 h 1492764"/>
              <a:gd name="connsiteX11" fmla="*/ 187184 w 713833"/>
              <a:gd name="connsiteY11" fmla="*/ 644944 h 1492764"/>
              <a:gd name="connsiteX12" fmla="*/ 38903 w 713833"/>
              <a:gd name="connsiteY12" fmla="*/ 849713 h 1492764"/>
              <a:gd name="connsiteX13" fmla="*/ 88330 w 713833"/>
              <a:gd name="connsiteY13" fmla="*/ 899140 h 1492764"/>
              <a:gd name="connsiteX14" fmla="*/ 17720 w 713833"/>
              <a:gd name="connsiteY14" fmla="*/ 1001525 h 1492764"/>
              <a:gd name="connsiteX15" fmla="*/ 144818 w 713833"/>
              <a:gd name="connsiteY15" fmla="*/ 973281 h 1492764"/>
              <a:gd name="connsiteX16" fmla="*/ 271916 w 713833"/>
              <a:gd name="connsiteY16" fmla="*/ 1082726 h 1492764"/>
              <a:gd name="connsiteX17" fmla="*/ 158940 w 713833"/>
              <a:gd name="connsiteY17" fmla="*/ 1255721 h 1492764"/>
              <a:gd name="connsiteX18" fmla="*/ 257794 w 713833"/>
              <a:gd name="connsiteY18" fmla="*/ 1231007 h 1492764"/>
              <a:gd name="connsiteX19" fmla="*/ 314282 w 713833"/>
              <a:gd name="connsiteY19" fmla="*/ 1485203 h 1492764"/>
              <a:gd name="connsiteX20" fmla="*/ 286038 w 713833"/>
              <a:gd name="connsiteY20" fmla="*/ 1400471 h 1492764"/>
              <a:gd name="connsiteX21" fmla="*/ 268385 w 713833"/>
              <a:gd name="connsiteY21" fmla="*/ 1142745 h 1492764"/>
              <a:gd name="connsiteX22" fmla="*/ 268385 w 713833"/>
              <a:gd name="connsiteY22" fmla="*/ 1213355 h 1492764"/>
              <a:gd name="connsiteX23" fmla="*/ 88330 w 713833"/>
              <a:gd name="connsiteY23" fmla="*/ 920323 h 1492764"/>
              <a:gd name="connsiteX24" fmla="*/ 95391 w 713833"/>
              <a:gd name="connsiteY24" fmla="*/ 927384 h 1492764"/>
              <a:gd name="connsiteX25" fmla="*/ 233080 w 713833"/>
              <a:gd name="connsiteY25" fmla="*/ 531968 h 1492764"/>
              <a:gd name="connsiteX26" fmla="*/ 349587 w 713833"/>
              <a:gd name="connsiteY26" fmla="*/ 401339 h 1492764"/>
              <a:gd name="connsiteX27" fmla="*/ 353118 w 713833"/>
              <a:gd name="connsiteY27" fmla="*/ 242467 h 1492764"/>
              <a:gd name="connsiteX28" fmla="*/ 459033 w 713833"/>
              <a:gd name="connsiteY28" fmla="*/ 104777 h 1492764"/>
              <a:gd name="connsiteX29" fmla="*/ 589661 w 713833"/>
              <a:gd name="connsiteY29" fmla="*/ 104777 h 1492764"/>
              <a:gd name="connsiteX30" fmla="*/ 586131 w 713833"/>
              <a:gd name="connsiteY30" fmla="*/ 62411 h 1492764"/>
              <a:gd name="connsiteX31" fmla="*/ 713229 w 713833"/>
              <a:gd name="connsiteY31" fmla="*/ 140082 h 149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3833" h="1492764">
                <a:moveTo>
                  <a:pt x="713229" y="140082"/>
                </a:moveTo>
                <a:cubicBezTo>
                  <a:pt x="703226" y="130079"/>
                  <a:pt x="554944" y="16515"/>
                  <a:pt x="526112" y="2393"/>
                </a:cubicBezTo>
                <a:cubicBezTo>
                  <a:pt x="497279" y="-11729"/>
                  <a:pt x="557298" y="40640"/>
                  <a:pt x="540234" y="55350"/>
                </a:cubicBezTo>
                <a:cubicBezTo>
                  <a:pt x="523170" y="70060"/>
                  <a:pt x="444322" y="78887"/>
                  <a:pt x="423728" y="90655"/>
                </a:cubicBezTo>
                <a:cubicBezTo>
                  <a:pt x="403134" y="102423"/>
                  <a:pt x="426082" y="108896"/>
                  <a:pt x="416667" y="125960"/>
                </a:cubicBezTo>
                <a:cubicBezTo>
                  <a:pt x="407252" y="143024"/>
                  <a:pt x="367240" y="193040"/>
                  <a:pt x="367240" y="193040"/>
                </a:cubicBezTo>
                <a:cubicBezTo>
                  <a:pt x="344880" y="223049"/>
                  <a:pt x="293687" y="286598"/>
                  <a:pt x="282507" y="306016"/>
                </a:cubicBezTo>
                <a:cubicBezTo>
                  <a:pt x="271327" y="325434"/>
                  <a:pt x="293687" y="286598"/>
                  <a:pt x="300160" y="309546"/>
                </a:cubicBezTo>
                <a:cubicBezTo>
                  <a:pt x="306633" y="332494"/>
                  <a:pt x="336053" y="397220"/>
                  <a:pt x="321343" y="443705"/>
                </a:cubicBezTo>
                <a:cubicBezTo>
                  <a:pt x="306632" y="490190"/>
                  <a:pt x="265443" y="549032"/>
                  <a:pt x="211897" y="588456"/>
                </a:cubicBezTo>
                <a:cubicBezTo>
                  <a:pt x="158351" y="627880"/>
                  <a:pt x="4186" y="670834"/>
                  <a:pt x="67" y="680249"/>
                </a:cubicBezTo>
                <a:cubicBezTo>
                  <a:pt x="-4052" y="689664"/>
                  <a:pt x="180711" y="616700"/>
                  <a:pt x="187184" y="644944"/>
                </a:cubicBezTo>
                <a:cubicBezTo>
                  <a:pt x="193657" y="673188"/>
                  <a:pt x="55379" y="807347"/>
                  <a:pt x="38903" y="849713"/>
                </a:cubicBezTo>
                <a:cubicBezTo>
                  <a:pt x="22427" y="892079"/>
                  <a:pt x="91860" y="873838"/>
                  <a:pt x="88330" y="899140"/>
                </a:cubicBezTo>
                <a:cubicBezTo>
                  <a:pt x="84800" y="924442"/>
                  <a:pt x="8305" y="989168"/>
                  <a:pt x="17720" y="1001525"/>
                </a:cubicBezTo>
                <a:cubicBezTo>
                  <a:pt x="27135" y="1013882"/>
                  <a:pt x="102452" y="959748"/>
                  <a:pt x="144818" y="973281"/>
                </a:cubicBezTo>
                <a:cubicBezTo>
                  <a:pt x="187184" y="986814"/>
                  <a:pt x="269562" y="1035653"/>
                  <a:pt x="271916" y="1082726"/>
                </a:cubicBezTo>
                <a:cubicBezTo>
                  <a:pt x="274270" y="1129799"/>
                  <a:pt x="161294" y="1231008"/>
                  <a:pt x="158940" y="1255721"/>
                </a:cubicBezTo>
                <a:cubicBezTo>
                  <a:pt x="156586" y="1280434"/>
                  <a:pt x="231904" y="1192760"/>
                  <a:pt x="257794" y="1231007"/>
                </a:cubicBezTo>
                <a:cubicBezTo>
                  <a:pt x="283684" y="1269254"/>
                  <a:pt x="309575" y="1456959"/>
                  <a:pt x="314282" y="1485203"/>
                </a:cubicBezTo>
                <a:cubicBezTo>
                  <a:pt x="318989" y="1513447"/>
                  <a:pt x="293687" y="1457547"/>
                  <a:pt x="286038" y="1400471"/>
                </a:cubicBezTo>
                <a:cubicBezTo>
                  <a:pt x="278389" y="1343395"/>
                  <a:pt x="271327" y="1173931"/>
                  <a:pt x="268385" y="1142745"/>
                </a:cubicBezTo>
                <a:cubicBezTo>
                  <a:pt x="265443" y="1111559"/>
                  <a:pt x="298394" y="1250425"/>
                  <a:pt x="268385" y="1213355"/>
                </a:cubicBezTo>
                <a:cubicBezTo>
                  <a:pt x="238376" y="1176285"/>
                  <a:pt x="117162" y="967985"/>
                  <a:pt x="88330" y="920323"/>
                </a:cubicBezTo>
                <a:cubicBezTo>
                  <a:pt x="59498" y="872661"/>
                  <a:pt x="71266" y="992110"/>
                  <a:pt x="95391" y="927384"/>
                </a:cubicBezTo>
                <a:cubicBezTo>
                  <a:pt x="119516" y="862658"/>
                  <a:pt x="190714" y="619642"/>
                  <a:pt x="233080" y="531968"/>
                </a:cubicBezTo>
                <a:cubicBezTo>
                  <a:pt x="275446" y="444294"/>
                  <a:pt x="329581" y="449589"/>
                  <a:pt x="349587" y="401339"/>
                </a:cubicBezTo>
                <a:cubicBezTo>
                  <a:pt x="369593" y="353089"/>
                  <a:pt x="334877" y="291894"/>
                  <a:pt x="353118" y="242467"/>
                </a:cubicBezTo>
                <a:cubicBezTo>
                  <a:pt x="371359" y="193040"/>
                  <a:pt x="419609" y="127725"/>
                  <a:pt x="459033" y="104777"/>
                </a:cubicBezTo>
                <a:cubicBezTo>
                  <a:pt x="498457" y="81829"/>
                  <a:pt x="568478" y="111838"/>
                  <a:pt x="589661" y="104777"/>
                </a:cubicBezTo>
                <a:cubicBezTo>
                  <a:pt x="610844" y="97716"/>
                  <a:pt x="566125" y="55938"/>
                  <a:pt x="586131" y="62411"/>
                </a:cubicBezTo>
                <a:cubicBezTo>
                  <a:pt x="606137" y="68884"/>
                  <a:pt x="723232" y="150085"/>
                  <a:pt x="713229" y="14008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1365A4-9DE0-1287-47A0-0FD1B1E34B36}"/>
              </a:ext>
            </a:extLst>
          </p:cNvPr>
          <p:cNvSpPr/>
          <p:nvPr/>
        </p:nvSpPr>
        <p:spPr>
          <a:xfrm>
            <a:off x="4389192" y="5346775"/>
            <a:ext cx="590075" cy="827662"/>
          </a:xfrm>
          <a:custGeom>
            <a:avLst/>
            <a:gdLst>
              <a:gd name="connsiteX0" fmla="*/ 185983 w 590075"/>
              <a:gd name="connsiteY0" fmla="*/ 6275 h 827662"/>
              <a:gd name="connsiteX1" fmla="*/ 246308 w 590075"/>
              <a:gd name="connsiteY1" fmla="*/ 18975 h 827662"/>
              <a:gd name="connsiteX2" fmla="*/ 414583 w 590075"/>
              <a:gd name="connsiteY2" fmla="*/ 34850 h 827662"/>
              <a:gd name="connsiteX3" fmla="*/ 382833 w 590075"/>
              <a:gd name="connsiteY3" fmla="*/ 76125 h 827662"/>
              <a:gd name="connsiteX4" fmla="*/ 392358 w 590075"/>
              <a:gd name="connsiteY4" fmla="*/ 139625 h 827662"/>
              <a:gd name="connsiteX5" fmla="*/ 497133 w 590075"/>
              <a:gd name="connsiteY5" fmla="*/ 111050 h 827662"/>
              <a:gd name="connsiteX6" fmla="*/ 563808 w 590075"/>
              <a:gd name="connsiteY6" fmla="*/ 107875 h 827662"/>
              <a:gd name="connsiteX7" fmla="*/ 535233 w 590075"/>
              <a:gd name="connsiteY7" fmla="*/ 152325 h 827662"/>
              <a:gd name="connsiteX8" fmla="*/ 563808 w 590075"/>
              <a:gd name="connsiteY8" fmla="*/ 199950 h 827662"/>
              <a:gd name="connsiteX9" fmla="*/ 525708 w 590075"/>
              <a:gd name="connsiteY9" fmla="*/ 187250 h 827662"/>
              <a:gd name="connsiteX10" fmla="*/ 544758 w 590075"/>
              <a:gd name="connsiteY10" fmla="*/ 212650 h 827662"/>
              <a:gd name="connsiteX11" fmla="*/ 455858 w 590075"/>
              <a:gd name="connsiteY11" fmla="*/ 368225 h 827662"/>
              <a:gd name="connsiteX12" fmla="*/ 357433 w 590075"/>
              <a:gd name="connsiteY12" fmla="*/ 419025 h 827662"/>
              <a:gd name="connsiteX13" fmla="*/ 389183 w 590075"/>
              <a:gd name="connsiteY13" fmla="*/ 384100 h 827662"/>
              <a:gd name="connsiteX14" fmla="*/ 303458 w 590075"/>
              <a:gd name="connsiteY14" fmla="*/ 450775 h 827662"/>
              <a:gd name="connsiteX15" fmla="*/ 141533 w 590075"/>
              <a:gd name="connsiteY15" fmla="*/ 523800 h 827662"/>
              <a:gd name="connsiteX16" fmla="*/ 1833 w 590075"/>
              <a:gd name="connsiteY16" fmla="*/ 825425 h 827662"/>
              <a:gd name="connsiteX17" fmla="*/ 74858 w 590075"/>
              <a:gd name="connsiteY17" fmla="*/ 650800 h 827662"/>
              <a:gd name="connsiteX18" fmla="*/ 259008 w 590075"/>
              <a:gd name="connsiteY18" fmla="*/ 457125 h 827662"/>
              <a:gd name="connsiteX19" fmla="*/ 586033 w 590075"/>
              <a:gd name="connsiteY19" fmla="*/ 263450 h 827662"/>
              <a:gd name="connsiteX20" fmla="*/ 427283 w 590075"/>
              <a:gd name="connsiteY20" fmla="*/ 126925 h 827662"/>
              <a:gd name="connsiteX21" fmla="*/ 185983 w 590075"/>
              <a:gd name="connsiteY21" fmla="*/ 6275 h 8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0075" h="827662">
                <a:moveTo>
                  <a:pt x="185983" y="6275"/>
                </a:moveTo>
                <a:cubicBezTo>
                  <a:pt x="155821" y="-11717"/>
                  <a:pt x="208208" y="14213"/>
                  <a:pt x="246308" y="18975"/>
                </a:cubicBezTo>
                <a:cubicBezTo>
                  <a:pt x="284408" y="23738"/>
                  <a:pt x="391829" y="25325"/>
                  <a:pt x="414583" y="34850"/>
                </a:cubicBezTo>
                <a:cubicBezTo>
                  <a:pt x="437337" y="44375"/>
                  <a:pt x="386537" y="58663"/>
                  <a:pt x="382833" y="76125"/>
                </a:cubicBezTo>
                <a:cubicBezTo>
                  <a:pt x="379129" y="93587"/>
                  <a:pt x="373308" y="133804"/>
                  <a:pt x="392358" y="139625"/>
                </a:cubicBezTo>
                <a:cubicBezTo>
                  <a:pt x="411408" y="145446"/>
                  <a:pt x="468558" y="116342"/>
                  <a:pt x="497133" y="111050"/>
                </a:cubicBezTo>
                <a:cubicBezTo>
                  <a:pt x="525708" y="105758"/>
                  <a:pt x="557458" y="100996"/>
                  <a:pt x="563808" y="107875"/>
                </a:cubicBezTo>
                <a:cubicBezTo>
                  <a:pt x="570158" y="114754"/>
                  <a:pt x="535233" y="136979"/>
                  <a:pt x="535233" y="152325"/>
                </a:cubicBezTo>
                <a:cubicBezTo>
                  <a:pt x="535233" y="167671"/>
                  <a:pt x="565396" y="194129"/>
                  <a:pt x="563808" y="199950"/>
                </a:cubicBezTo>
                <a:cubicBezTo>
                  <a:pt x="562221" y="205771"/>
                  <a:pt x="528883" y="185133"/>
                  <a:pt x="525708" y="187250"/>
                </a:cubicBezTo>
                <a:cubicBezTo>
                  <a:pt x="522533" y="189367"/>
                  <a:pt x="556400" y="182488"/>
                  <a:pt x="544758" y="212650"/>
                </a:cubicBezTo>
                <a:cubicBezTo>
                  <a:pt x="533116" y="242812"/>
                  <a:pt x="487079" y="333829"/>
                  <a:pt x="455858" y="368225"/>
                </a:cubicBezTo>
                <a:cubicBezTo>
                  <a:pt x="424637" y="402621"/>
                  <a:pt x="368546" y="416379"/>
                  <a:pt x="357433" y="419025"/>
                </a:cubicBezTo>
                <a:cubicBezTo>
                  <a:pt x="346320" y="421671"/>
                  <a:pt x="398179" y="378808"/>
                  <a:pt x="389183" y="384100"/>
                </a:cubicBezTo>
                <a:cubicBezTo>
                  <a:pt x="380187" y="389392"/>
                  <a:pt x="344733" y="427492"/>
                  <a:pt x="303458" y="450775"/>
                </a:cubicBezTo>
                <a:cubicBezTo>
                  <a:pt x="262183" y="474058"/>
                  <a:pt x="191804" y="461358"/>
                  <a:pt x="141533" y="523800"/>
                </a:cubicBezTo>
                <a:cubicBezTo>
                  <a:pt x="91262" y="586242"/>
                  <a:pt x="12945" y="804258"/>
                  <a:pt x="1833" y="825425"/>
                </a:cubicBezTo>
                <a:cubicBezTo>
                  <a:pt x="-9280" y="846592"/>
                  <a:pt x="31996" y="712183"/>
                  <a:pt x="74858" y="650800"/>
                </a:cubicBezTo>
                <a:cubicBezTo>
                  <a:pt x="117720" y="589417"/>
                  <a:pt x="173812" y="521683"/>
                  <a:pt x="259008" y="457125"/>
                </a:cubicBezTo>
                <a:cubicBezTo>
                  <a:pt x="344204" y="392567"/>
                  <a:pt x="557987" y="318483"/>
                  <a:pt x="586033" y="263450"/>
                </a:cubicBezTo>
                <a:cubicBezTo>
                  <a:pt x="614079" y="208417"/>
                  <a:pt x="489195" y="167142"/>
                  <a:pt x="427283" y="126925"/>
                </a:cubicBezTo>
                <a:cubicBezTo>
                  <a:pt x="365371" y="86708"/>
                  <a:pt x="216145" y="24267"/>
                  <a:pt x="185983" y="627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D7D0C71-1120-8790-0446-3AD76027CBFE}"/>
              </a:ext>
            </a:extLst>
          </p:cNvPr>
          <p:cNvSpPr/>
          <p:nvPr/>
        </p:nvSpPr>
        <p:spPr>
          <a:xfrm>
            <a:off x="4059730" y="6010261"/>
            <a:ext cx="1481363" cy="637739"/>
          </a:xfrm>
          <a:custGeom>
            <a:avLst/>
            <a:gdLst>
              <a:gd name="connsiteX0" fmla="*/ 642445 w 1481363"/>
              <a:gd name="connsiteY0" fmla="*/ 104789 h 637739"/>
              <a:gd name="connsiteX1" fmla="*/ 242395 w 1481363"/>
              <a:gd name="connsiteY1" fmla="*/ 92089 h 637739"/>
              <a:gd name="connsiteX2" fmla="*/ 42370 w 1481363"/>
              <a:gd name="connsiteY2" fmla="*/ 142889 h 637739"/>
              <a:gd name="connsiteX3" fmla="*/ 118570 w 1481363"/>
              <a:gd name="connsiteY3" fmla="*/ 14 h 637739"/>
              <a:gd name="connsiteX4" fmla="*/ 16970 w 1481363"/>
              <a:gd name="connsiteY4" fmla="*/ 152414 h 637739"/>
              <a:gd name="connsiteX5" fmla="*/ 29670 w 1481363"/>
              <a:gd name="connsiteY5" fmla="*/ 222264 h 637739"/>
              <a:gd name="connsiteX6" fmla="*/ 51895 w 1481363"/>
              <a:gd name="connsiteY6" fmla="*/ 273064 h 637739"/>
              <a:gd name="connsiteX7" fmla="*/ 1095 w 1481363"/>
              <a:gd name="connsiteY7" fmla="*/ 250839 h 637739"/>
              <a:gd name="connsiteX8" fmla="*/ 109045 w 1481363"/>
              <a:gd name="connsiteY8" fmla="*/ 361964 h 637739"/>
              <a:gd name="connsiteX9" fmla="*/ 121745 w 1481363"/>
              <a:gd name="connsiteY9" fmla="*/ 635014 h 637739"/>
              <a:gd name="connsiteX10" fmla="*/ 137620 w 1481363"/>
              <a:gd name="connsiteY10" fmla="*/ 508014 h 637739"/>
              <a:gd name="connsiteX11" fmla="*/ 239220 w 1481363"/>
              <a:gd name="connsiteY11" fmla="*/ 606439 h 637739"/>
              <a:gd name="connsiteX12" fmla="*/ 290020 w 1481363"/>
              <a:gd name="connsiteY12" fmla="*/ 552464 h 637739"/>
              <a:gd name="connsiteX13" fmla="*/ 397970 w 1481363"/>
              <a:gd name="connsiteY13" fmla="*/ 596914 h 637739"/>
              <a:gd name="connsiteX14" fmla="*/ 499570 w 1481363"/>
              <a:gd name="connsiteY14" fmla="*/ 565164 h 637739"/>
              <a:gd name="connsiteX15" fmla="*/ 556720 w 1481363"/>
              <a:gd name="connsiteY15" fmla="*/ 558814 h 637739"/>
              <a:gd name="connsiteX16" fmla="*/ 947245 w 1481363"/>
              <a:gd name="connsiteY16" fmla="*/ 536589 h 637739"/>
              <a:gd name="connsiteX17" fmla="*/ 775795 w 1481363"/>
              <a:gd name="connsiteY17" fmla="*/ 546114 h 637739"/>
              <a:gd name="connsiteX18" fmla="*/ 1061545 w 1481363"/>
              <a:gd name="connsiteY18" fmla="*/ 409589 h 637739"/>
              <a:gd name="connsiteX19" fmla="*/ 1191720 w 1481363"/>
              <a:gd name="connsiteY19" fmla="*/ 250839 h 637739"/>
              <a:gd name="connsiteX20" fmla="*/ 1255220 w 1481363"/>
              <a:gd name="connsiteY20" fmla="*/ 177814 h 637739"/>
              <a:gd name="connsiteX21" fmla="*/ 1286970 w 1481363"/>
              <a:gd name="connsiteY21" fmla="*/ 257189 h 637739"/>
              <a:gd name="connsiteX22" fmla="*/ 1480645 w 1481363"/>
              <a:gd name="connsiteY22" fmla="*/ 320689 h 637739"/>
              <a:gd name="connsiteX23" fmla="*/ 1344120 w 1481363"/>
              <a:gd name="connsiteY23" fmla="*/ 285764 h 637739"/>
              <a:gd name="connsiteX24" fmla="*/ 1128220 w 1481363"/>
              <a:gd name="connsiteY24" fmla="*/ 336564 h 637739"/>
              <a:gd name="connsiteX25" fmla="*/ 699595 w 1481363"/>
              <a:gd name="connsiteY25" fmla="*/ 619139 h 637739"/>
              <a:gd name="connsiteX26" fmla="*/ 613870 w 1481363"/>
              <a:gd name="connsiteY26" fmla="*/ 568339 h 637739"/>
              <a:gd name="connsiteX27" fmla="*/ 258270 w 1481363"/>
              <a:gd name="connsiteY27" fmla="*/ 577864 h 637739"/>
              <a:gd name="connsiteX28" fmla="*/ 67770 w 1481363"/>
              <a:gd name="connsiteY28" fmla="*/ 314339 h 637739"/>
              <a:gd name="connsiteX29" fmla="*/ 51895 w 1481363"/>
              <a:gd name="connsiteY29" fmla="*/ 79389 h 637739"/>
              <a:gd name="connsiteX30" fmla="*/ 124920 w 1481363"/>
              <a:gd name="connsiteY30" fmla="*/ 50814 h 637739"/>
              <a:gd name="connsiteX31" fmla="*/ 115395 w 1481363"/>
              <a:gd name="connsiteY31" fmla="*/ 85739 h 637739"/>
              <a:gd name="connsiteX32" fmla="*/ 642445 w 1481363"/>
              <a:gd name="connsiteY32" fmla="*/ 104789 h 63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81363" h="637739">
                <a:moveTo>
                  <a:pt x="642445" y="104789"/>
                </a:moveTo>
                <a:cubicBezTo>
                  <a:pt x="663612" y="105847"/>
                  <a:pt x="342407" y="85739"/>
                  <a:pt x="242395" y="92089"/>
                </a:cubicBezTo>
                <a:cubicBezTo>
                  <a:pt x="142383" y="98439"/>
                  <a:pt x="63007" y="158235"/>
                  <a:pt x="42370" y="142889"/>
                </a:cubicBezTo>
                <a:cubicBezTo>
                  <a:pt x="21733" y="127543"/>
                  <a:pt x="122803" y="-1573"/>
                  <a:pt x="118570" y="14"/>
                </a:cubicBezTo>
                <a:cubicBezTo>
                  <a:pt x="114337" y="1601"/>
                  <a:pt x="31787" y="115372"/>
                  <a:pt x="16970" y="152414"/>
                </a:cubicBezTo>
                <a:cubicBezTo>
                  <a:pt x="2153" y="189456"/>
                  <a:pt x="23849" y="202156"/>
                  <a:pt x="29670" y="222264"/>
                </a:cubicBezTo>
                <a:cubicBezTo>
                  <a:pt x="35491" y="242372"/>
                  <a:pt x="56657" y="268302"/>
                  <a:pt x="51895" y="273064"/>
                </a:cubicBezTo>
                <a:cubicBezTo>
                  <a:pt x="47133" y="277826"/>
                  <a:pt x="-8430" y="236022"/>
                  <a:pt x="1095" y="250839"/>
                </a:cubicBezTo>
                <a:cubicBezTo>
                  <a:pt x="10620" y="265656"/>
                  <a:pt x="88937" y="297935"/>
                  <a:pt x="109045" y="361964"/>
                </a:cubicBezTo>
                <a:cubicBezTo>
                  <a:pt x="129153" y="425993"/>
                  <a:pt x="116983" y="610672"/>
                  <a:pt x="121745" y="635014"/>
                </a:cubicBezTo>
                <a:cubicBezTo>
                  <a:pt x="126507" y="659356"/>
                  <a:pt x="118041" y="512776"/>
                  <a:pt x="137620" y="508014"/>
                </a:cubicBezTo>
                <a:cubicBezTo>
                  <a:pt x="157199" y="503252"/>
                  <a:pt x="213820" y="599031"/>
                  <a:pt x="239220" y="606439"/>
                </a:cubicBezTo>
                <a:cubicBezTo>
                  <a:pt x="264620" y="613847"/>
                  <a:pt x="263562" y="554052"/>
                  <a:pt x="290020" y="552464"/>
                </a:cubicBezTo>
                <a:cubicBezTo>
                  <a:pt x="316478" y="550877"/>
                  <a:pt x="363045" y="594797"/>
                  <a:pt x="397970" y="596914"/>
                </a:cubicBezTo>
                <a:cubicBezTo>
                  <a:pt x="432895" y="599031"/>
                  <a:pt x="473112" y="571514"/>
                  <a:pt x="499570" y="565164"/>
                </a:cubicBezTo>
                <a:cubicBezTo>
                  <a:pt x="526028" y="558814"/>
                  <a:pt x="556720" y="558814"/>
                  <a:pt x="556720" y="558814"/>
                </a:cubicBezTo>
                <a:lnTo>
                  <a:pt x="947245" y="536589"/>
                </a:lnTo>
                <a:cubicBezTo>
                  <a:pt x="983757" y="534472"/>
                  <a:pt x="756745" y="567280"/>
                  <a:pt x="775795" y="546114"/>
                </a:cubicBezTo>
                <a:cubicBezTo>
                  <a:pt x="794845" y="524948"/>
                  <a:pt x="992224" y="458801"/>
                  <a:pt x="1061545" y="409589"/>
                </a:cubicBezTo>
                <a:cubicBezTo>
                  <a:pt x="1130866" y="360377"/>
                  <a:pt x="1159441" y="289468"/>
                  <a:pt x="1191720" y="250839"/>
                </a:cubicBezTo>
                <a:cubicBezTo>
                  <a:pt x="1223999" y="212210"/>
                  <a:pt x="1239345" y="176756"/>
                  <a:pt x="1255220" y="177814"/>
                </a:cubicBezTo>
                <a:cubicBezTo>
                  <a:pt x="1271095" y="178872"/>
                  <a:pt x="1249399" y="233377"/>
                  <a:pt x="1286970" y="257189"/>
                </a:cubicBezTo>
                <a:cubicBezTo>
                  <a:pt x="1324541" y="281001"/>
                  <a:pt x="1471120" y="315926"/>
                  <a:pt x="1480645" y="320689"/>
                </a:cubicBezTo>
                <a:cubicBezTo>
                  <a:pt x="1490170" y="325452"/>
                  <a:pt x="1402857" y="283118"/>
                  <a:pt x="1344120" y="285764"/>
                </a:cubicBezTo>
                <a:cubicBezTo>
                  <a:pt x="1285383" y="288410"/>
                  <a:pt x="1235641" y="281002"/>
                  <a:pt x="1128220" y="336564"/>
                </a:cubicBezTo>
                <a:cubicBezTo>
                  <a:pt x="1020799" y="392126"/>
                  <a:pt x="785320" y="580510"/>
                  <a:pt x="699595" y="619139"/>
                </a:cubicBezTo>
                <a:cubicBezTo>
                  <a:pt x="613870" y="657768"/>
                  <a:pt x="687424" y="575218"/>
                  <a:pt x="613870" y="568339"/>
                </a:cubicBezTo>
                <a:cubicBezTo>
                  <a:pt x="540316" y="561460"/>
                  <a:pt x="349287" y="620197"/>
                  <a:pt x="258270" y="577864"/>
                </a:cubicBezTo>
                <a:cubicBezTo>
                  <a:pt x="167253" y="535531"/>
                  <a:pt x="102166" y="397418"/>
                  <a:pt x="67770" y="314339"/>
                </a:cubicBezTo>
                <a:cubicBezTo>
                  <a:pt x="33374" y="231260"/>
                  <a:pt x="42370" y="123310"/>
                  <a:pt x="51895" y="79389"/>
                </a:cubicBezTo>
                <a:cubicBezTo>
                  <a:pt x="61420" y="35468"/>
                  <a:pt x="114337" y="49756"/>
                  <a:pt x="124920" y="50814"/>
                </a:cubicBezTo>
                <a:cubicBezTo>
                  <a:pt x="135503" y="51872"/>
                  <a:pt x="31257" y="74097"/>
                  <a:pt x="115395" y="85739"/>
                </a:cubicBezTo>
                <a:cubicBezTo>
                  <a:pt x="199532" y="97381"/>
                  <a:pt x="621278" y="103731"/>
                  <a:pt x="642445" y="10478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A78F1B0-BB02-88E9-E65D-B46B69B2C050}"/>
              </a:ext>
            </a:extLst>
          </p:cNvPr>
          <p:cNvSpPr/>
          <p:nvPr/>
        </p:nvSpPr>
        <p:spPr>
          <a:xfrm>
            <a:off x="4885667" y="4984714"/>
            <a:ext cx="573732" cy="497228"/>
          </a:xfrm>
          <a:custGeom>
            <a:avLst/>
            <a:gdLst>
              <a:gd name="connsiteX0" fmla="*/ 378483 w 573732"/>
              <a:gd name="connsiteY0" fmla="*/ 36 h 497228"/>
              <a:gd name="connsiteX1" fmla="*/ 540408 w 573732"/>
              <a:gd name="connsiteY1" fmla="*/ 168311 h 497228"/>
              <a:gd name="connsiteX2" fmla="*/ 568983 w 573732"/>
              <a:gd name="connsiteY2" fmla="*/ 168311 h 497228"/>
              <a:gd name="connsiteX3" fmla="*/ 473733 w 573732"/>
              <a:gd name="connsiteY3" fmla="*/ 219111 h 497228"/>
              <a:gd name="connsiteX4" fmla="*/ 540408 w 573732"/>
              <a:gd name="connsiteY4" fmla="*/ 250861 h 497228"/>
              <a:gd name="connsiteX5" fmla="*/ 483258 w 573732"/>
              <a:gd name="connsiteY5" fmla="*/ 320711 h 497228"/>
              <a:gd name="connsiteX6" fmla="*/ 321333 w 573732"/>
              <a:gd name="connsiteY6" fmla="*/ 492161 h 497228"/>
              <a:gd name="connsiteX7" fmla="*/ 359433 w 573732"/>
              <a:gd name="connsiteY7" fmla="*/ 441361 h 497228"/>
              <a:gd name="connsiteX8" fmla="*/ 378483 w 573732"/>
              <a:gd name="connsiteY8" fmla="*/ 333411 h 497228"/>
              <a:gd name="connsiteX9" fmla="*/ 130833 w 573732"/>
              <a:gd name="connsiteY9" fmla="*/ 400086 h 497228"/>
              <a:gd name="connsiteX10" fmla="*/ 3833 w 573732"/>
              <a:gd name="connsiteY10" fmla="*/ 438186 h 497228"/>
              <a:gd name="connsiteX11" fmla="*/ 270533 w 573732"/>
              <a:gd name="connsiteY11" fmla="*/ 327061 h 497228"/>
              <a:gd name="connsiteX12" fmla="*/ 175283 w 573732"/>
              <a:gd name="connsiteY12" fmla="*/ 349286 h 497228"/>
              <a:gd name="connsiteX13" fmla="*/ 381658 w 573732"/>
              <a:gd name="connsiteY13" fmla="*/ 288961 h 497228"/>
              <a:gd name="connsiteX14" fmla="*/ 343558 w 573732"/>
              <a:gd name="connsiteY14" fmla="*/ 311186 h 497228"/>
              <a:gd name="connsiteX15" fmla="*/ 413408 w 573732"/>
              <a:gd name="connsiteY15" fmla="*/ 292136 h 497228"/>
              <a:gd name="connsiteX16" fmla="*/ 441983 w 573732"/>
              <a:gd name="connsiteY16" fmla="*/ 320711 h 497228"/>
              <a:gd name="connsiteX17" fmla="*/ 464208 w 573732"/>
              <a:gd name="connsiteY17" fmla="*/ 234986 h 497228"/>
              <a:gd name="connsiteX18" fmla="*/ 429283 w 573732"/>
              <a:gd name="connsiteY18" fmla="*/ 273086 h 497228"/>
              <a:gd name="connsiteX19" fmla="*/ 502308 w 573732"/>
              <a:gd name="connsiteY19" fmla="*/ 181011 h 497228"/>
              <a:gd name="connsiteX20" fmla="*/ 521358 w 573732"/>
              <a:gd name="connsiteY20" fmla="*/ 184186 h 497228"/>
              <a:gd name="connsiteX21" fmla="*/ 378483 w 573732"/>
              <a:gd name="connsiteY21" fmla="*/ 36 h 4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732" h="497228">
                <a:moveTo>
                  <a:pt x="378483" y="36"/>
                </a:moveTo>
                <a:cubicBezTo>
                  <a:pt x="381658" y="-2610"/>
                  <a:pt x="508658" y="140265"/>
                  <a:pt x="540408" y="168311"/>
                </a:cubicBezTo>
                <a:cubicBezTo>
                  <a:pt x="572158" y="196357"/>
                  <a:pt x="580095" y="159844"/>
                  <a:pt x="568983" y="168311"/>
                </a:cubicBezTo>
                <a:cubicBezTo>
                  <a:pt x="557871" y="176778"/>
                  <a:pt x="478495" y="205353"/>
                  <a:pt x="473733" y="219111"/>
                </a:cubicBezTo>
                <a:cubicBezTo>
                  <a:pt x="468971" y="232869"/>
                  <a:pt x="538821" y="233928"/>
                  <a:pt x="540408" y="250861"/>
                </a:cubicBezTo>
                <a:cubicBezTo>
                  <a:pt x="541996" y="267794"/>
                  <a:pt x="519771" y="280494"/>
                  <a:pt x="483258" y="320711"/>
                </a:cubicBezTo>
                <a:cubicBezTo>
                  <a:pt x="446746" y="360928"/>
                  <a:pt x="341970" y="472053"/>
                  <a:pt x="321333" y="492161"/>
                </a:cubicBezTo>
                <a:cubicBezTo>
                  <a:pt x="300696" y="512269"/>
                  <a:pt x="349908" y="467819"/>
                  <a:pt x="359433" y="441361"/>
                </a:cubicBezTo>
                <a:cubicBezTo>
                  <a:pt x="368958" y="414903"/>
                  <a:pt x="416583" y="340290"/>
                  <a:pt x="378483" y="333411"/>
                </a:cubicBezTo>
                <a:cubicBezTo>
                  <a:pt x="340383" y="326532"/>
                  <a:pt x="193275" y="382624"/>
                  <a:pt x="130833" y="400086"/>
                </a:cubicBezTo>
                <a:cubicBezTo>
                  <a:pt x="68391" y="417548"/>
                  <a:pt x="-19450" y="450357"/>
                  <a:pt x="3833" y="438186"/>
                </a:cubicBezTo>
                <a:cubicBezTo>
                  <a:pt x="27116" y="426015"/>
                  <a:pt x="241958" y="341878"/>
                  <a:pt x="270533" y="327061"/>
                </a:cubicBezTo>
                <a:cubicBezTo>
                  <a:pt x="299108" y="312244"/>
                  <a:pt x="156762" y="355636"/>
                  <a:pt x="175283" y="349286"/>
                </a:cubicBezTo>
                <a:cubicBezTo>
                  <a:pt x="193804" y="342936"/>
                  <a:pt x="353612" y="295311"/>
                  <a:pt x="381658" y="288961"/>
                </a:cubicBezTo>
                <a:cubicBezTo>
                  <a:pt x="409704" y="282611"/>
                  <a:pt x="338266" y="310657"/>
                  <a:pt x="343558" y="311186"/>
                </a:cubicBezTo>
                <a:cubicBezTo>
                  <a:pt x="348850" y="311715"/>
                  <a:pt x="397004" y="290549"/>
                  <a:pt x="413408" y="292136"/>
                </a:cubicBezTo>
                <a:cubicBezTo>
                  <a:pt x="429812" y="293723"/>
                  <a:pt x="433516" y="330236"/>
                  <a:pt x="441983" y="320711"/>
                </a:cubicBezTo>
                <a:cubicBezTo>
                  <a:pt x="450450" y="311186"/>
                  <a:pt x="466325" y="242923"/>
                  <a:pt x="464208" y="234986"/>
                </a:cubicBezTo>
                <a:cubicBezTo>
                  <a:pt x="462091" y="227049"/>
                  <a:pt x="422933" y="282082"/>
                  <a:pt x="429283" y="273086"/>
                </a:cubicBezTo>
                <a:cubicBezTo>
                  <a:pt x="435633" y="264090"/>
                  <a:pt x="486962" y="195828"/>
                  <a:pt x="502308" y="181011"/>
                </a:cubicBezTo>
                <a:cubicBezTo>
                  <a:pt x="517654" y="166194"/>
                  <a:pt x="538291" y="209057"/>
                  <a:pt x="521358" y="184186"/>
                </a:cubicBezTo>
                <a:cubicBezTo>
                  <a:pt x="504425" y="159315"/>
                  <a:pt x="375308" y="2682"/>
                  <a:pt x="378483" y="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D0FB75A3-6BAA-534E-BF5E-4B6C1152F50C}"/>
              </a:ext>
            </a:extLst>
          </p:cNvPr>
          <p:cNvSpPr/>
          <p:nvPr/>
        </p:nvSpPr>
        <p:spPr>
          <a:xfrm>
            <a:off x="6263585" y="3990573"/>
            <a:ext cx="607172" cy="192970"/>
          </a:xfrm>
          <a:custGeom>
            <a:avLst/>
            <a:gdLst>
              <a:gd name="connsiteX0" fmla="*/ 55 w 607172"/>
              <a:gd name="connsiteY0" fmla="*/ 130 h 192970"/>
              <a:gd name="connsiteX1" fmla="*/ 258046 w 607172"/>
              <a:gd name="connsiteY1" fmla="*/ 94836 h 192970"/>
              <a:gd name="connsiteX2" fmla="*/ 604212 w 607172"/>
              <a:gd name="connsiteY2" fmla="*/ 107898 h 192970"/>
              <a:gd name="connsiteX3" fmla="*/ 427864 w 607172"/>
              <a:gd name="connsiteY3" fmla="*/ 124227 h 192970"/>
              <a:gd name="connsiteX4" fmla="*/ 476849 w 607172"/>
              <a:gd name="connsiteY4" fmla="*/ 130758 h 192970"/>
              <a:gd name="connsiteX5" fmla="*/ 499709 w 607172"/>
              <a:gd name="connsiteY5" fmla="*/ 134024 h 192970"/>
              <a:gd name="connsiteX6" fmla="*/ 391941 w 607172"/>
              <a:gd name="connsiteY6" fmla="*/ 117696 h 192970"/>
              <a:gd name="connsiteX7" fmla="*/ 418066 w 607172"/>
              <a:gd name="connsiteY7" fmla="*/ 153618 h 192970"/>
              <a:gd name="connsiteX8" fmla="*/ 293969 w 607172"/>
              <a:gd name="connsiteY8" fmla="*/ 192807 h 192970"/>
              <a:gd name="connsiteX9" fmla="*/ 421332 w 607172"/>
              <a:gd name="connsiteY9" fmla="*/ 166681 h 192970"/>
              <a:gd name="connsiteX10" fmla="*/ 356018 w 607172"/>
              <a:gd name="connsiteY10" fmla="*/ 143821 h 192970"/>
              <a:gd name="connsiteX11" fmla="*/ 519304 w 607172"/>
              <a:gd name="connsiteY11" fmla="*/ 140556 h 192970"/>
              <a:gd name="connsiteX12" fmla="*/ 297235 w 607172"/>
              <a:gd name="connsiteY12" fmla="*/ 114430 h 192970"/>
              <a:gd name="connsiteX13" fmla="*/ 235186 w 607172"/>
              <a:gd name="connsiteY13" fmla="*/ 117696 h 192970"/>
              <a:gd name="connsiteX14" fmla="*/ 55 w 607172"/>
              <a:gd name="connsiteY14" fmla="*/ 130 h 1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172" h="192970">
                <a:moveTo>
                  <a:pt x="55" y="130"/>
                </a:moveTo>
                <a:cubicBezTo>
                  <a:pt x="3865" y="-3680"/>
                  <a:pt x="157353" y="76875"/>
                  <a:pt x="258046" y="94836"/>
                </a:cubicBezTo>
                <a:cubicBezTo>
                  <a:pt x="358739" y="112797"/>
                  <a:pt x="575909" y="103000"/>
                  <a:pt x="604212" y="107898"/>
                </a:cubicBezTo>
                <a:cubicBezTo>
                  <a:pt x="632515" y="112797"/>
                  <a:pt x="449091" y="120417"/>
                  <a:pt x="427864" y="124227"/>
                </a:cubicBezTo>
                <a:cubicBezTo>
                  <a:pt x="406637" y="128037"/>
                  <a:pt x="476849" y="130758"/>
                  <a:pt x="476849" y="130758"/>
                </a:cubicBezTo>
                <a:lnTo>
                  <a:pt x="499709" y="134024"/>
                </a:lnTo>
                <a:cubicBezTo>
                  <a:pt x="485558" y="131847"/>
                  <a:pt x="405548" y="114430"/>
                  <a:pt x="391941" y="117696"/>
                </a:cubicBezTo>
                <a:cubicBezTo>
                  <a:pt x="378334" y="120962"/>
                  <a:pt x="434395" y="141100"/>
                  <a:pt x="418066" y="153618"/>
                </a:cubicBezTo>
                <a:cubicBezTo>
                  <a:pt x="401737" y="166137"/>
                  <a:pt x="293425" y="190630"/>
                  <a:pt x="293969" y="192807"/>
                </a:cubicBezTo>
                <a:cubicBezTo>
                  <a:pt x="294513" y="194984"/>
                  <a:pt x="410990" y="174845"/>
                  <a:pt x="421332" y="166681"/>
                </a:cubicBezTo>
                <a:cubicBezTo>
                  <a:pt x="431674" y="158517"/>
                  <a:pt x="339689" y="148175"/>
                  <a:pt x="356018" y="143821"/>
                </a:cubicBezTo>
                <a:cubicBezTo>
                  <a:pt x="372347" y="139467"/>
                  <a:pt x="529101" y="145454"/>
                  <a:pt x="519304" y="140556"/>
                </a:cubicBezTo>
                <a:cubicBezTo>
                  <a:pt x="509507" y="135658"/>
                  <a:pt x="344588" y="118240"/>
                  <a:pt x="297235" y="114430"/>
                </a:cubicBezTo>
                <a:cubicBezTo>
                  <a:pt x="249882" y="110620"/>
                  <a:pt x="279273" y="135657"/>
                  <a:pt x="235186" y="117696"/>
                </a:cubicBezTo>
                <a:cubicBezTo>
                  <a:pt x="191099" y="99735"/>
                  <a:pt x="-3755" y="3940"/>
                  <a:pt x="55" y="1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3AA520B-3086-97B7-239F-CDF5462DC144}"/>
              </a:ext>
            </a:extLst>
          </p:cNvPr>
          <p:cNvSpPr/>
          <p:nvPr/>
        </p:nvSpPr>
        <p:spPr>
          <a:xfrm>
            <a:off x="6097291" y="4346628"/>
            <a:ext cx="454436" cy="342957"/>
          </a:xfrm>
          <a:custGeom>
            <a:avLst/>
            <a:gdLst>
              <a:gd name="connsiteX0" fmla="*/ 159818 w 454436"/>
              <a:gd name="connsiteY0" fmla="*/ 38 h 342957"/>
              <a:gd name="connsiteX1" fmla="*/ 48783 w 454436"/>
              <a:gd name="connsiteY1" fmla="*/ 169855 h 342957"/>
              <a:gd name="connsiteX2" fmla="*/ 91238 w 454436"/>
              <a:gd name="connsiteY2" fmla="*/ 189449 h 342957"/>
              <a:gd name="connsiteX3" fmla="*/ 9595 w 454436"/>
              <a:gd name="connsiteY3" fmla="*/ 310281 h 342957"/>
              <a:gd name="connsiteX4" fmla="*/ 3063 w 454436"/>
              <a:gd name="connsiteY4" fmla="*/ 336406 h 342957"/>
              <a:gd name="connsiteX5" fmla="*/ 22658 w 454436"/>
              <a:gd name="connsiteY5" fmla="*/ 297218 h 342957"/>
              <a:gd name="connsiteX6" fmla="*/ 22658 w 454436"/>
              <a:gd name="connsiteY6" fmla="*/ 342938 h 342957"/>
              <a:gd name="connsiteX7" fmla="*/ 87972 w 454436"/>
              <a:gd name="connsiteY7" fmla="*/ 290686 h 342957"/>
              <a:gd name="connsiteX8" fmla="*/ 450466 w 454436"/>
              <a:gd name="connsiteY8" fmla="*/ 192715 h 342957"/>
              <a:gd name="connsiteX9" fmla="*/ 274118 w 454436"/>
              <a:gd name="connsiteY9" fmla="*/ 254763 h 342957"/>
              <a:gd name="connsiteX10" fmla="*/ 163083 w 454436"/>
              <a:gd name="connsiteY10" fmla="*/ 277623 h 342957"/>
              <a:gd name="connsiteX11" fmla="*/ 38986 w 454436"/>
              <a:gd name="connsiteY11" fmla="*/ 326609 h 342957"/>
              <a:gd name="connsiteX12" fmla="*/ 61846 w 454436"/>
              <a:gd name="connsiteY12" fmla="*/ 218841 h 342957"/>
              <a:gd name="connsiteX13" fmla="*/ 16126 w 454436"/>
              <a:gd name="connsiteY13" fmla="*/ 258029 h 342957"/>
              <a:gd name="connsiteX14" fmla="*/ 35720 w 454436"/>
              <a:gd name="connsiteY14" fmla="*/ 163323 h 342957"/>
              <a:gd name="connsiteX15" fmla="*/ 9595 w 454436"/>
              <a:gd name="connsiteY15" fmla="*/ 186183 h 342957"/>
              <a:gd name="connsiteX16" fmla="*/ 159818 w 454436"/>
              <a:gd name="connsiteY16" fmla="*/ 38 h 3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436" h="342957">
                <a:moveTo>
                  <a:pt x="159818" y="38"/>
                </a:moveTo>
                <a:cubicBezTo>
                  <a:pt x="166349" y="-2683"/>
                  <a:pt x="60213" y="138287"/>
                  <a:pt x="48783" y="169855"/>
                </a:cubicBezTo>
                <a:cubicBezTo>
                  <a:pt x="37353" y="201423"/>
                  <a:pt x="97769" y="166045"/>
                  <a:pt x="91238" y="189449"/>
                </a:cubicBezTo>
                <a:cubicBezTo>
                  <a:pt x="84707" y="212853"/>
                  <a:pt x="24291" y="285788"/>
                  <a:pt x="9595" y="310281"/>
                </a:cubicBezTo>
                <a:cubicBezTo>
                  <a:pt x="-5101" y="334774"/>
                  <a:pt x="886" y="338583"/>
                  <a:pt x="3063" y="336406"/>
                </a:cubicBezTo>
                <a:cubicBezTo>
                  <a:pt x="5240" y="334229"/>
                  <a:pt x="19392" y="296129"/>
                  <a:pt x="22658" y="297218"/>
                </a:cubicBezTo>
                <a:cubicBezTo>
                  <a:pt x="25924" y="298307"/>
                  <a:pt x="11772" y="344027"/>
                  <a:pt x="22658" y="342938"/>
                </a:cubicBezTo>
                <a:cubicBezTo>
                  <a:pt x="33544" y="341849"/>
                  <a:pt x="16671" y="315723"/>
                  <a:pt x="87972" y="290686"/>
                </a:cubicBezTo>
                <a:cubicBezTo>
                  <a:pt x="159273" y="265649"/>
                  <a:pt x="419442" y="198702"/>
                  <a:pt x="450466" y="192715"/>
                </a:cubicBezTo>
                <a:cubicBezTo>
                  <a:pt x="481490" y="186728"/>
                  <a:pt x="322015" y="240612"/>
                  <a:pt x="274118" y="254763"/>
                </a:cubicBezTo>
                <a:cubicBezTo>
                  <a:pt x="226221" y="268914"/>
                  <a:pt x="202272" y="265649"/>
                  <a:pt x="163083" y="277623"/>
                </a:cubicBezTo>
                <a:cubicBezTo>
                  <a:pt x="123894" y="289597"/>
                  <a:pt x="55859" y="336406"/>
                  <a:pt x="38986" y="326609"/>
                </a:cubicBezTo>
                <a:cubicBezTo>
                  <a:pt x="22113" y="316812"/>
                  <a:pt x="65656" y="230271"/>
                  <a:pt x="61846" y="218841"/>
                </a:cubicBezTo>
                <a:cubicBezTo>
                  <a:pt x="58036" y="207411"/>
                  <a:pt x="20480" y="267282"/>
                  <a:pt x="16126" y="258029"/>
                </a:cubicBezTo>
                <a:cubicBezTo>
                  <a:pt x="11772" y="248776"/>
                  <a:pt x="36808" y="175297"/>
                  <a:pt x="35720" y="163323"/>
                </a:cubicBezTo>
                <a:cubicBezTo>
                  <a:pt x="34632" y="151349"/>
                  <a:pt x="-9999" y="210676"/>
                  <a:pt x="9595" y="186183"/>
                </a:cubicBezTo>
                <a:cubicBezTo>
                  <a:pt x="29189" y="161690"/>
                  <a:pt x="153287" y="2759"/>
                  <a:pt x="159818" y="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AF0084B-05D2-34CA-BE84-82F4B0B35EEB}"/>
              </a:ext>
            </a:extLst>
          </p:cNvPr>
          <p:cNvSpPr/>
          <p:nvPr/>
        </p:nvSpPr>
        <p:spPr>
          <a:xfrm>
            <a:off x="6639028" y="4427919"/>
            <a:ext cx="255007" cy="166703"/>
          </a:xfrm>
          <a:custGeom>
            <a:avLst/>
            <a:gdLst>
              <a:gd name="connsiteX0" fmla="*/ 169 w 255007"/>
              <a:gd name="connsiteY0" fmla="*/ 62438 h 166703"/>
              <a:gd name="connsiteX1" fmla="*/ 209175 w 255007"/>
              <a:gd name="connsiteY1" fmla="*/ 390 h 166703"/>
              <a:gd name="connsiteX2" fmla="*/ 209175 w 255007"/>
              <a:gd name="connsiteY2" fmla="*/ 52641 h 166703"/>
              <a:gd name="connsiteX3" fmla="*/ 254895 w 255007"/>
              <a:gd name="connsiteY3" fmla="*/ 91830 h 166703"/>
              <a:gd name="connsiteX4" fmla="*/ 218972 w 255007"/>
              <a:gd name="connsiteY4" fmla="*/ 134284 h 166703"/>
              <a:gd name="connsiteX5" fmla="*/ 127532 w 255007"/>
              <a:gd name="connsiteY5" fmla="*/ 147347 h 166703"/>
              <a:gd name="connsiteX6" fmla="*/ 222238 w 255007"/>
              <a:gd name="connsiteY6" fmla="*/ 153878 h 166703"/>
              <a:gd name="connsiteX7" fmla="*/ 196112 w 255007"/>
              <a:gd name="connsiteY7" fmla="*/ 163675 h 166703"/>
              <a:gd name="connsiteX8" fmla="*/ 251629 w 255007"/>
              <a:gd name="connsiteY8" fmla="*/ 95095 h 166703"/>
              <a:gd name="connsiteX9" fmla="*/ 212441 w 255007"/>
              <a:gd name="connsiteY9" fmla="*/ 390 h 166703"/>
              <a:gd name="connsiteX10" fmla="*/ 160189 w 255007"/>
              <a:gd name="connsiteY10" fmla="*/ 59172 h 166703"/>
              <a:gd name="connsiteX11" fmla="*/ 173252 w 255007"/>
              <a:gd name="connsiteY11" fmla="*/ 46110 h 166703"/>
              <a:gd name="connsiteX12" fmla="*/ 169 w 255007"/>
              <a:gd name="connsiteY12" fmla="*/ 62438 h 1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07" h="166703">
                <a:moveTo>
                  <a:pt x="169" y="62438"/>
                </a:moveTo>
                <a:cubicBezTo>
                  <a:pt x="6156" y="54818"/>
                  <a:pt x="174341" y="2023"/>
                  <a:pt x="209175" y="390"/>
                </a:cubicBezTo>
                <a:cubicBezTo>
                  <a:pt x="244009" y="-1243"/>
                  <a:pt x="201555" y="37401"/>
                  <a:pt x="209175" y="52641"/>
                </a:cubicBezTo>
                <a:cubicBezTo>
                  <a:pt x="216795" y="67881"/>
                  <a:pt x="253262" y="78223"/>
                  <a:pt x="254895" y="91830"/>
                </a:cubicBezTo>
                <a:cubicBezTo>
                  <a:pt x="256528" y="105437"/>
                  <a:pt x="240199" y="125031"/>
                  <a:pt x="218972" y="134284"/>
                </a:cubicBezTo>
                <a:cubicBezTo>
                  <a:pt x="197745" y="143537"/>
                  <a:pt x="126988" y="144081"/>
                  <a:pt x="127532" y="147347"/>
                </a:cubicBezTo>
                <a:cubicBezTo>
                  <a:pt x="128076" y="150613"/>
                  <a:pt x="210808" y="151157"/>
                  <a:pt x="222238" y="153878"/>
                </a:cubicBezTo>
                <a:cubicBezTo>
                  <a:pt x="233668" y="156599"/>
                  <a:pt x="191214" y="173472"/>
                  <a:pt x="196112" y="163675"/>
                </a:cubicBezTo>
                <a:cubicBezTo>
                  <a:pt x="201010" y="153878"/>
                  <a:pt x="248908" y="122309"/>
                  <a:pt x="251629" y="95095"/>
                </a:cubicBezTo>
                <a:cubicBezTo>
                  <a:pt x="254351" y="67881"/>
                  <a:pt x="227681" y="6377"/>
                  <a:pt x="212441" y="390"/>
                </a:cubicBezTo>
                <a:cubicBezTo>
                  <a:pt x="197201" y="-5597"/>
                  <a:pt x="160189" y="59172"/>
                  <a:pt x="160189" y="59172"/>
                </a:cubicBezTo>
                <a:cubicBezTo>
                  <a:pt x="153658" y="66792"/>
                  <a:pt x="198289" y="46654"/>
                  <a:pt x="173252" y="46110"/>
                </a:cubicBezTo>
                <a:cubicBezTo>
                  <a:pt x="148215" y="45566"/>
                  <a:pt x="-5818" y="70058"/>
                  <a:pt x="169" y="62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7105CCF-ED96-A1E4-38C2-ACFA8DAFCAFC}"/>
              </a:ext>
            </a:extLst>
          </p:cNvPr>
          <p:cNvSpPr/>
          <p:nvPr/>
        </p:nvSpPr>
        <p:spPr>
          <a:xfrm>
            <a:off x="5000371" y="7222808"/>
            <a:ext cx="964469" cy="555944"/>
          </a:xfrm>
          <a:custGeom>
            <a:avLst/>
            <a:gdLst>
              <a:gd name="connsiteX0" fmla="*/ 727329 w 964469"/>
              <a:gd name="connsiteY0" fmla="*/ 63817 h 555944"/>
              <a:gd name="connsiteX1" fmla="*/ 540004 w 964469"/>
              <a:gd name="connsiteY1" fmla="*/ 32067 h 555944"/>
              <a:gd name="connsiteX2" fmla="*/ 270129 w 964469"/>
              <a:gd name="connsiteY2" fmla="*/ 6667 h 555944"/>
              <a:gd name="connsiteX3" fmla="*/ 451104 w 964469"/>
              <a:gd name="connsiteY3" fmla="*/ 47942 h 555944"/>
              <a:gd name="connsiteX4" fmla="*/ 406654 w 964469"/>
              <a:gd name="connsiteY4" fmla="*/ 82867 h 555944"/>
              <a:gd name="connsiteX5" fmla="*/ 200279 w 964469"/>
              <a:gd name="connsiteY5" fmla="*/ 120967 h 555944"/>
              <a:gd name="connsiteX6" fmla="*/ 343154 w 964469"/>
              <a:gd name="connsiteY6" fmla="*/ 124142 h 555944"/>
              <a:gd name="connsiteX7" fmla="*/ 85979 w 964469"/>
              <a:gd name="connsiteY7" fmla="*/ 159067 h 555944"/>
              <a:gd name="connsiteX8" fmla="*/ 327279 w 964469"/>
              <a:gd name="connsiteY8" fmla="*/ 146367 h 555944"/>
              <a:gd name="connsiteX9" fmla="*/ 254 w 964469"/>
              <a:gd name="connsiteY9" fmla="*/ 187642 h 555944"/>
              <a:gd name="connsiteX10" fmla="*/ 390779 w 964469"/>
              <a:gd name="connsiteY10" fmla="*/ 219392 h 555944"/>
              <a:gd name="connsiteX11" fmla="*/ 155829 w 964469"/>
              <a:gd name="connsiteY11" fmla="*/ 286067 h 555944"/>
              <a:gd name="connsiteX12" fmla="*/ 159004 w 964469"/>
              <a:gd name="connsiteY12" fmla="*/ 301942 h 555944"/>
              <a:gd name="connsiteX13" fmla="*/ 276479 w 964469"/>
              <a:gd name="connsiteY13" fmla="*/ 273367 h 555944"/>
              <a:gd name="connsiteX14" fmla="*/ 311404 w 964469"/>
              <a:gd name="connsiteY14" fmla="*/ 327342 h 555944"/>
              <a:gd name="connsiteX15" fmla="*/ 473329 w 964469"/>
              <a:gd name="connsiteY15" fmla="*/ 286067 h 555944"/>
              <a:gd name="connsiteX16" fmla="*/ 441579 w 964469"/>
              <a:gd name="connsiteY16" fmla="*/ 365442 h 555944"/>
              <a:gd name="connsiteX17" fmla="*/ 511429 w 964469"/>
              <a:gd name="connsiteY17" fmla="*/ 308292 h 555944"/>
              <a:gd name="connsiteX18" fmla="*/ 498729 w 964469"/>
              <a:gd name="connsiteY18" fmla="*/ 378142 h 555944"/>
              <a:gd name="connsiteX19" fmla="*/ 695579 w 964469"/>
              <a:gd name="connsiteY19" fmla="*/ 320992 h 555944"/>
              <a:gd name="connsiteX20" fmla="*/ 511429 w 964469"/>
              <a:gd name="connsiteY20" fmla="*/ 365442 h 555944"/>
              <a:gd name="connsiteX21" fmla="*/ 752729 w 964469"/>
              <a:gd name="connsiteY21" fmla="*/ 352742 h 555944"/>
              <a:gd name="connsiteX22" fmla="*/ 593979 w 964469"/>
              <a:gd name="connsiteY22" fmla="*/ 422592 h 555944"/>
              <a:gd name="connsiteX23" fmla="*/ 886079 w 964469"/>
              <a:gd name="connsiteY23" fmla="*/ 371792 h 555944"/>
              <a:gd name="connsiteX24" fmla="*/ 863854 w 964469"/>
              <a:gd name="connsiteY24" fmla="*/ 428942 h 555944"/>
              <a:gd name="connsiteX25" fmla="*/ 622554 w 964469"/>
              <a:gd name="connsiteY25" fmla="*/ 555942 h 555944"/>
              <a:gd name="connsiteX26" fmla="*/ 898779 w 964469"/>
              <a:gd name="connsiteY26" fmla="*/ 432117 h 555944"/>
              <a:gd name="connsiteX27" fmla="*/ 895604 w 964469"/>
              <a:gd name="connsiteY27" fmla="*/ 413067 h 555944"/>
              <a:gd name="connsiteX28" fmla="*/ 139954 w 964469"/>
              <a:gd name="connsiteY28" fmla="*/ 216217 h 555944"/>
              <a:gd name="connsiteX29" fmla="*/ 105029 w 964469"/>
              <a:gd name="connsiteY29" fmla="*/ 193992 h 555944"/>
              <a:gd name="connsiteX30" fmla="*/ 289179 w 964469"/>
              <a:gd name="connsiteY30" fmla="*/ 174942 h 555944"/>
              <a:gd name="connsiteX31" fmla="*/ 247904 w 964469"/>
              <a:gd name="connsiteY31" fmla="*/ 3492 h 555944"/>
              <a:gd name="connsiteX32" fmla="*/ 298704 w 964469"/>
              <a:gd name="connsiteY32" fmla="*/ 60642 h 555944"/>
              <a:gd name="connsiteX33" fmla="*/ 727329 w 964469"/>
              <a:gd name="connsiteY33" fmla="*/ 63817 h 5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4469" h="555944">
                <a:moveTo>
                  <a:pt x="727329" y="63817"/>
                </a:moveTo>
                <a:cubicBezTo>
                  <a:pt x="767546" y="59054"/>
                  <a:pt x="616204" y="41592"/>
                  <a:pt x="540004" y="32067"/>
                </a:cubicBezTo>
                <a:cubicBezTo>
                  <a:pt x="463804" y="22542"/>
                  <a:pt x="284946" y="4021"/>
                  <a:pt x="270129" y="6667"/>
                </a:cubicBezTo>
                <a:cubicBezTo>
                  <a:pt x="255312" y="9313"/>
                  <a:pt x="428350" y="35242"/>
                  <a:pt x="451104" y="47942"/>
                </a:cubicBezTo>
                <a:cubicBezTo>
                  <a:pt x="473858" y="60642"/>
                  <a:pt x="448458" y="70696"/>
                  <a:pt x="406654" y="82867"/>
                </a:cubicBezTo>
                <a:cubicBezTo>
                  <a:pt x="364850" y="95038"/>
                  <a:pt x="210862" y="114088"/>
                  <a:pt x="200279" y="120967"/>
                </a:cubicBezTo>
                <a:cubicBezTo>
                  <a:pt x="189696" y="127846"/>
                  <a:pt x="362204" y="117792"/>
                  <a:pt x="343154" y="124142"/>
                </a:cubicBezTo>
                <a:cubicBezTo>
                  <a:pt x="324104" y="130492"/>
                  <a:pt x="88625" y="155363"/>
                  <a:pt x="85979" y="159067"/>
                </a:cubicBezTo>
                <a:cubicBezTo>
                  <a:pt x="83333" y="162771"/>
                  <a:pt x="341567" y="141604"/>
                  <a:pt x="327279" y="146367"/>
                </a:cubicBezTo>
                <a:cubicBezTo>
                  <a:pt x="312991" y="151130"/>
                  <a:pt x="-10329" y="175471"/>
                  <a:pt x="254" y="187642"/>
                </a:cubicBezTo>
                <a:cubicBezTo>
                  <a:pt x="10837" y="199813"/>
                  <a:pt x="364850" y="202988"/>
                  <a:pt x="390779" y="219392"/>
                </a:cubicBezTo>
                <a:cubicBezTo>
                  <a:pt x="416708" y="235796"/>
                  <a:pt x="194458" y="272309"/>
                  <a:pt x="155829" y="286067"/>
                </a:cubicBezTo>
                <a:cubicBezTo>
                  <a:pt x="117200" y="299825"/>
                  <a:pt x="138896" y="304059"/>
                  <a:pt x="159004" y="301942"/>
                </a:cubicBezTo>
                <a:cubicBezTo>
                  <a:pt x="179112" y="299825"/>
                  <a:pt x="251079" y="269134"/>
                  <a:pt x="276479" y="273367"/>
                </a:cubicBezTo>
                <a:cubicBezTo>
                  <a:pt x="301879" y="277600"/>
                  <a:pt x="278596" y="325225"/>
                  <a:pt x="311404" y="327342"/>
                </a:cubicBezTo>
                <a:cubicBezTo>
                  <a:pt x="344212" y="329459"/>
                  <a:pt x="451633" y="279717"/>
                  <a:pt x="473329" y="286067"/>
                </a:cubicBezTo>
                <a:cubicBezTo>
                  <a:pt x="495025" y="292417"/>
                  <a:pt x="435229" y="361738"/>
                  <a:pt x="441579" y="365442"/>
                </a:cubicBezTo>
                <a:cubicBezTo>
                  <a:pt x="447929" y="369146"/>
                  <a:pt x="501904" y="306175"/>
                  <a:pt x="511429" y="308292"/>
                </a:cubicBezTo>
                <a:cubicBezTo>
                  <a:pt x="520954" y="310409"/>
                  <a:pt x="468037" y="376025"/>
                  <a:pt x="498729" y="378142"/>
                </a:cubicBezTo>
                <a:cubicBezTo>
                  <a:pt x="529421" y="380259"/>
                  <a:pt x="693462" y="323109"/>
                  <a:pt x="695579" y="320992"/>
                </a:cubicBezTo>
                <a:cubicBezTo>
                  <a:pt x="697696" y="318875"/>
                  <a:pt x="501904" y="360150"/>
                  <a:pt x="511429" y="365442"/>
                </a:cubicBezTo>
                <a:cubicBezTo>
                  <a:pt x="520954" y="370734"/>
                  <a:pt x="738971" y="343217"/>
                  <a:pt x="752729" y="352742"/>
                </a:cubicBezTo>
                <a:cubicBezTo>
                  <a:pt x="766487" y="362267"/>
                  <a:pt x="571754" y="419417"/>
                  <a:pt x="593979" y="422592"/>
                </a:cubicBezTo>
                <a:cubicBezTo>
                  <a:pt x="616204" y="425767"/>
                  <a:pt x="841100" y="370734"/>
                  <a:pt x="886079" y="371792"/>
                </a:cubicBezTo>
                <a:cubicBezTo>
                  <a:pt x="931058" y="372850"/>
                  <a:pt x="907775" y="398250"/>
                  <a:pt x="863854" y="428942"/>
                </a:cubicBezTo>
                <a:cubicBezTo>
                  <a:pt x="819933" y="459634"/>
                  <a:pt x="616733" y="555413"/>
                  <a:pt x="622554" y="555942"/>
                </a:cubicBezTo>
                <a:cubicBezTo>
                  <a:pt x="628375" y="556471"/>
                  <a:pt x="853271" y="455929"/>
                  <a:pt x="898779" y="432117"/>
                </a:cubicBezTo>
                <a:cubicBezTo>
                  <a:pt x="944287" y="408305"/>
                  <a:pt x="1022075" y="449050"/>
                  <a:pt x="895604" y="413067"/>
                </a:cubicBezTo>
                <a:cubicBezTo>
                  <a:pt x="769133" y="377084"/>
                  <a:pt x="271716" y="252729"/>
                  <a:pt x="139954" y="216217"/>
                </a:cubicBezTo>
                <a:cubicBezTo>
                  <a:pt x="8192" y="179705"/>
                  <a:pt x="80158" y="200871"/>
                  <a:pt x="105029" y="193992"/>
                </a:cubicBezTo>
                <a:cubicBezTo>
                  <a:pt x="129900" y="187113"/>
                  <a:pt x="265367" y="206692"/>
                  <a:pt x="289179" y="174942"/>
                </a:cubicBezTo>
                <a:cubicBezTo>
                  <a:pt x="312991" y="143192"/>
                  <a:pt x="246317" y="22542"/>
                  <a:pt x="247904" y="3492"/>
                </a:cubicBezTo>
                <a:cubicBezTo>
                  <a:pt x="249491" y="-15558"/>
                  <a:pt x="224091" y="49000"/>
                  <a:pt x="298704" y="60642"/>
                </a:cubicBezTo>
                <a:cubicBezTo>
                  <a:pt x="373316" y="72284"/>
                  <a:pt x="687112" y="68580"/>
                  <a:pt x="727329" y="6381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63F183E-2F0B-065B-C791-5D3457EA5B51}"/>
              </a:ext>
            </a:extLst>
          </p:cNvPr>
          <p:cNvSpPr/>
          <p:nvPr/>
        </p:nvSpPr>
        <p:spPr>
          <a:xfrm>
            <a:off x="5600517" y="7331280"/>
            <a:ext cx="507814" cy="598308"/>
          </a:xfrm>
          <a:custGeom>
            <a:avLst/>
            <a:gdLst>
              <a:gd name="connsiteX0" fmla="*/ 57333 w 507814"/>
              <a:gd name="connsiteY0" fmla="*/ 729 h 598308"/>
              <a:gd name="connsiteX1" fmla="*/ 183 w 507814"/>
              <a:gd name="connsiteY1" fmla="*/ 57879 h 598308"/>
              <a:gd name="connsiteX2" fmla="*/ 77504 w 507814"/>
              <a:gd name="connsiteY2" fmla="*/ 128476 h 598308"/>
              <a:gd name="connsiteX3" fmla="*/ 53971 w 507814"/>
              <a:gd name="connsiteY3" fmla="*/ 115029 h 598308"/>
              <a:gd name="connsiteX4" fmla="*/ 218698 w 507814"/>
              <a:gd name="connsiteY4" fmla="*/ 91496 h 598308"/>
              <a:gd name="connsiteX5" fmla="*/ 470830 w 507814"/>
              <a:gd name="connsiteY5" fmla="*/ 111667 h 598308"/>
              <a:gd name="connsiteX6" fmla="*/ 141377 w 507814"/>
              <a:gd name="connsiteY6" fmla="*/ 152008 h 598308"/>
              <a:gd name="connsiteX7" fmla="*/ 336359 w 507814"/>
              <a:gd name="connsiteY7" fmla="*/ 98220 h 598308"/>
              <a:gd name="connsiteX8" fmla="*/ 433851 w 507814"/>
              <a:gd name="connsiteY8" fmla="*/ 182264 h 598308"/>
              <a:gd name="connsiteX9" fmla="*/ 393509 w 507814"/>
              <a:gd name="connsiteY9" fmla="*/ 400779 h 598308"/>
              <a:gd name="connsiteX10" fmla="*/ 403595 w 507814"/>
              <a:gd name="connsiteY10" fmla="*/ 380608 h 598308"/>
              <a:gd name="connsiteX11" fmla="*/ 420404 w 507814"/>
              <a:gd name="connsiteY11" fmla="*/ 464652 h 598308"/>
              <a:gd name="connsiteX12" fmla="*/ 393509 w 507814"/>
              <a:gd name="connsiteY12" fmla="*/ 420949 h 598308"/>
              <a:gd name="connsiteX13" fmla="*/ 339721 w 507814"/>
              <a:gd name="connsiteY13" fmla="*/ 541973 h 598308"/>
              <a:gd name="connsiteX14" fmla="*/ 289295 w 507814"/>
              <a:gd name="connsiteY14" fmla="*/ 592399 h 598308"/>
              <a:gd name="connsiteX15" fmla="*/ 443936 w 507814"/>
              <a:gd name="connsiteY15" fmla="*/ 410864 h 598308"/>
              <a:gd name="connsiteX16" fmla="*/ 494362 w 507814"/>
              <a:gd name="connsiteY16" fmla="*/ 242776 h 598308"/>
              <a:gd name="connsiteX17" fmla="*/ 437212 w 507814"/>
              <a:gd name="connsiteY17" fmla="*/ 306649 h 598308"/>
              <a:gd name="connsiteX18" fmla="*/ 494362 w 507814"/>
              <a:gd name="connsiteY18" fmla="*/ 138561 h 598308"/>
              <a:gd name="connsiteX19" fmla="*/ 134654 w 507814"/>
              <a:gd name="connsiteY19" fmla="*/ 135199 h 598308"/>
              <a:gd name="connsiteX20" fmla="*/ 74142 w 507814"/>
              <a:gd name="connsiteY20" fmla="*/ 108305 h 598308"/>
              <a:gd name="connsiteX21" fmla="*/ 6907 w 507814"/>
              <a:gd name="connsiteY21" fmla="*/ 71326 h 598308"/>
              <a:gd name="connsiteX22" fmla="*/ 101036 w 507814"/>
              <a:gd name="connsiteY22" fmla="*/ 27623 h 598308"/>
              <a:gd name="connsiteX23" fmla="*/ 57333 w 507814"/>
              <a:gd name="connsiteY23" fmla="*/ 729 h 5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814" h="598308">
                <a:moveTo>
                  <a:pt x="57333" y="729"/>
                </a:moveTo>
                <a:cubicBezTo>
                  <a:pt x="40524" y="5772"/>
                  <a:pt x="-3179" y="36588"/>
                  <a:pt x="183" y="57879"/>
                </a:cubicBezTo>
                <a:cubicBezTo>
                  <a:pt x="3545" y="79170"/>
                  <a:pt x="68539" y="118951"/>
                  <a:pt x="77504" y="128476"/>
                </a:cubicBezTo>
                <a:cubicBezTo>
                  <a:pt x="86469" y="138001"/>
                  <a:pt x="30439" y="121192"/>
                  <a:pt x="53971" y="115029"/>
                </a:cubicBezTo>
                <a:cubicBezTo>
                  <a:pt x="77503" y="108866"/>
                  <a:pt x="149222" y="92056"/>
                  <a:pt x="218698" y="91496"/>
                </a:cubicBezTo>
                <a:cubicBezTo>
                  <a:pt x="288174" y="90936"/>
                  <a:pt x="483717" y="101582"/>
                  <a:pt x="470830" y="111667"/>
                </a:cubicBezTo>
                <a:cubicBezTo>
                  <a:pt x="457943" y="121752"/>
                  <a:pt x="163789" y="154249"/>
                  <a:pt x="141377" y="152008"/>
                </a:cubicBezTo>
                <a:cubicBezTo>
                  <a:pt x="118965" y="149767"/>
                  <a:pt x="287614" y="93177"/>
                  <a:pt x="336359" y="98220"/>
                </a:cubicBezTo>
                <a:cubicBezTo>
                  <a:pt x="385104" y="103263"/>
                  <a:pt x="424326" y="131838"/>
                  <a:pt x="433851" y="182264"/>
                </a:cubicBezTo>
                <a:cubicBezTo>
                  <a:pt x="443376" y="232691"/>
                  <a:pt x="398552" y="367722"/>
                  <a:pt x="393509" y="400779"/>
                </a:cubicBezTo>
                <a:cubicBezTo>
                  <a:pt x="388466" y="433836"/>
                  <a:pt x="399113" y="369963"/>
                  <a:pt x="403595" y="380608"/>
                </a:cubicBezTo>
                <a:cubicBezTo>
                  <a:pt x="408077" y="391253"/>
                  <a:pt x="422085" y="457929"/>
                  <a:pt x="420404" y="464652"/>
                </a:cubicBezTo>
                <a:cubicBezTo>
                  <a:pt x="418723" y="471375"/>
                  <a:pt x="406956" y="408062"/>
                  <a:pt x="393509" y="420949"/>
                </a:cubicBezTo>
                <a:cubicBezTo>
                  <a:pt x="380062" y="433836"/>
                  <a:pt x="357090" y="513398"/>
                  <a:pt x="339721" y="541973"/>
                </a:cubicBezTo>
                <a:cubicBezTo>
                  <a:pt x="322352" y="570548"/>
                  <a:pt x="271926" y="614250"/>
                  <a:pt x="289295" y="592399"/>
                </a:cubicBezTo>
                <a:cubicBezTo>
                  <a:pt x="306664" y="570548"/>
                  <a:pt x="409758" y="469134"/>
                  <a:pt x="443936" y="410864"/>
                </a:cubicBezTo>
                <a:cubicBezTo>
                  <a:pt x="478114" y="352594"/>
                  <a:pt x="495483" y="260145"/>
                  <a:pt x="494362" y="242776"/>
                </a:cubicBezTo>
                <a:cubicBezTo>
                  <a:pt x="493241" y="225407"/>
                  <a:pt x="437212" y="324018"/>
                  <a:pt x="437212" y="306649"/>
                </a:cubicBezTo>
                <a:cubicBezTo>
                  <a:pt x="437212" y="289280"/>
                  <a:pt x="544788" y="167136"/>
                  <a:pt x="494362" y="138561"/>
                </a:cubicBezTo>
                <a:cubicBezTo>
                  <a:pt x="443936" y="109986"/>
                  <a:pt x="204691" y="140242"/>
                  <a:pt x="134654" y="135199"/>
                </a:cubicBezTo>
                <a:cubicBezTo>
                  <a:pt x="64617" y="130156"/>
                  <a:pt x="95433" y="118951"/>
                  <a:pt x="74142" y="108305"/>
                </a:cubicBezTo>
                <a:cubicBezTo>
                  <a:pt x="52851" y="97660"/>
                  <a:pt x="2425" y="84773"/>
                  <a:pt x="6907" y="71326"/>
                </a:cubicBezTo>
                <a:cubicBezTo>
                  <a:pt x="11389" y="57879"/>
                  <a:pt x="90391" y="37148"/>
                  <a:pt x="101036" y="27623"/>
                </a:cubicBezTo>
                <a:cubicBezTo>
                  <a:pt x="111681" y="18098"/>
                  <a:pt x="74142" y="-4314"/>
                  <a:pt x="57333" y="72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C81780F-839B-AFAA-F696-065B0394E8B0}"/>
              </a:ext>
            </a:extLst>
          </p:cNvPr>
          <p:cNvSpPr/>
          <p:nvPr/>
        </p:nvSpPr>
        <p:spPr>
          <a:xfrm>
            <a:off x="5032466" y="6414926"/>
            <a:ext cx="342695" cy="386468"/>
          </a:xfrm>
          <a:custGeom>
            <a:avLst/>
            <a:gdLst>
              <a:gd name="connsiteX0" fmla="*/ 340723 w 342695"/>
              <a:gd name="connsiteY0" fmla="*/ 3291 h 386468"/>
              <a:gd name="connsiteX1" fmla="*/ 48985 w 342695"/>
              <a:gd name="connsiteY1" fmla="*/ 351634 h 386468"/>
              <a:gd name="connsiteX2" fmla="*/ 1088 w 342695"/>
              <a:gd name="connsiteY2" fmla="*/ 373405 h 386468"/>
              <a:gd name="connsiteX3" fmla="*/ 57694 w 342695"/>
              <a:gd name="connsiteY3" fmla="*/ 351634 h 386468"/>
              <a:gd name="connsiteX4" fmla="*/ 301534 w 342695"/>
              <a:gd name="connsiteY4" fmla="*/ 386468 h 386468"/>
              <a:gd name="connsiteX5" fmla="*/ 210094 w 342695"/>
              <a:gd name="connsiteY5" fmla="*/ 373405 h 386468"/>
              <a:gd name="connsiteX6" fmla="*/ 92528 w 342695"/>
              <a:gd name="connsiteY6" fmla="*/ 355988 h 386468"/>
              <a:gd name="connsiteX7" fmla="*/ 75111 w 342695"/>
              <a:gd name="connsiteY7" fmla="*/ 355988 h 386468"/>
              <a:gd name="connsiteX8" fmla="*/ 57694 w 342695"/>
              <a:gd name="connsiteY8" fmla="*/ 369051 h 386468"/>
              <a:gd name="connsiteX9" fmla="*/ 170905 w 342695"/>
              <a:gd name="connsiteY9" fmla="*/ 186171 h 386468"/>
              <a:gd name="connsiteX10" fmla="*/ 340723 w 342695"/>
              <a:gd name="connsiteY10" fmla="*/ 3291 h 38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695" h="386468">
                <a:moveTo>
                  <a:pt x="340723" y="3291"/>
                </a:moveTo>
                <a:cubicBezTo>
                  <a:pt x="320403" y="30868"/>
                  <a:pt x="105591" y="289948"/>
                  <a:pt x="48985" y="351634"/>
                </a:cubicBezTo>
                <a:cubicBezTo>
                  <a:pt x="-7621" y="413320"/>
                  <a:pt x="-363" y="373405"/>
                  <a:pt x="1088" y="373405"/>
                </a:cubicBezTo>
                <a:cubicBezTo>
                  <a:pt x="2539" y="373405"/>
                  <a:pt x="7620" y="349457"/>
                  <a:pt x="57694" y="351634"/>
                </a:cubicBezTo>
                <a:cubicBezTo>
                  <a:pt x="107768" y="353811"/>
                  <a:pt x="301534" y="386468"/>
                  <a:pt x="301534" y="386468"/>
                </a:cubicBezTo>
                <a:lnTo>
                  <a:pt x="210094" y="373405"/>
                </a:lnTo>
                <a:lnTo>
                  <a:pt x="92528" y="355988"/>
                </a:lnTo>
                <a:cubicBezTo>
                  <a:pt x="70031" y="353085"/>
                  <a:pt x="80917" y="353811"/>
                  <a:pt x="75111" y="355988"/>
                </a:cubicBezTo>
                <a:cubicBezTo>
                  <a:pt x="69305" y="358165"/>
                  <a:pt x="41728" y="397354"/>
                  <a:pt x="57694" y="369051"/>
                </a:cubicBezTo>
                <a:cubicBezTo>
                  <a:pt x="73660" y="340748"/>
                  <a:pt x="123008" y="243502"/>
                  <a:pt x="170905" y="186171"/>
                </a:cubicBezTo>
                <a:cubicBezTo>
                  <a:pt x="218802" y="128840"/>
                  <a:pt x="361043" y="-24286"/>
                  <a:pt x="340723" y="32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2DDBBD8-BCB0-B791-F9B2-A2276065B3CC}"/>
              </a:ext>
            </a:extLst>
          </p:cNvPr>
          <p:cNvSpPr/>
          <p:nvPr/>
        </p:nvSpPr>
        <p:spPr>
          <a:xfrm>
            <a:off x="6096915" y="5098376"/>
            <a:ext cx="556906" cy="492044"/>
          </a:xfrm>
          <a:custGeom>
            <a:avLst/>
            <a:gdLst>
              <a:gd name="connsiteX0" fmla="*/ 556434 w 556906"/>
              <a:gd name="connsiteY0" fmla="*/ 165955 h 492044"/>
              <a:gd name="connsiteX1" fmla="*/ 417096 w 556906"/>
              <a:gd name="connsiteY1" fmla="*/ 65807 h 492044"/>
              <a:gd name="connsiteX2" fmla="*/ 142776 w 556906"/>
              <a:gd name="connsiteY2" fmla="*/ 30973 h 492044"/>
              <a:gd name="connsiteX3" fmla="*/ 86171 w 556906"/>
              <a:gd name="connsiteY3" fmla="*/ 113704 h 492044"/>
              <a:gd name="connsiteX4" fmla="*/ 86171 w 556906"/>
              <a:gd name="connsiteY4" fmla="*/ 139830 h 492044"/>
              <a:gd name="connsiteX5" fmla="*/ 64399 w 556906"/>
              <a:gd name="connsiteY5" fmla="*/ 104995 h 492044"/>
              <a:gd name="connsiteX6" fmla="*/ 116651 w 556906"/>
              <a:gd name="connsiteY6" fmla="*/ 200790 h 492044"/>
              <a:gd name="connsiteX7" fmla="*/ 199382 w 556906"/>
              <a:gd name="connsiteY7" fmla="*/ 448984 h 492044"/>
              <a:gd name="connsiteX8" fmla="*/ 203736 w 556906"/>
              <a:gd name="connsiteY8" fmla="*/ 483818 h 492044"/>
              <a:gd name="connsiteX9" fmla="*/ 168902 w 556906"/>
              <a:gd name="connsiteY9" fmla="*/ 357544 h 492044"/>
              <a:gd name="connsiteX10" fmla="*/ 3439 w 556906"/>
              <a:gd name="connsiteY10" fmla="*/ 9201 h 492044"/>
              <a:gd name="connsiteX11" fmla="*/ 60045 w 556906"/>
              <a:gd name="connsiteY11" fmla="*/ 96287 h 492044"/>
              <a:gd name="connsiteX12" fmla="*/ 99234 w 556906"/>
              <a:gd name="connsiteY12" fmla="*/ 44035 h 492044"/>
              <a:gd name="connsiteX13" fmla="*/ 103588 w 556906"/>
              <a:gd name="connsiteY13" fmla="*/ 26618 h 492044"/>
              <a:gd name="connsiteX14" fmla="*/ 290822 w 556906"/>
              <a:gd name="connsiteY14" fmla="*/ 48390 h 492044"/>
              <a:gd name="connsiteX15" fmla="*/ 203736 w 556906"/>
              <a:gd name="connsiteY15" fmla="*/ 78870 h 492044"/>
              <a:gd name="connsiteX16" fmla="*/ 373554 w 556906"/>
              <a:gd name="connsiteY16" fmla="*/ 78870 h 492044"/>
              <a:gd name="connsiteX17" fmla="*/ 556434 w 556906"/>
              <a:gd name="connsiteY17" fmla="*/ 165955 h 49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906" h="492044">
                <a:moveTo>
                  <a:pt x="556434" y="165955"/>
                </a:moveTo>
                <a:cubicBezTo>
                  <a:pt x="563691" y="163778"/>
                  <a:pt x="486039" y="88304"/>
                  <a:pt x="417096" y="65807"/>
                </a:cubicBezTo>
                <a:cubicBezTo>
                  <a:pt x="348153" y="43310"/>
                  <a:pt x="197930" y="22990"/>
                  <a:pt x="142776" y="30973"/>
                </a:cubicBezTo>
                <a:cubicBezTo>
                  <a:pt x="87622" y="38956"/>
                  <a:pt x="95605" y="95561"/>
                  <a:pt x="86171" y="113704"/>
                </a:cubicBezTo>
                <a:cubicBezTo>
                  <a:pt x="76737" y="131847"/>
                  <a:pt x="89800" y="141282"/>
                  <a:pt x="86171" y="139830"/>
                </a:cubicBezTo>
                <a:cubicBezTo>
                  <a:pt x="82542" y="138378"/>
                  <a:pt x="59319" y="94835"/>
                  <a:pt x="64399" y="104995"/>
                </a:cubicBezTo>
                <a:cubicBezTo>
                  <a:pt x="69479" y="115155"/>
                  <a:pt x="94154" y="143458"/>
                  <a:pt x="116651" y="200790"/>
                </a:cubicBezTo>
                <a:cubicBezTo>
                  <a:pt x="139148" y="258122"/>
                  <a:pt x="184868" y="401813"/>
                  <a:pt x="199382" y="448984"/>
                </a:cubicBezTo>
                <a:cubicBezTo>
                  <a:pt x="213896" y="496155"/>
                  <a:pt x="208816" y="499058"/>
                  <a:pt x="203736" y="483818"/>
                </a:cubicBezTo>
                <a:cubicBezTo>
                  <a:pt x="198656" y="468578"/>
                  <a:pt x="202285" y="436647"/>
                  <a:pt x="168902" y="357544"/>
                </a:cubicBezTo>
                <a:cubicBezTo>
                  <a:pt x="135519" y="278441"/>
                  <a:pt x="21582" y="52744"/>
                  <a:pt x="3439" y="9201"/>
                </a:cubicBezTo>
                <a:cubicBezTo>
                  <a:pt x="-14704" y="-34342"/>
                  <a:pt x="44079" y="90481"/>
                  <a:pt x="60045" y="96287"/>
                </a:cubicBezTo>
                <a:cubicBezTo>
                  <a:pt x="76011" y="102093"/>
                  <a:pt x="99234" y="44035"/>
                  <a:pt x="99234" y="44035"/>
                </a:cubicBezTo>
                <a:cubicBezTo>
                  <a:pt x="106491" y="32423"/>
                  <a:pt x="71657" y="25892"/>
                  <a:pt x="103588" y="26618"/>
                </a:cubicBezTo>
                <a:cubicBezTo>
                  <a:pt x="135519" y="27344"/>
                  <a:pt x="274131" y="39681"/>
                  <a:pt x="290822" y="48390"/>
                </a:cubicBezTo>
                <a:cubicBezTo>
                  <a:pt x="307513" y="57099"/>
                  <a:pt x="189947" y="73790"/>
                  <a:pt x="203736" y="78870"/>
                </a:cubicBezTo>
                <a:cubicBezTo>
                  <a:pt x="217525" y="83950"/>
                  <a:pt x="319125" y="67259"/>
                  <a:pt x="373554" y="78870"/>
                </a:cubicBezTo>
                <a:cubicBezTo>
                  <a:pt x="427983" y="90481"/>
                  <a:pt x="549177" y="168132"/>
                  <a:pt x="556434" y="1659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870E2B6-B5A2-7BF5-2E25-5F526F09A41A}"/>
              </a:ext>
            </a:extLst>
          </p:cNvPr>
          <p:cNvSpPr/>
          <p:nvPr/>
        </p:nvSpPr>
        <p:spPr>
          <a:xfrm>
            <a:off x="6568243" y="5358354"/>
            <a:ext cx="282822" cy="548127"/>
          </a:xfrm>
          <a:custGeom>
            <a:avLst/>
            <a:gdLst>
              <a:gd name="connsiteX0" fmla="*/ 180900 w 282822"/>
              <a:gd name="connsiteY0" fmla="*/ 1772 h 548127"/>
              <a:gd name="connsiteX1" fmla="*/ 281048 w 282822"/>
              <a:gd name="connsiteY1" fmla="*/ 158526 h 548127"/>
              <a:gd name="connsiteX2" fmla="*/ 85106 w 282822"/>
              <a:gd name="connsiteY2" fmla="*/ 232549 h 548127"/>
              <a:gd name="connsiteX3" fmla="*/ 6728 w 282822"/>
              <a:gd name="connsiteY3" fmla="*/ 546057 h 548127"/>
              <a:gd name="connsiteX4" fmla="*/ 11083 w 282822"/>
              <a:gd name="connsiteY4" fmla="*/ 363177 h 548127"/>
              <a:gd name="connsiteX5" fmla="*/ 67688 w 282822"/>
              <a:gd name="connsiteY5" fmla="*/ 254320 h 548127"/>
              <a:gd name="connsiteX6" fmla="*/ 163483 w 282822"/>
              <a:gd name="connsiteY6" fmla="*/ 271737 h 548127"/>
              <a:gd name="connsiteX7" fmla="*/ 180900 w 282822"/>
              <a:gd name="connsiteY7" fmla="*/ 1772 h 5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22" h="548127">
                <a:moveTo>
                  <a:pt x="180900" y="1772"/>
                </a:moveTo>
                <a:cubicBezTo>
                  <a:pt x="200494" y="-17096"/>
                  <a:pt x="297014" y="120063"/>
                  <a:pt x="281048" y="158526"/>
                </a:cubicBezTo>
                <a:cubicBezTo>
                  <a:pt x="265082" y="196989"/>
                  <a:pt x="130826" y="167961"/>
                  <a:pt x="85106" y="232549"/>
                </a:cubicBezTo>
                <a:cubicBezTo>
                  <a:pt x="39386" y="297137"/>
                  <a:pt x="19065" y="524286"/>
                  <a:pt x="6728" y="546057"/>
                </a:cubicBezTo>
                <a:cubicBezTo>
                  <a:pt x="-5609" y="567828"/>
                  <a:pt x="923" y="411800"/>
                  <a:pt x="11083" y="363177"/>
                </a:cubicBezTo>
                <a:cubicBezTo>
                  <a:pt x="21243" y="314554"/>
                  <a:pt x="42288" y="269560"/>
                  <a:pt x="67688" y="254320"/>
                </a:cubicBezTo>
                <a:cubicBezTo>
                  <a:pt x="93088" y="239080"/>
                  <a:pt x="143163" y="307297"/>
                  <a:pt x="163483" y="271737"/>
                </a:cubicBezTo>
                <a:cubicBezTo>
                  <a:pt x="183803" y="236177"/>
                  <a:pt x="161306" y="20640"/>
                  <a:pt x="180900" y="17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806F9AD-08E8-3D76-9733-4F68D42E35AC}"/>
              </a:ext>
            </a:extLst>
          </p:cNvPr>
          <p:cNvSpPr/>
          <p:nvPr/>
        </p:nvSpPr>
        <p:spPr>
          <a:xfrm>
            <a:off x="6331894" y="5833300"/>
            <a:ext cx="186775" cy="774169"/>
          </a:xfrm>
          <a:custGeom>
            <a:avLst/>
            <a:gdLst>
              <a:gd name="connsiteX0" fmla="*/ 108095 w 186775"/>
              <a:gd name="connsiteY0" fmla="*/ 27569 h 774169"/>
              <a:gd name="connsiteX1" fmla="*/ 182117 w 186775"/>
              <a:gd name="connsiteY1" fmla="*/ 480414 h 774169"/>
              <a:gd name="connsiteX2" fmla="*/ 90677 w 186775"/>
              <a:gd name="connsiteY2" fmla="*/ 415100 h 774169"/>
              <a:gd name="connsiteX3" fmla="*/ 3592 w 186775"/>
              <a:gd name="connsiteY3" fmla="*/ 506540 h 774169"/>
              <a:gd name="connsiteX4" fmla="*/ 16655 w 186775"/>
              <a:gd name="connsiteY4" fmla="*/ 772151 h 774169"/>
              <a:gd name="connsiteX5" fmla="*/ 16655 w 186775"/>
              <a:gd name="connsiteY5" fmla="*/ 619751 h 774169"/>
              <a:gd name="connsiteX6" fmla="*/ 142929 w 186775"/>
              <a:gd name="connsiteY6" fmla="*/ 454289 h 774169"/>
              <a:gd name="connsiteX7" fmla="*/ 186472 w 186775"/>
              <a:gd name="connsiteY7" fmla="*/ 436871 h 774169"/>
              <a:gd name="connsiteX8" fmla="*/ 125512 w 186775"/>
              <a:gd name="connsiteY8" fmla="*/ 88529 h 774169"/>
              <a:gd name="connsiteX9" fmla="*/ 108095 w 186775"/>
              <a:gd name="connsiteY9" fmla="*/ 27569 h 7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775" h="774169">
                <a:moveTo>
                  <a:pt x="108095" y="27569"/>
                </a:moveTo>
                <a:cubicBezTo>
                  <a:pt x="117529" y="92883"/>
                  <a:pt x="185020" y="415826"/>
                  <a:pt x="182117" y="480414"/>
                </a:cubicBezTo>
                <a:cubicBezTo>
                  <a:pt x="179214" y="545002"/>
                  <a:pt x="120431" y="410746"/>
                  <a:pt x="90677" y="415100"/>
                </a:cubicBezTo>
                <a:cubicBezTo>
                  <a:pt x="60923" y="419454"/>
                  <a:pt x="15929" y="447032"/>
                  <a:pt x="3592" y="506540"/>
                </a:cubicBezTo>
                <a:cubicBezTo>
                  <a:pt x="-8745" y="566048"/>
                  <a:pt x="14478" y="753283"/>
                  <a:pt x="16655" y="772151"/>
                </a:cubicBezTo>
                <a:cubicBezTo>
                  <a:pt x="18832" y="791019"/>
                  <a:pt x="-4391" y="672728"/>
                  <a:pt x="16655" y="619751"/>
                </a:cubicBezTo>
                <a:cubicBezTo>
                  <a:pt x="37701" y="566774"/>
                  <a:pt x="114626" y="484769"/>
                  <a:pt x="142929" y="454289"/>
                </a:cubicBezTo>
                <a:cubicBezTo>
                  <a:pt x="171232" y="423809"/>
                  <a:pt x="189375" y="497831"/>
                  <a:pt x="186472" y="436871"/>
                </a:cubicBezTo>
                <a:cubicBezTo>
                  <a:pt x="183569" y="375911"/>
                  <a:pt x="135672" y="151666"/>
                  <a:pt x="125512" y="88529"/>
                </a:cubicBezTo>
                <a:cubicBezTo>
                  <a:pt x="115352" y="25392"/>
                  <a:pt x="98661" y="-37745"/>
                  <a:pt x="108095" y="2756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AA981D-8396-3CB2-8C02-721EA8A3EDF7}"/>
              </a:ext>
            </a:extLst>
          </p:cNvPr>
          <p:cNvSpPr/>
          <p:nvPr/>
        </p:nvSpPr>
        <p:spPr>
          <a:xfrm>
            <a:off x="5378019" y="6395762"/>
            <a:ext cx="474327" cy="386671"/>
          </a:xfrm>
          <a:custGeom>
            <a:avLst/>
            <a:gdLst>
              <a:gd name="connsiteX0" fmla="*/ 439581 w 474327"/>
              <a:gd name="connsiteY0" fmla="*/ 12238 h 386671"/>
              <a:gd name="connsiteX1" fmla="*/ 43581 w 474327"/>
              <a:gd name="connsiteY1" fmla="*/ 300238 h 386671"/>
              <a:gd name="connsiteX2" fmla="*/ 144381 w 474327"/>
              <a:gd name="connsiteY2" fmla="*/ 206638 h 386671"/>
              <a:gd name="connsiteX3" fmla="*/ 381 w 474327"/>
              <a:gd name="connsiteY3" fmla="*/ 386638 h 386671"/>
              <a:gd name="connsiteX4" fmla="*/ 108381 w 474327"/>
              <a:gd name="connsiteY4" fmla="*/ 221038 h 386671"/>
              <a:gd name="connsiteX5" fmla="*/ 288381 w 474327"/>
              <a:gd name="connsiteY5" fmla="*/ 141838 h 386671"/>
              <a:gd name="connsiteX6" fmla="*/ 439581 w 474327"/>
              <a:gd name="connsiteY6" fmla="*/ 62638 h 386671"/>
              <a:gd name="connsiteX7" fmla="*/ 439581 w 474327"/>
              <a:gd name="connsiteY7" fmla="*/ 12238 h 38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27" h="386671">
                <a:moveTo>
                  <a:pt x="439581" y="12238"/>
                </a:moveTo>
                <a:cubicBezTo>
                  <a:pt x="373581" y="51838"/>
                  <a:pt x="92781" y="267838"/>
                  <a:pt x="43581" y="300238"/>
                </a:cubicBezTo>
                <a:cubicBezTo>
                  <a:pt x="-5619" y="332638"/>
                  <a:pt x="151581" y="192238"/>
                  <a:pt x="144381" y="206638"/>
                </a:cubicBezTo>
                <a:cubicBezTo>
                  <a:pt x="137181" y="221038"/>
                  <a:pt x="6381" y="384238"/>
                  <a:pt x="381" y="386638"/>
                </a:cubicBezTo>
                <a:cubicBezTo>
                  <a:pt x="-5619" y="389038"/>
                  <a:pt x="60381" y="261838"/>
                  <a:pt x="108381" y="221038"/>
                </a:cubicBezTo>
                <a:cubicBezTo>
                  <a:pt x="156381" y="180238"/>
                  <a:pt x="233181" y="168238"/>
                  <a:pt x="288381" y="141838"/>
                </a:cubicBezTo>
                <a:cubicBezTo>
                  <a:pt x="343581" y="115438"/>
                  <a:pt x="417981" y="85438"/>
                  <a:pt x="439581" y="62638"/>
                </a:cubicBezTo>
                <a:cubicBezTo>
                  <a:pt x="461181" y="39838"/>
                  <a:pt x="505581" y="-27362"/>
                  <a:pt x="439581" y="1223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E1C496E-E110-E91C-5E48-EF3B79F8CD71}"/>
              </a:ext>
            </a:extLst>
          </p:cNvPr>
          <p:cNvSpPr/>
          <p:nvPr/>
        </p:nvSpPr>
        <p:spPr>
          <a:xfrm>
            <a:off x="3785294" y="4535377"/>
            <a:ext cx="314314" cy="2182988"/>
          </a:xfrm>
          <a:custGeom>
            <a:avLst/>
            <a:gdLst>
              <a:gd name="connsiteX0" fmla="*/ 52306 w 314314"/>
              <a:gd name="connsiteY0" fmla="*/ 65423 h 2182988"/>
              <a:gd name="connsiteX1" fmla="*/ 88306 w 314314"/>
              <a:gd name="connsiteY1" fmla="*/ 130223 h 2182988"/>
              <a:gd name="connsiteX2" fmla="*/ 37906 w 314314"/>
              <a:gd name="connsiteY2" fmla="*/ 735023 h 2182988"/>
              <a:gd name="connsiteX3" fmla="*/ 174706 w 314314"/>
              <a:gd name="connsiteY3" fmla="*/ 1246223 h 2182988"/>
              <a:gd name="connsiteX4" fmla="*/ 102706 w 314314"/>
              <a:gd name="connsiteY4" fmla="*/ 1253423 h 2182988"/>
              <a:gd name="connsiteX5" fmla="*/ 217906 w 314314"/>
              <a:gd name="connsiteY5" fmla="*/ 1455023 h 2182988"/>
              <a:gd name="connsiteX6" fmla="*/ 117106 w 314314"/>
              <a:gd name="connsiteY6" fmla="*/ 1735823 h 2182988"/>
              <a:gd name="connsiteX7" fmla="*/ 311506 w 314314"/>
              <a:gd name="connsiteY7" fmla="*/ 2167823 h 2182988"/>
              <a:gd name="connsiteX8" fmla="*/ 225106 w 314314"/>
              <a:gd name="connsiteY8" fmla="*/ 2023823 h 2182988"/>
              <a:gd name="connsiteX9" fmla="*/ 124306 w 314314"/>
              <a:gd name="connsiteY9" fmla="*/ 1440623 h 2182988"/>
              <a:gd name="connsiteX10" fmla="*/ 131506 w 314314"/>
              <a:gd name="connsiteY10" fmla="*/ 1275023 h 2182988"/>
              <a:gd name="connsiteX11" fmla="*/ 1906 w 314314"/>
              <a:gd name="connsiteY11" fmla="*/ 900623 h 2182988"/>
              <a:gd name="connsiteX12" fmla="*/ 52306 w 314314"/>
              <a:gd name="connsiteY12" fmla="*/ 65423 h 21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14" h="2182988">
                <a:moveTo>
                  <a:pt x="52306" y="65423"/>
                </a:moveTo>
                <a:cubicBezTo>
                  <a:pt x="66706" y="-62977"/>
                  <a:pt x="90706" y="18623"/>
                  <a:pt x="88306" y="130223"/>
                </a:cubicBezTo>
                <a:cubicBezTo>
                  <a:pt x="85906" y="241823"/>
                  <a:pt x="23506" y="549023"/>
                  <a:pt x="37906" y="735023"/>
                </a:cubicBezTo>
                <a:cubicBezTo>
                  <a:pt x="52306" y="921023"/>
                  <a:pt x="163906" y="1159823"/>
                  <a:pt x="174706" y="1246223"/>
                </a:cubicBezTo>
                <a:cubicBezTo>
                  <a:pt x="185506" y="1332623"/>
                  <a:pt x="95506" y="1218623"/>
                  <a:pt x="102706" y="1253423"/>
                </a:cubicBezTo>
                <a:cubicBezTo>
                  <a:pt x="109906" y="1288223"/>
                  <a:pt x="215506" y="1374623"/>
                  <a:pt x="217906" y="1455023"/>
                </a:cubicBezTo>
                <a:cubicBezTo>
                  <a:pt x="220306" y="1535423"/>
                  <a:pt x="101506" y="1617023"/>
                  <a:pt x="117106" y="1735823"/>
                </a:cubicBezTo>
                <a:cubicBezTo>
                  <a:pt x="132706" y="1854623"/>
                  <a:pt x="293506" y="2119823"/>
                  <a:pt x="311506" y="2167823"/>
                </a:cubicBezTo>
                <a:cubicBezTo>
                  <a:pt x="329506" y="2215823"/>
                  <a:pt x="256306" y="2145023"/>
                  <a:pt x="225106" y="2023823"/>
                </a:cubicBezTo>
                <a:cubicBezTo>
                  <a:pt x="193906" y="1902623"/>
                  <a:pt x="139906" y="1565423"/>
                  <a:pt x="124306" y="1440623"/>
                </a:cubicBezTo>
                <a:cubicBezTo>
                  <a:pt x="108706" y="1315823"/>
                  <a:pt x="151906" y="1365023"/>
                  <a:pt x="131506" y="1275023"/>
                </a:cubicBezTo>
                <a:cubicBezTo>
                  <a:pt x="111106" y="1185023"/>
                  <a:pt x="13906" y="1104623"/>
                  <a:pt x="1906" y="900623"/>
                </a:cubicBezTo>
                <a:cubicBezTo>
                  <a:pt x="-10094" y="696623"/>
                  <a:pt x="37906" y="193823"/>
                  <a:pt x="52306" y="6542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B8BEFC3-09D6-E266-3383-196C57B1C513}"/>
              </a:ext>
            </a:extLst>
          </p:cNvPr>
          <p:cNvSpPr/>
          <p:nvPr/>
        </p:nvSpPr>
        <p:spPr>
          <a:xfrm>
            <a:off x="3480582" y="2021941"/>
            <a:ext cx="2197552" cy="782785"/>
          </a:xfrm>
          <a:custGeom>
            <a:avLst/>
            <a:gdLst>
              <a:gd name="connsiteX0" fmla="*/ 2196318 w 2197552"/>
              <a:gd name="connsiteY0" fmla="*/ 599339 h 782785"/>
              <a:gd name="connsiteX1" fmla="*/ 1990578 w 2197552"/>
              <a:gd name="connsiteY1" fmla="*/ 58319 h 782785"/>
              <a:gd name="connsiteX2" fmla="*/ 1053318 w 2197552"/>
              <a:gd name="connsiteY2" fmla="*/ 73559 h 782785"/>
              <a:gd name="connsiteX3" fmla="*/ 1335258 w 2197552"/>
              <a:gd name="connsiteY3" fmla="*/ 12599 h 782785"/>
              <a:gd name="connsiteX4" fmla="*/ 565638 w 2197552"/>
              <a:gd name="connsiteY4" fmla="*/ 111659 h 782785"/>
              <a:gd name="connsiteX5" fmla="*/ 1758 w 2197552"/>
              <a:gd name="connsiteY5" fmla="*/ 782219 h 782785"/>
              <a:gd name="connsiteX6" fmla="*/ 405618 w 2197552"/>
              <a:gd name="connsiteY6" fmla="*/ 225959 h 782785"/>
              <a:gd name="connsiteX7" fmla="*/ 885678 w 2197552"/>
              <a:gd name="connsiteY7" fmla="*/ 134519 h 782785"/>
              <a:gd name="connsiteX8" fmla="*/ 1944858 w 2197552"/>
              <a:gd name="connsiteY8" fmla="*/ 20219 h 782785"/>
              <a:gd name="connsiteX9" fmla="*/ 2196318 w 2197552"/>
              <a:gd name="connsiteY9" fmla="*/ 599339 h 78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7552" h="782785">
                <a:moveTo>
                  <a:pt x="2196318" y="599339"/>
                </a:moveTo>
                <a:cubicBezTo>
                  <a:pt x="2203938" y="605689"/>
                  <a:pt x="2181078" y="145949"/>
                  <a:pt x="1990578" y="58319"/>
                </a:cubicBezTo>
                <a:cubicBezTo>
                  <a:pt x="1800078" y="-29311"/>
                  <a:pt x="1162538" y="81179"/>
                  <a:pt x="1053318" y="73559"/>
                </a:cubicBezTo>
                <a:cubicBezTo>
                  <a:pt x="944098" y="65939"/>
                  <a:pt x="1416538" y="6249"/>
                  <a:pt x="1335258" y="12599"/>
                </a:cubicBezTo>
                <a:cubicBezTo>
                  <a:pt x="1253978" y="18949"/>
                  <a:pt x="787888" y="-16611"/>
                  <a:pt x="565638" y="111659"/>
                </a:cubicBezTo>
                <a:cubicBezTo>
                  <a:pt x="343388" y="239929"/>
                  <a:pt x="28428" y="763169"/>
                  <a:pt x="1758" y="782219"/>
                </a:cubicBezTo>
                <a:cubicBezTo>
                  <a:pt x="-24912" y="801269"/>
                  <a:pt x="258298" y="333909"/>
                  <a:pt x="405618" y="225959"/>
                </a:cubicBezTo>
                <a:cubicBezTo>
                  <a:pt x="552938" y="118009"/>
                  <a:pt x="629138" y="168809"/>
                  <a:pt x="885678" y="134519"/>
                </a:cubicBezTo>
                <a:cubicBezTo>
                  <a:pt x="1142218" y="100229"/>
                  <a:pt x="1726418" y="-54711"/>
                  <a:pt x="1944858" y="20219"/>
                </a:cubicBezTo>
                <a:cubicBezTo>
                  <a:pt x="2163298" y="95149"/>
                  <a:pt x="2188698" y="592989"/>
                  <a:pt x="2196318" y="5993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721E7CA-CDF5-5E49-303B-D05A50DA5083}"/>
              </a:ext>
            </a:extLst>
          </p:cNvPr>
          <p:cNvSpPr/>
          <p:nvPr/>
        </p:nvSpPr>
        <p:spPr>
          <a:xfrm>
            <a:off x="2180069" y="2213658"/>
            <a:ext cx="3283527" cy="2046980"/>
          </a:xfrm>
          <a:custGeom>
            <a:avLst/>
            <a:gdLst>
              <a:gd name="connsiteX0" fmla="*/ 3283471 w 3283527"/>
              <a:gd name="connsiteY0" fmla="*/ 384762 h 2046980"/>
              <a:gd name="connsiteX1" fmla="*/ 2460511 w 3283527"/>
              <a:gd name="connsiteY1" fmla="*/ 57102 h 2046980"/>
              <a:gd name="connsiteX2" fmla="*/ 1500391 w 3283527"/>
              <a:gd name="connsiteY2" fmla="*/ 704802 h 2046980"/>
              <a:gd name="connsiteX3" fmla="*/ 1668031 w 3283527"/>
              <a:gd name="connsiteY3" fmla="*/ 582882 h 2046980"/>
              <a:gd name="connsiteX4" fmla="*/ 1294651 w 3283527"/>
              <a:gd name="connsiteY4" fmla="*/ 1146762 h 2046980"/>
              <a:gd name="connsiteX5" fmla="*/ 22111 w 3283527"/>
              <a:gd name="connsiteY5" fmla="*/ 2030682 h 2046980"/>
              <a:gd name="connsiteX6" fmla="*/ 547891 w 3283527"/>
              <a:gd name="connsiteY6" fmla="*/ 1680162 h 2046980"/>
              <a:gd name="connsiteX7" fmla="*/ 1332751 w 3283527"/>
              <a:gd name="connsiteY7" fmla="*/ 1177242 h 2046980"/>
              <a:gd name="connsiteX8" fmla="*/ 1241311 w 3283527"/>
              <a:gd name="connsiteY8" fmla="*/ 1253442 h 2046980"/>
              <a:gd name="connsiteX9" fmla="*/ 1645171 w 3283527"/>
              <a:gd name="connsiteY9" fmla="*/ 636222 h 2046980"/>
              <a:gd name="connsiteX10" fmla="*/ 2003311 w 3283527"/>
              <a:gd name="connsiteY10" fmla="*/ 194262 h 2046980"/>
              <a:gd name="connsiteX11" fmla="*/ 2140471 w 3283527"/>
              <a:gd name="connsiteY11" fmla="*/ 125682 h 2046980"/>
              <a:gd name="connsiteX12" fmla="*/ 2049031 w 3283527"/>
              <a:gd name="connsiteY12" fmla="*/ 171402 h 2046980"/>
              <a:gd name="connsiteX13" fmla="*/ 2422411 w 3283527"/>
              <a:gd name="connsiteY13" fmla="*/ 3762 h 2046980"/>
              <a:gd name="connsiteX14" fmla="*/ 3283471 w 3283527"/>
              <a:gd name="connsiteY14" fmla="*/ 384762 h 204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3527" h="2046980">
                <a:moveTo>
                  <a:pt x="3283471" y="384762"/>
                </a:moveTo>
                <a:cubicBezTo>
                  <a:pt x="3289821" y="393652"/>
                  <a:pt x="2757691" y="3762"/>
                  <a:pt x="2460511" y="57102"/>
                </a:cubicBezTo>
                <a:cubicBezTo>
                  <a:pt x="2163331" y="110442"/>
                  <a:pt x="1632471" y="617172"/>
                  <a:pt x="1500391" y="704802"/>
                </a:cubicBezTo>
                <a:cubicBezTo>
                  <a:pt x="1368311" y="792432"/>
                  <a:pt x="1702321" y="509222"/>
                  <a:pt x="1668031" y="582882"/>
                </a:cubicBezTo>
                <a:cubicBezTo>
                  <a:pt x="1633741" y="656542"/>
                  <a:pt x="1568971" y="905462"/>
                  <a:pt x="1294651" y="1146762"/>
                </a:cubicBezTo>
                <a:cubicBezTo>
                  <a:pt x="1020331" y="1388062"/>
                  <a:pt x="146571" y="1941782"/>
                  <a:pt x="22111" y="2030682"/>
                </a:cubicBezTo>
                <a:cubicBezTo>
                  <a:pt x="-102349" y="2119582"/>
                  <a:pt x="329451" y="1822402"/>
                  <a:pt x="547891" y="1680162"/>
                </a:cubicBezTo>
                <a:cubicBezTo>
                  <a:pt x="766331" y="1537922"/>
                  <a:pt x="1217181" y="1248362"/>
                  <a:pt x="1332751" y="1177242"/>
                </a:cubicBezTo>
                <a:cubicBezTo>
                  <a:pt x="1448321" y="1106122"/>
                  <a:pt x="1189241" y="1343612"/>
                  <a:pt x="1241311" y="1253442"/>
                </a:cubicBezTo>
                <a:cubicBezTo>
                  <a:pt x="1293381" y="1163272"/>
                  <a:pt x="1518171" y="812752"/>
                  <a:pt x="1645171" y="636222"/>
                </a:cubicBezTo>
                <a:cubicBezTo>
                  <a:pt x="1772171" y="459692"/>
                  <a:pt x="1920761" y="279352"/>
                  <a:pt x="2003311" y="194262"/>
                </a:cubicBezTo>
                <a:cubicBezTo>
                  <a:pt x="2085861" y="109172"/>
                  <a:pt x="2140471" y="125682"/>
                  <a:pt x="2140471" y="125682"/>
                </a:cubicBezTo>
                <a:cubicBezTo>
                  <a:pt x="2148091" y="121872"/>
                  <a:pt x="2002041" y="191722"/>
                  <a:pt x="2049031" y="171402"/>
                </a:cubicBezTo>
                <a:cubicBezTo>
                  <a:pt x="2096021" y="151082"/>
                  <a:pt x="2221751" y="-27988"/>
                  <a:pt x="2422411" y="3762"/>
                </a:cubicBezTo>
                <a:cubicBezTo>
                  <a:pt x="2623071" y="35512"/>
                  <a:pt x="3277121" y="375872"/>
                  <a:pt x="3283471" y="384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5382667-96FB-AD7A-A87F-AD458B2E2AD3}"/>
              </a:ext>
            </a:extLst>
          </p:cNvPr>
          <p:cNvSpPr/>
          <p:nvPr/>
        </p:nvSpPr>
        <p:spPr>
          <a:xfrm>
            <a:off x="2037631" y="1369871"/>
            <a:ext cx="2981775" cy="2081638"/>
          </a:xfrm>
          <a:custGeom>
            <a:avLst/>
            <a:gdLst>
              <a:gd name="connsiteX0" fmla="*/ 2953469 w 2981775"/>
              <a:gd name="connsiteY0" fmla="*/ 215089 h 2081638"/>
              <a:gd name="connsiteX1" fmla="*/ 1993349 w 2981775"/>
              <a:gd name="connsiteY1" fmla="*/ 161749 h 2081638"/>
              <a:gd name="connsiteX2" fmla="*/ 1025609 w 2981775"/>
              <a:gd name="connsiteY2" fmla="*/ 748489 h 2081638"/>
              <a:gd name="connsiteX3" fmla="*/ 1155149 w 2981775"/>
              <a:gd name="connsiteY3" fmla="*/ 664669 h 2081638"/>
              <a:gd name="connsiteX4" fmla="*/ 347429 w 2981775"/>
              <a:gd name="connsiteY4" fmla="*/ 1228549 h 2081638"/>
              <a:gd name="connsiteX5" fmla="*/ 461729 w 2981775"/>
              <a:gd name="connsiteY5" fmla="*/ 1152349 h 2081638"/>
              <a:gd name="connsiteX6" fmla="*/ 19769 w 2981775"/>
              <a:gd name="connsiteY6" fmla="*/ 2059129 h 2081638"/>
              <a:gd name="connsiteX7" fmla="*/ 179789 w 2981775"/>
              <a:gd name="connsiteY7" fmla="*/ 1700989 h 2081638"/>
              <a:gd name="connsiteX8" fmla="*/ 1078949 w 2981775"/>
              <a:gd name="connsiteY8" fmla="*/ 565609 h 2081638"/>
              <a:gd name="connsiteX9" fmla="*/ 896069 w 2981775"/>
              <a:gd name="connsiteY9" fmla="*/ 679909 h 2081638"/>
              <a:gd name="connsiteX10" fmla="*/ 1452329 w 2981775"/>
              <a:gd name="connsiteY10" fmla="*/ 337009 h 2081638"/>
              <a:gd name="connsiteX11" fmla="*/ 1315169 w 2981775"/>
              <a:gd name="connsiteY11" fmla="*/ 436069 h 2081638"/>
              <a:gd name="connsiteX12" fmla="*/ 2046689 w 2981775"/>
              <a:gd name="connsiteY12" fmla="*/ 62689 h 2081638"/>
              <a:gd name="connsiteX13" fmla="*/ 2359109 w 2981775"/>
              <a:gd name="connsiteY13" fmla="*/ 1729 h 2081638"/>
              <a:gd name="connsiteX14" fmla="*/ 2191469 w 2981775"/>
              <a:gd name="connsiteY14" fmla="*/ 77929 h 2081638"/>
              <a:gd name="connsiteX15" fmla="*/ 2679149 w 2981775"/>
              <a:gd name="connsiteY15" fmla="*/ 55069 h 2081638"/>
              <a:gd name="connsiteX16" fmla="*/ 2953469 w 2981775"/>
              <a:gd name="connsiteY16" fmla="*/ 215089 h 20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1775" h="2081638">
                <a:moveTo>
                  <a:pt x="2953469" y="215089"/>
                </a:moveTo>
                <a:cubicBezTo>
                  <a:pt x="2839169" y="232869"/>
                  <a:pt x="2314659" y="72849"/>
                  <a:pt x="1993349" y="161749"/>
                </a:cubicBezTo>
                <a:cubicBezTo>
                  <a:pt x="1672039" y="250649"/>
                  <a:pt x="1165309" y="664669"/>
                  <a:pt x="1025609" y="748489"/>
                </a:cubicBezTo>
                <a:cubicBezTo>
                  <a:pt x="885909" y="832309"/>
                  <a:pt x="1155149" y="664669"/>
                  <a:pt x="1155149" y="664669"/>
                </a:cubicBezTo>
                <a:lnTo>
                  <a:pt x="347429" y="1228549"/>
                </a:lnTo>
                <a:cubicBezTo>
                  <a:pt x="231859" y="1309829"/>
                  <a:pt x="516339" y="1013919"/>
                  <a:pt x="461729" y="1152349"/>
                </a:cubicBezTo>
                <a:cubicBezTo>
                  <a:pt x="407119" y="1290779"/>
                  <a:pt x="66759" y="1967689"/>
                  <a:pt x="19769" y="2059129"/>
                </a:cubicBezTo>
                <a:cubicBezTo>
                  <a:pt x="-27221" y="2150569"/>
                  <a:pt x="3259" y="1949909"/>
                  <a:pt x="179789" y="1700989"/>
                </a:cubicBezTo>
                <a:cubicBezTo>
                  <a:pt x="356319" y="1452069"/>
                  <a:pt x="959569" y="735789"/>
                  <a:pt x="1078949" y="565609"/>
                </a:cubicBezTo>
                <a:cubicBezTo>
                  <a:pt x="1198329" y="395429"/>
                  <a:pt x="896069" y="679909"/>
                  <a:pt x="896069" y="679909"/>
                </a:cubicBezTo>
                <a:lnTo>
                  <a:pt x="1452329" y="337009"/>
                </a:lnTo>
                <a:cubicBezTo>
                  <a:pt x="1522179" y="296369"/>
                  <a:pt x="1216109" y="481789"/>
                  <a:pt x="1315169" y="436069"/>
                </a:cubicBezTo>
                <a:cubicBezTo>
                  <a:pt x="1414229" y="390349"/>
                  <a:pt x="1872699" y="135079"/>
                  <a:pt x="2046689" y="62689"/>
                </a:cubicBezTo>
                <a:cubicBezTo>
                  <a:pt x="2220679" y="-9701"/>
                  <a:pt x="2334979" y="-811"/>
                  <a:pt x="2359109" y="1729"/>
                </a:cubicBezTo>
                <a:cubicBezTo>
                  <a:pt x="2383239" y="4269"/>
                  <a:pt x="2138129" y="69039"/>
                  <a:pt x="2191469" y="77929"/>
                </a:cubicBezTo>
                <a:cubicBezTo>
                  <a:pt x="2244809" y="86819"/>
                  <a:pt x="2550879" y="33479"/>
                  <a:pt x="2679149" y="55069"/>
                </a:cubicBezTo>
                <a:cubicBezTo>
                  <a:pt x="2807419" y="76659"/>
                  <a:pt x="3067769" y="197309"/>
                  <a:pt x="2953469" y="2150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5E2A886-B678-D5A3-8A21-4CCD1973AA61}"/>
              </a:ext>
            </a:extLst>
          </p:cNvPr>
          <p:cNvSpPr/>
          <p:nvPr/>
        </p:nvSpPr>
        <p:spPr>
          <a:xfrm>
            <a:off x="1300372" y="3703854"/>
            <a:ext cx="2015821" cy="1760182"/>
          </a:xfrm>
          <a:custGeom>
            <a:avLst/>
            <a:gdLst>
              <a:gd name="connsiteX0" fmla="*/ 1999088 w 2015821"/>
              <a:gd name="connsiteY0" fmla="*/ 22326 h 1760182"/>
              <a:gd name="connsiteX1" fmla="*/ 368408 w 2015821"/>
              <a:gd name="connsiteY1" fmla="*/ 929106 h 1760182"/>
              <a:gd name="connsiteX2" fmla="*/ 597008 w 2015821"/>
              <a:gd name="connsiteY2" fmla="*/ 837666 h 1760182"/>
              <a:gd name="connsiteX3" fmla="*/ 238868 w 2015821"/>
              <a:gd name="connsiteY3" fmla="*/ 1127226 h 1760182"/>
              <a:gd name="connsiteX4" fmla="*/ 2648 w 2015821"/>
              <a:gd name="connsiteY4" fmla="*/ 1752066 h 1760182"/>
              <a:gd name="connsiteX5" fmla="*/ 132188 w 2015821"/>
              <a:gd name="connsiteY5" fmla="*/ 1439646 h 1760182"/>
              <a:gd name="connsiteX6" fmla="*/ 436988 w 2015821"/>
              <a:gd name="connsiteY6" fmla="*/ 822426 h 1760182"/>
              <a:gd name="connsiteX7" fmla="*/ 383648 w 2015821"/>
              <a:gd name="connsiteY7" fmla="*/ 883386 h 1760182"/>
              <a:gd name="connsiteX8" fmla="*/ 993248 w 2015821"/>
              <a:gd name="connsiteY8" fmla="*/ 502386 h 1760182"/>
              <a:gd name="connsiteX9" fmla="*/ 856088 w 2015821"/>
              <a:gd name="connsiteY9" fmla="*/ 570966 h 1760182"/>
              <a:gd name="connsiteX10" fmla="*/ 1435208 w 2015821"/>
              <a:gd name="connsiteY10" fmla="*/ 266166 h 1760182"/>
              <a:gd name="connsiteX11" fmla="*/ 1229468 w 2015821"/>
              <a:gd name="connsiteY11" fmla="*/ 273786 h 1760182"/>
              <a:gd name="connsiteX12" fmla="*/ 1999088 w 2015821"/>
              <a:gd name="connsiteY12" fmla="*/ 22326 h 176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5821" h="1760182">
                <a:moveTo>
                  <a:pt x="1999088" y="22326"/>
                </a:moveTo>
                <a:cubicBezTo>
                  <a:pt x="1855578" y="131546"/>
                  <a:pt x="602088" y="793216"/>
                  <a:pt x="368408" y="929106"/>
                </a:cubicBezTo>
                <a:cubicBezTo>
                  <a:pt x="134728" y="1064996"/>
                  <a:pt x="618598" y="804646"/>
                  <a:pt x="597008" y="837666"/>
                </a:cubicBezTo>
                <a:cubicBezTo>
                  <a:pt x="575418" y="870686"/>
                  <a:pt x="337928" y="974826"/>
                  <a:pt x="238868" y="1127226"/>
                </a:cubicBezTo>
                <a:cubicBezTo>
                  <a:pt x="139808" y="1279626"/>
                  <a:pt x="20428" y="1699996"/>
                  <a:pt x="2648" y="1752066"/>
                </a:cubicBezTo>
                <a:cubicBezTo>
                  <a:pt x="-15132" y="1804136"/>
                  <a:pt x="59798" y="1594586"/>
                  <a:pt x="132188" y="1439646"/>
                </a:cubicBezTo>
                <a:cubicBezTo>
                  <a:pt x="204578" y="1284706"/>
                  <a:pt x="395078" y="915136"/>
                  <a:pt x="436988" y="822426"/>
                </a:cubicBezTo>
                <a:cubicBezTo>
                  <a:pt x="478898" y="729716"/>
                  <a:pt x="290938" y="936726"/>
                  <a:pt x="383648" y="883386"/>
                </a:cubicBezTo>
                <a:cubicBezTo>
                  <a:pt x="476358" y="830046"/>
                  <a:pt x="914508" y="554456"/>
                  <a:pt x="993248" y="502386"/>
                </a:cubicBezTo>
                <a:cubicBezTo>
                  <a:pt x="1071988" y="450316"/>
                  <a:pt x="856088" y="570966"/>
                  <a:pt x="856088" y="570966"/>
                </a:cubicBezTo>
                <a:cubicBezTo>
                  <a:pt x="929748" y="531596"/>
                  <a:pt x="1372978" y="315696"/>
                  <a:pt x="1435208" y="266166"/>
                </a:cubicBezTo>
                <a:cubicBezTo>
                  <a:pt x="1497438" y="216636"/>
                  <a:pt x="1140568" y="309346"/>
                  <a:pt x="1229468" y="273786"/>
                </a:cubicBezTo>
                <a:cubicBezTo>
                  <a:pt x="1318368" y="238226"/>
                  <a:pt x="2142598" y="-86894"/>
                  <a:pt x="1999088" y="223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278AA31-B00D-06F3-1B65-5F3F010DEC04}"/>
              </a:ext>
            </a:extLst>
          </p:cNvPr>
          <p:cNvSpPr/>
          <p:nvPr/>
        </p:nvSpPr>
        <p:spPr>
          <a:xfrm>
            <a:off x="1707549" y="2082974"/>
            <a:ext cx="1805508" cy="2238469"/>
          </a:xfrm>
          <a:custGeom>
            <a:avLst/>
            <a:gdLst>
              <a:gd name="connsiteX0" fmla="*/ 1797651 w 1805508"/>
              <a:gd name="connsiteY0" fmla="*/ 12526 h 2238469"/>
              <a:gd name="connsiteX1" fmla="*/ 608931 w 1805508"/>
              <a:gd name="connsiteY1" fmla="*/ 995506 h 2238469"/>
              <a:gd name="connsiteX2" fmla="*/ 768951 w 1805508"/>
              <a:gd name="connsiteY2" fmla="*/ 995506 h 2238469"/>
              <a:gd name="connsiteX3" fmla="*/ 212691 w 1805508"/>
              <a:gd name="connsiteY3" fmla="*/ 1429846 h 2238469"/>
              <a:gd name="connsiteX4" fmla="*/ 288891 w 1805508"/>
              <a:gd name="connsiteY4" fmla="*/ 1475566 h 2238469"/>
              <a:gd name="connsiteX5" fmla="*/ 6951 w 1805508"/>
              <a:gd name="connsiteY5" fmla="*/ 2222326 h 2238469"/>
              <a:gd name="connsiteX6" fmla="*/ 128871 w 1805508"/>
              <a:gd name="connsiteY6" fmla="*/ 1917526 h 2238469"/>
              <a:gd name="connsiteX7" fmla="*/ 586071 w 1805508"/>
              <a:gd name="connsiteY7" fmla="*/ 1102186 h 2238469"/>
              <a:gd name="connsiteX8" fmla="*/ 487011 w 1805508"/>
              <a:gd name="connsiteY8" fmla="*/ 1186006 h 2238469"/>
              <a:gd name="connsiteX9" fmla="*/ 1104231 w 1805508"/>
              <a:gd name="connsiteY9" fmla="*/ 660226 h 2238469"/>
              <a:gd name="connsiteX10" fmla="*/ 837531 w 1805508"/>
              <a:gd name="connsiteY10" fmla="*/ 782146 h 2238469"/>
              <a:gd name="connsiteX11" fmla="*/ 1111851 w 1805508"/>
              <a:gd name="connsiteY11" fmla="*/ 462106 h 2238469"/>
              <a:gd name="connsiteX12" fmla="*/ 1797651 w 1805508"/>
              <a:gd name="connsiteY12" fmla="*/ 12526 h 22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5508" h="2238469">
                <a:moveTo>
                  <a:pt x="1797651" y="12526"/>
                </a:moveTo>
                <a:cubicBezTo>
                  <a:pt x="1713831" y="101426"/>
                  <a:pt x="780381" y="831676"/>
                  <a:pt x="608931" y="995506"/>
                </a:cubicBezTo>
                <a:cubicBezTo>
                  <a:pt x="437481" y="1159336"/>
                  <a:pt x="834991" y="923116"/>
                  <a:pt x="768951" y="995506"/>
                </a:cubicBezTo>
                <a:cubicBezTo>
                  <a:pt x="702911" y="1067896"/>
                  <a:pt x="292701" y="1349836"/>
                  <a:pt x="212691" y="1429846"/>
                </a:cubicBezTo>
                <a:cubicBezTo>
                  <a:pt x="132681" y="1509856"/>
                  <a:pt x="323181" y="1343486"/>
                  <a:pt x="288891" y="1475566"/>
                </a:cubicBezTo>
                <a:cubicBezTo>
                  <a:pt x="254601" y="1607646"/>
                  <a:pt x="33621" y="2148666"/>
                  <a:pt x="6951" y="2222326"/>
                </a:cubicBezTo>
                <a:cubicBezTo>
                  <a:pt x="-19719" y="2295986"/>
                  <a:pt x="32351" y="2104216"/>
                  <a:pt x="128871" y="1917526"/>
                </a:cubicBezTo>
                <a:cubicBezTo>
                  <a:pt x="225391" y="1730836"/>
                  <a:pt x="526381" y="1224106"/>
                  <a:pt x="586071" y="1102186"/>
                </a:cubicBezTo>
                <a:cubicBezTo>
                  <a:pt x="645761" y="980266"/>
                  <a:pt x="487011" y="1186006"/>
                  <a:pt x="487011" y="1186006"/>
                </a:cubicBezTo>
                <a:cubicBezTo>
                  <a:pt x="573371" y="1112346"/>
                  <a:pt x="1045811" y="727536"/>
                  <a:pt x="1104231" y="660226"/>
                </a:cubicBezTo>
                <a:cubicBezTo>
                  <a:pt x="1162651" y="592916"/>
                  <a:pt x="836261" y="815166"/>
                  <a:pt x="837531" y="782146"/>
                </a:cubicBezTo>
                <a:cubicBezTo>
                  <a:pt x="838801" y="749126"/>
                  <a:pt x="953101" y="591646"/>
                  <a:pt x="1111851" y="462106"/>
                </a:cubicBezTo>
                <a:cubicBezTo>
                  <a:pt x="1270601" y="332566"/>
                  <a:pt x="1881471" y="-76374"/>
                  <a:pt x="1797651" y="125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4AB3CA5E-39CB-EC1F-6060-1EE4455FED20}"/>
              </a:ext>
            </a:extLst>
          </p:cNvPr>
          <p:cNvSpPr/>
          <p:nvPr/>
        </p:nvSpPr>
        <p:spPr>
          <a:xfrm>
            <a:off x="2414801" y="4322116"/>
            <a:ext cx="859528" cy="2675564"/>
          </a:xfrm>
          <a:custGeom>
            <a:avLst/>
            <a:gdLst>
              <a:gd name="connsiteX0" fmla="*/ 854179 w 859528"/>
              <a:gd name="connsiteY0" fmla="*/ 13664 h 2675564"/>
              <a:gd name="connsiteX1" fmla="*/ 54079 w 859528"/>
              <a:gd name="connsiteY1" fmla="*/ 1088084 h 2675564"/>
              <a:gd name="connsiteX2" fmla="*/ 252199 w 859528"/>
              <a:gd name="connsiteY2" fmla="*/ 996644 h 2675564"/>
              <a:gd name="connsiteX3" fmla="*/ 61699 w 859528"/>
              <a:gd name="connsiteY3" fmla="*/ 1423364 h 2675564"/>
              <a:gd name="connsiteX4" fmla="*/ 145519 w 859528"/>
              <a:gd name="connsiteY4" fmla="*/ 1651964 h 2675564"/>
              <a:gd name="connsiteX5" fmla="*/ 739 w 859528"/>
              <a:gd name="connsiteY5" fmla="*/ 2657804 h 2675564"/>
              <a:gd name="connsiteX6" fmla="*/ 92179 w 859528"/>
              <a:gd name="connsiteY6" fmla="*/ 2200604 h 2675564"/>
              <a:gd name="connsiteX7" fmla="*/ 160759 w 859528"/>
              <a:gd name="connsiteY7" fmla="*/ 1034744 h 2675564"/>
              <a:gd name="connsiteX8" fmla="*/ 259819 w 859528"/>
              <a:gd name="connsiteY8" fmla="*/ 691844 h 2675564"/>
              <a:gd name="connsiteX9" fmla="*/ 107419 w 859528"/>
              <a:gd name="connsiteY9" fmla="*/ 806144 h 2675564"/>
              <a:gd name="connsiteX10" fmla="*/ 389359 w 859528"/>
              <a:gd name="connsiteY10" fmla="*/ 501344 h 2675564"/>
              <a:gd name="connsiteX11" fmla="*/ 854179 w 859528"/>
              <a:gd name="connsiteY11" fmla="*/ 13664 h 2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528" h="2675564">
                <a:moveTo>
                  <a:pt x="854179" y="13664"/>
                </a:moveTo>
                <a:cubicBezTo>
                  <a:pt x="798299" y="111454"/>
                  <a:pt x="154409" y="924254"/>
                  <a:pt x="54079" y="1088084"/>
                </a:cubicBezTo>
                <a:cubicBezTo>
                  <a:pt x="-46251" y="1251914"/>
                  <a:pt x="250929" y="940764"/>
                  <a:pt x="252199" y="996644"/>
                </a:cubicBezTo>
                <a:cubicBezTo>
                  <a:pt x="253469" y="1052524"/>
                  <a:pt x="79479" y="1314144"/>
                  <a:pt x="61699" y="1423364"/>
                </a:cubicBezTo>
                <a:cubicBezTo>
                  <a:pt x="43919" y="1532584"/>
                  <a:pt x="155679" y="1446224"/>
                  <a:pt x="145519" y="1651964"/>
                </a:cubicBezTo>
                <a:cubicBezTo>
                  <a:pt x="135359" y="1857704"/>
                  <a:pt x="9629" y="2566364"/>
                  <a:pt x="739" y="2657804"/>
                </a:cubicBezTo>
                <a:cubicBezTo>
                  <a:pt x="-8151" y="2749244"/>
                  <a:pt x="65509" y="2471114"/>
                  <a:pt x="92179" y="2200604"/>
                </a:cubicBezTo>
                <a:cubicBezTo>
                  <a:pt x="118849" y="1930094"/>
                  <a:pt x="132819" y="1286204"/>
                  <a:pt x="160759" y="1034744"/>
                </a:cubicBezTo>
                <a:cubicBezTo>
                  <a:pt x="188699" y="783284"/>
                  <a:pt x="268709" y="729944"/>
                  <a:pt x="259819" y="691844"/>
                </a:cubicBezTo>
                <a:cubicBezTo>
                  <a:pt x="250929" y="653744"/>
                  <a:pt x="85829" y="837894"/>
                  <a:pt x="107419" y="806144"/>
                </a:cubicBezTo>
                <a:cubicBezTo>
                  <a:pt x="129009" y="774394"/>
                  <a:pt x="266169" y="632154"/>
                  <a:pt x="389359" y="501344"/>
                </a:cubicBezTo>
                <a:cubicBezTo>
                  <a:pt x="512549" y="370534"/>
                  <a:pt x="910059" y="-84126"/>
                  <a:pt x="854179" y="136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6E1A405-790D-63D7-0826-71C9E3D951C5}"/>
              </a:ext>
            </a:extLst>
          </p:cNvPr>
          <p:cNvSpPr/>
          <p:nvPr/>
        </p:nvSpPr>
        <p:spPr>
          <a:xfrm>
            <a:off x="788671" y="4785356"/>
            <a:ext cx="1664866" cy="2236006"/>
          </a:xfrm>
          <a:custGeom>
            <a:avLst/>
            <a:gdLst>
              <a:gd name="connsiteX0" fmla="*/ 1657349 w 1664866"/>
              <a:gd name="connsiteY0" fmla="*/ 22864 h 2236006"/>
              <a:gd name="connsiteX1" fmla="*/ 461009 w 1664866"/>
              <a:gd name="connsiteY1" fmla="*/ 1325884 h 2236006"/>
              <a:gd name="connsiteX2" fmla="*/ 11429 w 1664866"/>
              <a:gd name="connsiteY2" fmla="*/ 2217424 h 2236006"/>
              <a:gd name="connsiteX3" fmla="*/ 201929 w 1664866"/>
              <a:gd name="connsiteY3" fmla="*/ 1828804 h 2236006"/>
              <a:gd name="connsiteX4" fmla="*/ 918209 w 1664866"/>
              <a:gd name="connsiteY4" fmla="*/ 655324 h 2236006"/>
              <a:gd name="connsiteX5" fmla="*/ 750569 w 1664866"/>
              <a:gd name="connsiteY5" fmla="*/ 868684 h 2236006"/>
              <a:gd name="connsiteX6" fmla="*/ 1131569 w 1664866"/>
              <a:gd name="connsiteY6" fmla="*/ 510544 h 2236006"/>
              <a:gd name="connsiteX7" fmla="*/ 979169 w 1664866"/>
              <a:gd name="connsiteY7" fmla="*/ 495304 h 2236006"/>
              <a:gd name="connsiteX8" fmla="*/ 1657349 w 1664866"/>
              <a:gd name="connsiteY8" fmla="*/ 22864 h 223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4866" h="2236006">
                <a:moveTo>
                  <a:pt x="1657349" y="22864"/>
                </a:moveTo>
                <a:cubicBezTo>
                  <a:pt x="1570989" y="161294"/>
                  <a:pt x="735329" y="960124"/>
                  <a:pt x="461009" y="1325884"/>
                </a:cubicBezTo>
                <a:cubicBezTo>
                  <a:pt x="186689" y="1691644"/>
                  <a:pt x="54609" y="2133604"/>
                  <a:pt x="11429" y="2217424"/>
                </a:cubicBezTo>
                <a:cubicBezTo>
                  <a:pt x="-31751" y="2301244"/>
                  <a:pt x="50799" y="2089154"/>
                  <a:pt x="201929" y="1828804"/>
                </a:cubicBezTo>
                <a:cubicBezTo>
                  <a:pt x="353059" y="1568454"/>
                  <a:pt x="826769" y="815344"/>
                  <a:pt x="918209" y="655324"/>
                </a:cubicBezTo>
                <a:cubicBezTo>
                  <a:pt x="1009649" y="495304"/>
                  <a:pt x="715009" y="892814"/>
                  <a:pt x="750569" y="868684"/>
                </a:cubicBezTo>
                <a:cubicBezTo>
                  <a:pt x="786129" y="844554"/>
                  <a:pt x="1093469" y="572774"/>
                  <a:pt x="1131569" y="510544"/>
                </a:cubicBezTo>
                <a:cubicBezTo>
                  <a:pt x="1169669" y="448314"/>
                  <a:pt x="899159" y="574044"/>
                  <a:pt x="979169" y="495304"/>
                </a:cubicBezTo>
                <a:cubicBezTo>
                  <a:pt x="1059179" y="416564"/>
                  <a:pt x="1743709" y="-115566"/>
                  <a:pt x="1657349" y="228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23CDEC2-8F0A-2D06-021B-8F2C0CA546C9}"/>
              </a:ext>
            </a:extLst>
          </p:cNvPr>
          <p:cNvSpPr/>
          <p:nvPr/>
        </p:nvSpPr>
        <p:spPr>
          <a:xfrm>
            <a:off x="3059307" y="5175421"/>
            <a:ext cx="301595" cy="1239640"/>
          </a:xfrm>
          <a:custGeom>
            <a:avLst/>
            <a:gdLst>
              <a:gd name="connsiteX0" fmla="*/ 82822 w 301595"/>
              <a:gd name="connsiteY0" fmla="*/ 1697 h 1239640"/>
              <a:gd name="connsiteX1" fmla="*/ 2140 w 301595"/>
              <a:gd name="connsiteY1" fmla="*/ 310979 h 1239640"/>
              <a:gd name="connsiteX2" fmla="*/ 24552 w 301595"/>
              <a:gd name="connsiteY2" fmla="*/ 261673 h 1239640"/>
              <a:gd name="connsiteX3" fmla="*/ 37999 w 301595"/>
              <a:gd name="connsiteY3" fmla="*/ 476826 h 1239640"/>
              <a:gd name="connsiteX4" fmla="*/ 73858 w 301595"/>
              <a:gd name="connsiteY4" fmla="*/ 400626 h 1239640"/>
              <a:gd name="connsiteX5" fmla="*/ 127646 w 301595"/>
              <a:gd name="connsiteY5" fmla="*/ 647155 h 1239640"/>
              <a:gd name="connsiteX6" fmla="*/ 154540 w 301595"/>
              <a:gd name="connsiteY6" fmla="*/ 853344 h 1239640"/>
              <a:gd name="connsiteX7" fmla="*/ 293493 w 301595"/>
              <a:gd name="connsiteY7" fmla="*/ 1037120 h 1239640"/>
              <a:gd name="connsiteX8" fmla="*/ 284528 w 301595"/>
              <a:gd name="connsiteY8" fmla="*/ 1234344 h 1239640"/>
              <a:gd name="connsiteX9" fmla="*/ 280046 w 301595"/>
              <a:gd name="connsiteY9" fmla="*/ 1108838 h 1239640"/>
              <a:gd name="connsiteX10" fmla="*/ 73858 w 301595"/>
              <a:gd name="connsiteY10" fmla="*/ 387179 h 1239640"/>
              <a:gd name="connsiteX11" fmla="*/ 6622 w 301595"/>
              <a:gd name="connsiteY11" fmla="*/ 194438 h 1239640"/>
              <a:gd name="connsiteX12" fmla="*/ 82822 w 301595"/>
              <a:gd name="connsiteY12" fmla="*/ 1697 h 123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595" h="1239640">
                <a:moveTo>
                  <a:pt x="82822" y="1697"/>
                </a:moveTo>
                <a:cubicBezTo>
                  <a:pt x="82075" y="21120"/>
                  <a:pt x="11852" y="267650"/>
                  <a:pt x="2140" y="310979"/>
                </a:cubicBezTo>
                <a:cubicBezTo>
                  <a:pt x="-7572" y="354308"/>
                  <a:pt x="18575" y="234032"/>
                  <a:pt x="24552" y="261673"/>
                </a:cubicBezTo>
                <a:cubicBezTo>
                  <a:pt x="30528" y="289314"/>
                  <a:pt x="29781" y="453667"/>
                  <a:pt x="37999" y="476826"/>
                </a:cubicBezTo>
                <a:cubicBezTo>
                  <a:pt x="46217" y="499985"/>
                  <a:pt x="58917" y="372238"/>
                  <a:pt x="73858" y="400626"/>
                </a:cubicBezTo>
                <a:cubicBezTo>
                  <a:pt x="88799" y="429014"/>
                  <a:pt x="114199" y="571702"/>
                  <a:pt x="127646" y="647155"/>
                </a:cubicBezTo>
                <a:cubicBezTo>
                  <a:pt x="141093" y="722608"/>
                  <a:pt x="126899" y="788350"/>
                  <a:pt x="154540" y="853344"/>
                </a:cubicBezTo>
                <a:cubicBezTo>
                  <a:pt x="182181" y="918338"/>
                  <a:pt x="271828" y="973620"/>
                  <a:pt x="293493" y="1037120"/>
                </a:cubicBezTo>
                <a:cubicBezTo>
                  <a:pt x="315158" y="1100620"/>
                  <a:pt x="286769" y="1222391"/>
                  <a:pt x="284528" y="1234344"/>
                </a:cubicBezTo>
                <a:cubicBezTo>
                  <a:pt x="282287" y="1246297"/>
                  <a:pt x="315158" y="1250032"/>
                  <a:pt x="280046" y="1108838"/>
                </a:cubicBezTo>
                <a:cubicBezTo>
                  <a:pt x="244934" y="967644"/>
                  <a:pt x="119429" y="539579"/>
                  <a:pt x="73858" y="387179"/>
                </a:cubicBezTo>
                <a:cubicBezTo>
                  <a:pt x="28287" y="234779"/>
                  <a:pt x="4381" y="254203"/>
                  <a:pt x="6622" y="194438"/>
                </a:cubicBezTo>
                <a:cubicBezTo>
                  <a:pt x="8863" y="134673"/>
                  <a:pt x="83569" y="-17726"/>
                  <a:pt x="82822" y="16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42E4975-D484-8F87-5D2A-84A48C17D7C0}"/>
              </a:ext>
            </a:extLst>
          </p:cNvPr>
          <p:cNvSpPr/>
          <p:nvPr/>
        </p:nvSpPr>
        <p:spPr>
          <a:xfrm>
            <a:off x="2922215" y="5235075"/>
            <a:ext cx="288319" cy="855519"/>
          </a:xfrm>
          <a:custGeom>
            <a:avLst/>
            <a:gdLst>
              <a:gd name="connsiteX0" fmla="*/ 148197 w 288319"/>
              <a:gd name="connsiteY0" fmla="*/ 313 h 855519"/>
              <a:gd name="connsiteX1" fmla="*/ 49585 w 288319"/>
              <a:gd name="connsiteY1" fmla="*/ 233396 h 855519"/>
              <a:gd name="connsiteX2" fmla="*/ 279 w 288319"/>
              <a:gd name="connsiteY2" fmla="*/ 457513 h 855519"/>
              <a:gd name="connsiteX3" fmla="*/ 31656 w 288319"/>
              <a:gd name="connsiteY3" fmla="*/ 390278 h 855519"/>
              <a:gd name="connsiteX4" fmla="*/ 76479 w 288319"/>
              <a:gd name="connsiteY4" fmla="*/ 488890 h 855519"/>
              <a:gd name="connsiteX5" fmla="*/ 130267 w 288319"/>
              <a:gd name="connsiteY5" fmla="*/ 574054 h 855519"/>
              <a:gd name="connsiteX6" fmla="*/ 287150 w 288319"/>
              <a:gd name="connsiteY6" fmla="*/ 851960 h 855519"/>
              <a:gd name="connsiteX7" fmla="*/ 193020 w 288319"/>
              <a:gd name="connsiteY7" fmla="*/ 713007 h 855519"/>
              <a:gd name="connsiteX8" fmla="*/ 31656 w 288319"/>
              <a:gd name="connsiteY8" fmla="*/ 448549 h 855519"/>
              <a:gd name="connsiteX9" fmla="*/ 80961 w 288319"/>
              <a:gd name="connsiteY9" fmla="*/ 188572 h 855519"/>
              <a:gd name="connsiteX10" fmla="*/ 148197 w 288319"/>
              <a:gd name="connsiteY10" fmla="*/ 313 h 85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319" h="855519">
                <a:moveTo>
                  <a:pt x="148197" y="313"/>
                </a:moveTo>
                <a:cubicBezTo>
                  <a:pt x="142968" y="7784"/>
                  <a:pt x="74238" y="157196"/>
                  <a:pt x="49585" y="233396"/>
                </a:cubicBezTo>
                <a:cubicBezTo>
                  <a:pt x="24932" y="309596"/>
                  <a:pt x="3267" y="431366"/>
                  <a:pt x="279" y="457513"/>
                </a:cubicBezTo>
                <a:cubicBezTo>
                  <a:pt x="-2709" y="483660"/>
                  <a:pt x="18956" y="385049"/>
                  <a:pt x="31656" y="390278"/>
                </a:cubicBezTo>
                <a:cubicBezTo>
                  <a:pt x="44356" y="395507"/>
                  <a:pt x="60044" y="458261"/>
                  <a:pt x="76479" y="488890"/>
                </a:cubicBezTo>
                <a:cubicBezTo>
                  <a:pt x="92914" y="519519"/>
                  <a:pt x="95155" y="513542"/>
                  <a:pt x="130267" y="574054"/>
                </a:cubicBezTo>
                <a:cubicBezTo>
                  <a:pt x="165379" y="634566"/>
                  <a:pt x="276691" y="828801"/>
                  <a:pt x="287150" y="851960"/>
                </a:cubicBezTo>
                <a:cubicBezTo>
                  <a:pt x="297609" y="875119"/>
                  <a:pt x="235602" y="780242"/>
                  <a:pt x="193020" y="713007"/>
                </a:cubicBezTo>
                <a:cubicBezTo>
                  <a:pt x="150438" y="645772"/>
                  <a:pt x="50332" y="535955"/>
                  <a:pt x="31656" y="448549"/>
                </a:cubicBezTo>
                <a:cubicBezTo>
                  <a:pt x="12980" y="361143"/>
                  <a:pt x="61537" y="256555"/>
                  <a:pt x="80961" y="188572"/>
                </a:cubicBezTo>
                <a:cubicBezTo>
                  <a:pt x="100385" y="120589"/>
                  <a:pt x="153426" y="-7158"/>
                  <a:pt x="148197" y="3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B60BC99-2AF3-DCCC-1B1A-25672236BA0E}"/>
              </a:ext>
            </a:extLst>
          </p:cNvPr>
          <p:cNvSpPr/>
          <p:nvPr/>
        </p:nvSpPr>
        <p:spPr>
          <a:xfrm>
            <a:off x="2866672" y="5854299"/>
            <a:ext cx="345349" cy="336607"/>
          </a:xfrm>
          <a:custGeom>
            <a:avLst/>
            <a:gdLst>
              <a:gd name="connsiteX0" fmla="*/ 10999 w 345349"/>
              <a:gd name="connsiteY0" fmla="*/ 8619 h 336607"/>
              <a:gd name="connsiteX1" fmla="*/ 60304 w 345349"/>
              <a:gd name="connsiteY1" fmla="*/ 39995 h 336607"/>
              <a:gd name="connsiteX2" fmla="*/ 244081 w 345349"/>
              <a:gd name="connsiteY2" fmla="*/ 192395 h 336607"/>
              <a:gd name="connsiteX3" fmla="*/ 342693 w 345349"/>
              <a:gd name="connsiteY3" fmla="*/ 335830 h 336607"/>
              <a:gd name="connsiteX4" fmla="*/ 311316 w 345349"/>
              <a:gd name="connsiteY4" fmla="*/ 246183 h 336607"/>
              <a:gd name="connsiteX5" fmla="*/ 248563 w 345349"/>
              <a:gd name="connsiteY5" fmla="*/ 169983 h 336607"/>
              <a:gd name="connsiteX6" fmla="*/ 10999 w 345349"/>
              <a:gd name="connsiteY6" fmla="*/ 8619 h 33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49" h="336607">
                <a:moveTo>
                  <a:pt x="10999" y="8619"/>
                </a:moveTo>
                <a:cubicBezTo>
                  <a:pt x="-20378" y="-13046"/>
                  <a:pt x="21457" y="9366"/>
                  <a:pt x="60304" y="39995"/>
                </a:cubicBezTo>
                <a:cubicBezTo>
                  <a:pt x="99151" y="70624"/>
                  <a:pt x="197016" y="143089"/>
                  <a:pt x="244081" y="192395"/>
                </a:cubicBezTo>
                <a:cubicBezTo>
                  <a:pt x="291146" y="241701"/>
                  <a:pt x="331487" y="326865"/>
                  <a:pt x="342693" y="335830"/>
                </a:cubicBezTo>
                <a:cubicBezTo>
                  <a:pt x="353899" y="344795"/>
                  <a:pt x="327004" y="273824"/>
                  <a:pt x="311316" y="246183"/>
                </a:cubicBezTo>
                <a:cubicBezTo>
                  <a:pt x="295628" y="218542"/>
                  <a:pt x="294133" y="207336"/>
                  <a:pt x="248563" y="169983"/>
                </a:cubicBezTo>
                <a:cubicBezTo>
                  <a:pt x="202993" y="132630"/>
                  <a:pt x="42376" y="30284"/>
                  <a:pt x="10999" y="8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BD8DBB76-16C3-C6B4-F4D6-68A37A5E5464}"/>
              </a:ext>
            </a:extLst>
          </p:cNvPr>
          <p:cNvSpPr/>
          <p:nvPr/>
        </p:nvSpPr>
        <p:spPr>
          <a:xfrm>
            <a:off x="2760132" y="5866671"/>
            <a:ext cx="493514" cy="416163"/>
          </a:xfrm>
          <a:custGeom>
            <a:avLst/>
            <a:gdLst>
              <a:gd name="connsiteX0" fmla="*/ 160 w 493514"/>
              <a:gd name="connsiteY0" fmla="*/ 17 h 416163"/>
              <a:gd name="connsiteX1" fmla="*/ 175348 w 493514"/>
              <a:gd name="connsiteY1" fmla="*/ 256391 h 416163"/>
              <a:gd name="connsiteX2" fmla="*/ 200986 w 493514"/>
              <a:gd name="connsiteY2" fmla="*/ 410215 h 416163"/>
              <a:gd name="connsiteX3" fmla="*/ 205259 w 493514"/>
              <a:gd name="connsiteY3" fmla="*/ 384578 h 416163"/>
              <a:gd name="connsiteX4" fmla="*/ 359083 w 493514"/>
              <a:gd name="connsiteY4" fmla="*/ 384578 h 416163"/>
              <a:gd name="connsiteX5" fmla="*/ 324900 w 493514"/>
              <a:gd name="connsiteY5" fmla="*/ 401669 h 416163"/>
              <a:gd name="connsiteX6" fmla="*/ 401812 w 493514"/>
              <a:gd name="connsiteY6" fmla="*/ 363213 h 416163"/>
              <a:gd name="connsiteX7" fmla="*/ 491543 w 493514"/>
              <a:gd name="connsiteY7" fmla="*/ 239299 h 416163"/>
              <a:gd name="connsiteX8" fmla="*/ 461632 w 493514"/>
              <a:gd name="connsiteY8" fmla="*/ 324757 h 416163"/>
              <a:gd name="connsiteX9" fmla="*/ 435995 w 493514"/>
              <a:gd name="connsiteY9" fmla="*/ 393123 h 416163"/>
              <a:gd name="connsiteX10" fmla="*/ 316354 w 493514"/>
              <a:gd name="connsiteY10" fmla="*/ 358940 h 416163"/>
              <a:gd name="connsiteX11" fmla="*/ 209532 w 493514"/>
              <a:gd name="connsiteY11" fmla="*/ 269209 h 416163"/>
              <a:gd name="connsiteX12" fmla="*/ 160 w 493514"/>
              <a:gd name="connsiteY12" fmla="*/ 17 h 4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514" h="416163">
                <a:moveTo>
                  <a:pt x="160" y="17"/>
                </a:moveTo>
                <a:cubicBezTo>
                  <a:pt x="-5537" y="-2119"/>
                  <a:pt x="141877" y="188025"/>
                  <a:pt x="175348" y="256391"/>
                </a:cubicBezTo>
                <a:cubicBezTo>
                  <a:pt x="208819" y="324757"/>
                  <a:pt x="200986" y="410215"/>
                  <a:pt x="200986" y="410215"/>
                </a:cubicBezTo>
                <a:cubicBezTo>
                  <a:pt x="205971" y="431579"/>
                  <a:pt x="178910" y="388851"/>
                  <a:pt x="205259" y="384578"/>
                </a:cubicBezTo>
                <a:cubicBezTo>
                  <a:pt x="231608" y="380305"/>
                  <a:pt x="339143" y="381730"/>
                  <a:pt x="359083" y="384578"/>
                </a:cubicBezTo>
                <a:cubicBezTo>
                  <a:pt x="379023" y="387426"/>
                  <a:pt x="324900" y="401669"/>
                  <a:pt x="324900" y="401669"/>
                </a:cubicBezTo>
                <a:cubicBezTo>
                  <a:pt x="332022" y="398108"/>
                  <a:pt x="374038" y="390275"/>
                  <a:pt x="401812" y="363213"/>
                </a:cubicBezTo>
                <a:cubicBezTo>
                  <a:pt x="429586" y="336151"/>
                  <a:pt x="481573" y="245708"/>
                  <a:pt x="491543" y="239299"/>
                </a:cubicBezTo>
                <a:cubicBezTo>
                  <a:pt x="501513" y="232890"/>
                  <a:pt x="470890" y="299120"/>
                  <a:pt x="461632" y="324757"/>
                </a:cubicBezTo>
                <a:cubicBezTo>
                  <a:pt x="452374" y="350394"/>
                  <a:pt x="460208" y="387426"/>
                  <a:pt x="435995" y="393123"/>
                </a:cubicBezTo>
                <a:cubicBezTo>
                  <a:pt x="411782" y="398820"/>
                  <a:pt x="354098" y="379592"/>
                  <a:pt x="316354" y="358940"/>
                </a:cubicBezTo>
                <a:cubicBezTo>
                  <a:pt x="278610" y="338288"/>
                  <a:pt x="256534" y="326893"/>
                  <a:pt x="209532" y="269209"/>
                </a:cubicBezTo>
                <a:cubicBezTo>
                  <a:pt x="162530" y="211525"/>
                  <a:pt x="5857" y="2153"/>
                  <a:pt x="160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B589CB9B-0877-F02C-B366-EE2940283AF5}"/>
              </a:ext>
            </a:extLst>
          </p:cNvPr>
          <p:cNvSpPr/>
          <p:nvPr/>
        </p:nvSpPr>
        <p:spPr>
          <a:xfrm>
            <a:off x="5621536" y="2187757"/>
            <a:ext cx="1606155" cy="1177228"/>
          </a:xfrm>
          <a:custGeom>
            <a:avLst/>
            <a:gdLst>
              <a:gd name="connsiteX0" fmla="*/ 3700 w 1606155"/>
              <a:gd name="connsiteY0" fmla="*/ 440545 h 1177228"/>
              <a:gd name="connsiteX1" fmla="*/ 597341 w 1606155"/>
              <a:gd name="connsiteY1" fmla="*/ 38400 h 1177228"/>
              <a:gd name="connsiteX2" fmla="*/ 1023423 w 1606155"/>
              <a:gd name="connsiteY2" fmla="*/ 172448 h 1177228"/>
              <a:gd name="connsiteX3" fmla="*/ 989911 w 1606155"/>
              <a:gd name="connsiteY3" fmla="*/ 143724 h 1177228"/>
              <a:gd name="connsiteX4" fmla="*/ 1272370 w 1606155"/>
              <a:gd name="connsiteY4" fmla="*/ 727791 h 1177228"/>
              <a:gd name="connsiteX5" fmla="*/ 1219708 w 1606155"/>
              <a:gd name="connsiteY5" fmla="*/ 536293 h 1177228"/>
              <a:gd name="connsiteX6" fmla="*/ 1363331 w 1606155"/>
              <a:gd name="connsiteY6" fmla="*/ 833114 h 1177228"/>
              <a:gd name="connsiteX7" fmla="*/ 1578766 w 1606155"/>
              <a:gd name="connsiteY7" fmla="*/ 1129935 h 1177228"/>
              <a:gd name="connsiteX8" fmla="*/ 1530891 w 1606155"/>
              <a:gd name="connsiteY8" fmla="*/ 1067698 h 1177228"/>
              <a:gd name="connsiteX9" fmla="*/ 927674 w 1606155"/>
              <a:gd name="connsiteY9" fmla="*/ 110212 h 1177228"/>
              <a:gd name="connsiteX10" fmla="*/ 846288 w 1606155"/>
              <a:gd name="connsiteY10" fmla="*/ 14463 h 1177228"/>
              <a:gd name="connsiteX11" fmla="*/ 803201 w 1606155"/>
              <a:gd name="connsiteY11" fmla="*/ 52762 h 1177228"/>
              <a:gd name="connsiteX12" fmla="*/ 563829 w 1606155"/>
              <a:gd name="connsiteY12" fmla="*/ 95849 h 1177228"/>
              <a:gd name="connsiteX13" fmla="*/ 640428 w 1606155"/>
              <a:gd name="connsiteY13" fmla="*/ 101 h 1177228"/>
              <a:gd name="connsiteX14" fmla="*/ 357970 w 1606155"/>
              <a:gd name="connsiteY14" fmla="*/ 86274 h 1177228"/>
              <a:gd name="connsiteX15" fmla="*/ 3700 w 1606155"/>
              <a:gd name="connsiteY15" fmla="*/ 440545 h 117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6155" h="1177228">
                <a:moveTo>
                  <a:pt x="3700" y="440545"/>
                </a:moveTo>
                <a:cubicBezTo>
                  <a:pt x="43595" y="432566"/>
                  <a:pt x="427387" y="83083"/>
                  <a:pt x="597341" y="38400"/>
                </a:cubicBezTo>
                <a:cubicBezTo>
                  <a:pt x="767295" y="-6283"/>
                  <a:pt x="957995" y="154894"/>
                  <a:pt x="1023423" y="172448"/>
                </a:cubicBezTo>
                <a:cubicBezTo>
                  <a:pt x="1088851" y="190002"/>
                  <a:pt x="948420" y="51167"/>
                  <a:pt x="989911" y="143724"/>
                </a:cubicBezTo>
                <a:cubicBezTo>
                  <a:pt x="1031402" y="236281"/>
                  <a:pt x="1234071" y="662363"/>
                  <a:pt x="1272370" y="727791"/>
                </a:cubicBezTo>
                <a:cubicBezTo>
                  <a:pt x="1310669" y="793219"/>
                  <a:pt x="1204548" y="518739"/>
                  <a:pt x="1219708" y="536293"/>
                </a:cubicBezTo>
                <a:cubicBezTo>
                  <a:pt x="1234868" y="553847"/>
                  <a:pt x="1303488" y="734174"/>
                  <a:pt x="1363331" y="833114"/>
                </a:cubicBezTo>
                <a:cubicBezTo>
                  <a:pt x="1423174" y="932054"/>
                  <a:pt x="1550839" y="1090838"/>
                  <a:pt x="1578766" y="1129935"/>
                </a:cubicBezTo>
                <a:cubicBezTo>
                  <a:pt x="1606693" y="1169032"/>
                  <a:pt x="1639406" y="1237652"/>
                  <a:pt x="1530891" y="1067698"/>
                </a:cubicBezTo>
                <a:cubicBezTo>
                  <a:pt x="1422376" y="897744"/>
                  <a:pt x="1041774" y="285751"/>
                  <a:pt x="927674" y="110212"/>
                </a:cubicBezTo>
                <a:cubicBezTo>
                  <a:pt x="813574" y="-65327"/>
                  <a:pt x="867034" y="24038"/>
                  <a:pt x="846288" y="14463"/>
                </a:cubicBezTo>
                <a:cubicBezTo>
                  <a:pt x="825542" y="4888"/>
                  <a:pt x="850278" y="39198"/>
                  <a:pt x="803201" y="52762"/>
                </a:cubicBezTo>
                <a:cubicBezTo>
                  <a:pt x="756125" y="66326"/>
                  <a:pt x="590958" y="104626"/>
                  <a:pt x="563829" y="95849"/>
                </a:cubicBezTo>
                <a:cubicBezTo>
                  <a:pt x="536700" y="87072"/>
                  <a:pt x="674738" y="1697"/>
                  <a:pt x="640428" y="101"/>
                </a:cubicBezTo>
                <a:cubicBezTo>
                  <a:pt x="606118" y="-1495"/>
                  <a:pt x="458506" y="15260"/>
                  <a:pt x="357970" y="86274"/>
                </a:cubicBezTo>
                <a:cubicBezTo>
                  <a:pt x="257434" y="157287"/>
                  <a:pt x="-36195" y="448524"/>
                  <a:pt x="3700" y="4405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CCEF0CD-DE38-4330-DAA1-39DE3168762B}"/>
              </a:ext>
            </a:extLst>
          </p:cNvPr>
          <p:cNvSpPr/>
          <p:nvPr/>
        </p:nvSpPr>
        <p:spPr>
          <a:xfrm>
            <a:off x="5246834" y="1609660"/>
            <a:ext cx="1324745" cy="479436"/>
          </a:xfrm>
          <a:custGeom>
            <a:avLst/>
            <a:gdLst>
              <a:gd name="connsiteX0" fmla="*/ 4982 w 1324745"/>
              <a:gd name="connsiteY0" fmla="*/ 233502 h 479436"/>
              <a:gd name="connsiteX1" fmla="*/ 493300 w 1324745"/>
              <a:gd name="connsiteY1" fmla="*/ 3705 h 479436"/>
              <a:gd name="connsiteX2" fmla="*/ 1288014 w 1324745"/>
              <a:gd name="connsiteY2" fmla="*/ 458512 h 479436"/>
              <a:gd name="connsiteX3" fmla="*/ 1149179 w 1324745"/>
              <a:gd name="connsiteY3" fmla="*/ 367550 h 479436"/>
              <a:gd name="connsiteX4" fmla="*/ 766184 w 1324745"/>
              <a:gd name="connsiteY4" fmla="*/ 51580 h 479436"/>
              <a:gd name="connsiteX5" fmla="*/ 833208 w 1324745"/>
              <a:gd name="connsiteY5" fmla="*/ 204778 h 479436"/>
              <a:gd name="connsiteX6" fmla="*/ 502875 w 1324745"/>
              <a:gd name="connsiteY6" fmla="*/ 13280 h 479436"/>
              <a:gd name="connsiteX7" fmla="*/ 383189 w 1324745"/>
              <a:gd name="connsiteY7" fmla="*/ 37217 h 479436"/>
              <a:gd name="connsiteX8" fmla="*/ 349677 w 1324745"/>
              <a:gd name="connsiteY8" fmla="*/ 42005 h 479436"/>
              <a:gd name="connsiteX9" fmla="*/ 244353 w 1324745"/>
              <a:gd name="connsiteY9" fmla="*/ 51580 h 479436"/>
              <a:gd name="connsiteX10" fmla="*/ 4982 w 1324745"/>
              <a:gd name="connsiteY10" fmla="*/ 233502 h 4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745" h="479436">
                <a:moveTo>
                  <a:pt x="4982" y="233502"/>
                </a:moveTo>
                <a:cubicBezTo>
                  <a:pt x="46473" y="225523"/>
                  <a:pt x="279461" y="-33797"/>
                  <a:pt x="493300" y="3705"/>
                </a:cubicBezTo>
                <a:cubicBezTo>
                  <a:pt x="707139" y="41207"/>
                  <a:pt x="1178701" y="397871"/>
                  <a:pt x="1288014" y="458512"/>
                </a:cubicBezTo>
                <a:cubicBezTo>
                  <a:pt x="1397327" y="519153"/>
                  <a:pt x="1236151" y="435372"/>
                  <a:pt x="1149179" y="367550"/>
                </a:cubicBezTo>
                <a:cubicBezTo>
                  <a:pt x="1062207" y="299728"/>
                  <a:pt x="818846" y="78709"/>
                  <a:pt x="766184" y="51580"/>
                </a:cubicBezTo>
                <a:cubicBezTo>
                  <a:pt x="713522" y="24451"/>
                  <a:pt x="877093" y="211161"/>
                  <a:pt x="833208" y="204778"/>
                </a:cubicBezTo>
                <a:cubicBezTo>
                  <a:pt x="789323" y="198395"/>
                  <a:pt x="577878" y="41207"/>
                  <a:pt x="502875" y="13280"/>
                </a:cubicBezTo>
                <a:cubicBezTo>
                  <a:pt x="427872" y="-14647"/>
                  <a:pt x="408722" y="32430"/>
                  <a:pt x="383189" y="37217"/>
                </a:cubicBezTo>
                <a:cubicBezTo>
                  <a:pt x="357656" y="42004"/>
                  <a:pt x="372816" y="39611"/>
                  <a:pt x="349677" y="42005"/>
                </a:cubicBezTo>
                <a:cubicBezTo>
                  <a:pt x="326538" y="44399"/>
                  <a:pt x="295419" y="22058"/>
                  <a:pt x="244353" y="51580"/>
                </a:cubicBezTo>
                <a:cubicBezTo>
                  <a:pt x="193287" y="81102"/>
                  <a:pt x="-36509" y="241481"/>
                  <a:pt x="4982" y="2335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FB465B7-45CD-ADE4-7B4B-8D38A1DD7929}"/>
              </a:ext>
            </a:extLst>
          </p:cNvPr>
          <p:cNvSpPr/>
          <p:nvPr/>
        </p:nvSpPr>
        <p:spPr>
          <a:xfrm>
            <a:off x="4941244" y="1372600"/>
            <a:ext cx="895089" cy="236774"/>
          </a:xfrm>
          <a:custGeom>
            <a:avLst/>
            <a:gdLst>
              <a:gd name="connsiteX0" fmla="*/ 4176 w 895089"/>
              <a:gd name="connsiteY0" fmla="*/ 39693 h 236774"/>
              <a:gd name="connsiteX1" fmla="*/ 578668 w 895089"/>
              <a:gd name="connsiteY1" fmla="*/ 130654 h 236774"/>
              <a:gd name="connsiteX2" fmla="*/ 454195 w 895089"/>
              <a:gd name="connsiteY2" fmla="*/ 1394 h 236774"/>
              <a:gd name="connsiteX3" fmla="*/ 889851 w 895089"/>
              <a:gd name="connsiteY3" fmla="*/ 231191 h 236774"/>
              <a:gd name="connsiteX4" fmla="*/ 674417 w 895089"/>
              <a:gd name="connsiteY4" fmla="*/ 164166 h 236774"/>
              <a:gd name="connsiteX5" fmla="*/ 368021 w 895089"/>
              <a:gd name="connsiteY5" fmla="*/ 145017 h 236774"/>
              <a:gd name="connsiteX6" fmla="*/ 320147 w 895089"/>
              <a:gd name="connsiteY6" fmla="*/ 101930 h 236774"/>
              <a:gd name="connsiteX7" fmla="*/ 4176 w 895089"/>
              <a:gd name="connsiteY7" fmla="*/ 39693 h 2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089" h="236774">
                <a:moveTo>
                  <a:pt x="4176" y="39693"/>
                </a:moveTo>
                <a:cubicBezTo>
                  <a:pt x="47263" y="44480"/>
                  <a:pt x="503665" y="137037"/>
                  <a:pt x="578668" y="130654"/>
                </a:cubicBezTo>
                <a:cubicBezTo>
                  <a:pt x="653671" y="124271"/>
                  <a:pt x="402331" y="-15362"/>
                  <a:pt x="454195" y="1394"/>
                </a:cubicBezTo>
                <a:cubicBezTo>
                  <a:pt x="506059" y="18150"/>
                  <a:pt x="853147" y="204062"/>
                  <a:pt x="889851" y="231191"/>
                </a:cubicBezTo>
                <a:cubicBezTo>
                  <a:pt x="926555" y="258320"/>
                  <a:pt x="761389" y="178528"/>
                  <a:pt x="674417" y="164166"/>
                </a:cubicBezTo>
                <a:cubicBezTo>
                  <a:pt x="587445" y="149804"/>
                  <a:pt x="427066" y="155390"/>
                  <a:pt x="368021" y="145017"/>
                </a:cubicBezTo>
                <a:cubicBezTo>
                  <a:pt x="308976" y="134644"/>
                  <a:pt x="376000" y="117888"/>
                  <a:pt x="320147" y="101930"/>
                </a:cubicBezTo>
                <a:cubicBezTo>
                  <a:pt x="264294" y="85972"/>
                  <a:pt x="-38911" y="34906"/>
                  <a:pt x="4176" y="39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19B778FC-6DFB-5FB8-D52E-352C4CB4FC1E}"/>
              </a:ext>
            </a:extLst>
          </p:cNvPr>
          <p:cNvSpPr/>
          <p:nvPr/>
        </p:nvSpPr>
        <p:spPr>
          <a:xfrm>
            <a:off x="6901782" y="2508120"/>
            <a:ext cx="727970" cy="1051029"/>
          </a:xfrm>
          <a:custGeom>
            <a:avLst/>
            <a:gdLst>
              <a:gd name="connsiteX0" fmla="*/ 1699 w 727970"/>
              <a:gd name="connsiteY0" fmla="*/ 5283 h 1051029"/>
              <a:gd name="connsiteX1" fmla="*/ 456505 w 727970"/>
              <a:gd name="connsiteY1" fmla="*/ 498389 h 1051029"/>
              <a:gd name="connsiteX2" fmla="*/ 710239 w 727970"/>
              <a:gd name="connsiteY2" fmla="*/ 1034582 h 1051029"/>
              <a:gd name="connsiteX3" fmla="*/ 681514 w 727970"/>
              <a:gd name="connsiteY3" fmla="*/ 867021 h 1051029"/>
              <a:gd name="connsiteX4" fmla="*/ 480442 w 727970"/>
              <a:gd name="connsiteY4" fmla="*/ 397853 h 1051029"/>
              <a:gd name="connsiteX5" fmla="*/ 509167 w 727970"/>
              <a:gd name="connsiteY5" fmla="*/ 498389 h 1051029"/>
              <a:gd name="connsiteX6" fmla="*/ 308094 w 727970"/>
              <a:gd name="connsiteY6" fmla="*/ 254230 h 1051029"/>
              <a:gd name="connsiteX7" fmla="*/ 1699 w 727970"/>
              <a:gd name="connsiteY7" fmla="*/ 5283 h 105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70" h="1051029">
                <a:moveTo>
                  <a:pt x="1699" y="5283"/>
                </a:moveTo>
                <a:cubicBezTo>
                  <a:pt x="26434" y="45976"/>
                  <a:pt x="338415" y="326839"/>
                  <a:pt x="456505" y="498389"/>
                </a:cubicBezTo>
                <a:cubicBezTo>
                  <a:pt x="574595" y="669939"/>
                  <a:pt x="672738" y="973143"/>
                  <a:pt x="710239" y="1034582"/>
                </a:cubicBezTo>
                <a:cubicBezTo>
                  <a:pt x="747741" y="1096021"/>
                  <a:pt x="719814" y="973143"/>
                  <a:pt x="681514" y="867021"/>
                </a:cubicBezTo>
                <a:cubicBezTo>
                  <a:pt x="643215" y="760900"/>
                  <a:pt x="509166" y="459292"/>
                  <a:pt x="480442" y="397853"/>
                </a:cubicBezTo>
                <a:cubicBezTo>
                  <a:pt x="451718" y="336414"/>
                  <a:pt x="537892" y="522326"/>
                  <a:pt x="509167" y="498389"/>
                </a:cubicBezTo>
                <a:cubicBezTo>
                  <a:pt x="480442" y="474452"/>
                  <a:pt x="387087" y="338808"/>
                  <a:pt x="308094" y="254230"/>
                </a:cubicBezTo>
                <a:cubicBezTo>
                  <a:pt x="229101" y="169652"/>
                  <a:pt x="-23036" y="-35410"/>
                  <a:pt x="1699" y="52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5D3EC77-3219-2FAA-0D62-FAA09CBBFDA7}"/>
              </a:ext>
            </a:extLst>
          </p:cNvPr>
          <p:cNvSpPr/>
          <p:nvPr/>
        </p:nvSpPr>
        <p:spPr>
          <a:xfrm>
            <a:off x="7067548" y="3396090"/>
            <a:ext cx="320835" cy="1713574"/>
          </a:xfrm>
          <a:custGeom>
            <a:avLst/>
            <a:gdLst>
              <a:gd name="connsiteX0" fmla="*/ 3493 w 320835"/>
              <a:gd name="connsiteY0" fmla="*/ 7776 h 1713574"/>
              <a:gd name="connsiteX1" fmla="*/ 209353 w 320835"/>
              <a:gd name="connsiteY1" fmla="*/ 936538 h 1713574"/>
              <a:gd name="connsiteX2" fmla="*/ 104029 w 320835"/>
              <a:gd name="connsiteY2" fmla="*/ 1688165 h 1713574"/>
              <a:gd name="connsiteX3" fmla="*/ 132754 w 320835"/>
              <a:gd name="connsiteY3" fmla="*/ 1482306 h 1713574"/>
              <a:gd name="connsiteX4" fmla="*/ 319464 w 320835"/>
              <a:gd name="connsiteY4" fmla="*/ 946113 h 1713574"/>
              <a:gd name="connsiteX5" fmla="*/ 218927 w 320835"/>
              <a:gd name="connsiteY5" fmla="*/ 1084949 h 1713574"/>
              <a:gd name="connsiteX6" fmla="*/ 247652 w 320835"/>
              <a:gd name="connsiteY6" fmla="*/ 879089 h 1713574"/>
              <a:gd name="connsiteX7" fmla="*/ 99242 w 320835"/>
              <a:gd name="connsiteY7" fmla="*/ 429070 h 1713574"/>
              <a:gd name="connsiteX8" fmla="*/ 80092 w 320835"/>
              <a:gd name="connsiteY8" fmla="*/ 486519 h 1713574"/>
              <a:gd name="connsiteX9" fmla="*/ 3493 w 320835"/>
              <a:gd name="connsiteY9" fmla="*/ 7776 h 171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835" h="1713574">
                <a:moveTo>
                  <a:pt x="3493" y="7776"/>
                </a:moveTo>
                <a:cubicBezTo>
                  <a:pt x="25036" y="82779"/>
                  <a:pt x="192597" y="656473"/>
                  <a:pt x="209353" y="936538"/>
                </a:cubicBezTo>
                <a:cubicBezTo>
                  <a:pt x="226109" y="1216603"/>
                  <a:pt x="116795" y="1597204"/>
                  <a:pt x="104029" y="1688165"/>
                </a:cubicBezTo>
                <a:cubicBezTo>
                  <a:pt x="91263" y="1779126"/>
                  <a:pt x="96848" y="1605981"/>
                  <a:pt x="132754" y="1482306"/>
                </a:cubicBezTo>
                <a:cubicBezTo>
                  <a:pt x="168660" y="1358631"/>
                  <a:pt x="305102" y="1012339"/>
                  <a:pt x="319464" y="946113"/>
                </a:cubicBezTo>
                <a:cubicBezTo>
                  <a:pt x="333826" y="879887"/>
                  <a:pt x="230896" y="1096120"/>
                  <a:pt x="218927" y="1084949"/>
                </a:cubicBezTo>
                <a:cubicBezTo>
                  <a:pt x="206958" y="1073778"/>
                  <a:pt x="267599" y="988402"/>
                  <a:pt x="247652" y="879089"/>
                </a:cubicBezTo>
                <a:cubicBezTo>
                  <a:pt x="227705" y="769776"/>
                  <a:pt x="127169" y="494498"/>
                  <a:pt x="99242" y="429070"/>
                </a:cubicBezTo>
                <a:cubicBezTo>
                  <a:pt x="71315" y="363642"/>
                  <a:pt x="93656" y="549553"/>
                  <a:pt x="80092" y="486519"/>
                </a:cubicBezTo>
                <a:cubicBezTo>
                  <a:pt x="66528" y="423485"/>
                  <a:pt x="-18050" y="-67227"/>
                  <a:pt x="3493" y="77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CE77F3B-FAA4-62EE-E214-5ABB1AD905E7}"/>
              </a:ext>
            </a:extLst>
          </p:cNvPr>
          <p:cNvSpPr/>
          <p:nvPr/>
        </p:nvSpPr>
        <p:spPr>
          <a:xfrm>
            <a:off x="7548859" y="3662846"/>
            <a:ext cx="780441" cy="1645989"/>
          </a:xfrm>
          <a:custGeom>
            <a:avLst/>
            <a:gdLst>
              <a:gd name="connsiteX0" fmla="*/ 925 w 780441"/>
              <a:gd name="connsiteY0" fmla="*/ 4329 h 1645989"/>
              <a:gd name="connsiteX1" fmla="*/ 455732 w 780441"/>
              <a:gd name="connsiteY1" fmla="*/ 483072 h 1645989"/>
              <a:gd name="connsiteX2" fmla="*/ 403070 w 780441"/>
              <a:gd name="connsiteY2" fmla="*/ 1038415 h 1645989"/>
              <a:gd name="connsiteX3" fmla="*/ 757340 w 780441"/>
              <a:gd name="connsiteY3" fmla="*/ 1603332 h 1645989"/>
              <a:gd name="connsiteX4" fmla="*/ 709466 w 780441"/>
              <a:gd name="connsiteY4" fmla="*/ 1555458 h 1645989"/>
              <a:gd name="connsiteX5" fmla="*/ 412645 w 780441"/>
              <a:gd name="connsiteY5" fmla="*/ 1153313 h 1645989"/>
              <a:gd name="connsiteX6" fmla="*/ 436582 w 780441"/>
              <a:gd name="connsiteY6" fmla="*/ 1182038 h 1645989"/>
              <a:gd name="connsiteX7" fmla="*/ 474881 w 780441"/>
              <a:gd name="connsiteY7" fmla="*/ 708082 h 1645989"/>
              <a:gd name="connsiteX8" fmla="*/ 441369 w 780441"/>
              <a:gd name="connsiteY8" fmla="*/ 736806 h 1645989"/>
              <a:gd name="connsiteX9" fmla="*/ 441369 w 780441"/>
              <a:gd name="connsiteY9" fmla="*/ 535734 h 1645989"/>
              <a:gd name="connsiteX10" fmla="*/ 312109 w 780441"/>
              <a:gd name="connsiteY10" fmla="*/ 210189 h 1645989"/>
              <a:gd name="connsiteX11" fmla="*/ 336046 w 780441"/>
              <a:gd name="connsiteY11" fmla="*/ 243701 h 1645989"/>
              <a:gd name="connsiteX12" fmla="*/ 925 w 780441"/>
              <a:gd name="connsiteY12" fmla="*/ 4329 h 16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0441" h="1645989">
                <a:moveTo>
                  <a:pt x="925" y="4329"/>
                </a:moveTo>
                <a:cubicBezTo>
                  <a:pt x="20873" y="44224"/>
                  <a:pt x="388708" y="310724"/>
                  <a:pt x="455732" y="483072"/>
                </a:cubicBezTo>
                <a:cubicBezTo>
                  <a:pt x="522756" y="655420"/>
                  <a:pt x="352802" y="851705"/>
                  <a:pt x="403070" y="1038415"/>
                </a:cubicBezTo>
                <a:cubicBezTo>
                  <a:pt x="453338" y="1225125"/>
                  <a:pt x="706274" y="1517158"/>
                  <a:pt x="757340" y="1603332"/>
                </a:cubicBezTo>
                <a:cubicBezTo>
                  <a:pt x="808406" y="1689506"/>
                  <a:pt x="766915" y="1630461"/>
                  <a:pt x="709466" y="1555458"/>
                </a:cubicBezTo>
                <a:cubicBezTo>
                  <a:pt x="652017" y="1480455"/>
                  <a:pt x="412645" y="1153313"/>
                  <a:pt x="412645" y="1153313"/>
                </a:cubicBezTo>
                <a:cubicBezTo>
                  <a:pt x="367164" y="1091076"/>
                  <a:pt x="426209" y="1256243"/>
                  <a:pt x="436582" y="1182038"/>
                </a:cubicBezTo>
                <a:cubicBezTo>
                  <a:pt x="446955" y="1107833"/>
                  <a:pt x="474083" y="782287"/>
                  <a:pt x="474881" y="708082"/>
                </a:cubicBezTo>
                <a:cubicBezTo>
                  <a:pt x="475679" y="633877"/>
                  <a:pt x="446954" y="765531"/>
                  <a:pt x="441369" y="736806"/>
                </a:cubicBezTo>
                <a:cubicBezTo>
                  <a:pt x="435784" y="708081"/>
                  <a:pt x="462912" y="623504"/>
                  <a:pt x="441369" y="535734"/>
                </a:cubicBezTo>
                <a:cubicBezTo>
                  <a:pt x="419826" y="447965"/>
                  <a:pt x="329663" y="258861"/>
                  <a:pt x="312109" y="210189"/>
                </a:cubicBezTo>
                <a:cubicBezTo>
                  <a:pt x="294555" y="161517"/>
                  <a:pt x="382324" y="274819"/>
                  <a:pt x="336046" y="243701"/>
                </a:cubicBezTo>
                <a:cubicBezTo>
                  <a:pt x="289768" y="212583"/>
                  <a:pt x="-19023" y="-35566"/>
                  <a:pt x="925" y="43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4A24CE0-15DB-87BE-30F9-65FC6C997A92}"/>
              </a:ext>
            </a:extLst>
          </p:cNvPr>
          <p:cNvSpPr/>
          <p:nvPr/>
        </p:nvSpPr>
        <p:spPr>
          <a:xfrm>
            <a:off x="7514881" y="4636789"/>
            <a:ext cx="858022" cy="2081984"/>
          </a:xfrm>
          <a:custGeom>
            <a:avLst/>
            <a:gdLst>
              <a:gd name="connsiteX0" fmla="*/ 20541 w 858022"/>
              <a:gd name="connsiteY0" fmla="*/ 2235 h 2081984"/>
              <a:gd name="connsiteX1" fmla="*/ 130652 w 858022"/>
              <a:gd name="connsiteY1" fmla="*/ 500128 h 2081984"/>
              <a:gd name="connsiteX2" fmla="*/ 92353 w 858022"/>
              <a:gd name="connsiteY2" fmla="*/ 988447 h 2081984"/>
              <a:gd name="connsiteX3" fmla="*/ 815255 w 858022"/>
              <a:gd name="connsiteY3" fmla="*/ 2017745 h 2081984"/>
              <a:gd name="connsiteX4" fmla="*/ 695569 w 858022"/>
              <a:gd name="connsiteY4" fmla="*/ 1869335 h 2081984"/>
              <a:gd name="connsiteX5" fmla="*/ 44478 w 858022"/>
              <a:gd name="connsiteY5" fmla="*/ 1017171 h 2081984"/>
              <a:gd name="connsiteX6" fmla="*/ 63628 w 858022"/>
              <a:gd name="connsiteY6" fmla="*/ 1084195 h 2081984"/>
              <a:gd name="connsiteX7" fmla="*/ 111502 w 858022"/>
              <a:gd name="connsiteY7" fmla="*/ 710775 h 2081984"/>
              <a:gd name="connsiteX8" fmla="*/ 97140 w 858022"/>
              <a:gd name="connsiteY8" fmla="*/ 825674 h 2081984"/>
              <a:gd name="connsiteX9" fmla="*/ 106715 w 858022"/>
              <a:gd name="connsiteY9" fmla="*/ 433104 h 2081984"/>
              <a:gd name="connsiteX10" fmla="*/ 87565 w 858022"/>
              <a:gd name="connsiteY10" fmla="*/ 524065 h 2081984"/>
              <a:gd name="connsiteX11" fmla="*/ 58840 w 858022"/>
              <a:gd name="connsiteY11" fmla="*/ 322993 h 2081984"/>
              <a:gd name="connsiteX12" fmla="*/ 20541 w 858022"/>
              <a:gd name="connsiteY12" fmla="*/ 2235 h 208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022" h="2081984">
                <a:moveTo>
                  <a:pt x="20541" y="2235"/>
                </a:moveTo>
                <a:cubicBezTo>
                  <a:pt x="32510" y="31757"/>
                  <a:pt x="118683" y="335759"/>
                  <a:pt x="130652" y="500128"/>
                </a:cubicBezTo>
                <a:cubicBezTo>
                  <a:pt x="142621" y="664497"/>
                  <a:pt x="-21747" y="735511"/>
                  <a:pt x="92353" y="988447"/>
                </a:cubicBezTo>
                <a:cubicBezTo>
                  <a:pt x="206453" y="1241383"/>
                  <a:pt x="714719" y="1870930"/>
                  <a:pt x="815255" y="2017745"/>
                </a:cubicBezTo>
                <a:cubicBezTo>
                  <a:pt x="915791" y="2164560"/>
                  <a:pt x="824032" y="2036097"/>
                  <a:pt x="695569" y="1869335"/>
                </a:cubicBezTo>
                <a:cubicBezTo>
                  <a:pt x="567106" y="1702573"/>
                  <a:pt x="149801" y="1148028"/>
                  <a:pt x="44478" y="1017171"/>
                </a:cubicBezTo>
                <a:cubicBezTo>
                  <a:pt x="-60845" y="886314"/>
                  <a:pt x="52457" y="1135261"/>
                  <a:pt x="63628" y="1084195"/>
                </a:cubicBezTo>
                <a:cubicBezTo>
                  <a:pt x="74799" y="1033129"/>
                  <a:pt x="105917" y="753862"/>
                  <a:pt x="111502" y="710775"/>
                </a:cubicBezTo>
                <a:cubicBezTo>
                  <a:pt x="117087" y="667688"/>
                  <a:pt x="97938" y="871952"/>
                  <a:pt x="97140" y="825674"/>
                </a:cubicBezTo>
                <a:cubicBezTo>
                  <a:pt x="96342" y="779396"/>
                  <a:pt x="108311" y="483372"/>
                  <a:pt x="106715" y="433104"/>
                </a:cubicBezTo>
                <a:cubicBezTo>
                  <a:pt x="105119" y="382836"/>
                  <a:pt x="95544" y="542417"/>
                  <a:pt x="87565" y="524065"/>
                </a:cubicBezTo>
                <a:cubicBezTo>
                  <a:pt x="79586" y="505713"/>
                  <a:pt x="70011" y="401986"/>
                  <a:pt x="58840" y="322993"/>
                </a:cubicBezTo>
                <a:cubicBezTo>
                  <a:pt x="47669" y="244000"/>
                  <a:pt x="8572" y="-27287"/>
                  <a:pt x="20541" y="2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FBE67C-8AE6-84A2-2B38-9BD9B2386B7A}"/>
              </a:ext>
            </a:extLst>
          </p:cNvPr>
          <p:cNvSpPr/>
          <p:nvPr/>
        </p:nvSpPr>
        <p:spPr>
          <a:xfrm>
            <a:off x="7908169" y="5335722"/>
            <a:ext cx="1130316" cy="1775604"/>
          </a:xfrm>
          <a:custGeom>
            <a:avLst/>
            <a:gdLst>
              <a:gd name="connsiteX0" fmla="*/ 10248 w 1130316"/>
              <a:gd name="connsiteY0" fmla="*/ 16630 h 1775604"/>
              <a:gd name="connsiteX1" fmla="*/ 905498 w 1130316"/>
              <a:gd name="connsiteY1" fmla="*/ 825706 h 1775604"/>
              <a:gd name="connsiteX2" fmla="*/ 1120933 w 1130316"/>
              <a:gd name="connsiteY2" fmla="*/ 1749681 h 1775604"/>
              <a:gd name="connsiteX3" fmla="*/ 1073058 w 1130316"/>
              <a:gd name="connsiteY3" fmla="*/ 1457648 h 1775604"/>
              <a:gd name="connsiteX4" fmla="*/ 905498 w 1130316"/>
              <a:gd name="connsiteY4" fmla="*/ 801769 h 1775604"/>
              <a:gd name="connsiteX5" fmla="*/ 953372 w 1130316"/>
              <a:gd name="connsiteY5" fmla="*/ 950180 h 1775604"/>
              <a:gd name="connsiteX6" fmla="*/ 819324 w 1130316"/>
              <a:gd name="connsiteY6" fmla="*/ 567185 h 1775604"/>
              <a:gd name="connsiteX7" fmla="*/ 771450 w 1130316"/>
              <a:gd name="connsiteY7" fmla="*/ 624634 h 1775604"/>
              <a:gd name="connsiteX8" fmla="*/ 383668 w 1130316"/>
              <a:gd name="connsiteY8" fmla="*/ 313451 h 1775604"/>
              <a:gd name="connsiteX9" fmla="*/ 488991 w 1130316"/>
              <a:gd name="connsiteY9" fmla="*/ 466649 h 1775604"/>
              <a:gd name="connsiteX10" fmla="*/ 421967 w 1130316"/>
              <a:gd name="connsiteY10" fmla="*/ 294301 h 1775604"/>
              <a:gd name="connsiteX11" fmla="*/ 10248 w 1130316"/>
              <a:gd name="connsiteY11" fmla="*/ 16630 h 17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0316" h="1775604">
                <a:moveTo>
                  <a:pt x="10248" y="16630"/>
                </a:moveTo>
                <a:cubicBezTo>
                  <a:pt x="90837" y="105198"/>
                  <a:pt x="720384" y="536864"/>
                  <a:pt x="905498" y="825706"/>
                </a:cubicBezTo>
                <a:cubicBezTo>
                  <a:pt x="1090612" y="1114548"/>
                  <a:pt x="1093006" y="1644357"/>
                  <a:pt x="1120933" y="1749681"/>
                </a:cubicBezTo>
                <a:cubicBezTo>
                  <a:pt x="1148860" y="1855005"/>
                  <a:pt x="1108964" y="1615633"/>
                  <a:pt x="1073058" y="1457648"/>
                </a:cubicBezTo>
                <a:cubicBezTo>
                  <a:pt x="1037152" y="1299663"/>
                  <a:pt x="925446" y="886347"/>
                  <a:pt x="905498" y="801769"/>
                </a:cubicBezTo>
                <a:cubicBezTo>
                  <a:pt x="885550" y="717191"/>
                  <a:pt x="967734" y="989277"/>
                  <a:pt x="953372" y="950180"/>
                </a:cubicBezTo>
                <a:cubicBezTo>
                  <a:pt x="939010" y="911083"/>
                  <a:pt x="849644" y="621443"/>
                  <a:pt x="819324" y="567185"/>
                </a:cubicBezTo>
                <a:cubicBezTo>
                  <a:pt x="789004" y="512927"/>
                  <a:pt x="844059" y="666923"/>
                  <a:pt x="771450" y="624634"/>
                </a:cubicBezTo>
                <a:cubicBezTo>
                  <a:pt x="698841" y="582345"/>
                  <a:pt x="430745" y="339782"/>
                  <a:pt x="383668" y="313451"/>
                </a:cubicBezTo>
                <a:cubicBezTo>
                  <a:pt x="336592" y="287120"/>
                  <a:pt x="482608" y="469841"/>
                  <a:pt x="488991" y="466649"/>
                </a:cubicBezTo>
                <a:cubicBezTo>
                  <a:pt x="495374" y="463457"/>
                  <a:pt x="495374" y="370102"/>
                  <a:pt x="421967" y="294301"/>
                </a:cubicBezTo>
                <a:cubicBezTo>
                  <a:pt x="348560" y="218500"/>
                  <a:pt x="-70341" y="-71938"/>
                  <a:pt x="10248" y="16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7A40EDC-3472-4D21-99EF-01E171A6F9F2}"/>
              </a:ext>
            </a:extLst>
          </p:cNvPr>
          <p:cNvSpPr/>
          <p:nvPr/>
        </p:nvSpPr>
        <p:spPr>
          <a:xfrm>
            <a:off x="5389987" y="1914563"/>
            <a:ext cx="1065434" cy="291330"/>
          </a:xfrm>
          <a:custGeom>
            <a:avLst/>
            <a:gdLst>
              <a:gd name="connsiteX0" fmla="*/ 2284 w 1065434"/>
              <a:gd name="connsiteY0" fmla="*/ 290755 h 291330"/>
              <a:gd name="connsiteX1" fmla="*/ 553613 w 1065434"/>
              <a:gd name="connsiteY1" fmla="*/ 95772 h 291330"/>
              <a:gd name="connsiteX2" fmla="*/ 412419 w 1065434"/>
              <a:gd name="connsiteY2" fmla="*/ 41984 h 291330"/>
              <a:gd name="connsiteX3" fmla="*/ 762042 w 1065434"/>
              <a:gd name="connsiteY3" fmla="*/ 48708 h 291330"/>
              <a:gd name="connsiteX4" fmla="*/ 1064601 w 1065434"/>
              <a:gd name="connsiteY4" fmla="*/ 189902 h 291330"/>
              <a:gd name="connsiteX5" fmla="*/ 667913 w 1065434"/>
              <a:gd name="connsiteY5" fmla="*/ 1643 h 291330"/>
              <a:gd name="connsiteX6" fmla="*/ 600678 w 1065434"/>
              <a:gd name="connsiteY6" fmla="*/ 102496 h 291330"/>
              <a:gd name="connsiteX7" fmla="*/ 432589 w 1065434"/>
              <a:gd name="connsiteY7" fmla="*/ 176455 h 291330"/>
              <a:gd name="connsiteX8" fmla="*/ 358631 w 1065434"/>
              <a:gd name="connsiteY8" fmla="*/ 156284 h 291330"/>
              <a:gd name="connsiteX9" fmla="*/ 2284 w 1065434"/>
              <a:gd name="connsiteY9" fmla="*/ 290755 h 29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5434" h="291330">
                <a:moveTo>
                  <a:pt x="2284" y="290755"/>
                </a:moveTo>
                <a:cubicBezTo>
                  <a:pt x="34781" y="280670"/>
                  <a:pt x="485257" y="137234"/>
                  <a:pt x="553613" y="95772"/>
                </a:cubicBezTo>
                <a:cubicBezTo>
                  <a:pt x="621969" y="54310"/>
                  <a:pt x="377681" y="49828"/>
                  <a:pt x="412419" y="41984"/>
                </a:cubicBezTo>
                <a:cubicBezTo>
                  <a:pt x="447157" y="34140"/>
                  <a:pt x="653345" y="24055"/>
                  <a:pt x="762042" y="48708"/>
                </a:cubicBezTo>
                <a:cubicBezTo>
                  <a:pt x="870739" y="73361"/>
                  <a:pt x="1080289" y="197746"/>
                  <a:pt x="1064601" y="189902"/>
                </a:cubicBezTo>
                <a:cubicBezTo>
                  <a:pt x="1048913" y="182058"/>
                  <a:pt x="745234" y="16211"/>
                  <a:pt x="667913" y="1643"/>
                </a:cubicBezTo>
                <a:cubicBezTo>
                  <a:pt x="590592" y="-12925"/>
                  <a:pt x="639899" y="73361"/>
                  <a:pt x="600678" y="102496"/>
                </a:cubicBezTo>
                <a:cubicBezTo>
                  <a:pt x="561457" y="131631"/>
                  <a:pt x="472930" y="167490"/>
                  <a:pt x="432589" y="176455"/>
                </a:cubicBezTo>
                <a:cubicBezTo>
                  <a:pt x="392248" y="185420"/>
                  <a:pt x="423625" y="137234"/>
                  <a:pt x="358631" y="156284"/>
                </a:cubicBezTo>
                <a:cubicBezTo>
                  <a:pt x="293637" y="175334"/>
                  <a:pt x="-30213" y="300840"/>
                  <a:pt x="2284" y="2907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9617427-576E-E808-50EC-6EB25E9DE3A8}"/>
              </a:ext>
            </a:extLst>
          </p:cNvPr>
          <p:cNvSpPr/>
          <p:nvPr/>
        </p:nvSpPr>
        <p:spPr>
          <a:xfrm>
            <a:off x="7306837" y="5929040"/>
            <a:ext cx="1135394" cy="2859177"/>
          </a:xfrm>
          <a:custGeom>
            <a:avLst/>
            <a:gdLst>
              <a:gd name="connsiteX0" fmla="*/ 8363 w 1135394"/>
              <a:gd name="connsiteY0" fmla="*/ 14560 h 2859177"/>
              <a:gd name="connsiteX1" fmla="*/ 916039 w 1135394"/>
              <a:gd name="connsiteY1" fmla="*/ 1097048 h 2859177"/>
              <a:gd name="connsiteX2" fmla="*/ 694163 w 1135394"/>
              <a:gd name="connsiteY2" fmla="*/ 774319 h 2859177"/>
              <a:gd name="connsiteX3" fmla="*/ 963104 w 1135394"/>
              <a:gd name="connsiteY3" fmla="*/ 1238242 h 2859177"/>
              <a:gd name="connsiteX4" fmla="*/ 1090851 w 1135394"/>
              <a:gd name="connsiteY4" fmla="*/ 1527354 h 2859177"/>
              <a:gd name="connsiteX5" fmla="*/ 1097575 w 1135394"/>
              <a:gd name="connsiteY5" fmla="*/ 2831719 h 2859177"/>
              <a:gd name="connsiteX6" fmla="*/ 1131192 w 1135394"/>
              <a:gd name="connsiteY6" fmla="*/ 2374519 h 2859177"/>
              <a:gd name="connsiteX7" fmla="*/ 989998 w 1135394"/>
              <a:gd name="connsiteY7" fmla="*/ 1890425 h 2859177"/>
              <a:gd name="connsiteX8" fmla="*/ 1023616 w 1135394"/>
              <a:gd name="connsiteY8" fmla="*/ 1977831 h 2859177"/>
              <a:gd name="connsiteX9" fmla="*/ 1037063 w 1135394"/>
              <a:gd name="connsiteY9" fmla="*/ 1534078 h 2859177"/>
              <a:gd name="connsiteX10" fmla="*/ 989998 w 1135394"/>
              <a:gd name="connsiteY10" fmla="*/ 1137389 h 2859177"/>
              <a:gd name="connsiteX11" fmla="*/ 532798 w 1135394"/>
              <a:gd name="connsiteY11" fmla="*/ 720531 h 2859177"/>
              <a:gd name="connsiteX12" fmla="*/ 633651 w 1135394"/>
              <a:gd name="connsiteY12" fmla="*/ 807936 h 2859177"/>
              <a:gd name="connsiteX13" fmla="*/ 472287 w 1135394"/>
              <a:gd name="connsiteY13" fmla="*/ 491931 h 2859177"/>
              <a:gd name="connsiteX14" fmla="*/ 8363 w 1135394"/>
              <a:gd name="connsiteY14" fmla="*/ 14560 h 285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5394" h="2859177">
                <a:moveTo>
                  <a:pt x="8363" y="14560"/>
                </a:moveTo>
                <a:cubicBezTo>
                  <a:pt x="82322" y="115413"/>
                  <a:pt x="801739" y="970422"/>
                  <a:pt x="916039" y="1097048"/>
                </a:cubicBezTo>
                <a:cubicBezTo>
                  <a:pt x="1030339" y="1223675"/>
                  <a:pt x="686319" y="750787"/>
                  <a:pt x="694163" y="774319"/>
                </a:cubicBezTo>
                <a:cubicBezTo>
                  <a:pt x="702007" y="797851"/>
                  <a:pt x="896989" y="1112736"/>
                  <a:pt x="963104" y="1238242"/>
                </a:cubicBezTo>
                <a:cubicBezTo>
                  <a:pt x="1029219" y="1363748"/>
                  <a:pt x="1068439" y="1261774"/>
                  <a:pt x="1090851" y="1527354"/>
                </a:cubicBezTo>
                <a:cubicBezTo>
                  <a:pt x="1113263" y="1792934"/>
                  <a:pt x="1090852" y="2690525"/>
                  <a:pt x="1097575" y="2831719"/>
                </a:cubicBezTo>
                <a:cubicBezTo>
                  <a:pt x="1104298" y="2972913"/>
                  <a:pt x="1149121" y="2531401"/>
                  <a:pt x="1131192" y="2374519"/>
                </a:cubicBezTo>
                <a:cubicBezTo>
                  <a:pt x="1113263" y="2217637"/>
                  <a:pt x="1007927" y="1956540"/>
                  <a:pt x="989998" y="1890425"/>
                </a:cubicBezTo>
                <a:cubicBezTo>
                  <a:pt x="972069" y="1824310"/>
                  <a:pt x="1015772" y="2037222"/>
                  <a:pt x="1023616" y="1977831"/>
                </a:cubicBezTo>
                <a:cubicBezTo>
                  <a:pt x="1031460" y="1918440"/>
                  <a:pt x="1042666" y="1674152"/>
                  <a:pt x="1037063" y="1534078"/>
                </a:cubicBezTo>
                <a:cubicBezTo>
                  <a:pt x="1031460" y="1394004"/>
                  <a:pt x="1074042" y="1272980"/>
                  <a:pt x="989998" y="1137389"/>
                </a:cubicBezTo>
                <a:cubicBezTo>
                  <a:pt x="905954" y="1001798"/>
                  <a:pt x="592189" y="775440"/>
                  <a:pt x="532798" y="720531"/>
                </a:cubicBezTo>
                <a:cubicBezTo>
                  <a:pt x="473407" y="665622"/>
                  <a:pt x="643736" y="846036"/>
                  <a:pt x="633651" y="807936"/>
                </a:cubicBezTo>
                <a:cubicBezTo>
                  <a:pt x="623566" y="769836"/>
                  <a:pt x="572019" y="618557"/>
                  <a:pt x="472287" y="491931"/>
                </a:cubicBezTo>
                <a:cubicBezTo>
                  <a:pt x="372555" y="365305"/>
                  <a:pt x="-65596" y="-86293"/>
                  <a:pt x="8363" y="145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4B80EC7-CCF8-39C3-B050-42715665EB80}"/>
              </a:ext>
            </a:extLst>
          </p:cNvPr>
          <p:cNvSpPr/>
          <p:nvPr/>
        </p:nvSpPr>
        <p:spPr>
          <a:xfrm>
            <a:off x="7075808" y="6215012"/>
            <a:ext cx="764050" cy="2802160"/>
          </a:xfrm>
          <a:custGeom>
            <a:avLst/>
            <a:gdLst>
              <a:gd name="connsiteX0" fmla="*/ 4068 w 764050"/>
              <a:gd name="connsiteY0" fmla="*/ 17700 h 2802160"/>
              <a:gd name="connsiteX1" fmla="*/ 609186 w 764050"/>
              <a:gd name="connsiteY1" fmla="*/ 1106912 h 2802160"/>
              <a:gd name="connsiteX2" fmla="*/ 730210 w 764050"/>
              <a:gd name="connsiteY2" fmla="*/ 2754176 h 2802160"/>
              <a:gd name="connsiteX3" fmla="*/ 710039 w 764050"/>
              <a:gd name="connsiteY3" fmla="*/ 2263359 h 2802160"/>
              <a:gd name="connsiteX4" fmla="*/ 730210 w 764050"/>
              <a:gd name="connsiteY4" fmla="*/ 1254829 h 2802160"/>
              <a:gd name="connsiteX5" fmla="*/ 743657 w 764050"/>
              <a:gd name="connsiteY5" fmla="*/ 1429641 h 2802160"/>
              <a:gd name="connsiteX6" fmla="*/ 427651 w 764050"/>
              <a:gd name="connsiteY6" fmla="*/ 690053 h 2802160"/>
              <a:gd name="connsiteX7" fmla="*/ 541951 w 764050"/>
              <a:gd name="connsiteY7" fmla="*/ 770735 h 2802160"/>
              <a:gd name="connsiteX8" fmla="*/ 353692 w 764050"/>
              <a:gd name="connsiteY8" fmla="*/ 454729 h 2802160"/>
              <a:gd name="connsiteX9" fmla="*/ 4068 w 764050"/>
              <a:gd name="connsiteY9" fmla="*/ 17700 h 28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4050" h="2802160">
                <a:moveTo>
                  <a:pt x="4068" y="17700"/>
                </a:moveTo>
                <a:cubicBezTo>
                  <a:pt x="46650" y="126397"/>
                  <a:pt x="488162" y="650833"/>
                  <a:pt x="609186" y="1106912"/>
                </a:cubicBezTo>
                <a:cubicBezTo>
                  <a:pt x="730210" y="1562991"/>
                  <a:pt x="713401" y="2561435"/>
                  <a:pt x="730210" y="2754176"/>
                </a:cubicBezTo>
                <a:cubicBezTo>
                  <a:pt x="747019" y="2946917"/>
                  <a:pt x="710039" y="2513250"/>
                  <a:pt x="710039" y="2263359"/>
                </a:cubicBezTo>
                <a:cubicBezTo>
                  <a:pt x="710039" y="2013468"/>
                  <a:pt x="724607" y="1393782"/>
                  <a:pt x="730210" y="1254829"/>
                </a:cubicBezTo>
                <a:cubicBezTo>
                  <a:pt x="735813" y="1115876"/>
                  <a:pt x="794084" y="1523770"/>
                  <a:pt x="743657" y="1429641"/>
                </a:cubicBezTo>
                <a:cubicBezTo>
                  <a:pt x="693230" y="1335512"/>
                  <a:pt x="461269" y="799871"/>
                  <a:pt x="427651" y="690053"/>
                </a:cubicBezTo>
                <a:cubicBezTo>
                  <a:pt x="394033" y="580235"/>
                  <a:pt x="554277" y="809956"/>
                  <a:pt x="541951" y="770735"/>
                </a:cubicBezTo>
                <a:cubicBezTo>
                  <a:pt x="529625" y="731514"/>
                  <a:pt x="442219" y="577994"/>
                  <a:pt x="353692" y="454729"/>
                </a:cubicBezTo>
                <a:cubicBezTo>
                  <a:pt x="265166" y="331464"/>
                  <a:pt x="-38514" y="-90997"/>
                  <a:pt x="4068" y="177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D3B3FBF-76BB-EABD-E262-46D3CF59BDE5}"/>
              </a:ext>
            </a:extLst>
          </p:cNvPr>
          <p:cNvSpPr/>
          <p:nvPr/>
        </p:nvSpPr>
        <p:spPr>
          <a:xfrm>
            <a:off x="1270312" y="5694699"/>
            <a:ext cx="976710" cy="3357220"/>
          </a:xfrm>
          <a:custGeom>
            <a:avLst/>
            <a:gdLst>
              <a:gd name="connsiteX0" fmla="*/ 975347 w 976710"/>
              <a:gd name="connsiteY0" fmla="*/ 13577 h 3357220"/>
              <a:gd name="connsiteX1" fmla="*/ 504700 w 976710"/>
              <a:gd name="connsiteY1" fmla="*/ 1385177 h 3357220"/>
              <a:gd name="connsiteX2" fmla="*/ 430741 w 976710"/>
              <a:gd name="connsiteY2" fmla="*/ 1956677 h 3357220"/>
              <a:gd name="connsiteX3" fmla="*/ 518147 w 976710"/>
              <a:gd name="connsiteY3" fmla="*/ 948148 h 3357220"/>
              <a:gd name="connsiteX4" fmla="*/ 551764 w 976710"/>
              <a:gd name="connsiteY4" fmla="*/ 1640672 h 3357220"/>
              <a:gd name="connsiteX5" fmla="*/ 397123 w 976710"/>
              <a:gd name="connsiteY5" fmla="*/ 2205448 h 3357220"/>
              <a:gd name="connsiteX6" fmla="*/ 20606 w 976710"/>
              <a:gd name="connsiteY6" fmla="*/ 3308107 h 3357220"/>
              <a:gd name="connsiteX7" fmla="*/ 108012 w 976710"/>
              <a:gd name="connsiteY7" fmla="*/ 3012272 h 3357220"/>
              <a:gd name="connsiteX8" fmla="*/ 598829 w 976710"/>
              <a:gd name="connsiteY8" fmla="*/ 1660842 h 3357220"/>
              <a:gd name="connsiteX9" fmla="*/ 585382 w 976710"/>
              <a:gd name="connsiteY9" fmla="*/ 1109513 h 3357220"/>
              <a:gd name="connsiteX10" fmla="*/ 645894 w 976710"/>
              <a:gd name="connsiteY10" fmla="*/ 706101 h 3357220"/>
              <a:gd name="connsiteX11" fmla="*/ 975347 w 976710"/>
              <a:gd name="connsiteY11" fmla="*/ 13577 h 33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710" h="3357220">
                <a:moveTo>
                  <a:pt x="975347" y="13577"/>
                </a:moveTo>
                <a:cubicBezTo>
                  <a:pt x="951815" y="126756"/>
                  <a:pt x="595468" y="1061327"/>
                  <a:pt x="504700" y="1385177"/>
                </a:cubicBezTo>
                <a:cubicBezTo>
                  <a:pt x="413932" y="1709027"/>
                  <a:pt x="428500" y="2029515"/>
                  <a:pt x="430741" y="1956677"/>
                </a:cubicBezTo>
                <a:cubicBezTo>
                  <a:pt x="432982" y="1883839"/>
                  <a:pt x="497977" y="1000815"/>
                  <a:pt x="518147" y="948148"/>
                </a:cubicBezTo>
                <a:cubicBezTo>
                  <a:pt x="538317" y="895481"/>
                  <a:pt x="571935" y="1431122"/>
                  <a:pt x="551764" y="1640672"/>
                </a:cubicBezTo>
                <a:cubicBezTo>
                  <a:pt x="531593" y="1850222"/>
                  <a:pt x="485649" y="1927542"/>
                  <a:pt x="397123" y="2205448"/>
                </a:cubicBezTo>
                <a:cubicBezTo>
                  <a:pt x="308597" y="2483354"/>
                  <a:pt x="68791" y="3173636"/>
                  <a:pt x="20606" y="3308107"/>
                </a:cubicBezTo>
                <a:cubicBezTo>
                  <a:pt x="-27579" y="3442578"/>
                  <a:pt x="11642" y="3286816"/>
                  <a:pt x="108012" y="3012272"/>
                </a:cubicBezTo>
                <a:cubicBezTo>
                  <a:pt x="204382" y="2737728"/>
                  <a:pt x="519267" y="1977968"/>
                  <a:pt x="598829" y="1660842"/>
                </a:cubicBezTo>
                <a:cubicBezTo>
                  <a:pt x="678391" y="1343716"/>
                  <a:pt x="577538" y="1268636"/>
                  <a:pt x="585382" y="1109513"/>
                </a:cubicBezTo>
                <a:cubicBezTo>
                  <a:pt x="593226" y="950390"/>
                  <a:pt x="580900" y="885395"/>
                  <a:pt x="645894" y="706101"/>
                </a:cubicBezTo>
                <a:cubicBezTo>
                  <a:pt x="710888" y="526807"/>
                  <a:pt x="998879" y="-99602"/>
                  <a:pt x="975347" y="135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F20433D8-D297-5A60-0076-722C2E73635D}"/>
              </a:ext>
            </a:extLst>
          </p:cNvPr>
          <p:cNvSpPr/>
          <p:nvPr/>
        </p:nvSpPr>
        <p:spPr>
          <a:xfrm>
            <a:off x="2861991" y="6256990"/>
            <a:ext cx="1683071" cy="3105178"/>
          </a:xfrm>
          <a:custGeom>
            <a:avLst/>
            <a:gdLst>
              <a:gd name="connsiteX0" fmla="*/ 2233 w 1683071"/>
              <a:gd name="connsiteY0" fmla="*/ 2616 h 3105178"/>
              <a:gd name="connsiteX1" fmla="*/ 876291 w 1683071"/>
              <a:gd name="connsiteY1" fmla="*/ 1501963 h 3105178"/>
              <a:gd name="connsiteX2" fmla="*/ 768715 w 1683071"/>
              <a:gd name="connsiteY2" fmla="*/ 1394386 h 3105178"/>
              <a:gd name="connsiteX3" fmla="*/ 1178850 w 1683071"/>
              <a:gd name="connsiteY3" fmla="*/ 1717116 h 3105178"/>
              <a:gd name="connsiteX4" fmla="*/ 1636050 w 1683071"/>
              <a:gd name="connsiteY4" fmla="*/ 2987863 h 3105178"/>
              <a:gd name="connsiteX5" fmla="*/ 1615880 w 1683071"/>
              <a:gd name="connsiteY5" fmla="*/ 2913904 h 3105178"/>
              <a:gd name="connsiteX6" fmla="*/ 1172127 w 1683071"/>
              <a:gd name="connsiteY6" fmla="*/ 1797798 h 3105178"/>
              <a:gd name="connsiteX7" fmla="*/ 1165403 w 1683071"/>
              <a:gd name="connsiteY7" fmla="*/ 1925545 h 3105178"/>
              <a:gd name="connsiteX8" fmla="*/ 735097 w 1683071"/>
              <a:gd name="connsiteY8" fmla="*/ 1145616 h 3105178"/>
              <a:gd name="connsiteX9" fmla="*/ 627521 w 1683071"/>
              <a:gd name="connsiteY9" fmla="*/ 1138892 h 3105178"/>
              <a:gd name="connsiteX10" fmla="*/ 2233 w 1683071"/>
              <a:gd name="connsiteY10" fmla="*/ 2616 h 310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3071" h="3105178">
                <a:moveTo>
                  <a:pt x="2233" y="2616"/>
                </a:moveTo>
                <a:cubicBezTo>
                  <a:pt x="43695" y="63128"/>
                  <a:pt x="748544" y="1270001"/>
                  <a:pt x="876291" y="1501963"/>
                </a:cubicBezTo>
                <a:cubicBezTo>
                  <a:pt x="1004038" y="1733925"/>
                  <a:pt x="718289" y="1358527"/>
                  <a:pt x="768715" y="1394386"/>
                </a:cubicBezTo>
                <a:cubicBezTo>
                  <a:pt x="819141" y="1430245"/>
                  <a:pt x="1034294" y="1451536"/>
                  <a:pt x="1178850" y="1717116"/>
                </a:cubicBezTo>
                <a:cubicBezTo>
                  <a:pt x="1323406" y="1982696"/>
                  <a:pt x="1563212" y="2788398"/>
                  <a:pt x="1636050" y="2987863"/>
                </a:cubicBezTo>
                <a:cubicBezTo>
                  <a:pt x="1708888" y="3187328"/>
                  <a:pt x="1693200" y="3112248"/>
                  <a:pt x="1615880" y="2913904"/>
                </a:cubicBezTo>
                <a:cubicBezTo>
                  <a:pt x="1538560" y="2715560"/>
                  <a:pt x="1247207" y="1962525"/>
                  <a:pt x="1172127" y="1797798"/>
                </a:cubicBezTo>
                <a:cubicBezTo>
                  <a:pt x="1097047" y="1633071"/>
                  <a:pt x="1238241" y="2034242"/>
                  <a:pt x="1165403" y="1925545"/>
                </a:cubicBezTo>
                <a:cubicBezTo>
                  <a:pt x="1092565" y="1816848"/>
                  <a:pt x="824744" y="1276725"/>
                  <a:pt x="735097" y="1145616"/>
                </a:cubicBezTo>
                <a:cubicBezTo>
                  <a:pt x="645450" y="1014507"/>
                  <a:pt x="746303" y="1328272"/>
                  <a:pt x="627521" y="1138892"/>
                </a:cubicBezTo>
                <a:cubicBezTo>
                  <a:pt x="508739" y="949513"/>
                  <a:pt x="-39229" y="-57896"/>
                  <a:pt x="2233" y="26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811995B6-032E-1178-56F0-83034EBA15FE}"/>
              </a:ext>
            </a:extLst>
          </p:cNvPr>
          <p:cNvSpPr/>
          <p:nvPr/>
        </p:nvSpPr>
        <p:spPr>
          <a:xfrm>
            <a:off x="6630397" y="6166371"/>
            <a:ext cx="883355" cy="3281993"/>
          </a:xfrm>
          <a:custGeom>
            <a:avLst/>
            <a:gdLst>
              <a:gd name="connsiteX0" fmla="*/ 348627 w 883355"/>
              <a:gd name="connsiteY0" fmla="*/ 32723 h 3281993"/>
              <a:gd name="connsiteX1" fmla="*/ 5727 w 883355"/>
              <a:gd name="connsiteY1" fmla="*/ 1774117 h 3281993"/>
              <a:gd name="connsiteX2" fmla="*/ 133474 w 883355"/>
              <a:gd name="connsiteY2" fmla="*/ 1498453 h 3281993"/>
              <a:gd name="connsiteX3" fmla="*/ 126750 w 883355"/>
              <a:gd name="connsiteY3" fmla="*/ 1653094 h 3281993"/>
              <a:gd name="connsiteX4" fmla="*/ 664632 w 883355"/>
              <a:gd name="connsiteY4" fmla="*/ 2587664 h 3281993"/>
              <a:gd name="connsiteX5" fmla="*/ 570503 w 883355"/>
              <a:gd name="connsiteY5" fmla="*/ 2486811 h 3281993"/>
              <a:gd name="connsiteX6" fmla="*/ 873062 w 883355"/>
              <a:gd name="connsiteY6" fmla="*/ 3266741 h 3281993"/>
              <a:gd name="connsiteX7" fmla="*/ 772209 w 883355"/>
              <a:gd name="connsiteY7" fmla="*/ 2930564 h 3281993"/>
              <a:gd name="connsiteX8" fmla="*/ 382244 w 883355"/>
              <a:gd name="connsiteY8" fmla="*/ 2056505 h 3281993"/>
              <a:gd name="connsiteX9" fmla="*/ 126750 w 883355"/>
              <a:gd name="connsiteY9" fmla="*/ 1478282 h 3281993"/>
              <a:gd name="connsiteX10" fmla="*/ 153644 w 883355"/>
              <a:gd name="connsiteY10" fmla="*/ 1585858 h 3281993"/>
              <a:gd name="connsiteX11" fmla="*/ 146921 w 883355"/>
              <a:gd name="connsiteY11" fmla="*/ 960570 h 3281993"/>
              <a:gd name="connsiteX12" fmla="*/ 214156 w 883355"/>
              <a:gd name="connsiteY12" fmla="*/ 503370 h 3281993"/>
              <a:gd name="connsiteX13" fmla="*/ 274668 w 883355"/>
              <a:gd name="connsiteY13" fmla="*/ 624394 h 3281993"/>
              <a:gd name="connsiteX14" fmla="*/ 348627 w 883355"/>
              <a:gd name="connsiteY14" fmla="*/ 32723 h 328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3355" h="3281993">
                <a:moveTo>
                  <a:pt x="348627" y="32723"/>
                </a:moveTo>
                <a:cubicBezTo>
                  <a:pt x="303804" y="224343"/>
                  <a:pt x="41586" y="1529829"/>
                  <a:pt x="5727" y="1774117"/>
                </a:cubicBezTo>
                <a:cubicBezTo>
                  <a:pt x="-30132" y="2018405"/>
                  <a:pt x="113304" y="1518623"/>
                  <a:pt x="133474" y="1498453"/>
                </a:cubicBezTo>
                <a:cubicBezTo>
                  <a:pt x="153644" y="1478283"/>
                  <a:pt x="38224" y="1471559"/>
                  <a:pt x="126750" y="1653094"/>
                </a:cubicBezTo>
                <a:cubicBezTo>
                  <a:pt x="215276" y="1834629"/>
                  <a:pt x="590673" y="2448711"/>
                  <a:pt x="664632" y="2587664"/>
                </a:cubicBezTo>
                <a:cubicBezTo>
                  <a:pt x="738591" y="2726617"/>
                  <a:pt x="535765" y="2373632"/>
                  <a:pt x="570503" y="2486811"/>
                </a:cubicBezTo>
                <a:cubicBezTo>
                  <a:pt x="605241" y="2599991"/>
                  <a:pt x="839444" y="3192782"/>
                  <a:pt x="873062" y="3266741"/>
                </a:cubicBezTo>
                <a:cubicBezTo>
                  <a:pt x="906680" y="3340700"/>
                  <a:pt x="854012" y="3132270"/>
                  <a:pt x="772209" y="2930564"/>
                </a:cubicBezTo>
                <a:cubicBezTo>
                  <a:pt x="690406" y="2728858"/>
                  <a:pt x="489821" y="2298552"/>
                  <a:pt x="382244" y="2056505"/>
                </a:cubicBezTo>
                <a:cubicBezTo>
                  <a:pt x="274667" y="1814458"/>
                  <a:pt x="164850" y="1556723"/>
                  <a:pt x="126750" y="1478282"/>
                </a:cubicBezTo>
                <a:cubicBezTo>
                  <a:pt x="88650" y="1399841"/>
                  <a:pt x="150282" y="1672143"/>
                  <a:pt x="153644" y="1585858"/>
                </a:cubicBezTo>
                <a:cubicBezTo>
                  <a:pt x="157006" y="1499573"/>
                  <a:pt x="136836" y="1140985"/>
                  <a:pt x="146921" y="960570"/>
                </a:cubicBezTo>
                <a:cubicBezTo>
                  <a:pt x="157006" y="780155"/>
                  <a:pt x="192865" y="559399"/>
                  <a:pt x="214156" y="503370"/>
                </a:cubicBezTo>
                <a:cubicBezTo>
                  <a:pt x="235447" y="447341"/>
                  <a:pt x="254498" y="698353"/>
                  <a:pt x="274668" y="624394"/>
                </a:cubicBezTo>
                <a:cubicBezTo>
                  <a:pt x="294838" y="550435"/>
                  <a:pt x="393450" y="-158897"/>
                  <a:pt x="348627" y="32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DD674D9-BE31-DE0C-046C-9CE3E069D2BA}"/>
              </a:ext>
            </a:extLst>
          </p:cNvPr>
          <p:cNvSpPr/>
          <p:nvPr/>
        </p:nvSpPr>
        <p:spPr>
          <a:xfrm>
            <a:off x="7389126" y="7965633"/>
            <a:ext cx="1038801" cy="3367370"/>
          </a:xfrm>
          <a:custGeom>
            <a:avLst/>
            <a:gdLst>
              <a:gd name="connsiteX0" fmla="*/ 127780 w 1038801"/>
              <a:gd name="connsiteY0" fmla="*/ 21920 h 3367370"/>
              <a:gd name="connsiteX1" fmla="*/ 107609 w 1038801"/>
              <a:gd name="connsiteY1" fmla="*/ 1433861 h 3367370"/>
              <a:gd name="connsiteX2" fmla="*/ 531192 w 1038801"/>
              <a:gd name="connsiteY2" fmla="*/ 2630649 h 3367370"/>
              <a:gd name="connsiteX3" fmla="*/ 443786 w 1038801"/>
              <a:gd name="connsiteY3" fmla="*/ 2422220 h 3367370"/>
              <a:gd name="connsiteX4" fmla="*/ 1015286 w 1038801"/>
              <a:gd name="connsiteY4" fmla="*/ 3350067 h 3367370"/>
              <a:gd name="connsiteX5" fmla="*/ 874092 w 1038801"/>
              <a:gd name="connsiteY5" fmla="*/ 2966826 h 3367370"/>
              <a:gd name="connsiteX6" fmla="*/ 369827 w 1038801"/>
              <a:gd name="connsiteY6" fmla="*/ 2227238 h 3367370"/>
              <a:gd name="connsiteX7" fmla="*/ 33650 w 1038801"/>
              <a:gd name="connsiteY7" fmla="*/ 532908 h 3367370"/>
              <a:gd name="connsiteX8" fmla="*/ 20203 w 1038801"/>
              <a:gd name="connsiteY8" fmla="*/ 573249 h 3367370"/>
              <a:gd name="connsiteX9" fmla="*/ 127780 w 1038801"/>
              <a:gd name="connsiteY9" fmla="*/ 21920 h 336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801" h="3367370">
                <a:moveTo>
                  <a:pt x="127780" y="21920"/>
                </a:moveTo>
                <a:cubicBezTo>
                  <a:pt x="142348" y="165355"/>
                  <a:pt x="40374" y="999073"/>
                  <a:pt x="107609" y="1433861"/>
                </a:cubicBezTo>
                <a:cubicBezTo>
                  <a:pt x="174844" y="1868649"/>
                  <a:pt x="475163" y="2465923"/>
                  <a:pt x="531192" y="2630649"/>
                </a:cubicBezTo>
                <a:cubicBezTo>
                  <a:pt x="587221" y="2795375"/>
                  <a:pt x="363104" y="2302317"/>
                  <a:pt x="443786" y="2422220"/>
                </a:cubicBezTo>
                <a:cubicBezTo>
                  <a:pt x="524468" y="2542123"/>
                  <a:pt x="943568" y="3259299"/>
                  <a:pt x="1015286" y="3350067"/>
                </a:cubicBezTo>
                <a:cubicBezTo>
                  <a:pt x="1087004" y="3440835"/>
                  <a:pt x="981668" y="3153964"/>
                  <a:pt x="874092" y="2966826"/>
                </a:cubicBezTo>
                <a:cubicBezTo>
                  <a:pt x="766516" y="2779688"/>
                  <a:pt x="509901" y="2632891"/>
                  <a:pt x="369827" y="2227238"/>
                </a:cubicBezTo>
                <a:cubicBezTo>
                  <a:pt x="229753" y="1821585"/>
                  <a:pt x="91921" y="808573"/>
                  <a:pt x="33650" y="532908"/>
                </a:cubicBezTo>
                <a:cubicBezTo>
                  <a:pt x="-24621" y="257243"/>
                  <a:pt x="7876" y="664017"/>
                  <a:pt x="20203" y="573249"/>
                </a:cubicBezTo>
                <a:cubicBezTo>
                  <a:pt x="32529" y="482481"/>
                  <a:pt x="113212" y="-121515"/>
                  <a:pt x="127780" y="219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D96CA67-6171-E7AF-BF63-152EA43FDF9E}"/>
              </a:ext>
            </a:extLst>
          </p:cNvPr>
          <p:cNvSpPr/>
          <p:nvPr/>
        </p:nvSpPr>
        <p:spPr>
          <a:xfrm>
            <a:off x="3627970" y="8776531"/>
            <a:ext cx="2217938" cy="2155063"/>
          </a:xfrm>
          <a:custGeom>
            <a:avLst/>
            <a:gdLst>
              <a:gd name="connsiteX0" fmla="*/ 9459 w 2217938"/>
              <a:gd name="connsiteY0" fmla="*/ 4398 h 2155063"/>
              <a:gd name="connsiteX1" fmla="*/ 1481912 w 2217938"/>
              <a:gd name="connsiteY1" fmla="*/ 992757 h 2155063"/>
              <a:gd name="connsiteX2" fmla="*/ 2181159 w 2217938"/>
              <a:gd name="connsiteY2" fmla="*/ 1947498 h 2155063"/>
              <a:gd name="connsiteX3" fmla="*/ 2039965 w 2217938"/>
              <a:gd name="connsiteY3" fmla="*/ 1618045 h 2155063"/>
              <a:gd name="connsiteX4" fmla="*/ 2194606 w 2217938"/>
              <a:gd name="connsiteY4" fmla="*/ 2135757 h 2155063"/>
              <a:gd name="connsiteX5" fmla="*/ 1441571 w 2217938"/>
              <a:gd name="connsiteY5" fmla="*/ 804498 h 2155063"/>
              <a:gd name="connsiteX6" fmla="*/ 1589489 w 2217938"/>
              <a:gd name="connsiteY6" fmla="*/ 1066716 h 2155063"/>
              <a:gd name="connsiteX7" fmla="*/ 735601 w 2217938"/>
              <a:gd name="connsiteY7" fmla="*/ 441428 h 2155063"/>
              <a:gd name="connsiteX8" fmla="*/ 843177 w 2217938"/>
              <a:gd name="connsiteY8" fmla="*/ 622963 h 2155063"/>
              <a:gd name="connsiteX9" fmla="*/ 9459 w 2217938"/>
              <a:gd name="connsiteY9" fmla="*/ 4398 h 215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7938" h="2155063">
                <a:moveTo>
                  <a:pt x="9459" y="4398"/>
                </a:moveTo>
                <a:cubicBezTo>
                  <a:pt x="115915" y="66030"/>
                  <a:pt x="1119962" y="668907"/>
                  <a:pt x="1481912" y="992757"/>
                </a:cubicBezTo>
                <a:cubicBezTo>
                  <a:pt x="1843862" y="1316607"/>
                  <a:pt x="2088150" y="1843283"/>
                  <a:pt x="2181159" y="1947498"/>
                </a:cubicBezTo>
                <a:cubicBezTo>
                  <a:pt x="2274168" y="2051713"/>
                  <a:pt x="2037724" y="1586669"/>
                  <a:pt x="2039965" y="1618045"/>
                </a:cubicBezTo>
                <a:cubicBezTo>
                  <a:pt x="2042206" y="1649421"/>
                  <a:pt x="2294338" y="2271348"/>
                  <a:pt x="2194606" y="2135757"/>
                </a:cubicBezTo>
                <a:cubicBezTo>
                  <a:pt x="2094874" y="2000166"/>
                  <a:pt x="1542424" y="982671"/>
                  <a:pt x="1441571" y="804498"/>
                </a:cubicBezTo>
                <a:cubicBezTo>
                  <a:pt x="1340718" y="626325"/>
                  <a:pt x="1707150" y="1127228"/>
                  <a:pt x="1589489" y="1066716"/>
                </a:cubicBezTo>
                <a:cubicBezTo>
                  <a:pt x="1471828" y="1006204"/>
                  <a:pt x="859986" y="515387"/>
                  <a:pt x="735601" y="441428"/>
                </a:cubicBezTo>
                <a:cubicBezTo>
                  <a:pt x="611216" y="367469"/>
                  <a:pt x="958598" y="698043"/>
                  <a:pt x="843177" y="622963"/>
                </a:cubicBezTo>
                <a:cubicBezTo>
                  <a:pt x="727756" y="547883"/>
                  <a:pt x="-96997" y="-57234"/>
                  <a:pt x="9459" y="4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13E1BB8-FFCC-153B-BD28-4C3C4DCFFA7C}"/>
              </a:ext>
            </a:extLst>
          </p:cNvPr>
          <p:cNvSpPr/>
          <p:nvPr/>
        </p:nvSpPr>
        <p:spPr>
          <a:xfrm>
            <a:off x="1891637" y="1701801"/>
            <a:ext cx="3665691" cy="2572609"/>
          </a:xfrm>
          <a:custGeom>
            <a:avLst/>
            <a:gdLst>
              <a:gd name="connsiteX0" fmla="*/ 3658558 w 3665691"/>
              <a:gd name="connsiteY0" fmla="*/ 222692 h 2572609"/>
              <a:gd name="connsiteX1" fmla="*/ 2488977 w 3665691"/>
              <a:gd name="connsiteY1" fmla="*/ 20673 h 2572609"/>
              <a:gd name="connsiteX2" fmla="*/ 1967982 w 3665691"/>
              <a:gd name="connsiteY2" fmla="*/ 371548 h 2572609"/>
              <a:gd name="connsiteX3" fmla="*/ 2074307 w 3665691"/>
              <a:gd name="connsiteY3" fmla="*/ 126999 h 2572609"/>
              <a:gd name="connsiteX4" fmla="*/ 1925451 w 3665691"/>
              <a:gd name="connsiteY4" fmla="*/ 382180 h 2572609"/>
              <a:gd name="connsiteX5" fmla="*/ 458158 w 3665691"/>
              <a:gd name="connsiteY5" fmla="*/ 1796311 h 2572609"/>
              <a:gd name="connsiteX6" fmla="*/ 819665 w 3665691"/>
              <a:gd name="connsiteY6" fmla="*/ 1519864 h 2572609"/>
              <a:gd name="connsiteX7" fmla="*/ 958 w 3665691"/>
              <a:gd name="connsiteY7" fmla="*/ 2572487 h 2572609"/>
              <a:gd name="connsiteX8" fmla="*/ 1011051 w 3665691"/>
              <a:gd name="connsiteY8" fmla="*/ 1445436 h 2572609"/>
              <a:gd name="connsiteX9" fmla="*/ 957889 w 3665691"/>
              <a:gd name="connsiteY9" fmla="*/ 1487966 h 2572609"/>
              <a:gd name="connsiteX10" fmla="*/ 1787228 w 3665691"/>
              <a:gd name="connsiteY10" fmla="*/ 499139 h 2572609"/>
              <a:gd name="connsiteX11" fmla="*/ 2286958 w 3665691"/>
              <a:gd name="connsiteY11" fmla="*/ 286487 h 2572609"/>
              <a:gd name="connsiteX12" fmla="*/ 2170000 w 3665691"/>
              <a:gd name="connsiteY12" fmla="*/ 329018 h 2572609"/>
              <a:gd name="connsiteX13" fmla="*/ 2372019 w 3665691"/>
              <a:gd name="connsiteY13" fmla="*/ 10041 h 2572609"/>
              <a:gd name="connsiteX14" fmla="*/ 2924912 w 3665691"/>
              <a:gd name="connsiteY14" fmla="*/ 73836 h 2572609"/>
              <a:gd name="connsiteX15" fmla="*/ 2978075 w 3665691"/>
              <a:gd name="connsiteY15" fmla="*/ 10041 h 2572609"/>
              <a:gd name="connsiteX16" fmla="*/ 3658558 w 3665691"/>
              <a:gd name="connsiteY16" fmla="*/ 222692 h 257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5691" h="2572609">
                <a:moveTo>
                  <a:pt x="3658558" y="222692"/>
                </a:moveTo>
                <a:cubicBezTo>
                  <a:pt x="3577042" y="224464"/>
                  <a:pt x="2770740" y="-4136"/>
                  <a:pt x="2488977" y="20673"/>
                </a:cubicBezTo>
                <a:cubicBezTo>
                  <a:pt x="2207214" y="45482"/>
                  <a:pt x="2037094" y="353827"/>
                  <a:pt x="1967982" y="371548"/>
                </a:cubicBezTo>
                <a:cubicBezTo>
                  <a:pt x="1898870" y="389269"/>
                  <a:pt x="2081395" y="125227"/>
                  <a:pt x="2074307" y="126999"/>
                </a:cubicBezTo>
                <a:cubicBezTo>
                  <a:pt x="2067219" y="128771"/>
                  <a:pt x="2194809" y="103961"/>
                  <a:pt x="1925451" y="382180"/>
                </a:cubicBezTo>
                <a:cubicBezTo>
                  <a:pt x="1656093" y="660399"/>
                  <a:pt x="642456" y="1606697"/>
                  <a:pt x="458158" y="1796311"/>
                </a:cubicBezTo>
                <a:cubicBezTo>
                  <a:pt x="273860" y="1985925"/>
                  <a:pt x="895865" y="1390501"/>
                  <a:pt x="819665" y="1519864"/>
                </a:cubicBezTo>
                <a:cubicBezTo>
                  <a:pt x="743465" y="1649227"/>
                  <a:pt x="-30940" y="2584892"/>
                  <a:pt x="958" y="2572487"/>
                </a:cubicBezTo>
                <a:cubicBezTo>
                  <a:pt x="32856" y="2560082"/>
                  <a:pt x="1011051" y="1445436"/>
                  <a:pt x="1011051" y="1445436"/>
                </a:cubicBezTo>
                <a:cubicBezTo>
                  <a:pt x="1170539" y="1264683"/>
                  <a:pt x="828526" y="1645682"/>
                  <a:pt x="957889" y="1487966"/>
                </a:cubicBezTo>
                <a:cubicBezTo>
                  <a:pt x="1087252" y="1330250"/>
                  <a:pt x="1565716" y="699386"/>
                  <a:pt x="1787228" y="499139"/>
                </a:cubicBezTo>
                <a:cubicBezTo>
                  <a:pt x="2008740" y="298892"/>
                  <a:pt x="2223163" y="314841"/>
                  <a:pt x="2286958" y="286487"/>
                </a:cubicBezTo>
                <a:cubicBezTo>
                  <a:pt x="2350753" y="258134"/>
                  <a:pt x="2155823" y="375092"/>
                  <a:pt x="2170000" y="329018"/>
                </a:cubicBezTo>
                <a:cubicBezTo>
                  <a:pt x="2184177" y="282944"/>
                  <a:pt x="2246200" y="52571"/>
                  <a:pt x="2372019" y="10041"/>
                </a:cubicBezTo>
                <a:cubicBezTo>
                  <a:pt x="2497838" y="-32489"/>
                  <a:pt x="2924912" y="73836"/>
                  <a:pt x="2924912" y="73836"/>
                </a:cubicBezTo>
                <a:cubicBezTo>
                  <a:pt x="3025921" y="73836"/>
                  <a:pt x="2857573" y="-16540"/>
                  <a:pt x="2978075" y="10041"/>
                </a:cubicBezTo>
                <a:cubicBezTo>
                  <a:pt x="3098577" y="36622"/>
                  <a:pt x="3740074" y="220920"/>
                  <a:pt x="3658558" y="2226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EF449711-9EC5-1FE7-90D1-4DDD762B5B84}"/>
              </a:ext>
            </a:extLst>
          </p:cNvPr>
          <p:cNvSpPr/>
          <p:nvPr/>
        </p:nvSpPr>
        <p:spPr>
          <a:xfrm>
            <a:off x="4163993" y="2429269"/>
            <a:ext cx="923706" cy="182629"/>
          </a:xfrm>
          <a:custGeom>
            <a:avLst/>
            <a:gdLst>
              <a:gd name="connsiteX0" fmla="*/ 921574 w 923706"/>
              <a:gd name="connsiteY0" fmla="*/ 182408 h 182629"/>
              <a:gd name="connsiteX1" fmla="*/ 476900 w 923706"/>
              <a:gd name="connsiteY1" fmla="*/ 780 h 182629"/>
              <a:gd name="connsiteX2" fmla="*/ 911 w 923706"/>
              <a:gd name="connsiteY2" fmla="*/ 113515 h 182629"/>
              <a:gd name="connsiteX3" fmla="*/ 364166 w 923706"/>
              <a:gd name="connsiteY3" fmla="*/ 32095 h 182629"/>
              <a:gd name="connsiteX4" fmla="*/ 633475 w 923706"/>
              <a:gd name="connsiteY4" fmla="*/ 38358 h 182629"/>
              <a:gd name="connsiteX5" fmla="*/ 921574 w 923706"/>
              <a:gd name="connsiteY5" fmla="*/ 182408 h 18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706" h="182629">
                <a:moveTo>
                  <a:pt x="921574" y="182408"/>
                </a:moveTo>
                <a:cubicBezTo>
                  <a:pt x="895478" y="176145"/>
                  <a:pt x="630344" y="12262"/>
                  <a:pt x="476900" y="780"/>
                </a:cubicBezTo>
                <a:cubicBezTo>
                  <a:pt x="323456" y="-10702"/>
                  <a:pt x="19700" y="108296"/>
                  <a:pt x="911" y="113515"/>
                </a:cubicBezTo>
                <a:cubicBezTo>
                  <a:pt x="-17878" y="118734"/>
                  <a:pt x="258739" y="44621"/>
                  <a:pt x="364166" y="32095"/>
                </a:cubicBezTo>
                <a:cubicBezTo>
                  <a:pt x="469593" y="19569"/>
                  <a:pt x="539530" y="16437"/>
                  <a:pt x="633475" y="38358"/>
                </a:cubicBezTo>
                <a:cubicBezTo>
                  <a:pt x="727420" y="60279"/>
                  <a:pt x="947670" y="188671"/>
                  <a:pt x="921574" y="1824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6F49607-A616-4C16-DD0B-4278425AE035}"/>
              </a:ext>
            </a:extLst>
          </p:cNvPr>
          <p:cNvSpPr/>
          <p:nvPr/>
        </p:nvSpPr>
        <p:spPr>
          <a:xfrm>
            <a:off x="3722889" y="2707026"/>
            <a:ext cx="730299" cy="446643"/>
          </a:xfrm>
          <a:custGeom>
            <a:avLst/>
            <a:gdLst>
              <a:gd name="connsiteX0" fmla="*/ 730114 w 730299"/>
              <a:gd name="connsiteY0" fmla="*/ 98804 h 446643"/>
              <a:gd name="connsiteX1" fmla="*/ 316755 w 730299"/>
              <a:gd name="connsiteY1" fmla="*/ 73752 h 446643"/>
              <a:gd name="connsiteX2" fmla="*/ 3604 w 730299"/>
              <a:gd name="connsiteY2" fmla="*/ 443270 h 446643"/>
              <a:gd name="connsiteX3" fmla="*/ 160179 w 730299"/>
              <a:gd name="connsiteY3" fmla="*/ 242853 h 446643"/>
              <a:gd name="connsiteX4" fmla="*/ 366859 w 730299"/>
              <a:gd name="connsiteY4" fmla="*/ 4859 h 446643"/>
              <a:gd name="connsiteX5" fmla="*/ 730114 w 730299"/>
              <a:gd name="connsiteY5" fmla="*/ 98804 h 44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99" h="446643">
                <a:moveTo>
                  <a:pt x="730114" y="98804"/>
                </a:moveTo>
                <a:cubicBezTo>
                  <a:pt x="721763" y="110286"/>
                  <a:pt x="437840" y="16341"/>
                  <a:pt x="316755" y="73752"/>
                </a:cubicBezTo>
                <a:cubicBezTo>
                  <a:pt x="195670" y="131163"/>
                  <a:pt x="29700" y="415087"/>
                  <a:pt x="3604" y="443270"/>
                </a:cubicBezTo>
                <a:cubicBezTo>
                  <a:pt x="-22492" y="471453"/>
                  <a:pt x="99637" y="315921"/>
                  <a:pt x="160179" y="242853"/>
                </a:cubicBezTo>
                <a:cubicBezTo>
                  <a:pt x="220721" y="169785"/>
                  <a:pt x="271870" y="34086"/>
                  <a:pt x="366859" y="4859"/>
                </a:cubicBezTo>
                <a:cubicBezTo>
                  <a:pt x="461848" y="-24368"/>
                  <a:pt x="738465" y="87322"/>
                  <a:pt x="730114" y="988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23048FC-6BAD-D178-B3D3-13B73CB38FA5}"/>
              </a:ext>
            </a:extLst>
          </p:cNvPr>
          <p:cNvSpPr/>
          <p:nvPr/>
        </p:nvSpPr>
        <p:spPr>
          <a:xfrm>
            <a:off x="1784920" y="3494762"/>
            <a:ext cx="1903995" cy="1390408"/>
          </a:xfrm>
          <a:custGeom>
            <a:avLst/>
            <a:gdLst>
              <a:gd name="connsiteX0" fmla="*/ 1903995 w 1903995"/>
              <a:gd name="connsiteY0" fmla="*/ 0 h 1390408"/>
              <a:gd name="connsiteX1" fmla="*/ 1866417 w 1903995"/>
              <a:gd name="connsiteY1" fmla="*/ 37578 h 1390408"/>
              <a:gd name="connsiteX2" fmla="*/ 1108592 w 1903995"/>
              <a:gd name="connsiteY2" fmla="*/ 826717 h 1390408"/>
              <a:gd name="connsiteX3" fmla="*/ 1252642 w 1903995"/>
              <a:gd name="connsiteY3" fmla="*/ 701457 h 1390408"/>
              <a:gd name="connsiteX4" fmla="*/ 1202538 w 1903995"/>
              <a:gd name="connsiteY4" fmla="*/ 864296 h 1390408"/>
              <a:gd name="connsiteX5" fmla="*/ 789179 w 1903995"/>
              <a:gd name="connsiteY5" fmla="*/ 1384126 h 1390408"/>
              <a:gd name="connsiteX6" fmla="*/ 989595 w 1903995"/>
              <a:gd name="connsiteY6" fmla="*/ 1152394 h 1390408"/>
              <a:gd name="connsiteX7" fmla="*/ 939491 w 1903995"/>
              <a:gd name="connsiteY7" fmla="*/ 1164920 h 1390408"/>
              <a:gd name="connsiteX8" fmla="*/ 1233853 w 1903995"/>
              <a:gd name="connsiteY8" fmla="*/ 695194 h 1390408"/>
              <a:gd name="connsiteX9" fmla="*/ 39 w 1903995"/>
              <a:gd name="connsiteY9" fmla="*/ 1390389 h 1390408"/>
              <a:gd name="connsiteX10" fmla="*/ 1190012 w 1903995"/>
              <a:gd name="connsiteY10" fmla="*/ 670142 h 1390408"/>
              <a:gd name="connsiteX11" fmla="*/ 1139907 w 1903995"/>
              <a:gd name="connsiteY11" fmla="*/ 682668 h 1390408"/>
              <a:gd name="connsiteX12" fmla="*/ 1903995 w 1903995"/>
              <a:gd name="connsiteY12" fmla="*/ 0 h 139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3995" h="1390408">
                <a:moveTo>
                  <a:pt x="1903995" y="0"/>
                </a:moveTo>
                <a:lnTo>
                  <a:pt x="1866417" y="37578"/>
                </a:lnTo>
                <a:lnTo>
                  <a:pt x="1108592" y="826717"/>
                </a:lnTo>
                <a:cubicBezTo>
                  <a:pt x="1006296" y="937364"/>
                  <a:pt x="1236984" y="695194"/>
                  <a:pt x="1252642" y="701457"/>
                </a:cubicBezTo>
                <a:cubicBezTo>
                  <a:pt x="1268300" y="707720"/>
                  <a:pt x="1279782" y="750518"/>
                  <a:pt x="1202538" y="864296"/>
                </a:cubicBezTo>
                <a:cubicBezTo>
                  <a:pt x="1125294" y="978074"/>
                  <a:pt x="824669" y="1336110"/>
                  <a:pt x="789179" y="1384126"/>
                </a:cubicBezTo>
                <a:cubicBezTo>
                  <a:pt x="753688" y="1432142"/>
                  <a:pt x="964543" y="1188928"/>
                  <a:pt x="989595" y="1152394"/>
                </a:cubicBezTo>
                <a:cubicBezTo>
                  <a:pt x="1014647" y="1115860"/>
                  <a:pt x="898781" y="1241120"/>
                  <a:pt x="939491" y="1164920"/>
                </a:cubicBezTo>
                <a:cubicBezTo>
                  <a:pt x="980201" y="1088720"/>
                  <a:pt x="1390428" y="657616"/>
                  <a:pt x="1233853" y="695194"/>
                </a:cubicBezTo>
                <a:cubicBezTo>
                  <a:pt x="1077278" y="732772"/>
                  <a:pt x="7346" y="1394564"/>
                  <a:pt x="39" y="1390389"/>
                </a:cubicBezTo>
                <a:cubicBezTo>
                  <a:pt x="-7268" y="1386214"/>
                  <a:pt x="1000034" y="788095"/>
                  <a:pt x="1190012" y="670142"/>
                </a:cubicBezTo>
                <a:cubicBezTo>
                  <a:pt x="1379990" y="552189"/>
                  <a:pt x="1021954" y="789139"/>
                  <a:pt x="1139907" y="682668"/>
                </a:cubicBezTo>
                <a:cubicBezTo>
                  <a:pt x="1257860" y="576197"/>
                  <a:pt x="1577796" y="303756"/>
                  <a:pt x="1903995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2CE60DC-89F4-320E-8963-D2BCA342083F}"/>
              </a:ext>
            </a:extLst>
          </p:cNvPr>
          <p:cNvSpPr/>
          <p:nvPr/>
        </p:nvSpPr>
        <p:spPr>
          <a:xfrm>
            <a:off x="5962929" y="2420779"/>
            <a:ext cx="462458" cy="224738"/>
          </a:xfrm>
          <a:custGeom>
            <a:avLst/>
            <a:gdLst>
              <a:gd name="connsiteX0" fmla="*/ 2675 w 462458"/>
              <a:gd name="connsiteY0" fmla="*/ 224624 h 224738"/>
              <a:gd name="connsiteX1" fmla="*/ 379193 w 462458"/>
              <a:gd name="connsiteY1" fmla="*/ 14361 h 224738"/>
              <a:gd name="connsiteX2" fmla="*/ 462320 w 462458"/>
              <a:gd name="connsiteY2" fmla="*/ 19251 h 224738"/>
              <a:gd name="connsiteX3" fmla="*/ 393862 w 462458"/>
              <a:gd name="connsiteY3" fmla="*/ 24141 h 224738"/>
              <a:gd name="connsiteX4" fmla="*/ 217828 w 462458"/>
              <a:gd name="connsiteY4" fmla="*/ 43700 h 224738"/>
              <a:gd name="connsiteX5" fmla="*/ 2675 w 462458"/>
              <a:gd name="connsiteY5" fmla="*/ 224624 h 2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458" h="224738">
                <a:moveTo>
                  <a:pt x="2675" y="224624"/>
                </a:moveTo>
                <a:cubicBezTo>
                  <a:pt x="29569" y="219734"/>
                  <a:pt x="302586" y="48590"/>
                  <a:pt x="379193" y="14361"/>
                </a:cubicBezTo>
                <a:cubicBezTo>
                  <a:pt x="455800" y="-19868"/>
                  <a:pt x="459875" y="17621"/>
                  <a:pt x="462320" y="19251"/>
                </a:cubicBezTo>
                <a:cubicBezTo>
                  <a:pt x="464765" y="20881"/>
                  <a:pt x="434611" y="20066"/>
                  <a:pt x="393862" y="24141"/>
                </a:cubicBezTo>
                <a:cubicBezTo>
                  <a:pt x="353113" y="28216"/>
                  <a:pt x="276506" y="11101"/>
                  <a:pt x="217828" y="43700"/>
                </a:cubicBezTo>
                <a:cubicBezTo>
                  <a:pt x="159150" y="76299"/>
                  <a:pt x="-24219" y="229514"/>
                  <a:pt x="2675" y="2246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CC8E6E7-98AA-9219-1275-C306DDC9D0E5}"/>
              </a:ext>
            </a:extLst>
          </p:cNvPr>
          <p:cNvSpPr/>
          <p:nvPr/>
        </p:nvSpPr>
        <p:spPr>
          <a:xfrm>
            <a:off x="5716031" y="2311768"/>
            <a:ext cx="988145" cy="523310"/>
          </a:xfrm>
          <a:custGeom>
            <a:avLst/>
            <a:gdLst>
              <a:gd name="connsiteX0" fmla="*/ 191 w 988145"/>
              <a:gd name="connsiteY0" fmla="*/ 323856 h 523310"/>
              <a:gd name="connsiteX1" fmla="*/ 401158 w 988145"/>
              <a:gd name="connsiteY1" fmla="*/ 94033 h 523310"/>
              <a:gd name="connsiteX2" fmla="*/ 606532 w 988145"/>
              <a:gd name="connsiteY2" fmla="*/ 25575 h 523310"/>
              <a:gd name="connsiteX3" fmla="*/ 973270 w 988145"/>
              <a:gd name="connsiteY3" fmla="*/ 509669 h 523310"/>
              <a:gd name="connsiteX4" fmla="*/ 895032 w 988145"/>
              <a:gd name="connsiteY4" fmla="*/ 362974 h 523310"/>
              <a:gd name="connsiteX5" fmla="*/ 694549 w 988145"/>
              <a:gd name="connsiteY5" fmla="*/ 79364 h 523310"/>
              <a:gd name="connsiteX6" fmla="*/ 630981 w 988145"/>
              <a:gd name="connsiteY6" fmla="*/ 15796 h 523310"/>
              <a:gd name="connsiteX7" fmla="*/ 381599 w 988145"/>
              <a:gd name="connsiteY7" fmla="*/ 103813 h 523310"/>
              <a:gd name="connsiteX8" fmla="*/ 454947 w 988145"/>
              <a:gd name="connsiteY8" fmla="*/ 10906 h 523310"/>
              <a:gd name="connsiteX9" fmla="*/ 191 w 988145"/>
              <a:gd name="connsiteY9" fmla="*/ 323856 h 5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145" h="523310">
                <a:moveTo>
                  <a:pt x="191" y="323856"/>
                </a:moveTo>
                <a:cubicBezTo>
                  <a:pt x="-8774" y="337711"/>
                  <a:pt x="300101" y="143746"/>
                  <a:pt x="401158" y="94033"/>
                </a:cubicBezTo>
                <a:cubicBezTo>
                  <a:pt x="502215" y="44320"/>
                  <a:pt x="511180" y="-43698"/>
                  <a:pt x="606532" y="25575"/>
                </a:cubicBezTo>
                <a:cubicBezTo>
                  <a:pt x="701884" y="94848"/>
                  <a:pt x="925187" y="453436"/>
                  <a:pt x="973270" y="509669"/>
                </a:cubicBezTo>
                <a:cubicBezTo>
                  <a:pt x="1021353" y="565902"/>
                  <a:pt x="941486" y="434692"/>
                  <a:pt x="895032" y="362974"/>
                </a:cubicBezTo>
                <a:cubicBezTo>
                  <a:pt x="848579" y="291256"/>
                  <a:pt x="738557" y="137227"/>
                  <a:pt x="694549" y="79364"/>
                </a:cubicBezTo>
                <a:cubicBezTo>
                  <a:pt x="650541" y="21501"/>
                  <a:pt x="683139" y="11721"/>
                  <a:pt x="630981" y="15796"/>
                </a:cubicBezTo>
                <a:cubicBezTo>
                  <a:pt x="578823" y="19871"/>
                  <a:pt x="410938" y="104628"/>
                  <a:pt x="381599" y="103813"/>
                </a:cubicBezTo>
                <a:cubicBezTo>
                  <a:pt x="352260" y="102998"/>
                  <a:pt x="512810" y="-21693"/>
                  <a:pt x="454947" y="10906"/>
                </a:cubicBezTo>
                <a:cubicBezTo>
                  <a:pt x="397084" y="43505"/>
                  <a:pt x="9156" y="310001"/>
                  <a:pt x="191" y="3238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E3967F0-A83B-2D15-6A5A-F35671FC4F18}"/>
              </a:ext>
            </a:extLst>
          </p:cNvPr>
          <p:cNvSpPr/>
          <p:nvPr/>
        </p:nvSpPr>
        <p:spPr>
          <a:xfrm>
            <a:off x="6591502" y="2869122"/>
            <a:ext cx="506763" cy="1412482"/>
          </a:xfrm>
          <a:custGeom>
            <a:avLst/>
            <a:gdLst>
              <a:gd name="connsiteX0" fmla="*/ 2 w 506763"/>
              <a:gd name="connsiteY0" fmla="*/ 1214 h 1412482"/>
              <a:gd name="connsiteX1" fmla="*/ 259163 w 506763"/>
              <a:gd name="connsiteY1" fmla="*/ 499977 h 1412482"/>
              <a:gd name="connsiteX2" fmla="*/ 264053 w 506763"/>
              <a:gd name="connsiteY2" fmla="*/ 436410 h 1412482"/>
              <a:gd name="connsiteX3" fmla="*/ 352070 w 506763"/>
              <a:gd name="connsiteY3" fmla="*/ 900944 h 1412482"/>
              <a:gd name="connsiteX4" fmla="*/ 361850 w 506763"/>
              <a:gd name="connsiteY4" fmla="*/ 842266 h 1412482"/>
              <a:gd name="connsiteX5" fmla="*/ 498765 w 506763"/>
              <a:gd name="connsiteY5" fmla="*/ 1389928 h 1412482"/>
              <a:gd name="connsiteX6" fmla="*/ 484096 w 506763"/>
              <a:gd name="connsiteY6" fmla="*/ 1262792 h 1412482"/>
              <a:gd name="connsiteX7" fmla="*/ 430308 w 506763"/>
              <a:gd name="connsiteY7" fmla="*/ 852046 h 1412482"/>
              <a:gd name="connsiteX8" fmla="*/ 425418 w 506763"/>
              <a:gd name="connsiteY8" fmla="*/ 920504 h 1412482"/>
              <a:gd name="connsiteX9" fmla="*/ 342291 w 506763"/>
              <a:gd name="connsiteY9" fmla="*/ 636893 h 1412482"/>
              <a:gd name="connsiteX10" fmla="*/ 361850 w 506763"/>
              <a:gd name="connsiteY10" fmla="*/ 768919 h 1412482"/>
              <a:gd name="connsiteX11" fmla="*/ 210265 w 506763"/>
              <a:gd name="connsiteY11" fmla="*/ 338613 h 1412482"/>
              <a:gd name="connsiteX12" fmla="*/ 254273 w 506763"/>
              <a:gd name="connsiteY12" fmla="*/ 358172 h 1412482"/>
              <a:gd name="connsiteX13" fmla="*/ 2 w 506763"/>
              <a:gd name="connsiteY13" fmla="*/ 1214 h 141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763" h="1412482">
                <a:moveTo>
                  <a:pt x="2" y="1214"/>
                </a:moveTo>
                <a:cubicBezTo>
                  <a:pt x="817" y="24848"/>
                  <a:pt x="215155" y="427444"/>
                  <a:pt x="259163" y="499977"/>
                </a:cubicBezTo>
                <a:cubicBezTo>
                  <a:pt x="303171" y="572510"/>
                  <a:pt x="248569" y="369582"/>
                  <a:pt x="264053" y="436410"/>
                </a:cubicBezTo>
                <a:cubicBezTo>
                  <a:pt x="279537" y="503238"/>
                  <a:pt x="335771" y="833302"/>
                  <a:pt x="352070" y="900944"/>
                </a:cubicBezTo>
                <a:cubicBezTo>
                  <a:pt x="368369" y="968586"/>
                  <a:pt x="337401" y="760769"/>
                  <a:pt x="361850" y="842266"/>
                </a:cubicBezTo>
                <a:cubicBezTo>
                  <a:pt x="386299" y="923763"/>
                  <a:pt x="478391" y="1319840"/>
                  <a:pt x="498765" y="1389928"/>
                </a:cubicBezTo>
                <a:cubicBezTo>
                  <a:pt x="519139" y="1460016"/>
                  <a:pt x="495505" y="1352439"/>
                  <a:pt x="484096" y="1262792"/>
                </a:cubicBezTo>
                <a:cubicBezTo>
                  <a:pt x="472687" y="1173145"/>
                  <a:pt x="440088" y="909094"/>
                  <a:pt x="430308" y="852046"/>
                </a:cubicBezTo>
                <a:cubicBezTo>
                  <a:pt x="420528" y="794998"/>
                  <a:pt x="440087" y="956363"/>
                  <a:pt x="425418" y="920504"/>
                </a:cubicBezTo>
                <a:cubicBezTo>
                  <a:pt x="410749" y="884645"/>
                  <a:pt x="352886" y="662157"/>
                  <a:pt x="342291" y="636893"/>
                </a:cubicBezTo>
                <a:cubicBezTo>
                  <a:pt x="331696" y="611629"/>
                  <a:pt x="383854" y="818632"/>
                  <a:pt x="361850" y="768919"/>
                </a:cubicBezTo>
                <a:cubicBezTo>
                  <a:pt x="339846" y="719206"/>
                  <a:pt x="228194" y="407071"/>
                  <a:pt x="210265" y="338613"/>
                </a:cubicBezTo>
                <a:cubicBezTo>
                  <a:pt x="192336" y="270155"/>
                  <a:pt x="287687" y="410330"/>
                  <a:pt x="254273" y="358172"/>
                </a:cubicBezTo>
                <a:cubicBezTo>
                  <a:pt x="220859" y="306014"/>
                  <a:pt x="-813" y="-22420"/>
                  <a:pt x="2" y="12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3F195653-D125-8E72-81E1-5049A6DA239E}"/>
              </a:ext>
            </a:extLst>
          </p:cNvPr>
          <p:cNvSpPr/>
          <p:nvPr/>
        </p:nvSpPr>
        <p:spPr>
          <a:xfrm>
            <a:off x="7034224" y="4267149"/>
            <a:ext cx="158753" cy="1584035"/>
          </a:xfrm>
          <a:custGeom>
            <a:avLst/>
            <a:gdLst>
              <a:gd name="connsiteX0" fmla="*/ 158730 w 158753"/>
              <a:gd name="connsiteY0" fmla="*/ 1681 h 1584035"/>
              <a:gd name="connsiteX1" fmla="*/ 51154 w 158753"/>
              <a:gd name="connsiteY1" fmla="*/ 397758 h 1584035"/>
              <a:gd name="connsiteX2" fmla="*/ 2255 w 158753"/>
              <a:gd name="connsiteY2" fmla="*/ 725377 h 1584035"/>
              <a:gd name="connsiteX3" fmla="*/ 12035 w 158753"/>
              <a:gd name="connsiteY3" fmla="*/ 578682 h 1584035"/>
              <a:gd name="connsiteX4" fmla="*/ 46264 w 158753"/>
              <a:gd name="connsiteY4" fmla="*/ 749826 h 1584035"/>
              <a:gd name="connsiteX5" fmla="*/ 36484 w 158753"/>
              <a:gd name="connsiteY5" fmla="*/ 1556650 h 1584035"/>
              <a:gd name="connsiteX6" fmla="*/ 51154 w 158753"/>
              <a:gd name="connsiteY6" fmla="*/ 1312158 h 1584035"/>
              <a:gd name="connsiteX7" fmla="*/ 65823 w 158753"/>
              <a:gd name="connsiteY7" fmla="*/ 505334 h 1584035"/>
              <a:gd name="connsiteX8" fmla="*/ 41374 w 158753"/>
              <a:gd name="connsiteY8" fmla="*/ 559123 h 1584035"/>
              <a:gd name="connsiteX9" fmla="*/ 41374 w 158753"/>
              <a:gd name="connsiteY9" fmla="*/ 265732 h 1584035"/>
              <a:gd name="connsiteX10" fmla="*/ 158730 w 158753"/>
              <a:gd name="connsiteY10" fmla="*/ 1681 h 158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3" h="1584035">
                <a:moveTo>
                  <a:pt x="158730" y="1681"/>
                </a:moveTo>
                <a:cubicBezTo>
                  <a:pt x="160360" y="23685"/>
                  <a:pt x="77233" y="277142"/>
                  <a:pt x="51154" y="397758"/>
                </a:cubicBezTo>
                <a:cubicBezTo>
                  <a:pt x="25075" y="518374"/>
                  <a:pt x="8775" y="695223"/>
                  <a:pt x="2255" y="725377"/>
                </a:cubicBezTo>
                <a:cubicBezTo>
                  <a:pt x="-4265" y="755531"/>
                  <a:pt x="4700" y="574607"/>
                  <a:pt x="12035" y="578682"/>
                </a:cubicBezTo>
                <a:cubicBezTo>
                  <a:pt x="19370" y="582757"/>
                  <a:pt x="42189" y="586831"/>
                  <a:pt x="46264" y="749826"/>
                </a:cubicBezTo>
                <a:cubicBezTo>
                  <a:pt x="50339" y="912821"/>
                  <a:pt x="35669" y="1462928"/>
                  <a:pt x="36484" y="1556650"/>
                </a:cubicBezTo>
                <a:cubicBezTo>
                  <a:pt x="37299" y="1650372"/>
                  <a:pt x="46264" y="1487377"/>
                  <a:pt x="51154" y="1312158"/>
                </a:cubicBezTo>
                <a:cubicBezTo>
                  <a:pt x="56044" y="1136939"/>
                  <a:pt x="67453" y="630840"/>
                  <a:pt x="65823" y="505334"/>
                </a:cubicBezTo>
                <a:cubicBezTo>
                  <a:pt x="64193" y="379828"/>
                  <a:pt x="45449" y="599057"/>
                  <a:pt x="41374" y="559123"/>
                </a:cubicBezTo>
                <a:cubicBezTo>
                  <a:pt x="37299" y="519189"/>
                  <a:pt x="24260" y="352119"/>
                  <a:pt x="41374" y="265732"/>
                </a:cubicBezTo>
                <a:cubicBezTo>
                  <a:pt x="58488" y="179345"/>
                  <a:pt x="157100" y="-20323"/>
                  <a:pt x="158730" y="16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FD33BF6-9AF5-E450-EC1B-2D14A684DCAB}"/>
              </a:ext>
            </a:extLst>
          </p:cNvPr>
          <p:cNvSpPr/>
          <p:nvPr/>
        </p:nvSpPr>
        <p:spPr>
          <a:xfrm>
            <a:off x="2994688" y="2191114"/>
            <a:ext cx="2355912" cy="3843341"/>
          </a:xfrm>
          <a:custGeom>
            <a:avLst/>
            <a:gdLst>
              <a:gd name="connsiteX0" fmla="*/ 2328083 w 2355912"/>
              <a:gd name="connsiteY0" fmla="*/ 282579 h 3843341"/>
              <a:gd name="connsiteX1" fmla="*/ 1076798 w 2355912"/>
              <a:gd name="connsiteY1" fmla="*/ 792718 h 3843341"/>
              <a:gd name="connsiteX2" fmla="*/ 1240428 w 2355912"/>
              <a:gd name="connsiteY2" fmla="*/ 783092 h 3843341"/>
              <a:gd name="connsiteX3" fmla="*/ 749539 w 2355912"/>
              <a:gd name="connsiteY3" fmla="*/ 1302857 h 3843341"/>
              <a:gd name="connsiteX4" fmla="*/ 961295 w 2355912"/>
              <a:gd name="connsiteY4" fmla="*/ 1139227 h 3843341"/>
              <a:gd name="connsiteX5" fmla="*/ 528158 w 2355912"/>
              <a:gd name="connsiteY5" fmla="*/ 1995875 h 3843341"/>
              <a:gd name="connsiteX6" fmla="*/ 566659 w 2355912"/>
              <a:gd name="connsiteY6" fmla="*/ 1861122 h 3843341"/>
              <a:gd name="connsiteX7" fmla="*/ 547409 w 2355912"/>
              <a:gd name="connsiteY7" fmla="*/ 2660019 h 3843341"/>
              <a:gd name="connsiteX8" fmla="*/ 431906 w 2355912"/>
              <a:gd name="connsiteY8" fmla="*/ 3083530 h 3843341"/>
              <a:gd name="connsiteX9" fmla="*/ 460781 w 2355912"/>
              <a:gd name="connsiteY9" fmla="*/ 2833273 h 3843341"/>
              <a:gd name="connsiteX10" fmla="*/ 200899 w 2355912"/>
              <a:gd name="connsiteY10" fmla="*/ 3815050 h 3843341"/>
              <a:gd name="connsiteX11" fmla="*/ 181649 w 2355912"/>
              <a:gd name="connsiteY11" fmla="*/ 3449290 h 3843341"/>
              <a:gd name="connsiteX12" fmla="*/ 162398 w 2355912"/>
              <a:gd name="connsiteY12" fmla="*/ 2140254 h 3843341"/>
              <a:gd name="connsiteX13" fmla="*/ 8394 w 2355912"/>
              <a:gd name="connsiteY13" fmla="*/ 3304911 h 3843341"/>
              <a:gd name="connsiteX14" fmla="*/ 451156 w 2355912"/>
              <a:gd name="connsiteY14" fmla="*/ 879345 h 3843341"/>
              <a:gd name="connsiteX15" fmla="*/ 518533 w 2355912"/>
              <a:gd name="connsiteY15" fmla="*/ 1014099 h 3843341"/>
              <a:gd name="connsiteX16" fmla="*/ 1384807 w 2355912"/>
              <a:gd name="connsiteY16" fmla="*/ 3446 h 3843341"/>
              <a:gd name="connsiteX17" fmla="*/ 1153800 w 2355912"/>
              <a:gd name="connsiteY17" fmla="*/ 667589 h 3843341"/>
              <a:gd name="connsiteX18" fmla="*/ 1586937 w 2355912"/>
              <a:gd name="connsiteY18" fmla="*/ 215202 h 3843341"/>
              <a:gd name="connsiteX19" fmla="*/ 1683190 w 2355912"/>
              <a:gd name="connsiteY19" fmla="*/ 629088 h 3843341"/>
              <a:gd name="connsiteX20" fmla="*/ 1923821 w 2355912"/>
              <a:gd name="connsiteY20" fmla="*/ 138200 h 3843341"/>
              <a:gd name="connsiteX21" fmla="*/ 2328083 w 2355912"/>
              <a:gd name="connsiteY21" fmla="*/ 282579 h 384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55912" h="3843341">
                <a:moveTo>
                  <a:pt x="2328083" y="282579"/>
                </a:moveTo>
                <a:cubicBezTo>
                  <a:pt x="2186913" y="391665"/>
                  <a:pt x="1258074" y="709299"/>
                  <a:pt x="1076798" y="792718"/>
                </a:cubicBezTo>
                <a:cubicBezTo>
                  <a:pt x="895522" y="876137"/>
                  <a:pt x="1294971" y="698069"/>
                  <a:pt x="1240428" y="783092"/>
                </a:cubicBezTo>
                <a:cubicBezTo>
                  <a:pt x="1185885" y="868115"/>
                  <a:pt x="796061" y="1243501"/>
                  <a:pt x="749539" y="1302857"/>
                </a:cubicBezTo>
                <a:cubicBezTo>
                  <a:pt x="703017" y="1362213"/>
                  <a:pt x="998192" y="1023724"/>
                  <a:pt x="961295" y="1139227"/>
                </a:cubicBezTo>
                <a:cubicBezTo>
                  <a:pt x="924398" y="1254730"/>
                  <a:pt x="593931" y="1875559"/>
                  <a:pt x="528158" y="1995875"/>
                </a:cubicBezTo>
                <a:cubicBezTo>
                  <a:pt x="462385" y="2116191"/>
                  <a:pt x="563451" y="1750431"/>
                  <a:pt x="566659" y="1861122"/>
                </a:cubicBezTo>
                <a:cubicBezTo>
                  <a:pt x="569867" y="1971813"/>
                  <a:pt x="569868" y="2456284"/>
                  <a:pt x="547409" y="2660019"/>
                </a:cubicBezTo>
                <a:cubicBezTo>
                  <a:pt x="524950" y="2863754"/>
                  <a:pt x="446344" y="3054654"/>
                  <a:pt x="431906" y="3083530"/>
                </a:cubicBezTo>
                <a:cubicBezTo>
                  <a:pt x="417468" y="3112406"/>
                  <a:pt x="499282" y="2711353"/>
                  <a:pt x="460781" y="2833273"/>
                </a:cubicBezTo>
                <a:cubicBezTo>
                  <a:pt x="422280" y="2955193"/>
                  <a:pt x="247421" y="3712380"/>
                  <a:pt x="200899" y="3815050"/>
                </a:cubicBezTo>
                <a:cubicBezTo>
                  <a:pt x="154377" y="3917720"/>
                  <a:pt x="188066" y="3728423"/>
                  <a:pt x="181649" y="3449290"/>
                </a:cubicBezTo>
                <a:cubicBezTo>
                  <a:pt x="175232" y="3170157"/>
                  <a:pt x="191274" y="2164317"/>
                  <a:pt x="162398" y="2140254"/>
                </a:cubicBezTo>
                <a:cubicBezTo>
                  <a:pt x="133522" y="2116191"/>
                  <a:pt x="-39732" y="3515062"/>
                  <a:pt x="8394" y="3304911"/>
                </a:cubicBezTo>
                <a:cubicBezTo>
                  <a:pt x="56520" y="3094760"/>
                  <a:pt x="366133" y="1261147"/>
                  <a:pt x="451156" y="879345"/>
                </a:cubicBezTo>
                <a:cubicBezTo>
                  <a:pt x="536179" y="497543"/>
                  <a:pt x="362925" y="1160082"/>
                  <a:pt x="518533" y="1014099"/>
                </a:cubicBezTo>
                <a:cubicBezTo>
                  <a:pt x="674141" y="868116"/>
                  <a:pt x="1278929" y="61198"/>
                  <a:pt x="1384807" y="3446"/>
                </a:cubicBezTo>
                <a:cubicBezTo>
                  <a:pt x="1490685" y="-54306"/>
                  <a:pt x="1120112" y="632296"/>
                  <a:pt x="1153800" y="667589"/>
                </a:cubicBezTo>
                <a:cubicBezTo>
                  <a:pt x="1187488" y="702882"/>
                  <a:pt x="1498705" y="221619"/>
                  <a:pt x="1586937" y="215202"/>
                </a:cubicBezTo>
                <a:cubicBezTo>
                  <a:pt x="1675169" y="208785"/>
                  <a:pt x="1627043" y="641922"/>
                  <a:pt x="1683190" y="629088"/>
                </a:cubicBezTo>
                <a:cubicBezTo>
                  <a:pt x="1739337" y="616254"/>
                  <a:pt x="1814735" y="194347"/>
                  <a:pt x="1923821" y="138200"/>
                </a:cubicBezTo>
                <a:cubicBezTo>
                  <a:pt x="2032907" y="82053"/>
                  <a:pt x="2469253" y="173493"/>
                  <a:pt x="2328083" y="28257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0F90979-06BD-CF26-6FC9-77DCFEB3EE11}"/>
              </a:ext>
            </a:extLst>
          </p:cNvPr>
          <p:cNvSpPr/>
          <p:nvPr/>
        </p:nvSpPr>
        <p:spPr>
          <a:xfrm>
            <a:off x="2703931" y="2977628"/>
            <a:ext cx="1510210" cy="4408022"/>
          </a:xfrm>
          <a:custGeom>
            <a:avLst/>
            <a:gdLst>
              <a:gd name="connsiteX0" fmla="*/ 607160 w 1510210"/>
              <a:gd name="connsiteY0" fmla="*/ 477841 h 4408022"/>
              <a:gd name="connsiteX1" fmla="*/ 10393 w 1510210"/>
              <a:gd name="connsiteY1" fmla="*/ 2114136 h 4408022"/>
              <a:gd name="connsiteX2" fmla="*/ 212524 w 1510210"/>
              <a:gd name="connsiteY2" fmla="*/ 1854254 h 4408022"/>
              <a:gd name="connsiteX3" fmla="*/ 10393 w 1510210"/>
              <a:gd name="connsiteY3" fmla="*/ 2826406 h 4408022"/>
              <a:gd name="connsiteX4" fmla="*/ 106646 w 1510210"/>
              <a:gd name="connsiteY4" fmla="*/ 2739778 h 4408022"/>
              <a:gd name="connsiteX5" fmla="*/ 77770 w 1510210"/>
              <a:gd name="connsiteY5" fmla="*/ 3288418 h 4408022"/>
              <a:gd name="connsiteX6" fmla="*/ 39269 w 1510210"/>
              <a:gd name="connsiteY6" fmla="*/ 3144039 h 4408022"/>
              <a:gd name="connsiteX7" fmla="*/ 376153 w 1510210"/>
              <a:gd name="connsiteY7" fmla="*/ 3615677 h 4408022"/>
              <a:gd name="connsiteX8" fmla="*/ 790040 w 1510210"/>
              <a:gd name="connsiteY8" fmla="*/ 4385698 h 4408022"/>
              <a:gd name="connsiteX9" fmla="*/ 684162 w 1510210"/>
              <a:gd name="connsiteY9" fmla="*/ 4135441 h 4408022"/>
              <a:gd name="connsiteX10" fmla="*/ 597534 w 1510210"/>
              <a:gd name="connsiteY10" fmla="*/ 3461673 h 4408022"/>
              <a:gd name="connsiteX11" fmla="*/ 895917 w 1510210"/>
              <a:gd name="connsiteY11" fmla="*/ 4077690 h 4408022"/>
              <a:gd name="connsiteX12" fmla="*/ 780414 w 1510210"/>
              <a:gd name="connsiteY12" fmla="*/ 3240292 h 4408022"/>
              <a:gd name="connsiteX13" fmla="*/ 828541 w 1510210"/>
              <a:gd name="connsiteY13" fmla="*/ 1748376 h 4408022"/>
              <a:gd name="connsiteX14" fmla="*/ 732288 w 1510210"/>
              <a:gd name="connsiteY14" fmla="*/ 2200764 h 4408022"/>
              <a:gd name="connsiteX15" fmla="*/ 1377181 w 1510210"/>
              <a:gd name="connsiteY15" fmla="*/ 54330 h 4408022"/>
              <a:gd name="connsiteX16" fmla="*/ 1088423 w 1510210"/>
              <a:gd name="connsiteY16" fmla="*/ 593345 h 4408022"/>
              <a:gd name="connsiteX17" fmla="*/ 1502309 w 1510210"/>
              <a:gd name="connsiteY17" fmla="*/ 35079 h 4408022"/>
              <a:gd name="connsiteX18" fmla="*/ 645661 w 1510210"/>
              <a:gd name="connsiteY18" fmla="*/ 1036107 h 4408022"/>
              <a:gd name="connsiteX19" fmla="*/ 1011421 w 1510210"/>
              <a:gd name="connsiteY19" fmla="*/ 304587 h 4408022"/>
              <a:gd name="connsiteX20" fmla="*/ 597534 w 1510210"/>
              <a:gd name="connsiteY20" fmla="*/ 978355 h 4408022"/>
              <a:gd name="connsiteX21" fmla="*/ 607160 w 1510210"/>
              <a:gd name="connsiteY21" fmla="*/ 477841 h 44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0210" h="4408022">
                <a:moveTo>
                  <a:pt x="607160" y="477841"/>
                </a:moveTo>
                <a:cubicBezTo>
                  <a:pt x="509303" y="667138"/>
                  <a:pt x="76166" y="1884734"/>
                  <a:pt x="10393" y="2114136"/>
                </a:cubicBezTo>
                <a:cubicBezTo>
                  <a:pt x="-55380" y="2343538"/>
                  <a:pt x="212524" y="1735542"/>
                  <a:pt x="212524" y="1854254"/>
                </a:cubicBezTo>
                <a:cubicBezTo>
                  <a:pt x="212524" y="1972966"/>
                  <a:pt x="28039" y="2678819"/>
                  <a:pt x="10393" y="2826406"/>
                </a:cubicBezTo>
                <a:cubicBezTo>
                  <a:pt x="-7253" y="2973993"/>
                  <a:pt x="95417" y="2662776"/>
                  <a:pt x="106646" y="2739778"/>
                </a:cubicBezTo>
                <a:cubicBezTo>
                  <a:pt x="117875" y="2816780"/>
                  <a:pt x="89000" y="3221041"/>
                  <a:pt x="77770" y="3288418"/>
                </a:cubicBezTo>
                <a:cubicBezTo>
                  <a:pt x="66540" y="3355795"/>
                  <a:pt x="-10462" y="3089496"/>
                  <a:pt x="39269" y="3144039"/>
                </a:cubicBezTo>
                <a:cubicBezTo>
                  <a:pt x="88999" y="3198582"/>
                  <a:pt x="251025" y="3408734"/>
                  <a:pt x="376153" y="3615677"/>
                </a:cubicBezTo>
                <a:cubicBezTo>
                  <a:pt x="501281" y="3822620"/>
                  <a:pt x="738705" y="4299071"/>
                  <a:pt x="790040" y="4385698"/>
                </a:cubicBezTo>
                <a:cubicBezTo>
                  <a:pt x="841375" y="4472325"/>
                  <a:pt x="716246" y="4289445"/>
                  <a:pt x="684162" y="4135441"/>
                </a:cubicBezTo>
                <a:cubicBezTo>
                  <a:pt x="652078" y="3981437"/>
                  <a:pt x="562242" y="3471298"/>
                  <a:pt x="597534" y="3461673"/>
                </a:cubicBezTo>
                <a:cubicBezTo>
                  <a:pt x="632826" y="3452048"/>
                  <a:pt x="865437" y="4114587"/>
                  <a:pt x="895917" y="4077690"/>
                </a:cubicBezTo>
                <a:cubicBezTo>
                  <a:pt x="926397" y="4040793"/>
                  <a:pt x="791643" y="3628511"/>
                  <a:pt x="780414" y="3240292"/>
                </a:cubicBezTo>
                <a:cubicBezTo>
                  <a:pt x="769185" y="2852073"/>
                  <a:pt x="836562" y="1921631"/>
                  <a:pt x="828541" y="1748376"/>
                </a:cubicBezTo>
                <a:cubicBezTo>
                  <a:pt x="820520" y="1575121"/>
                  <a:pt x="640848" y="2483105"/>
                  <a:pt x="732288" y="2200764"/>
                </a:cubicBezTo>
                <a:cubicBezTo>
                  <a:pt x="823728" y="1918423"/>
                  <a:pt x="1317825" y="322233"/>
                  <a:pt x="1377181" y="54330"/>
                </a:cubicBezTo>
                <a:cubicBezTo>
                  <a:pt x="1436537" y="-213573"/>
                  <a:pt x="1067568" y="596553"/>
                  <a:pt x="1088423" y="593345"/>
                </a:cubicBezTo>
                <a:cubicBezTo>
                  <a:pt x="1109278" y="590137"/>
                  <a:pt x="1576103" y="-38715"/>
                  <a:pt x="1502309" y="35079"/>
                </a:cubicBezTo>
                <a:cubicBezTo>
                  <a:pt x="1428515" y="108873"/>
                  <a:pt x="727476" y="991189"/>
                  <a:pt x="645661" y="1036107"/>
                </a:cubicBezTo>
                <a:cubicBezTo>
                  <a:pt x="563846" y="1081025"/>
                  <a:pt x="1019442" y="314212"/>
                  <a:pt x="1011421" y="304587"/>
                </a:cubicBezTo>
                <a:cubicBezTo>
                  <a:pt x="1003400" y="294962"/>
                  <a:pt x="660098" y="951084"/>
                  <a:pt x="597534" y="978355"/>
                </a:cubicBezTo>
                <a:cubicBezTo>
                  <a:pt x="534970" y="1005627"/>
                  <a:pt x="705017" y="288544"/>
                  <a:pt x="607160" y="477841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09D5729-B1B7-AF02-38F6-655C360963AE}"/>
              </a:ext>
            </a:extLst>
          </p:cNvPr>
          <p:cNvSpPr/>
          <p:nvPr/>
        </p:nvSpPr>
        <p:spPr>
          <a:xfrm>
            <a:off x="5072153" y="2462478"/>
            <a:ext cx="2080202" cy="1851408"/>
          </a:xfrm>
          <a:custGeom>
            <a:avLst/>
            <a:gdLst>
              <a:gd name="connsiteX0" fmla="*/ 361 w 2080202"/>
              <a:gd name="connsiteY0" fmla="*/ 11215 h 1851408"/>
              <a:gd name="connsiteX1" fmla="*/ 722255 w 2080202"/>
              <a:gd name="connsiteY1" fmla="*/ 107467 h 1851408"/>
              <a:gd name="connsiteX2" fmla="*/ 1299771 w 2080202"/>
              <a:gd name="connsiteY2" fmla="*/ 49716 h 1851408"/>
              <a:gd name="connsiteX3" fmla="*/ 1116891 w 2080202"/>
              <a:gd name="connsiteY3" fmla="*/ 107467 h 1851408"/>
              <a:gd name="connsiteX4" fmla="*/ 1415274 w 2080202"/>
              <a:gd name="connsiteY4" fmla="*/ 107467 h 1851408"/>
              <a:gd name="connsiteX5" fmla="*/ 1405649 w 2080202"/>
              <a:gd name="connsiteY5" fmla="*/ 165219 h 1851408"/>
              <a:gd name="connsiteX6" fmla="*/ 1829161 w 2080202"/>
              <a:gd name="connsiteY6" fmla="*/ 771610 h 1851408"/>
              <a:gd name="connsiteX7" fmla="*/ 1713658 w 2080202"/>
              <a:gd name="connsiteY7" fmla="*/ 588730 h 1851408"/>
              <a:gd name="connsiteX8" fmla="*/ 2069792 w 2080202"/>
              <a:gd name="connsiteY8" fmla="*/ 1464629 h 1851408"/>
              <a:gd name="connsiteX9" fmla="*/ 1983165 w 2080202"/>
              <a:gd name="connsiteY9" fmla="*/ 1329876 h 1851408"/>
              <a:gd name="connsiteX10" fmla="*/ 1963914 w 2080202"/>
              <a:gd name="connsiteY10" fmla="*/ 1849640 h 1851408"/>
              <a:gd name="connsiteX11" fmla="*/ 1838786 w 2080202"/>
              <a:gd name="connsiteY11" fmla="*/ 1503130 h 1851408"/>
              <a:gd name="connsiteX12" fmla="*/ 1867662 w 2080202"/>
              <a:gd name="connsiteY12" fmla="*/ 1599383 h 1851408"/>
              <a:gd name="connsiteX13" fmla="*/ 1338272 w 2080202"/>
              <a:gd name="connsiteY13" fmla="*/ 684983 h 1851408"/>
              <a:gd name="connsiteX14" fmla="*/ 1357523 w 2080202"/>
              <a:gd name="connsiteY14" fmla="*/ 742735 h 1851408"/>
              <a:gd name="connsiteX15" fmla="*/ 606752 w 2080202"/>
              <a:gd name="connsiteY15" fmla="*/ 222970 h 1851408"/>
              <a:gd name="connsiteX16" fmla="*/ 818508 w 2080202"/>
              <a:gd name="connsiteY16" fmla="*/ 415476 h 1851408"/>
              <a:gd name="connsiteX17" fmla="*/ 361 w 2080202"/>
              <a:gd name="connsiteY17" fmla="*/ 11215 h 185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80202" h="1851408">
                <a:moveTo>
                  <a:pt x="361" y="11215"/>
                </a:moveTo>
                <a:cubicBezTo>
                  <a:pt x="-15681" y="-40120"/>
                  <a:pt x="505687" y="101050"/>
                  <a:pt x="722255" y="107467"/>
                </a:cubicBezTo>
                <a:cubicBezTo>
                  <a:pt x="938823" y="113884"/>
                  <a:pt x="1233998" y="49716"/>
                  <a:pt x="1299771" y="49716"/>
                </a:cubicBezTo>
                <a:cubicBezTo>
                  <a:pt x="1365544" y="49716"/>
                  <a:pt x="1097641" y="97842"/>
                  <a:pt x="1116891" y="107467"/>
                </a:cubicBezTo>
                <a:cubicBezTo>
                  <a:pt x="1136141" y="117092"/>
                  <a:pt x="1415274" y="107467"/>
                  <a:pt x="1415274" y="107467"/>
                </a:cubicBezTo>
                <a:cubicBezTo>
                  <a:pt x="1463400" y="117092"/>
                  <a:pt x="1336668" y="54529"/>
                  <a:pt x="1405649" y="165219"/>
                </a:cubicBezTo>
                <a:cubicBezTo>
                  <a:pt x="1474630" y="275909"/>
                  <a:pt x="1777826" y="701025"/>
                  <a:pt x="1829161" y="771610"/>
                </a:cubicBezTo>
                <a:cubicBezTo>
                  <a:pt x="1880496" y="842195"/>
                  <a:pt x="1673553" y="473227"/>
                  <a:pt x="1713658" y="588730"/>
                </a:cubicBezTo>
                <a:cubicBezTo>
                  <a:pt x="1753763" y="704233"/>
                  <a:pt x="2024874" y="1341105"/>
                  <a:pt x="2069792" y="1464629"/>
                </a:cubicBezTo>
                <a:cubicBezTo>
                  <a:pt x="2114710" y="1588153"/>
                  <a:pt x="2000811" y="1265707"/>
                  <a:pt x="1983165" y="1329876"/>
                </a:cubicBezTo>
                <a:cubicBezTo>
                  <a:pt x="1965519" y="1394045"/>
                  <a:pt x="1987977" y="1820764"/>
                  <a:pt x="1963914" y="1849640"/>
                </a:cubicBezTo>
                <a:cubicBezTo>
                  <a:pt x="1939851" y="1878516"/>
                  <a:pt x="1854828" y="1544840"/>
                  <a:pt x="1838786" y="1503130"/>
                </a:cubicBezTo>
                <a:cubicBezTo>
                  <a:pt x="1822744" y="1461421"/>
                  <a:pt x="1951081" y="1735741"/>
                  <a:pt x="1867662" y="1599383"/>
                </a:cubicBezTo>
                <a:cubicBezTo>
                  <a:pt x="1784243" y="1463025"/>
                  <a:pt x="1338272" y="684983"/>
                  <a:pt x="1338272" y="684983"/>
                </a:cubicBezTo>
                <a:cubicBezTo>
                  <a:pt x="1253249" y="542208"/>
                  <a:pt x="1479443" y="819737"/>
                  <a:pt x="1357523" y="742735"/>
                </a:cubicBezTo>
                <a:cubicBezTo>
                  <a:pt x="1235603" y="665733"/>
                  <a:pt x="696588" y="277513"/>
                  <a:pt x="606752" y="222970"/>
                </a:cubicBezTo>
                <a:cubicBezTo>
                  <a:pt x="516916" y="168427"/>
                  <a:pt x="914761" y="455581"/>
                  <a:pt x="818508" y="415476"/>
                </a:cubicBezTo>
                <a:cubicBezTo>
                  <a:pt x="722255" y="375371"/>
                  <a:pt x="16403" y="62550"/>
                  <a:pt x="361" y="1121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72F32FF-4F5A-26F0-E2AC-9E0D0408B8D2}"/>
              </a:ext>
            </a:extLst>
          </p:cNvPr>
          <p:cNvSpPr/>
          <p:nvPr/>
        </p:nvSpPr>
        <p:spPr>
          <a:xfrm>
            <a:off x="3305565" y="6515468"/>
            <a:ext cx="2424610" cy="1597705"/>
          </a:xfrm>
          <a:custGeom>
            <a:avLst/>
            <a:gdLst>
              <a:gd name="connsiteX0" fmla="*/ 195918 w 2424610"/>
              <a:gd name="connsiteY0" fmla="*/ 11712 h 1597705"/>
              <a:gd name="connsiteX1" fmla="*/ 961635 w 2424610"/>
              <a:gd name="connsiteY1" fmla="*/ 903810 h 1597705"/>
              <a:gd name="connsiteX2" fmla="*/ 879859 w 2424610"/>
              <a:gd name="connsiteY2" fmla="*/ 777430 h 1597705"/>
              <a:gd name="connsiteX3" fmla="*/ 1482025 w 2424610"/>
              <a:gd name="connsiteY3" fmla="*/ 1223478 h 1597705"/>
              <a:gd name="connsiteX4" fmla="*/ 2136230 w 2424610"/>
              <a:gd name="connsiteY4" fmla="*/ 1483673 h 1597705"/>
              <a:gd name="connsiteX5" fmla="*/ 2002415 w 2424610"/>
              <a:gd name="connsiteY5" fmla="*/ 1461371 h 1597705"/>
              <a:gd name="connsiteX6" fmla="*/ 2418728 w 2424610"/>
              <a:gd name="connsiteY6" fmla="*/ 1580317 h 1597705"/>
              <a:gd name="connsiteX7" fmla="*/ 2210572 w 2424610"/>
              <a:gd name="connsiteY7" fmla="*/ 1587752 h 1597705"/>
              <a:gd name="connsiteX8" fmla="*/ 1712484 w 2424610"/>
              <a:gd name="connsiteY8" fmla="*/ 1491108 h 1597705"/>
              <a:gd name="connsiteX9" fmla="*/ 366903 w 2424610"/>
              <a:gd name="connsiteY9" fmla="*/ 665917 h 1597705"/>
              <a:gd name="connsiteX10" fmla="*/ 619664 w 2424610"/>
              <a:gd name="connsiteY10" fmla="*/ 814600 h 1597705"/>
              <a:gd name="connsiteX11" fmla="*/ 2630 w 2424610"/>
              <a:gd name="connsiteY11" fmla="*/ 11712 h 1597705"/>
              <a:gd name="connsiteX12" fmla="*/ 396640 w 2424610"/>
              <a:gd name="connsiteY12" fmla="*/ 710522 h 1597705"/>
              <a:gd name="connsiteX13" fmla="*/ 381772 w 2424610"/>
              <a:gd name="connsiteY13" fmla="*/ 413156 h 1597705"/>
              <a:gd name="connsiteX14" fmla="*/ 195918 w 2424610"/>
              <a:gd name="connsiteY14" fmla="*/ 11712 h 15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4610" h="1597705">
                <a:moveTo>
                  <a:pt x="195918" y="11712"/>
                </a:moveTo>
                <a:cubicBezTo>
                  <a:pt x="292562" y="93488"/>
                  <a:pt x="847645" y="776190"/>
                  <a:pt x="961635" y="903810"/>
                </a:cubicBezTo>
                <a:cubicBezTo>
                  <a:pt x="1075625" y="1031430"/>
                  <a:pt x="793127" y="724152"/>
                  <a:pt x="879859" y="777430"/>
                </a:cubicBezTo>
                <a:cubicBezTo>
                  <a:pt x="966591" y="830708"/>
                  <a:pt x="1272630" y="1105771"/>
                  <a:pt x="1482025" y="1223478"/>
                </a:cubicBezTo>
                <a:cubicBezTo>
                  <a:pt x="1691420" y="1341185"/>
                  <a:pt x="2049498" y="1444024"/>
                  <a:pt x="2136230" y="1483673"/>
                </a:cubicBezTo>
                <a:cubicBezTo>
                  <a:pt x="2222962" y="1523322"/>
                  <a:pt x="1955332" y="1445264"/>
                  <a:pt x="2002415" y="1461371"/>
                </a:cubicBezTo>
                <a:cubicBezTo>
                  <a:pt x="2049498" y="1477478"/>
                  <a:pt x="2384035" y="1559254"/>
                  <a:pt x="2418728" y="1580317"/>
                </a:cubicBezTo>
                <a:cubicBezTo>
                  <a:pt x="2453421" y="1601380"/>
                  <a:pt x="2328279" y="1602620"/>
                  <a:pt x="2210572" y="1587752"/>
                </a:cubicBezTo>
                <a:cubicBezTo>
                  <a:pt x="2092865" y="1572884"/>
                  <a:pt x="2019762" y="1644747"/>
                  <a:pt x="1712484" y="1491108"/>
                </a:cubicBezTo>
                <a:cubicBezTo>
                  <a:pt x="1405206" y="1337469"/>
                  <a:pt x="549040" y="778668"/>
                  <a:pt x="366903" y="665917"/>
                </a:cubicBezTo>
                <a:cubicBezTo>
                  <a:pt x="184766" y="553166"/>
                  <a:pt x="680376" y="923634"/>
                  <a:pt x="619664" y="814600"/>
                </a:cubicBezTo>
                <a:cubicBezTo>
                  <a:pt x="558952" y="705566"/>
                  <a:pt x="39801" y="29058"/>
                  <a:pt x="2630" y="11712"/>
                </a:cubicBezTo>
                <a:cubicBezTo>
                  <a:pt x="-34541" y="-5634"/>
                  <a:pt x="333450" y="643615"/>
                  <a:pt x="396640" y="710522"/>
                </a:cubicBezTo>
                <a:cubicBezTo>
                  <a:pt x="459830" y="777429"/>
                  <a:pt x="410269" y="527146"/>
                  <a:pt x="381772" y="413156"/>
                </a:cubicBezTo>
                <a:cubicBezTo>
                  <a:pt x="353275" y="299166"/>
                  <a:pt x="99274" y="-70064"/>
                  <a:pt x="195918" y="1171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4C0866F-74F9-7A77-94E3-095BF5AA08D2}"/>
              </a:ext>
            </a:extLst>
          </p:cNvPr>
          <p:cNvSpPr/>
          <p:nvPr/>
        </p:nvSpPr>
        <p:spPr>
          <a:xfrm>
            <a:off x="5067587" y="7195937"/>
            <a:ext cx="1261335" cy="926979"/>
          </a:xfrm>
          <a:custGeom>
            <a:avLst/>
            <a:gdLst>
              <a:gd name="connsiteX0" fmla="*/ 723613 w 1261335"/>
              <a:gd name="connsiteY0" fmla="*/ 59790 h 926979"/>
              <a:gd name="connsiteX1" fmla="*/ 478286 w 1261335"/>
              <a:gd name="connsiteY1" fmla="*/ 59790 h 926979"/>
              <a:gd name="connsiteX2" fmla="*/ 128881 w 1261335"/>
              <a:gd name="connsiteY2" fmla="*/ 317 h 926979"/>
              <a:gd name="connsiteX3" fmla="*/ 463418 w 1261335"/>
              <a:gd name="connsiteY3" fmla="*/ 89526 h 926979"/>
              <a:gd name="connsiteX4" fmla="*/ 99145 w 1261335"/>
              <a:gd name="connsiteY4" fmla="*/ 193604 h 926979"/>
              <a:gd name="connsiteX5" fmla="*/ 396511 w 1261335"/>
              <a:gd name="connsiteY5" fmla="*/ 208473 h 926979"/>
              <a:gd name="connsiteX6" fmla="*/ 2501 w 1261335"/>
              <a:gd name="connsiteY6" fmla="*/ 327419 h 926979"/>
              <a:gd name="connsiteX7" fmla="*/ 626969 w 1261335"/>
              <a:gd name="connsiteY7" fmla="*/ 297683 h 926979"/>
              <a:gd name="connsiteX8" fmla="*/ 894598 w 1261335"/>
              <a:gd name="connsiteY8" fmla="*/ 260512 h 926979"/>
              <a:gd name="connsiteX9" fmla="*/ 723613 w 1261335"/>
              <a:gd name="connsiteY9" fmla="*/ 364590 h 926979"/>
              <a:gd name="connsiteX10" fmla="*/ 991242 w 1261335"/>
              <a:gd name="connsiteY10" fmla="*/ 379458 h 926979"/>
              <a:gd name="connsiteX11" fmla="*/ 909467 w 1261335"/>
              <a:gd name="connsiteY11" fmla="*/ 431497 h 926979"/>
              <a:gd name="connsiteX12" fmla="*/ 218091 w 1261335"/>
              <a:gd name="connsiteY12" fmla="*/ 706561 h 926979"/>
              <a:gd name="connsiteX13" fmla="*/ 768218 w 1261335"/>
              <a:gd name="connsiteY13" fmla="*/ 624785 h 926979"/>
              <a:gd name="connsiteX14" fmla="*/ 366774 w 1261335"/>
              <a:gd name="connsiteY14" fmla="*/ 922151 h 926979"/>
              <a:gd name="connsiteX15" fmla="*/ 1244003 w 1261335"/>
              <a:gd name="connsiteY15" fmla="*/ 810639 h 926979"/>
              <a:gd name="connsiteX16" fmla="*/ 968940 w 1261335"/>
              <a:gd name="connsiteY16" fmla="*/ 832941 h 926979"/>
              <a:gd name="connsiteX17" fmla="*/ 1258872 w 1261335"/>
              <a:gd name="connsiteY17" fmla="*/ 617351 h 926979"/>
              <a:gd name="connsiteX18" fmla="*/ 1110189 w 1261335"/>
              <a:gd name="connsiteY18" fmla="*/ 706561 h 926979"/>
              <a:gd name="connsiteX19" fmla="*/ 1139925 w 1261335"/>
              <a:gd name="connsiteY19" fmla="*/ 409195 h 926979"/>
              <a:gd name="connsiteX20" fmla="*/ 887164 w 1261335"/>
              <a:gd name="connsiteY20" fmla="*/ 520707 h 926979"/>
              <a:gd name="connsiteX21" fmla="*/ 998676 w 1261335"/>
              <a:gd name="connsiteY21" fmla="*/ 282814 h 926979"/>
              <a:gd name="connsiteX22" fmla="*/ 359340 w 1261335"/>
              <a:gd name="connsiteY22" fmla="*/ 319985 h 926979"/>
              <a:gd name="connsiteX23" fmla="*/ 753350 w 1261335"/>
              <a:gd name="connsiteY23" fmla="*/ 319985 h 926979"/>
              <a:gd name="connsiteX24" fmla="*/ 723613 w 1261335"/>
              <a:gd name="connsiteY24" fmla="*/ 59790 h 9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61335" h="926979">
                <a:moveTo>
                  <a:pt x="723613" y="59790"/>
                </a:moveTo>
                <a:cubicBezTo>
                  <a:pt x="677769" y="16424"/>
                  <a:pt x="577408" y="69702"/>
                  <a:pt x="478286" y="59790"/>
                </a:cubicBezTo>
                <a:cubicBezTo>
                  <a:pt x="379164" y="49878"/>
                  <a:pt x="131359" y="-4639"/>
                  <a:pt x="128881" y="317"/>
                </a:cubicBezTo>
                <a:cubicBezTo>
                  <a:pt x="126403" y="5273"/>
                  <a:pt x="468374" y="57312"/>
                  <a:pt x="463418" y="89526"/>
                </a:cubicBezTo>
                <a:cubicBezTo>
                  <a:pt x="458462" y="121740"/>
                  <a:pt x="110296" y="173780"/>
                  <a:pt x="99145" y="193604"/>
                </a:cubicBezTo>
                <a:cubicBezTo>
                  <a:pt x="87994" y="213428"/>
                  <a:pt x="412618" y="186171"/>
                  <a:pt x="396511" y="208473"/>
                </a:cubicBezTo>
                <a:cubicBezTo>
                  <a:pt x="380404" y="230775"/>
                  <a:pt x="-35909" y="312551"/>
                  <a:pt x="2501" y="327419"/>
                </a:cubicBezTo>
                <a:cubicBezTo>
                  <a:pt x="40911" y="342287"/>
                  <a:pt x="478286" y="308834"/>
                  <a:pt x="626969" y="297683"/>
                </a:cubicBezTo>
                <a:cubicBezTo>
                  <a:pt x="775652" y="286532"/>
                  <a:pt x="878491" y="249361"/>
                  <a:pt x="894598" y="260512"/>
                </a:cubicBezTo>
                <a:cubicBezTo>
                  <a:pt x="910705" y="271663"/>
                  <a:pt x="707506" y="344766"/>
                  <a:pt x="723613" y="364590"/>
                </a:cubicBezTo>
                <a:cubicBezTo>
                  <a:pt x="739720" y="384414"/>
                  <a:pt x="960266" y="368307"/>
                  <a:pt x="991242" y="379458"/>
                </a:cubicBezTo>
                <a:cubicBezTo>
                  <a:pt x="1022218" y="390609"/>
                  <a:pt x="1038325" y="376980"/>
                  <a:pt x="909467" y="431497"/>
                </a:cubicBezTo>
                <a:cubicBezTo>
                  <a:pt x="780609" y="486014"/>
                  <a:pt x="241633" y="674346"/>
                  <a:pt x="218091" y="706561"/>
                </a:cubicBezTo>
                <a:cubicBezTo>
                  <a:pt x="194549" y="738776"/>
                  <a:pt x="743438" y="588853"/>
                  <a:pt x="768218" y="624785"/>
                </a:cubicBezTo>
                <a:cubicBezTo>
                  <a:pt x="792999" y="660717"/>
                  <a:pt x="287477" y="891175"/>
                  <a:pt x="366774" y="922151"/>
                </a:cubicBezTo>
                <a:cubicBezTo>
                  <a:pt x="446071" y="953127"/>
                  <a:pt x="1143642" y="825507"/>
                  <a:pt x="1244003" y="810639"/>
                </a:cubicBezTo>
                <a:cubicBezTo>
                  <a:pt x="1344364" y="795771"/>
                  <a:pt x="966462" y="865156"/>
                  <a:pt x="968940" y="832941"/>
                </a:cubicBezTo>
                <a:cubicBezTo>
                  <a:pt x="971418" y="800726"/>
                  <a:pt x="1235331" y="638414"/>
                  <a:pt x="1258872" y="617351"/>
                </a:cubicBezTo>
                <a:cubicBezTo>
                  <a:pt x="1282413" y="596288"/>
                  <a:pt x="1130013" y="741254"/>
                  <a:pt x="1110189" y="706561"/>
                </a:cubicBezTo>
                <a:cubicBezTo>
                  <a:pt x="1090365" y="671868"/>
                  <a:pt x="1177096" y="440171"/>
                  <a:pt x="1139925" y="409195"/>
                </a:cubicBezTo>
                <a:cubicBezTo>
                  <a:pt x="1102754" y="378219"/>
                  <a:pt x="910705" y="541770"/>
                  <a:pt x="887164" y="520707"/>
                </a:cubicBezTo>
                <a:cubicBezTo>
                  <a:pt x="863623" y="499644"/>
                  <a:pt x="1086647" y="316268"/>
                  <a:pt x="998676" y="282814"/>
                </a:cubicBezTo>
                <a:cubicBezTo>
                  <a:pt x="910705" y="249360"/>
                  <a:pt x="400228" y="313790"/>
                  <a:pt x="359340" y="319985"/>
                </a:cubicBezTo>
                <a:cubicBezTo>
                  <a:pt x="318452" y="326180"/>
                  <a:pt x="696355" y="360873"/>
                  <a:pt x="753350" y="319985"/>
                </a:cubicBezTo>
                <a:cubicBezTo>
                  <a:pt x="810345" y="279097"/>
                  <a:pt x="769457" y="103156"/>
                  <a:pt x="723613" y="5979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EF81067-ECAF-4340-6FA1-C101537B166C}"/>
              </a:ext>
            </a:extLst>
          </p:cNvPr>
          <p:cNvSpPr/>
          <p:nvPr/>
        </p:nvSpPr>
        <p:spPr>
          <a:xfrm>
            <a:off x="4031758" y="4610746"/>
            <a:ext cx="1611033" cy="720526"/>
          </a:xfrm>
          <a:custGeom>
            <a:avLst/>
            <a:gdLst>
              <a:gd name="connsiteX0" fmla="*/ 12418 w 1611033"/>
              <a:gd name="connsiteY0" fmla="*/ 385000 h 720526"/>
              <a:gd name="connsiteX1" fmla="*/ 815305 w 1611033"/>
              <a:gd name="connsiteY1" fmla="*/ 65332 h 720526"/>
              <a:gd name="connsiteX2" fmla="*/ 674057 w 1611033"/>
              <a:gd name="connsiteY2" fmla="*/ 43030 h 720526"/>
              <a:gd name="connsiteX3" fmla="*/ 1194447 w 1611033"/>
              <a:gd name="connsiteY3" fmla="*/ 13293 h 720526"/>
              <a:gd name="connsiteX4" fmla="*/ 1082935 w 1611033"/>
              <a:gd name="connsiteY4" fmla="*/ 13293 h 720526"/>
              <a:gd name="connsiteX5" fmla="*/ 1514115 w 1611033"/>
              <a:gd name="connsiteY5" fmla="*/ 176844 h 720526"/>
              <a:gd name="connsiteX6" fmla="*/ 1499247 w 1611033"/>
              <a:gd name="connsiteY6" fmla="*/ 303225 h 720526"/>
              <a:gd name="connsiteX7" fmla="*/ 1372866 w 1611033"/>
              <a:gd name="connsiteY7" fmla="*/ 533683 h 720526"/>
              <a:gd name="connsiteX8" fmla="*/ 1469510 w 1611033"/>
              <a:gd name="connsiteY8" fmla="*/ 370132 h 720526"/>
              <a:gd name="connsiteX9" fmla="*/ 1417471 w 1611033"/>
              <a:gd name="connsiteY9" fmla="*/ 719537 h 720526"/>
              <a:gd name="connsiteX10" fmla="*/ 1484379 w 1611033"/>
              <a:gd name="connsiteY10" fmla="*/ 466776 h 720526"/>
              <a:gd name="connsiteX11" fmla="*/ 1610759 w 1611033"/>
              <a:gd name="connsiteY11" fmla="*/ 214015 h 720526"/>
              <a:gd name="connsiteX12" fmla="*/ 1447208 w 1611033"/>
              <a:gd name="connsiteY12" fmla="*/ 399869 h 720526"/>
              <a:gd name="connsiteX13" fmla="*/ 1305959 w 1611033"/>
              <a:gd name="connsiteY13" fmla="*/ 303225 h 720526"/>
              <a:gd name="connsiteX14" fmla="*/ 1231618 w 1611033"/>
              <a:gd name="connsiteY14" fmla="*/ 258620 h 720526"/>
              <a:gd name="connsiteX15" fmla="*/ 1328262 w 1611033"/>
              <a:gd name="connsiteY15" fmla="*/ 422171 h 720526"/>
              <a:gd name="connsiteX16" fmla="*/ 1075501 w 1611033"/>
              <a:gd name="connsiteY16" fmla="*/ 288356 h 720526"/>
              <a:gd name="connsiteX17" fmla="*/ 919383 w 1611033"/>
              <a:gd name="connsiteY17" fmla="*/ 184278 h 720526"/>
              <a:gd name="connsiteX18" fmla="*/ 398993 w 1611033"/>
              <a:gd name="connsiteY18" fmla="*/ 332961 h 720526"/>
              <a:gd name="connsiteX19" fmla="*/ 711227 w 1611033"/>
              <a:gd name="connsiteY19" fmla="*/ 191713 h 720526"/>
              <a:gd name="connsiteX20" fmla="*/ 346954 w 1611033"/>
              <a:gd name="connsiteY20" fmla="*/ 407303 h 720526"/>
              <a:gd name="connsiteX21" fmla="*/ 265179 w 1611033"/>
              <a:gd name="connsiteY21" fmla="*/ 474210 h 720526"/>
              <a:gd name="connsiteX22" fmla="*/ 361822 w 1611033"/>
              <a:gd name="connsiteY22" fmla="*/ 362698 h 720526"/>
              <a:gd name="connsiteX23" fmla="*/ 183403 w 1611033"/>
              <a:gd name="connsiteY23" fmla="*/ 429605 h 720526"/>
              <a:gd name="connsiteX24" fmla="*/ 317218 w 1611033"/>
              <a:gd name="connsiteY24" fmla="*/ 340395 h 720526"/>
              <a:gd name="connsiteX25" fmla="*/ 12418 w 1611033"/>
              <a:gd name="connsiteY25" fmla="*/ 385000 h 72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11033" h="720526">
                <a:moveTo>
                  <a:pt x="12418" y="385000"/>
                </a:moveTo>
                <a:cubicBezTo>
                  <a:pt x="95432" y="339156"/>
                  <a:pt x="705032" y="122327"/>
                  <a:pt x="815305" y="65332"/>
                </a:cubicBezTo>
                <a:cubicBezTo>
                  <a:pt x="925578" y="8337"/>
                  <a:pt x="610867" y="51703"/>
                  <a:pt x="674057" y="43030"/>
                </a:cubicBezTo>
                <a:cubicBezTo>
                  <a:pt x="737247" y="34357"/>
                  <a:pt x="1126301" y="18249"/>
                  <a:pt x="1194447" y="13293"/>
                </a:cubicBezTo>
                <a:cubicBezTo>
                  <a:pt x="1262593" y="8337"/>
                  <a:pt x="1029657" y="-13966"/>
                  <a:pt x="1082935" y="13293"/>
                </a:cubicBezTo>
                <a:cubicBezTo>
                  <a:pt x="1136213" y="40551"/>
                  <a:pt x="1444730" y="128522"/>
                  <a:pt x="1514115" y="176844"/>
                </a:cubicBezTo>
                <a:cubicBezTo>
                  <a:pt x="1583500" y="225166"/>
                  <a:pt x="1522788" y="243752"/>
                  <a:pt x="1499247" y="303225"/>
                </a:cubicBezTo>
                <a:cubicBezTo>
                  <a:pt x="1475706" y="362698"/>
                  <a:pt x="1377822" y="522532"/>
                  <a:pt x="1372866" y="533683"/>
                </a:cubicBezTo>
                <a:cubicBezTo>
                  <a:pt x="1367910" y="544834"/>
                  <a:pt x="1462076" y="339156"/>
                  <a:pt x="1469510" y="370132"/>
                </a:cubicBezTo>
                <a:cubicBezTo>
                  <a:pt x="1476944" y="401108"/>
                  <a:pt x="1414993" y="703430"/>
                  <a:pt x="1417471" y="719537"/>
                </a:cubicBezTo>
                <a:cubicBezTo>
                  <a:pt x="1419949" y="735644"/>
                  <a:pt x="1452164" y="551030"/>
                  <a:pt x="1484379" y="466776"/>
                </a:cubicBezTo>
                <a:cubicBezTo>
                  <a:pt x="1516594" y="382522"/>
                  <a:pt x="1616954" y="225166"/>
                  <a:pt x="1610759" y="214015"/>
                </a:cubicBezTo>
                <a:cubicBezTo>
                  <a:pt x="1604564" y="202864"/>
                  <a:pt x="1498008" y="385001"/>
                  <a:pt x="1447208" y="399869"/>
                </a:cubicBezTo>
                <a:cubicBezTo>
                  <a:pt x="1396408" y="414737"/>
                  <a:pt x="1341891" y="326766"/>
                  <a:pt x="1305959" y="303225"/>
                </a:cubicBezTo>
                <a:cubicBezTo>
                  <a:pt x="1270027" y="279684"/>
                  <a:pt x="1227901" y="238796"/>
                  <a:pt x="1231618" y="258620"/>
                </a:cubicBezTo>
                <a:cubicBezTo>
                  <a:pt x="1235335" y="278444"/>
                  <a:pt x="1354281" y="417215"/>
                  <a:pt x="1328262" y="422171"/>
                </a:cubicBezTo>
                <a:cubicBezTo>
                  <a:pt x="1302243" y="427127"/>
                  <a:pt x="1143647" y="328005"/>
                  <a:pt x="1075501" y="288356"/>
                </a:cubicBezTo>
                <a:cubicBezTo>
                  <a:pt x="1007355" y="248707"/>
                  <a:pt x="1032134" y="176844"/>
                  <a:pt x="919383" y="184278"/>
                </a:cubicBezTo>
                <a:cubicBezTo>
                  <a:pt x="806632" y="191712"/>
                  <a:pt x="433686" y="331722"/>
                  <a:pt x="398993" y="332961"/>
                </a:cubicBezTo>
                <a:cubicBezTo>
                  <a:pt x="364300" y="334200"/>
                  <a:pt x="719900" y="179323"/>
                  <a:pt x="711227" y="191713"/>
                </a:cubicBezTo>
                <a:cubicBezTo>
                  <a:pt x="702554" y="204103"/>
                  <a:pt x="421295" y="360220"/>
                  <a:pt x="346954" y="407303"/>
                </a:cubicBezTo>
                <a:cubicBezTo>
                  <a:pt x="272613" y="454386"/>
                  <a:pt x="262701" y="481644"/>
                  <a:pt x="265179" y="474210"/>
                </a:cubicBezTo>
                <a:cubicBezTo>
                  <a:pt x="267657" y="466776"/>
                  <a:pt x="375451" y="370132"/>
                  <a:pt x="361822" y="362698"/>
                </a:cubicBezTo>
                <a:cubicBezTo>
                  <a:pt x="348193" y="355264"/>
                  <a:pt x="190837" y="433322"/>
                  <a:pt x="183403" y="429605"/>
                </a:cubicBezTo>
                <a:cubicBezTo>
                  <a:pt x="175969" y="425888"/>
                  <a:pt x="345715" y="347829"/>
                  <a:pt x="317218" y="340395"/>
                </a:cubicBezTo>
                <a:cubicBezTo>
                  <a:pt x="288721" y="332961"/>
                  <a:pt x="-70596" y="430844"/>
                  <a:pt x="12418" y="38500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A3FF74D-369F-5817-DD69-7F87164CC8F2}"/>
              </a:ext>
            </a:extLst>
          </p:cNvPr>
          <p:cNvSpPr/>
          <p:nvPr/>
        </p:nvSpPr>
        <p:spPr>
          <a:xfrm>
            <a:off x="4294122" y="4950048"/>
            <a:ext cx="1222869" cy="648182"/>
          </a:xfrm>
          <a:custGeom>
            <a:avLst/>
            <a:gdLst>
              <a:gd name="connsiteX0" fmla="*/ 17683 w 1222869"/>
              <a:gd name="connsiteY0" fmla="*/ 97737 h 648182"/>
              <a:gd name="connsiteX1" fmla="*/ 121761 w 1222869"/>
              <a:gd name="connsiteY1" fmla="*/ 127474 h 648182"/>
              <a:gd name="connsiteX2" fmla="*/ 597546 w 1222869"/>
              <a:gd name="connsiteY2" fmla="*/ 268723 h 648182"/>
              <a:gd name="connsiteX3" fmla="*/ 976688 w 1222869"/>
              <a:gd name="connsiteY3" fmla="*/ 53132 h 648182"/>
              <a:gd name="connsiteX4" fmla="*/ 872610 w 1222869"/>
              <a:gd name="connsiteY4" fmla="*/ 157211 h 648182"/>
              <a:gd name="connsiteX5" fmla="*/ 1177410 w 1222869"/>
              <a:gd name="connsiteY5" fmla="*/ 1093 h 648182"/>
              <a:gd name="connsiteX6" fmla="*/ 1088200 w 1222869"/>
              <a:gd name="connsiteY6" fmla="*/ 97737 h 648182"/>
              <a:gd name="connsiteX7" fmla="*/ 1155107 w 1222869"/>
              <a:gd name="connsiteY7" fmla="*/ 283591 h 648182"/>
              <a:gd name="connsiteX8" fmla="*/ 1214580 w 1222869"/>
              <a:gd name="connsiteY8" fmla="*/ 276157 h 648182"/>
              <a:gd name="connsiteX9" fmla="*/ 961819 w 1222869"/>
              <a:gd name="connsiteY9" fmla="*/ 647864 h 648182"/>
              <a:gd name="connsiteX10" fmla="*/ 1095634 w 1222869"/>
              <a:gd name="connsiteY10" fmla="*/ 343064 h 648182"/>
              <a:gd name="connsiteX11" fmla="*/ 679322 w 1222869"/>
              <a:gd name="connsiteY11" fmla="*/ 462011 h 648182"/>
              <a:gd name="connsiteX12" fmla="*/ 902346 w 1222869"/>
              <a:gd name="connsiteY12" fmla="*/ 499181 h 648182"/>
              <a:gd name="connsiteX13" fmla="*/ 426561 w 1222869"/>
              <a:gd name="connsiteY13" fmla="*/ 365367 h 648182"/>
              <a:gd name="connsiteX14" fmla="*/ 560376 w 1222869"/>
              <a:gd name="connsiteY14" fmla="*/ 439708 h 648182"/>
              <a:gd name="connsiteX15" fmla="*/ 17683 w 1222869"/>
              <a:gd name="connsiteY15" fmla="*/ 97737 h 64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2869" h="648182">
                <a:moveTo>
                  <a:pt x="17683" y="97737"/>
                </a:moveTo>
                <a:cubicBezTo>
                  <a:pt x="-55420" y="45698"/>
                  <a:pt x="121761" y="127474"/>
                  <a:pt x="121761" y="127474"/>
                </a:cubicBezTo>
                <a:cubicBezTo>
                  <a:pt x="218405" y="155972"/>
                  <a:pt x="455058" y="281113"/>
                  <a:pt x="597546" y="268723"/>
                </a:cubicBezTo>
                <a:cubicBezTo>
                  <a:pt x="740034" y="256333"/>
                  <a:pt x="930844" y="71717"/>
                  <a:pt x="976688" y="53132"/>
                </a:cubicBezTo>
                <a:cubicBezTo>
                  <a:pt x="1022532" y="34547"/>
                  <a:pt x="839156" y="165884"/>
                  <a:pt x="872610" y="157211"/>
                </a:cubicBezTo>
                <a:cubicBezTo>
                  <a:pt x="906064" y="148538"/>
                  <a:pt x="1141478" y="11005"/>
                  <a:pt x="1177410" y="1093"/>
                </a:cubicBezTo>
                <a:cubicBezTo>
                  <a:pt x="1213342" y="-8819"/>
                  <a:pt x="1091917" y="50654"/>
                  <a:pt x="1088200" y="97737"/>
                </a:cubicBezTo>
                <a:cubicBezTo>
                  <a:pt x="1084483" y="144820"/>
                  <a:pt x="1134044" y="253854"/>
                  <a:pt x="1155107" y="283591"/>
                </a:cubicBezTo>
                <a:cubicBezTo>
                  <a:pt x="1176170" y="313328"/>
                  <a:pt x="1246795" y="215445"/>
                  <a:pt x="1214580" y="276157"/>
                </a:cubicBezTo>
                <a:cubicBezTo>
                  <a:pt x="1182365" y="336869"/>
                  <a:pt x="981643" y="636713"/>
                  <a:pt x="961819" y="647864"/>
                </a:cubicBezTo>
                <a:cubicBezTo>
                  <a:pt x="941995" y="659015"/>
                  <a:pt x="1142717" y="374040"/>
                  <a:pt x="1095634" y="343064"/>
                </a:cubicBezTo>
                <a:cubicBezTo>
                  <a:pt x="1048551" y="312089"/>
                  <a:pt x="711537" y="435992"/>
                  <a:pt x="679322" y="462011"/>
                </a:cubicBezTo>
                <a:cubicBezTo>
                  <a:pt x="647107" y="488030"/>
                  <a:pt x="944473" y="515288"/>
                  <a:pt x="902346" y="499181"/>
                </a:cubicBezTo>
                <a:cubicBezTo>
                  <a:pt x="860219" y="483074"/>
                  <a:pt x="483556" y="375279"/>
                  <a:pt x="426561" y="365367"/>
                </a:cubicBezTo>
                <a:cubicBezTo>
                  <a:pt x="369566" y="355455"/>
                  <a:pt x="626044" y="481835"/>
                  <a:pt x="560376" y="439708"/>
                </a:cubicBezTo>
                <a:cubicBezTo>
                  <a:pt x="494708" y="397581"/>
                  <a:pt x="90786" y="149776"/>
                  <a:pt x="17683" y="9773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F8CD55B2-C88E-6686-1BD7-6140A06E0C00}"/>
              </a:ext>
            </a:extLst>
          </p:cNvPr>
          <p:cNvSpPr/>
          <p:nvPr/>
        </p:nvSpPr>
        <p:spPr>
          <a:xfrm>
            <a:off x="4061889" y="2453046"/>
            <a:ext cx="2875961" cy="2399778"/>
          </a:xfrm>
          <a:custGeom>
            <a:avLst/>
            <a:gdLst>
              <a:gd name="connsiteX0" fmla="*/ 86365 w 2875961"/>
              <a:gd name="connsiteY0" fmla="*/ 126603 h 2399778"/>
              <a:gd name="connsiteX1" fmla="*/ 138404 w 2875961"/>
              <a:gd name="connsiteY1" fmla="*/ 126603 h 2399778"/>
              <a:gd name="connsiteX2" fmla="*/ 1186618 w 2875961"/>
              <a:gd name="connsiteY2" fmla="*/ 832847 h 2399778"/>
              <a:gd name="connsiteX3" fmla="*/ 1119711 w 2875961"/>
              <a:gd name="connsiteY3" fmla="*/ 944359 h 2399778"/>
              <a:gd name="connsiteX4" fmla="*/ 1342735 w 2875961"/>
              <a:gd name="connsiteY4" fmla="*/ 899754 h 2399778"/>
              <a:gd name="connsiteX5" fmla="*/ 1231223 w 2875961"/>
              <a:gd name="connsiteY5" fmla="*/ 1947969 h 2399778"/>
              <a:gd name="connsiteX6" fmla="*/ 1379906 w 2875961"/>
              <a:gd name="connsiteY6" fmla="*/ 1873627 h 2399778"/>
              <a:gd name="connsiteX7" fmla="*/ 1796218 w 2875961"/>
              <a:gd name="connsiteY7" fmla="*/ 2007442 h 2399778"/>
              <a:gd name="connsiteX8" fmla="*/ 1498852 w 2875961"/>
              <a:gd name="connsiteY8" fmla="*/ 2386583 h 2399778"/>
              <a:gd name="connsiteX9" fmla="*/ 1699574 w 2875961"/>
              <a:gd name="connsiteY9" fmla="*/ 2260203 h 2399778"/>
              <a:gd name="connsiteX10" fmla="*/ 2398384 w 2875961"/>
              <a:gd name="connsiteY10" fmla="*/ 1754681 h 2399778"/>
              <a:gd name="connsiteX11" fmla="*/ 2190228 w 2875961"/>
              <a:gd name="connsiteY11" fmla="*/ 1843891 h 2399778"/>
              <a:gd name="connsiteX12" fmla="*/ 2844433 w 2875961"/>
              <a:gd name="connsiteY12" fmla="*/ 1672905 h 2399778"/>
              <a:gd name="connsiteX13" fmla="*/ 2770091 w 2875961"/>
              <a:gd name="connsiteY13" fmla="*/ 1420144 h 2399778"/>
              <a:gd name="connsiteX14" fmla="*/ 2747789 w 2875961"/>
              <a:gd name="connsiteY14" fmla="*/ 1278895 h 2399778"/>
              <a:gd name="connsiteX15" fmla="*/ 2866735 w 2875961"/>
              <a:gd name="connsiteY15" fmla="*/ 1546525 h 2399778"/>
              <a:gd name="connsiteX16" fmla="*/ 2487594 w 2875961"/>
              <a:gd name="connsiteY16" fmla="*/ 200944 h 2399778"/>
              <a:gd name="connsiteX17" fmla="*/ 2502462 w 2875961"/>
              <a:gd name="connsiteY17" fmla="*/ 416534 h 2399778"/>
              <a:gd name="connsiteX18" fmla="*/ 2413252 w 2875961"/>
              <a:gd name="connsiteY18" fmla="*/ 319891 h 2399778"/>
              <a:gd name="connsiteX19" fmla="*/ 1959770 w 2875961"/>
              <a:gd name="connsiteY19" fmla="*/ 148905 h 2399778"/>
              <a:gd name="connsiteX20" fmla="*/ 1528589 w 2875961"/>
              <a:gd name="connsiteY20" fmla="*/ 89432 h 2399778"/>
              <a:gd name="connsiteX21" fmla="*/ 2093584 w 2875961"/>
              <a:gd name="connsiteY21" fmla="*/ 319891 h 2399778"/>
              <a:gd name="connsiteX22" fmla="*/ 1788784 w 2875961"/>
              <a:gd name="connsiteY22" fmla="*/ 230681 h 2399778"/>
              <a:gd name="connsiteX23" fmla="*/ 1060238 w 2875961"/>
              <a:gd name="connsiteY23" fmla="*/ 222 h 2399778"/>
              <a:gd name="connsiteX24" fmla="*/ 1409643 w 2875961"/>
              <a:gd name="connsiteY24" fmla="*/ 186076 h 2399778"/>
              <a:gd name="connsiteX25" fmla="*/ 941291 w 2875961"/>
              <a:gd name="connsiteY25" fmla="*/ 74564 h 2399778"/>
              <a:gd name="connsiteX26" fmla="*/ 829779 w 2875961"/>
              <a:gd name="connsiteY26" fmla="*/ 119169 h 2399778"/>
              <a:gd name="connsiteX27" fmla="*/ 829779 w 2875961"/>
              <a:gd name="connsiteY27" fmla="*/ 186076 h 2399778"/>
              <a:gd name="connsiteX28" fmla="*/ 86365 w 2875961"/>
              <a:gd name="connsiteY28" fmla="*/ 126603 h 239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75961" h="2399778">
                <a:moveTo>
                  <a:pt x="86365" y="126603"/>
                </a:moveTo>
                <a:cubicBezTo>
                  <a:pt x="-28864" y="116691"/>
                  <a:pt x="-44971" y="8896"/>
                  <a:pt x="138404" y="126603"/>
                </a:cubicBezTo>
                <a:cubicBezTo>
                  <a:pt x="321779" y="244310"/>
                  <a:pt x="1023067" y="696554"/>
                  <a:pt x="1186618" y="832847"/>
                </a:cubicBezTo>
                <a:cubicBezTo>
                  <a:pt x="1350169" y="969140"/>
                  <a:pt x="1093692" y="933208"/>
                  <a:pt x="1119711" y="944359"/>
                </a:cubicBezTo>
                <a:cubicBezTo>
                  <a:pt x="1145730" y="955510"/>
                  <a:pt x="1324150" y="732486"/>
                  <a:pt x="1342735" y="899754"/>
                </a:cubicBezTo>
                <a:cubicBezTo>
                  <a:pt x="1361320" y="1067022"/>
                  <a:pt x="1225028" y="1785657"/>
                  <a:pt x="1231223" y="1947969"/>
                </a:cubicBezTo>
                <a:cubicBezTo>
                  <a:pt x="1237418" y="2110281"/>
                  <a:pt x="1285740" y="1863715"/>
                  <a:pt x="1379906" y="1873627"/>
                </a:cubicBezTo>
                <a:cubicBezTo>
                  <a:pt x="1474072" y="1883539"/>
                  <a:pt x="1776394" y="1921949"/>
                  <a:pt x="1796218" y="2007442"/>
                </a:cubicBezTo>
                <a:cubicBezTo>
                  <a:pt x="1816042" y="2092935"/>
                  <a:pt x="1514959" y="2344456"/>
                  <a:pt x="1498852" y="2386583"/>
                </a:cubicBezTo>
                <a:cubicBezTo>
                  <a:pt x="1482745" y="2428710"/>
                  <a:pt x="1549652" y="2365520"/>
                  <a:pt x="1699574" y="2260203"/>
                </a:cubicBezTo>
                <a:cubicBezTo>
                  <a:pt x="1849496" y="2154886"/>
                  <a:pt x="2316608" y="1824066"/>
                  <a:pt x="2398384" y="1754681"/>
                </a:cubicBezTo>
                <a:cubicBezTo>
                  <a:pt x="2480160" y="1685296"/>
                  <a:pt x="2115887" y="1857520"/>
                  <a:pt x="2190228" y="1843891"/>
                </a:cubicBezTo>
                <a:cubicBezTo>
                  <a:pt x="2264570" y="1830262"/>
                  <a:pt x="2747789" y="1743529"/>
                  <a:pt x="2844433" y="1672905"/>
                </a:cubicBezTo>
                <a:cubicBezTo>
                  <a:pt x="2941077" y="1602281"/>
                  <a:pt x="2786198" y="1485812"/>
                  <a:pt x="2770091" y="1420144"/>
                </a:cubicBezTo>
                <a:cubicBezTo>
                  <a:pt x="2753984" y="1354476"/>
                  <a:pt x="2731682" y="1257832"/>
                  <a:pt x="2747789" y="1278895"/>
                </a:cubicBezTo>
                <a:cubicBezTo>
                  <a:pt x="2763896" y="1299959"/>
                  <a:pt x="2910101" y="1726184"/>
                  <a:pt x="2866735" y="1546525"/>
                </a:cubicBezTo>
                <a:cubicBezTo>
                  <a:pt x="2823369" y="1366867"/>
                  <a:pt x="2548306" y="389276"/>
                  <a:pt x="2487594" y="200944"/>
                </a:cubicBezTo>
                <a:cubicBezTo>
                  <a:pt x="2426882" y="12612"/>
                  <a:pt x="2514852" y="396709"/>
                  <a:pt x="2502462" y="416534"/>
                </a:cubicBezTo>
                <a:cubicBezTo>
                  <a:pt x="2490072" y="436359"/>
                  <a:pt x="2503701" y="364496"/>
                  <a:pt x="2413252" y="319891"/>
                </a:cubicBezTo>
                <a:cubicBezTo>
                  <a:pt x="2322803" y="275286"/>
                  <a:pt x="2107214" y="187315"/>
                  <a:pt x="1959770" y="148905"/>
                </a:cubicBezTo>
                <a:cubicBezTo>
                  <a:pt x="1812326" y="110495"/>
                  <a:pt x="1506287" y="60934"/>
                  <a:pt x="1528589" y="89432"/>
                </a:cubicBezTo>
                <a:cubicBezTo>
                  <a:pt x="1550891" y="117930"/>
                  <a:pt x="2050218" y="296350"/>
                  <a:pt x="2093584" y="319891"/>
                </a:cubicBezTo>
                <a:cubicBezTo>
                  <a:pt x="2136950" y="343432"/>
                  <a:pt x="1788784" y="230681"/>
                  <a:pt x="1788784" y="230681"/>
                </a:cubicBezTo>
                <a:cubicBezTo>
                  <a:pt x="1616560" y="177403"/>
                  <a:pt x="1123428" y="7656"/>
                  <a:pt x="1060238" y="222"/>
                </a:cubicBezTo>
                <a:cubicBezTo>
                  <a:pt x="997048" y="-7212"/>
                  <a:pt x="1429468" y="173686"/>
                  <a:pt x="1409643" y="186076"/>
                </a:cubicBezTo>
                <a:cubicBezTo>
                  <a:pt x="1389818" y="198466"/>
                  <a:pt x="1037935" y="85715"/>
                  <a:pt x="941291" y="74564"/>
                </a:cubicBezTo>
                <a:cubicBezTo>
                  <a:pt x="844647" y="63413"/>
                  <a:pt x="848364" y="100584"/>
                  <a:pt x="829779" y="119169"/>
                </a:cubicBezTo>
                <a:cubicBezTo>
                  <a:pt x="811194" y="137754"/>
                  <a:pt x="956159" y="192271"/>
                  <a:pt x="829779" y="186076"/>
                </a:cubicBezTo>
                <a:cubicBezTo>
                  <a:pt x="703399" y="179881"/>
                  <a:pt x="201594" y="136515"/>
                  <a:pt x="86365" y="12660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69AB8F4-1781-8CD0-D116-43604E9D5D1C}"/>
              </a:ext>
            </a:extLst>
          </p:cNvPr>
          <p:cNvSpPr/>
          <p:nvPr/>
        </p:nvSpPr>
        <p:spPr>
          <a:xfrm>
            <a:off x="4911124" y="2288864"/>
            <a:ext cx="2242031" cy="2188927"/>
          </a:xfrm>
          <a:custGeom>
            <a:avLst/>
            <a:gdLst>
              <a:gd name="connsiteX0" fmla="*/ 32583 w 2242031"/>
              <a:gd name="connsiteY0" fmla="*/ 853 h 2188927"/>
              <a:gd name="connsiteX1" fmla="*/ 1445071 w 2242031"/>
              <a:gd name="connsiteY1" fmla="*/ 439468 h 2188927"/>
              <a:gd name="connsiteX2" fmla="*/ 1355861 w 2242031"/>
              <a:gd name="connsiteY2" fmla="*/ 350258 h 2188927"/>
              <a:gd name="connsiteX3" fmla="*/ 1653227 w 2242031"/>
              <a:gd name="connsiteY3" fmla="*/ 484073 h 2188927"/>
              <a:gd name="connsiteX4" fmla="*/ 2054671 w 2242031"/>
              <a:gd name="connsiteY4" fmla="*/ 1227487 h 2188927"/>
              <a:gd name="connsiteX5" fmla="*/ 2032369 w 2242031"/>
              <a:gd name="connsiteY5" fmla="*/ 1160580 h 2188927"/>
              <a:gd name="connsiteX6" fmla="*/ 2240525 w 2242031"/>
              <a:gd name="connsiteY6" fmla="*/ 2156756 h 2188927"/>
              <a:gd name="connsiteX7" fmla="*/ 2114144 w 2242031"/>
              <a:gd name="connsiteY7" fmla="*/ 1933731 h 2188927"/>
              <a:gd name="connsiteX8" fmla="*/ 1891120 w 2242031"/>
              <a:gd name="connsiteY8" fmla="*/ 1822219 h 2188927"/>
              <a:gd name="connsiteX9" fmla="*/ 1214613 w 2242031"/>
              <a:gd name="connsiteY9" fmla="*/ 1755312 h 2188927"/>
              <a:gd name="connsiteX10" fmla="*/ 1348427 w 2242031"/>
              <a:gd name="connsiteY10" fmla="*/ 1822219 h 2188927"/>
              <a:gd name="connsiteX11" fmla="*/ 1065930 w 2242031"/>
              <a:gd name="connsiteY11" fmla="*/ 1428209 h 2188927"/>
              <a:gd name="connsiteX12" fmla="*/ 1162574 w 2242031"/>
              <a:gd name="connsiteY12" fmla="*/ 1554590 h 2188927"/>
              <a:gd name="connsiteX13" fmla="*/ 917247 w 2242031"/>
              <a:gd name="connsiteY13" fmla="*/ 521243 h 2188927"/>
              <a:gd name="connsiteX14" fmla="*/ 1013891 w 2242031"/>
              <a:gd name="connsiteY14" fmla="*/ 588151 h 2188927"/>
              <a:gd name="connsiteX15" fmla="*/ 642183 w 2242031"/>
              <a:gd name="connsiteY15" fmla="*/ 313087 h 2188927"/>
              <a:gd name="connsiteX16" fmla="*/ 798300 w 2242031"/>
              <a:gd name="connsiteY16" fmla="*/ 580716 h 2188927"/>
              <a:gd name="connsiteX17" fmla="*/ 478632 w 2242031"/>
              <a:gd name="connsiteY17" fmla="*/ 335390 h 2188927"/>
              <a:gd name="connsiteX18" fmla="*/ 32583 w 2242031"/>
              <a:gd name="connsiteY18" fmla="*/ 853 h 218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42031" h="2188927">
                <a:moveTo>
                  <a:pt x="32583" y="853"/>
                </a:moveTo>
                <a:cubicBezTo>
                  <a:pt x="193656" y="18199"/>
                  <a:pt x="1224525" y="381234"/>
                  <a:pt x="1445071" y="439468"/>
                </a:cubicBezTo>
                <a:cubicBezTo>
                  <a:pt x="1665617" y="497702"/>
                  <a:pt x="1321168" y="342824"/>
                  <a:pt x="1355861" y="350258"/>
                </a:cubicBezTo>
                <a:cubicBezTo>
                  <a:pt x="1390554" y="357692"/>
                  <a:pt x="1536759" y="337868"/>
                  <a:pt x="1653227" y="484073"/>
                </a:cubicBezTo>
                <a:cubicBezTo>
                  <a:pt x="1769695" y="630278"/>
                  <a:pt x="1991481" y="1114736"/>
                  <a:pt x="2054671" y="1227487"/>
                </a:cubicBezTo>
                <a:cubicBezTo>
                  <a:pt x="2117861" y="1340238"/>
                  <a:pt x="2001393" y="1005702"/>
                  <a:pt x="2032369" y="1160580"/>
                </a:cubicBezTo>
                <a:cubicBezTo>
                  <a:pt x="2063345" y="1315458"/>
                  <a:pt x="2226896" y="2027898"/>
                  <a:pt x="2240525" y="2156756"/>
                </a:cubicBezTo>
                <a:cubicBezTo>
                  <a:pt x="2254154" y="2285615"/>
                  <a:pt x="2172378" y="1989487"/>
                  <a:pt x="2114144" y="1933731"/>
                </a:cubicBezTo>
                <a:cubicBezTo>
                  <a:pt x="2055910" y="1877975"/>
                  <a:pt x="2041042" y="1851955"/>
                  <a:pt x="1891120" y="1822219"/>
                </a:cubicBezTo>
                <a:cubicBezTo>
                  <a:pt x="1741198" y="1792483"/>
                  <a:pt x="1305062" y="1755312"/>
                  <a:pt x="1214613" y="1755312"/>
                </a:cubicBezTo>
                <a:cubicBezTo>
                  <a:pt x="1124164" y="1755312"/>
                  <a:pt x="1373207" y="1876736"/>
                  <a:pt x="1348427" y="1822219"/>
                </a:cubicBezTo>
                <a:cubicBezTo>
                  <a:pt x="1323647" y="1767702"/>
                  <a:pt x="1096906" y="1472814"/>
                  <a:pt x="1065930" y="1428209"/>
                </a:cubicBezTo>
                <a:cubicBezTo>
                  <a:pt x="1034955" y="1383604"/>
                  <a:pt x="1187354" y="1705751"/>
                  <a:pt x="1162574" y="1554590"/>
                </a:cubicBezTo>
                <a:cubicBezTo>
                  <a:pt x="1137794" y="1403429"/>
                  <a:pt x="942027" y="682316"/>
                  <a:pt x="917247" y="521243"/>
                </a:cubicBezTo>
                <a:cubicBezTo>
                  <a:pt x="892467" y="360170"/>
                  <a:pt x="1059735" y="622844"/>
                  <a:pt x="1013891" y="588151"/>
                </a:cubicBezTo>
                <a:cubicBezTo>
                  <a:pt x="968047" y="553458"/>
                  <a:pt x="678115" y="314326"/>
                  <a:pt x="642183" y="313087"/>
                </a:cubicBezTo>
                <a:cubicBezTo>
                  <a:pt x="606251" y="311848"/>
                  <a:pt x="825559" y="576999"/>
                  <a:pt x="798300" y="580716"/>
                </a:cubicBezTo>
                <a:cubicBezTo>
                  <a:pt x="771042" y="584433"/>
                  <a:pt x="603773" y="435751"/>
                  <a:pt x="478632" y="335390"/>
                </a:cubicBezTo>
                <a:cubicBezTo>
                  <a:pt x="353491" y="235029"/>
                  <a:pt x="-128490" y="-16493"/>
                  <a:pt x="32583" y="85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117A484-75CD-FF8C-06E6-3A55400DF4C9}"/>
              </a:ext>
            </a:extLst>
          </p:cNvPr>
          <p:cNvSpPr/>
          <p:nvPr/>
        </p:nvSpPr>
        <p:spPr>
          <a:xfrm>
            <a:off x="5942224" y="4036580"/>
            <a:ext cx="926939" cy="840326"/>
          </a:xfrm>
          <a:custGeom>
            <a:avLst/>
            <a:gdLst>
              <a:gd name="connsiteX0" fmla="*/ 926927 w 926939"/>
              <a:gd name="connsiteY0" fmla="*/ 161 h 840326"/>
              <a:gd name="connsiteX1" fmla="*/ 421405 w 926939"/>
              <a:gd name="connsiteY1" fmla="*/ 193449 h 840326"/>
              <a:gd name="connsiteX2" fmla="*/ 5093 w 926939"/>
              <a:gd name="connsiteY2" fmla="*/ 527986 h 840326"/>
              <a:gd name="connsiteX3" fmla="*/ 183513 w 926939"/>
              <a:gd name="connsiteY3" fmla="*/ 401605 h 840326"/>
              <a:gd name="connsiteX4" fmla="*/ 86869 w 926939"/>
              <a:gd name="connsiteY4" fmla="*/ 654366 h 840326"/>
              <a:gd name="connsiteX5" fmla="*/ 190947 w 926939"/>
              <a:gd name="connsiteY5" fmla="*/ 550288 h 840326"/>
              <a:gd name="connsiteX6" fmla="*/ 42264 w 926939"/>
              <a:gd name="connsiteY6" fmla="*/ 840220 h 840326"/>
              <a:gd name="connsiteX7" fmla="*/ 317327 w 926939"/>
              <a:gd name="connsiteY7" fmla="*/ 513118 h 840326"/>
              <a:gd name="connsiteX8" fmla="*/ 577522 w 926939"/>
              <a:gd name="connsiteY8" fmla="*/ 208318 h 840326"/>
              <a:gd name="connsiteX9" fmla="*/ 406537 w 926939"/>
              <a:gd name="connsiteY9" fmla="*/ 223186 h 840326"/>
              <a:gd name="connsiteX10" fmla="*/ 926927 w 926939"/>
              <a:gd name="connsiteY10" fmla="*/ 161 h 8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939" h="840326">
                <a:moveTo>
                  <a:pt x="926927" y="161"/>
                </a:moveTo>
                <a:cubicBezTo>
                  <a:pt x="929405" y="-4795"/>
                  <a:pt x="575044" y="105478"/>
                  <a:pt x="421405" y="193449"/>
                </a:cubicBezTo>
                <a:cubicBezTo>
                  <a:pt x="267766" y="281420"/>
                  <a:pt x="44742" y="493293"/>
                  <a:pt x="5093" y="527986"/>
                </a:cubicBezTo>
                <a:cubicBezTo>
                  <a:pt x="-34556" y="562679"/>
                  <a:pt x="169884" y="380542"/>
                  <a:pt x="183513" y="401605"/>
                </a:cubicBezTo>
                <a:cubicBezTo>
                  <a:pt x="197142" y="422668"/>
                  <a:pt x="85630" y="629586"/>
                  <a:pt x="86869" y="654366"/>
                </a:cubicBezTo>
                <a:cubicBezTo>
                  <a:pt x="88108" y="679147"/>
                  <a:pt x="198381" y="519312"/>
                  <a:pt x="190947" y="550288"/>
                </a:cubicBezTo>
                <a:cubicBezTo>
                  <a:pt x="183513" y="581264"/>
                  <a:pt x="21201" y="846415"/>
                  <a:pt x="42264" y="840220"/>
                </a:cubicBezTo>
                <a:cubicBezTo>
                  <a:pt x="63327" y="834025"/>
                  <a:pt x="317327" y="513118"/>
                  <a:pt x="317327" y="513118"/>
                </a:cubicBezTo>
                <a:cubicBezTo>
                  <a:pt x="406537" y="407801"/>
                  <a:pt x="562654" y="256640"/>
                  <a:pt x="577522" y="208318"/>
                </a:cubicBezTo>
                <a:cubicBezTo>
                  <a:pt x="592390" y="159996"/>
                  <a:pt x="349542" y="259118"/>
                  <a:pt x="406537" y="223186"/>
                </a:cubicBezTo>
                <a:cubicBezTo>
                  <a:pt x="463532" y="187254"/>
                  <a:pt x="924449" y="5117"/>
                  <a:pt x="926927" y="16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BDDC76A-D576-E11F-F0D6-77D27C623635}"/>
              </a:ext>
            </a:extLst>
          </p:cNvPr>
          <p:cNvSpPr/>
          <p:nvPr/>
        </p:nvSpPr>
        <p:spPr>
          <a:xfrm>
            <a:off x="5501056" y="4304830"/>
            <a:ext cx="926343" cy="2044241"/>
          </a:xfrm>
          <a:custGeom>
            <a:avLst/>
            <a:gdLst>
              <a:gd name="connsiteX0" fmla="*/ 639549 w 926343"/>
              <a:gd name="connsiteY0" fmla="*/ 6975 h 2044241"/>
              <a:gd name="connsiteX1" fmla="*/ 557773 w 926343"/>
              <a:gd name="connsiteY1" fmla="*/ 415853 h 2044241"/>
              <a:gd name="connsiteX2" fmla="*/ 713890 w 926343"/>
              <a:gd name="connsiteY2" fmla="*/ 1092360 h 2044241"/>
              <a:gd name="connsiteX3" fmla="*/ 639549 w 926343"/>
              <a:gd name="connsiteY3" fmla="*/ 965980 h 2044241"/>
              <a:gd name="connsiteX4" fmla="*/ 803100 w 926343"/>
              <a:gd name="connsiteY4" fmla="*/ 1248477 h 2044241"/>
              <a:gd name="connsiteX5" fmla="*/ 899744 w 926343"/>
              <a:gd name="connsiteY5" fmla="*/ 1739131 h 2044241"/>
              <a:gd name="connsiteX6" fmla="*/ 899744 w 926343"/>
              <a:gd name="connsiteY6" fmla="*/ 1694526 h 2044241"/>
              <a:gd name="connsiteX7" fmla="*/ 594944 w 926343"/>
              <a:gd name="connsiteY7" fmla="*/ 2043931 h 2044241"/>
              <a:gd name="connsiteX8" fmla="*/ 736193 w 926343"/>
              <a:gd name="connsiteY8" fmla="*/ 1753999 h 2044241"/>
              <a:gd name="connsiteX9" fmla="*/ 706456 w 926343"/>
              <a:gd name="connsiteY9" fmla="*/ 1627619 h 2044241"/>
              <a:gd name="connsiteX10" fmla="*/ 334749 w 926343"/>
              <a:gd name="connsiteY10" fmla="*/ 809863 h 2044241"/>
              <a:gd name="connsiteX11" fmla="*/ 461129 w 926343"/>
              <a:gd name="connsiteY11" fmla="*/ 1003150 h 2044241"/>
              <a:gd name="connsiteX12" fmla="*/ 327315 w 926343"/>
              <a:gd name="connsiteY12" fmla="*/ 438155 h 2044241"/>
              <a:gd name="connsiteX13" fmla="*/ 212 w 926343"/>
              <a:gd name="connsiteY13" fmla="*/ 698350 h 2044241"/>
              <a:gd name="connsiteX14" fmla="*/ 379354 w 926343"/>
              <a:gd name="connsiteY14" fmla="*/ 229999 h 2044241"/>
              <a:gd name="connsiteX15" fmla="*/ 208368 w 926343"/>
              <a:gd name="connsiteY15" fmla="*/ 304341 h 2044241"/>
              <a:gd name="connsiteX16" fmla="*/ 431393 w 926343"/>
              <a:gd name="connsiteY16" fmla="*/ 140790 h 2044241"/>
              <a:gd name="connsiteX17" fmla="*/ 297578 w 926343"/>
              <a:gd name="connsiteY17" fmla="*/ 155658 h 2044241"/>
              <a:gd name="connsiteX18" fmla="*/ 639549 w 926343"/>
              <a:gd name="connsiteY18" fmla="*/ 6975 h 204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6343" h="2044241">
                <a:moveTo>
                  <a:pt x="639549" y="6975"/>
                </a:moveTo>
                <a:cubicBezTo>
                  <a:pt x="682915" y="50341"/>
                  <a:pt x="545383" y="234956"/>
                  <a:pt x="557773" y="415853"/>
                </a:cubicBezTo>
                <a:cubicBezTo>
                  <a:pt x="570163" y="596751"/>
                  <a:pt x="700261" y="1000672"/>
                  <a:pt x="713890" y="1092360"/>
                </a:cubicBezTo>
                <a:cubicBezTo>
                  <a:pt x="727519" y="1184048"/>
                  <a:pt x="624681" y="939961"/>
                  <a:pt x="639549" y="965980"/>
                </a:cubicBezTo>
                <a:cubicBezTo>
                  <a:pt x="654417" y="991999"/>
                  <a:pt x="759734" y="1119619"/>
                  <a:pt x="803100" y="1248477"/>
                </a:cubicBezTo>
                <a:cubicBezTo>
                  <a:pt x="846466" y="1377335"/>
                  <a:pt x="883637" y="1664790"/>
                  <a:pt x="899744" y="1739131"/>
                </a:cubicBezTo>
                <a:cubicBezTo>
                  <a:pt x="915851" y="1813473"/>
                  <a:pt x="950544" y="1643726"/>
                  <a:pt x="899744" y="1694526"/>
                </a:cubicBezTo>
                <a:cubicBezTo>
                  <a:pt x="848944" y="1745326"/>
                  <a:pt x="622202" y="2034019"/>
                  <a:pt x="594944" y="2043931"/>
                </a:cubicBezTo>
                <a:cubicBezTo>
                  <a:pt x="567686" y="2053843"/>
                  <a:pt x="717608" y="1823384"/>
                  <a:pt x="736193" y="1753999"/>
                </a:cubicBezTo>
                <a:cubicBezTo>
                  <a:pt x="754778" y="1684614"/>
                  <a:pt x="773363" y="1784975"/>
                  <a:pt x="706456" y="1627619"/>
                </a:cubicBezTo>
                <a:cubicBezTo>
                  <a:pt x="639549" y="1470263"/>
                  <a:pt x="375637" y="913941"/>
                  <a:pt x="334749" y="809863"/>
                </a:cubicBezTo>
                <a:cubicBezTo>
                  <a:pt x="293861" y="705785"/>
                  <a:pt x="462368" y="1065101"/>
                  <a:pt x="461129" y="1003150"/>
                </a:cubicBezTo>
                <a:cubicBezTo>
                  <a:pt x="459890" y="941199"/>
                  <a:pt x="404134" y="488955"/>
                  <a:pt x="327315" y="438155"/>
                </a:cubicBezTo>
                <a:cubicBezTo>
                  <a:pt x="250495" y="387355"/>
                  <a:pt x="-8461" y="733043"/>
                  <a:pt x="212" y="698350"/>
                </a:cubicBezTo>
                <a:cubicBezTo>
                  <a:pt x="8885" y="663657"/>
                  <a:pt x="344661" y="295667"/>
                  <a:pt x="379354" y="229999"/>
                </a:cubicBezTo>
                <a:cubicBezTo>
                  <a:pt x="414047" y="164331"/>
                  <a:pt x="199695" y="319209"/>
                  <a:pt x="208368" y="304341"/>
                </a:cubicBezTo>
                <a:cubicBezTo>
                  <a:pt x="217041" y="289473"/>
                  <a:pt x="416525" y="165570"/>
                  <a:pt x="431393" y="140790"/>
                </a:cubicBezTo>
                <a:cubicBezTo>
                  <a:pt x="446261" y="116010"/>
                  <a:pt x="270319" y="175483"/>
                  <a:pt x="297578" y="155658"/>
                </a:cubicBezTo>
                <a:cubicBezTo>
                  <a:pt x="324836" y="135834"/>
                  <a:pt x="596183" y="-36391"/>
                  <a:pt x="639549" y="697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2DFD6AD0-0F76-03C9-7A90-FEE208D5E084}"/>
              </a:ext>
            </a:extLst>
          </p:cNvPr>
          <p:cNvSpPr/>
          <p:nvPr/>
        </p:nvSpPr>
        <p:spPr>
          <a:xfrm>
            <a:off x="5172411" y="8092013"/>
            <a:ext cx="312746" cy="892843"/>
          </a:xfrm>
          <a:custGeom>
            <a:avLst/>
            <a:gdLst>
              <a:gd name="connsiteX0" fmla="*/ 308013 w 312746"/>
              <a:gd name="connsiteY0" fmla="*/ 128 h 892843"/>
              <a:gd name="connsiteX1" fmla="*/ 158601 w 312746"/>
              <a:gd name="connsiteY1" fmla="*/ 257116 h 892843"/>
              <a:gd name="connsiteX2" fmla="*/ 200436 w 312746"/>
              <a:gd name="connsiteY2" fmla="*/ 245163 h 892843"/>
              <a:gd name="connsiteX3" fmla="*/ 104813 w 312746"/>
              <a:gd name="connsiteY3" fmla="*/ 460316 h 892843"/>
              <a:gd name="connsiteX4" fmla="*/ 182507 w 312746"/>
              <a:gd name="connsiteY4" fmla="*/ 382622 h 892843"/>
              <a:gd name="connsiteX5" fmla="*/ 9189 w 312746"/>
              <a:gd name="connsiteY5" fmla="*/ 860740 h 892843"/>
              <a:gd name="connsiteX6" fmla="*/ 45048 w 312746"/>
              <a:gd name="connsiteY6" fmla="*/ 789022 h 892843"/>
              <a:gd name="connsiteX7" fmla="*/ 224342 w 312746"/>
              <a:gd name="connsiteY7" fmla="*/ 304928 h 892843"/>
              <a:gd name="connsiteX8" fmla="*/ 57001 w 312746"/>
              <a:gd name="connsiteY8" fmla="*/ 573869 h 892843"/>
              <a:gd name="connsiteX9" fmla="*/ 254224 w 312746"/>
              <a:gd name="connsiteY9" fmla="*/ 227234 h 892843"/>
              <a:gd name="connsiteX10" fmla="*/ 308013 w 312746"/>
              <a:gd name="connsiteY10" fmla="*/ 128 h 89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746" h="892843">
                <a:moveTo>
                  <a:pt x="308013" y="128"/>
                </a:moveTo>
                <a:cubicBezTo>
                  <a:pt x="292076" y="5108"/>
                  <a:pt x="176530" y="216277"/>
                  <a:pt x="158601" y="257116"/>
                </a:cubicBezTo>
                <a:cubicBezTo>
                  <a:pt x="140671" y="297955"/>
                  <a:pt x="209401" y="211296"/>
                  <a:pt x="200436" y="245163"/>
                </a:cubicBezTo>
                <a:cubicBezTo>
                  <a:pt x="191471" y="279030"/>
                  <a:pt x="107801" y="437406"/>
                  <a:pt x="104813" y="460316"/>
                </a:cubicBezTo>
                <a:cubicBezTo>
                  <a:pt x="101825" y="483226"/>
                  <a:pt x="198444" y="315885"/>
                  <a:pt x="182507" y="382622"/>
                </a:cubicBezTo>
                <a:cubicBezTo>
                  <a:pt x="166570" y="449359"/>
                  <a:pt x="32099" y="793007"/>
                  <a:pt x="9189" y="860740"/>
                </a:cubicBezTo>
                <a:cubicBezTo>
                  <a:pt x="-13721" y="928473"/>
                  <a:pt x="9189" y="881657"/>
                  <a:pt x="45048" y="789022"/>
                </a:cubicBezTo>
                <a:cubicBezTo>
                  <a:pt x="80907" y="696387"/>
                  <a:pt x="222350" y="340787"/>
                  <a:pt x="224342" y="304928"/>
                </a:cubicBezTo>
                <a:cubicBezTo>
                  <a:pt x="226334" y="269069"/>
                  <a:pt x="52021" y="586818"/>
                  <a:pt x="57001" y="573869"/>
                </a:cubicBezTo>
                <a:cubicBezTo>
                  <a:pt x="61981" y="560920"/>
                  <a:pt x="210397" y="318873"/>
                  <a:pt x="254224" y="227234"/>
                </a:cubicBezTo>
                <a:cubicBezTo>
                  <a:pt x="298051" y="135595"/>
                  <a:pt x="323950" y="-4852"/>
                  <a:pt x="308013" y="1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2AE05E7F-B631-93F6-6BFE-3444663C517F}"/>
              </a:ext>
            </a:extLst>
          </p:cNvPr>
          <p:cNvSpPr/>
          <p:nvPr/>
        </p:nvSpPr>
        <p:spPr>
          <a:xfrm>
            <a:off x="6113313" y="4785945"/>
            <a:ext cx="865660" cy="689832"/>
          </a:xfrm>
          <a:custGeom>
            <a:avLst/>
            <a:gdLst>
              <a:gd name="connsiteX0" fmla="*/ 6593 w 865660"/>
              <a:gd name="connsiteY0" fmla="*/ 174526 h 689832"/>
              <a:gd name="connsiteX1" fmla="*/ 401040 w 865660"/>
              <a:gd name="connsiteY1" fmla="*/ 198431 h 689832"/>
              <a:gd name="connsiteX2" fmla="*/ 389087 w 865660"/>
              <a:gd name="connsiteY2" fmla="*/ 192455 h 689832"/>
              <a:gd name="connsiteX3" fmla="*/ 520569 w 865660"/>
              <a:gd name="connsiteY3" fmla="*/ 180502 h 689832"/>
              <a:gd name="connsiteX4" fmla="*/ 861228 w 865660"/>
              <a:gd name="connsiteY4" fmla="*/ 1208 h 689832"/>
              <a:gd name="connsiteX5" fmla="*/ 711816 w 865660"/>
              <a:gd name="connsiteY5" fmla="*/ 108784 h 689832"/>
              <a:gd name="connsiteX6" fmla="*/ 669981 w 865660"/>
              <a:gd name="connsiteY6" fmla="*/ 240267 h 689832"/>
              <a:gd name="connsiteX7" fmla="*/ 765605 w 865660"/>
              <a:gd name="connsiteY7" fmla="*/ 222337 h 689832"/>
              <a:gd name="connsiteX8" fmla="*/ 669981 w 865660"/>
              <a:gd name="connsiteY8" fmla="*/ 329914 h 689832"/>
              <a:gd name="connsiteX9" fmla="*/ 795487 w 865660"/>
              <a:gd name="connsiteY9" fmla="*/ 557020 h 689832"/>
              <a:gd name="connsiteX10" fmla="*/ 634122 w 865660"/>
              <a:gd name="connsiteY10" fmla="*/ 371749 h 689832"/>
              <a:gd name="connsiteX11" fmla="*/ 675958 w 865660"/>
              <a:gd name="connsiteY11" fmla="*/ 562996 h 689832"/>
              <a:gd name="connsiteX12" fmla="*/ 538499 w 865660"/>
              <a:gd name="connsiteY12" fmla="*/ 461396 h 689832"/>
              <a:gd name="connsiteX13" fmla="*/ 407016 w 865660"/>
              <a:gd name="connsiteY13" fmla="*/ 389679 h 689832"/>
              <a:gd name="connsiteX14" fmla="*/ 221746 w 865660"/>
              <a:gd name="connsiteY14" fmla="*/ 359796 h 689832"/>
              <a:gd name="connsiteX15" fmla="*/ 293463 w 865660"/>
              <a:gd name="connsiteY15" fmla="*/ 377726 h 689832"/>
              <a:gd name="connsiteX16" fmla="*/ 173934 w 865660"/>
              <a:gd name="connsiteY16" fmla="*/ 688502 h 689832"/>
              <a:gd name="connsiteX17" fmla="*/ 221746 w 865660"/>
              <a:gd name="connsiteY17" fmla="*/ 485302 h 689832"/>
              <a:gd name="connsiteX18" fmla="*/ 132099 w 865660"/>
              <a:gd name="connsiteY18" fmla="*/ 371749 h 689832"/>
              <a:gd name="connsiteX19" fmla="*/ 150028 w 865660"/>
              <a:gd name="connsiteY19" fmla="*/ 557020 h 689832"/>
              <a:gd name="connsiteX20" fmla="*/ 6593 w 865660"/>
              <a:gd name="connsiteY20" fmla="*/ 174526 h 6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5660" h="689832">
                <a:moveTo>
                  <a:pt x="6593" y="174526"/>
                </a:moveTo>
                <a:cubicBezTo>
                  <a:pt x="48428" y="114761"/>
                  <a:pt x="337291" y="195443"/>
                  <a:pt x="401040" y="198431"/>
                </a:cubicBezTo>
                <a:cubicBezTo>
                  <a:pt x="464789" y="201419"/>
                  <a:pt x="369166" y="195443"/>
                  <a:pt x="389087" y="192455"/>
                </a:cubicBezTo>
                <a:cubicBezTo>
                  <a:pt x="409008" y="189467"/>
                  <a:pt x="441879" y="212376"/>
                  <a:pt x="520569" y="180502"/>
                </a:cubicBezTo>
                <a:cubicBezTo>
                  <a:pt x="599259" y="148628"/>
                  <a:pt x="829354" y="13161"/>
                  <a:pt x="861228" y="1208"/>
                </a:cubicBezTo>
                <a:cubicBezTo>
                  <a:pt x="893103" y="-10745"/>
                  <a:pt x="743691" y="68941"/>
                  <a:pt x="711816" y="108784"/>
                </a:cubicBezTo>
                <a:cubicBezTo>
                  <a:pt x="679941" y="148627"/>
                  <a:pt x="661016" y="221342"/>
                  <a:pt x="669981" y="240267"/>
                </a:cubicBezTo>
                <a:cubicBezTo>
                  <a:pt x="678946" y="259192"/>
                  <a:pt x="765605" y="207396"/>
                  <a:pt x="765605" y="222337"/>
                </a:cubicBezTo>
                <a:cubicBezTo>
                  <a:pt x="765605" y="237278"/>
                  <a:pt x="665001" y="274134"/>
                  <a:pt x="669981" y="329914"/>
                </a:cubicBezTo>
                <a:cubicBezTo>
                  <a:pt x="674961" y="385694"/>
                  <a:pt x="801463" y="550048"/>
                  <a:pt x="795487" y="557020"/>
                </a:cubicBezTo>
                <a:cubicBezTo>
                  <a:pt x="789511" y="563992"/>
                  <a:pt x="654043" y="370753"/>
                  <a:pt x="634122" y="371749"/>
                </a:cubicBezTo>
                <a:cubicBezTo>
                  <a:pt x="614201" y="372745"/>
                  <a:pt x="691895" y="548055"/>
                  <a:pt x="675958" y="562996"/>
                </a:cubicBezTo>
                <a:cubicBezTo>
                  <a:pt x="660021" y="577937"/>
                  <a:pt x="583323" y="490282"/>
                  <a:pt x="538499" y="461396"/>
                </a:cubicBezTo>
                <a:cubicBezTo>
                  <a:pt x="493675" y="432510"/>
                  <a:pt x="459808" y="406612"/>
                  <a:pt x="407016" y="389679"/>
                </a:cubicBezTo>
                <a:cubicBezTo>
                  <a:pt x="354224" y="372746"/>
                  <a:pt x="240671" y="361788"/>
                  <a:pt x="221746" y="359796"/>
                </a:cubicBezTo>
                <a:cubicBezTo>
                  <a:pt x="202821" y="357804"/>
                  <a:pt x="301432" y="322942"/>
                  <a:pt x="293463" y="377726"/>
                </a:cubicBezTo>
                <a:cubicBezTo>
                  <a:pt x="285494" y="432510"/>
                  <a:pt x="185887" y="670573"/>
                  <a:pt x="173934" y="688502"/>
                </a:cubicBezTo>
                <a:cubicBezTo>
                  <a:pt x="161981" y="706431"/>
                  <a:pt x="228719" y="538094"/>
                  <a:pt x="221746" y="485302"/>
                </a:cubicBezTo>
                <a:cubicBezTo>
                  <a:pt x="214773" y="432510"/>
                  <a:pt x="144052" y="359796"/>
                  <a:pt x="132099" y="371749"/>
                </a:cubicBezTo>
                <a:cubicBezTo>
                  <a:pt x="120146" y="383702"/>
                  <a:pt x="164969" y="586902"/>
                  <a:pt x="150028" y="557020"/>
                </a:cubicBezTo>
                <a:cubicBezTo>
                  <a:pt x="135087" y="527138"/>
                  <a:pt x="-35242" y="234291"/>
                  <a:pt x="6593" y="17452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6C58E23-3FAD-A395-CDDE-94F99ADF465E}"/>
              </a:ext>
            </a:extLst>
          </p:cNvPr>
          <p:cNvSpPr/>
          <p:nvPr/>
        </p:nvSpPr>
        <p:spPr>
          <a:xfrm>
            <a:off x="6055472" y="4589925"/>
            <a:ext cx="944993" cy="2207501"/>
          </a:xfrm>
          <a:custGeom>
            <a:avLst/>
            <a:gdLst>
              <a:gd name="connsiteX0" fmla="*/ 871257 w 944993"/>
              <a:gd name="connsiteY0" fmla="*/ 322734 h 2207501"/>
              <a:gd name="connsiteX1" fmla="*/ 733799 w 944993"/>
              <a:gd name="connsiteY1" fmla="*/ 591675 h 2207501"/>
              <a:gd name="connsiteX2" fmla="*/ 793563 w 944993"/>
              <a:gd name="connsiteY2" fmla="*/ 866593 h 2207501"/>
              <a:gd name="connsiteX3" fmla="*/ 721846 w 944993"/>
              <a:gd name="connsiteY3" fmla="*/ 1039910 h 2207501"/>
              <a:gd name="connsiteX4" fmla="*/ 936999 w 944993"/>
              <a:gd name="connsiteY4" fmla="*/ 956240 h 2207501"/>
              <a:gd name="connsiteX5" fmla="*/ 883210 w 944993"/>
              <a:gd name="connsiteY5" fmla="*/ 1296899 h 2207501"/>
              <a:gd name="connsiteX6" fmla="*/ 733799 w 944993"/>
              <a:gd name="connsiteY6" fmla="*/ 1637557 h 2207501"/>
              <a:gd name="connsiteX7" fmla="*/ 835399 w 944993"/>
              <a:gd name="connsiteY7" fmla="*/ 2199346 h 2207501"/>
              <a:gd name="connsiteX8" fmla="*/ 674034 w 944993"/>
              <a:gd name="connsiteY8" fmla="*/ 1948334 h 2207501"/>
              <a:gd name="connsiteX9" fmla="*/ 405093 w 944993"/>
              <a:gd name="connsiteY9" fmla="*/ 1631581 h 2207501"/>
              <a:gd name="connsiteX10" fmla="*/ 231775 w 944993"/>
              <a:gd name="connsiteY10" fmla="*/ 1757087 h 2207501"/>
              <a:gd name="connsiteX11" fmla="*/ 315446 w 944993"/>
              <a:gd name="connsiteY11" fmla="*/ 1518028 h 2207501"/>
              <a:gd name="connsiteX12" fmla="*/ 237752 w 944993"/>
              <a:gd name="connsiteY12" fmla="*/ 1249087 h 2207501"/>
              <a:gd name="connsiteX13" fmla="*/ 4669 w 944993"/>
              <a:gd name="connsiteY13" fmla="*/ 549840 h 2207501"/>
              <a:gd name="connsiteX14" fmla="*/ 82363 w 944993"/>
              <a:gd name="connsiteY14" fmla="*/ 621557 h 2207501"/>
              <a:gd name="connsiteX15" fmla="*/ 88340 w 944993"/>
              <a:gd name="connsiteY15" fmla="*/ 227110 h 2207501"/>
              <a:gd name="connsiteX16" fmla="*/ 291540 w 944993"/>
              <a:gd name="connsiteY16" fmla="*/ 4 h 2207501"/>
              <a:gd name="connsiteX17" fmla="*/ 70410 w 944993"/>
              <a:gd name="connsiteY17" fmla="*/ 221134 h 2207501"/>
              <a:gd name="connsiteX18" fmla="*/ 470834 w 944993"/>
              <a:gd name="connsiteY18" fmla="*/ 406404 h 2207501"/>
              <a:gd name="connsiteX19" fmla="*/ 76387 w 944993"/>
              <a:gd name="connsiteY19" fmla="*/ 430310 h 2207501"/>
              <a:gd name="connsiteX20" fmla="*/ 632199 w 944993"/>
              <a:gd name="connsiteY20" fmla="*/ 388475 h 2207501"/>
              <a:gd name="connsiteX21" fmla="*/ 638175 w 944993"/>
              <a:gd name="connsiteY21" fmla="*/ 424334 h 2207501"/>
              <a:gd name="connsiteX22" fmla="*/ 871257 w 944993"/>
              <a:gd name="connsiteY22" fmla="*/ 322734 h 220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44993" h="2207501">
                <a:moveTo>
                  <a:pt x="871257" y="322734"/>
                </a:moveTo>
                <a:cubicBezTo>
                  <a:pt x="887194" y="350624"/>
                  <a:pt x="746748" y="501032"/>
                  <a:pt x="733799" y="591675"/>
                </a:cubicBezTo>
                <a:cubicBezTo>
                  <a:pt x="720850" y="682318"/>
                  <a:pt x="795555" y="791887"/>
                  <a:pt x="793563" y="866593"/>
                </a:cubicBezTo>
                <a:cubicBezTo>
                  <a:pt x="791571" y="941299"/>
                  <a:pt x="697940" y="1024969"/>
                  <a:pt x="721846" y="1039910"/>
                </a:cubicBezTo>
                <a:cubicBezTo>
                  <a:pt x="745752" y="1054851"/>
                  <a:pt x="910105" y="913408"/>
                  <a:pt x="936999" y="956240"/>
                </a:cubicBezTo>
                <a:cubicBezTo>
                  <a:pt x="963893" y="999072"/>
                  <a:pt x="917077" y="1183346"/>
                  <a:pt x="883210" y="1296899"/>
                </a:cubicBezTo>
                <a:cubicBezTo>
                  <a:pt x="849343" y="1410452"/>
                  <a:pt x="741767" y="1487149"/>
                  <a:pt x="733799" y="1637557"/>
                </a:cubicBezTo>
                <a:cubicBezTo>
                  <a:pt x="725830" y="1787965"/>
                  <a:pt x="845360" y="2147550"/>
                  <a:pt x="835399" y="2199346"/>
                </a:cubicBezTo>
                <a:cubicBezTo>
                  <a:pt x="825438" y="2251142"/>
                  <a:pt x="745751" y="2042961"/>
                  <a:pt x="674034" y="1948334"/>
                </a:cubicBezTo>
                <a:cubicBezTo>
                  <a:pt x="602317" y="1853707"/>
                  <a:pt x="478803" y="1663455"/>
                  <a:pt x="405093" y="1631581"/>
                </a:cubicBezTo>
                <a:cubicBezTo>
                  <a:pt x="331383" y="1599707"/>
                  <a:pt x="246716" y="1776012"/>
                  <a:pt x="231775" y="1757087"/>
                </a:cubicBezTo>
                <a:cubicBezTo>
                  <a:pt x="216834" y="1738162"/>
                  <a:pt x="314450" y="1602695"/>
                  <a:pt x="315446" y="1518028"/>
                </a:cubicBezTo>
                <a:cubicBezTo>
                  <a:pt x="316442" y="1433361"/>
                  <a:pt x="289548" y="1410452"/>
                  <a:pt x="237752" y="1249087"/>
                </a:cubicBezTo>
                <a:cubicBezTo>
                  <a:pt x="185956" y="1087722"/>
                  <a:pt x="30567" y="654428"/>
                  <a:pt x="4669" y="549840"/>
                </a:cubicBezTo>
                <a:cubicBezTo>
                  <a:pt x="-21229" y="445252"/>
                  <a:pt x="68418" y="675345"/>
                  <a:pt x="82363" y="621557"/>
                </a:cubicBezTo>
                <a:cubicBezTo>
                  <a:pt x="96308" y="567769"/>
                  <a:pt x="53477" y="330702"/>
                  <a:pt x="88340" y="227110"/>
                </a:cubicBezTo>
                <a:cubicBezTo>
                  <a:pt x="123203" y="123518"/>
                  <a:pt x="294528" y="1000"/>
                  <a:pt x="291540" y="4"/>
                </a:cubicBezTo>
                <a:cubicBezTo>
                  <a:pt x="288552" y="-992"/>
                  <a:pt x="40528" y="153401"/>
                  <a:pt x="70410" y="221134"/>
                </a:cubicBezTo>
                <a:cubicBezTo>
                  <a:pt x="100292" y="288867"/>
                  <a:pt x="469838" y="371541"/>
                  <a:pt x="470834" y="406404"/>
                </a:cubicBezTo>
                <a:cubicBezTo>
                  <a:pt x="471830" y="441267"/>
                  <a:pt x="49493" y="433298"/>
                  <a:pt x="76387" y="430310"/>
                </a:cubicBezTo>
                <a:cubicBezTo>
                  <a:pt x="103281" y="427322"/>
                  <a:pt x="538568" y="389471"/>
                  <a:pt x="632199" y="388475"/>
                </a:cubicBezTo>
                <a:cubicBezTo>
                  <a:pt x="725830" y="387479"/>
                  <a:pt x="603312" y="437283"/>
                  <a:pt x="638175" y="424334"/>
                </a:cubicBezTo>
                <a:cubicBezTo>
                  <a:pt x="673038" y="411385"/>
                  <a:pt x="855320" y="294844"/>
                  <a:pt x="871257" y="32273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4831712-281F-839D-132F-EAE859764EBA}"/>
              </a:ext>
            </a:extLst>
          </p:cNvPr>
          <p:cNvSpPr/>
          <p:nvPr/>
        </p:nvSpPr>
        <p:spPr>
          <a:xfrm>
            <a:off x="5894973" y="6250943"/>
            <a:ext cx="618693" cy="475620"/>
          </a:xfrm>
          <a:custGeom>
            <a:avLst/>
            <a:gdLst>
              <a:gd name="connsiteX0" fmla="*/ 189074 w 618693"/>
              <a:gd name="connsiteY0" fmla="*/ 445 h 475620"/>
              <a:gd name="connsiteX1" fmla="*/ 3803 w 618693"/>
              <a:gd name="connsiteY1" fmla="*/ 179739 h 475620"/>
              <a:gd name="connsiteX2" fmla="*/ 69545 w 618693"/>
              <a:gd name="connsiteY2" fmla="*/ 359033 h 475620"/>
              <a:gd name="connsiteX3" fmla="*/ 135286 w 618693"/>
              <a:gd name="connsiteY3" fmla="*/ 245481 h 475620"/>
              <a:gd name="connsiteX4" fmla="*/ 368368 w 618693"/>
              <a:gd name="connsiteY4" fmla="*/ 347081 h 475620"/>
              <a:gd name="connsiteX5" fmla="*/ 326533 w 618693"/>
              <a:gd name="connsiteY5" fmla="*/ 251457 h 475620"/>
              <a:gd name="connsiteX6" fmla="*/ 613403 w 618693"/>
              <a:gd name="connsiteY6" fmla="*/ 466610 h 475620"/>
              <a:gd name="connsiteX7" fmla="*/ 493874 w 618693"/>
              <a:gd name="connsiteY7" fmla="*/ 412822 h 475620"/>
              <a:gd name="connsiteX8" fmla="*/ 260792 w 618693"/>
              <a:gd name="connsiteY8" fmla="*/ 209622 h 475620"/>
              <a:gd name="connsiteX9" fmla="*/ 260792 w 618693"/>
              <a:gd name="connsiteY9" fmla="*/ 161810 h 475620"/>
              <a:gd name="connsiteX10" fmla="*/ 93451 w 618693"/>
              <a:gd name="connsiteY10" fmla="*/ 233528 h 475620"/>
              <a:gd name="connsiteX11" fmla="*/ 189074 w 618693"/>
              <a:gd name="connsiteY11" fmla="*/ 445 h 4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693" h="475620">
                <a:moveTo>
                  <a:pt x="189074" y="445"/>
                </a:moveTo>
                <a:cubicBezTo>
                  <a:pt x="174133" y="-8520"/>
                  <a:pt x="23724" y="119974"/>
                  <a:pt x="3803" y="179739"/>
                </a:cubicBezTo>
                <a:cubicBezTo>
                  <a:pt x="-16118" y="239504"/>
                  <a:pt x="47631" y="348076"/>
                  <a:pt x="69545" y="359033"/>
                </a:cubicBezTo>
                <a:cubicBezTo>
                  <a:pt x="91459" y="369990"/>
                  <a:pt x="85482" y="247473"/>
                  <a:pt x="135286" y="245481"/>
                </a:cubicBezTo>
                <a:cubicBezTo>
                  <a:pt x="185090" y="243489"/>
                  <a:pt x="336494" y="346085"/>
                  <a:pt x="368368" y="347081"/>
                </a:cubicBezTo>
                <a:cubicBezTo>
                  <a:pt x="400242" y="348077"/>
                  <a:pt x="285694" y="231536"/>
                  <a:pt x="326533" y="251457"/>
                </a:cubicBezTo>
                <a:cubicBezTo>
                  <a:pt x="367372" y="271378"/>
                  <a:pt x="585513" y="439716"/>
                  <a:pt x="613403" y="466610"/>
                </a:cubicBezTo>
                <a:cubicBezTo>
                  <a:pt x="641293" y="493504"/>
                  <a:pt x="552643" y="455653"/>
                  <a:pt x="493874" y="412822"/>
                </a:cubicBezTo>
                <a:cubicBezTo>
                  <a:pt x="435106" y="369991"/>
                  <a:pt x="299639" y="251457"/>
                  <a:pt x="260792" y="209622"/>
                </a:cubicBezTo>
                <a:cubicBezTo>
                  <a:pt x="221945" y="167787"/>
                  <a:pt x="288682" y="157826"/>
                  <a:pt x="260792" y="161810"/>
                </a:cubicBezTo>
                <a:cubicBezTo>
                  <a:pt x="232902" y="165794"/>
                  <a:pt x="105404" y="257434"/>
                  <a:pt x="93451" y="233528"/>
                </a:cubicBezTo>
                <a:cubicBezTo>
                  <a:pt x="81498" y="209622"/>
                  <a:pt x="204015" y="9410"/>
                  <a:pt x="189074" y="44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94B33A3-CC8B-D868-CE33-617BFC50B895}"/>
              </a:ext>
            </a:extLst>
          </p:cNvPr>
          <p:cNvSpPr/>
          <p:nvPr/>
        </p:nvSpPr>
        <p:spPr>
          <a:xfrm>
            <a:off x="5197958" y="7050884"/>
            <a:ext cx="1394298" cy="1090867"/>
          </a:xfrm>
          <a:custGeom>
            <a:avLst/>
            <a:gdLst>
              <a:gd name="connsiteX0" fmla="*/ 372113 w 1394298"/>
              <a:gd name="connsiteY0" fmla="*/ 240410 h 1090867"/>
              <a:gd name="connsiteX1" fmla="*/ 868160 w 1394298"/>
              <a:gd name="connsiteY1" fmla="*/ 204551 h 1090867"/>
              <a:gd name="connsiteX2" fmla="*/ 1376160 w 1394298"/>
              <a:gd name="connsiteY2" fmla="*/ 1351 h 1090867"/>
              <a:gd name="connsiteX3" fmla="*/ 1161007 w 1394298"/>
              <a:gd name="connsiteY3" fmla="*/ 114904 h 1090867"/>
              <a:gd name="connsiteX4" fmla="*/ 1394089 w 1394298"/>
              <a:gd name="connsiteY4" fmla="*/ 90998 h 1090867"/>
              <a:gd name="connsiteX5" fmla="*/ 1202842 w 1394298"/>
              <a:gd name="connsiteY5" fmla="*/ 252363 h 1090867"/>
              <a:gd name="connsiteX6" fmla="*/ 1220771 w 1394298"/>
              <a:gd name="connsiteY6" fmla="*/ 563140 h 1090867"/>
              <a:gd name="connsiteX7" fmla="*/ 1196866 w 1394298"/>
              <a:gd name="connsiteY7" fmla="*/ 485445 h 1090867"/>
              <a:gd name="connsiteX8" fmla="*/ 1131124 w 1394298"/>
              <a:gd name="connsiteY8" fmla="*/ 646810 h 1090867"/>
              <a:gd name="connsiteX9" fmla="*/ 1334324 w 1394298"/>
              <a:gd name="connsiteY9" fmla="*/ 587045 h 1090867"/>
              <a:gd name="connsiteX10" fmla="*/ 1113195 w 1394298"/>
              <a:gd name="connsiteY10" fmla="*/ 903798 h 1090867"/>
              <a:gd name="connsiteX11" fmla="*/ 784489 w 1394298"/>
              <a:gd name="connsiteY11" fmla="*/ 1041257 h 1090867"/>
              <a:gd name="connsiteX12" fmla="*/ 1571 w 1394298"/>
              <a:gd name="connsiteY12" fmla="*/ 1089069 h 1090867"/>
              <a:gd name="connsiteX13" fmla="*/ 569336 w 1394298"/>
              <a:gd name="connsiteY13" fmla="*/ 987469 h 1090867"/>
              <a:gd name="connsiteX14" fmla="*/ 85242 w 1394298"/>
              <a:gd name="connsiteY14" fmla="*/ 1041257 h 1090867"/>
              <a:gd name="connsiteX15" fmla="*/ 927924 w 1394298"/>
              <a:gd name="connsiteY15" fmla="*/ 724504 h 1090867"/>
              <a:gd name="connsiteX16" fmla="*/ 629101 w 1394298"/>
              <a:gd name="connsiteY16" fmla="*/ 748410 h 1090867"/>
              <a:gd name="connsiteX17" fmla="*/ 981713 w 1394298"/>
              <a:gd name="connsiteY17" fmla="*/ 485445 h 1090867"/>
              <a:gd name="connsiteX18" fmla="*/ 479689 w 1394298"/>
              <a:gd name="connsiteY18" fmla="*/ 365916 h 1090867"/>
              <a:gd name="connsiteX19" fmla="*/ 862183 w 1394298"/>
              <a:gd name="connsiteY19" fmla="*/ 365916 h 1090867"/>
              <a:gd name="connsiteX20" fmla="*/ 372113 w 1394298"/>
              <a:gd name="connsiteY20" fmla="*/ 240410 h 109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94298" h="1090867">
                <a:moveTo>
                  <a:pt x="372113" y="240410"/>
                </a:moveTo>
                <a:cubicBezTo>
                  <a:pt x="373109" y="213516"/>
                  <a:pt x="700819" y="244394"/>
                  <a:pt x="868160" y="204551"/>
                </a:cubicBezTo>
                <a:cubicBezTo>
                  <a:pt x="1035501" y="164708"/>
                  <a:pt x="1327352" y="16292"/>
                  <a:pt x="1376160" y="1351"/>
                </a:cubicBezTo>
                <a:cubicBezTo>
                  <a:pt x="1424968" y="-13590"/>
                  <a:pt x="1158019" y="99963"/>
                  <a:pt x="1161007" y="114904"/>
                </a:cubicBezTo>
                <a:cubicBezTo>
                  <a:pt x="1163995" y="129845"/>
                  <a:pt x="1387117" y="68088"/>
                  <a:pt x="1394089" y="90998"/>
                </a:cubicBezTo>
                <a:cubicBezTo>
                  <a:pt x="1401062" y="113908"/>
                  <a:pt x="1231728" y="173673"/>
                  <a:pt x="1202842" y="252363"/>
                </a:cubicBezTo>
                <a:cubicBezTo>
                  <a:pt x="1173956" y="331053"/>
                  <a:pt x="1221767" y="524293"/>
                  <a:pt x="1220771" y="563140"/>
                </a:cubicBezTo>
                <a:cubicBezTo>
                  <a:pt x="1219775" y="601987"/>
                  <a:pt x="1211807" y="471500"/>
                  <a:pt x="1196866" y="485445"/>
                </a:cubicBezTo>
                <a:cubicBezTo>
                  <a:pt x="1181925" y="499390"/>
                  <a:pt x="1108214" y="629877"/>
                  <a:pt x="1131124" y="646810"/>
                </a:cubicBezTo>
                <a:cubicBezTo>
                  <a:pt x="1154034" y="663743"/>
                  <a:pt x="1337312" y="544214"/>
                  <a:pt x="1334324" y="587045"/>
                </a:cubicBezTo>
                <a:cubicBezTo>
                  <a:pt x="1331336" y="629876"/>
                  <a:pt x="1204834" y="828096"/>
                  <a:pt x="1113195" y="903798"/>
                </a:cubicBezTo>
                <a:cubicBezTo>
                  <a:pt x="1021556" y="979500"/>
                  <a:pt x="969760" y="1010379"/>
                  <a:pt x="784489" y="1041257"/>
                </a:cubicBezTo>
                <a:cubicBezTo>
                  <a:pt x="599218" y="1072136"/>
                  <a:pt x="37430" y="1098034"/>
                  <a:pt x="1571" y="1089069"/>
                </a:cubicBezTo>
                <a:cubicBezTo>
                  <a:pt x="-34288" y="1080104"/>
                  <a:pt x="555391" y="995438"/>
                  <a:pt x="569336" y="987469"/>
                </a:cubicBezTo>
                <a:cubicBezTo>
                  <a:pt x="583281" y="979500"/>
                  <a:pt x="25477" y="1085085"/>
                  <a:pt x="85242" y="1041257"/>
                </a:cubicBezTo>
                <a:cubicBezTo>
                  <a:pt x="145007" y="997430"/>
                  <a:pt x="837281" y="773312"/>
                  <a:pt x="927924" y="724504"/>
                </a:cubicBezTo>
                <a:cubicBezTo>
                  <a:pt x="1018567" y="675696"/>
                  <a:pt x="620136" y="788253"/>
                  <a:pt x="629101" y="748410"/>
                </a:cubicBezTo>
                <a:cubicBezTo>
                  <a:pt x="638066" y="708567"/>
                  <a:pt x="1006615" y="549194"/>
                  <a:pt x="981713" y="485445"/>
                </a:cubicBezTo>
                <a:cubicBezTo>
                  <a:pt x="956811" y="421696"/>
                  <a:pt x="499611" y="385837"/>
                  <a:pt x="479689" y="365916"/>
                </a:cubicBezTo>
                <a:cubicBezTo>
                  <a:pt x="459767" y="345995"/>
                  <a:pt x="876128" y="384842"/>
                  <a:pt x="862183" y="365916"/>
                </a:cubicBezTo>
                <a:cubicBezTo>
                  <a:pt x="848238" y="346991"/>
                  <a:pt x="371117" y="267304"/>
                  <a:pt x="372113" y="24041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C27C8B2-22AC-3C77-6047-A62E3E5A6DAC}"/>
              </a:ext>
            </a:extLst>
          </p:cNvPr>
          <p:cNvSpPr/>
          <p:nvPr/>
        </p:nvSpPr>
        <p:spPr>
          <a:xfrm>
            <a:off x="1567878" y="2557631"/>
            <a:ext cx="2206170" cy="1983888"/>
          </a:xfrm>
          <a:custGeom>
            <a:avLst/>
            <a:gdLst>
              <a:gd name="connsiteX0" fmla="*/ 2200254 w 2206170"/>
              <a:gd name="connsiteY0" fmla="*/ 14747 h 1983888"/>
              <a:gd name="connsiteX1" fmla="*/ 1084887 w 2206170"/>
              <a:gd name="connsiteY1" fmla="*/ 1019582 h 1983888"/>
              <a:gd name="connsiteX2" fmla="*/ 1326047 w 2206170"/>
              <a:gd name="connsiteY2" fmla="*/ 888954 h 1983888"/>
              <a:gd name="connsiteX3" fmla="*/ 9713 w 2206170"/>
              <a:gd name="connsiteY3" fmla="*/ 1974176 h 1983888"/>
              <a:gd name="connsiteX4" fmla="*/ 693001 w 2206170"/>
              <a:gd name="connsiteY4" fmla="*/ 1451661 h 1983888"/>
              <a:gd name="connsiteX5" fmla="*/ 1537063 w 2206170"/>
              <a:gd name="connsiteY5" fmla="*/ 808567 h 1983888"/>
              <a:gd name="connsiteX6" fmla="*/ 1145177 w 2206170"/>
              <a:gd name="connsiteY6" fmla="*/ 959292 h 1983888"/>
              <a:gd name="connsiteX7" fmla="*/ 1768175 w 2206170"/>
              <a:gd name="connsiteY7" fmla="*/ 406633 h 1983888"/>
              <a:gd name="connsiteX8" fmla="*/ 1537063 w 2206170"/>
              <a:gd name="connsiteY8" fmla="*/ 416681 h 1983888"/>
              <a:gd name="connsiteX9" fmla="*/ 2200254 w 2206170"/>
              <a:gd name="connsiteY9" fmla="*/ 14747 h 198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170" h="1983888">
                <a:moveTo>
                  <a:pt x="2200254" y="14747"/>
                </a:moveTo>
                <a:cubicBezTo>
                  <a:pt x="2124891" y="115230"/>
                  <a:pt x="1230588" y="873881"/>
                  <a:pt x="1084887" y="1019582"/>
                </a:cubicBezTo>
                <a:cubicBezTo>
                  <a:pt x="939186" y="1165283"/>
                  <a:pt x="1505243" y="729855"/>
                  <a:pt x="1326047" y="888954"/>
                </a:cubicBezTo>
                <a:cubicBezTo>
                  <a:pt x="1146851" y="1048053"/>
                  <a:pt x="115221" y="1880392"/>
                  <a:pt x="9713" y="1974176"/>
                </a:cubicBezTo>
                <a:cubicBezTo>
                  <a:pt x="-95795" y="2067961"/>
                  <a:pt x="693001" y="1451661"/>
                  <a:pt x="693001" y="1451661"/>
                </a:cubicBezTo>
                <a:cubicBezTo>
                  <a:pt x="947559" y="1257393"/>
                  <a:pt x="1461700" y="890628"/>
                  <a:pt x="1537063" y="808567"/>
                </a:cubicBezTo>
                <a:cubicBezTo>
                  <a:pt x="1612426" y="726506"/>
                  <a:pt x="1106658" y="1026281"/>
                  <a:pt x="1145177" y="959292"/>
                </a:cubicBezTo>
                <a:cubicBezTo>
                  <a:pt x="1183696" y="892303"/>
                  <a:pt x="1702861" y="497068"/>
                  <a:pt x="1768175" y="406633"/>
                </a:cubicBezTo>
                <a:cubicBezTo>
                  <a:pt x="1833489" y="316198"/>
                  <a:pt x="1466725" y="475296"/>
                  <a:pt x="1537063" y="416681"/>
                </a:cubicBezTo>
                <a:cubicBezTo>
                  <a:pt x="1607401" y="358066"/>
                  <a:pt x="2275617" y="-85736"/>
                  <a:pt x="2200254" y="147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2C5A895A-D60F-9454-A5CE-B2AE2FF5E9C2}"/>
              </a:ext>
            </a:extLst>
          </p:cNvPr>
          <p:cNvSpPr/>
          <p:nvPr/>
        </p:nvSpPr>
        <p:spPr>
          <a:xfrm>
            <a:off x="2605236" y="4862950"/>
            <a:ext cx="2009775" cy="4498418"/>
          </a:xfrm>
          <a:custGeom>
            <a:avLst/>
            <a:gdLst>
              <a:gd name="connsiteX0" fmla="*/ 409269 w 2009775"/>
              <a:gd name="connsiteY0" fmla="*/ 20549 h 4498418"/>
              <a:gd name="connsiteX1" fmla="*/ 17384 w 2009775"/>
              <a:gd name="connsiteY1" fmla="*/ 1286641 h 4498418"/>
              <a:gd name="connsiteX2" fmla="*/ 87722 w 2009775"/>
              <a:gd name="connsiteY2" fmla="*/ 1296690 h 4498418"/>
              <a:gd name="connsiteX3" fmla="*/ 258544 w 2009775"/>
              <a:gd name="connsiteY3" fmla="*/ 1829252 h 4498418"/>
              <a:gd name="connsiteX4" fmla="*/ 148012 w 2009775"/>
              <a:gd name="connsiteY4" fmla="*/ 1728769 h 4498418"/>
              <a:gd name="connsiteX5" fmla="*/ 901639 w 2009775"/>
              <a:gd name="connsiteY5" fmla="*/ 3035054 h 4498418"/>
              <a:gd name="connsiteX6" fmla="*/ 710720 w 2009775"/>
              <a:gd name="connsiteY6" fmla="*/ 2964716 h 4498418"/>
              <a:gd name="connsiteX7" fmla="*/ 1273428 w 2009775"/>
              <a:gd name="connsiteY7" fmla="*/ 3637955 h 4498418"/>
              <a:gd name="connsiteX8" fmla="*/ 1072461 w 2009775"/>
              <a:gd name="connsiteY8" fmla="*/ 3547520 h 4498418"/>
              <a:gd name="connsiteX9" fmla="*/ 1976812 w 2009775"/>
              <a:gd name="connsiteY9" fmla="*/ 4421727 h 4498418"/>
              <a:gd name="connsiteX10" fmla="*/ 1655265 w 2009775"/>
              <a:gd name="connsiteY10" fmla="*/ 4150421 h 4498418"/>
              <a:gd name="connsiteX11" fmla="*/ 188206 w 2009775"/>
              <a:gd name="connsiteY11" fmla="*/ 1738817 h 4498418"/>
              <a:gd name="connsiteX12" fmla="*/ 228399 w 2009775"/>
              <a:gd name="connsiteY12" fmla="*/ 2100558 h 4498418"/>
              <a:gd name="connsiteX13" fmla="*/ 127916 w 2009775"/>
              <a:gd name="connsiteY13" fmla="*/ 955046 h 4498418"/>
              <a:gd name="connsiteX14" fmla="*/ 67626 w 2009775"/>
              <a:gd name="connsiteY14" fmla="*/ 1095723 h 4498418"/>
              <a:gd name="connsiteX15" fmla="*/ 208302 w 2009775"/>
              <a:gd name="connsiteY15" fmla="*/ 392338 h 4498418"/>
              <a:gd name="connsiteX16" fmla="*/ 208302 w 2009775"/>
              <a:gd name="connsiteY16" fmla="*/ 492821 h 4498418"/>
              <a:gd name="connsiteX17" fmla="*/ 409269 w 2009775"/>
              <a:gd name="connsiteY17" fmla="*/ 20549 h 449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9775" h="4498418">
                <a:moveTo>
                  <a:pt x="409269" y="20549"/>
                </a:moveTo>
                <a:cubicBezTo>
                  <a:pt x="377449" y="152852"/>
                  <a:pt x="70975" y="1073951"/>
                  <a:pt x="17384" y="1286641"/>
                </a:cubicBezTo>
                <a:cubicBezTo>
                  <a:pt x="-36207" y="1499331"/>
                  <a:pt x="47529" y="1206255"/>
                  <a:pt x="87722" y="1296690"/>
                </a:cubicBezTo>
                <a:cubicBezTo>
                  <a:pt x="127915" y="1387125"/>
                  <a:pt x="248496" y="1757239"/>
                  <a:pt x="258544" y="1829252"/>
                </a:cubicBezTo>
                <a:cubicBezTo>
                  <a:pt x="268592" y="1901265"/>
                  <a:pt x="40830" y="1527802"/>
                  <a:pt x="148012" y="1728769"/>
                </a:cubicBezTo>
                <a:cubicBezTo>
                  <a:pt x="255194" y="1929736"/>
                  <a:pt x="807854" y="2829063"/>
                  <a:pt x="901639" y="3035054"/>
                </a:cubicBezTo>
                <a:cubicBezTo>
                  <a:pt x="995424" y="3241045"/>
                  <a:pt x="648755" y="2864233"/>
                  <a:pt x="710720" y="2964716"/>
                </a:cubicBezTo>
                <a:cubicBezTo>
                  <a:pt x="772685" y="3065199"/>
                  <a:pt x="1213138" y="3540821"/>
                  <a:pt x="1273428" y="3637955"/>
                </a:cubicBezTo>
                <a:cubicBezTo>
                  <a:pt x="1333718" y="3735089"/>
                  <a:pt x="955230" y="3416891"/>
                  <a:pt x="1072461" y="3547520"/>
                </a:cubicBezTo>
                <a:cubicBezTo>
                  <a:pt x="1189692" y="3678149"/>
                  <a:pt x="1879678" y="4321243"/>
                  <a:pt x="1976812" y="4421727"/>
                </a:cubicBezTo>
                <a:cubicBezTo>
                  <a:pt x="2073946" y="4522211"/>
                  <a:pt x="1953366" y="4597573"/>
                  <a:pt x="1655265" y="4150421"/>
                </a:cubicBezTo>
                <a:cubicBezTo>
                  <a:pt x="1357164" y="3703269"/>
                  <a:pt x="426017" y="2080461"/>
                  <a:pt x="188206" y="1738817"/>
                </a:cubicBezTo>
                <a:cubicBezTo>
                  <a:pt x="-49605" y="1397173"/>
                  <a:pt x="238447" y="2231187"/>
                  <a:pt x="228399" y="2100558"/>
                </a:cubicBezTo>
                <a:cubicBezTo>
                  <a:pt x="218351" y="1969930"/>
                  <a:pt x="154711" y="1122519"/>
                  <a:pt x="127916" y="955046"/>
                </a:cubicBezTo>
                <a:cubicBezTo>
                  <a:pt x="101120" y="787574"/>
                  <a:pt x="54228" y="1189508"/>
                  <a:pt x="67626" y="1095723"/>
                </a:cubicBezTo>
                <a:cubicBezTo>
                  <a:pt x="81024" y="1001938"/>
                  <a:pt x="184856" y="492822"/>
                  <a:pt x="208302" y="392338"/>
                </a:cubicBezTo>
                <a:cubicBezTo>
                  <a:pt x="231748" y="291854"/>
                  <a:pt x="174807" y="549762"/>
                  <a:pt x="208302" y="492821"/>
                </a:cubicBezTo>
                <a:cubicBezTo>
                  <a:pt x="241796" y="435880"/>
                  <a:pt x="441089" y="-111754"/>
                  <a:pt x="409269" y="205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9CFA5084-47F3-34FF-7E35-D86AF316EB28}"/>
              </a:ext>
            </a:extLst>
          </p:cNvPr>
          <p:cNvSpPr/>
          <p:nvPr/>
        </p:nvSpPr>
        <p:spPr>
          <a:xfrm>
            <a:off x="2224277" y="7234222"/>
            <a:ext cx="2662537" cy="4111442"/>
          </a:xfrm>
          <a:custGeom>
            <a:avLst/>
            <a:gdLst>
              <a:gd name="connsiteX0" fmla="*/ 368198 w 2662537"/>
              <a:gd name="connsiteY0" fmla="*/ 591 h 4111442"/>
              <a:gd name="connsiteX1" fmla="*/ 187327 w 2662537"/>
              <a:gd name="connsiteY1" fmla="*/ 904943 h 4111442"/>
              <a:gd name="connsiteX2" fmla="*/ 910809 w 2662537"/>
              <a:gd name="connsiteY2" fmla="*/ 1487747 h 4111442"/>
              <a:gd name="connsiteX3" fmla="*/ 518923 w 2662537"/>
              <a:gd name="connsiteY3" fmla="*/ 1507844 h 4111442"/>
              <a:gd name="connsiteX4" fmla="*/ 1594097 w 2662537"/>
              <a:gd name="connsiteY4" fmla="*/ 2050455 h 4111442"/>
              <a:gd name="connsiteX5" fmla="*/ 2156804 w 2662537"/>
              <a:gd name="connsiteY5" fmla="*/ 2713646 h 4111442"/>
              <a:gd name="connsiteX6" fmla="*/ 2608980 w 2662537"/>
              <a:gd name="connsiteY6" fmla="*/ 3999835 h 4111442"/>
              <a:gd name="connsiteX7" fmla="*/ 2578835 w 2662537"/>
              <a:gd name="connsiteY7" fmla="*/ 3859158 h 4111442"/>
              <a:gd name="connsiteX8" fmla="*/ 1935741 w 2662537"/>
              <a:gd name="connsiteY8" fmla="*/ 2361954 h 4111442"/>
              <a:gd name="connsiteX9" fmla="*/ 800277 w 2662537"/>
              <a:gd name="connsiteY9" fmla="*/ 1678666 h 4111442"/>
              <a:gd name="connsiteX10" fmla="*/ 1051486 w 2662537"/>
              <a:gd name="connsiteY10" fmla="*/ 1919826 h 4111442"/>
              <a:gd name="connsiteX11" fmla="*/ 358149 w 2662537"/>
              <a:gd name="connsiteY11" fmla="*/ 1417409 h 4111442"/>
              <a:gd name="connsiteX12" fmla="*/ 6457 w 2662537"/>
              <a:gd name="connsiteY12" fmla="*/ 995378 h 4111442"/>
              <a:gd name="connsiteX13" fmla="*/ 147134 w 2662537"/>
              <a:gd name="connsiteY13" fmla="*/ 1045620 h 4111442"/>
              <a:gd name="connsiteX14" fmla="*/ 368198 w 2662537"/>
              <a:gd name="connsiteY14" fmla="*/ 591 h 411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2537" h="4111442">
                <a:moveTo>
                  <a:pt x="368198" y="591"/>
                </a:moveTo>
                <a:cubicBezTo>
                  <a:pt x="374897" y="-22855"/>
                  <a:pt x="96892" y="657084"/>
                  <a:pt x="187327" y="904943"/>
                </a:cubicBezTo>
                <a:cubicBezTo>
                  <a:pt x="277762" y="1152802"/>
                  <a:pt x="855543" y="1387264"/>
                  <a:pt x="910809" y="1487747"/>
                </a:cubicBezTo>
                <a:cubicBezTo>
                  <a:pt x="966075" y="1588230"/>
                  <a:pt x="405042" y="1414059"/>
                  <a:pt x="518923" y="1507844"/>
                </a:cubicBezTo>
                <a:cubicBezTo>
                  <a:pt x="632804" y="1601629"/>
                  <a:pt x="1321117" y="1849488"/>
                  <a:pt x="1594097" y="2050455"/>
                </a:cubicBezTo>
                <a:cubicBezTo>
                  <a:pt x="1867077" y="2251422"/>
                  <a:pt x="1987657" y="2388749"/>
                  <a:pt x="2156804" y="2713646"/>
                </a:cubicBezTo>
                <a:cubicBezTo>
                  <a:pt x="2325951" y="3038543"/>
                  <a:pt x="2538641" y="3808916"/>
                  <a:pt x="2608980" y="3999835"/>
                </a:cubicBezTo>
                <a:cubicBezTo>
                  <a:pt x="2679319" y="4190754"/>
                  <a:pt x="2691041" y="4132138"/>
                  <a:pt x="2578835" y="3859158"/>
                </a:cubicBezTo>
                <a:cubicBezTo>
                  <a:pt x="2466629" y="3586178"/>
                  <a:pt x="2232167" y="2725369"/>
                  <a:pt x="1935741" y="2361954"/>
                </a:cubicBezTo>
                <a:cubicBezTo>
                  <a:pt x="1639315" y="1998539"/>
                  <a:pt x="947653" y="1752354"/>
                  <a:pt x="800277" y="1678666"/>
                </a:cubicBezTo>
                <a:cubicBezTo>
                  <a:pt x="652901" y="1604978"/>
                  <a:pt x="1125174" y="1963369"/>
                  <a:pt x="1051486" y="1919826"/>
                </a:cubicBezTo>
                <a:cubicBezTo>
                  <a:pt x="977798" y="1876283"/>
                  <a:pt x="532321" y="1571484"/>
                  <a:pt x="358149" y="1417409"/>
                </a:cubicBezTo>
                <a:cubicBezTo>
                  <a:pt x="183977" y="1263334"/>
                  <a:pt x="41626" y="1057343"/>
                  <a:pt x="6457" y="995378"/>
                </a:cubicBezTo>
                <a:cubicBezTo>
                  <a:pt x="-28712" y="933413"/>
                  <a:pt x="88519" y="1211418"/>
                  <a:pt x="147134" y="1045620"/>
                </a:cubicBezTo>
                <a:cubicBezTo>
                  <a:pt x="205749" y="879822"/>
                  <a:pt x="361499" y="24037"/>
                  <a:pt x="368198" y="5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4882DE5-7660-C00A-19FE-731307C8F669}"/>
              </a:ext>
            </a:extLst>
          </p:cNvPr>
          <p:cNvSpPr/>
          <p:nvPr/>
        </p:nvSpPr>
        <p:spPr>
          <a:xfrm>
            <a:off x="1794507" y="6490019"/>
            <a:ext cx="1078282" cy="3472583"/>
          </a:xfrm>
          <a:custGeom>
            <a:avLst/>
            <a:gdLst>
              <a:gd name="connsiteX0" fmla="*/ 576904 w 1078282"/>
              <a:gd name="connsiteY0" fmla="*/ 11265 h 3472583"/>
              <a:gd name="connsiteX1" fmla="*/ 556807 w 1078282"/>
              <a:gd name="connsiteY1" fmla="*/ 71555 h 3472583"/>
              <a:gd name="connsiteX2" fmla="*/ 14196 w 1078282"/>
              <a:gd name="connsiteY2" fmla="*/ 1588856 h 3472583"/>
              <a:gd name="connsiteX3" fmla="*/ 154873 w 1078282"/>
              <a:gd name="connsiteY3" fmla="*/ 1639097 h 3472583"/>
              <a:gd name="connsiteX4" fmla="*/ 114680 w 1078282"/>
              <a:gd name="connsiteY4" fmla="*/ 1880258 h 3472583"/>
              <a:gd name="connsiteX5" fmla="*/ 617097 w 1078282"/>
              <a:gd name="connsiteY5" fmla="*/ 2292240 h 3472583"/>
              <a:gd name="connsiteX6" fmla="*/ 1069273 w 1078282"/>
              <a:gd name="connsiteY6" fmla="*/ 2794658 h 3472583"/>
              <a:gd name="connsiteX7" fmla="*/ 928596 w 1078282"/>
              <a:gd name="connsiteY7" fmla="*/ 3467897 h 3472583"/>
              <a:gd name="connsiteX8" fmla="*/ 1049177 w 1078282"/>
              <a:gd name="connsiteY8" fmla="*/ 3065963 h 3472583"/>
              <a:gd name="connsiteX9" fmla="*/ 647242 w 1078282"/>
              <a:gd name="connsiteY9" fmla="*/ 2543449 h 3472583"/>
              <a:gd name="connsiteX10" fmla="*/ 144825 w 1078282"/>
              <a:gd name="connsiteY10" fmla="*/ 1940548 h 3472583"/>
              <a:gd name="connsiteX11" fmla="*/ 164922 w 1078282"/>
              <a:gd name="connsiteY11" fmla="*/ 2081225 h 3472583"/>
              <a:gd name="connsiteX12" fmla="*/ 195067 w 1078282"/>
              <a:gd name="connsiteY12" fmla="*/ 1136680 h 3472583"/>
              <a:gd name="connsiteX13" fmla="*/ 185018 w 1078282"/>
              <a:gd name="connsiteY13" fmla="*/ 1237163 h 3472583"/>
              <a:gd name="connsiteX14" fmla="*/ 456324 w 1078282"/>
              <a:gd name="connsiteY14" fmla="*/ 212232 h 3472583"/>
              <a:gd name="connsiteX15" fmla="*/ 355840 w 1078282"/>
              <a:gd name="connsiteY15" fmla="*/ 342860 h 3472583"/>
              <a:gd name="connsiteX16" fmla="*/ 576904 w 1078282"/>
              <a:gd name="connsiteY16" fmla="*/ 11265 h 347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8282" h="3472583">
                <a:moveTo>
                  <a:pt x="576904" y="11265"/>
                </a:moveTo>
                <a:cubicBezTo>
                  <a:pt x="610399" y="-33953"/>
                  <a:pt x="556807" y="71555"/>
                  <a:pt x="556807" y="71555"/>
                </a:cubicBezTo>
                <a:cubicBezTo>
                  <a:pt x="463022" y="334487"/>
                  <a:pt x="81185" y="1327599"/>
                  <a:pt x="14196" y="1588856"/>
                </a:cubicBezTo>
                <a:cubicBezTo>
                  <a:pt x="-52793" y="1850113"/>
                  <a:pt x="138126" y="1590530"/>
                  <a:pt x="154873" y="1639097"/>
                </a:cubicBezTo>
                <a:cubicBezTo>
                  <a:pt x="171620" y="1687664"/>
                  <a:pt x="37643" y="1771401"/>
                  <a:pt x="114680" y="1880258"/>
                </a:cubicBezTo>
                <a:cubicBezTo>
                  <a:pt x="191717" y="1989115"/>
                  <a:pt x="457998" y="2139840"/>
                  <a:pt x="617097" y="2292240"/>
                </a:cubicBezTo>
                <a:cubicBezTo>
                  <a:pt x="776196" y="2444640"/>
                  <a:pt x="1017357" y="2598715"/>
                  <a:pt x="1069273" y="2794658"/>
                </a:cubicBezTo>
                <a:cubicBezTo>
                  <a:pt x="1121189" y="2990601"/>
                  <a:pt x="931945" y="3422680"/>
                  <a:pt x="928596" y="3467897"/>
                </a:cubicBezTo>
                <a:cubicBezTo>
                  <a:pt x="925247" y="3513115"/>
                  <a:pt x="1096069" y="3220038"/>
                  <a:pt x="1049177" y="3065963"/>
                </a:cubicBezTo>
                <a:cubicBezTo>
                  <a:pt x="1002285" y="2911888"/>
                  <a:pt x="797967" y="2731018"/>
                  <a:pt x="647242" y="2543449"/>
                </a:cubicBezTo>
                <a:cubicBezTo>
                  <a:pt x="496517" y="2355880"/>
                  <a:pt x="225212" y="2017585"/>
                  <a:pt x="144825" y="1940548"/>
                </a:cubicBezTo>
                <a:cubicBezTo>
                  <a:pt x="64438" y="1863511"/>
                  <a:pt x="156548" y="2215203"/>
                  <a:pt x="164922" y="2081225"/>
                </a:cubicBezTo>
                <a:cubicBezTo>
                  <a:pt x="173296" y="1947247"/>
                  <a:pt x="191718" y="1277357"/>
                  <a:pt x="195067" y="1136680"/>
                </a:cubicBezTo>
                <a:cubicBezTo>
                  <a:pt x="198416" y="996003"/>
                  <a:pt x="141475" y="1391238"/>
                  <a:pt x="185018" y="1237163"/>
                </a:cubicBezTo>
                <a:cubicBezTo>
                  <a:pt x="228561" y="1083088"/>
                  <a:pt x="427854" y="361283"/>
                  <a:pt x="456324" y="212232"/>
                </a:cubicBezTo>
                <a:cubicBezTo>
                  <a:pt x="484794" y="63182"/>
                  <a:pt x="335743" y="373005"/>
                  <a:pt x="355840" y="342860"/>
                </a:cubicBezTo>
                <a:cubicBezTo>
                  <a:pt x="375937" y="312715"/>
                  <a:pt x="543409" y="56483"/>
                  <a:pt x="576904" y="112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868019B-84C3-3D27-BFF4-A2EC969683CA}"/>
              </a:ext>
            </a:extLst>
          </p:cNvPr>
          <p:cNvSpPr/>
          <p:nvPr/>
        </p:nvSpPr>
        <p:spPr>
          <a:xfrm>
            <a:off x="954166" y="8533546"/>
            <a:ext cx="818187" cy="2439302"/>
          </a:xfrm>
          <a:custGeom>
            <a:avLst/>
            <a:gdLst>
              <a:gd name="connsiteX0" fmla="*/ 764102 w 818187"/>
              <a:gd name="connsiteY0" fmla="*/ 67843 h 2439302"/>
              <a:gd name="connsiteX1" fmla="*/ 774150 w 818187"/>
              <a:gd name="connsiteY1" fmla="*/ 118085 h 2439302"/>
              <a:gd name="connsiteX2" fmla="*/ 211443 w 818187"/>
              <a:gd name="connsiteY2" fmla="*/ 1092775 h 2439302"/>
              <a:gd name="connsiteX3" fmla="*/ 502845 w 818187"/>
              <a:gd name="connsiteY3" fmla="*/ 831518 h 2439302"/>
              <a:gd name="connsiteX4" fmla="*/ 211443 w 818187"/>
              <a:gd name="connsiteY4" fmla="*/ 1323887 h 2439302"/>
              <a:gd name="connsiteX5" fmla="*/ 70766 w 818187"/>
              <a:gd name="connsiteY5" fmla="*/ 1715773 h 2439302"/>
              <a:gd name="connsiteX6" fmla="*/ 427 w 818187"/>
              <a:gd name="connsiteY6" fmla="*/ 2439254 h 2439302"/>
              <a:gd name="connsiteX7" fmla="*/ 100911 w 818187"/>
              <a:gd name="connsiteY7" fmla="*/ 1745918 h 2439302"/>
              <a:gd name="connsiteX8" fmla="*/ 633474 w 818187"/>
              <a:gd name="connsiteY8" fmla="*/ 580309 h 2439302"/>
              <a:gd name="connsiteX9" fmla="*/ 623425 w 818187"/>
              <a:gd name="connsiteY9" fmla="*/ 580309 h 2439302"/>
              <a:gd name="connsiteX10" fmla="*/ 764102 w 818187"/>
              <a:gd name="connsiteY10" fmla="*/ 67843 h 243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8187" h="2439302">
                <a:moveTo>
                  <a:pt x="764102" y="67843"/>
                </a:moveTo>
                <a:cubicBezTo>
                  <a:pt x="789223" y="-9194"/>
                  <a:pt x="866260" y="-52737"/>
                  <a:pt x="774150" y="118085"/>
                </a:cubicBezTo>
                <a:cubicBezTo>
                  <a:pt x="682040" y="288907"/>
                  <a:pt x="256660" y="973870"/>
                  <a:pt x="211443" y="1092775"/>
                </a:cubicBezTo>
                <a:cubicBezTo>
                  <a:pt x="166226" y="1211680"/>
                  <a:pt x="502845" y="792999"/>
                  <a:pt x="502845" y="831518"/>
                </a:cubicBezTo>
                <a:cubicBezTo>
                  <a:pt x="502845" y="870037"/>
                  <a:pt x="283456" y="1176511"/>
                  <a:pt x="211443" y="1323887"/>
                </a:cubicBezTo>
                <a:cubicBezTo>
                  <a:pt x="139430" y="1471263"/>
                  <a:pt x="105935" y="1529879"/>
                  <a:pt x="70766" y="1715773"/>
                </a:cubicBezTo>
                <a:cubicBezTo>
                  <a:pt x="35597" y="1901667"/>
                  <a:pt x="-4597" y="2434230"/>
                  <a:pt x="427" y="2439254"/>
                </a:cubicBezTo>
                <a:cubicBezTo>
                  <a:pt x="5451" y="2444278"/>
                  <a:pt x="-4597" y="2055742"/>
                  <a:pt x="100911" y="1745918"/>
                </a:cubicBezTo>
                <a:cubicBezTo>
                  <a:pt x="206419" y="1436094"/>
                  <a:pt x="546388" y="774577"/>
                  <a:pt x="633474" y="580309"/>
                </a:cubicBezTo>
                <a:cubicBezTo>
                  <a:pt x="720560" y="386041"/>
                  <a:pt x="599979" y="665720"/>
                  <a:pt x="623425" y="580309"/>
                </a:cubicBezTo>
                <a:cubicBezTo>
                  <a:pt x="646871" y="494898"/>
                  <a:pt x="738981" y="144880"/>
                  <a:pt x="764102" y="678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65EC23A-4334-EC66-60F3-51D9DB8D8E02}"/>
              </a:ext>
            </a:extLst>
          </p:cNvPr>
          <p:cNvSpPr/>
          <p:nvPr/>
        </p:nvSpPr>
        <p:spPr>
          <a:xfrm>
            <a:off x="2783018" y="7002848"/>
            <a:ext cx="1801228" cy="3778780"/>
          </a:xfrm>
          <a:custGeom>
            <a:avLst/>
            <a:gdLst>
              <a:gd name="connsiteX0" fmla="*/ 375 w 1801228"/>
              <a:gd name="connsiteY0" fmla="*/ 853 h 3778780"/>
              <a:gd name="connsiteX1" fmla="*/ 271681 w 1801228"/>
              <a:gd name="connsiteY1" fmla="*/ 905205 h 3778780"/>
              <a:gd name="connsiteX2" fmla="*/ 100859 w 1801228"/>
              <a:gd name="connsiteY2" fmla="*/ 945398 h 3778780"/>
              <a:gd name="connsiteX3" fmla="*/ 342019 w 1801228"/>
              <a:gd name="connsiteY3" fmla="*/ 1156414 h 3778780"/>
              <a:gd name="connsiteX4" fmla="*/ 311874 w 1801228"/>
              <a:gd name="connsiteY4" fmla="*/ 1196607 h 3778780"/>
              <a:gd name="connsiteX5" fmla="*/ 713808 w 1801228"/>
              <a:gd name="connsiteY5" fmla="*/ 1839701 h 3778780"/>
              <a:gd name="connsiteX6" fmla="*/ 764050 w 1801228"/>
              <a:gd name="connsiteY6" fmla="*/ 1869847 h 3778780"/>
              <a:gd name="connsiteX7" fmla="*/ 1306661 w 1801228"/>
              <a:gd name="connsiteY7" fmla="*/ 2261732 h 3778780"/>
              <a:gd name="connsiteX8" fmla="*/ 1507628 w 1801228"/>
              <a:gd name="connsiteY8" fmla="*/ 2683763 h 3778780"/>
              <a:gd name="connsiteX9" fmla="*/ 1799030 w 1801228"/>
              <a:gd name="connsiteY9" fmla="*/ 3758937 h 3778780"/>
              <a:gd name="connsiteX10" fmla="*/ 1608112 w 1801228"/>
              <a:gd name="connsiteY10" fmla="*/ 3296712 h 3778780"/>
              <a:gd name="connsiteX11" fmla="*/ 1035356 w 1801228"/>
              <a:gd name="connsiteY11" fmla="*/ 2251684 h 3778780"/>
              <a:gd name="connsiteX12" fmla="*/ 161149 w 1801228"/>
              <a:gd name="connsiteY12" fmla="*/ 844915 h 3778780"/>
              <a:gd name="connsiteX13" fmla="*/ 342019 w 1801228"/>
              <a:gd name="connsiteY13" fmla="*/ 1086075 h 3778780"/>
              <a:gd name="connsiteX14" fmla="*/ 375 w 1801228"/>
              <a:gd name="connsiteY14" fmla="*/ 853 h 377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1228" h="3778780">
                <a:moveTo>
                  <a:pt x="375" y="853"/>
                </a:moveTo>
                <a:cubicBezTo>
                  <a:pt x="-11348" y="-29292"/>
                  <a:pt x="254934" y="747781"/>
                  <a:pt x="271681" y="905205"/>
                </a:cubicBezTo>
                <a:cubicBezTo>
                  <a:pt x="288428" y="1062629"/>
                  <a:pt x="89136" y="903530"/>
                  <a:pt x="100859" y="945398"/>
                </a:cubicBezTo>
                <a:cubicBezTo>
                  <a:pt x="112582" y="987266"/>
                  <a:pt x="306850" y="1114546"/>
                  <a:pt x="342019" y="1156414"/>
                </a:cubicBezTo>
                <a:cubicBezTo>
                  <a:pt x="377188" y="1198282"/>
                  <a:pt x="249909" y="1082726"/>
                  <a:pt x="311874" y="1196607"/>
                </a:cubicBezTo>
                <a:cubicBezTo>
                  <a:pt x="373839" y="1310488"/>
                  <a:pt x="638445" y="1727494"/>
                  <a:pt x="713808" y="1839701"/>
                </a:cubicBezTo>
                <a:cubicBezTo>
                  <a:pt x="789171" y="1951908"/>
                  <a:pt x="665241" y="1799509"/>
                  <a:pt x="764050" y="1869847"/>
                </a:cubicBezTo>
                <a:cubicBezTo>
                  <a:pt x="862859" y="1940186"/>
                  <a:pt x="1182731" y="2126079"/>
                  <a:pt x="1306661" y="2261732"/>
                </a:cubicBezTo>
                <a:cubicBezTo>
                  <a:pt x="1430591" y="2397385"/>
                  <a:pt x="1425567" y="2434229"/>
                  <a:pt x="1507628" y="2683763"/>
                </a:cubicBezTo>
                <a:cubicBezTo>
                  <a:pt x="1589689" y="2933297"/>
                  <a:pt x="1782283" y="3656779"/>
                  <a:pt x="1799030" y="3758937"/>
                </a:cubicBezTo>
                <a:cubicBezTo>
                  <a:pt x="1815777" y="3861095"/>
                  <a:pt x="1735391" y="3547921"/>
                  <a:pt x="1608112" y="3296712"/>
                </a:cubicBezTo>
                <a:cubicBezTo>
                  <a:pt x="1480833" y="3045503"/>
                  <a:pt x="1276516" y="2660317"/>
                  <a:pt x="1035356" y="2251684"/>
                </a:cubicBezTo>
                <a:cubicBezTo>
                  <a:pt x="794196" y="1843051"/>
                  <a:pt x="276705" y="1039183"/>
                  <a:pt x="161149" y="844915"/>
                </a:cubicBezTo>
                <a:cubicBezTo>
                  <a:pt x="45593" y="650647"/>
                  <a:pt x="365465" y="1226752"/>
                  <a:pt x="342019" y="1086075"/>
                </a:cubicBezTo>
                <a:cubicBezTo>
                  <a:pt x="318573" y="945398"/>
                  <a:pt x="12098" y="30998"/>
                  <a:pt x="375" y="8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2310F96E-B0F6-6BD8-0E31-99037407C83F}"/>
              </a:ext>
            </a:extLst>
          </p:cNvPr>
          <p:cNvSpPr/>
          <p:nvPr/>
        </p:nvSpPr>
        <p:spPr>
          <a:xfrm>
            <a:off x="853538" y="9198172"/>
            <a:ext cx="1710582" cy="1980956"/>
          </a:xfrm>
          <a:custGeom>
            <a:avLst/>
            <a:gdLst>
              <a:gd name="connsiteX0" fmla="*/ 1708792 w 1710582"/>
              <a:gd name="connsiteY0" fmla="*/ 6118 h 1980956"/>
              <a:gd name="connsiteX1" fmla="*/ 573328 w 1710582"/>
              <a:gd name="connsiteY1" fmla="*/ 759744 h 1980956"/>
              <a:gd name="connsiteX2" fmla="*/ 1196326 w 1710582"/>
              <a:gd name="connsiteY2" fmla="*/ 257327 h 1980956"/>
              <a:gd name="connsiteX3" fmla="*/ 724053 w 1710582"/>
              <a:gd name="connsiteY3" fmla="*/ 629116 h 1980956"/>
              <a:gd name="connsiteX4" fmla="*/ 452748 w 1710582"/>
              <a:gd name="connsiteY4" fmla="*/ 1191824 h 1980956"/>
              <a:gd name="connsiteX5" fmla="*/ 492941 w 1710582"/>
              <a:gd name="connsiteY5" fmla="*/ 1101388 h 1980956"/>
              <a:gd name="connsiteX6" fmla="*/ 572 w 1710582"/>
              <a:gd name="connsiteY6" fmla="*/ 1975595 h 1980956"/>
              <a:gd name="connsiteX7" fmla="*/ 412554 w 1710582"/>
              <a:gd name="connsiteY7" fmla="*/ 1402839 h 1980956"/>
              <a:gd name="connsiteX8" fmla="*/ 1206374 w 1710582"/>
              <a:gd name="connsiteY8" fmla="*/ 106602 h 1980956"/>
              <a:gd name="connsiteX9" fmla="*/ 844633 w 1710582"/>
              <a:gd name="connsiteY9" fmla="*/ 387955 h 1980956"/>
              <a:gd name="connsiteX10" fmla="*/ 1708792 w 1710582"/>
              <a:gd name="connsiteY10" fmla="*/ 6118 h 198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0582" h="1980956">
                <a:moveTo>
                  <a:pt x="1708792" y="6118"/>
                </a:moveTo>
                <a:cubicBezTo>
                  <a:pt x="1663575" y="68083"/>
                  <a:pt x="658739" y="717876"/>
                  <a:pt x="573328" y="759744"/>
                </a:cubicBezTo>
                <a:cubicBezTo>
                  <a:pt x="487917" y="801612"/>
                  <a:pt x="1171205" y="279098"/>
                  <a:pt x="1196326" y="257327"/>
                </a:cubicBezTo>
                <a:cubicBezTo>
                  <a:pt x="1221447" y="235556"/>
                  <a:pt x="847983" y="473367"/>
                  <a:pt x="724053" y="629116"/>
                </a:cubicBezTo>
                <a:cubicBezTo>
                  <a:pt x="600123" y="784866"/>
                  <a:pt x="491267" y="1113112"/>
                  <a:pt x="452748" y="1191824"/>
                </a:cubicBezTo>
                <a:cubicBezTo>
                  <a:pt x="414229" y="1270536"/>
                  <a:pt x="568304" y="970760"/>
                  <a:pt x="492941" y="1101388"/>
                </a:cubicBezTo>
                <a:cubicBezTo>
                  <a:pt x="417578" y="1232016"/>
                  <a:pt x="13970" y="1925353"/>
                  <a:pt x="572" y="1975595"/>
                </a:cubicBezTo>
                <a:cubicBezTo>
                  <a:pt x="-12826" y="2025837"/>
                  <a:pt x="211587" y="1714338"/>
                  <a:pt x="412554" y="1402839"/>
                </a:cubicBezTo>
                <a:cubicBezTo>
                  <a:pt x="613521" y="1091340"/>
                  <a:pt x="1134361" y="275749"/>
                  <a:pt x="1206374" y="106602"/>
                </a:cubicBezTo>
                <a:cubicBezTo>
                  <a:pt x="1278387" y="-62545"/>
                  <a:pt x="760897" y="403028"/>
                  <a:pt x="844633" y="387955"/>
                </a:cubicBezTo>
                <a:cubicBezTo>
                  <a:pt x="928369" y="372882"/>
                  <a:pt x="1754009" y="-55847"/>
                  <a:pt x="1708792" y="61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62BED8C-73C1-F732-F53C-95633FA3A2FC}"/>
              </a:ext>
            </a:extLst>
          </p:cNvPr>
          <p:cNvSpPr/>
          <p:nvPr/>
        </p:nvSpPr>
        <p:spPr>
          <a:xfrm>
            <a:off x="6928527" y="2708669"/>
            <a:ext cx="900518" cy="3481125"/>
          </a:xfrm>
          <a:custGeom>
            <a:avLst/>
            <a:gdLst>
              <a:gd name="connsiteX0" fmla="*/ 4836 w 900518"/>
              <a:gd name="connsiteY0" fmla="*/ 4386 h 3481125"/>
              <a:gd name="connsiteX1" fmla="*/ 848897 w 900518"/>
              <a:gd name="connsiteY1" fmla="*/ 1541784 h 3481125"/>
              <a:gd name="connsiteX2" fmla="*/ 788607 w 900518"/>
              <a:gd name="connsiteY2" fmla="*/ 1411155 h 3481125"/>
              <a:gd name="connsiteX3" fmla="*/ 627833 w 900518"/>
              <a:gd name="connsiteY3" fmla="*/ 1622171 h 3481125"/>
              <a:gd name="connsiteX4" fmla="*/ 698172 w 900518"/>
              <a:gd name="connsiteY4" fmla="*/ 1571929 h 3481125"/>
              <a:gd name="connsiteX5" fmla="*/ 457011 w 900518"/>
              <a:gd name="connsiteY5" fmla="*/ 2405942 h 3481125"/>
              <a:gd name="connsiteX6" fmla="*/ 587640 w 900518"/>
              <a:gd name="connsiteY6" fmla="*/ 2807876 h 3481125"/>
              <a:gd name="connsiteX7" fmla="*/ 507253 w 900518"/>
              <a:gd name="connsiteY7" fmla="*/ 2606909 h 3481125"/>
              <a:gd name="connsiteX8" fmla="*/ 647930 w 900518"/>
              <a:gd name="connsiteY8" fmla="*/ 3099278 h 3481125"/>
              <a:gd name="connsiteX9" fmla="*/ 899139 w 900518"/>
              <a:gd name="connsiteY9" fmla="*/ 3481116 h 3481125"/>
              <a:gd name="connsiteX10" fmla="*/ 657978 w 900518"/>
              <a:gd name="connsiteY10" fmla="*/ 3109327 h 3481125"/>
              <a:gd name="connsiteX11" fmla="*/ 527350 w 900518"/>
              <a:gd name="connsiteY11" fmla="*/ 2616957 h 3481125"/>
              <a:gd name="connsiteX12" fmla="*/ 557495 w 900518"/>
              <a:gd name="connsiteY12" fmla="*/ 1511639 h 3481125"/>
              <a:gd name="connsiteX13" fmla="*/ 467060 w 900518"/>
              <a:gd name="connsiteY13" fmla="*/ 2436087 h 3481125"/>
              <a:gd name="connsiteX14" fmla="*/ 366576 w 900518"/>
              <a:gd name="connsiteY14" fmla="*/ 808254 h 3481125"/>
              <a:gd name="connsiteX15" fmla="*/ 497205 w 900518"/>
              <a:gd name="connsiteY15" fmla="*/ 1069511 h 3481125"/>
              <a:gd name="connsiteX16" fmla="*/ 4836 w 900518"/>
              <a:gd name="connsiteY16" fmla="*/ 4386 h 34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0518" h="3481125">
                <a:moveTo>
                  <a:pt x="4836" y="4386"/>
                </a:moveTo>
                <a:cubicBezTo>
                  <a:pt x="63451" y="83098"/>
                  <a:pt x="718269" y="1307323"/>
                  <a:pt x="848897" y="1541784"/>
                </a:cubicBezTo>
                <a:cubicBezTo>
                  <a:pt x="979526" y="1776246"/>
                  <a:pt x="825451" y="1397757"/>
                  <a:pt x="788607" y="1411155"/>
                </a:cubicBezTo>
                <a:cubicBezTo>
                  <a:pt x="751763" y="1424553"/>
                  <a:pt x="642906" y="1595375"/>
                  <a:pt x="627833" y="1622171"/>
                </a:cubicBezTo>
                <a:cubicBezTo>
                  <a:pt x="612761" y="1648967"/>
                  <a:pt x="726642" y="1441301"/>
                  <a:pt x="698172" y="1571929"/>
                </a:cubicBezTo>
                <a:cubicBezTo>
                  <a:pt x="669702" y="1702557"/>
                  <a:pt x="475433" y="2199951"/>
                  <a:pt x="457011" y="2405942"/>
                </a:cubicBezTo>
                <a:cubicBezTo>
                  <a:pt x="438589" y="2611933"/>
                  <a:pt x="579266" y="2774382"/>
                  <a:pt x="587640" y="2807876"/>
                </a:cubicBezTo>
                <a:cubicBezTo>
                  <a:pt x="596014" y="2841371"/>
                  <a:pt x="497205" y="2558342"/>
                  <a:pt x="507253" y="2606909"/>
                </a:cubicBezTo>
                <a:cubicBezTo>
                  <a:pt x="517301" y="2655476"/>
                  <a:pt x="582616" y="2953577"/>
                  <a:pt x="647930" y="3099278"/>
                </a:cubicBezTo>
                <a:cubicBezTo>
                  <a:pt x="713244" y="3244979"/>
                  <a:pt x="897464" y="3479441"/>
                  <a:pt x="899139" y="3481116"/>
                </a:cubicBezTo>
                <a:cubicBezTo>
                  <a:pt x="900814" y="3482791"/>
                  <a:pt x="719943" y="3253354"/>
                  <a:pt x="657978" y="3109327"/>
                </a:cubicBezTo>
                <a:cubicBezTo>
                  <a:pt x="596013" y="2965301"/>
                  <a:pt x="544097" y="2883238"/>
                  <a:pt x="527350" y="2616957"/>
                </a:cubicBezTo>
                <a:cubicBezTo>
                  <a:pt x="510603" y="2350676"/>
                  <a:pt x="567543" y="1541784"/>
                  <a:pt x="557495" y="1511639"/>
                </a:cubicBezTo>
                <a:cubicBezTo>
                  <a:pt x="547447" y="1481494"/>
                  <a:pt x="498880" y="2553318"/>
                  <a:pt x="467060" y="2436087"/>
                </a:cubicBezTo>
                <a:cubicBezTo>
                  <a:pt x="435240" y="2318856"/>
                  <a:pt x="361552" y="1036017"/>
                  <a:pt x="366576" y="808254"/>
                </a:cubicBezTo>
                <a:cubicBezTo>
                  <a:pt x="371600" y="580491"/>
                  <a:pt x="555820" y="1208513"/>
                  <a:pt x="497205" y="1069511"/>
                </a:cubicBezTo>
                <a:cubicBezTo>
                  <a:pt x="438590" y="930509"/>
                  <a:pt x="-53779" y="-74326"/>
                  <a:pt x="4836" y="43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10BB669-F67D-8EE3-3FCE-830CEACDD9C4}"/>
              </a:ext>
            </a:extLst>
          </p:cNvPr>
          <p:cNvSpPr/>
          <p:nvPr/>
        </p:nvSpPr>
        <p:spPr>
          <a:xfrm>
            <a:off x="7262319" y="5011009"/>
            <a:ext cx="1061576" cy="1642756"/>
          </a:xfrm>
          <a:custGeom>
            <a:avLst/>
            <a:gdLst>
              <a:gd name="connsiteX0" fmla="*/ 12688 w 1061576"/>
              <a:gd name="connsiteY0" fmla="*/ 53360 h 1642756"/>
              <a:gd name="connsiteX1" fmla="*/ 12688 w 1061576"/>
              <a:gd name="connsiteY1" fmla="*/ 103602 h 1642756"/>
              <a:gd name="connsiteX2" fmla="*/ 173461 w 1061576"/>
              <a:gd name="connsiteY2" fmla="*/ 776842 h 1642756"/>
              <a:gd name="connsiteX3" fmla="*/ 153365 w 1061576"/>
              <a:gd name="connsiteY3" fmla="*/ 736648 h 1642756"/>
              <a:gd name="connsiteX4" fmla="*/ 615589 w 1061576"/>
              <a:gd name="connsiteY4" fmla="*/ 1289307 h 1642756"/>
              <a:gd name="connsiteX5" fmla="*/ 1047668 w 1061576"/>
              <a:gd name="connsiteY5" fmla="*/ 1630951 h 1642756"/>
              <a:gd name="connsiteX6" fmla="*/ 896943 w 1061576"/>
              <a:gd name="connsiteY6" fmla="*/ 1510371 h 1642756"/>
              <a:gd name="connsiteX7" fmla="*/ 324186 w 1061576"/>
              <a:gd name="connsiteY7" fmla="*/ 997905 h 1642756"/>
              <a:gd name="connsiteX8" fmla="*/ 22736 w 1061576"/>
              <a:gd name="connsiteY8" fmla="*/ 626116 h 1642756"/>
              <a:gd name="connsiteX9" fmla="*/ 32784 w 1061576"/>
              <a:gd name="connsiteY9" fmla="*/ 606020 h 1642756"/>
              <a:gd name="connsiteX10" fmla="*/ 12688 w 1061576"/>
              <a:gd name="connsiteY10" fmla="*/ 53360 h 164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1576" h="1642756">
                <a:moveTo>
                  <a:pt x="12688" y="53360"/>
                </a:moveTo>
                <a:cubicBezTo>
                  <a:pt x="9339" y="-30376"/>
                  <a:pt x="-14107" y="-16978"/>
                  <a:pt x="12688" y="103602"/>
                </a:cubicBezTo>
                <a:cubicBezTo>
                  <a:pt x="39483" y="224182"/>
                  <a:pt x="150015" y="671334"/>
                  <a:pt x="173461" y="776842"/>
                </a:cubicBezTo>
                <a:cubicBezTo>
                  <a:pt x="196907" y="882350"/>
                  <a:pt x="79677" y="651237"/>
                  <a:pt x="153365" y="736648"/>
                </a:cubicBezTo>
                <a:cubicBezTo>
                  <a:pt x="227053" y="822059"/>
                  <a:pt x="466539" y="1140257"/>
                  <a:pt x="615589" y="1289307"/>
                </a:cubicBezTo>
                <a:cubicBezTo>
                  <a:pt x="764639" y="1438357"/>
                  <a:pt x="1000776" y="1594107"/>
                  <a:pt x="1047668" y="1630951"/>
                </a:cubicBezTo>
                <a:cubicBezTo>
                  <a:pt x="1094560" y="1667795"/>
                  <a:pt x="1017523" y="1615879"/>
                  <a:pt x="896943" y="1510371"/>
                </a:cubicBezTo>
                <a:cubicBezTo>
                  <a:pt x="776363" y="1404863"/>
                  <a:pt x="469887" y="1145281"/>
                  <a:pt x="324186" y="997905"/>
                </a:cubicBezTo>
                <a:cubicBezTo>
                  <a:pt x="178485" y="850529"/>
                  <a:pt x="71303" y="691430"/>
                  <a:pt x="22736" y="626116"/>
                </a:cubicBezTo>
                <a:cubicBezTo>
                  <a:pt x="-25831" y="560802"/>
                  <a:pt x="37808" y="698130"/>
                  <a:pt x="32784" y="606020"/>
                </a:cubicBezTo>
                <a:cubicBezTo>
                  <a:pt x="27760" y="513910"/>
                  <a:pt x="16037" y="137096"/>
                  <a:pt x="12688" y="533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E8043FB-7B90-169B-6402-529AEB0A47D6}"/>
              </a:ext>
            </a:extLst>
          </p:cNvPr>
          <p:cNvSpPr/>
          <p:nvPr/>
        </p:nvSpPr>
        <p:spPr>
          <a:xfrm>
            <a:off x="7595915" y="4041468"/>
            <a:ext cx="1650158" cy="4058893"/>
          </a:xfrm>
          <a:custGeom>
            <a:avLst/>
            <a:gdLst>
              <a:gd name="connsiteX0" fmla="*/ 352331 w 1650158"/>
              <a:gd name="connsiteY0" fmla="*/ 58259 h 4058893"/>
              <a:gd name="connsiteX1" fmla="*/ 352331 w 1650158"/>
              <a:gd name="connsiteY1" fmla="*/ 108501 h 4058893"/>
              <a:gd name="connsiteX2" fmla="*/ 141316 w 1650158"/>
              <a:gd name="connsiteY2" fmla="*/ 922418 h 4058893"/>
              <a:gd name="connsiteX3" fmla="*/ 563347 w 1650158"/>
              <a:gd name="connsiteY3" fmla="*/ 1163578 h 4058893"/>
              <a:gd name="connsiteX4" fmla="*/ 201606 w 1650158"/>
              <a:gd name="connsiteY4" fmla="*/ 1153530 h 4058893"/>
              <a:gd name="connsiteX5" fmla="*/ 402573 w 1650158"/>
              <a:gd name="connsiteY5" fmla="*/ 1223868 h 4058893"/>
              <a:gd name="connsiteX6" fmla="*/ 211654 w 1650158"/>
              <a:gd name="connsiteY6" fmla="*/ 1274110 h 4058893"/>
              <a:gd name="connsiteX7" fmla="*/ 774362 w 1650158"/>
              <a:gd name="connsiteY7" fmla="*/ 1947350 h 4058893"/>
              <a:gd name="connsiteX8" fmla="*/ 493008 w 1650158"/>
              <a:gd name="connsiteY8" fmla="*/ 1756431 h 4058893"/>
              <a:gd name="connsiteX9" fmla="*/ 915039 w 1650158"/>
              <a:gd name="connsiteY9" fmla="*/ 2158365 h 4058893"/>
              <a:gd name="connsiteX10" fmla="*/ 1316973 w 1650158"/>
              <a:gd name="connsiteY10" fmla="*/ 3243587 h 4058893"/>
              <a:gd name="connsiteX11" fmla="*/ 1156199 w 1650158"/>
              <a:gd name="connsiteY11" fmla="*/ 2881846 h 4058893"/>
              <a:gd name="connsiteX12" fmla="*/ 1648569 w 1650158"/>
              <a:gd name="connsiteY12" fmla="*/ 4047455 h 4058893"/>
              <a:gd name="connsiteX13" fmla="*/ 1286828 w 1650158"/>
              <a:gd name="connsiteY13" fmla="*/ 3374216 h 4058893"/>
              <a:gd name="connsiteX14" fmla="*/ 583443 w 1650158"/>
              <a:gd name="connsiteY14" fmla="*/ 1756431 h 4058893"/>
              <a:gd name="connsiteX15" fmla="*/ 1196393 w 1650158"/>
              <a:gd name="connsiteY15" fmla="*/ 3062717 h 4058893"/>
              <a:gd name="connsiteX16" fmla="*/ 121219 w 1650158"/>
              <a:gd name="connsiteY16" fmla="*/ 942514 h 4058893"/>
              <a:gd name="connsiteX17" fmla="*/ 30784 w 1650158"/>
              <a:gd name="connsiteY17" fmla="*/ 751596 h 4058893"/>
              <a:gd name="connsiteX18" fmla="*/ 171461 w 1650158"/>
              <a:gd name="connsiteY18" fmla="*/ 1042998 h 4058893"/>
              <a:gd name="connsiteX19" fmla="*/ 121219 w 1650158"/>
              <a:gd name="connsiteY19" fmla="*/ 570725 h 4058893"/>
              <a:gd name="connsiteX20" fmla="*/ 352331 w 1650158"/>
              <a:gd name="connsiteY20" fmla="*/ 58259 h 40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0158" h="4058893">
                <a:moveTo>
                  <a:pt x="352331" y="58259"/>
                </a:moveTo>
                <a:cubicBezTo>
                  <a:pt x="390850" y="-18778"/>
                  <a:pt x="387500" y="-35525"/>
                  <a:pt x="352331" y="108501"/>
                </a:cubicBezTo>
                <a:cubicBezTo>
                  <a:pt x="317162" y="252527"/>
                  <a:pt x="106147" y="746572"/>
                  <a:pt x="141316" y="922418"/>
                </a:cubicBezTo>
                <a:cubicBezTo>
                  <a:pt x="176485" y="1098264"/>
                  <a:pt x="553299" y="1125059"/>
                  <a:pt x="563347" y="1163578"/>
                </a:cubicBezTo>
                <a:cubicBezTo>
                  <a:pt x="573395" y="1202097"/>
                  <a:pt x="228402" y="1143482"/>
                  <a:pt x="201606" y="1153530"/>
                </a:cubicBezTo>
                <a:cubicBezTo>
                  <a:pt x="174810" y="1163578"/>
                  <a:pt x="400898" y="1203771"/>
                  <a:pt x="402573" y="1223868"/>
                </a:cubicBezTo>
                <a:cubicBezTo>
                  <a:pt x="404248" y="1243965"/>
                  <a:pt x="149689" y="1153530"/>
                  <a:pt x="211654" y="1274110"/>
                </a:cubicBezTo>
                <a:cubicBezTo>
                  <a:pt x="273619" y="1394690"/>
                  <a:pt x="727470" y="1866963"/>
                  <a:pt x="774362" y="1947350"/>
                </a:cubicBezTo>
                <a:cubicBezTo>
                  <a:pt x="821254" y="2027737"/>
                  <a:pt x="469562" y="1721262"/>
                  <a:pt x="493008" y="1756431"/>
                </a:cubicBezTo>
                <a:cubicBezTo>
                  <a:pt x="516454" y="1791600"/>
                  <a:pt x="777712" y="1910506"/>
                  <a:pt x="915039" y="2158365"/>
                </a:cubicBezTo>
                <a:cubicBezTo>
                  <a:pt x="1052366" y="2406224"/>
                  <a:pt x="1276780" y="3123007"/>
                  <a:pt x="1316973" y="3243587"/>
                </a:cubicBezTo>
                <a:cubicBezTo>
                  <a:pt x="1357166" y="3364167"/>
                  <a:pt x="1100933" y="2747868"/>
                  <a:pt x="1156199" y="2881846"/>
                </a:cubicBezTo>
                <a:cubicBezTo>
                  <a:pt x="1211465" y="3015824"/>
                  <a:pt x="1626798" y="3965393"/>
                  <a:pt x="1648569" y="4047455"/>
                </a:cubicBezTo>
                <a:cubicBezTo>
                  <a:pt x="1670340" y="4129517"/>
                  <a:pt x="1464349" y="3756053"/>
                  <a:pt x="1286828" y="3374216"/>
                </a:cubicBezTo>
                <a:cubicBezTo>
                  <a:pt x="1109307" y="2992379"/>
                  <a:pt x="598516" y="1808348"/>
                  <a:pt x="583443" y="1756431"/>
                </a:cubicBezTo>
                <a:cubicBezTo>
                  <a:pt x="568370" y="1704514"/>
                  <a:pt x="1273430" y="3198370"/>
                  <a:pt x="1196393" y="3062717"/>
                </a:cubicBezTo>
                <a:cubicBezTo>
                  <a:pt x="1119356" y="2927064"/>
                  <a:pt x="315487" y="1327701"/>
                  <a:pt x="121219" y="942514"/>
                </a:cubicBezTo>
                <a:cubicBezTo>
                  <a:pt x="-73049" y="557327"/>
                  <a:pt x="22410" y="734849"/>
                  <a:pt x="30784" y="751596"/>
                </a:cubicBezTo>
                <a:cubicBezTo>
                  <a:pt x="39158" y="768343"/>
                  <a:pt x="156388" y="1073143"/>
                  <a:pt x="171461" y="1042998"/>
                </a:cubicBezTo>
                <a:cubicBezTo>
                  <a:pt x="186533" y="1012853"/>
                  <a:pt x="97773" y="733173"/>
                  <a:pt x="121219" y="570725"/>
                </a:cubicBezTo>
                <a:cubicBezTo>
                  <a:pt x="144665" y="408277"/>
                  <a:pt x="313812" y="135296"/>
                  <a:pt x="352331" y="582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1F4E9EB5-D7DA-3458-F601-6C74EDDF24CC}"/>
              </a:ext>
            </a:extLst>
          </p:cNvPr>
          <p:cNvSpPr/>
          <p:nvPr/>
        </p:nvSpPr>
        <p:spPr>
          <a:xfrm>
            <a:off x="7154185" y="5927369"/>
            <a:ext cx="1437772" cy="4510176"/>
          </a:xfrm>
          <a:custGeom>
            <a:avLst/>
            <a:gdLst>
              <a:gd name="connsiteX0" fmla="*/ 241 w 1437772"/>
              <a:gd name="connsiteY0" fmla="*/ 1158 h 4510176"/>
              <a:gd name="connsiteX1" fmla="*/ 854351 w 1437772"/>
              <a:gd name="connsiteY1" fmla="*/ 1498363 h 4510176"/>
              <a:gd name="connsiteX2" fmla="*/ 1045270 w 1437772"/>
              <a:gd name="connsiteY2" fmla="*/ 2744358 h 4510176"/>
              <a:gd name="connsiteX3" fmla="*/ 1045270 w 1437772"/>
              <a:gd name="connsiteY3" fmla="*/ 2342424 h 4510176"/>
              <a:gd name="connsiteX4" fmla="*/ 1095512 w 1437772"/>
              <a:gd name="connsiteY4" fmla="*/ 3186486 h 4510176"/>
              <a:gd name="connsiteX5" fmla="*/ 1356769 w 1437772"/>
              <a:gd name="connsiteY5" fmla="*/ 3055857 h 4510176"/>
              <a:gd name="connsiteX6" fmla="*/ 1276382 w 1437772"/>
              <a:gd name="connsiteY6" fmla="*/ 3638662 h 4510176"/>
              <a:gd name="connsiteX7" fmla="*/ 1437156 w 1437772"/>
              <a:gd name="connsiteY7" fmla="*/ 4502820 h 4510176"/>
              <a:gd name="connsiteX8" fmla="*/ 1206044 w 1437772"/>
              <a:gd name="connsiteY8" fmla="*/ 3116147 h 4510176"/>
              <a:gd name="connsiteX9" fmla="*/ 844303 w 1437772"/>
              <a:gd name="connsiteY9" fmla="*/ 1106477 h 4510176"/>
              <a:gd name="connsiteX10" fmla="*/ 944786 w 1437772"/>
              <a:gd name="connsiteY10" fmla="*/ 1247154 h 4510176"/>
              <a:gd name="connsiteX11" fmla="*/ 241 w 1437772"/>
              <a:gd name="connsiteY11" fmla="*/ 1158 h 451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772" h="4510176">
                <a:moveTo>
                  <a:pt x="241" y="1158"/>
                </a:moveTo>
                <a:cubicBezTo>
                  <a:pt x="-14831" y="43026"/>
                  <a:pt x="680180" y="1041163"/>
                  <a:pt x="854351" y="1498363"/>
                </a:cubicBezTo>
                <a:cubicBezTo>
                  <a:pt x="1028522" y="1955563"/>
                  <a:pt x="1013450" y="2603681"/>
                  <a:pt x="1045270" y="2744358"/>
                </a:cubicBezTo>
                <a:cubicBezTo>
                  <a:pt x="1077090" y="2885035"/>
                  <a:pt x="1036896" y="2268736"/>
                  <a:pt x="1045270" y="2342424"/>
                </a:cubicBezTo>
                <a:cubicBezTo>
                  <a:pt x="1053644" y="2416112"/>
                  <a:pt x="1043596" y="3067581"/>
                  <a:pt x="1095512" y="3186486"/>
                </a:cubicBezTo>
                <a:cubicBezTo>
                  <a:pt x="1147428" y="3305391"/>
                  <a:pt x="1326624" y="2980494"/>
                  <a:pt x="1356769" y="3055857"/>
                </a:cubicBezTo>
                <a:cubicBezTo>
                  <a:pt x="1386914" y="3131220"/>
                  <a:pt x="1262984" y="3397502"/>
                  <a:pt x="1276382" y="3638662"/>
                </a:cubicBezTo>
                <a:cubicBezTo>
                  <a:pt x="1289780" y="3879822"/>
                  <a:pt x="1448879" y="4589906"/>
                  <a:pt x="1437156" y="4502820"/>
                </a:cubicBezTo>
                <a:cubicBezTo>
                  <a:pt x="1425433" y="4415734"/>
                  <a:pt x="1304853" y="3682204"/>
                  <a:pt x="1206044" y="3116147"/>
                </a:cubicBezTo>
                <a:cubicBezTo>
                  <a:pt x="1107235" y="2550090"/>
                  <a:pt x="887846" y="1417976"/>
                  <a:pt x="844303" y="1106477"/>
                </a:cubicBezTo>
                <a:cubicBezTo>
                  <a:pt x="800760" y="794978"/>
                  <a:pt x="1090487" y="1429699"/>
                  <a:pt x="944786" y="1247154"/>
                </a:cubicBezTo>
                <a:cubicBezTo>
                  <a:pt x="799085" y="1064609"/>
                  <a:pt x="15313" y="-40710"/>
                  <a:pt x="241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E15B797D-3AB2-AD10-0D86-9CBCFED96311}"/>
              </a:ext>
            </a:extLst>
          </p:cNvPr>
          <p:cNvSpPr/>
          <p:nvPr/>
        </p:nvSpPr>
        <p:spPr>
          <a:xfrm>
            <a:off x="7052606" y="6431279"/>
            <a:ext cx="1873706" cy="4773662"/>
          </a:xfrm>
          <a:custGeom>
            <a:avLst/>
            <a:gdLst>
              <a:gd name="connsiteX0" fmla="*/ 142014 w 1873706"/>
              <a:gd name="connsiteY0" fmla="*/ 39859 h 4773662"/>
              <a:gd name="connsiteX1" fmla="*/ 21434 w 1873706"/>
              <a:gd name="connsiteY1" fmla="*/ 1346145 h 4773662"/>
              <a:gd name="connsiteX2" fmla="*/ 162110 w 1873706"/>
              <a:gd name="connsiteY2" fmla="*/ 1104985 h 4773662"/>
              <a:gd name="connsiteX3" fmla="*/ 564045 w 1873706"/>
              <a:gd name="connsiteY3" fmla="*/ 1466725 h 4773662"/>
              <a:gd name="connsiteX4" fmla="*/ 493706 w 1873706"/>
              <a:gd name="connsiteY4" fmla="*/ 2290690 h 4773662"/>
              <a:gd name="connsiteX5" fmla="*/ 604238 w 1873706"/>
              <a:gd name="connsiteY5" fmla="*/ 2250497 h 4773662"/>
              <a:gd name="connsiteX6" fmla="*/ 744915 w 1873706"/>
              <a:gd name="connsiteY6" fmla="*/ 2903640 h 4773662"/>
              <a:gd name="connsiteX7" fmla="*/ 1036317 w 1873706"/>
              <a:gd name="connsiteY7" fmla="*/ 3446251 h 4773662"/>
              <a:gd name="connsiteX8" fmla="*/ 1789943 w 1873706"/>
              <a:gd name="connsiteY8" fmla="*/ 4662101 h 4773662"/>
              <a:gd name="connsiteX9" fmla="*/ 1719605 w 1873706"/>
              <a:gd name="connsiteY9" fmla="*/ 4441037 h 4773662"/>
              <a:gd name="connsiteX10" fmla="*/ 584141 w 1873706"/>
              <a:gd name="connsiteY10" fmla="*/ 2210303 h 4773662"/>
              <a:gd name="connsiteX11" fmla="*/ 272642 w 1873706"/>
              <a:gd name="connsiteY11" fmla="*/ 1356194 h 4773662"/>
              <a:gd name="connsiteX12" fmla="*/ 342981 w 1873706"/>
              <a:gd name="connsiteY12" fmla="*/ 1949046 h 4773662"/>
              <a:gd name="connsiteX13" fmla="*/ 81724 w 1873706"/>
              <a:gd name="connsiteY13" fmla="*/ 1165275 h 4773662"/>
              <a:gd name="connsiteX14" fmla="*/ 1337 w 1873706"/>
              <a:gd name="connsiteY14" fmla="*/ 723147 h 4773662"/>
              <a:gd name="connsiteX15" fmla="*/ 31482 w 1873706"/>
              <a:gd name="connsiteY15" fmla="*/ 994453 h 4773662"/>
              <a:gd name="connsiteX16" fmla="*/ 31482 w 1873706"/>
              <a:gd name="connsiteY16" fmla="*/ 391552 h 4773662"/>
              <a:gd name="connsiteX17" fmla="*/ 142014 w 1873706"/>
              <a:gd name="connsiteY17" fmla="*/ 39859 h 477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3706" h="4773662">
                <a:moveTo>
                  <a:pt x="142014" y="39859"/>
                </a:moveTo>
                <a:cubicBezTo>
                  <a:pt x="140339" y="198958"/>
                  <a:pt x="18085" y="1168624"/>
                  <a:pt x="21434" y="1346145"/>
                </a:cubicBezTo>
                <a:cubicBezTo>
                  <a:pt x="24783" y="1523666"/>
                  <a:pt x="71675" y="1084888"/>
                  <a:pt x="162110" y="1104985"/>
                </a:cubicBezTo>
                <a:cubicBezTo>
                  <a:pt x="252545" y="1125082"/>
                  <a:pt x="508779" y="1269108"/>
                  <a:pt x="564045" y="1466725"/>
                </a:cubicBezTo>
                <a:cubicBezTo>
                  <a:pt x="619311" y="1664342"/>
                  <a:pt x="487007" y="2160061"/>
                  <a:pt x="493706" y="2290690"/>
                </a:cubicBezTo>
                <a:cubicBezTo>
                  <a:pt x="500405" y="2421319"/>
                  <a:pt x="562370" y="2148339"/>
                  <a:pt x="604238" y="2250497"/>
                </a:cubicBezTo>
                <a:cubicBezTo>
                  <a:pt x="646106" y="2352655"/>
                  <a:pt x="672902" y="2704348"/>
                  <a:pt x="744915" y="2903640"/>
                </a:cubicBezTo>
                <a:cubicBezTo>
                  <a:pt x="816928" y="3102932"/>
                  <a:pt x="862146" y="3153174"/>
                  <a:pt x="1036317" y="3446251"/>
                </a:cubicBezTo>
                <a:cubicBezTo>
                  <a:pt x="1210488" y="3739328"/>
                  <a:pt x="1676062" y="4496304"/>
                  <a:pt x="1789943" y="4662101"/>
                </a:cubicBezTo>
                <a:cubicBezTo>
                  <a:pt x="1903824" y="4827898"/>
                  <a:pt x="1920572" y="4849670"/>
                  <a:pt x="1719605" y="4441037"/>
                </a:cubicBezTo>
                <a:cubicBezTo>
                  <a:pt x="1518638" y="4032404"/>
                  <a:pt x="825302" y="2724444"/>
                  <a:pt x="584141" y="2210303"/>
                </a:cubicBezTo>
                <a:cubicBezTo>
                  <a:pt x="342981" y="1696163"/>
                  <a:pt x="312835" y="1399737"/>
                  <a:pt x="272642" y="1356194"/>
                </a:cubicBezTo>
                <a:cubicBezTo>
                  <a:pt x="232449" y="1312651"/>
                  <a:pt x="374801" y="1980866"/>
                  <a:pt x="342981" y="1949046"/>
                </a:cubicBezTo>
                <a:cubicBezTo>
                  <a:pt x="311161" y="1917226"/>
                  <a:pt x="138665" y="1369592"/>
                  <a:pt x="81724" y="1165275"/>
                </a:cubicBezTo>
                <a:cubicBezTo>
                  <a:pt x="24783" y="960959"/>
                  <a:pt x="9711" y="751617"/>
                  <a:pt x="1337" y="723147"/>
                </a:cubicBezTo>
                <a:cubicBezTo>
                  <a:pt x="-7037" y="694677"/>
                  <a:pt x="26458" y="1049719"/>
                  <a:pt x="31482" y="994453"/>
                </a:cubicBezTo>
                <a:cubicBezTo>
                  <a:pt x="36506" y="939187"/>
                  <a:pt x="9711" y="543952"/>
                  <a:pt x="31482" y="391552"/>
                </a:cubicBezTo>
                <a:cubicBezTo>
                  <a:pt x="53253" y="239152"/>
                  <a:pt x="143689" y="-119240"/>
                  <a:pt x="142014" y="398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E048384-851B-E9E5-D403-48B3B5B31970}"/>
              </a:ext>
            </a:extLst>
          </p:cNvPr>
          <p:cNvSpPr/>
          <p:nvPr/>
        </p:nvSpPr>
        <p:spPr>
          <a:xfrm>
            <a:off x="3949002" y="8249697"/>
            <a:ext cx="2944979" cy="3209758"/>
          </a:xfrm>
          <a:custGeom>
            <a:avLst/>
            <a:gdLst>
              <a:gd name="connsiteX0" fmla="*/ 0 w 2944979"/>
              <a:gd name="connsiteY0" fmla="*/ 0 h 3209758"/>
              <a:gd name="connsiteX1" fmla="*/ 1929284 w 2944979"/>
              <a:gd name="connsiteY1" fmla="*/ 1205802 h 3209758"/>
              <a:gd name="connsiteX2" fmla="*/ 1688123 w 2944979"/>
              <a:gd name="connsiteY2" fmla="*/ 1185705 h 3209758"/>
              <a:gd name="connsiteX3" fmla="*/ 1848897 w 2944979"/>
              <a:gd name="connsiteY3" fmla="*/ 1376624 h 3209758"/>
              <a:gd name="connsiteX4" fmla="*/ 1748413 w 2944979"/>
              <a:gd name="connsiteY4" fmla="*/ 1477107 h 3209758"/>
              <a:gd name="connsiteX5" fmla="*/ 2150347 w 2944979"/>
              <a:gd name="connsiteY5" fmla="*/ 1748413 h 3209758"/>
              <a:gd name="connsiteX6" fmla="*/ 2250831 w 2944979"/>
              <a:gd name="connsiteY6" fmla="*/ 2240782 h 3209758"/>
              <a:gd name="connsiteX7" fmla="*/ 2934119 w 2944979"/>
              <a:gd name="connsiteY7" fmla="*/ 3185327 h 3209758"/>
              <a:gd name="connsiteX8" fmla="*/ 2632668 w 2944979"/>
              <a:gd name="connsiteY8" fmla="*/ 2833635 h 3209758"/>
              <a:gd name="connsiteX9" fmla="*/ 2130251 w 2944979"/>
              <a:gd name="connsiteY9" fmla="*/ 1788606 h 3209758"/>
              <a:gd name="connsiteX10" fmla="*/ 1457011 w 2944979"/>
              <a:gd name="connsiteY10" fmla="*/ 974690 h 3209758"/>
              <a:gd name="connsiteX11" fmla="*/ 1768510 w 2944979"/>
              <a:gd name="connsiteY11" fmla="*/ 1185705 h 3209758"/>
              <a:gd name="connsiteX12" fmla="*/ 803868 w 2944979"/>
              <a:gd name="connsiteY12" fmla="*/ 492369 h 3209758"/>
              <a:gd name="connsiteX13" fmla="*/ 964642 w 2944979"/>
              <a:gd name="connsiteY13" fmla="*/ 592852 h 3209758"/>
              <a:gd name="connsiteX14" fmla="*/ 0 w 2944979"/>
              <a:gd name="connsiteY14" fmla="*/ 0 h 32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4979" h="3209758">
                <a:moveTo>
                  <a:pt x="0" y="0"/>
                </a:moveTo>
                <a:cubicBezTo>
                  <a:pt x="823965" y="504092"/>
                  <a:pt x="1647930" y="1008185"/>
                  <a:pt x="1929284" y="1205802"/>
                </a:cubicBezTo>
                <a:cubicBezTo>
                  <a:pt x="2210638" y="1403419"/>
                  <a:pt x="1701521" y="1157235"/>
                  <a:pt x="1688123" y="1185705"/>
                </a:cubicBezTo>
                <a:cubicBezTo>
                  <a:pt x="1674725" y="1214175"/>
                  <a:pt x="1838849" y="1328057"/>
                  <a:pt x="1848897" y="1376624"/>
                </a:cubicBezTo>
                <a:cubicBezTo>
                  <a:pt x="1858945" y="1425191"/>
                  <a:pt x="1698171" y="1415142"/>
                  <a:pt x="1748413" y="1477107"/>
                </a:cubicBezTo>
                <a:cubicBezTo>
                  <a:pt x="1798655" y="1539072"/>
                  <a:pt x="2066611" y="1621134"/>
                  <a:pt x="2150347" y="1748413"/>
                </a:cubicBezTo>
                <a:cubicBezTo>
                  <a:pt x="2234083" y="1875692"/>
                  <a:pt x="2120202" y="2001296"/>
                  <a:pt x="2250831" y="2240782"/>
                </a:cubicBezTo>
                <a:cubicBezTo>
                  <a:pt x="2381460" y="2480268"/>
                  <a:pt x="2870480" y="3086518"/>
                  <a:pt x="2934119" y="3185327"/>
                </a:cubicBezTo>
                <a:cubicBezTo>
                  <a:pt x="2997758" y="3284136"/>
                  <a:pt x="2766646" y="3066422"/>
                  <a:pt x="2632668" y="2833635"/>
                </a:cubicBezTo>
                <a:cubicBezTo>
                  <a:pt x="2498690" y="2600848"/>
                  <a:pt x="2326194" y="2098430"/>
                  <a:pt x="2130251" y="1788606"/>
                </a:cubicBezTo>
                <a:cubicBezTo>
                  <a:pt x="1934308" y="1478782"/>
                  <a:pt x="1517301" y="1075174"/>
                  <a:pt x="1457011" y="974690"/>
                </a:cubicBezTo>
                <a:cubicBezTo>
                  <a:pt x="1396721" y="874207"/>
                  <a:pt x="1877367" y="1266092"/>
                  <a:pt x="1768510" y="1185705"/>
                </a:cubicBezTo>
                <a:cubicBezTo>
                  <a:pt x="1659653" y="1105318"/>
                  <a:pt x="937846" y="591178"/>
                  <a:pt x="803868" y="492369"/>
                </a:cubicBezTo>
                <a:cubicBezTo>
                  <a:pt x="669890" y="393560"/>
                  <a:pt x="964642" y="592852"/>
                  <a:pt x="964642" y="59285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F1BFC35-D3AC-A7D9-8292-2118658A00AA}"/>
              </a:ext>
            </a:extLst>
          </p:cNvPr>
          <p:cNvSpPr/>
          <p:nvPr/>
        </p:nvSpPr>
        <p:spPr>
          <a:xfrm>
            <a:off x="2842679" y="9161319"/>
            <a:ext cx="1527163" cy="1661255"/>
          </a:xfrm>
          <a:custGeom>
            <a:avLst/>
            <a:gdLst>
              <a:gd name="connsiteX0" fmla="*/ 1005 w 1527163"/>
              <a:gd name="connsiteY0" fmla="*/ 2778 h 1661255"/>
              <a:gd name="connsiteX1" fmla="*/ 965646 w 1527163"/>
              <a:gd name="connsiteY1" fmla="*/ 485099 h 1661255"/>
              <a:gd name="connsiteX2" fmla="*/ 1005840 w 1527163"/>
              <a:gd name="connsiteY2" fmla="*/ 1258822 h 1661255"/>
              <a:gd name="connsiteX3" fmla="*/ 1025936 w 1527163"/>
              <a:gd name="connsiteY3" fmla="*/ 967419 h 1661255"/>
              <a:gd name="connsiteX4" fmla="*/ 1236952 w 1527163"/>
              <a:gd name="connsiteY4" fmla="*/ 1148290 h 1661255"/>
              <a:gd name="connsiteX5" fmla="*/ 1498209 w 1527163"/>
              <a:gd name="connsiteY5" fmla="*/ 1329160 h 1661255"/>
              <a:gd name="connsiteX6" fmla="*/ 1508257 w 1527163"/>
              <a:gd name="connsiteY6" fmla="*/ 1660756 h 1661255"/>
              <a:gd name="connsiteX7" fmla="*/ 1387677 w 1527163"/>
              <a:gd name="connsiteY7" fmla="*/ 1248773 h 1661255"/>
              <a:gd name="connsiteX8" fmla="*/ 915405 w 1527163"/>
              <a:gd name="connsiteY8" fmla="*/ 997565 h 1661255"/>
              <a:gd name="connsiteX9" fmla="*/ 744583 w 1527163"/>
              <a:gd name="connsiteY9" fmla="*/ 515244 h 1661255"/>
              <a:gd name="connsiteX10" fmla="*/ 955598 w 1527163"/>
              <a:gd name="connsiteY10" fmla="*/ 957371 h 1661255"/>
              <a:gd name="connsiteX11" fmla="*/ 945550 w 1527163"/>
              <a:gd name="connsiteY11" fmla="*/ 655921 h 1661255"/>
              <a:gd name="connsiteX12" fmla="*/ 784776 w 1527163"/>
              <a:gd name="connsiteY12" fmla="*/ 304228 h 1661255"/>
              <a:gd name="connsiteX13" fmla="*/ 1005 w 1527163"/>
              <a:gd name="connsiteY13" fmla="*/ 2778 h 16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7163" h="1661255">
                <a:moveTo>
                  <a:pt x="1005" y="2778"/>
                </a:moveTo>
                <a:cubicBezTo>
                  <a:pt x="31150" y="32923"/>
                  <a:pt x="798174" y="275758"/>
                  <a:pt x="965646" y="485099"/>
                </a:cubicBezTo>
                <a:cubicBezTo>
                  <a:pt x="1133118" y="694440"/>
                  <a:pt x="995792" y="1178435"/>
                  <a:pt x="1005840" y="1258822"/>
                </a:cubicBezTo>
                <a:cubicBezTo>
                  <a:pt x="1015888" y="1339209"/>
                  <a:pt x="987417" y="985841"/>
                  <a:pt x="1025936" y="967419"/>
                </a:cubicBezTo>
                <a:cubicBezTo>
                  <a:pt x="1064455" y="948997"/>
                  <a:pt x="1158240" y="1088000"/>
                  <a:pt x="1236952" y="1148290"/>
                </a:cubicBezTo>
                <a:cubicBezTo>
                  <a:pt x="1315664" y="1208580"/>
                  <a:pt x="1452992" y="1243749"/>
                  <a:pt x="1498209" y="1329160"/>
                </a:cubicBezTo>
                <a:cubicBezTo>
                  <a:pt x="1543427" y="1414571"/>
                  <a:pt x="1526679" y="1674154"/>
                  <a:pt x="1508257" y="1660756"/>
                </a:cubicBezTo>
                <a:cubicBezTo>
                  <a:pt x="1489835" y="1647358"/>
                  <a:pt x="1486486" y="1359305"/>
                  <a:pt x="1387677" y="1248773"/>
                </a:cubicBezTo>
                <a:cubicBezTo>
                  <a:pt x="1288868" y="1138241"/>
                  <a:pt x="1022587" y="1119820"/>
                  <a:pt x="915405" y="997565"/>
                </a:cubicBezTo>
                <a:cubicBezTo>
                  <a:pt x="808223" y="875310"/>
                  <a:pt x="737884" y="521943"/>
                  <a:pt x="744583" y="515244"/>
                </a:cubicBezTo>
                <a:cubicBezTo>
                  <a:pt x="751282" y="508545"/>
                  <a:pt x="922104" y="933925"/>
                  <a:pt x="955598" y="957371"/>
                </a:cubicBezTo>
                <a:cubicBezTo>
                  <a:pt x="989093" y="980817"/>
                  <a:pt x="974020" y="764778"/>
                  <a:pt x="945550" y="655921"/>
                </a:cubicBezTo>
                <a:cubicBezTo>
                  <a:pt x="917080" y="547064"/>
                  <a:pt x="942200" y="413085"/>
                  <a:pt x="784776" y="304228"/>
                </a:cubicBezTo>
                <a:cubicBezTo>
                  <a:pt x="627352" y="195371"/>
                  <a:pt x="-29140" y="-27367"/>
                  <a:pt x="1005" y="27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1CE1C9F9-27CC-648A-8743-E7F3CA739492}"/>
              </a:ext>
            </a:extLst>
          </p:cNvPr>
          <p:cNvSpPr/>
          <p:nvPr/>
        </p:nvSpPr>
        <p:spPr>
          <a:xfrm>
            <a:off x="4759946" y="9665446"/>
            <a:ext cx="2046002" cy="2193880"/>
          </a:xfrm>
          <a:custGeom>
            <a:avLst/>
            <a:gdLst>
              <a:gd name="connsiteX0" fmla="*/ 2973 w 2046002"/>
              <a:gd name="connsiteY0" fmla="*/ 1068 h 2193880"/>
              <a:gd name="connsiteX1" fmla="*/ 274278 w 2046002"/>
              <a:gd name="connsiteY1" fmla="*/ 503486 h 2193880"/>
              <a:gd name="connsiteX2" fmla="*/ 274278 w 2046002"/>
              <a:gd name="connsiteY2" fmla="*/ 945613 h 2193880"/>
              <a:gd name="connsiteX3" fmla="*/ 1208775 w 2046002"/>
              <a:gd name="connsiteY3" fmla="*/ 2151416 h 2193880"/>
              <a:gd name="connsiteX4" fmla="*/ 917373 w 2046002"/>
              <a:gd name="connsiteY4" fmla="*/ 1809772 h 2193880"/>
              <a:gd name="connsiteX5" fmla="*/ 173795 w 2046002"/>
              <a:gd name="connsiteY5" fmla="*/ 734598 h 2193880"/>
              <a:gd name="connsiteX6" fmla="*/ 254181 w 2046002"/>
              <a:gd name="connsiteY6" fmla="*/ 995855 h 2193880"/>
              <a:gd name="connsiteX7" fmla="*/ 294375 w 2046002"/>
              <a:gd name="connsiteY7" fmla="*/ 2121270 h 2193880"/>
              <a:gd name="connsiteX8" fmla="*/ 203940 w 2046002"/>
              <a:gd name="connsiteY8" fmla="*/ 1367644 h 2193880"/>
              <a:gd name="connsiteX9" fmla="*/ 234085 w 2046002"/>
              <a:gd name="connsiteY9" fmla="*/ 734598 h 2193880"/>
              <a:gd name="connsiteX10" fmla="*/ 1962401 w 2046002"/>
              <a:gd name="connsiteY10" fmla="*/ 2091125 h 2193880"/>
              <a:gd name="connsiteX11" fmla="*/ 1741338 w 2046002"/>
              <a:gd name="connsiteY11" fmla="*/ 1739433 h 2193880"/>
              <a:gd name="connsiteX12" fmla="*/ 1449935 w 2046002"/>
              <a:gd name="connsiteY12" fmla="*/ 1588708 h 2193880"/>
              <a:gd name="connsiteX13" fmla="*/ 1389645 w 2046002"/>
              <a:gd name="connsiteY13" fmla="*/ 1498273 h 2193880"/>
              <a:gd name="connsiteX14" fmla="*/ 836986 w 2046002"/>
              <a:gd name="connsiteY14" fmla="*/ 1036049 h 2193880"/>
              <a:gd name="connsiteX15" fmla="*/ 475245 w 2046002"/>
              <a:gd name="connsiteY15" fmla="*/ 644163 h 2193880"/>
              <a:gd name="connsiteX16" fmla="*/ 2973 w 2046002"/>
              <a:gd name="connsiteY16" fmla="*/ 1068 h 219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6002" h="2193880">
                <a:moveTo>
                  <a:pt x="2973" y="1068"/>
                </a:moveTo>
                <a:cubicBezTo>
                  <a:pt x="-30522" y="-22378"/>
                  <a:pt x="229060" y="346062"/>
                  <a:pt x="274278" y="503486"/>
                </a:cubicBezTo>
                <a:cubicBezTo>
                  <a:pt x="319496" y="660910"/>
                  <a:pt x="118529" y="670958"/>
                  <a:pt x="274278" y="945613"/>
                </a:cubicBezTo>
                <a:cubicBezTo>
                  <a:pt x="430027" y="1220268"/>
                  <a:pt x="1101593" y="2007390"/>
                  <a:pt x="1208775" y="2151416"/>
                </a:cubicBezTo>
                <a:cubicBezTo>
                  <a:pt x="1315957" y="2295442"/>
                  <a:pt x="1089870" y="2045908"/>
                  <a:pt x="917373" y="1809772"/>
                </a:cubicBezTo>
                <a:cubicBezTo>
                  <a:pt x="744876" y="1573636"/>
                  <a:pt x="284327" y="870251"/>
                  <a:pt x="173795" y="734598"/>
                </a:cubicBezTo>
                <a:cubicBezTo>
                  <a:pt x="63263" y="598945"/>
                  <a:pt x="234084" y="764743"/>
                  <a:pt x="254181" y="995855"/>
                </a:cubicBezTo>
                <a:cubicBezTo>
                  <a:pt x="274278" y="1226967"/>
                  <a:pt x="302749" y="2059305"/>
                  <a:pt x="294375" y="2121270"/>
                </a:cubicBezTo>
                <a:cubicBezTo>
                  <a:pt x="286002" y="2183235"/>
                  <a:pt x="213988" y="1598756"/>
                  <a:pt x="203940" y="1367644"/>
                </a:cubicBezTo>
                <a:cubicBezTo>
                  <a:pt x="193892" y="1136532"/>
                  <a:pt x="-58992" y="614018"/>
                  <a:pt x="234085" y="734598"/>
                </a:cubicBezTo>
                <a:cubicBezTo>
                  <a:pt x="527162" y="855178"/>
                  <a:pt x="1711192" y="1923653"/>
                  <a:pt x="1962401" y="2091125"/>
                </a:cubicBezTo>
                <a:cubicBezTo>
                  <a:pt x="2213610" y="2258598"/>
                  <a:pt x="1826749" y="1823169"/>
                  <a:pt x="1741338" y="1739433"/>
                </a:cubicBezTo>
                <a:cubicBezTo>
                  <a:pt x="1655927" y="1655697"/>
                  <a:pt x="1508550" y="1628901"/>
                  <a:pt x="1449935" y="1588708"/>
                </a:cubicBezTo>
                <a:cubicBezTo>
                  <a:pt x="1391320" y="1548515"/>
                  <a:pt x="1491803" y="1590383"/>
                  <a:pt x="1389645" y="1498273"/>
                </a:cubicBezTo>
                <a:cubicBezTo>
                  <a:pt x="1287487" y="1406163"/>
                  <a:pt x="989386" y="1178401"/>
                  <a:pt x="836986" y="1036049"/>
                </a:cubicBezTo>
                <a:cubicBezTo>
                  <a:pt x="684586" y="893697"/>
                  <a:pt x="607548" y="813310"/>
                  <a:pt x="475245" y="644163"/>
                </a:cubicBezTo>
                <a:cubicBezTo>
                  <a:pt x="342942" y="475016"/>
                  <a:pt x="36468" y="24514"/>
                  <a:pt x="2973" y="10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275EAFD0-DED2-77B5-CB7A-AB97800597A1}"/>
              </a:ext>
            </a:extLst>
          </p:cNvPr>
          <p:cNvSpPr/>
          <p:nvPr/>
        </p:nvSpPr>
        <p:spPr>
          <a:xfrm>
            <a:off x="4095243" y="7914591"/>
            <a:ext cx="2677113" cy="3689664"/>
          </a:xfrm>
          <a:custGeom>
            <a:avLst/>
            <a:gdLst>
              <a:gd name="connsiteX0" fmla="*/ 4484 w 2677113"/>
              <a:gd name="connsiteY0" fmla="*/ 3510 h 3689664"/>
              <a:gd name="connsiteX1" fmla="*/ 918884 w 2677113"/>
              <a:gd name="connsiteY1" fmla="*/ 1058587 h 3689664"/>
              <a:gd name="connsiteX2" fmla="*/ 878691 w 2677113"/>
              <a:gd name="connsiteY2" fmla="*/ 1169119 h 3689664"/>
              <a:gd name="connsiteX3" fmla="*/ 1210287 w 2677113"/>
              <a:gd name="connsiteY3" fmla="*/ 1470569 h 3689664"/>
              <a:gd name="connsiteX4" fmla="*/ 1129900 w 2677113"/>
              <a:gd name="connsiteY4" fmla="*/ 1520811 h 3689664"/>
              <a:gd name="connsiteX5" fmla="*/ 1561979 w 2677113"/>
              <a:gd name="connsiteY5" fmla="*/ 1862455 h 3689664"/>
              <a:gd name="connsiteX6" fmla="*/ 1551931 w 2677113"/>
              <a:gd name="connsiteY6" fmla="*/ 1922745 h 3689664"/>
              <a:gd name="connsiteX7" fmla="*/ 1793091 w 2677113"/>
              <a:gd name="connsiteY7" fmla="*/ 2575888 h 3689664"/>
              <a:gd name="connsiteX8" fmla="*/ 1742849 w 2677113"/>
              <a:gd name="connsiteY8" fmla="*/ 2364873 h 3689664"/>
              <a:gd name="connsiteX9" fmla="*/ 2647201 w 2677113"/>
              <a:gd name="connsiteY9" fmla="*/ 3651062 h 3689664"/>
              <a:gd name="connsiteX10" fmla="*/ 2315605 w 2677113"/>
              <a:gd name="connsiteY10" fmla="*/ 3168741 h 3689664"/>
              <a:gd name="connsiteX11" fmla="*/ 918884 w 2677113"/>
              <a:gd name="connsiteY11" fmla="*/ 1319844 h 3689664"/>
              <a:gd name="connsiteX12" fmla="*/ 516950 w 2677113"/>
              <a:gd name="connsiteY12" fmla="*/ 907862 h 3689664"/>
              <a:gd name="connsiteX13" fmla="*/ 1039465 w 2677113"/>
              <a:gd name="connsiteY13" fmla="*/ 1299747 h 3689664"/>
              <a:gd name="connsiteX14" fmla="*/ 587289 w 2677113"/>
              <a:gd name="connsiteY14" fmla="*/ 737040 h 3689664"/>
              <a:gd name="connsiteX15" fmla="*/ 4484 w 2677113"/>
              <a:gd name="connsiteY15" fmla="*/ 3510 h 368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77113" h="3689664">
                <a:moveTo>
                  <a:pt x="4484" y="3510"/>
                </a:moveTo>
                <a:cubicBezTo>
                  <a:pt x="59750" y="57101"/>
                  <a:pt x="773183" y="864319"/>
                  <a:pt x="918884" y="1058587"/>
                </a:cubicBezTo>
                <a:cubicBezTo>
                  <a:pt x="1064585" y="1252855"/>
                  <a:pt x="830124" y="1100455"/>
                  <a:pt x="878691" y="1169119"/>
                </a:cubicBezTo>
                <a:cubicBezTo>
                  <a:pt x="927258" y="1237783"/>
                  <a:pt x="1168419" y="1411954"/>
                  <a:pt x="1210287" y="1470569"/>
                </a:cubicBezTo>
                <a:cubicBezTo>
                  <a:pt x="1252155" y="1529184"/>
                  <a:pt x="1071285" y="1455497"/>
                  <a:pt x="1129900" y="1520811"/>
                </a:cubicBezTo>
                <a:cubicBezTo>
                  <a:pt x="1188515" y="1586125"/>
                  <a:pt x="1491641" y="1795466"/>
                  <a:pt x="1561979" y="1862455"/>
                </a:cubicBezTo>
                <a:cubicBezTo>
                  <a:pt x="1632317" y="1929444"/>
                  <a:pt x="1513412" y="1803840"/>
                  <a:pt x="1551931" y="1922745"/>
                </a:cubicBezTo>
                <a:cubicBezTo>
                  <a:pt x="1590450" y="2041650"/>
                  <a:pt x="1761271" y="2502200"/>
                  <a:pt x="1793091" y="2575888"/>
                </a:cubicBezTo>
                <a:cubicBezTo>
                  <a:pt x="1824911" y="2649576"/>
                  <a:pt x="1600497" y="2185677"/>
                  <a:pt x="1742849" y="2364873"/>
                </a:cubicBezTo>
                <a:cubicBezTo>
                  <a:pt x="1885201" y="2544069"/>
                  <a:pt x="2551742" y="3517084"/>
                  <a:pt x="2647201" y="3651062"/>
                </a:cubicBezTo>
                <a:cubicBezTo>
                  <a:pt x="2742660" y="3785040"/>
                  <a:pt x="2603658" y="3557277"/>
                  <a:pt x="2315605" y="3168741"/>
                </a:cubicBezTo>
                <a:cubicBezTo>
                  <a:pt x="2027552" y="2780205"/>
                  <a:pt x="1218660" y="1696657"/>
                  <a:pt x="918884" y="1319844"/>
                </a:cubicBezTo>
                <a:cubicBezTo>
                  <a:pt x="619108" y="943031"/>
                  <a:pt x="496853" y="911212"/>
                  <a:pt x="516950" y="907862"/>
                </a:cubicBezTo>
                <a:cubicBezTo>
                  <a:pt x="537047" y="904512"/>
                  <a:pt x="1027742" y="1328217"/>
                  <a:pt x="1039465" y="1299747"/>
                </a:cubicBezTo>
                <a:cubicBezTo>
                  <a:pt x="1051188" y="1271277"/>
                  <a:pt x="754762" y="949730"/>
                  <a:pt x="587289" y="737040"/>
                </a:cubicBezTo>
                <a:cubicBezTo>
                  <a:pt x="419817" y="524350"/>
                  <a:pt x="-50782" y="-50081"/>
                  <a:pt x="4484" y="35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CDA47CA4-F325-B36A-7F5C-17B7D41C3E29}"/>
              </a:ext>
            </a:extLst>
          </p:cNvPr>
          <p:cNvSpPr/>
          <p:nvPr/>
        </p:nvSpPr>
        <p:spPr>
          <a:xfrm>
            <a:off x="1562019" y="1620069"/>
            <a:ext cx="4004155" cy="2763140"/>
          </a:xfrm>
          <a:custGeom>
            <a:avLst/>
            <a:gdLst>
              <a:gd name="connsiteX0" fmla="*/ 3995819 w 4004155"/>
              <a:gd name="connsiteY0" fmla="*/ 108719 h 2763140"/>
              <a:gd name="connsiteX1" fmla="*/ 2109869 w 4004155"/>
              <a:gd name="connsiteY1" fmla="*/ 94431 h 2763140"/>
              <a:gd name="connsiteX2" fmla="*/ 2538494 w 4004155"/>
              <a:gd name="connsiteY2" fmla="*/ 151581 h 2763140"/>
              <a:gd name="connsiteX3" fmla="*/ 1024019 w 4004155"/>
              <a:gd name="connsiteY3" fmla="*/ 980256 h 2763140"/>
              <a:gd name="connsiteX4" fmla="*/ 1481219 w 4004155"/>
              <a:gd name="connsiteY4" fmla="*/ 865956 h 2763140"/>
              <a:gd name="connsiteX5" fmla="*/ 9606 w 4004155"/>
              <a:gd name="connsiteY5" fmla="*/ 2737619 h 2763140"/>
              <a:gd name="connsiteX6" fmla="*/ 909719 w 4004155"/>
              <a:gd name="connsiteY6" fmla="*/ 1837506 h 2763140"/>
              <a:gd name="connsiteX7" fmla="*/ 2167019 w 4004155"/>
              <a:gd name="connsiteY7" fmla="*/ 237306 h 2763140"/>
              <a:gd name="connsiteX8" fmla="*/ 1995569 w 4004155"/>
              <a:gd name="connsiteY8" fmla="*/ 337319 h 2763140"/>
              <a:gd name="connsiteX9" fmla="*/ 2767094 w 4004155"/>
              <a:gd name="connsiteY9" fmla="*/ 8706 h 2763140"/>
              <a:gd name="connsiteX10" fmla="*/ 3995819 w 4004155"/>
              <a:gd name="connsiteY10" fmla="*/ 108719 h 276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4155" h="2763140">
                <a:moveTo>
                  <a:pt x="3995819" y="108719"/>
                </a:moveTo>
                <a:cubicBezTo>
                  <a:pt x="3886282" y="123006"/>
                  <a:pt x="2352756" y="87287"/>
                  <a:pt x="2109869" y="94431"/>
                </a:cubicBezTo>
                <a:cubicBezTo>
                  <a:pt x="1866982" y="101575"/>
                  <a:pt x="2719469" y="3944"/>
                  <a:pt x="2538494" y="151581"/>
                </a:cubicBezTo>
                <a:cubicBezTo>
                  <a:pt x="2357519" y="299218"/>
                  <a:pt x="1200231" y="861194"/>
                  <a:pt x="1024019" y="980256"/>
                </a:cubicBezTo>
                <a:cubicBezTo>
                  <a:pt x="847807" y="1099318"/>
                  <a:pt x="1650288" y="573062"/>
                  <a:pt x="1481219" y="865956"/>
                </a:cubicBezTo>
                <a:cubicBezTo>
                  <a:pt x="1312150" y="1158850"/>
                  <a:pt x="104856" y="2575694"/>
                  <a:pt x="9606" y="2737619"/>
                </a:cubicBezTo>
                <a:cubicBezTo>
                  <a:pt x="-85644" y="2899544"/>
                  <a:pt x="550150" y="2254225"/>
                  <a:pt x="909719" y="1837506"/>
                </a:cubicBezTo>
                <a:cubicBezTo>
                  <a:pt x="1269288" y="1420787"/>
                  <a:pt x="1986044" y="487337"/>
                  <a:pt x="2167019" y="237306"/>
                </a:cubicBezTo>
                <a:cubicBezTo>
                  <a:pt x="2347994" y="-12725"/>
                  <a:pt x="1895557" y="375419"/>
                  <a:pt x="1995569" y="337319"/>
                </a:cubicBezTo>
                <a:cubicBezTo>
                  <a:pt x="2095581" y="299219"/>
                  <a:pt x="2428956" y="51569"/>
                  <a:pt x="2767094" y="8706"/>
                </a:cubicBezTo>
                <a:cubicBezTo>
                  <a:pt x="3105232" y="-34157"/>
                  <a:pt x="4105356" y="94432"/>
                  <a:pt x="3995819" y="1087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1664CE0-19E7-69CA-2256-C580B1292525}"/>
              </a:ext>
            </a:extLst>
          </p:cNvPr>
          <p:cNvSpPr/>
          <p:nvPr/>
        </p:nvSpPr>
        <p:spPr>
          <a:xfrm>
            <a:off x="707836" y="3561984"/>
            <a:ext cx="2606958" cy="3924676"/>
          </a:xfrm>
          <a:custGeom>
            <a:avLst/>
            <a:gdLst>
              <a:gd name="connsiteX0" fmla="*/ 2606864 w 2606958"/>
              <a:gd name="connsiteY0" fmla="*/ 9891 h 3924676"/>
              <a:gd name="connsiteX1" fmla="*/ 1292414 w 2606958"/>
              <a:gd name="connsiteY1" fmla="*/ 952866 h 3924676"/>
              <a:gd name="connsiteX2" fmla="*/ 6539 w 2606958"/>
              <a:gd name="connsiteY2" fmla="*/ 2724516 h 3924676"/>
              <a:gd name="connsiteX3" fmla="*/ 763777 w 2606958"/>
              <a:gd name="connsiteY3" fmla="*/ 1624379 h 3924676"/>
              <a:gd name="connsiteX4" fmla="*/ 92264 w 2606958"/>
              <a:gd name="connsiteY4" fmla="*/ 2981691 h 3924676"/>
              <a:gd name="connsiteX5" fmla="*/ 1178114 w 2606958"/>
              <a:gd name="connsiteY5" fmla="*/ 1795829 h 3924676"/>
              <a:gd name="connsiteX6" fmla="*/ 463739 w 2606958"/>
              <a:gd name="connsiteY6" fmla="*/ 3924666 h 3924676"/>
              <a:gd name="connsiteX7" fmla="*/ 1120964 w 2606958"/>
              <a:gd name="connsiteY7" fmla="*/ 1824404 h 3924676"/>
              <a:gd name="connsiteX8" fmla="*/ 1478152 w 2606958"/>
              <a:gd name="connsiteY8" fmla="*/ 624254 h 3924676"/>
              <a:gd name="connsiteX9" fmla="*/ 863789 w 2606958"/>
              <a:gd name="connsiteY9" fmla="*/ 1595804 h 3924676"/>
              <a:gd name="connsiteX10" fmla="*/ 1735327 w 2606958"/>
              <a:gd name="connsiteY10" fmla="*/ 338504 h 3924676"/>
              <a:gd name="connsiteX11" fmla="*/ 1363852 w 2606958"/>
              <a:gd name="connsiteY11" fmla="*/ 452804 h 3924676"/>
              <a:gd name="connsiteX12" fmla="*/ 2606864 w 2606958"/>
              <a:gd name="connsiteY12" fmla="*/ 9891 h 392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6958" h="3924676">
                <a:moveTo>
                  <a:pt x="2606864" y="9891"/>
                </a:moveTo>
                <a:cubicBezTo>
                  <a:pt x="2594958" y="93235"/>
                  <a:pt x="1725801" y="500429"/>
                  <a:pt x="1292414" y="952866"/>
                </a:cubicBezTo>
                <a:cubicBezTo>
                  <a:pt x="859027" y="1405303"/>
                  <a:pt x="94645" y="2612597"/>
                  <a:pt x="6539" y="2724516"/>
                </a:cubicBezTo>
                <a:cubicBezTo>
                  <a:pt x="-81567" y="2836435"/>
                  <a:pt x="749490" y="1581517"/>
                  <a:pt x="763777" y="1624379"/>
                </a:cubicBezTo>
                <a:cubicBezTo>
                  <a:pt x="778064" y="1667241"/>
                  <a:pt x="23208" y="2953116"/>
                  <a:pt x="92264" y="2981691"/>
                </a:cubicBezTo>
                <a:cubicBezTo>
                  <a:pt x="161320" y="3010266"/>
                  <a:pt x="1116202" y="1638667"/>
                  <a:pt x="1178114" y="1795829"/>
                </a:cubicBezTo>
                <a:cubicBezTo>
                  <a:pt x="1240026" y="1952991"/>
                  <a:pt x="473264" y="3919903"/>
                  <a:pt x="463739" y="3924666"/>
                </a:cubicBezTo>
                <a:cubicBezTo>
                  <a:pt x="454214" y="3929429"/>
                  <a:pt x="951895" y="2374473"/>
                  <a:pt x="1120964" y="1824404"/>
                </a:cubicBezTo>
                <a:cubicBezTo>
                  <a:pt x="1290033" y="1274335"/>
                  <a:pt x="1521014" y="662354"/>
                  <a:pt x="1478152" y="624254"/>
                </a:cubicBezTo>
                <a:cubicBezTo>
                  <a:pt x="1435290" y="586154"/>
                  <a:pt x="820927" y="1643429"/>
                  <a:pt x="863789" y="1595804"/>
                </a:cubicBezTo>
                <a:cubicBezTo>
                  <a:pt x="906651" y="1548179"/>
                  <a:pt x="1651983" y="529004"/>
                  <a:pt x="1735327" y="338504"/>
                </a:cubicBezTo>
                <a:cubicBezTo>
                  <a:pt x="1818671" y="148004"/>
                  <a:pt x="1220977" y="509954"/>
                  <a:pt x="1363852" y="452804"/>
                </a:cubicBezTo>
                <a:cubicBezTo>
                  <a:pt x="1506727" y="395654"/>
                  <a:pt x="2618770" y="-73453"/>
                  <a:pt x="2606864" y="98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AE90499-4E2B-94CC-3066-225BFBF71339}"/>
              </a:ext>
            </a:extLst>
          </p:cNvPr>
          <p:cNvSpPr/>
          <p:nvPr/>
        </p:nvSpPr>
        <p:spPr>
          <a:xfrm>
            <a:off x="1245887" y="4693395"/>
            <a:ext cx="1514570" cy="4115342"/>
          </a:xfrm>
          <a:custGeom>
            <a:avLst/>
            <a:gdLst>
              <a:gd name="connsiteX0" fmla="*/ 1511601 w 1514570"/>
              <a:gd name="connsiteY0" fmla="*/ 21480 h 4115342"/>
              <a:gd name="connsiteX1" fmla="*/ 740076 w 1514570"/>
              <a:gd name="connsiteY1" fmla="*/ 1993155 h 4115342"/>
              <a:gd name="connsiteX2" fmla="*/ 782938 w 1514570"/>
              <a:gd name="connsiteY2" fmla="*/ 1078755 h 4115342"/>
              <a:gd name="connsiteX3" fmla="*/ 582913 w 1514570"/>
              <a:gd name="connsiteY3" fmla="*/ 2264618 h 4115342"/>
              <a:gd name="connsiteX4" fmla="*/ 11413 w 1514570"/>
              <a:gd name="connsiteY4" fmla="*/ 4107705 h 4115342"/>
              <a:gd name="connsiteX5" fmla="*/ 254301 w 1514570"/>
              <a:gd name="connsiteY5" fmla="*/ 2836118 h 4115342"/>
              <a:gd name="connsiteX6" fmla="*/ 882951 w 1514570"/>
              <a:gd name="connsiteY6" fmla="*/ 807293 h 4115342"/>
              <a:gd name="connsiteX7" fmla="*/ 868663 w 1514570"/>
              <a:gd name="connsiteY7" fmla="*/ 1335930 h 4115342"/>
              <a:gd name="connsiteX8" fmla="*/ 1154413 w 1514570"/>
              <a:gd name="connsiteY8" fmla="*/ 793005 h 4115342"/>
              <a:gd name="connsiteX9" fmla="*/ 1011538 w 1514570"/>
              <a:gd name="connsiteY9" fmla="*/ 935880 h 4115342"/>
              <a:gd name="connsiteX10" fmla="*/ 1511601 w 1514570"/>
              <a:gd name="connsiteY10" fmla="*/ 21480 h 411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4570" h="4115342">
                <a:moveTo>
                  <a:pt x="1511601" y="21480"/>
                </a:moveTo>
                <a:cubicBezTo>
                  <a:pt x="1466357" y="197693"/>
                  <a:pt x="861520" y="1816943"/>
                  <a:pt x="740076" y="1993155"/>
                </a:cubicBezTo>
                <a:cubicBezTo>
                  <a:pt x="618632" y="2169367"/>
                  <a:pt x="809132" y="1033511"/>
                  <a:pt x="782938" y="1078755"/>
                </a:cubicBezTo>
                <a:cubicBezTo>
                  <a:pt x="756744" y="1123999"/>
                  <a:pt x="711500" y="1759793"/>
                  <a:pt x="582913" y="2264618"/>
                </a:cubicBezTo>
                <a:cubicBezTo>
                  <a:pt x="454325" y="2769443"/>
                  <a:pt x="66182" y="4012455"/>
                  <a:pt x="11413" y="4107705"/>
                </a:cubicBezTo>
                <a:cubicBezTo>
                  <a:pt x="-43356" y="4202955"/>
                  <a:pt x="109045" y="3386187"/>
                  <a:pt x="254301" y="2836118"/>
                </a:cubicBezTo>
                <a:cubicBezTo>
                  <a:pt x="399557" y="2286049"/>
                  <a:pt x="780557" y="1057324"/>
                  <a:pt x="882951" y="807293"/>
                </a:cubicBezTo>
                <a:cubicBezTo>
                  <a:pt x="985345" y="557262"/>
                  <a:pt x="823419" y="1338311"/>
                  <a:pt x="868663" y="1335930"/>
                </a:cubicBezTo>
                <a:cubicBezTo>
                  <a:pt x="913907" y="1333549"/>
                  <a:pt x="1130600" y="859680"/>
                  <a:pt x="1154413" y="793005"/>
                </a:cubicBezTo>
                <a:cubicBezTo>
                  <a:pt x="1178225" y="726330"/>
                  <a:pt x="952007" y="1064468"/>
                  <a:pt x="1011538" y="935880"/>
                </a:cubicBezTo>
                <a:cubicBezTo>
                  <a:pt x="1071069" y="807293"/>
                  <a:pt x="1556845" y="-154733"/>
                  <a:pt x="1511601" y="214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32CFE34-84F3-0730-B6FC-CA5A4DA0287E}"/>
              </a:ext>
            </a:extLst>
          </p:cNvPr>
          <p:cNvSpPr/>
          <p:nvPr/>
        </p:nvSpPr>
        <p:spPr>
          <a:xfrm>
            <a:off x="3097386" y="1714362"/>
            <a:ext cx="2563002" cy="1661032"/>
          </a:xfrm>
          <a:custGeom>
            <a:avLst/>
            <a:gdLst>
              <a:gd name="connsiteX0" fmla="*/ 2560464 w 2563002"/>
              <a:gd name="connsiteY0" fmla="*/ 728801 h 1661032"/>
              <a:gd name="connsiteX1" fmla="*/ 2060402 w 2563002"/>
              <a:gd name="connsiteY1" fmla="*/ 257313 h 1661032"/>
              <a:gd name="connsiteX2" fmla="*/ 917402 w 2563002"/>
              <a:gd name="connsiteY2" fmla="*/ 685938 h 1661032"/>
              <a:gd name="connsiteX3" fmla="*/ 1360314 w 2563002"/>
              <a:gd name="connsiteY3" fmla="*/ 357326 h 1661032"/>
              <a:gd name="connsiteX4" fmla="*/ 3002 w 2563002"/>
              <a:gd name="connsiteY4" fmla="*/ 1657488 h 1661032"/>
              <a:gd name="connsiteX5" fmla="*/ 1003127 w 2563002"/>
              <a:gd name="connsiteY5" fmla="*/ 728801 h 1661032"/>
              <a:gd name="connsiteX6" fmla="*/ 1303164 w 2563002"/>
              <a:gd name="connsiteY6" fmla="*/ 314463 h 1661032"/>
              <a:gd name="connsiteX7" fmla="*/ 988839 w 2563002"/>
              <a:gd name="connsiteY7" fmla="*/ 471626 h 1661032"/>
              <a:gd name="connsiteX8" fmla="*/ 1960389 w 2563002"/>
              <a:gd name="connsiteY8" fmla="*/ 14426 h 1661032"/>
              <a:gd name="connsiteX9" fmla="*/ 1560339 w 2563002"/>
              <a:gd name="connsiteY9" fmla="*/ 114438 h 1661032"/>
              <a:gd name="connsiteX10" fmla="*/ 1874664 w 2563002"/>
              <a:gd name="connsiteY10" fmla="*/ 114438 h 1661032"/>
              <a:gd name="connsiteX11" fmla="*/ 2560464 w 2563002"/>
              <a:gd name="connsiteY11" fmla="*/ 728801 h 16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3002" h="1661032">
                <a:moveTo>
                  <a:pt x="2560464" y="728801"/>
                </a:moveTo>
                <a:cubicBezTo>
                  <a:pt x="2591420" y="752614"/>
                  <a:pt x="2334246" y="264457"/>
                  <a:pt x="2060402" y="257313"/>
                </a:cubicBezTo>
                <a:cubicBezTo>
                  <a:pt x="1786558" y="250169"/>
                  <a:pt x="1034083" y="669269"/>
                  <a:pt x="917402" y="685938"/>
                </a:cubicBezTo>
                <a:cubicBezTo>
                  <a:pt x="800721" y="702607"/>
                  <a:pt x="1512714" y="195401"/>
                  <a:pt x="1360314" y="357326"/>
                </a:cubicBezTo>
                <a:cubicBezTo>
                  <a:pt x="1207914" y="519251"/>
                  <a:pt x="62533" y="1595576"/>
                  <a:pt x="3002" y="1657488"/>
                </a:cubicBezTo>
                <a:cubicBezTo>
                  <a:pt x="-56529" y="1719400"/>
                  <a:pt x="786433" y="952638"/>
                  <a:pt x="1003127" y="728801"/>
                </a:cubicBezTo>
                <a:cubicBezTo>
                  <a:pt x="1219821" y="504964"/>
                  <a:pt x="1305545" y="357325"/>
                  <a:pt x="1303164" y="314463"/>
                </a:cubicBezTo>
                <a:cubicBezTo>
                  <a:pt x="1300783" y="271600"/>
                  <a:pt x="879302" y="521632"/>
                  <a:pt x="988839" y="471626"/>
                </a:cubicBezTo>
                <a:cubicBezTo>
                  <a:pt x="1098376" y="421620"/>
                  <a:pt x="1865139" y="73957"/>
                  <a:pt x="1960389" y="14426"/>
                </a:cubicBezTo>
                <a:cubicBezTo>
                  <a:pt x="2055639" y="-45105"/>
                  <a:pt x="1574626" y="97769"/>
                  <a:pt x="1560339" y="114438"/>
                </a:cubicBezTo>
                <a:cubicBezTo>
                  <a:pt x="1546052" y="131107"/>
                  <a:pt x="1710358" y="7282"/>
                  <a:pt x="1874664" y="114438"/>
                </a:cubicBezTo>
                <a:cubicBezTo>
                  <a:pt x="2038970" y="221594"/>
                  <a:pt x="2529508" y="704988"/>
                  <a:pt x="2560464" y="7288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1C52E-E7D4-27D3-DD68-357EC11F2654}"/>
              </a:ext>
            </a:extLst>
          </p:cNvPr>
          <p:cNvSpPr/>
          <p:nvPr/>
        </p:nvSpPr>
        <p:spPr>
          <a:xfrm>
            <a:off x="5384805" y="1717880"/>
            <a:ext cx="2454398" cy="2044947"/>
          </a:xfrm>
          <a:custGeom>
            <a:avLst/>
            <a:gdLst>
              <a:gd name="connsiteX0" fmla="*/ 1583 w 2454398"/>
              <a:gd name="connsiteY0" fmla="*/ 468108 h 2044947"/>
              <a:gd name="connsiteX1" fmla="*/ 458783 w 2454398"/>
              <a:gd name="connsiteY1" fmla="*/ 96633 h 2044947"/>
              <a:gd name="connsiteX2" fmla="*/ 1244595 w 2454398"/>
              <a:gd name="connsiteY2" fmla="*/ 353808 h 2044947"/>
              <a:gd name="connsiteX3" fmla="*/ 901695 w 2454398"/>
              <a:gd name="connsiteY3" fmla="*/ 182358 h 2044947"/>
              <a:gd name="connsiteX4" fmla="*/ 1630358 w 2454398"/>
              <a:gd name="connsiteY4" fmla="*/ 753858 h 2044947"/>
              <a:gd name="connsiteX5" fmla="*/ 1530345 w 2454398"/>
              <a:gd name="connsiteY5" fmla="*/ 596695 h 2044947"/>
              <a:gd name="connsiteX6" fmla="*/ 1844670 w 2454398"/>
              <a:gd name="connsiteY6" fmla="*/ 1296783 h 2044947"/>
              <a:gd name="connsiteX7" fmla="*/ 1758945 w 2454398"/>
              <a:gd name="connsiteY7" fmla="*/ 1011033 h 2044947"/>
              <a:gd name="connsiteX8" fmla="*/ 2444745 w 2454398"/>
              <a:gd name="connsiteY8" fmla="*/ 2039733 h 2044947"/>
              <a:gd name="connsiteX9" fmla="*/ 2101845 w 2454398"/>
              <a:gd name="connsiteY9" fmla="*/ 1368220 h 2044947"/>
              <a:gd name="connsiteX10" fmla="*/ 1287458 w 2454398"/>
              <a:gd name="connsiteY10" fmla="*/ 439533 h 2044947"/>
              <a:gd name="connsiteX11" fmla="*/ 1358895 w 2454398"/>
              <a:gd name="connsiteY11" fmla="*/ 582408 h 2044947"/>
              <a:gd name="connsiteX12" fmla="*/ 787395 w 2454398"/>
              <a:gd name="connsiteY12" fmla="*/ 10908 h 2044947"/>
              <a:gd name="connsiteX13" fmla="*/ 158745 w 2454398"/>
              <a:gd name="connsiteY13" fmla="*/ 196645 h 2044947"/>
              <a:gd name="connsiteX14" fmla="*/ 301620 w 2454398"/>
              <a:gd name="connsiteY14" fmla="*/ 68058 h 2044947"/>
              <a:gd name="connsiteX15" fmla="*/ 1583 w 2454398"/>
              <a:gd name="connsiteY15" fmla="*/ 468108 h 20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4398" h="2044947">
                <a:moveTo>
                  <a:pt x="1583" y="468108"/>
                </a:moveTo>
                <a:cubicBezTo>
                  <a:pt x="27777" y="472870"/>
                  <a:pt x="251614" y="115683"/>
                  <a:pt x="458783" y="96633"/>
                </a:cubicBezTo>
                <a:cubicBezTo>
                  <a:pt x="665952" y="77583"/>
                  <a:pt x="1170776" y="339521"/>
                  <a:pt x="1244595" y="353808"/>
                </a:cubicBezTo>
                <a:cubicBezTo>
                  <a:pt x="1318414" y="368095"/>
                  <a:pt x="837401" y="115683"/>
                  <a:pt x="901695" y="182358"/>
                </a:cubicBezTo>
                <a:cubicBezTo>
                  <a:pt x="965989" y="249033"/>
                  <a:pt x="1525583" y="684802"/>
                  <a:pt x="1630358" y="753858"/>
                </a:cubicBezTo>
                <a:cubicBezTo>
                  <a:pt x="1735133" y="822914"/>
                  <a:pt x="1494626" y="506208"/>
                  <a:pt x="1530345" y="596695"/>
                </a:cubicBezTo>
                <a:cubicBezTo>
                  <a:pt x="1566064" y="687182"/>
                  <a:pt x="1806570" y="1227727"/>
                  <a:pt x="1844670" y="1296783"/>
                </a:cubicBezTo>
                <a:cubicBezTo>
                  <a:pt x="1882770" y="1365839"/>
                  <a:pt x="1658933" y="887208"/>
                  <a:pt x="1758945" y="1011033"/>
                </a:cubicBezTo>
                <a:cubicBezTo>
                  <a:pt x="1858957" y="1134858"/>
                  <a:pt x="2387595" y="1980202"/>
                  <a:pt x="2444745" y="2039733"/>
                </a:cubicBezTo>
                <a:cubicBezTo>
                  <a:pt x="2501895" y="2099264"/>
                  <a:pt x="2294726" y="1634920"/>
                  <a:pt x="2101845" y="1368220"/>
                </a:cubicBezTo>
                <a:cubicBezTo>
                  <a:pt x="1908964" y="1101520"/>
                  <a:pt x="1411283" y="570502"/>
                  <a:pt x="1287458" y="439533"/>
                </a:cubicBezTo>
                <a:cubicBezTo>
                  <a:pt x="1163633" y="308564"/>
                  <a:pt x="1442239" y="653845"/>
                  <a:pt x="1358895" y="582408"/>
                </a:cubicBezTo>
                <a:cubicBezTo>
                  <a:pt x="1275551" y="510971"/>
                  <a:pt x="987420" y="75202"/>
                  <a:pt x="787395" y="10908"/>
                </a:cubicBezTo>
                <a:cubicBezTo>
                  <a:pt x="587370" y="-53386"/>
                  <a:pt x="239707" y="187120"/>
                  <a:pt x="158745" y="196645"/>
                </a:cubicBezTo>
                <a:cubicBezTo>
                  <a:pt x="77783" y="206170"/>
                  <a:pt x="320670" y="25195"/>
                  <a:pt x="301620" y="68058"/>
                </a:cubicBezTo>
                <a:cubicBezTo>
                  <a:pt x="282570" y="110920"/>
                  <a:pt x="-24611" y="463346"/>
                  <a:pt x="1583" y="468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653CA4D-0582-0D36-435D-997651E0F411}"/>
              </a:ext>
            </a:extLst>
          </p:cNvPr>
          <p:cNvSpPr/>
          <p:nvPr/>
        </p:nvSpPr>
        <p:spPr>
          <a:xfrm>
            <a:off x="2539421" y="6443446"/>
            <a:ext cx="2286752" cy="4626278"/>
          </a:xfrm>
          <a:custGeom>
            <a:avLst/>
            <a:gdLst>
              <a:gd name="connsiteX0" fmla="*/ 18042 w 2286752"/>
              <a:gd name="connsiteY0" fmla="*/ 217 h 4626278"/>
              <a:gd name="connsiteX1" fmla="*/ 246642 w 2286752"/>
              <a:gd name="connsiteY1" fmla="*/ 1157504 h 4626278"/>
              <a:gd name="connsiteX2" fmla="*/ 246642 w 2286752"/>
              <a:gd name="connsiteY2" fmla="*/ 1371817 h 4626278"/>
              <a:gd name="connsiteX3" fmla="*/ 875292 w 2286752"/>
              <a:gd name="connsiteY3" fmla="*/ 1829017 h 4626278"/>
              <a:gd name="connsiteX4" fmla="*/ 232354 w 2286752"/>
              <a:gd name="connsiteY4" fmla="*/ 1628992 h 4626278"/>
              <a:gd name="connsiteX5" fmla="*/ 718129 w 2286752"/>
              <a:gd name="connsiteY5" fmla="*/ 2243354 h 4626278"/>
              <a:gd name="connsiteX6" fmla="*/ 1632529 w 2286752"/>
              <a:gd name="connsiteY6" fmla="*/ 3214904 h 4626278"/>
              <a:gd name="connsiteX7" fmla="*/ 775279 w 2286752"/>
              <a:gd name="connsiteY7" fmla="*/ 2886292 h 4626278"/>
              <a:gd name="connsiteX8" fmla="*/ 2218317 w 2286752"/>
              <a:gd name="connsiteY8" fmla="*/ 4529354 h 4626278"/>
              <a:gd name="connsiteX9" fmla="*/ 1903992 w 2286752"/>
              <a:gd name="connsiteY9" fmla="*/ 4143592 h 4626278"/>
              <a:gd name="connsiteX10" fmla="*/ 589542 w 2286752"/>
              <a:gd name="connsiteY10" fmla="*/ 1743292 h 4626278"/>
              <a:gd name="connsiteX11" fmla="*/ 60904 w 2286752"/>
              <a:gd name="connsiteY11" fmla="*/ 986054 h 4626278"/>
              <a:gd name="connsiteX12" fmla="*/ 18042 w 2286752"/>
              <a:gd name="connsiteY12" fmla="*/ 1257517 h 4626278"/>
              <a:gd name="connsiteX13" fmla="*/ 18042 w 2286752"/>
              <a:gd name="connsiteY13" fmla="*/ 217 h 462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752" h="4626278">
                <a:moveTo>
                  <a:pt x="18042" y="217"/>
                </a:moveTo>
                <a:cubicBezTo>
                  <a:pt x="56142" y="-16452"/>
                  <a:pt x="208542" y="928904"/>
                  <a:pt x="246642" y="1157504"/>
                </a:cubicBezTo>
                <a:cubicBezTo>
                  <a:pt x="284742" y="1386104"/>
                  <a:pt x="141867" y="1259898"/>
                  <a:pt x="246642" y="1371817"/>
                </a:cubicBezTo>
                <a:cubicBezTo>
                  <a:pt x="351417" y="1483736"/>
                  <a:pt x="877673" y="1786155"/>
                  <a:pt x="875292" y="1829017"/>
                </a:cubicBezTo>
                <a:cubicBezTo>
                  <a:pt x="872911" y="1871880"/>
                  <a:pt x="258548" y="1559936"/>
                  <a:pt x="232354" y="1628992"/>
                </a:cubicBezTo>
                <a:cubicBezTo>
                  <a:pt x="206160" y="1698048"/>
                  <a:pt x="484767" y="1979035"/>
                  <a:pt x="718129" y="2243354"/>
                </a:cubicBezTo>
                <a:cubicBezTo>
                  <a:pt x="951492" y="2507673"/>
                  <a:pt x="1623004" y="3107748"/>
                  <a:pt x="1632529" y="3214904"/>
                </a:cubicBezTo>
                <a:cubicBezTo>
                  <a:pt x="1642054" y="3322060"/>
                  <a:pt x="677648" y="2667217"/>
                  <a:pt x="775279" y="2886292"/>
                </a:cubicBezTo>
                <a:cubicBezTo>
                  <a:pt x="872910" y="3105367"/>
                  <a:pt x="2030198" y="4319804"/>
                  <a:pt x="2218317" y="4529354"/>
                </a:cubicBezTo>
                <a:cubicBezTo>
                  <a:pt x="2406436" y="4738904"/>
                  <a:pt x="2175454" y="4607936"/>
                  <a:pt x="1903992" y="4143592"/>
                </a:cubicBezTo>
                <a:cubicBezTo>
                  <a:pt x="1632530" y="3679248"/>
                  <a:pt x="896723" y="2269548"/>
                  <a:pt x="589542" y="1743292"/>
                </a:cubicBezTo>
                <a:cubicBezTo>
                  <a:pt x="282361" y="1217036"/>
                  <a:pt x="156154" y="1067017"/>
                  <a:pt x="60904" y="986054"/>
                </a:cubicBezTo>
                <a:cubicBezTo>
                  <a:pt x="-34346" y="905092"/>
                  <a:pt x="22805" y="1426586"/>
                  <a:pt x="18042" y="1257517"/>
                </a:cubicBezTo>
                <a:cubicBezTo>
                  <a:pt x="13279" y="1088448"/>
                  <a:pt x="-20058" y="16886"/>
                  <a:pt x="18042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D29C01EC-5633-882E-0F19-FC3F27438105}"/>
              </a:ext>
            </a:extLst>
          </p:cNvPr>
          <p:cNvSpPr/>
          <p:nvPr/>
        </p:nvSpPr>
        <p:spPr>
          <a:xfrm>
            <a:off x="920024" y="6194299"/>
            <a:ext cx="1429200" cy="4455720"/>
          </a:xfrm>
          <a:custGeom>
            <a:avLst/>
            <a:gdLst>
              <a:gd name="connsiteX0" fmla="*/ 1423126 w 1429200"/>
              <a:gd name="connsiteY0" fmla="*/ 49339 h 4455720"/>
              <a:gd name="connsiteX1" fmla="*/ 423001 w 1429200"/>
              <a:gd name="connsiteY1" fmla="*/ 2635376 h 4455720"/>
              <a:gd name="connsiteX2" fmla="*/ 823051 w 1429200"/>
              <a:gd name="connsiteY2" fmla="*/ 2278189 h 4455720"/>
              <a:gd name="connsiteX3" fmla="*/ 8664 w 1429200"/>
              <a:gd name="connsiteY3" fmla="*/ 4349876 h 4455720"/>
              <a:gd name="connsiteX4" fmla="*/ 380139 w 1429200"/>
              <a:gd name="connsiteY4" fmla="*/ 3935539 h 4455720"/>
              <a:gd name="connsiteX5" fmla="*/ 151539 w 1429200"/>
              <a:gd name="connsiteY5" fmla="*/ 4449889 h 4455720"/>
              <a:gd name="connsiteX6" fmla="*/ 723039 w 1429200"/>
              <a:gd name="connsiteY6" fmla="*/ 3521201 h 4455720"/>
              <a:gd name="connsiteX7" fmla="*/ 951639 w 1429200"/>
              <a:gd name="connsiteY7" fmla="*/ 3049714 h 4455720"/>
              <a:gd name="connsiteX8" fmla="*/ 565876 w 1429200"/>
              <a:gd name="connsiteY8" fmla="*/ 3278314 h 4455720"/>
              <a:gd name="connsiteX9" fmla="*/ 837339 w 1429200"/>
              <a:gd name="connsiteY9" fmla="*/ 1906714 h 4455720"/>
              <a:gd name="connsiteX10" fmla="*/ 122964 w 1429200"/>
              <a:gd name="connsiteY10" fmla="*/ 2963989 h 4455720"/>
              <a:gd name="connsiteX11" fmla="*/ 608739 w 1429200"/>
              <a:gd name="connsiteY11" fmla="*/ 2035301 h 4455720"/>
              <a:gd name="connsiteX12" fmla="*/ 1037364 w 1429200"/>
              <a:gd name="connsiteY12" fmla="*/ 577976 h 4455720"/>
              <a:gd name="connsiteX13" fmla="*/ 851626 w 1429200"/>
              <a:gd name="connsiteY13" fmla="*/ 906589 h 4455720"/>
              <a:gd name="connsiteX14" fmla="*/ 1423126 w 1429200"/>
              <a:gd name="connsiteY14" fmla="*/ 49339 h 44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200" h="4455720">
                <a:moveTo>
                  <a:pt x="1423126" y="49339"/>
                </a:moveTo>
                <a:cubicBezTo>
                  <a:pt x="1351689" y="337470"/>
                  <a:pt x="523013" y="2263901"/>
                  <a:pt x="423001" y="2635376"/>
                </a:cubicBezTo>
                <a:cubicBezTo>
                  <a:pt x="322989" y="3006851"/>
                  <a:pt x="892107" y="1992439"/>
                  <a:pt x="823051" y="2278189"/>
                </a:cubicBezTo>
                <a:cubicBezTo>
                  <a:pt x="753995" y="2563939"/>
                  <a:pt x="82483" y="4073651"/>
                  <a:pt x="8664" y="4349876"/>
                </a:cubicBezTo>
                <a:cubicBezTo>
                  <a:pt x="-65155" y="4626101"/>
                  <a:pt x="356326" y="3918870"/>
                  <a:pt x="380139" y="3935539"/>
                </a:cubicBezTo>
                <a:cubicBezTo>
                  <a:pt x="403951" y="3952208"/>
                  <a:pt x="94389" y="4518945"/>
                  <a:pt x="151539" y="4449889"/>
                </a:cubicBezTo>
                <a:cubicBezTo>
                  <a:pt x="208689" y="4380833"/>
                  <a:pt x="589689" y="3754564"/>
                  <a:pt x="723039" y="3521201"/>
                </a:cubicBezTo>
                <a:cubicBezTo>
                  <a:pt x="856389" y="3287838"/>
                  <a:pt x="977833" y="3090195"/>
                  <a:pt x="951639" y="3049714"/>
                </a:cubicBezTo>
                <a:cubicBezTo>
                  <a:pt x="925445" y="3009233"/>
                  <a:pt x="584926" y="3468814"/>
                  <a:pt x="565876" y="3278314"/>
                </a:cubicBezTo>
                <a:cubicBezTo>
                  <a:pt x="546826" y="3087814"/>
                  <a:pt x="911158" y="1959102"/>
                  <a:pt x="837339" y="1906714"/>
                </a:cubicBezTo>
                <a:cubicBezTo>
                  <a:pt x="763520" y="1854327"/>
                  <a:pt x="161064" y="2942558"/>
                  <a:pt x="122964" y="2963989"/>
                </a:cubicBezTo>
                <a:cubicBezTo>
                  <a:pt x="84864" y="2985420"/>
                  <a:pt x="456339" y="2432970"/>
                  <a:pt x="608739" y="2035301"/>
                </a:cubicBezTo>
                <a:cubicBezTo>
                  <a:pt x="761139" y="1637632"/>
                  <a:pt x="996883" y="766095"/>
                  <a:pt x="1037364" y="577976"/>
                </a:cubicBezTo>
                <a:cubicBezTo>
                  <a:pt x="1077845" y="389857"/>
                  <a:pt x="789714" y="987551"/>
                  <a:pt x="851626" y="906589"/>
                </a:cubicBezTo>
                <a:cubicBezTo>
                  <a:pt x="913538" y="825627"/>
                  <a:pt x="1494563" y="-238792"/>
                  <a:pt x="1423126" y="493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8C390A4-207B-8C79-E995-9330753EE88B}"/>
              </a:ext>
            </a:extLst>
          </p:cNvPr>
          <p:cNvSpPr/>
          <p:nvPr/>
        </p:nvSpPr>
        <p:spPr>
          <a:xfrm>
            <a:off x="2649938" y="5920211"/>
            <a:ext cx="2870923" cy="3036268"/>
          </a:xfrm>
          <a:custGeom>
            <a:avLst/>
            <a:gdLst>
              <a:gd name="connsiteX0" fmla="*/ 666286 w 2870923"/>
              <a:gd name="connsiteY0" fmla="*/ 346477 h 3036268"/>
              <a:gd name="connsiteX1" fmla="*/ 1135678 w 2870923"/>
              <a:gd name="connsiteY1" fmla="*/ 1388893 h 3036268"/>
              <a:gd name="connsiteX2" fmla="*/ 1093006 w 2870923"/>
              <a:gd name="connsiteY2" fmla="*/ 1291357 h 3036268"/>
              <a:gd name="connsiteX3" fmla="*/ 1556302 w 2870923"/>
              <a:gd name="connsiteY3" fmla="*/ 1541293 h 3036268"/>
              <a:gd name="connsiteX4" fmla="*/ 1464862 w 2870923"/>
              <a:gd name="connsiteY4" fmla="*/ 1492525 h 3036268"/>
              <a:gd name="connsiteX5" fmla="*/ 2677966 w 2870923"/>
              <a:gd name="connsiteY5" fmla="*/ 2236237 h 3036268"/>
              <a:gd name="connsiteX6" fmla="*/ 2495086 w 2870923"/>
              <a:gd name="connsiteY6" fmla="*/ 2102125 h 3036268"/>
              <a:gd name="connsiteX7" fmla="*/ 2866942 w 2870923"/>
              <a:gd name="connsiteY7" fmla="*/ 2096029 h 3036268"/>
              <a:gd name="connsiteX8" fmla="*/ 2677966 w 2870923"/>
              <a:gd name="connsiteY8" fmla="*/ 2254525 h 3036268"/>
              <a:gd name="connsiteX9" fmla="*/ 2464606 w 2870923"/>
              <a:gd name="connsiteY9" fmla="*/ 3004333 h 3036268"/>
              <a:gd name="connsiteX10" fmla="*/ 2373166 w 2870923"/>
              <a:gd name="connsiteY10" fmla="*/ 2845837 h 3036268"/>
              <a:gd name="connsiteX11" fmla="*/ 1720894 w 2870923"/>
              <a:gd name="connsiteY11" fmla="*/ 2370349 h 3036268"/>
              <a:gd name="connsiteX12" fmla="*/ 87166 w 2870923"/>
              <a:gd name="connsiteY12" fmla="*/ 108733 h 3036268"/>
              <a:gd name="connsiteX13" fmla="*/ 288334 w 2870923"/>
              <a:gd name="connsiteY13" fmla="*/ 511069 h 3036268"/>
              <a:gd name="connsiteX14" fmla="*/ 843070 w 2870923"/>
              <a:gd name="connsiteY14" fmla="*/ 1852189 h 3036268"/>
              <a:gd name="connsiteX15" fmla="*/ 715054 w 2870923"/>
              <a:gd name="connsiteY15" fmla="*/ 748813 h 3036268"/>
              <a:gd name="connsiteX16" fmla="*/ 702862 w 2870923"/>
              <a:gd name="connsiteY16" fmla="*/ 949981 h 3036268"/>
              <a:gd name="connsiteX17" fmla="*/ 666286 w 2870923"/>
              <a:gd name="connsiteY17" fmla="*/ 346477 h 303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70923" h="3036268">
                <a:moveTo>
                  <a:pt x="666286" y="346477"/>
                </a:moveTo>
                <a:cubicBezTo>
                  <a:pt x="738422" y="419629"/>
                  <a:pt x="1064558" y="1231413"/>
                  <a:pt x="1135678" y="1388893"/>
                </a:cubicBezTo>
                <a:cubicBezTo>
                  <a:pt x="1206798" y="1546373"/>
                  <a:pt x="1022902" y="1265957"/>
                  <a:pt x="1093006" y="1291357"/>
                </a:cubicBezTo>
                <a:cubicBezTo>
                  <a:pt x="1163110" y="1316757"/>
                  <a:pt x="1494326" y="1507765"/>
                  <a:pt x="1556302" y="1541293"/>
                </a:cubicBezTo>
                <a:lnTo>
                  <a:pt x="1464862" y="1492525"/>
                </a:lnTo>
                <a:lnTo>
                  <a:pt x="2677966" y="2236237"/>
                </a:lnTo>
                <a:cubicBezTo>
                  <a:pt x="2849670" y="2337837"/>
                  <a:pt x="2463590" y="2125493"/>
                  <a:pt x="2495086" y="2102125"/>
                </a:cubicBezTo>
                <a:cubicBezTo>
                  <a:pt x="2526582" y="2078757"/>
                  <a:pt x="2836462" y="2070629"/>
                  <a:pt x="2866942" y="2096029"/>
                </a:cubicBezTo>
                <a:cubicBezTo>
                  <a:pt x="2897422" y="2121429"/>
                  <a:pt x="2745022" y="2103141"/>
                  <a:pt x="2677966" y="2254525"/>
                </a:cubicBezTo>
                <a:cubicBezTo>
                  <a:pt x="2610910" y="2405909"/>
                  <a:pt x="2515406" y="2905781"/>
                  <a:pt x="2464606" y="3004333"/>
                </a:cubicBezTo>
                <a:cubicBezTo>
                  <a:pt x="2413806" y="3102885"/>
                  <a:pt x="2497118" y="2951501"/>
                  <a:pt x="2373166" y="2845837"/>
                </a:cubicBezTo>
                <a:cubicBezTo>
                  <a:pt x="2249214" y="2740173"/>
                  <a:pt x="2101894" y="2826533"/>
                  <a:pt x="1720894" y="2370349"/>
                </a:cubicBezTo>
                <a:cubicBezTo>
                  <a:pt x="1339894" y="1914165"/>
                  <a:pt x="325926" y="418613"/>
                  <a:pt x="87166" y="108733"/>
                </a:cubicBezTo>
                <a:cubicBezTo>
                  <a:pt x="-151594" y="-201147"/>
                  <a:pt x="162350" y="220493"/>
                  <a:pt x="288334" y="511069"/>
                </a:cubicBezTo>
                <a:cubicBezTo>
                  <a:pt x="414318" y="801645"/>
                  <a:pt x="771950" y="1812565"/>
                  <a:pt x="843070" y="1852189"/>
                </a:cubicBezTo>
                <a:cubicBezTo>
                  <a:pt x="914190" y="1891813"/>
                  <a:pt x="738422" y="899181"/>
                  <a:pt x="715054" y="748813"/>
                </a:cubicBezTo>
                <a:cubicBezTo>
                  <a:pt x="691686" y="598445"/>
                  <a:pt x="705910" y="1012973"/>
                  <a:pt x="702862" y="949981"/>
                </a:cubicBezTo>
                <a:cubicBezTo>
                  <a:pt x="699814" y="886989"/>
                  <a:pt x="594150" y="273325"/>
                  <a:pt x="666286" y="34647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9915F60-ACC8-3FC2-47C1-4EF962C5DC6B}"/>
              </a:ext>
            </a:extLst>
          </p:cNvPr>
          <p:cNvSpPr/>
          <p:nvPr/>
        </p:nvSpPr>
        <p:spPr>
          <a:xfrm>
            <a:off x="6116613" y="4996981"/>
            <a:ext cx="717687" cy="1675236"/>
          </a:xfrm>
          <a:custGeom>
            <a:avLst/>
            <a:gdLst>
              <a:gd name="connsiteX0" fmla="*/ 84564 w 717687"/>
              <a:gd name="connsiteY0" fmla="*/ 22 h 1675236"/>
              <a:gd name="connsiteX1" fmla="*/ 593280 w 717687"/>
              <a:gd name="connsiteY1" fmla="*/ 180326 h 1675236"/>
              <a:gd name="connsiteX2" fmla="*/ 548204 w 717687"/>
              <a:gd name="connsiteY2" fmla="*/ 360630 h 1675236"/>
              <a:gd name="connsiteX3" fmla="*/ 715629 w 717687"/>
              <a:gd name="connsiteY3" fmla="*/ 379949 h 1675236"/>
              <a:gd name="connsiteX4" fmla="*/ 412976 w 717687"/>
              <a:gd name="connsiteY4" fmla="*/ 837149 h 1675236"/>
              <a:gd name="connsiteX5" fmla="*/ 676993 w 717687"/>
              <a:gd name="connsiteY5" fmla="*/ 682602 h 1675236"/>
              <a:gd name="connsiteX6" fmla="*/ 631917 w 717687"/>
              <a:gd name="connsiteY6" fmla="*/ 837149 h 1675236"/>
              <a:gd name="connsiteX7" fmla="*/ 509567 w 717687"/>
              <a:gd name="connsiteY7" fmla="*/ 1371622 h 1675236"/>
              <a:gd name="connsiteX8" fmla="*/ 606159 w 717687"/>
              <a:gd name="connsiteY8" fmla="*/ 998134 h 1675236"/>
              <a:gd name="connsiteX9" fmla="*/ 683432 w 717687"/>
              <a:gd name="connsiteY9" fmla="*/ 1667836 h 1675236"/>
              <a:gd name="connsiteX10" fmla="*/ 561083 w 717687"/>
              <a:gd name="connsiteY10" fmla="*/ 1339425 h 1675236"/>
              <a:gd name="connsiteX11" fmla="*/ 425855 w 717687"/>
              <a:gd name="connsiteY11" fmla="*/ 1075408 h 1675236"/>
              <a:gd name="connsiteX12" fmla="*/ 297066 w 717687"/>
              <a:gd name="connsiteY12" fmla="*/ 1455334 h 1675236"/>
              <a:gd name="connsiteX13" fmla="*/ 290626 w 717687"/>
              <a:gd name="connsiteY13" fmla="*/ 1307227 h 1675236"/>
              <a:gd name="connsiteX14" fmla="*/ 232672 w 717687"/>
              <a:gd name="connsiteY14" fmla="*/ 1384501 h 1675236"/>
              <a:gd name="connsiteX15" fmla="*/ 271308 w 717687"/>
              <a:gd name="connsiteY15" fmla="*/ 1036771 h 1675236"/>
              <a:gd name="connsiteX16" fmla="*/ 7291 w 717687"/>
              <a:gd name="connsiteY16" fmla="*/ 122371 h 1675236"/>
              <a:gd name="connsiteX17" fmla="*/ 78125 w 717687"/>
              <a:gd name="connsiteY17" fmla="*/ 315554 h 1675236"/>
              <a:gd name="connsiteX18" fmla="*/ 123201 w 717687"/>
              <a:gd name="connsiteY18" fmla="*/ 109492 h 1675236"/>
              <a:gd name="connsiteX19" fmla="*/ 271308 w 717687"/>
              <a:gd name="connsiteY19" fmla="*/ 167447 h 1675236"/>
              <a:gd name="connsiteX20" fmla="*/ 84564 w 717687"/>
              <a:gd name="connsiteY20" fmla="*/ 22 h 16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687" h="1675236">
                <a:moveTo>
                  <a:pt x="84564" y="22"/>
                </a:moveTo>
                <a:cubicBezTo>
                  <a:pt x="138226" y="2168"/>
                  <a:pt x="516007" y="120225"/>
                  <a:pt x="593280" y="180326"/>
                </a:cubicBezTo>
                <a:cubicBezTo>
                  <a:pt x="670553" y="240427"/>
                  <a:pt x="527813" y="327360"/>
                  <a:pt x="548204" y="360630"/>
                </a:cubicBezTo>
                <a:cubicBezTo>
                  <a:pt x="568596" y="393901"/>
                  <a:pt x="738167" y="300529"/>
                  <a:pt x="715629" y="379949"/>
                </a:cubicBezTo>
                <a:cubicBezTo>
                  <a:pt x="693091" y="459369"/>
                  <a:pt x="419415" y="786707"/>
                  <a:pt x="412976" y="837149"/>
                </a:cubicBezTo>
                <a:cubicBezTo>
                  <a:pt x="406537" y="887591"/>
                  <a:pt x="640503" y="682602"/>
                  <a:pt x="676993" y="682602"/>
                </a:cubicBezTo>
                <a:cubicBezTo>
                  <a:pt x="713483" y="682602"/>
                  <a:pt x="659821" y="722312"/>
                  <a:pt x="631917" y="837149"/>
                </a:cubicBezTo>
                <a:cubicBezTo>
                  <a:pt x="604013" y="951986"/>
                  <a:pt x="513860" y="1344791"/>
                  <a:pt x="509567" y="1371622"/>
                </a:cubicBezTo>
                <a:cubicBezTo>
                  <a:pt x="505274" y="1398453"/>
                  <a:pt x="577182" y="948765"/>
                  <a:pt x="606159" y="998134"/>
                </a:cubicBezTo>
                <a:cubicBezTo>
                  <a:pt x="635136" y="1047503"/>
                  <a:pt x="690945" y="1610954"/>
                  <a:pt x="683432" y="1667836"/>
                </a:cubicBezTo>
                <a:cubicBezTo>
                  <a:pt x="675919" y="1724718"/>
                  <a:pt x="604012" y="1438163"/>
                  <a:pt x="561083" y="1339425"/>
                </a:cubicBezTo>
                <a:cubicBezTo>
                  <a:pt x="518154" y="1240687"/>
                  <a:pt x="469858" y="1056090"/>
                  <a:pt x="425855" y="1075408"/>
                </a:cubicBezTo>
                <a:cubicBezTo>
                  <a:pt x="381852" y="1094726"/>
                  <a:pt x="319604" y="1416698"/>
                  <a:pt x="297066" y="1455334"/>
                </a:cubicBezTo>
                <a:cubicBezTo>
                  <a:pt x="274528" y="1493970"/>
                  <a:pt x="301358" y="1319033"/>
                  <a:pt x="290626" y="1307227"/>
                </a:cubicBezTo>
                <a:cubicBezTo>
                  <a:pt x="279894" y="1295421"/>
                  <a:pt x="235892" y="1429577"/>
                  <a:pt x="232672" y="1384501"/>
                </a:cubicBezTo>
                <a:cubicBezTo>
                  <a:pt x="229452" y="1339425"/>
                  <a:pt x="308871" y="1247126"/>
                  <a:pt x="271308" y="1036771"/>
                </a:cubicBezTo>
                <a:cubicBezTo>
                  <a:pt x="233745" y="826416"/>
                  <a:pt x="39488" y="242574"/>
                  <a:pt x="7291" y="122371"/>
                </a:cubicBezTo>
                <a:cubicBezTo>
                  <a:pt x="-24906" y="2168"/>
                  <a:pt x="58807" y="317700"/>
                  <a:pt x="78125" y="315554"/>
                </a:cubicBezTo>
                <a:cubicBezTo>
                  <a:pt x="97443" y="313408"/>
                  <a:pt x="91004" y="134176"/>
                  <a:pt x="123201" y="109492"/>
                </a:cubicBezTo>
                <a:cubicBezTo>
                  <a:pt x="155398" y="84808"/>
                  <a:pt x="272381" y="184619"/>
                  <a:pt x="271308" y="167447"/>
                </a:cubicBezTo>
                <a:cubicBezTo>
                  <a:pt x="270235" y="150275"/>
                  <a:pt x="30902" y="-2124"/>
                  <a:pt x="84564" y="2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E3EB41D-C19E-886D-319A-37730EF44683}"/>
              </a:ext>
            </a:extLst>
          </p:cNvPr>
          <p:cNvSpPr/>
          <p:nvPr/>
        </p:nvSpPr>
        <p:spPr>
          <a:xfrm>
            <a:off x="3888453" y="6583876"/>
            <a:ext cx="1288694" cy="987579"/>
          </a:xfrm>
          <a:custGeom>
            <a:avLst/>
            <a:gdLst>
              <a:gd name="connsiteX0" fmla="*/ 2412 w 1288694"/>
              <a:gd name="connsiteY0" fmla="*/ 3536 h 987579"/>
              <a:gd name="connsiteX1" fmla="*/ 730200 w 1288694"/>
              <a:gd name="connsiteY1" fmla="*/ 395422 h 987579"/>
              <a:gd name="connsiteX2" fmla="*/ 636894 w 1288694"/>
              <a:gd name="connsiteY2" fmla="*/ 386091 h 987579"/>
              <a:gd name="connsiteX3" fmla="*/ 1150078 w 1288694"/>
              <a:gd name="connsiteY3" fmla="*/ 330108 h 987579"/>
              <a:gd name="connsiteX4" fmla="*/ 851498 w 1288694"/>
              <a:gd name="connsiteY4" fmla="*/ 460736 h 987579"/>
              <a:gd name="connsiteX5" fmla="*/ 944804 w 1288694"/>
              <a:gd name="connsiteY5" fmla="*/ 656679 h 987579"/>
              <a:gd name="connsiteX6" fmla="*/ 692878 w 1288694"/>
              <a:gd name="connsiteY6" fmla="*/ 675340 h 987579"/>
              <a:gd name="connsiteX7" fmla="*/ 1280706 w 1288694"/>
              <a:gd name="connsiteY7" fmla="*/ 983251 h 987579"/>
              <a:gd name="connsiteX8" fmla="*/ 982127 w 1288694"/>
              <a:gd name="connsiteY8" fmla="*/ 815300 h 987579"/>
              <a:gd name="connsiteX9" fmla="*/ 273000 w 1288694"/>
              <a:gd name="connsiteY9" fmla="*/ 274124 h 987579"/>
              <a:gd name="connsiteX10" fmla="*/ 487604 w 1288694"/>
              <a:gd name="connsiteY10" fmla="*/ 656679 h 987579"/>
              <a:gd name="connsiteX11" fmla="*/ 2412 w 1288694"/>
              <a:gd name="connsiteY11" fmla="*/ 3536 h 98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8694" h="987579">
                <a:moveTo>
                  <a:pt x="2412" y="3536"/>
                </a:moveTo>
                <a:cubicBezTo>
                  <a:pt x="42845" y="-40007"/>
                  <a:pt x="624453" y="331663"/>
                  <a:pt x="730200" y="395422"/>
                </a:cubicBezTo>
                <a:cubicBezTo>
                  <a:pt x="835947" y="459181"/>
                  <a:pt x="566914" y="396977"/>
                  <a:pt x="636894" y="386091"/>
                </a:cubicBezTo>
                <a:cubicBezTo>
                  <a:pt x="706874" y="375205"/>
                  <a:pt x="1114311" y="317667"/>
                  <a:pt x="1150078" y="330108"/>
                </a:cubicBezTo>
                <a:cubicBezTo>
                  <a:pt x="1185845" y="342549"/>
                  <a:pt x="885710" y="406308"/>
                  <a:pt x="851498" y="460736"/>
                </a:cubicBezTo>
                <a:cubicBezTo>
                  <a:pt x="817286" y="515164"/>
                  <a:pt x="971241" y="620912"/>
                  <a:pt x="944804" y="656679"/>
                </a:cubicBezTo>
                <a:cubicBezTo>
                  <a:pt x="918367" y="692446"/>
                  <a:pt x="636894" y="620911"/>
                  <a:pt x="692878" y="675340"/>
                </a:cubicBezTo>
                <a:cubicBezTo>
                  <a:pt x="748862" y="729769"/>
                  <a:pt x="1232498" y="959924"/>
                  <a:pt x="1280706" y="983251"/>
                </a:cubicBezTo>
                <a:cubicBezTo>
                  <a:pt x="1328914" y="1006578"/>
                  <a:pt x="1150078" y="933488"/>
                  <a:pt x="982127" y="815300"/>
                </a:cubicBezTo>
                <a:cubicBezTo>
                  <a:pt x="814176" y="697112"/>
                  <a:pt x="355420" y="300561"/>
                  <a:pt x="273000" y="274124"/>
                </a:cubicBezTo>
                <a:cubicBezTo>
                  <a:pt x="190580" y="247687"/>
                  <a:pt x="532702" y="698667"/>
                  <a:pt x="487604" y="656679"/>
                </a:cubicBezTo>
                <a:cubicBezTo>
                  <a:pt x="442506" y="614691"/>
                  <a:pt x="-38021" y="47079"/>
                  <a:pt x="2412" y="353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EBBE946-F557-724A-5215-9CE534C8F737}"/>
              </a:ext>
            </a:extLst>
          </p:cNvPr>
          <p:cNvSpPr/>
          <p:nvPr/>
        </p:nvSpPr>
        <p:spPr>
          <a:xfrm>
            <a:off x="4030824" y="4338532"/>
            <a:ext cx="1707615" cy="319498"/>
          </a:xfrm>
          <a:custGeom>
            <a:avLst/>
            <a:gdLst>
              <a:gd name="connsiteX0" fmla="*/ 0 w 1707615"/>
              <a:gd name="connsiteY0" fmla="*/ 242799 h 319498"/>
              <a:gd name="connsiteX1" fmla="*/ 671805 w 1707615"/>
              <a:gd name="connsiteY1" fmla="*/ 18864 h 319498"/>
              <a:gd name="connsiteX2" fmla="*/ 475862 w 1707615"/>
              <a:gd name="connsiteY2" fmla="*/ 18864 h 319498"/>
              <a:gd name="connsiteX3" fmla="*/ 1073021 w 1707615"/>
              <a:gd name="connsiteY3" fmla="*/ 9533 h 319498"/>
              <a:gd name="connsiteX4" fmla="*/ 970384 w 1707615"/>
              <a:gd name="connsiteY4" fmla="*/ 203 h 319498"/>
              <a:gd name="connsiteX5" fmla="*/ 1408923 w 1707615"/>
              <a:gd name="connsiteY5" fmla="*/ 18864 h 319498"/>
              <a:gd name="connsiteX6" fmla="*/ 1408923 w 1707615"/>
              <a:gd name="connsiteY6" fmla="*/ 37525 h 319498"/>
              <a:gd name="connsiteX7" fmla="*/ 1511560 w 1707615"/>
              <a:gd name="connsiteY7" fmla="*/ 74848 h 319498"/>
              <a:gd name="connsiteX8" fmla="*/ 1558213 w 1707615"/>
              <a:gd name="connsiteY8" fmla="*/ 37525 h 319498"/>
              <a:gd name="connsiteX9" fmla="*/ 1623527 w 1707615"/>
              <a:gd name="connsiteY9" fmla="*/ 121501 h 319498"/>
              <a:gd name="connsiteX10" fmla="*/ 1707503 w 1707615"/>
              <a:gd name="connsiteY10" fmla="*/ 93509 h 319498"/>
              <a:gd name="connsiteX11" fmla="*/ 1604866 w 1707615"/>
              <a:gd name="connsiteY11" fmla="*/ 298782 h 319498"/>
              <a:gd name="connsiteX12" fmla="*/ 1352939 w 1707615"/>
              <a:gd name="connsiteY12" fmla="*/ 289452 h 319498"/>
              <a:gd name="connsiteX13" fmla="*/ 1418254 w 1707615"/>
              <a:gd name="connsiteY13" fmla="*/ 317444 h 319498"/>
              <a:gd name="connsiteX14" fmla="*/ 699796 w 1707615"/>
              <a:gd name="connsiteY14" fmla="*/ 224137 h 319498"/>
              <a:gd name="connsiteX15" fmla="*/ 1175658 w 1707615"/>
              <a:gd name="connsiteY15" fmla="*/ 252129 h 319498"/>
              <a:gd name="connsiteX16" fmla="*/ 1119674 w 1707615"/>
              <a:gd name="connsiteY16" fmla="*/ 242799 h 319498"/>
              <a:gd name="connsiteX17" fmla="*/ 597160 w 1707615"/>
              <a:gd name="connsiteY17" fmla="*/ 196146 h 319498"/>
              <a:gd name="connsiteX18" fmla="*/ 270588 w 1707615"/>
              <a:gd name="connsiteY18" fmla="*/ 233468 h 319498"/>
              <a:gd name="connsiteX19" fmla="*/ 671805 w 1707615"/>
              <a:gd name="connsiteY19" fmla="*/ 65517 h 319498"/>
              <a:gd name="connsiteX20" fmla="*/ 0 w 1707615"/>
              <a:gd name="connsiteY20" fmla="*/ 242799 h 3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07615" h="319498">
                <a:moveTo>
                  <a:pt x="0" y="242799"/>
                </a:moveTo>
                <a:cubicBezTo>
                  <a:pt x="0" y="235024"/>
                  <a:pt x="592495" y="56186"/>
                  <a:pt x="671805" y="18864"/>
                </a:cubicBezTo>
                <a:cubicBezTo>
                  <a:pt x="751115" y="-18459"/>
                  <a:pt x="475862" y="18864"/>
                  <a:pt x="475862" y="18864"/>
                </a:cubicBezTo>
                <a:lnTo>
                  <a:pt x="1073021" y="9533"/>
                </a:lnTo>
                <a:cubicBezTo>
                  <a:pt x="1155441" y="6423"/>
                  <a:pt x="914400" y="-1352"/>
                  <a:pt x="970384" y="203"/>
                </a:cubicBezTo>
                <a:cubicBezTo>
                  <a:pt x="1026368" y="1758"/>
                  <a:pt x="1335833" y="12644"/>
                  <a:pt x="1408923" y="18864"/>
                </a:cubicBezTo>
                <a:cubicBezTo>
                  <a:pt x="1482013" y="25084"/>
                  <a:pt x="1391817" y="28194"/>
                  <a:pt x="1408923" y="37525"/>
                </a:cubicBezTo>
                <a:cubicBezTo>
                  <a:pt x="1426029" y="46856"/>
                  <a:pt x="1511560" y="74848"/>
                  <a:pt x="1511560" y="74848"/>
                </a:cubicBezTo>
                <a:cubicBezTo>
                  <a:pt x="1536442" y="74848"/>
                  <a:pt x="1539552" y="29750"/>
                  <a:pt x="1558213" y="37525"/>
                </a:cubicBezTo>
                <a:cubicBezTo>
                  <a:pt x="1576874" y="45300"/>
                  <a:pt x="1598645" y="112170"/>
                  <a:pt x="1623527" y="121501"/>
                </a:cubicBezTo>
                <a:cubicBezTo>
                  <a:pt x="1648409" y="130832"/>
                  <a:pt x="1710613" y="63962"/>
                  <a:pt x="1707503" y="93509"/>
                </a:cubicBezTo>
                <a:cubicBezTo>
                  <a:pt x="1704393" y="123056"/>
                  <a:pt x="1663960" y="266125"/>
                  <a:pt x="1604866" y="298782"/>
                </a:cubicBezTo>
                <a:cubicBezTo>
                  <a:pt x="1545772" y="331439"/>
                  <a:pt x="1384041" y="286342"/>
                  <a:pt x="1352939" y="289452"/>
                </a:cubicBezTo>
                <a:cubicBezTo>
                  <a:pt x="1321837" y="292562"/>
                  <a:pt x="1527111" y="328330"/>
                  <a:pt x="1418254" y="317444"/>
                </a:cubicBezTo>
                <a:cubicBezTo>
                  <a:pt x="1309397" y="306558"/>
                  <a:pt x="740229" y="235023"/>
                  <a:pt x="699796" y="224137"/>
                </a:cubicBezTo>
                <a:cubicBezTo>
                  <a:pt x="659363" y="213251"/>
                  <a:pt x="1105678" y="249019"/>
                  <a:pt x="1175658" y="252129"/>
                </a:cubicBezTo>
                <a:cubicBezTo>
                  <a:pt x="1245638" y="255239"/>
                  <a:pt x="1119674" y="242799"/>
                  <a:pt x="1119674" y="242799"/>
                </a:cubicBezTo>
                <a:cubicBezTo>
                  <a:pt x="1023258" y="233468"/>
                  <a:pt x="738674" y="197701"/>
                  <a:pt x="597160" y="196146"/>
                </a:cubicBezTo>
                <a:cubicBezTo>
                  <a:pt x="455646" y="194591"/>
                  <a:pt x="258147" y="255240"/>
                  <a:pt x="270588" y="233468"/>
                </a:cubicBezTo>
                <a:cubicBezTo>
                  <a:pt x="283029" y="211696"/>
                  <a:pt x="712238" y="62407"/>
                  <a:pt x="671805" y="65517"/>
                </a:cubicBezTo>
                <a:cubicBezTo>
                  <a:pt x="631372" y="68627"/>
                  <a:pt x="0" y="250574"/>
                  <a:pt x="0" y="2427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AC618F4-6E02-FA4D-75F1-CE9AB5988880}"/>
              </a:ext>
            </a:extLst>
          </p:cNvPr>
          <p:cNvSpPr/>
          <p:nvPr/>
        </p:nvSpPr>
        <p:spPr>
          <a:xfrm>
            <a:off x="6175468" y="4208106"/>
            <a:ext cx="931759" cy="336011"/>
          </a:xfrm>
          <a:custGeom>
            <a:avLst/>
            <a:gdLst>
              <a:gd name="connsiteX0" fmla="*/ 1397 w 931759"/>
              <a:gd name="connsiteY0" fmla="*/ 335902 h 336011"/>
              <a:gd name="connsiteX1" fmla="*/ 216001 w 931759"/>
              <a:gd name="connsiteY1" fmla="*/ 261257 h 336011"/>
              <a:gd name="connsiteX2" fmla="*/ 178679 w 931759"/>
              <a:gd name="connsiteY2" fmla="*/ 251927 h 336011"/>
              <a:gd name="connsiteX3" fmla="*/ 449267 w 931759"/>
              <a:gd name="connsiteY3" fmla="*/ 9331 h 336011"/>
              <a:gd name="connsiteX4" fmla="*/ 299977 w 931759"/>
              <a:gd name="connsiteY4" fmla="*/ 55984 h 336011"/>
              <a:gd name="connsiteX5" fmla="*/ 682532 w 931759"/>
              <a:gd name="connsiteY5" fmla="*/ 0 h 336011"/>
              <a:gd name="connsiteX6" fmla="*/ 925128 w 931759"/>
              <a:gd name="connsiteY6" fmla="*/ 55984 h 336011"/>
              <a:gd name="connsiteX7" fmla="*/ 831822 w 931759"/>
              <a:gd name="connsiteY7" fmla="*/ 74645 h 336011"/>
              <a:gd name="connsiteX8" fmla="*/ 505250 w 931759"/>
              <a:gd name="connsiteY8" fmla="*/ 167951 h 336011"/>
              <a:gd name="connsiteX9" fmla="*/ 598556 w 931759"/>
              <a:gd name="connsiteY9" fmla="*/ 167951 h 336011"/>
              <a:gd name="connsiteX10" fmla="*/ 346630 w 931759"/>
              <a:gd name="connsiteY10" fmla="*/ 242596 h 336011"/>
              <a:gd name="connsiteX11" fmla="*/ 579895 w 931759"/>
              <a:gd name="connsiteY11" fmla="*/ 121298 h 336011"/>
              <a:gd name="connsiteX12" fmla="*/ 337299 w 931759"/>
              <a:gd name="connsiteY12" fmla="*/ 242596 h 336011"/>
              <a:gd name="connsiteX13" fmla="*/ 1397 w 931759"/>
              <a:gd name="connsiteY13" fmla="*/ 335902 h 33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759" h="336011">
                <a:moveTo>
                  <a:pt x="1397" y="335902"/>
                </a:moveTo>
                <a:cubicBezTo>
                  <a:pt x="-18819" y="339012"/>
                  <a:pt x="186454" y="275253"/>
                  <a:pt x="216001" y="261257"/>
                </a:cubicBezTo>
                <a:cubicBezTo>
                  <a:pt x="245548" y="247261"/>
                  <a:pt x="139801" y="293915"/>
                  <a:pt x="178679" y="251927"/>
                </a:cubicBezTo>
                <a:cubicBezTo>
                  <a:pt x="217557" y="209939"/>
                  <a:pt x="429051" y="41988"/>
                  <a:pt x="449267" y="9331"/>
                </a:cubicBezTo>
                <a:cubicBezTo>
                  <a:pt x="469483" y="-23326"/>
                  <a:pt x="261100" y="57539"/>
                  <a:pt x="299977" y="55984"/>
                </a:cubicBezTo>
                <a:cubicBezTo>
                  <a:pt x="338854" y="54429"/>
                  <a:pt x="578340" y="0"/>
                  <a:pt x="682532" y="0"/>
                </a:cubicBezTo>
                <a:cubicBezTo>
                  <a:pt x="786724" y="0"/>
                  <a:pt x="900246" y="43543"/>
                  <a:pt x="925128" y="55984"/>
                </a:cubicBezTo>
                <a:cubicBezTo>
                  <a:pt x="950010" y="68425"/>
                  <a:pt x="901802" y="55984"/>
                  <a:pt x="831822" y="74645"/>
                </a:cubicBezTo>
                <a:cubicBezTo>
                  <a:pt x="761842" y="93306"/>
                  <a:pt x="544128" y="152400"/>
                  <a:pt x="505250" y="167951"/>
                </a:cubicBezTo>
                <a:cubicBezTo>
                  <a:pt x="466372" y="183502"/>
                  <a:pt x="624993" y="155510"/>
                  <a:pt x="598556" y="167951"/>
                </a:cubicBezTo>
                <a:cubicBezTo>
                  <a:pt x="572119" y="180392"/>
                  <a:pt x="349740" y="250372"/>
                  <a:pt x="346630" y="242596"/>
                </a:cubicBezTo>
                <a:cubicBezTo>
                  <a:pt x="343520" y="234820"/>
                  <a:pt x="581450" y="121298"/>
                  <a:pt x="579895" y="121298"/>
                </a:cubicBezTo>
                <a:cubicBezTo>
                  <a:pt x="578340" y="121298"/>
                  <a:pt x="429050" y="206829"/>
                  <a:pt x="337299" y="242596"/>
                </a:cubicBezTo>
                <a:cubicBezTo>
                  <a:pt x="245548" y="278363"/>
                  <a:pt x="21613" y="332792"/>
                  <a:pt x="1397" y="33590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2F30363-29DE-A5F2-6189-EBB1AE571C28}"/>
              </a:ext>
            </a:extLst>
          </p:cNvPr>
          <p:cNvSpPr/>
          <p:nvPr/>
        </p:nvSpPr>
        <p:spPr>
          <a:xfrm>
            <a:off x="5092826" y="6643607"/>
            <a:ext cx="1576622" cy="423620"/>
          </a:xfrm>
          <a:custGeom>
            <a:avLst/>
            <a:gdLst>
              <a:gd name="connsiteX0" fmla="*/ 37113 w 1576622"/>
              <a:gd name="connsiteY0" fmla="*/ 423620 h 423620"/>
              <a:gd name="connsiteX1" fmla="*/ 832693 w 1576622"/>
              <a:gd name="connsiteY1" fmla="*/ 247973 h 423620"/>
              <a:gd name="connsiteX2" fmla="*/ 641547 w 1576622"/>
              <a:gd name="connsiteY2" fmla="*/ 289301 h 423620"/>
              <a:gd name="connsiteX3" fmla="*/ 1070333 w 1576622"/>
              <a:gd name="connsiteY3" fmla="*/ 242807 h 423620"/>
              <a:gd name="connsiteX4" fmla="*/ 760367 w 1576622"/>
              <a:gd name="connsiteY4" fmla="*/ 289301 h 423620"/>
              <a:gd name="connsiteX5" fmla="*/ 1137493 w 1576622"/>
              <a:gd name="connsiteY5" fmla="*/ 232474 h 423620"/>
              <a:gd name="connsiteX6" fmla="*/ 982510 w 1576622"/>
              <a:gd name="connsiteY6" fmla="*/ 185979 h 423620"/>
              <a:gd name="connsiteX7" fmla="*/ 1426794 w 1576622"/>
              <a:gd name="connsiteY7" fmla="*/ 201478 h 423620"/>
              <a:gd name="connsiteX8" fmla="*/ 1287310 w 1576622"/>
              <a:gd name="connsiteY8" fmla="*/ 196312 h 423620"/>
              <a:gd name="connsiteX9" fmla="*/ 1576611 w 1576622"/>
              <a:gd name="connsiteY9" fmla="*/ 191146 h 423620"/>
              <a:gd name="connsiteX10" fmla="*/ 1297642 w 1576622"/>
              <a:gd name="connsiteY10" fmla="*/ 72325 h 423620"/>
              <a:gd name="connsiteX11" fmla="*/ 1044503 w 1576622"/>
              <a:gd name="connsiteY11" fmla="*/ 25830 h 423620"/>
              <a:gd name="connsiteX12" fmla="*/ 915350 w 1576622"/>
              <a:gd name="connsiteY12" fmla="*/ 154983 h 423620"/>
              <a:gd name="connsiteX13" fmla="*/ 1075499 w 1576622"/>
              <a:gd name="connsiteY13" fmla="*/ 118820 h 423620"/>
              <a:gd name="connsiteX14" fmla="*/ 998008 w 1576622"/>
              <a:gd name="connsiteY14" fmla="*/ 129152 h 423620"/>
              <a:gd name="connsiteX15" fmla="*/ 1023838 w 1576622"/>
              <a:gd name="connsiteY15" fmla="*/ 56827 h 423620"/>
              <a:gd name="connsiteX16" fmla="*/ 626049 w 1576622"/>
              <a:gd name="connsiteY16" fmla="*/ 98156 h 423620"/>
              <a:gd name="connsiteX17" fmla="*/ 910184 w 1576622"/>
              <a:gd name="connsiteY17" fmla="*/ 0 h 423620"/>
              <a:gd name="connsiteX18" fmla="*/ 481398 w 1576622"/>
              <a:gd name="connsiteY18" fmla="*/ 98156 h 423620"/>
              <a:gd name="connsiteX19" fmla="*/ 626049 w 1576622"/>
              <a:gd name="connsiteY19" fmla="*/ 82657 h 423620"/>
              <a:gd name="connsiteX20" fmla="*/ 119771 w 1576622"/>
              <a:gd name="connsiteY20" fmla="*/ 299634 h 423620"/>
              <a:gd name="connsiteX21" fmla="*/ 950 w 1576622"/>
              <a:gd name="connsiteY21" fmla="*/ 278969 h 423620"/>
              <a:gd name="connsiteX22" fmla="*/ 155933 w 1576622"/>
              <a:gd name="connsiteY22" fmla="*/ 247973 h 423620"/>
              <a:gd name="connsiteX23" fmla="*/ 37113 w 1576622"/>
              <a:gd name="connsiteY23" fmla="*/ 423620 h 42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76622" h="423620">
                <a:moveTo>
                  <a:pt x="37113" y="423620"/>
                </a:moveTo>
                <a:cubicBezTo>
                  <a:pt x="149906" y="423620"/>
                  <a:pt x="832693" y="247973"/>
                  <a:pt x="832693" y="247973"/>
                </a:cubicBezTo>
                <a:cubicBezTo>
                  <a:pt x="933432" y="225586"/>
                  <a:pt x="601940" y="290162"/>
                  <a:pt x="641547" y="289301"/>
                </a:cubicBezTo>
                <a:cubicBezTo>
                  <a:pt x="681154" y="288440"/>
                  <a:pt x="1050530" y="242807"/>
                  <a:pt x="1070333" y="242807"/>
                </a:cubicBezTo>
                <a:cubicBezTo>
                  <a:pt x="1090136" y="242807"/>
                  <a:pt x="760367" y="289301"/>
                  <a:pt x="760367" y="289301"/>
                </a:cubicBezTo>
                <a:cubicBezTo>
                  <a:pt x="771560" y="287579"/>
                  <a:pt x="1100469" y="249694"/>
                  <a:pt x="1137493" y="232474"/>
                </a:cubicBezTo>
                <a:cubicBezTo>
                  <a:pt x="1174517" y="215254"/>
                  <a:pt x="934293" y="191145"/>
                  <a:pt x="982510" y="185979"/>
                </a:cubicBezTo>
                <a:cubicBezTo>
                  <a:pt x="1030727" y="180813"/>
                  <a:pt x="1426794" y="201478"/>
                  <a:pt x="1426794" y="201478"/>
                </a:cubicBezTo>
                <a:cubicBezTo>
                  <a:pt x="1477594" y="203200"/>
                  <a:pt x="1262341" y="198034"/>
                  <a:pt x="1287310" y="196312"/>
                </a:cubicBezTo>
                <a:cubicBezTo>
                  <a:pt x="1312279" y="194590"/>
                  <a:pt x="1574889" y="211810"/>
                  <a:pt x="1576611" y="191146"/>
                </a:cubicBezTo>
                <a:cubicBezTo>
                  <a:pt x="1578333" y="170482"/>
                  <a:pt x="1386327" y="99878"/>
                  <a:pt x="1297642" y="72325"/>
                </a:cubicBezTo>
                <a:cubicBezTo>
                  <a:pt x="1208957" y="44772"/>
                  <a:pt x="1108218" y="12054"/>
                  <a:pt x="1044503" y="25830"/>
                </a:cubicBezTo>
                <a:cubicBezTo>
                  <a:pt x="980788" y="39606"/>
                  <a:pt x="910184" y="139485"/>
                  <a:pt x="915350" y="154983"/>
                </a:cubicBezTo>
                <a:cubicBezTo>
                  <a:pt x="920516" y="170481"/>
                  <a:pt x="1061723" y="123125"/>
                  <a:pt x="1075499" y="118820"/>
                </a:cubicBezTo>
                <a:cubicBezTo>
                  <a:pt x="1089275" y="114515"/>
                  <a:pt x="1006618" y="139484"/>
                  <a:pt x="998008" y="129152"/>
                </a:cubicBezTo>
                <a:cubicBezTo>
                  <a:pt x="989398" y="118820"/>
                  <a:pt x="1085831" y="61993"/>
                  <a:pt x="1023838" y="56827"/>
                </a:cubicBezTo>
                <a:cubicBezTo>
                  <a:pt x="961845" y="51661"/>
                  <a:pt x="644991" y="107627"/>
                  <a:pt x="626049" y="98156"/>
                </a:cubicBezTo>
                <a:cubicBezTo>
                  <a:pt x="607107" y="88685"/>
                  <a:pt x="934292" y="0"/>
                  <a:pt x="910184" y="0"/>
                </a:cubicBezTo>
                <a:cubicBezTo>
                  <a:pt x="886076" y="0"/>
                  <a:pt x="528754" y="84380"/>
                  <a:pt x="481398" y="98156"/>
                </a:cubicBezTo>
                <a:cubicBezTo>
                  <a:pt x="434042" y="111932"/>
                  <a:pt x="686320" y="49077"/>
                  <a:pt x="626049" y="82657"/>
                </a:cubicBezTo>
                <a:cubicBezTo>
                  <a:pt x="565778" y="116237"/>
                  <a:pt x="223954" y="266915"/>
                  <a:pt x="119771" y="299634"/>
                </a:cubicBezTo>
                <a:cubicBezTo>
                  <a:pt x="15588" y="332353"/>
                  <a:pt x="-5077" y="287579"/>
                  <a:pt x="950" y="278969"/>
                </a:cubicBezTo>
                <a:cubicBezTo>
                  <a:pt x="6977" y="270359"/>
                  <a:pt x="152489" y="227308"/>
                  <a:pt x="155933" y="247973"/>
                </a:cubicBezTo>
                <a:cubicBezTo>
                  <a:pt x="159377" y="268637"/>
                  <a:pt x="-75680" y="423620"/>
                  <a:pt x="37113" y="42362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8AEFF8A-6B02-C55C-46DA-82992D83E47C}"/>
              </a:ext>
            </a:extLst>
          </p:cNvPr>
          <p:cNvSpPr/>
          <p:nvPr/>
        </p:nvSpPr>
        <p:spPr>
          <a:xfrm>
            <a:off x="5181600" y="6846328"/>
            <a:ext cx="1413136" cy="521302"/>
          </a:xfrm>
          <a:custGeom>
            <a:avLst/>
            <a:gdLst>
              <a:gd name="connsiteX0" fmla="*/ 0 w 1413136"/>
              <a:gd name="connsiteY0" fmla="*/ 133075 h 521302"/>
              <a:gd name="connsiteX1" fmla="*/ 134319 w 1413136"/>
              <a:gd name="connsiteY1" fmla="*/ 133075 h 521302"/>
              <a:gd name="connsiteX2" fmla="*/ 470115 w 1413136"/>
              <a:gd name="connsiteY2" fmla="*/ 133075 h 521302"/>
              <a:gd name="connsiteX3" fmla="*/ 459783 w 1413136"/>
              <a:gd name="connsiteY3" fmla="*/ 107245 h 521302"/>
              <a:gd name="connsiteX4" fmla="*/ 712922 w 1413136"/>
              <a:gd name="connsiteY4" fmla="*/ 153740 h 521302"/>
              <a:gd name="connsiteX5" fmla="*/ 681925 w 1413136"/>
              <a:gd name="connsiteY5" fmla="*/ 117577 h 521302"/>
              <a:gd name="connsiteX6" fmla="*/ 966061 w 1413136"/>
              <a:gd name="connsiteY6" fmla="*/ 76248 h 521302"/>
              <a:gd name="connsiteX7" fmla="*/ 1064217 w 1413136"/>
              <a:gd name="connsiteY7" fmla="*/ 24587 h 521302"/>
              <a:gd name="connsiteX8" fmla="*/ 1069383 w 1413136"/>
              <a:gd name="connsiteY8" fmla="*/ 55584 h 521302"/>
              <a:gd name="connsiteX9" fmla="*/ 1224366 w 1413136"/>
              <a:gd name="connsiteY9" fmla="*/ 24587 h 521302"/>
              <a:gd name="connsiteX10" fmla="*/ 1074549 w 1413136"/>
              <a:gd name="connsiteY10" fmla="*/ 138241 h 521302"/>
              <a:gd name="connsiteX11" fmla="*/ 1312190 w 1413136"/>
              <a:gd name="connsiteY11" fmla="*/ 34919 h 521302"/>
              <a:gd name="connsiteX12" fmla="*/ 1410346 w 1413136"/>
              <a:gd name="connsiteY12" fmla="*/ 14255 h 521302"/>
              <a:gd name="connsiteX13" fmla="*/ 1214034 w 1413136"/>
              <a:gd name="connsiteY13" fmla="*/ 236397 h 521302"/>
              <a:gd name="connsiteX14" fmla="*/ 1369017 w 1413136"/>
              <a:gd name="connsiteY14" fmla="*/ 210567 h 521302"/>
              <a:gd name="connsiteX15" fmla="*/ 878237 w 1413136"/>
              <a:gd name="connsiteY15" fmla="*/ 448208 h 521302"/>
              <a:gd name="connsiteX16" fmla="*/ 542441 w 1413136"/>
              <a:gd name="connsiteY16" fmla="*/ 520533 h 521302"/>
              <a:gd name="connsiteX17" fmla="*/ 805912 w 1413136"/>
              <a:gd name="connsiteY17" fmla="*/ 484370 h 521302"/>
              <a:gd name="connsiteX18" fmla="*/ 619932 w 1413136"/>
              <a:gd name="connsiteY18" fmla="*/ 453374 h 521302"/>
              <a:gd name="connsiteX19" fmla="*/ 227308 w 1413136"/>
              <a:gd name="connsiteY19" fmla="*/ 344886 h 521302"/>
              <a:gd name="connsiteX20" fmla="*/ 630264 w 1413136"/>
              <a:gd name="connsiteY20" fmla="*/ 386214 h 521302"/>
              <a:gd name="connsiteX21" fmla="*/ 423620 w 1413136"/>
              <a:gd name="connsiteY21" fmla="*/ 334553 h 521302"/>
              <a:gd name="connsiteX22" fmla="*/ 51661 w 1413136"/>
              <a:gd name="connsiteY22" fmla="*/ 215733 h 521302"/>
              <a:gd name="connsiteX23" fmla="*/ 268637 w 1413136"/>
              <a:gd name="connsiteY23" fmla="*/ 288058 h 521302"/>
              <a:gd name="connsiteX24" fmla="*/ 0 w 1413136"/>
              <a:gd name="connsiteY24" fmla="*/ 133075 h 52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3136" h="521302">
                <a:moveTo>
                  <a:pt x="0" y="133075"/>
                </a:moveTo>
                <a:lnTo>
                  <a:pt x="134319" y="133075"/>
                </a:lnTo>
                <a:lnTo>
                  <a:pt x="470115" y="133075"/>
                </a:lnTo>
                <a:cubicBezTo>
                  <a:pt x="524359" y="128770"/>
                  <a:pt x="419315" y="103801"/>
                  <a:pt x="459783" y="107245"/>
                </a:cubicBezTo>
                <a:cubicBezTo>
                  <a:pt x="500251" y="110689"/>
                  <a:pt x="675898" y="152018"/>
                  <a:pt x="712922" y="153740"/>
                </a:cubicBezTo>
                <a:cubicBezTo>
                  <a:pt x="749946" y="155462"/>
                  <a:pt x="639735" y="130492"/>
                  <a:pt x="681925" y="117577"/>
                </a:cubicBezTo>
                <a:cubicBezTo>
                  <a:pt x="724115" y="104662"/>
                  <a:pt x="902346" y="91746"/>
                  <a:pt x="966061" y="76248"/>
                </a:cubicBezTo>
                <a:cubicBezTo>
                  <a:pt x="1029776" y="60750"/>
                  <a:pt x="1046997" y="28031"/>
                  <a:pt x="1064217" y="24587"/>
                </a:cubicBezTo>
                <a:cubicBezTo>
                  <a:pt x="1081437" y="21143"/>
                  <a:pt x="1042692" y="55584"/>
                  <a:pt x="1069383" y="55584"/>
                </a:cubicBezTo>
                <a:cubicBezTo>
                  <a:pt x="1096074" y="55584"/>
                  <a:pt x="1223505" y="10811"/>
                  <a:pt x="1224366" y="24587"/>
                </a:cubicBezTo>
                <a:cubicBezTo>
                  <a:pt x="1225227" y="38363"/>
                  <a:pt x="1059912" y="136519"/>
                  <a:pt x="1074549" y="138241"/>
                </a:cubicBezTo>
                <a:cubicBezTo>
                  <a:pt x="1089186" y="139963"/>
                  <a:pt x="1256224" y="55583"/>
                  <a:pt x="1312190" y="34919"/>
                </a:cubicBezTo>
                <a:cubicBezTo>
                  <a:pt x="1368156" y="14255"/>
                  <a:pt x="1426705" y="-19325"/>
                  <a:pt x="1410346" y="14255"/>
                </a:cubicBezTo>
                <a:cubicBezTo>
                  <a:pt x="1393987" y="47835"/>
                  <a:pt x="1220922" y="203678"/>
                  <a:pt x="1214034" y="236397"/>
                </a:cubicBezTo>
                <a:cubicBezTo>
                  <a:pt x="1207146" y="269116"/>
                  <a:pt x="1424983" y="175265"/>
                  <a:pt x="1369017" y="210567"/>
                </a:cubicBezTo>
                <a:cubicBezTo>
                  <a:pt x="1313051" y="245869"/>
                  <a:pt x="1016000" y="396547"/>
                  <a:pt x="878237" y="448208"/>
                </a:cubicBezTo>
                <a:cubicBezTo>
                  <a:pt x="740474" y="499869"/>
                  <a:pt x="554495" y="514506"/>
                  <a:pt x="542441" y="520533"/>
                </a:cubicBezTo>
                <a:cubicBezTo>
                  <a:pt x="530387" y="526560"/>
                  <a:pt x="792997" y="495563"/>
                  <a:pt x="805912" y="484370"/>
                </a:cubicBezTo>
                <a:cubicBezTo>
                  <a:pt x="818827" y="473177"/>
                  <a:pt x="716366" y="476621"/>
                  <a:pt x="619932" y="453374"/>
                </a:cubicBezTo>
                <a:cubicBezTo>
                  <a:pt x="523498" y="430127"/>
                  <a:pt x="225586" y="356079"/>
                  <a:pt x="227308" y="344886"/>
                </a:cubicBezTo>
                <a:cubicBezTo>
                  <a:pt x="229030" y="333693"/>
                  <a:pt x="597545" y="387936"/>
                  <a:pt x="630264" y="386214"/>
                </a:cubicBezTo>
                <a:cubicBezTo>
                  <a:pt x="662983" y="384492"/>
                  <a:pt x="520054" y="362966"/>
                  <a:pt x="423620" y="334553"/>
                </a:cubicBezTo>
                <a:cubicBezTo>
                  <a:pt x="327186" y="306140"/>
                  <a:pt x="77492" y="223482"/>
                  <a:pt x="51661" y="215733"/>
                </a:cubicBezTo>
                <a:cubicBezTo>
                  <a:pt x="25831" y="207984"/>
                  <a:pt x="273803" y="298390"/>
                  <a:pt x="268637" y="288058"/>
                </a:cubicBezTo>
                <a:cubicBezTo>
                  <a:pt x="263471" y="277726"/>
                  <a:pt x="142067" y="215733"/>
                  <a:pt x="0" y="13307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C2755CC-D627-B11D-B833-1D20BE992F12}"/>
              </a:ext>
            </a:extLst>
          </p:cNvPr>
          <p:cNvSpPr/>
          <p:nvPr/>
        </p:nvSpPr>
        <p:spPr>
          <a:xfrm>
            <a:off x="4064548" y="5081733"/>
            <a:ext cx="1522904" cy="1624296"/>
          </a:xfrm>
          <a:custGeom>
            <a:avLst/>
            <a:gdLst>
              <a:gd name="connsiteX0" fmla="*/ 1466457 w 1522904"/>
              <a:gd name="connsiteY0" fmla="*/ 3223 h 1624296"/>
              <a:gd name="connsiteX1" fmla="*/ 1273169 w 1522904"/>
              <a:gd name="connsiteY1" fmla="*/ 412101 h 1624296"/>
              <a:gd name="connsiteX2" fmla="*/ 1109618 w 1522904"/>
              <a:gd name="connsiteY2" fmla="*/ 545916 h 1624296"/>
              <a:gd name="connsiteX3" fmla="*/ 1198828 w 1522904"/>
              <a:gd name="connsiteY3" fmla="*/ 464140 h 1624296"/>
              <a:gd name="connsiteX4" fmla="*/ 1102184 w 1522904"/>
              <a:gd name="connsiteY4" fmla="*/ 545916 h 1624296"/>
              <a:gd name="connsiteX5" fmla="*/ 1258301 w 1522904"/>
              <a:gd name="connsiteY5" fmla="*/ 649994 h 1624296"/>
              <a:gd name="connsiteX6" fmla="*/ 1496193 w 1522904"/>
              <a:gd name="connsiteY6" fmla="*/ 865584 h 1624296"/>
              <a:gd name="connsiteX7" fmla="*/ 1325208 w 1522904"/>
              <a:gd name="connsiteY7" fmla="*/ 902755 h 1624296"/>
              <a:gd name="connsiteX8" fmla="*/ 1511062 w 1522904"/>
              <a:gd name="connsiteY8" fmla="*/ 1118345 h 1624296"/>
              <a:gd name="connsiteX9" fmla="*/ 1466457 w 1522904"/>
              <a:gd name="connsiteY9" fmla="*/ 1192687 h 1624296"/>
              <a:gd name="connsiteX10" fmla="*/ 1161657 w 1522904"/>
              <a:gd name="connsiteY10" fmla="*/ 925057 h 1624296"/>
              <a:gd name="connsiteX11" fmla="*/ 1332642 w 1522904"/>
              <a:gd name="connsiteY11" fmla="*/ 1148082 h 1624296"/>
              <a:gd name="connsiteX12" fmla="*/ 559491 w 1522904"/>
              <a:gd name="connsiteY12" fmla="*/ 1616433 h 1624296"/>
              <a:gd name="connsiteX13" fmla="*/ 760213 w 1522904"/>
              <a:gd name="connsiteY13" fmla="*/ 1452882 h 1624296"/>
              <a:gd name="connsiteX14" fmla="*/ 224954 w 1522904"/>
              <a:gd name="connsiteY14" fmla="*/ 1601565 h 1624296"/>
              <a:gd name="connsiteX15" fmla="*/ 425676 w 1522904"/>
              <a:gd name="connsiteY15" fmla="*/ 1504921 h 1624296"/>
              <a:gd name="connsiteX16" fmla="*/ 1930 w 1522904"/>
              <a:gd name="connsiteY16" fmla="*/ 1214989 h 1624296"/>
              <a:gd name="connsiteX17" fmla="*/ 262125 w 1522904"/>
              <a:gd name="connsiteY17" fmla="*/ 761506 h 1624296"/>
              <a:gd name="connsiteX18" fmla="*/ 106008 w 1522904"/>
              <a:gd name="connsiteY18" fmla="*/ 1014267 h 1624296"/>
              <a:gd name="connsiteX19" fmla="*/ 879159 w 1522904"/>
              <a:gd name="connsiteY19" fmla="*/ 612823 h 1624296"/>
              <a:gd name="connsiteX20" fmla="*/ 745345 w 1522904"/>
              <a:gd name="connsiteY20" fmla="*/ 657428 h 1624296"/>
              <a:gd name="connsiteX21" fmla="*/ 886593 w 1522904"/>
              <a:gd name="connsiteY21" fmla="*/ 583087 h 1624296"/>
              <a:gd name="connsiteX22" fmla="*/ 529754 w 1522904"/>
              <a:gd name="connsiteY22" fmla="*/ 241116 h 1624296"/>
              <a:gd name="connsiteX23" fmla="*/ 351335 w 1522904"/>
              <a:gd name="connsiteY23" fmla="*/ 166774 h 1624296"/>
              <a:gd name="connsiteX24" fmla="*/ 879159 w 1522904"/>
              <a:gd name="connsiteY24" fmla="*/ 285721 h 1624296"/>
              <a:gd name="connsiteX25" fmla="*/ 596662 w 1522904"/>
              <a:gd name="connsiteY25" fmla="*/ 226247 h 1624296"/>
              <a:gd name="connsiteX26" fmla="*/ 990672 w 1522904"/>
              <a:gd name="connsiteY26" fmla="*/ 107301 h 1624296"/>
              <a:gd name="connsiteX27" fmla="*/ 797384 w 1522904"/>
              <a:gd name="connsiteY27" fmla="*/ 218813 h 1624296"/>
              <a:gd name="connsiteX28" fmla="*/ 1288037 w 1522904"/>
              <a:gd name="connsiteY28" fmla="*/ 62696 h 1624296"/>
              <a:gd name="connsiteX29" fmla="*/ 1131920 w 1522904"/>
              <a:gd name="connsiteY29" fmla="*/ 211379 h 1624296"/>
              <a:gd name="connsiteX30" fmla="*/ 1466457 w 1522904"/>
              <a:gd name="connsiteY30" fmla="*/ 3223 h 16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22904" h="1624296">
                <a:moveTo>
                  <a:pt x="1466457" y="3223"/>
                </a:moveTo>
                <a:cubicBezTo>
                  <a:pt x="1489998" y="36677"/>
                  <a:pt x="1332642" y="321652"/>
                  <a:pt x="1273169" y="412101"/>
                </a:cubicBezTo>
                <a:cubicBezTo>
                  <a:pt x="1213696" y="502550"/>
                  <a:pt x="1122008" y="537243"/>
                  <a:pt x="1109618" y="545916"/>
                </a:cubicBezTo>
                <a:cubicBezTo>
                  <a:pt x="1097228" y="554589"/>
                  <a:pt x="1200067" y="464140"/>
                  <a:pt x="1198828" y="464140"/>
                </a:cubicBezTo>
                <a:cubicBezTo>
                  <a:pt x="1197589" y="464140"/>
                  <a:pt x="1092272" y="514940"/>
                  <a:pt x="1102184" y="545916"/>
                </a:cubicBezTo>
                <a:cubicBezTo>
                  <a:pt x="1112096" y="576892"/>
                  <a:pt x="1192633" y="596716"/>
                  <a:pt x="1258301" y="649994"/>
                </a:cubicBezTo>
                <a:cubicBezTo>
                  <a:pt x="1323969" y="703272"/>
                  <a:pt x="1485042" y="823457"/>
                  <a:pt x="1496193" y="865584"/>
                </a:cubicBezTo>
                <a:cubicBezTo>
                  <a:pt x="1507344" y="907711"/>
                  <a:pt x="1322730" y="860628"/>
                  <a:pt x="1325208" y="902755"/>
                </a:cubicBezTo>
                <a:cubicBezTo>
                  <a:pt x="1327686" y="944882"/>
                  <a:pt x="1487521" y="1070023"/>
                  <a:pt x="1511062" y="1118345"/>
                </a:cubicBezTo>
                <a:cubicBezTo>
                  <a:pt x="1534603" y="1166667"/>
                  <a:pt x="1524691" y="1224902"/>
                  <a:pt x="1466457" y="1192687"/>
                </a:cubicBezTo>
                <a:cubicBezTo>
                  <a:pt x="1408223" y="1160472"/>
                  <a:pt x="1183959" y="932491"/>
                  <a:pt x="1161657" y="925057"/>
                </a:cubicBezTo>
                <a:cubicBezTo>
                  <a:pt x="1139355" y="917623"/>
                  <a:pt x="1433003" y="1032853"/>
                  <a:pt x="1332642" y="1148082"/>
                </a:cubicBezTo>
                <a:cubicBezTo>
                  <a:pt x="1232281" y="1263311"/>
                  <a:pt x="654896" y="1565633"/>
                  <a:pt x="559491" y="1616433"/>
                </a:cubicBezTo>
                <a:cubicBezTo>
                  <a:pt x="464086" y="1667233"/>
                  <a:pt x="815969" y="1455360"/>
                  <a:pt x="760213" y="1452882"/>
                </a:cubicBezTo>
                <a:cubicBezTo>
                  <a:pt x="704457" y="1450404"/>
                  <a:pt x="280710" y="1592892"/>
                  <a:pt x="224954" y="1601565"/>
                </a:cubicBezTo>
                <a:cubicBezTo>
                  <a:pt x="169198" y="1610238"/>
                  <a:pt x="462847" y="1569350"/>
                  <a:pt x="425676" y="1504921"/>
                </a:cubicBezTo>
                <a:cubicBezTo>
                  <a:pt x="388505" y="1440492"/>
                  <a:pt x="29188" y="1338891"/>
                  <a:pt x="1930" y="1214989"/>
                </a:cubicBezTo>
                <a:cubicBezTo>
                  <a:pt x="-25328" y="1091087"/>
                  <a:pt x="244779" y="794960"/>
                  <a:pt x="262125" y="761506"/>
                </a:cubicBezTo>
                <a:cubicBezTo>
                  <a:pt x="279471" y="728052"/>
                  <a:pt x="3169" y="1039047"/>
                  <a:pt x="106008" y="1014267"/>
                </a:cubicBezTo>
                <a:cubicBezTo>
                  <a:pt x="208847" y="989487"/>
                  <a:pt x="772603" y="672296"/>
                  <a:pt x="879159" y="612823"/>
                </a:cubicBezTo>
                <a:cubicBezTo>
                  <a:pt x="985715" y="553350"/>
                  <a:pt x="744106" y="662384"/>
                  <a:pt x="745345" y="657428"/>
                </a:cubicBezTo>
                <a:cubicBezTo>
                  <a:pt x="746584" y="652472"/>
                  <a:pt x="922525" y="652472"/>
                  <a:pt x="886593" y="583087"/>
                </a:cubicBezTo>
                <a:cubicBezTo>
                  <a:pt x="850661" y="513702"/>
                  <a:pt x="618964" y="310502"/>
                  <a:pt x="529754" y="241116"/>
                </a:cubicBezTo>
                <a:cubicBezTo>
                  <a:pt x="440544" y="171731"/>
                  <a:pt x="293101" y="159340"/>
                  <a:pt x="351335" y="166774"/>
                </a:cubicBezTo>
                <a:cubicBezTo>
                  <a:pt x="409569" y="174208"/>
                  <a:pt x="838271" y="275809"/>
                  <a:pt x="879159" y="285721"/>
                </a:cubicBezTo>
                <a:cubicBezTo>
                  <a:pt x="920047" y="295633"/>
                  <a:pt x="578076" y="255984"/>
                  <a:pt x="596662" y="226247"/>
                </a:cubicBezTo>
                <a:cubicBezTo>
                  <a:pt x="615248" y="196510"/>
                  <a:pt x="957218" y="108540"/>
                  <a:pt x="990672" y="107301"/>
                </a:cubicBezTo>
                <a:cubicBezTo>
                  <a:pt x="1024126" y="106062"/>
                  <a:pt x="747823" y="226247"/>
                  <a:pt x="797384" y="218813"/>
                </a:cubicBezTo>
                <a:cubicBezTo>
                  <a:pt x="846945" y="211379"/>
                  <a:pt x="1232281" y="63935"/>
                  <a:pt x="1288037" y="62696"/>
                </a:cubicBezTo>
                <a:cubicBezTo>
                  <a:pt x="1343793" y="61457"/>
                  <a:pt x="1102183" y="215096"/>
                  <a:pt x="1131920" y="211379"/>
                </a:cubicBezTo>
                <a:cubicBezTo>
                  <a:pt x="1161657" y="207662"/>
                  <a:pt x="1442916" y="-30231"/>
                  <a:pt x="1466457" y="3223"/>
                </a:cubicBezTo>
                <a:close/>
              </a:path>
            </a:pathLst>
          </a:cu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9C693601-9F1B-C295-94DA-BEE3B1448B0C}"/>
              </a:ext>
            </a:extLst>
          </p:cNvPr>
          <p:cNvSpPr/>
          <p:nvPr/>
        </p:nvSpPr>
        <p:spPr>
          <a:xfrm>
            <a:off x="3603720" y="6870529"/>
            <a:ext cx="2091868" cy="1899756"/>
          </a:xfrm>
          <a:custGeom>
            <a:avLst/>
            <a:gdLst>
              <a:gd name="connsiteX0" fmla="*/ 14691 w 2091868"/>
              <a:gd name="connsiteY0" fmla="*/ 534 h 1899756"/>
              <a:gd name="connsiteX1" fmla="*/ 1399354 w 2091868"/>
              <a:gd name="connsiteY1" fmla="*/ 1019437 h 1899756"/>
              <a:gd name="connsiteX2" fmla="*/ 1334040 w 2091868"/>
              <a:gd name="connsiteY2" fmla="*/ 810431 h 1899756"/>
              <a:gd name="connsiteX3" fmla="*/ 1830429 w 2091868"/>
              <a:gd name="connsiteY3" fmla="*/ 993311 h 1899756"/>
              <a:gd name="connsiteX4" fmla="*/ 1752051 w 2091868"/>
              <a:gd name="connsiteY4" fmla="*/ 1097814 h 1899756"/>
              <a:gd name="connsiteX5" fmla="*/ 2091686 w 2091868"/>
              <a:gd name="connsiteY5" fmla="*/ 1150065 h 1899756"/>
              <a:gd name="connsiteX6" fmla="*/ 1699800 w 2091868"/>
              <a:gd name="connsiteY6" fmla="*/ 1319882 h 1899756"/>
              <a:gd name="connsiteX7" fmla="*/ 1503857 w 2091868"/>
              <a:gd name="connsiteY7" fmla="*/ 1894648 h 1899756"/>
              <a:gd name="connsiteX8" fmla="*/ 1516920 w 2091868"/>
              <a:gd name="connsiteY8" fmla="*/ 1581140 h 1899756"/>
              <a:gd name="connsiteX9" fmla="*/ 1281789 w 2091868"/>
              <a:gd name="connsiteY9" fmla="*/ 1228442 h 1899756"/>
              <a:gd name="connsiteX10" fmla="*/ 406577 w 2091868"/>
              <a:gd name="connsiteY10" fmla="*/ 692865 h 1899756"/>
              <a:gd name="connsiteX11" fmla="*/ 654771 w 2091868"/>
              <a:gd name="connsiteY11" fmla="*/ 875745 h 1899756"/>
              <a:gd name="connsiteX12" fmla="*/ 14691 w 2091868"/>
              <a:gd name="connsiteY12" fmla="*/ 534 h 189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1868" h="1899756">
                <a:moveTo>
                  <a:pt x="14691" y="534"/>
                </a:moveTo>
                <a:cubicBezTo>
                  <a:pt x="138788" y="24483"/>
                  <a:pt x="1179463" y="884454"/>
                  <a:pt x="1399354" y="1019437"/>
                </a:cubicBezTo>
                <a:cubicBezTo>
                  <a:pt x="1619245" y="1154420"/>
                  <a:pt x="1262194" y="814785"/>
                  <a:pt x="1334040" y="810431"/>
                </a:cubicBezTo>
                <a:cubicBezTo>
                  <a:pt x="1405886" y="806077"/>
                  <a:pt x="1760761" y="945414"/>
                  <a:pt x="1830429" y="993311"/>
                </a:cubicBezTo>
                <a:cubicBezTo>
                  <a:pt x="1900097" y="1041208"/>
                  <a:pt x="1708508" y="1071688"/>
                  <a:pt x="1752051" y="1097814"/>
                </a:cubicBezTo>
                <a:cubicBezTo>
                  <a:pt x="1795594" y="1123940"/>
                  <a:pt x="2100394" y="1113054"/>
                  <a:pt x="2091686" y="1150065"/>
                </a:cubicBezTo>
                <a:cubicBezTo>
                  <a:pt x="2082978" y="1187076"/>
                  <a:pt x="1797771" y="1195785"/>
                  <a:pt x="1699800" y="1319882"/>
                </a:cubicBezTo>
                <a:cubicBezTo>
                  <a:pt x="1601829" y="1443979"/>
                  <a:pt x="1534337" y="1851105"/>
                  <a:pt x="1503857" y="1894648"/>
                </a:cubicBezTo>
                <a:cubicBezTo>
                  <a:pt x="1473377" y="1938191"/>
                  <a:pt x="1553931" y="1692174"/>
                  <a:pt x="1516920" y="1581140"/>
                </a:cubicBezTo>
                <a:cubicBezTo>
                  <a:pt x="1479909" y="1470106"/>
                  <a:pt x="1466846" y="1376488"/>
                  <a:pt x="1281789" y="1228442"/>
                </a:cubicBezTo>
                <a:cubicBezTo>
                  <a:pt x="1096732" y="1080396"/>
                  <a:pt x="511080" y="751648"/>
                  <a:pt x="406577" y="692865"/>
                </a:cubicBezTo>
                <a:cubicBezTo>
                  <a:pt x="302074" y="634082"/>
                  <a:pt x="717908" y="986779"/>
                  <a:pt x="654771" y="875745"/>
                </a:cubicBezTo>
                <a:cubicBezTo>
                  <a:pt x="591634" y="764711"/>
                  <a:pt x="-109406" y="-23415"/>
                  <a:pt x="14691" y="5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3641C6-7F30-13CC-5171-94FA507DEE77}"/>
              </a:ext>
            </a:extLst>
          </p:cNvPr>
          <p:cNvSpPr/>
          <p:nvPr/>
        </p:nvSpPr>
        <p:spPr>
          <a:xfrm>
            <a:off x="1827654" y="2689251"/>
            <a:ext cx="1899393" cy="3570896"/>
          </a:xfrm>
          <a:custGeom>
            <a:avLst/>
            <a:gdLst>
              <a:gd name="connsiteX0" fmla="*/ 1895260 w 1899393"/>
              <a:gd name="connsiteY0" fmla="*/ 341332 h 3570896"/>
              <a:gd name="connsiteX1" fmla="*/ 771855 w 1899393"/>
              <a:gd name="connsiteY1" fmla="*/ 1530052 h 3570896"/>
              <a:gd name="connsiteX2" fmla="*/ 902483 w 1899393"/>
              <a:gd name="connsiteY2" fmla="*/ 1438612 h 3570896"/>
              <a:gd name="connsiteX3" fmla="*/ 393032 w 1899393"/>
              <a:gd name="connsiteY3" fmla="*/ 2209320 h 3570896"/>
              <a:gd name="connsiteX4" fmla="*/ 615100 w 1899393"/>
              <a:gd name="connsiteY4" fmla="*/ 1921938 h 3570896"/>
              <a:gd name="connsiteX5" fmla="*/ 197089 w 1899393"/>
              <a:gd name="connsiteY5" fmla="*/ 2757960 h 3570896"/>
              <a:gd name="connsiteX6" fmla="*/ 1146 w 1899393"/>
              <a:gd name="connsiteY6" fmla="*/ 3567858 h 3570896"/>
              <a:gd name="connsiteX7" fmla="*/ 157900 w 1899393"/>
              <a:gd name="connsiteY7" fmla="*/ 2940840 h 3570896"/>
              <a:gd name="connsiteX8" fmla="*/ 876357 w 1899393"/>
              <a:gd name="connsiteY8" fmla="*/ 811595 h 3570896"/>
              <a:gd name="connsiteX9" fmla="*/ 837169 w 1899393"/>
              <a:gd name="connsiteY9" fmla="*/ 929160 h 3570896"/>
              <a:gd name="connsiteX10" fmla="*/ 1803820 w 1899393"/>
              <a:gd name="connsiteY10" fmla="*/ 1698 h 3570896"/>
              <a:gd name="connsiteX11" fmla="*/ 1072300 w 1899393"/>
              <a:gd name="connsiteY11" fmla="*/ 694029 h 3570896"/>
              <a:gd name="connsiteX12" fmla="*/ 1503375 w 1899393"/>
              <a:gd name="connsiteY12" fmla="*/ 485023 h 3570896"/>
              <a:gd name="connsiteX13" fmla="*/ 1163740 w 1899393"/>
              <a:gd name="connsiteY13" fmla="*/ 876909 h 3570896"/>
              <a:gd name="connsiteX14" fmla="*/ 1895260 w 1899393"/>
              <a:gd name="connsiteY14" fmla="*/ 341332 h 357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9393" h="3570896">
                <a:moveTo>
                  <a:pt x="1895260" y="341332"/>
                </a:moveTo>
                <a:cubicBezTo>
                  <a:pt x="1829946" y="450189"/>
                  <a:pt x="937318" y="1347172"/>
                  <a:pt x="771855" y="1530052"/>
                </a:cubicBezTo>
                <a:cubicBezTo>
                  <a:pt x="606392" y="1712932"/>
                  <a:pt x="965620" y="1325401"/>
                  <a:pt x="902483" y="1438612"/>
                </a:cubicBezTo>
                <a:cubicBezTo>
                  <a:pt x="839346" y="1551823"/>
                  <a:pt x="440929" y="2128766"/>
                  <a:pt x="393032" y="2209320"/>
                </a:cubicBezTo>
                <a:cubicBezTo>
                  <a:pt x="345135" y="2289874"/>
                  <a:pt x="647757" y="1830498"/>
                  <a:pt x="615100" y="1921938"/>
                </a:cubicBezTo>
                <a:cubicBezTo>
                  <a:pt x="582443" y="2013378"/>
                  <a:pt x="299415" y="2483640"/>
                  <a:pt x="197089" y="2757960"/>
                </a:cubicBezTo>
                <a:cubicBezTo>
                  <a:pt x="94763" y="3032280"/>
                  <a:pt x="7677" y="3537378"/>
                  <a:pt x="1146" y="3567858"/>
                </a:cubicBezTo>
                <a:cubicBezTo>
                  <a:pt x="-5385" y="3598338"/>
                  <a:pt x="12032" y="3400217"/>
                  <a:pt x="157900" y="2940840"/>
                </a:cubicBezTo>
                <a:cubicBezTo>
                  <a:pt x="303768" y="2481463"/>
                  <a:pt x="763146" y="1146875"/>
                  <a:pt x="876357" y="811595"/>
                </a:cubicBezTo>
                <a:cubicBezTo>
                  <a:pt x="989568" y="476315"/>
                  <a:pt x="682592" y="1064143"/>
                  <a:pt x="837169" y="929160"/>
                </a:cubicBezTo>
                <a:cubicBezTo>
                  <a:pt x="991746" y="794177"/>
                  <a:pt x="1764632" y="40886"/>
                  <a:pt x="1803820" y="1698"/>
                </a:cubicBezTo>
                <a:cubicBezTo>
                  <a:pt x="1843008" y="-37490"/>
                  <a:pt x="1122374" y="613475"/>
                  <a:pt x="1072300" y="694029"/>
                </a:cubicBezTo>
                <a:cubicBezTo>
                  <a:pt x="1022226" y="774583"/>
                  <a:pt x="1488135" y="454543"/>
                  <a:pt x="1503375" y="485023"/>
                </a:cubicBezTo>
                <a:cubicBezTo>
                  <a:pt x="1518615" y="515503"/>
                  <a:pt x="1096249" y="900857"/>
                  <a:pt x="1163740" y="876909"/>
                </a:cubicBezTo>
                <a:cubicBezTo>
                  <a:pt x="1231231" y="852961"/>
                  <a:pt x="1960574" y="232475"/>
                  <a:pt x="1895260" y="3413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6F735D6-0046-FFBA-2501-690D0505632D}"/>
              </a:ext>
            </a:extLst>
          </p:cNvPr>
          <p:cNvSpPr/>
          <p:nvPr/>
        </p:nvSpPr>
        <p:spPr>
          <a:xfrm>
            <a:off x="4470119" y="1199350"/>
            <a:ext cx="1496576" cy="527856"/>
          </a:xfrm>
          <a:custGeom>
            <a:avLst/>
            <a:gdLst>
              <a:gd name="connsiteX0" fmla="*/ 281 w 1496576"/>
              <a:gd name="connsiteY0" fmla="*/ 407777 h 527856"/>
              <a:gd name="connsiteX1" fmla="*/ 499045 w 1496576"/>
              <a:gd name="connsiteY1" fmla="*/ 232286 h 527856"/>
              <a:gd name="connsiteX2" fmla="*/ 693008 w 1496576"/>
              <a:gd name="connsiteY2" fmla="*/ 47559 h 527856"/>
              <a:gd name="connsiteX3" fmla="*/ 729954 w 1496576"/>
              <a:gd name="connsiteY3" fmla="*/ 149159 h 527856"/>
              <a:gd name="connsiteX4" fmla="*/ 1025517 w 1496576"/>
              <a:gd name="connsiteY4" fmla="*/ 204577 h 527856"/>
              <a:gd name="connsiteX5" fmla="*/ 979336 w 1496576"/>
              <a:gd name="connsiteY5" fmla="*/ 186105 h 527856"/>
              <a:gd name="connsiteX6" fmla="*/ 1496572 w 1496576"/>
              <a:gd name="connsiteY6" fmla="*/ 527850 h 527856"/>
              <a:gd name="connsiteX7" fmla="*/ 988572 w 1496576"/>
              <a:gd name="connsiteY7" fmla="*/ 176868 h 527856"/>
              <a:gd name="connsiteX8" fmla="*/ 711481 w 1496576"/>
              <a:gd name="connsiteY8" fmla="*/ 1377 h 527856"/>
              <a:gd name="connsiteX9" fmla="*/ 572936 w 1496576"/>
              <a:gd name="connsiteY9" fmla="*/ 112214 h 527856"/>
              <a:gd name="connsiteX10" fmla="*/ 281 w 1496576"/>
              <a:gd name="connsiteY10" fmla="*/ 407777 h 52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576" h="527856">
                <a:moveTo>
                  <a:pt x="281" y="407777"/>
                </a:moveTo>
                <a:cubicBezTo>
                  <a:pt x="-12034" y="427789"/>
                  <a:pt x="383591" y="292322"/>
                  <a:pt x="499045" y="232286"/>
                </a:cubicBezTo>
                <a:cubicBezTo>
                  <a:pt x="614500" y="172250"/>
                  <a:pt x="654523" y="61413"/>
                  <a:pt x="693008" y="47559"/>
                </a:cubicBezTo>
                <a:cubicBezTo>
                  <a:pt x="731493" y="33705"/>
                  <a:pt x="674536" y="122989"/>
                  <a:pt x="729954" y="149159"/>
                </a:cubicBezTo>
                <a:cubicBezTo>
                  <a:pt x="785372" y="175329"/>
                  <a:pt x="1025517" y="204577"/>
                  <a:pt x="1025517" y="204577"/>
                </a:cubicBezTo>
                <a:cubicBezTo>
                  <a:pt x="1067081" y="210735"/>
                  <a:pt x="900827" y="132226"/>
                  <a:pt x="979336" y="186105"/>
                </a:cubicBezTo>
                <a:cubicBezTo>
                  <a:pt x="1057845" y="239984"/>
                  <a:pt x="1495033" y="529389"/>
                  <a:pt x="1496572" y="527850"/>
                </a:cubicBezTo>
                <a:cubicBezTo>
                  <a:pt x="1498111" y="526311"/>
                  <a:pt x="1119420" y="264613"/>
                  <a:pt x="988572" y="176868"/>
                </a:cubicBezTo>
                <a:cubicBezTo>
                  <a:pt x="857724" y="89123"/>
                  <a:pt x="780754" y="12153"/>
                  <a:pt x="711481" y="1377"/>
                </a:cubicBezTo>
                <a:cubicBezTo>
                  <a:pt x="642208" y="-9399"/>
                  <a:pt x="685312" y="44481"/>
                  <a:pt x="572936" y="112214"/>
                </a:cubicBezTo>
                <a:cubicBezTo>
                  <a:pt x="460560" y="179947"/>
                  <a:pt x="12596" y="387765"/>
                  <a:pt x="281" y="407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円/楕円 1151">
            <a:extLst>
              <a:ext uri="{FF2B5EF4-FFF2-40B4-BE49-F238E27FC236}">
                <a16:creationId xmlns:a16="http://schemas.microsoft.com/office/drawing/2014/main" id="{59891671-2EB3-002B-0669-1CA455E43CEB}"/>
              </a:ext>
            </a:extLst>
          </p:cNvPr>
          <p:cNvSpPr/>
          <p:nvPr/>
        </p:nvSpPr>
        <p:spPr>
          <a:xfrm>
            <a:off x="4114596" y="5565914"/>
            <a:ext cx="1041571" cy="1041571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円/楕円 1152">
            <a:extLst>
              <a:ext uri="{FF2B5EF4-FFF2-40B4-BE49-F238E27FC236}">
                <a16:creationId xmlns:a16="http://schemas.microsoft.com/office/drawing/2014/main" id="{B687A57C-9849-7AC3-FBD7-C5437B1FEF9F}"/>
              </a:ext>
            </a:extLst>
          </p:cNvPr>
          <p:cNvSpPr/>
          <p:nvPr/>
        </p:nvSpPr>
        <p:spPr>
          <a:xfrm>
            <a:off x="6315029" y="5245122"/>
            <a:ext cx="654029" cy="654029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4948105-26EC-227B-DD2D-D13B6F239935}"/>
              </a:ext>
            </a:extLst>
          </p:cNvPr>
          <p:cNvSpPr/>
          <p:nvPr/>
        </p:nvSpPr>
        <p:spPr>
          <a:xfrm>
            <a:off x="5488121" y="7781376"/>
            <a:ext cx="2238009" cy="3007595"/>
          </a:xfrm>
          <a:custGeom>
            <a:avLst/>
            <a:gdLst>
              <a:gd name="connsiteX0" fmla="*/ 122032 w 2238009"/>
              <a:gd name="connsiteY0" fmla="*/ 379472 h 3007595"/>
              <a:gd name="connsiteX1" fmla="*/ 843927 w 2238009"/>
              <a:gd name="connsiteY1" fmla="*/ 262594 h 3007595"/>
              <a:gd name="connsiteX2" fmla="*/ 830177 w 2238009"/>
              <a:gd name="connsiteY2" fmla="*/ 290095 h 3007595"/>
              <a:gd name="connsiteX3" fmla="*/ 1077684 w 2238009"/>
              <a:gd name="connsiteY3" fmla="*/ 1337 h 3007595"/>
              <a:gd name="connsiteX4" fmla="*/ 981431 w 2238009"/>
              <a:gd name="connsiteY4" fmla="*/ 200717 h 3007595"/>
              <a:gd name="connsiteX5" fmla="*/ 1050183 w 2238009"/>
              <a:gd name="connsiteY5" fmla="*/ 613229 h 3007595"/>
              <a:gd name="connsiteX6" fmla="*/ 1022682 w 2238009"/>
              <a:gd name="connsiteY6" fmla="*/ 496350 h 3007595"/>
              <a:gd name="connsiteX7" fmla="*/ 1222062 w 2238009"/>
              <a:gd name="connsiteY7" fmla="*/ 228218 h 3007595"/>
              <a:gd name="connsiteX8" fmla="*/ 1201437 w 2238009"/>
              <a:gd name="connsiteY8" fmla="*/ 523851 h 3007595"/>
              <a:gd name="connsiteX9" fmla="*/ 1366441 w 2238009"/>
              <a:gd name="connsiteY9" fmla="*/ 1397000 h 3007595"/>
              <a:gd name="connsiteX10" fmla="*/ 1359566 w 2238009"/>
              <a:gd name="connsiteY10" fmla="*/ 984489 h 3007595"/>
              <a:gd name="connsiteX11" fmla="*/ 1373317 w 2238009"/>
              <a:gd name="connsiteY11" fmla="*/ 1094492 h 3007595"/>
              <a:gd name="connsiteX12" fmla="*/ 1414568 w 2238009"/>
              <a:gd name="connsiteY12" fmla="*/ 991364 h 3007595"/>
              <a:gd name="connsiteX13" fmla="*/ 1545196 w 2238009"/>
              <a:gd name="connsiteY13" fmla="*/ 1018865 h 3007595"/>
              <a:gd name="connsiteX14" fmla="*/ 1545196 w 2238009"/>
              <a:gd name="connsiteY14" fmla="*/ 1204495 h 3007595"/>
              <a:gd name="connsiteX15" fmla="*/ 1668950 w 2238009"/>
              <a:gd name="connsiteY15" fmla="*/ 1562004 h 3007595"/>
              <a:gd name="connsiteX16" fmla="*/ 1572697 w 2238009"/>
              <a:gd name="connsiteY16" fmla="*/ 1816386 h 3007595"/>
              <a:gd name="connsiteX17" fmla="*/ 1717076 w 2238009"/>
              <a:gd name="connsiteY17" fmla="*/ 1974516 h 3007595"/>
              <a:gd name="connsiteX18" fmla="*/ 1586447 w 2238009"/>
              <a:gd name="connsiteY18" fmla="*/ 2187647 h 3007595"/>
              <a:gd name="connsiteX19" fmla="*/ 2218965 w 2238009"/>
              <a:gd name="connsiteY19" fmla="*/ 2985168 h 3007595"/>
              <a:gd name="connsiteX20" fmla="*/ 2047085 w 2238009"/>
              <a:gd name="connsiteY20" fmla="*/ 2758287 h 3007595"/>
              <a:gd name="connsiteX21" fmla="*/ 1778953 w 2238009"/>
              <a:gd name="connsiteY21" fmla="*/ 2448904 h 3007595"/>
              <a:gd name="connsiteX22" fmla="*/ 816426 w 2238009"/>
              <a:gd name="connsiteY22" fmla="*/ 1878263 h 3007595"/>
              <a:gd name="connsiteX23" fmla="*/ 1428318 w 2238009"/>
              <a:gd name="connsiteY23" fmla="*/ 2387027 h 3007595"/>
              <a:gd name="connsiteX24" fmla="*/ 1043308 w 2238009"/>
              <a:gd name="connsiteY24" fmla="*/ 2173896 h 3007595"/>
              <a:gd name="connsiteX25" fmla="*/ 603296 w 2238009"/>
              <a:gd name="connsiteY25" fmla="*/ 1651382 h 3007595"/>
              <a:gd name="connsiteX26" fmla="*/ 183909 w 2238009"/>
              <a:gd name="connsiteY26" fmla="*/ 1060116 h 3007595"/>
              <a:gd name="connsiteX27" fmla="*/ 12029 w 2238009"/>
              <a:gd name="connsiteY27" fmla="*/ 888236 h 3007595"/>
              <a:gd name="connsiteX28" fmla="*/ 493293 w 2238009"/>
              <a:gd name="connsiteY28" fmla="*/ 1280122 h 3007595"/>
              <a:gd name="connsiteX29" fmla="*/ 376414 w 2238009"/>
              <a:gd name="connsiteY29" fmla="*/ 1073866 h 3007595"/>
              <a:gd name="connsiteX30" fmla="*/ 87656 w 2238009"/>
              <a:gd name="connsiteY30" fmla="*/ 537601 h 3007595"/>
              <a:gd name="connsiteX31" fmla="*/ 156408 w 2238009"/>
              <a:gd name="connsiteY31" fmla="*/ 599478 h 3007595"/>
              <a:gd name="connsiteX32" fmla="*/ 892053 w 2238009"/>
              <a:gd name="connsiteY32" fmla="*/ 475725 h 3007595"/>
              <a:gd name="connsiteX33" fmla="*/ 623921 w 2238009"/>
              <a:gd name="connsiteY33" fmla="*/ 434474 h 3007595"/>
              <a:gd name="connsiteX34" fmla="*/ 122032 w 2238009"/>
              <a:gd name="connsiteY34" fmla="*/ 379472 h 300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38009" h="3007595">
                <a:moveTo>
                  <a:pt x="122032" y="379472"/>
                </a:moveTo>
                <a:lnTo>
                  <a:pt x="843927" y="262594"/>
                </a:lnTo>
                <a:cubicBezTo>
                  <a:pt x="961951" y="247698"/>
                  <a:pt x="791218" y="333638"/>
                  <a:pt x="830177" y="290095"/>
                </a:cubicBezTo>
                <a:cubicBezTo>
                  <a:pt x="869136" y="246552"/>
                  <a:pt x="1052475" y="16233"/>
                  <a:pt x="1077684" y="1337"/>
                </a:cubicBezTo>
                <a:cubicBezTo>
                  <a:pt x="1102893" y="-13559"/>
                  <a:pt x="986014" y="98735"/>
                  <a:pt x="981431" y="200717"/>
                </a:cubicBezTo>
                <a:cubicBezTo>
                  <a:pt x="976848" y="302699"/>
                  <a:pt x="1043308" y="563957"/>
                  <a:pt x="1050183" y="613229"/>
                </a:cubicBezTo>
                <a:cubicBezTo>
                  <a:pt x="1057058" y="662501"/>
                  <a:pt x="994036" y="560518"/>
                  <a:pt x="1022682" y="496350"/>
                </a:cubicBezTo>
                <a:cubicBezTo>
                  <a:pt x="1051328" y="432182"/>
                  <a:pt x="1192269" y="223634"/>
                  <a:pt x="1222062" y="228218"/>
                </a:cubicBezTo>
                <a:cubicBezTo>
                  <a:pt x="1251855" y="232802"/>
                  <a:pt x="1177374" y="329054"/>
                  <a:pt x="1201437" y="523851"/>
                </a:cubicBezTo>
                <a:cubicBezTo>
                  <a:pt x="1225500" y="718648"/>
                  <a:pt x="1340086" y="1320227"/>
                  <a:pt x="1366441" y="1397000"/>
                </a:cubicBezTo>
                <a:cubicBezTo>
                  <a:pt x="1392796" y="1473773"/>
                  <a:pt x="1358420" y="1034907"/>
                  <a:pt x="1359566" y="984489"/>
                </a:cubicBezTo>
                <a:cubicBezTo>
                  <a:pt x="1360712" y="934071"/>
                  <a:pt x="1364150" y="1093346"/>
                  <a:pt x="1373317" y="1094492"/>
                </a:cubicBezTo>
                <a:cubicBezTo>
                  <a:pt x="1382484" y="1095638"/>
                  <a:pt x="1385922" y="1003968"/>
                  <a:pt x="1414568" y="991364"/>
                </a:cubicBezTo>
                <a:cubicBezTo>
                  <a:pt x="1443214" y="978760"/>
                  <a:pt x="1523425" y="983343"/>
                  <a:pt x="1545196" y="1018865"/>
                </a:cubicBezTo>
                <a:cubicBezTo>
                  <a:pt x="1566967" y="1054387"/>
                  <a:pt x="1524570" y="1113972"/>
                  <a:pt x="1545196" y="1204495"/>
                </a:cubicBezTo>
                <a:cubicBezTo>
                  <a:pt x="1565822" y="1295018"/>
                  <a:pt x="1664367" y="1460022"/>
                  <a:pt x="1668950" y="1562004"/>
                </a:cubicBezTo>
                <a:cubicBezTo>
                  <a:pt x="1673533" y="1663986"/>
                  <a:pt x="1564676" y="1747634"/>
                  <a:pt x="1572697" y="1816386"/>
                </a:cubicBezTo>
                <a:cubicBezTo>
                  <a:pt x="1580718" y="1885138"/>
                  <a:pt x="1714784" y="1912639"/>
                  <a:pt x="1717076" y="1974516"/>
                </a:cubicBezTo>
                <a:cubicBezTo>
                  <a:pt x="1719368" y="2036393"/>
                  <a:pt x="1502799" y="2019205"/>
                  <a:pt x="1586447" y="2187647"/>
                </a:cubicBezTo>
                <a:cubicBezTo>
                  <a:pt x="1670095" y="2356089"/>
                  <a:pt x="2142192" y="2890061"/>
                  <a:pt x="2218965" y="2985168"/>
                </a:cubicBezTo>
                <a:cubicBezTo>
                  <a:pt x="2295738" y="3080275"/>
                  <a:pt x="2120420" y="2847664"/>
                  <a:pt x="2047085" y="2758287"/>
                </a:cubicBezTo>
                <a:cubicBezTo>
                  <a:pt x="1973750" y="2668910"/>
                  <a:pt x="1984063" y="2595575"/>
                  <a:pt x="1778953" y="2448904"/>
                </a:cubicBezTo>
                <a:cubicBezTo>
                  <a:pt x="1573843" y="2302233"/>
                  <a:pt x="874865" y="1888576"/>
                  <a:pt x="816426" y="1878263"/>
                </a:cubicBezTo>
                <a:cubicBezTo>
                  <a:pt x="757987" y="1867950"/>
                  <a:pt x="1390504" y="2337755"/>
                  <a:pt x="1428318" y="2387027"/>
                </a:cubicBezTo>
                <a:cubicBezTo>
                  <a:pt x="1466132" y="2436299"/>
                  <a:pt x="1180812" y="2296503"/>
                  <a:pt x="1043308" y="2173896"/>
                </a:cubicBezTo>
                <a:cubicBezTo>
                  <a:pt x="905804" y="2051289"/>
                  <a:pt x="746529" y="1837012"/>
                  <a:pt x="603296" y="1651382"/>
                </a:cubicBezTo>
                <a:cubicBezTo>
                  <a:pt x="460063" y="1465752"/>
                  <a:pt x="282453" y="1187307"/>
                  <a:pt x="183909" y="1060116"/>
                </a:cubicBezTo>
                <a:cubicBezTo>
                  <a:pt x="85365" y="932925"/>
                  <a:pt x="-39535" y="851568"/>
                  <a:pt x="12029" y="888236"/>
                </a:cubicBezTo>
                <a:cubicBezTo>
                  <a:pt x="63593" y="924904"/>
                  <a:pt x="432562" y="1249184"/>
                  <a:pt x="493293" y="1280122"/>
                </a:cubicBezTo>
                <a:cubicBezTo>
                  <a:pt x="554024" y="1311060"/>
                  <a:pt x="444020" y="1197619"/>
                  <a:pt x="376414" y="1073866"/>
                </a:cubicBezTo>
                <a:cubicBezTo>
                  <a:pt x="308808" y="950113"/>
                  <a:pt x="124324" y="616666"/>
                  <a:pt x="87656" y="537601"/>
                </a:cubicBezTo>
                <a:cubicBezTo>
                  <a:pt x="50988" y="458536"/>
                  <a:pt x="22342" y="609791"/>
                  <a:pt x="156408" y="599478"/>
                </a:cubicBezTo>
                <a:cubicBezTo>
                  <a:pt x="290474" y="589165"/>
                  <a:pt x="814134" y="503226"/>
                  <a:pt x="892053" y="475725"/>
                </a:cubicBezTo>
                <a:cubicBezTo>
                  <a:pt x="969972" y="448224"/>
                  <a:pt x="623921" y="434474"/>
                  <a:pt x="623921" y="434474"/>
                </a:cubicBezTo>
                <a:lnTo>
                  <a:pt x="122032" y="37947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テキスト ボックス 1156">
            <a:extLst>
              <a:ext uri="{FF2B5EF4-FFF2-40B4-BE49-F238E27FC236}">
                <a16:creationId xmlns:a16="http://schemas.microsoft.com/office/drawing/2014/main" id="{A9FDC4F9-F4EE-5B2C-298B-CBCAC819B8EA}"/>
              </a:ext>
            </a:extLst>
          </p:cNvPr>
          <p:cNvSpPr txBox="1"/>
          <p:nvPr/>
        </p:nvSpPr>
        <p:spPr>
          <a:xfrm>
            <a:off x="0" y="228600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工程</a:t>
            </a:r>
            <a:r>
              <a:rPr kumimoji="1" lang="en-US" altLang="ja-JP" sz="4000" dirty="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③-</a:t>
            </a:r>
            <a:r>
              <a:rPr kumimoji="1" lang="ja-JP" altLang="en-US" sz="400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調整</a:t>
            </a:r>
          </a:p>
        </p:txBody>
      </p:sp>
    </p:spTree>
    <p:extLst>
      <p:ext uri="{BB962C8B-B14F-4D97-AF65-F5344CB8AC3E}">
        <p14:creationId xmlns:p14="http://schemas.microsoft.com/office/powerpoint/2010/main" val="203864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キーラナイトレイHD壁紙無料ダウンロード | Wallpaperbetter" hidden="1">
            <a:extLst>
              <a:ext uri="{FF2B5EF4-FFF2-40B4-BE49-F238E27FC236}">
                <a16:creationId xmlns:a16="http://schemas.microsoft.com/office/drawing/2014/main" id="{3A962228-B087-65F1-1D49-D69A0B207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" r="26990"/>
          <a:stretch/>
        </p:blipFill>
        <p:spPr bwMode="auto">
          <a:xfrm>
            <a:off x="1" y="1175657"/>
            <a:ext cx="9618528" cy="10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BEBD9D4-ECCB-7545-B5FB-B3F347CCAA0D}"/>
              </a:ext>
            </a:extLst>
          </p:cNvPr>
          <p:cNvSpPr/>
          <p:nvPr/>
        </p:nvSpPr>
        <p:spPr>
          <a:xfrm>
            <a:off x="4384550" y="4749375"/>
            <a:ext cx="966540" cy="395142"/>
          </a:xfrm>
          <a:custGeom>
            <a:avLst/>
            <a:gdLst>
              <a:gd name="connsiteX0" fmla="*/ 162050 w 966540"/>
              <a:gd name="connsiteY0" fmla="*/ 295700 h 395142"/>
              <a:gd name="connsiteX1" fmla="*/ 22350 w 966540"/>
              <a:gd name="connsiteY1" fmla="*/ 368725 h 395142"/>
              <a:gd name="connsiteX2" fmla="*/ 3300 w 966540"/>
              <a:gd name="connsiteY2" fmla="*/ 314750 h 395142"/>
              <a:gd name="connsiteX3" fmla="*/ 54100 w 966540"/>
              <a:gd name="connsiteY3" fmla="*/ 305225 h 395142"/>
              <a:gd name="connsiteX4" fmla="*/ 38225 w 966540"/>
              <a:gd name="connsiteY4" fmla="*/ 276650 h 395142"/>
              <a:gd name="connsiteX5" fmla="*/ 66800 w 966540"/>
              <a:gd name="connsiteY5" fmla="*/ 279825 h 395142"/>
              <a:gd name="connsiteX6" fmla="*/ 35050 w 966540"/>
              <a:gd name="connsiteY6" fmla="*/ 232200 h 395142"/>
              <a:gd name="connsiteX7" fmla="*/ 104900 w 966540"/>
              <a:gd name="connsiteY7" fmla="*/ 244900 h 395142"/>
              <a:gd name="connsiteX8" fmla="*/ 69975 w 966540"/>
              <a:gd name="connsiteY8" fmla="*/ 181400 h 395142"/>
              <a:gd name="connsiteX9" fmla="*/ 177925 w 966540"/>
              <a:gd name="connsiteY9" fmla="*/ 216325 h 395142"/>
              <a:gd name="connsiteX10" fmla="*/ 152525 w 966540"/>
              <a:gd name="connsiteY10" fmla="*/ 146475 h 395142"/>
              <a:gd name="connsiteX11" fmla="*/ 225550 w 966540"/>
              <a:gd name="connsiteY11" fmla="*/ 178225 h 395142"/>
              <a:gd name="connsiteX12" fmla="*/ 260475 w 966540"/>
              <a:gd name="connsiteY12" fmla="*/ 149650 h 395142"/>
              <a:gd name="connsiteX13" fmla="*/ 212850 w 966540"/>
              <a:gd name="connsiteY13" fmla="*/ 67100 h 395142"/>
              <a:gd name="connsiteX14" fmla="*/ 250950 w 966540"/>
              <a:gd name="connsiteY14" fmla="*/ 117900 h 395142"/>
              <a:gd name="connsiteX15" fmla="*/ 339850 w 966540"/>
              <a:gd name="connsiteY15" fmla="*/ 165525 h 395142"/>
              <a:gd name="connsiteX16" fmla="*/ 336675 w 966540"/>
              <a:gd name="connsiteY16" fmla="*/ 67100 h 395142"/>
              <a:gd name="connsiteX17" fmla="*/ 368425 w 966540"/>
              <a:gd name="connsiteY17" fmla="*/ 152825 h 395142"/>
              <a:gd name="connsiteX18" fmla="*/ 422400 w 966540"/>
              <a:gd name="connsiteY18" fmla="*/ 38525 h 395142"/>
              <a:gd name="connsiteX19" fmla="*/ 438275 w 966540"/>
              <a:gd name="connsiteY19" fmla="*/ 136950 h 395142"/>
              <a:gd name="connsiteX20" fmla="*/ 482725 w 966540"/>
              <a:gd name="connsiteY20" fmla="*/ 73450 h 395142"/>
              <a:gd name="connsiteX21" fmla="*/ 482725 w 966540"/>
              <a:gd name="connsiteY21" fmla="*/ 111550 h 395142"/>
              <a:gd name="connsiteX22" fmla="*/ 520825 w 966540"/>
              <a:gd name="connsiteY22" fmla="*/ 41700 h 395142"/>
              <a:gd name="connsiteX23" fmla="*/ 539875 w 966540"/>
              <a:gd name="connsiteY23" fmla="*/ 121075 h 395142"/>
              <a:gd name="connsiteX24" fmla="*/ 574800 w 966540"/>
              <a:gd name="connsiteY24" fmla="*/ 22650 h 395142"/>
              <a:gd name="connsiteX25" fmla="*/ 590675 w 966540"/>
              <a:gd name="connsiteY25" fmla="*/ 127425 h 395142"/>
              <a:gd name="connsiteX26" fmla="*/ 635125 w 966540"/>
              <a:gd name="connsiteY26" fmla="*/ 44875 h 395142"/>
              <a:gd name="connsiteX27" fmla="*/ 641475 w 966540"/>
              <a:gd name="connsiteY27" fmla="*/ 95675 h 395142"/>
              <a:gd name="connsiteX28" fmla="*/ 660525 w 966540"/>
              <a:gd name="connsiteY28" fmla="*/ 57575 h 395142"/>
              <a:gd name="connsiteX29" fmla="*/ 657350 w 966540"/>
              <a:gd name="connsiteY29" fmla="*/ 168700 h 395142"/>
              <a:gd name="connsiteX30" fmla="*/ 727200 w 966540"/>
              <a:gd name="connsiteY30" fmla="*/ 63925 h 395142"/>
              <a:gd name="connsiteX31" fmla="*/ 739900 w 966540"/>
              <a:gd name="connsiteY31" fmla="*/ 3600 h 395142"/>
              <a:gd name="connsiteX32" fmla="*/ 720850 w 966540"/>
              <a:gd name="connsiteY32" fmla="*/ 168700 h 395142"/>
              <a:gd name="connsiteX33" fmla="*/ 758950 w 966540"/>
              <a:gd name="connsiteY33" fmla="*/ 206800 h 395142"/>
              <a:gd name="connsiteX34" fmla="*/ 743075 w 966540"/>
              <a:gd name="connsiteY34" fmla="*/ 143300 h 395142"/>
              <a:gd name="connsiteX35" fmla="*/ 851025 w 966540"/>
              <a:gd name="connsiteY35" fmla="*/ 263950 h 395142"/>
              <a:gd name="connsiteX36" fmla="*/ 920875 w 966540"/>
              <a:gd name="connsiteY36" fmla="*/ 302050 h 395142"/>
              <a:gd name="connsiteX37" fmla="*/ 965325 w 966540"/>
              <a:gd name="connsiteY37" fmla="*/ 394125 h 395142"/>
              <a:gd name="connsiteX38" fmla="*/ 949450 w 966540"/>
              <a:gd name="connsiteY38" fmla="*/ 349675 h 395142"/>
              <a:gd name="connsiteX39" fmla="*/ 901825 w 966540"/>
              <a:gd name="connsiteY39" fmla="*/ 324275 h 395142"/>
              <a:gd name="connsiteX40" fmla="*/ 844675 w 966540"/>
              <a:gd name="connsiteY40" fmla="*/ 368725 h 395142"/>
              <a:gd name="connsiteX41" fmla="*/ 901825 w 966540"/>
              <a:gd name="connsiteY41" fmla="*/ 346500 h 395142"/>
              <a:gd name="connsiteX42" fmla="*/ 939925 w 966540"/>
              <a:gd name="connsiteY42" fmla="*/ 381425 h 395142"/>
              <a:gd name="connsiteX43" fmla="*/ 920875 w 966540"/>
              <a:gd name="connsiteY43" fmla="*/ 333800 h 395142"/>
              <a:gd name="connsiteX44" fmla="*/ 727200 w 966540"/>
              <a:gd name="connsiteY44" fmla="*/ 168700 h 395142"/>
              <a:gd name="connsiteX45" fmla="*/ 593850 w 966540"/>
              <a:gd name="connsiteY45" fmla="*/ 133775 h 395142"/>
              <a:gd name="connsiteX46" fmla="*/ 873250 w 966540"/>
              <a:gd name="connsiteY46" fmla="*/ 267125 h 395142"/>
              <a:gd name="connsiteX47" fmla="*/ 720850 w 966540"/>
              <a:gd name="connsiteY47" fmla="*/ 178225 h 395142"/>
              <a:gd name="connsiteX48" fmla="*/ 574800 w 966540"/>
              <a:gd name="connsiteY48" fmla="*/ 127425 h 395142"/>
              <a:gd name="connsiteX49" fmla="*/ 441450 w 966540"/>
              <a:gd name="connsiteY49" fmla="*/ 165525 h 395142"/>
              <a:gd name="connsiteX50" fmla="*/ 358900 w 966540"/>
              <a:gd name="connsiteY50" fmla="*/ 181400 h 395142"/>
              <a:gd name="connsiteX51" fmla="*/ 492250 w 966540"/>
              <a:gd name="connsiteY51" fmla="*/ 124250 h 395142"/>
              <a:gd name="connsiteX52" fmla="*/ 250950 w 966540"/>
              <a:gd name="connsiteY52" fmla="*/ 219500 h 395142"/>
              <a:gd name="connsiteX53" fmla="*/ 387475 w 966540"/>
              <a:gd name="connsiteY53" fmla="*/ 152825 h 395142"/>
              <a:gd name="connsiteX54" fmla="*/ 219200 w 966540"/>
              <a:gd name="connsiteY54" fmla="*/ 219500 h 395142"/>
              <a:gd name="connsiteX55" fmla="*/ 282700 w 966540"/>
              <a:gd name="connsiteY55" fmla="*/ 187750 h 395142"/>
              <a:gd name="connsiteX56" fmla="*/ 193800 w 966540"/>
              <a:gd name="connsiteY56" fmla="*/ 235375 h 395142"/>
              <a:gd name="connsiteX57" fmla="*/ 162050 w 966540"/>
              <a:gd name="connsiteY57" fmla="*/ 295700 h 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66540" h="395142">
                <a:moveTo>
                  <a:pt x="162050" y="295700"/>
                </a:moveTo>
                <a:cubicBezTo>
                  <a:pt x="133475" y="317925"/>
                  <a:pt x="48808" y="365550"/>
                  <a:pt x="22350" y="368725"/>
                </a:cubicBezTo>
                <a:cubicBezTo>
                  <a:pt x="-4108" y="371900"/>
                  <a:pt x="-1992" y="325333"/>
                  <a:pt x="3300" y="314750"/>
                </a:cubicBezTo>
                <a:cubicBezTo>
                  <a:pt x="8592" y="304167"/>
                  <a:pt x="48279" y="311575"/>
                  <a:pt x="54100" y="305225"/>
                </a:cubicBezTo>
                <a:cubicBezTo>
                  <a:pt x="59921" y="298875"/>
                  <a:pt x="36108" y="280883"/>
                  <a:pt x="38225" y="276650"/>
                </a:cubicBezTo>
                <a:cubicBezTo>
                  <a:pt x="40342" y="272417"/>
                  <a:pt x="67329" y="287233"/>
                  <a:pt x="66800" y="279825"/>
                </a:cubicBezTo>
                <a:cubicBezTo>
                  <a:pt x="66271" y="272417"/>
                  <a:pt x="28700" y="238021"/>
                  <a:pt x="35050" y="232200"/>
                </a:cubicBezTo>
                <a:cubicBezTo>
                  <a:pt x="41400" y="226379"/>
                  <a:pt x="99079" y="253367"/>
                  <a:pt x="104900" y="244900"/>
                </a:cubicBezTo>
                <a:cubicBezTo>
                  <a:pt x="110721" y="236433"/>
                  <a:pt x="57804" y="186162"/>
                  <a:pt x="69975" y="181400"/>
                </a:cubicBezTo>
                <a:cubicBezTo>
                  <a:pt x="82146" y="176638"/>
                  <a:pt x="164167" y="222146"/>
                  <a:pt x="177925" y="216325"/>
                </a:cubicBezTo>
                <a:cubicBezTo>
                  <a:pt x="191683" y="210504"/>
                  <a:pt x="144588" y="152825"/>
                  <a:pt x="152525" y="146475"/>
                </a:cubicBezTo>
                <a:cubicBezTo>
                  <a:pt x="160462" y="140125"/>
                  <a:pt x="207558" y="177696"/>
                  <a:pt x="225550" y="178225"/>
                </a:cubicBezTo>
                <a:cubicBezTo>
                  <a:pt x="243542" y="178754"/>
                  <a:pt x="262592" y="168171"/>
                  <a:pt x="260475" y="149650"/>
                </a:cubicBezTo>
                <a:cubicBezTo>
                  <a:pt x="258358" y="131129"/>
                  <a:pt x="214437" y="72392"/>
                  <a:pt x="212850" y="67100"/>
                </a:cubicBezTo>
                <a:cubicBezTo>
                  <a:pt x="211263" y="61808"/>
                  <a:pt x="229783" y="101496"/>
                  <a:pt x="250950" y="117900"/>
                </a:cubicBezTo>
                <a:cubicBezTo>
                  <a:pt x="272117" y="134304"/>
                  <a:pt x="325562" y="173992"/>
                  <a:pt x="339850" y="165525"/>
                </a:cubicBezTo>
                <a:cubicBezTo>
                  <a:pt x="354138" y="157058"/>
                  <a:pt x="331913" y="69217"/>
                  <a:pt x="336675" y="67100"/>
                </a:cubicBezTo>
                <a:cubicBezTo>
                  <a:pt x="341437" y="64983"/>
                  <a:pt x="354137" y="157588"/>
                  <a:pt x="368425" y="152825"/>
                </a:cubicBezTo>
                <a:cubicBezTo>
                  <a:pt x="382713" y="148062"/>
                  <a:pt x="410758" y="41171"/>
                  <a:pt x="422400" y="38525"/>
                </a:cubicBezTo>
                <a:cubicBezTo>
                  <a:pt x="434042" y="35879"/>
                  <a:pt x="428221" y="131129"/>
                  <a:pt x="438275" y="136950"/>
                </a:cubicBezTo>
                <a:cubicBezTo>
                  <a:pt x="448329" y="142771"/>
                  <a:pt x="475317" y="77683"/>
                  <a:pt x="482725" y="73450"/>
                </a:cubicBezTo>
                <a:cubicBezTo>
                  <a:pt x="490133" y="69217"/>
                  <a:pt x="476375" y="116842"/>
                  <a:pt x="482725" y="111550"/>
                </a:cubicBezTo>
                <a:cubicBezTo>
                  <a:pt x="489075" y="106258"/>
                  <a:pt x="511300" y="40112"/>
                  <a:pt x="520825" y="41700"/>
                </a:cubicBezTo>
                <a:cubicBezTo>
                  <a:pt x="530350" y="43287"/>
                  <a:pt x="530879" y="124250"/>
                  <a:pt x="539875" y="121075"/>
                </a:cubicBezTo>
                <a:cubicBezTo>
                  <a:pt x="548871" y="117900"/>
                  <a:pt x="566333" y="21592"/>
                  <a:pt x="574800" y="22650"/>
                </a:cubicBezTo>
                <a:cubicBezTo>
                  <a:pt x="583267" y="23708"/>
                  <a:pt x="580621" y="123721"/>
                  <a:pt x="590675" y="127425"/>
                </a:cubicBezTo>
                <a:cubicBezTo>
                  <a:pt x="600729" y="131129"/>
                  <a:pt x="626658" y="50167"/>
                  <a:pt x="635125" y="44875"/>
                </a:cubicBezTo>
                <a:cubicBezTo>
                  <a:pt x="643592" y="39583"/>
                  <a:pt x="637242" y="93558"/>
                  <a:pt x="641475" y="95675"/>
                </a:cubicBezTo>
                <a:cubicBezTo>
                  <a:pt x="645708" y="97792"/>
                  <a:pt x="657879" y="45404"/>
                  <a:pt x="660525" y="57575"/>
                </a:cubicBezTo>
                <a:cubicBezTo>
                  <a:pt x="663171" y="69746"/>
                  <a:pt x="646238" y="167642"/>
                  <a:pt x="657350" y="168700"/>
                </a:cubicBezTo>
                <a:cubicBezTo>
                  <a:pt x="668462" y="169758"/>
                  <a:pt x="713442" y="91442"/>
                  <a:pt x="727200" y="63925"/>
                </a:cubicBezTo>
                <a:cubicBezTo>
                  <a:pt x="740958" y="36408"/>
                  <a:pt x="740958" y="-13862"/>
                  <a:pt x="739900" y="3600"/>
                </a:cubicBezTo>
                <a:cubicBezTo>
                  <a:pt x="738842" y="21062"/>
                  <a:pt x="717675" y="134833"/>
                  <a:pt x="720850" y="168700"/>
                </a:cubicBezTo>
                <a:cubicBezTo>
                  <a:pt x="724025" y="202567"/>
                  <a:pt x="755246" y="211033"/>
                  <a:pt x="758950" y="206800"/>
                </a:cubicBezTo>
                <a:cubicBezTo>
                  <a:pt x="762654" y="202567"/>
                  <a:pt x="727729" y="133775"/>
                  <a:pt x="743075" y="143300"/>
                </a:cubicBezTo>
                <a:cubicBezTo>
                  <a:pt x="758421" y="152825"/>
                  <a:pt x="821392" y="237492"/>
                  <a:pt x="851025" y="263950"/>
                </a:cubicBezTo>
                <a:cubicBezTo>
                  <a:pt x="880658" y="290408"/>
                  <a:pt x="901825" y="280354"/>
                  <a:pt x="920875" y="302050"/>
                </a:cubicBezTo>
                <a:cubicBezTo>
                  <a:pt x="939925" y="323746"/>
                  <a:pt x="960563" y="386188"/>
                  <a:pt x="965325" y="394125"/>
                </a:cubicBezTo>
                <a:cubicBezTo>
                  <a:pt x="970088" y="402063"/>
                  <a:pt x="960033" y="361317"/>
                  <a:pt x="949450" y="349675"/>
                </a:cubicBezTo>
                <a:cubicBezTo>
                  <a:pt x="938867" y="338033"/>
                  <a:pt x="919288" y="321100"/>
                  <a:pt x="901825" y="324275"/>
                </a:cubicBezTo>
                <a:cubicBezTo>
                  <a:pt x="884363" y="327450"/>
                  <a:pt x="844675" y="365021"/>
                  <a:pt x="844675" y="368725"/>
                </a:cubicBezTo>
                <a:cubicBezTo>
                  <a:pt x="844675" y="372429"/>
                  <a:pt x="885950" y="344383"/>
                  <a:pt x="901825" y="346500"/>
                </a:cubicBezTo>
                <a:cubicBezTo>
                  <a:pt x="917700" y="348617"/>
                  <a:pt x="936750" y="383542"/>
                  <a:pt x="939925" y="381425"/>
                </a:cubicBezTo>
                <a:cubicBezTo>
                  <a:pt x="943100" y="379308"/>
                  <a:pt x="956329" y="369254"/>
                  <a:pt x="920875" y="333800"/>
                </a:cubicBezTo>
                <a:cubicBezTo>
                  <a:pt x="885421" y="298346"/>
                  <a:pt x="781704" y="202037"/>
                  <a:pt x="727200" y="168700"/>
                </a:cubicBezTo>
                <a:cubicBezTo>
                  <a:pt x="672696" y="135363"/>
                  <a:pt x="569508" y="117371"/>
                  <a:pt x="593850" y="133775"/>
                </a:cubicBezTo>
                <a:cubicBezTo>
                  <a:pt x="618192" y="150179"/>
                  <a:pt x="852083" y="259717"/>
                  <a:pt x="873250" y="267125"/>
                </a:cubicBezTo>
                <a:cubicBezTo>
                  <a:pt x="894417" y="274533"/>
                  <a:pt x="770592" y="201508"/>
                  <a:pt x="720850" y="178225"/>
                </a:cubicBezTo>
                <a:cubicBezTo>
                  <a:pt x="671108" y="154942"/>
                  <a:pt x="621367" y="129542"/>
                  <a:pt x="574800" y="127425"/>
                </a:cubicBezTo>
                <a:cubicBezTo>
                  <a:pt x="528233" y="125308"/>
                  <a:pt x="477433" y="156529"/>
                  <a:pt x="441450" y="165525"/>
                </a:cubicBezTo>
                <a:cubicBezTo>
                  <a:pt x="405467" y="174521"/>
                  <a:pt x="350433" y="188279"/>
                  <a:pt x="358900" y="181400"/>
                </a:cubicBezTo>
                <a:cubicBezTo>
                  <a:pt x="367367" y="174521"/>
                  <a:pt x="510242" y="117900"/>
                  <a:pt x="492250" y="124250"/>
                </a:cubicBezTo>
                <a:cubicBezTo>
                  <a:pt x="474258" y="130600"/>
                  <a:pt x="268413" y="214737"/>
                  <a:pt x="250950" y="219500"/>
                </a:cubicBezTo>
                <a:cubicBezTo>
                  <a:pt x="233487" y="224263"/>
                  <a:pt x="392767" y="152825"/>
                  <a:pt x="387475" y="152825"/>
                </a:cubicBezTo>
                <a:cubicBezTo>
                  <a:pt x="382183" y="152825"/>
                  <a:pt x="236662" y="213679"/>
                  <a:pt x="219200" y="219500"/>
                </a:cubicBezTo>
                <a:cubicBezTo>
                  <a:pt x="201738" y="225321"/>
                  <a:pt x="286933" y="185104"/>
                  <a:pt x="282700" y="187750"/>
                </a:cubicBezTo>
                <a:cubicBezTo>
                  <a:pt x="278467" y="190396"/>
                  <a:pt x="212321" y="220029"/>
                  <a:pt x="193800" y="235375"/>
                </a:cubicBezTo>
                <a:cubicBezTo>
                  <a:pt x="175279" y="250721"/>
                  <a:pt x="190625" y="273475"/>
                  <a:pt x="162050" y="2957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0D83B42-ACAD-1BD0-E93B-AE624FF484CC}"/>
              </a:ext>
            </a:extLst>
          </p:cNvPr>
          <p:cNvSpPr/>
          <p:nvPr/>
        </p:nvSpPr>
        <p:spPr>
          <a:xfrm>
            <a:off x="4310930" y="4766841"/>
            <a:ext cx="608187" cy="268190"/>
          </a:xfrm>
          <a:custGeom>
            <a:avLst/>
            <a:gdLst>
              <a:gd name="connsiteX0" fmla="*/ 7070 w 608187"/>
              <a:gd name="connsiteY0" fmla="*/ 265534 h 268190"/>
              <a:gd name="connsiteX1" fmla="*/ 261070 w 608187"/>
              <a:gd name="connsiteY1" fmla="*/ 97259 h 268190"/>
              <a:gd name="connsiteX2" fmla="*/ 534120 w 608187"/>
              <a:gd name="connsiteY2" fmla="*/ 21059 h 268190"/>
              <a:gd name="connsiteX3" fmla="*/ 480145 w 608187"/>
              <a:gd name="connsiteY3" fmla="*/ 36934 h 268190"/>
              <a:gd name="connsiteX4" fmla="*/ 603970 w 608187"/>
              <a:gd name="connsiteY4" fmla="*/ 24234 h 268190"/>
              <a:gd name="connsiteX5" fmla="*/ 565870 w 608187"/>
              <a:gd name="connsiteY5" fmla="*/ 11534 h 268190"/>
              <a:gd name="connsiteX6" fmla="*/ 435695 w 608187"/>
              <a:gd name="connsiteY6" fmla="*/ 11534 h 268190"/>
              <a:gd name="connsiteX7" fmla="*/ 496020 w 608187"/>
              <a:gd name="connsiteY7" fmla="*/ 2009 h 268190"/>
              <a:gd name="connsiteX8" fmla="*/ 353145 w 608187"/>
              <a:gd name="connsiteY8" fmla="*/ 55984 h 268190"/>
              <a:gd name="connsiteX9" fmla="*/ 346795 w 608187"/>
              <a:gd name="connsiteY9" fmla="*/ 17884 h 268190"/>
              <a:gd name="connsiteX10" fmla="*/ 346795 w 608187"/>
              <a:gd name="connsiteY10" fmla="*/ 62334 h 268190"/>
              <a:gd name="connsiteX11" fmla="*/ 318220 w 608187"/>
              <a:gd name="connsiteY11" fmla="*/ 62334 h 268190"/>
              <a:gd name="connsiteX12" fmla="*/ 229320 w 608187"/>
              <a:gd name="connsiteY12" fmla="*/ 62334 h 268190"/>
              <a:gd name="connsiteX13" fmla="*/ 238845 w 608187"/>
              <a:gd name="connsiteY13" fmla="*/ 81384 h 268190"/>
              <a:gd name="connsiteX14" fmla="*/ 146770 w 608187"/>
              <a:gd name="connsiteY14" fmla="*/ 144884 h 268190"/>
              <a:gd name="connsiteX15" fmla="*/ 143595 w 608187"/>
              <a:gd name="connsiteY15" fmla="*/ 100434 h 268190"/>
              <a:gd name="connsiteX16" fmla="*/ 153120 w 608187"/>
              <a:gd name="connsiteY16" fmla="*/ 122659 h 268190"/>
              <a:gd name="connsiteX17" fmla="*/ 76920 w 608187"/>
              <a:gd name="connsiteY17" fmla="*/ 195684 h 268190"/>
              <a:gd name="connsiteX18" fmla="*/ 7070 w 608187"/>
              <a:gd name="connsiteY18" fmla="*/ 265534 h 2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8187" h="268190">
                <a:moveTo>
                  <a:pt x="7070" y="265534"/>
                </a:moveTo>
                <a:cubicBezTo>
                  <a:pt x="37762" y="249130"/>
                  <a:pt x="173228" y="138005"/>
                  <a:pt x="261070" y="97259"/>
                </a:cubicBezTo>
                <a:cubicBezTo>
                  <a:pt x="348912" y="56513"/>
                  <a:pt x="497608" y="31113"/>
                  <a:pt x="534120" y="21059"/>
                </a:cubicBezTo>
                <a:cubicBezTo>
                  <a:pt x="570632" y="11005"/>
                  <a:pt x="468503" y="36405"/>
                  <a:pt x="480145" y="36934"/>
                </a:cubicBezTo>
                <a:cubicBezTo>
                  <a:pt x="491787" y="37463"/>
                  <a:pt x="589683" y="28467"/>
                  <a:pt x="603970" y="24234"/>
                </a:cubicBezTo>
                <a:cubicBezTo>
                  <a:pt x="618257" y="20001"/>
                  <a:pt x="593916" y="13651"/>
                  <a:pt x="565870" y="11534"/>
                </a:cubicBezTo>
                <a:cubicBezTo>
                  <a:pt x="537824" y="9417"/>
                  <a:pt x="447337" y="13121"/>
                  <a:pt x="435695" y="11534"/>
                </a:cubicBezTo>
                <a:cubicBezTo>
                  <a:pt x="424053" y="9947"/>
                  <a:pt x="509778" y="-5399"/>
                  <a:pt x="496020" y="2009"/>
                </a:cubicBezTo>
                <a:cubicBezTo>
                  <a:pt x="482262" y="9417"/>
                  <a:pt x="378016" y="53338"/>
                  <a:pt x="353145" y="55984"/>
                </a:cubicBezTo>
                <a:cubicBezTo>
                  <a:pt x="328274" y="58630"/>
                  <a:pt x="347853" y="16826"/>
                  <a:pt x="346795" y="17884"/>
                </a:cubicBezTo>
                <a:cubicBezTo>
                  <a:pt x="345737" y="18942"/>
                  <a:pt x="351558" y="54926"/>
                  <a:pt x="346795" y="62334"/>
                </a:cubicBezTo>
                <a:cubicBezTo>
                  <a:pt x="342033" y="69742"/>
                  <a:pt x="318220" y="62334"/>
                  <a:pt x="318220" y="62334"/>
                </a:cubicBezTo>
                <a:lnTo>
                  <a:pt x="229320" y="62334"/>
                </a:lnTo>
                <a:cubicBezTo>
                  <a:pt x="216091" y="65509"/>
                  <a:pt x="252603" y="67626"/>
                  <a:pt x="238845" y="81384"/>
                </a:cubicBezTo>
                <a:cubicBezTo>
                  <a:pt x="225087" y="95142"/>
                  <a:pt x="162645" y="141709"/>
                  <a:pt x="146770" y="144884"/>
                </a:cubicBezTo>
                <a:cubicBezTo>
                  <a:pt x="130895" y="148059"/>
                  <a:pt x="142537" y="104138"/>
                  <a:pt x="143595" y="100434"/>
                </a:cubicBezTo>
                <a:cubicBezTo>
                  <a:pt x="144653" y="96730"/>
                  <a:pt x="164233" y="106784"/>
                  <a:pt x="153120" y="122659"/>
                </a:cubicBezTo>
                <a:cubicBezTo>
                  <a:pt x="142008" y="138534"/>
                  <a:pt x="99674" y="173459"/>
                  <a:pt x="76920" y="195684"/>
                </a:cubicBezTo>
                <a:cubicBezTo>
                  <a:pt x="54166" y="217909"/>
                  <a:pt x="-23622" y="281938"/>
                  <a:pt x="7070" y="265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7C056A-1C81-B8F0-8A26-60461ABBFFB5}"/>
              </a:ext>
            </a:extLst>
          </p:cNvPr>
          <p:cNvSpPr/>
          <p:nvPr/>
        </p:nvSpPr>
        <p:spPr>
          <a:xfrm>
            <a:off x="4841875" y="4762500"/>
            <a:ext cx="591031" cy="325105"/>
          </a:xfrm>
          <a:custGeom>
            <a:avLst/>
            <a:gdLst>
              <a:gd name="connsiteX0" fmla="*/ 0 w 591031"/>
              <a:gd name="connsiteY0" fmla="*/ 3175 h 325105"/>
              <a:gd name="connsiteX1" fmla="*/ 276225 w 591031"/>
              <a:gd name="connsiteY1" fmla="*/ 0 h 325105"/>
              <a:gd name="connsiteX2" fmla="*/ 212725 w 591031"/>
              <a:gd name="connsiteY2" fmla="*/ 12700 h 325105"/>
              <a:gd name="connsiteX3" fmla="*/ 342900 w 591031"/>
              <a:gd name="connsiteY3" fmla="*/ 50800 h 325105"/>
              <a:gd name="connsiteX4" fmla="*/ 333375 w 591031"/>
              <a:gd name="connsiteY4" fmla="*/ 34925 h 325105"/>
              <a:gd name="connsiteX5" fmla="*/ 444500 w 591031"/>
              <a:gd name="connsiteY5" fmla="*/ 133350 h 325105"/>
              <a:gd name="connsiteX6" fmla="*/ 428625 w 591031"/>
              <a:gd name="connsiteY6" fmla="*/ 107950 h 325105"/>
              <a:gd name="connsiteX7" fmla="*/ 482600 w 591031"/>
              <a:gd name="connsiteY7" fmla="*/ 203200 h 325105"/>
              <a:gd name="connsiteX8" fmla="*/ 517525 w 591031"/>
              <a:gd name="connsiteY8" fmla="*/ 247650 h 325105"/>
              <a:gd name="connsiteX9" fmla="*/ 590550 w 591031"/>
              <a:gd name="connsiteY9" fmla="*/ 323850 h 325105"/>
              <a:gd name="connsiteX10" fmla="*/ 542925 w 591031"/>
              <a:gd name="connsiteY10" fmla="*/ 288925 h 325105"/>
              <a:gd name="connsiteX11" fmla="*/ 425450 w 591031"/>
              <a:gd name="connsiteY11" fmla="*/ 209550 h 325105"/>
              <a:gd name="connsiteX12" fmla="*/ 473075 w 591031"/>
              <a:gd name="connsiteY12" fmla="*/ 234950 h 325105"/>
              <a:gd name="connsiteX13" fmla="*/ 454025 w 591031"/>
              <a:gd name="connsiteY13" fmla="*/ 165100 h 325105"/>
              <a:gd name="connsiteX14" fmla="*/ 336550 w 591031"/>
              <a:gd name="connsiteY14" fmla="*/ 69850 h 325105"/>
              <a:gd name="connsiteX15" fmla="*/ 371475 w 591031"/>
              <a:gd name="connsiteY15" fmla="*/ 95250 h 325105"/>
              <a:gd name="connsiteX16" fmla="*/ 149225 w 591031"/>
              <a:gd name="connsiteY16" fmla="*/ 15875 h 325105"/>
              <a:gd name="connsiteX17" fmla="*/ 238125 w 591031"/>
              <a:gd name="connsiteY17" fmla="*/ 22225 h 325105"/>
              <a:gd name="connsiteX18" fmla="*/ 0 w 591031"/>
              <a:gd name="connsiteY18" fmla="*/ 3175 h 32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1031" h="325105">
                <a:moveTo>
                  <a:pt x="0" y="3175"/>
                </a:moveTo>
                <a:lnTo>
                  <a:pt x="276225" y="0"/>
                </a:lnTo>
                <a:cubicBezTo>
                  <a:pt x="311679" y="1587"/>
                  <a:pt x="201613" y="4233"/>
                  <a:pt x="212725" y="12700"/>
                </a:cubicBezTo>
                <a:cubicBezTo>
                  <a:pt x="223837" y="21167"/>
                  <a:pt x="342900" y="50800"/>
                  <a:pt x="342900" y="50800"/>
                </a:cubicBezTo>
                <a:cubicBezTo>
                  <a:pt x="363008" y="54504"/>
                  <a:pt x="316442" y="21167"/>
                  <a:pt x="333375" y="34925"/>
                </a:cubicBezTo>
                <a:cubicBezTo>
                  <a:pt x="350308" y="48683"/>
                  <a:pt x="428625" y="121179"/>
                  <a:pt x="444500" y="133350"/>
                </a:cubicBezTo>
                <a:cubicBezTo>
                  <a:pt x="460375" y="145521"/>
                  <a:pt x="422275" y="96308"/>
                  <a:pt x="428625" y="107950"/>
                </a:cubicBezTo>
                <a:cubicBezTo>
                  <a:pt x="434975" y="119592"/>
                  <a:pt x="467783" y="179917"/>
                  <a:pt x="482600" y="203200"/>
                </a:cubicBezTo>
                <a:cubicBezTo>
                  <a:pt x="497417" y="226483"/>
                  <a:pt x="499533" y="227542"/>
                  <a:pt x="517525" y="247650"/>
                </a:cubicBezTo>
                <a:cubicBezTo>
                  <a:pt x="535517" y="267758"/>
                  <a:pt x="586317" y="316971"/>
                  <a:pt x="590550" y="323850"/>
                </a:cubicBezTo>
                <a:cubicBezTo>
                  <a:pt x="594783" y="330729"/>
                  <a:pt x="570442" y="307975"/>
                  <a:pt x="542925" y="288925"/>
                </a:cubicBezTo>
                <a:cubicBezTo>
                  <a:pt x="515408" y="269875"/>
                  <a:pt x="437092" y="218546"/>
                  <a:pt x="425450" y="209550"/>
                </a:cubicBezTo>
                <a:cubicBezTo>
                  <a:pt x="413808" y="200554"/>
                  <a:pt x="468313" y="242358"/>
                  <a:pt x="473075" y="234950"/>
                </a:cubicBezTo>
                <a:cubicBezTo>
                  <a:pt x="477838" y="227542"/>
                  <a:pt x="476779" y="192617"/>
                  <a:pt x="454025" y="165100"/>
                </a:cubicBezTo>
                <a:cubicBezTo>
                  <a:pt x="431271" y="137583"/>
                  <a:pt x="350308" y="81492"/>
                  <a:pt x="336550" y="69850"/>
                </a:cubicBezTo>
                <a:cubicBezTo>
                  <a:pt x="322792" y="58208"/>
                  <a:pt x="402696" y="104246"/>
                  <a:pt x="371475" y="95250"/>
                </a:cubicBezTo>
                <a:cubicBezTo>
                  <a:pt x="340254" y="86254"/>
                  <a:pt x="171450" y="28046"/>
                  <a:pt x="149225" y="15875"/>
                </a:cubicBezTo>
                <a:cubicBezTo>
                  <a:pt x="127000" y="3704"/>
                  <a:pt x="238125" y="22225"/>
                  <a:pt x="238125" y="22225"/>
                </a:cubicBezTo>
                <a:lnTo>
                  <a:pt x="0" y="317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8C8414C-659D-924A-3B07-8AF5E2FD7C2B}"/>
              </a:ext>
            </a:extLst>
          </p:cNvPr>
          <p:cNvSpPr/>
          <p:nvPr/>
        </p:nvSpPr>
        <p:spPr>
          <a:xfrm>
            <a:off x="4505302" y="5019645"/>
            <a:ext cx="725963" cy="154909"/>
          </a:xfrm>
          <a:custGeom>
            <a:avLst/>
            <a:gdLst>
              <a:gd name="connsiteX0" fmla="*/ 23 w 725963"/>
              <a:gd name="connsiteY0" fmla="*/ 50830 h 154909"/>
              <a:gd name="connsiteX1" fmla="*/ 193698 w 725963"/>
              <a:gd name="connsiteY1" fmla="*/ 149255 h 154909"/>
              <a:gd name="connsiteX2" fmla="*/ 336573 w 725963"/>
              <a:gd name="connsiteY2" fmla="*/ 142905 h 154909"/>
              <a:gd name="connsiteX3" fmla="*/ 273073 w 725963"/>
              <a:gd name="connsiteY3" fmla="*/ 142905 h 154909"/>
              <a:gd name="connsiteX4" fmla="*/ 450873 w 725963"/>
              <a:gd name="connsiteY4" fmla="*/ 133380 h 154909"/>
              <a:gd name="connsiteX5" fmla="*/ 403248 w 725963"/>
              <a:gd name="connsiteY5" fmla="*/ 127030 h 154909"/>
              <a:gd name="connsiteX6" fmla="*/ 596923 w 725963"/>
              <a:gd name="connsiteY6" fmla="*/ 76230 h 154909"/>
              <a:gd name="connsiteX7" fmla="*/ 565173 w 725963"/>
              <a:gd name="connsiteY7" fmla="*/ 69880 h 154909"/>
              <a:gd name="connsiteX8" fmla="*/ 711223 w 725963"/>
              <a:gd name="connsiteY8" fmla="*/ 44480 h 154909"/>
              <a:gd name="connsiteX9" fmla="*/ 717573 w 725963"/>
              <a:gd name="connsiteY9" fmla="*/ 30 h 154909"/>
              <a:gd name="connsiteX10" fmla="*/ 720748 w 725963"/>
              <a:gd name="connsiteY10" fmla="*/ 38130 h 154909"/>
              <a:gd name="connsiteX11" fmla="*/ 641373 w 725963"/>
              <a:gd name="connsiteY11" fmla="*/ 73055 h 154909"/>
              <a:gd name="connsiteX12" fmla="*/ 558823 w 725963"/>
              <a:gd name="connsiteY12" fmla="*/ 107980 h 154909"/>
              <a:gd name="connsiteX13" fmla="*/ 596923 w 725963"/>
              <a:gd name="connsiteY13" fmla="*/ 98455 h 154909"/>
              <a:gd name="connsiteX14" fmla="*/ 381023 w 725963"/>
              <a:gd name="connsiteY14" fmla="*/ 136555 h 154909"/>
              <a:gd name="connsiteX15" fmla="*/ 450873 w 725963"/>
              <a:gd name="connsiteY15" fmla="*/ 136555 h 154909"/>
              <a:gd name="connsiteX16" fmla="*/ 231798 w 725963"/>
              <a:gd name="connsiteY16" fmla="*/ 146080 h 154909"/>
              <a:gd name="connsiteX17" fmla="*/ 123848 w 725963"/>
              <a:gd name="connsiteY17" fmla="*/ 136555 h 154909"/>
              <a:gd name="connsiteX18" fmla="*/ 206398 w 725963"/>
              <a:gd name="connsiteY18" fmla="*/ 146080 h 154909"/>
              <a:gd name="connsiteX19" fmla="*/ 23 w 725963"/>
              <a:gd name="connsiteY19" fmla="*/ 50830 h 15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5963" h="154909">
                <a:moveTo>
                  <a:pt x="23" y="50830"/>
                </a:moveTo>
                <a:cubicBezTo>
                  <a:pt x="-2094" y="51359"/>
                  <a:pt x="137606" y="133909"/>
                  <a:pt x="193698" y="149255"/>
                </a:cubicBezTo>
                <a:cubicBezTo>
                  <a:pt x="249790" y="164601"/>
                  <a:pt x="323344" y="143963"/>
                  <a:pt x="336573" y="142905"/>
                </a:cubicBezTo>
                <a:cubicBezTo>
                  <a:pt x="349802" y="141847"/>
                  <a:pt x="254023" y="144492"/>
                  <a:pt x="273073" y="142905"/>
                </a:cubicBezTo>
                <a:cubicBezTo>
                  <a:pt x="292123" y="141318"/>
                  <a:pt x="429177" y="136026"/>
                  <a:pt x="450873" y="133380"/>
                </a:cubicBezTo>
                <a:cubicBezTo>
                  <a:pt x="472569" y="130734"/>
                  <a:pt x="378906" y="136555"/>
                  <a:pt x="403248" y="127030"/>
                </a:cubicBezTo>
                <a:cubicBezTo>
                  <a:pt x="427590" y="117505"/>
                  <a:pt x="569936" y="85755"/>
                  <a:pt x="596923" y="76230"/>
                </a:cubicBezTo>
                <a:cubicBezTo>
                  <a:pt x="623910" y="66705"/>
                  <a:pt x="546123" y="75172"/>
                  <a:pt x="565173" y="69880"/>
                </a:cubicBezTo>
                <a:cubicBezTo>
                  <a:pt x="584223" y="64588"/>
                  <a:pt x="685823" y="56122"/>
                  <a:pt x="711223" y="44480"/>
                </a:cubicBezTo>
                <a:cubicBezTo>
                  <a:pt x="736623" y="32838"/>
                  <a:pt x="715985" y="1088"/>
                  <a:pt x="717573" y="30"/>
                </a:cubicBezTo>
                <a:cubicBezTo>
                  <a:pt x="719161" y="-1028"/>
                  <a:pt x="733448" y="25959"/>
                  <a:pt x="720748" y="38130"/>
                </a:cubicBezTo>
                <a:cubicBezTo>
                  <a:pt x="708048" y="50301"/>
                  <a:pt x="641373" y="73055"/>
                  <a:pt x="641373" y="73055"/>
                </a:cubicBezTo>
                <a:cubicBezTo>
                  <a:pt x="614386" y="84697"/>
                  <a:pt x="566231" y="103747"/>
                  <a:pt x="558823" y="107980"/>
                </a:cubicBezTo>
                <a:cubicBezTo>
                  <a:pt x="551415" y="112213"/>
                  <a:pt x="626556" y="93693"/>
                  <a:pt x="596923" y="98455"/>
                </a:cubicBezTo>
                <a:cubicBezTo>
                  <a:pt x="567290" y="103217"/>
                  <a:pt x="405365" y="130205"/>
                  <a:pt x="381023" y="136555"/>
                </a:cubicBezTo>
                <a:cubicBezTo>
                  <a:pt x="356681" y="142905"/>
                  <a:pt x="475744" y="134968"/>
                  <a:pt x="450873" y="136555"/>
                </a:cubicBezTo>
                <a:cubicBezTo>
                  <a:pt x="426002" y="138143"/>
                  <a:pt x="286302" y="146080"/>
                  <a:pt x="231798" y="146080"/>
                </a:cubicBezTo>
                <a:cubicBezTo>
                  <a:pt x="177294" y="146080"/>
                  <a:pt x="128081" y="136555"/>
                  <a:pt x="123848" y="136555"/>
                </a:cubicBezTo>
                <a:cubicBezTo>
                  <a:pt x="119615" y="136555"/>
                  <a:pt x="223860" y="158251"/>
                  <a:pt x="206398" y="146080"/>
                </a:cubicBezTo>
                <a:cubicBezTo>
                  <a:pt x="188936" y="133909"/>
                  <a:pt x="2140" y="50301"/>
                  <a:pt x="23" y="508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85E86D-9AA1-0ACB-6AC9-71DBC4DD8DDD}"/>
              </a:ext>
            </a:extLst>
          </p:cNvPr>
          <p:cNvSpPr/>
          <p:nvPr/>
        </p:nvSpPr>
        <p:spPr>
          <a:xfrm>
            <a:off x="4336023" y="5067292"/>
            <a:ext cx="938647" cy="222346"/>
          </a:xfrm>
          <a:custGeom>
            <a:avLst/>
            <a:gdLst>
              <a:gd name="connsiteX0" fmla="*/ 89927 w 938647"/>
              <a:gd name="connsiteY0" fmla="*/ 3183 h 222346"/>
              <a:gd name="connsiteX1" fmla="*/ 140727 w 938647"/>
              <a:gd name="connsiteY1" fmla="*/ 50808 h 222346"/>
              <a:gd name="connsiteX2" fmla="*/ 1027 w 938647"/>
              <a:gd name="connsiteY2" fmla="*/ 111133 h 222346"/>
              <a:gd name="connsiteX3" fmla="*/ 226452 w 938647"/>
              <a:gd name="connsiteY3" fmla="*/ 82558 h 222346"/>
              <a:gd name="connsiteX4" fmla="*/ 204227 w 938647"/>
              <a:gd name="connsiteY4" fmla="*/ 149233 h 222346"/>
              <a:gd name="connsiteX5" fmla="*/ 312177 w 938647"/>
              <a:gd name="connsiteY5" fmla="*/ 133358 h 222346"/>
              <a:gd name="connsiteX6" fmla="*/ 334402 w 938647"/>
              <a:gd name="connsiteY6" fmla="*/ 193683 h 222346"/>
              <a:gd name="connsiteX7" fmla="*/ 394727 w 938647"/>
              <a:gd name="connsiteY7" fmla="*/ 158758 h 222346"/>
              <a:gd name="connsiteX8" fmla="*/ 397902 w 938647"/>
              <a:gd name="connsiteY8" fmla="*/ 200033 h 222346"/>
              <a:gd name="connsiteX9" fmla="*/ 445527 w 938647"/>
              <a:gd name="connsiteY9" fmla="*/ 139708 h 222346"/>
              <a:gd name="connsiteX10" fmla="*/ 480452 w 938647"/>
              <a:gd name="connsiteY10" fmla="*/ 222258 h 222346"/>
              <a:gd name="connsiteX11" fmla="*/ 528077 w 938647"/>
              <a:gd name="connsiteY11" fmla="*/ 155583 h 222346"/>
              <a:gd name="connsiteX12" fmla="*/ 543952 w 938647"/>
              <a:gd name="connsiteY12" fmla="*/ 152408 h 222346"/>
              <a:gd name="connsiteX13" fmla="*/ 563002 w 938647"/>
              <a:gd name="connsiteY13" fmla="*/ 133358 h 222346"/>
              <a:gd name="connsiteX14" fmla="*/ 632852 w 938647"/>
              <a:gd name="connsiteY14" fmla="*/ 161933 h 222346"/>
              <a:gd name="connsiteX15" fmla="*/ 655077 w 938647"/>
              <a:gd name="connsiteY15" fmla="*/ 95258 h 222346"/>
              <a:gd name="connsiteX16" fmla="*/ 772552 w 938647"/>
              <a:gd name="connsiteY16" fmla="*/ 209558 h 222346"/>
              <a:gd name="connsiteX17" fmla="*/ 759852 w 938647"/>
              <a:gd name="connsiteY17" fmla="*/ 165108 h 222346"/>
              <a:gd name="connsiteX18" fmla="*/ 763027 w 938647"/>
              <a:gd name="connsiteY18" fmla="*/ 114308 h 222346"/>
              <a:gd name="connsiteX19" fmla="*/ 775727 w 938647"/>
              <a:gd name="connsiteY19" fmla="*/ 133358 h 222346"/>
              <a:gd name="connsiteX20" fmla="*/ 785252 w 938647"/>
              <a:gd name="connsiteY20" fmla="*/ 66683 h 222346"/>
              <a:gd name="connsiteX21" fmla="*/ 902727 w 938647"/>
              <a:gd name="connsiteY21" fmla="*/ 111133 h 222346"/>
              <a:gd name="connsiteX22" fmla="*/ 886852 w 938647"/>
              <a:gd name="connsiteY22" fmla="*/ 50808 h 222346"/>
              <a:gd name="connsiteX23" fmla="*/ 912252 w 938647"/>
              <a:gd name="connsiteY23" fmla="*/ 63508 h 222346"/>
              <a:gd name="connsiteX24" fmla="*/ 912252 w 938647"/>
              <a:gd name="connsiteY24" fmla="*/ 19058 h 222346"/>
              <a:gd name="connsiteX25" fmla="*/ 874152 w 938647"/>
              <a:gd name="connsiteY25" fmla="*/ 41283 h 222346"/>
              <a:gd name="connsiteX26" fmla="*/ 937652 w 938647"/>
              <a:gd name="connsiteY26" fmla="*/ 8 h 222346"/>
              <a:gd name="connsiteX27" fmla="*/ 813827 w 938647"/>
              <a:gd name="connsiteY27" fmla="*/ 38108 h 222346"/>
              <a:gd name="connsiteX28" fmla="*/ 693177 w 938647"/>
              <a:gd name="connsiteY28" fmla="*/ 92083 h 222346"/>
              <a:gd name="connsiteX29" fmla="*/ 696352 w 938647"/>
              <a:gd name="connsiteY29" fmla="*/ 107958 h 222346"/>
              <a:gd name="connsiteX30" fmla="*/ 493152 w 938647"/>
              <a:gd name="connsiteY30" fmla="*/ 127008 h 222346"/>
              <a:gd name="connsiteX31" fmla="*/ 496327 w 938647"/>
              <a:gd name="connsiteY31" fmla="*/ 142883 h 222346"/>
              <a:gd name="connsiteX32" fmla="*/ 334402 w 938647"/>
              <a:gd name="connsiteY32" fmla="*/ 101608 h 222346"/>
              <a:gd name="connsiteX33" fmla="*/ 397902 w 938647"/>
              <a:gd name="connsiteY33" fmla="*/ 142883 h 222346"/>
              <a:gd name="connsiteX34" fmla="*/ 264552 w 938647"/>
              <a:gd name="connsiteY34" fmla="*/ 111133 h 222346"/>
              <a:gd name="connsiteX35" fmla="*/ 299477 w 938647"/>
              <a:gd name="connsiteY35" fmla="*/ 120658 h 222346"/>
              <a:gd name="connsiteX36" fmla="*/ 210577 w 938647"/>
              <a:gd name="connsiteY36" fmla="*/ 31758 h 222346"/>
              <a:gd name="connsiteX37" fmla="*/ 283602 w 938647"/>
              <a:gd name="connsiteY37" fmla="*/ 88908 h 222346"/>
              <a:gd name="connsiteX38" fmla="*/ 89927 w 938647"/>
              <a:gd name="connsiteY38" fmla="*/ 3183 h 2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38647" h="222346">
                <a:moveTo>
                  <a:pt x="89927" y="3183"/>
                </a:moveTo>
                <a:cubicBezTo>
                  <a:pt x="66115" y="-3167"/>
                  <a:pt x="155544" y="32816"/>
                  <a:pt x="140727" y="50808"/>
                </a:cubicBezTo>
                <a:cubicBezTo>
                  <a:pt x="125910" y="68800"/>
                  <a:pt x="-13260" y="105841"/>
                  <a:pt x="1027" y="111133"/>
                </a:cubicBezTo>
                <a:cubicBezTo>
                  <a:pt x="15314" y="116425"/>
                  <a:pt x="192585" y="76208"/>
                  <a:pt x="226452" y="82558"/>
                </a:cubicBezTo>
                <a:cubicBezTo>
                  <a:pt x="260319" y="88908"/>
                  <a:pt x="189939" y="140766"/>
                  <a:pt x="204227" y="149233"/>
                </a:cubicBezTo>
                <a:cubicBezTo>
                  <a:pt x="218515" y="157700"/>
                  <a:pt x="290481" y="125950"/>
                  <a:pt x="312177" y="133358"/>
                </a:cubicBezTo>
                <a:cubicBezTo>
                  <a:pt x="333873" y="140766"/>
                  <a:pt x="320644" y="189450"/>
                  <a:pt x="334402" y="193683"/>
                </a:cubicBezTo>
                <a:cubicBezTo>
                  <a:pt x="348160" y="197916"/>
                  <a:pt x="384144" y="157700"/>
                  <a:pt x="394727" y="158758"/>
                </a:cubicBezTo>
                <a:cubicBezTo>
                  <a:pt x="405310" y="159816"/>
                  <a:pt x="389435" y="203208"/>
                  <a:pt x="397902" y="200033"/>
                </a:cubicBezTo>
                <a:cubicBezTo>
                  <a:pt x="406369" y="196858"/>
                  <a:pt x="431769" y="136004"/>
                  <a:pt x="445527" y="139708"/>
                </a:cubicBezTo>
                <a:cubicBezTo>
                  <a:pt x="459285" y="143412"/>
                  <a:pt x="466694" y="219612"/>
                  <a:pt x="480452" y="222258"/>
                </a:cubicBezTo>
                <a:cubicBezTo>
                  <a:pt x="494210" y="224904"/>
                  <a:pt x="517494" y="167225"/>
                  <a:pt x="528077" y="155583"/>
                </a:cubicBezTo>
                <a:cubicBezTo>
                  <a:pt x="538660" y="143941"/>
                  <a:pt x="543952" y="152408"/>
                  <a:pt x="543952" y="152408"/>
                </a:cubicBezTo>
                <a:cubicBezTo>
                  <a:pt x="549773" y="148704"/>
                  <a:pt x="548185" y="131771"/>
                  <a:pt x="563002" y="133358"/>
                </a:cubicBezTo>
                <a:cubicBezTo>
                  <a:pt x="577819" y="134945"/>
                  <a:pt x="617506" y="168283"/>
                  <a:pt x="632852" y="161933"/>
                </a:cubicBezTo>
                <a:cubicBezTo>
                  <a:pt x="648198" y="155583"/>
                  <a:pt x="631794" y="87321"/>
                  <a:pt x="655077" y="95258"/>
                </a:cubicBezTo>
                <a:cubicBezTo>
                  <a:pt x="678360" y="103196"/>
                  <a:pt x="755090" y="197916"/>
                  <a:pt x="772552" y="209558"/>
                </a:cubicBezTo>
                <a:cubicBezTo>
                  <a:pt x="790014" y="221200"/>
                  <a:pt x="761440" y="180983"/>
                  <a:pt x="759852" y="165108"/>
                </a:cubicBezTo>
                <a:cubicBezTo>
                  <a:pt x="758265" y="149233"/>
                  <a:pt x="760381" y="119600"/>
                  <a:pt x="763027" y="114308"/>
                </a:cubicBezTo>
                <a:cubicBezTo>
                  <a:pt x="765673" y="109016"/>
                  <a:pt x="772023" y="141295"/>
                  <a:pt x="775727" y="133358"/>
                </a:cubicBezTo>
                <a:cubicBezTo>
                  <a:pt x="779431" y="125421"/>
                  <a:pt x="764085" y="70387"/>
                  <a:pt x="785252" y="66683"/>
                </a:cubicBezTo>
                <a:cubicBezTo>
                  <a:pt x="806419" y="62979"/>
                  <a:pt x="885794" y="113779"/>
                  <a:pt x="902727" y="111133"/>
                </a:cubicBezTo>
                <a:cubicBezTo>
                  <a:pt x="919660" y="108487"/>
                  <a:pt x="885264" y="58746"/>
                  <a:pt x="886852" y="50808"/>
                </a:cubicBezTo>
                <a:cubicBezTo>
                  <a:pt x="888440" y="42870"/>
                  <a:pt x="908019" y="68800"/>
                  <a:pt x="912252" y="63508"/>
                </a:cubicBezTo>
                <a:cubicBezTo>
                  <a:pt x="916485" y="58216"/>
                  <a:pt x="918602" y="22762"/>
                  <a:pt x="912252" y="19058"/>
                </a:cubicBezTo>
                <a:cubicBezTo>
                  <a:pt x="905902" y="15354"/>
                  <a:pt x="869919" y="44458"/>
                  <a:pt x="874152" y="41283"/>
                </a:cubicBezTo>
                <a:cubicBezTo>
                  <a:pt x="878385" y="38108"/>
                  <a:pt x="947706" y="537"/>
                  <a:pt x="937652" y="8"/>
                </a:cubicBezTo>
                <a:cubicBezTo>
                  <a:pt x="927598" y="-521"/>
                  <a:pt x="854573" y="22762"/>
                  <a:pt x="813827" y="38108"/>
                </a:cubicBezTo>
                <a:cubicBezTo>
                  <a:pt x="773081" y="53454"/>
                  <a:pt x="712756" y="80441"/>
                  <a:pt x="693177" y="92083"/>
                </a:cubicBezTo>
                <a:cubicBezTo>
                  <a:pt x="673598" y="103725"/>
                  <a:pt x="729689" y="102137"/>
                  <a:pt x="696352" y="107958"/>
                </a:cubicBezTo>
                <a:cubicBezTo>
                  <a:pt x="663015" y="113779"/>
                  <a:pt x="526489" y="121187"/>
                  <a:pt x="493152" y="127008"/>
                </a:cubicBezTo>
                <a:cubicBezTo>
                  <a:pt x="459815" y="132829"/>
                  <a:pt x="522785" y="147116"/>
                  <a:pt x="496327" y="142883"/>
                </a:cubicBezTo>
                <a:cubicBezTo>
                  <a:pt x="469869" y="138650"/>
                  <a:pt x="350806" y="101608"/>
                  <a:pt x="334402" y="101608"/>
                </a:cubicBezTo>
                <a:cubicBezTo>
                  <a:pt x="317998" y="101608"/>
                  <a:pt x="409544" y="141296"/>
                  <a:pt x="397902" y="142883"/>
                </a:cubicBezTo>
                <a:cubicBezTo>
                  <a:pt x="386260" y="144470"/>
                  <a:pt x="280956" y="114837"/>
                  <a:pt x="264552" y="111133"/>
                </a:cubicBezTo>
                <a:cubicBezTo>
                  <a:pt x="248148" y="107429"/>
                  <a:pt x="308473" y="133887"/>
                  <a:pt x="299477" y="120658"/>
                </a:cubicBezTo>
                <a:cubicBezTo>
                  <a:pt x="290481" y="107429"/>
                  <a:pt x="213223" y="37050"/>
                  <a:pt x="210577" y="31758"/>
                </a:cubicBezTo>
                <a:cubicBezTo>
                  <a:pt x="207931" y="26466"/>
                  <a:pt x="298948" y="92612"/>
                  <a:pt x="283602" y="88908"/>
                </a:cubicBezTo>
                <a:cubicBezTo>
                  <a:pt x="268256" y="85204"/>
                  <a:pt x="113739" y="9533"/>
                  <a:pt x="89927" y="31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D235A23-5B33-2D80-EE5E-2F3C5681274A}"/>
              </a:ext>
            </a:extLst>
          </p:cNvPr>
          <p:cNvSpPr/>
          <p:nvPr/>
        </p:nvSpPr>
        <p:spPr>
          <a:xfrm>
            <a:off x="4562465" y="4841821"/>
            <a:ext cx="517616" cy="329183"/>
          </a:xfrm>
          <a:custGeom>
            <a:avLst/>
            <a:gdLst>
              <a:gd name="connsiteX0" fmla="*/ 517535 w 517616"/>
              <a:gd name="connsiteY0" fmla="*/ 66729 h 329183"/>
              <a:gd name="connsiteX1" fmla="*/ 368310 w 517616"/>
              <a:gd name="connsiteY1" fmla="*/ 73079 h 329183"/>
              <a:gd name="connsiteX2" fmla="*/ 342910 w 517616"/>
              <a:gd name="connsiteY2" fmla="*/ 76254 h 329183"/>
              <a:gd name="connsiteX3" fmla="*/ 374660 w 517616"/>
              <a:gd name="connsiteY3" fmla="*/ 139754 h 329183"/>
              <a:gd name="connsiteX4" fmla="*/ 355610 w 517616"/>
              <a:gd name="connsiteY4" fmla="*/ 235004 h 329183"/>
              <a:gd name="connsiteX5" fmla="*/ 282585 w 517616"/>
              <a:gd name="connsiteY5" fmla="*/ 317554 h 329183"/>
              <a:gd name="connsiteX6" fmla="*/ 244485 w 517616"/>
              <a:gd name="connsiteY6" fmla="*/ 323904 h 329183"/>
              <a:gd name="connsiteX7" fmla="*/ 95260 w 517616"/>
              <a:gd name="connsiteY7" fmla="*/ 273104 h 329183"/>
              <a:gd name="connsiteX8" fmla="*/ 38110 w 517616"/>
              <a:gd name="connsiteY8" fmla="*/ 247704 h 329183"/>
              <a:gd name="connsiteX9" fmla="*/ 10 w 517616"/>
              <a:gd name="connsiteY9" fmla="*/ 165154 h 329183"/>
              <a:gd name="connsiteX10" fmla="*/ 34935 w 517616"/>
              <a:gd name="connsiteY10" fmla="*/ 92129 h 329183"/>
              <a:gd name="connsiteX11" fmla="*/ 92085 w 517616"/>
              <a:gd name="connsiteY11" fmla="*/ 47679 h 329183"/>
              <a:gd name="connsiteX12" fmla="*/ 269885 w 517616"/>
              <a:gd name="connsiteY12" fmla="*/ 6404 h 329183"/>
              <a:gd name="connsiteX13" fmla="*/ 346085 w 517616"/>
              <a:gd name="connsiteY13" fmla="*/ 6404 h 329183"/>
              <a:gd name="connsiteX14" fmla="*/ 517535 w 517616"/>
              <a:gd name="connsiteY14" fmla="*/ 66729 h 32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7616" h="329183">
                <a:moveTo>
                  <a:pt x="517535" y="66729"/>
                </a:moveTo>
                <a:cubicBezTo>
                  <a:pt x="521239" y="77841"/>
                  <a:pt x="397414" y="71492"/>
                  <a:pt x="368310" y="73079"/>
                </a:cubicBezTo>
                <a:cubicBezTo>
                  <a:pt x="339206" y="74666"/>
                  <a:pt x="341852" y="65142"/>
                  <a:pt x="342910" y="76254"/>
                </a:cubicBezTo>
                <a:cubicBezTo>
                  <a:pt x="343968" y="87366"/>
                  <a:pt x="372543" y="113296"/>
                  <a:pt x="374660" y="139754"/>
                </a:cubicBezTo>
                <a:cubicBezTo>
                  <a:pt x="376777" y="166212"/>
                  <a:pt x="370956" y="205371"/>
                  <a:pt x="355610" y="235004"/>
                </a:cubicBezTo>
                <a:cubicBezTo>
                  <a:pt x="340264" y="264637"/>
                  <a:pt x="301106" y="302737"/>
                  <a:pt x="282585" y="317554"/>
                </a:cubicBezTo>
                <a:cubicBezTo>
                  <a:pt x="264064" y="332371"/>
                  <a:pt x="275706" y="331312"/>
                  <a:pt x="244485" y="323904"/>
                </a:cubicBezTo>
                <a:cubicBezTo>
                  <a:pt x="213264" y="316496"/>
                  <a:pt x="129656" y="285804"/>
                  <a:pt x="95260" y="273104"/>
                </a:cubicBezTo>
                <a:cubicBezTo>
                  <a:pt x="60864" y="260404"/>
                  <a:pt x="53985" y="265696"/>
                  <a:pt x="38110" y="247704"/>
                </a:cubicBezTo>
                <a:cubicBezTo>
                  <a:pt x="22235" y="229712"/>
                  <a:pt x="539" y="191083"/>
                  <a:pt x="10" y="165154"/>
                </a:cubicBezTo>
                <a:cubicBezTo>
                  <a:pt x="-519" y="139225"/>
                  <a:pt x="19589" y="111708"/>
                  <a:pt x="34935" y="92129"/>
                </a:cubicBezTo>
                <a:cubicBezTo>
                  <a:pt x="50281" y="72550"/>
                  <a:pt x="52927" y="61966"/>
                  <a:pt x="92085" y="47679"/>
                </a:cubicBezTo>
                <a:cubicBezTo>
                  <a:pt x="131243" y="33392"/>
                  <a:pt x="227552" y="13283"/>
                  <a:pt x="269885" y="6404"/>
                </a:cubicBezTo>
                <a:cubicBezTo>
                  <a:pt x="312218" y="-475"/>
                  <a:pt x="312747" y="-3650"/>
                  <a:pt x="346085" y="6404"/>
                </a:cubicBezTo>
                <a:cubicBezTo>
                  <a:pt x="379423" y="16458"/>
                  <a:pt x="513831" y="55617"/>
                  <a:pt x="517535" y="667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18FEC434-E2D4-BDE4-DCBF-202B63EEBC95}"/>
              </a:ext>
            </a:extLst>
          </p:cNvPr>
          <p:cNvSpPr/>
          <p:nvPr/>
        </p:nvSpPr>
        <p:spPr>
          <a:xfrm rot="3557497" flipV="1">
            <a:off x="4666552" y="4946680"/>
            <a:ext cx="105495" cy="1460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70A0399-7223-F10B-A5D5-414C2A7EE66D}"/>
              </a:ext>
            </a:extLst>
          </p:cNvPr>
          <p:cNvSpPr/>
          <p:nvPr/>
        </p:nvSpPr>
        <p:spPr>
          <a:xfrm>
            <a:off x="4295600" y="4784170"/>
            <a:ext cx="463725" cy="255093"/>
          </a:xfrm>
          <a:custGeom>
            <a:avLst/>
            <a:gdLst>
              <a:gd name="connsiteX0" fmla="*/ 175 w 463725"/>
              <a:gd name="connsiteY0" fmla="*/ 222805 h 255093"/>
              <a:gd name="connsiteX1" fmla="*/ 146225 w 463725"/>
              <a:gd name="connsiteY1" fmla="*/ 108505 h 255093"/>
              <a:gd name="connsiteX2" fmla="*/ 187500 w 463725"/>
              <a:gd name="connsiteY2" fmla="*/ 105330 h 255093"/>
              <a:gd name="connsiteX3" fmla="*/ 270050 w 463725"/>
              <a:gd name="connsiteY3" fmla="*/ 54530 h 255093"/>
              <a:gd name="connsiteX4" fmla="*/ 289100 w 463725"/>
              <a:gd name="connsiteY4" fmla="*/ 32305 h 255093"/>
              <a:gd name="connsiteX5" fmla="*/ 355775 w 463725"/>
              <a:gd name="connsiteY5" fmla="*/ 22780 h 255093"/>
              <a:gd name="connsiteX6" fmla="*/ 463725 w 463725"/>
              <a:gd name="connsiteY6" fmla="*/ 555 h 255093"/>
              <a:gd name="connsiteX7" fmla="*/ 355775 w 463725"/>
              <a:gd name="connsiteY7" fmla="*/ 48180 h 255093"/>
              <a:gd name="connsiteX8" fmla="*/ 235125 w 463725"/>
              <a:gd name="connsiteY8" fmla="*/ 86280 h 255093"/>
              <a:gd name="connsiteX9" fmla="*/ 343075 w 463725"/>
              <a:gd name="connsiteY9" fmla="*/ 60880 h 255093"/>
              <a:gd name="connsiteX10" fmla="*/ 155750 w 463725"/>
              <a:gd name="connsiteY10" fmla="*/ 143430 h 255093"/>
              <a:gd name="connsiteX11" fmla="*/ 104950 w 463725"/>
              <a:gd name="connsiteY11" fmla="*/ 194230 h 255093"/>
              <a:gd name="connsiteX12" fmla="*/ 200200 w 463725"/>
              <a:gd name="connsiteY12" fmla="*/ 143430 h 255093"/>
              <a:gd name="connsiteX13" fmla="*/ 50975 w 463725"/>
              <a:gd name="connsiteY13" fmla="*/ 254555 h 255093"/>
              <a:gd name="connsiteX14" fmla="*/ 114475 w 463725"/>
              <a:gd name="connsiteY14" fmla="*/ 187880 h 255093"/>
              <a:gd name="connsiteX15" fmla="*/ 175 w 463725"/>
              <a:gd name="connsiteY15" fmla="*/ 222805 h 25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5" h="255093">
                <a:moveTo>
                  <a:pt x="175" y="222805"/>
                </a:moveTo>
                <a:cubicBezTo>
                  <a:pt x="5467" y="209576"/>
                  <a:pt x="115004" y="128084"/>
                  <a:pt x="146225" y="108505"/>
                </a:cubicBezTo>
                <a:cubicBezTo>
                  <a:pt x="177446" y="88926"/>
                  <a:pt x="166863" y="114326"/>
                  <a:pt x="187500" y="105330"/>
                </a:cubicBezTo>
                <a:cubicBezTo>
                  <a:pt x="208138" y="96334"/>
                  <a:pt x="253117" y="66701"/>
                  <a:pt x="270050" y="54530"/>
                </a:cubicBezTo>
                <a:cubicBezTo>
                  <a:pt x="286983" y="42359"/>
                  <a:pt x="274813" y="37597"/>
                  <a:pt x="289100" y="32305"/>
                </a:cubicBezTo>
                <a:cubicBezTo>
                  <a:pt x="303387" y="27013"/>
                  <a:pt x="326671" y="28072"/>
                  <a:pt x="355775" y="22780"/>
                </a:cubicBezTo>
                <a:cubicBezTo>
                  <a:pt x="384879" y="17488"/>
                  <a:pt x="463725" y="-3678"/>
                  <a:pt x="463725" y="555"/>
                </a:cubicBezTo>
                <a:cubicBezTo>
                  <a:pt x="463725" y="4788"/>
                  <a:pt x="393875" y="33893"/>
                  <a:pt x="355775" y="48180"/>
                </a:cubicBezTo>
                <a:cubicBezTo>
                  <a:pt x="317675" y="62467"/>
                  <a:pt x="237242" y="84163"/>
                  <a:pt x="235125" y="86280"/>
                </a:cubicBezTo>
                <a:cubicBezTo>
                  <a:pt x="233008" y="88397"/>
                  <a:pt x="356304" y="51355"/>
                  <a:pt x="343075" y="60880"/>
                </a:cubicBezTo>
                <a:cubicBezTo>
                  <a:pt x="329846" y="70405"/>
                  <a:pt x="195437" y="121205"/>
                  <a:pt x="155750" y="143430"/>
                </a:cubicBezTo>
                <a:cubicBezTo>
                  <a:pt x="116063" y="165655"/>
                  <a:pt x="97542" y="194230"/>
                  <a:pt x="104950" y="194230"/>
                </a:cubicBezTo>
                <a:cubicBezTo>
                  <a:pt x="112358" y="194230"/>
                  <a:pt x="209196" y="133376"/>
                  <a:pt x="200200" y="143430"/>
                </a:cubicBezTo>
                <a:cubicBezTo>
                  <a:pt x="191204" y="153484"/>
                  <a:pt x="65262" y="247147"/>
                  <a:pt x="50975" y="254555"/>
                </a:cubicBezTo>
                <a:cubicBezTo>
                  <a:pt x="36688" y="261963"/>
                  <a:pt x="118179" y="190526"/>
                  <a:pt x="114475" y="187880"/>
                </a:cubicBezTo>
                <a:cubicBezTo>
                  <a:pt x="110771" y="185234"/>
                  <a:pt x="-5117" y="236034"/>
                  <a:pt x="175" y="2228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D05DB7A-A3CC-16DF-2CCF-1DDAE522EB9E}"/>
              </a:ext>
            </a:extLst>
          </p:cNvPr>
          <p:cNvSpPr/>
          <p:nvPr/>
        </p:nvSpPr>
        <p:spPr>
          <a:xfrm>
            <a:off x="5073544" y="4740109"/>
            <a:ext cx="334240" cy="322060"/>
          </a:xfrm>
          <a:custGeom>
            <a:avLst/>
            <a:gdLst>
              <a:gd name="connsiteX0" fmla="*/ 106 w 334240"/>
              <a:gd name="connsiteY0" fmla="*/ 166 h 322060"/>
              <a:gd name="connsiteX1" fmla="*/ 98531 w 334240"/>
              <a:gd name="connsiteY1" fmla="*/ 66841 h 322060"/>
              <a:gd name="connsiteX2" fmla="*/ 196956 w 334240"/>
              <a:gd name="connsiteY2" fmla="*/ 66841 h 322060"/>
              <a:gd name="connsiteX3" fmla="*/ 190606 w 334240"/>
              <a:gd name="connsiteY3" fmla="*/ 95416 h 322060"/>
              <a:gd name="connsiteX4" fmla="*/ 216006 w 334240"/>
              <a:gd name="connsiteY4" fmla="*/ 158916 h 322060"/>
              <a:gd name="connsiteX5" fmla="*/ 216006 w 334240"/>
              <a:gd name="connsiteY5" fmla="*/ 155741 h 322060"/>
              <a:gd name="connsiteX6" fmla="*/ 308081 w 334240"/>
              <a:gd name="connsiteY6" fmla="*/ 254166 h 322060"/>
              <a:gd name="connsiteX7" fmla="*/ 333481 w 334240"/>
              <a:gd name="connsiteY7" fmla="*/ 320841 h 322060"/>
              <a:gd name="connsiteX8" fmla="*/ 314431 w 334240"/>
              <a:gd name="connsiteY8" fmla="*/ 282741 h 322060"/>
              <a:gd name="connsiteX9" fmla="*/ 193781 w 334240"/>
              <a:gd name="connsiteY9" fmla="*/ 114466 h 322060"/>
              <a:gd name="connsiteX10" fmla="*/ 92181 w 334240"/>
              <a:gd name="connsiteY10" fmla="*/ 57316 h 322060"/>
              <a:gd name="connsiteX11" fmla="*/ 117581 w 334240"/>
              <a:gd name="connsiteY11" fmla="*/ 89066 h 322060"/>
              <a:gd name="connsiteX12" fmla="*/ 106 w 334240"/>
              <a:gd name="connsiteY12" fmla="*/ 166 h 32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40" h="322060">
                <a:moveTo>
                  <a:pt x="106" y="166"/>
                </a:moveTo>
                <a:cubicBezTo>
                  <a:pt x="-3069" y="-3538"/>
                  <a:pt x="65723" y="55729"/>
                  <a:pt x="98531" y="66841"/>
                </a:cubicBezTo>
                <a:cubicBezTo>
                  <a:pt x="131339" y="77954"/>
                  <a:pt x="181610" y="62078"/>
                  <a:pt x="196956" y="66841"/>
                </a:cubicBezTo>
                <a:cubicBezTo>
                  <a:pt x="212302" y="71604"/>
                  <a:pt x="187431" y="80070"/>
                  <a:pt x="190606" y="95416"/>
                </a:cubicBezTo>
                <a:cubicBezTo>
                  <a:pt x="193781" y="110762"/>
                  <a:pt x="216006" y="158916"/>
                  <a:pt x="216006" y="158916"/>
                </a:cubicBezTo>
                <a:cubicBezTo>
                  <a:pt x="220239" y="168970"/>
                  <a:pt x="200660" y="139866"/>
                  <a:pt x="216006" y="155741"/>
                </a:cubicBezTo>
                <a:cubicBezTo>
                  <a:pt x="231352" y="171616"/>
                  <a:pt x="288502" y="226649"/>
                  <a:pt x="308081" y="254166"/>
                </a:cubicBezTo>
                <a:cubicBezTo>
                  <a:pt x="327660" y="281683"/>
                  <a:pt x="332423" y="316079"/>
                  <a:pt x="333481" y="320841"/>
                </a:cubicBezTo>
                <a:cubicBezTo>
                  <a:pt x="334539" y="325603"/>
                  <a:pt x="337714" y="317137"/>
                  <a:pt x="314431" y="282741"/>
                </a:cubicBezTo>
                <a:cubicBezTo>
                  <a:pt x="291148" y="248345"/>
                  <a:pt x="230823" y="152037"/>
                  <a:pt x="193781" y="114466"/>
                </a:cubicBezTo>
                <a:cubicBezTo>
                  <a:pt x="156739" y="76895"/>
                  <a:pt x="104881" y="61549"/>
                  <a:pt x="92181" y="57316"/>
                </a:cubicBezTo>
                <a:cubicBezTo>
                  <a:pt x="79481" y="53083"/>
                  <a:pt x="130810" y="93828"/>
                  <a:pt x="117581" y="89066"/>
                </a:cubicBezTo>
                <a:cubicBezTo>
                  <a:pt x="104352" y="84304"/>
                  <a:pt x="3281" y="3870"/>
                  <a:pt x="106" y="1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C3A3CE4-7641-2323-82CA-CC70335B8616}"/>
              </a:ext>
            </a:extLst>
          </p:cNvPr>
          <p:cNvSpPr/>
          <p:nvPr/>
        </p:nvSpPr>
        <p:spPr>
          <a:xfrm>
            <a:off x="4857080" y="5165084"/>
            <a:ext cx="445372" cy="181763"/>
          </a:xfrm>
          <a:custGeom>
            <a:avLst/>
            <a:gdLst>
              <a:gd name="connsiteX0" fmla="*/ 445170 w 445372"/>
              <a:gd name="connsiteY0" fmla="*/ 641 h 181763"/>
              <a:gd name="connsiteX1" fmla="*/ 276895 w 445372"/>
              <a:gd name="connsiteY1" fmla="*/ 111766 h 181763"/>
              <a:gd name="connsiteX2" fmla="*/ 368970 w 445372"/>
              <a:gd name="connsiteY2" fmla="*/ 83191 h 181763"/>
              <a:gd name="connsiteX3" fmla="*/ 222920 w 445372"/>
              <a:gd name="connsiteY3" fmla="*/ 140341 h 181763"/>
              <a:gd name="connsiteX4" fmla="*/ 670 w 445372"/>
              <a:gd name="connsiteY4" fmla="*/ 181616 h 181763"/>
              <a:gd name="connsiteX5" fmla="*/ 156245 w 445372"/>
              <a:gd name="connsiteY5" fmla="*/ 153041 h 181763"/>
              <a:gd name="connsiteX6" fmla="*/ 219745 w 445372"/>
              <a:gd name="connsiteY6" fmla="*/ 124466 h 181763"/>
              <a:gd name="connsiteX7" fmla="*/ 168945 w 445372"/>
              <a:gd name="connsiteY7" fmla="*/ 48266 h 181763"/>
              <a:gd name="connsiteX8" fmla="*/ 232445 w 445372"/>
              <a:gd name="connsiteY8" fmla="*/ 95891 h 181763"/>
              <a:gd name="connsiteX9" fmla="*/ 283245 w 445372"/>
              <a:gd name="connsiteY9" fmla="*/ 80016 h 181763"/>
              <a:gd name="connsiteX10" fmla="*/ 330870 w 445372"/>
              <a:gd name="connsiteY10" fmla="*/ 54616 h 181763"/>
              <a:gd name="connsiteX11" fmla="*/ 311820 w 445372"/>
              <a:gd name="connsiteY11" fmla="*/ 64141 h 181763"/>
              <a:gd name="connsiteX12" fmla="*/ 445170 w 445372"/>
              <a:gd name="connsiteY12" fmla="*/ 641 h 1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372" h="181763">
                <a:moveTo>
                  <a:pt x="445170" y="641"/>
                </a:moveTo>
                <a:cubicBezTo>
                  <a:pt x="439349" y="8578"/>
                  <a:pt x="289595" y="98008"/>
                  <a:pt x="276895" y="111766"/>
                </a:cubicBezTo>
                <a:cubicBezTo>
                  <a:pt x="264195" y="125524"/>
                  <a:pt x="377966" y="78429"/>
                  <a:pt x="368970" y="83191"/>
                </a:cubicBezTo>
                <a:cubicBezTo>
                  <a:pt x="359974" y="87953"/>
                  <a:pt x="284303" y="123937"/>
                  <a:pt x="222920" y="140341"/>
                </a:cubicBezTo>
                <a:cubicBezTo>
                  <a:pt x="161537" y="156745"/>
                  <a:pt x="670" y="181616"/>
                  <a:pt x="670" y="181616"/>
                </a:cubicBezTo>
                <a:cubicBezTo>
                  <a:pt x="-10442" y="183733"/>
                  <a:pt x="119733" y="162566"/>
                  <a:pt x="156245" y="153041"/>
                </a:cubicBezTo>
                <a:cubicBezTo>
                  <a:pt x="192757" y="143516"/>
                  <a:pt x="217628" y="141928"/>
                  <a:pt x="219745" y="124466"/>
                </a:cubicBezTo>
                <a:cubicBezTo>
                  <a:pt x="221862" y="107004"/>
                  <a:pt x="166828" y="53028"/>
                  <a:pt x="168945" y="48266"/>
                </a:cubicBezTo>
                <a:cubicBezTo>
                  <a:pt x="171062" y="43504"/>
                  <a:pt x="213395" y="90599"/>
                  <a:pt x="232445" y="95891"/>
                </a:cubicBezTo>
                <a:cubicBezTo>
                  <a:pt x="251495" y="101183"/>
                  <a:pt x="266841" y="86895"/>
                  <a:pt x="283245" y="80016"/>
                </a:cubicBezTo>
                <a:cubicBezTo>
                  <a:pt x="299649" y="73137"/>
                  <a:pt x="326108" y="57262"/>
                  <a:pt x="330870" y="54616"/>
                </a:cubicBezTo>
                <a:cubicBezTo>
                  <a:pt x="335632" y="51970"/>
                  <a:pt x="293828" y="67316"/>
                  <a:pt x="311820" y="64141"/>
                </a:cubicBezTo>
                <a:cubicBezTo>
                  <a:pt x="329812" y="60966"/>
                  <a:pt x="450991" y="-7296"/>
                  <a:pt x="445170" y="6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BDA17C7-D0EF-4CAD-E077-10C4F17889C3}"/>
              </a:ext>
            </a:extLst>
          </p:cNvPr>
          <p:cNvSpPr/>
          <p:nvPr/>
        </p:nvSpPr>
        <p:spPr>
          <a:xfrm>
            <a:off x="5608395" y="4349531"/>
            <a:ext cx="81450" cy="330433"/>
          </a:xfrm>
          <a:custGeom>
            <a:avLst/>
            <a:gdLst>
              <a:gd name="connsiteX0" fmla="*/ 81205 w 81450"/>
              <a:gd name="connsiteY0" fmla="*/ 219 h 330433"/>
              <a:gd name="connsiteX1" fmla="*/ 27230 w 81450"/>
              <a:gd name="connsiteY1" fmla="*/ 76419 h 330433"/>
              <a:gd name="connsiteX2" fmla="*/ 43105 w 81450"/>
              <a:gd name="connsiteY2" fmla="*/ 133569 h 330433"/>
              <a:gd name="connsiteX3" fmla="*/ 14530 w 81450"/>
              <a:gd name="connsiteY3" fmla="*/ 146269 h 330433"/>
              <a:gd name="connsiteX4" fmla="*/ 68505 w 81450"/>
              <a:gd name="connsiteY4" fmla="*/ 184369 h 330433"/>
              <a:gd name="connsiteX5" fmla="*/ 65330 w 81450"/>
              <a:gd name="connsiteY5" fmla="*/ 222469 h 330433"/>
              <a:gd name="connsiteX6" fmla="*/ 8180 w 81450"/>
              <a:gd name="connsiteY6" fmla="*/ 263744 h 330433"/>
              <a:gd name="connsiteX7" fmla="*/ 46280 w 81450"/>
              <a:gd name="connsiteY7" fmla="*/ 257394 h 330433"/>
              <a:gd name="connsiteX8" fmla="*/ 1830 w 81450"/>
              <a:gd name="connsiteY8" fmla="*/ 305019 h 330433"/>
              <a:gd name="connsiteX9" fmla="*/ 8180 w 81450"/>
              <a:gd name="connsiteY9" fmla="*/ 330419 h 330433"/>
              <a:gd name="connsiteX10" fmla="*/ 5005 w 81450"/>
              <a:gd name="connsiteY10" fmla="*/ 301844 h 330433"/>
              <a:gd name="connsiteX11" fmla="*/ 55805 w 81450"/>
              <a:gd name="connsiteY11" fmla="*/ 225644 h 330433"/>
              <a:gd name="connsiteX12" fmla="*/ 27230 w 81450"/>
              <a:gd name="connsiteY12" fmla="*/ 120869 h 330433"/>
              <a:gd name="connsiteX13" fmla="*/ 1830 w 81450"/>
              <a:gd name="connsiteY13" fmla="*/ 101819 h 330433"/>
              <a:gd name="connsiteX14" fmla="*/ 81205 w 81450"/>
              <a:gd name="connsiteY14" fmla="*/ 219 h 33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450" h="330433">
                <a:moveTo>
                  <a:pt x="81205" y="219"/>
                </a:moveTo>
                <a:cubicBezTo>
                  <a:pt x="85438" y="-4014"/>
                  <a:pt x="33580" y="54194"/>
                  <a:pt x="27230" y="76419"/>
                </a:cubicBezTo>
                <a:cubicBezTo>
                  <a:pt x="20880" y="98644"/>
                  <a:pt x="45222" y="121927"/>
                  <a:pt x="43105" y="133569"/>
                </a:cubicBezTo>
                <a:cubicBezTo>
                  <a:pt x="40988" y="145211"/>
                  <a:pt x="10297" y="137802"/>
                  <a:pt x="14530" y="146269"/>
                </a:cubicBezTo>
                <a:cubicBezTo>
                  <a:pt x="18763" y="154736"/>
                  <a:pt x="60038" y="171669"/>
                  <a:pt x="68505" y="184369"/>
                </a:cubicBezTo>
                <a:cubicBezTo>
                  <a:pt x="76972" y="197069"/>
                  <a:pt x="75384" y="209240"/>
                  <a:pt x="65330" y="222469"/>
                </a:cubicBezTo>
                <a:cubicBezTo>
                  <a:pt x="55276" y="235698"/>
                  <a:pt x="11355" y="257923"/>
                  <a:pt x="8180" y="263744"/>
                </a:cubicBezTo>
                <a:cubicBezTo>
                  <a:pt x="5005" y="269565"/>
                  <a:pt x="47338" y="250515"/>
                  <a:pt x="46280" y="257394"/>
                </a:cubicBezTo>
                <a:cubicBezTo>
                  <a:pt x="45222" y="264273"/>
                  <a:pt x="8180" y="292848"/>
                  <a:pt x="1830" y="305019"/>
                </a:cubicBezTo>
                <a:cubicBezTo>
                  <a:pt x="-4520" y="317190"/>
                  <a:pt x="7651" y="330948"/>
                  <a:pt x="8180" y="330419"/>
                </a:cubicBezTo>
                <a:cubicBezTo>
                  <a:pt x="8709" y="329890"/>
                  <a:pt x="-2932" y="319306"/>
                  <a:pt x="5005" y="301844"/>
                </a:cubicBezTo>
                <a:cubicBezTo>
                  <a:pt x="12942" y="284382"/>
                  <a:pt x="52101" y="255807"/>
                  <a:pt x="55805" y="225644"/>
                </a:cubicBezTo>
                <a:cubicBezTo>
                  <a:pt x="59509" y="195482"/>
                  <a:pt x="36226" y="141507"/>
                  <a:pt x="27230" y="120869"/>
                </a:cubicBezTo>
                <a:cubicBezTo>
                  <a:pt x="18234" y="100232"/>
                  <a:pt x="-3462" y="115577"/>
                  <a:pt x="1830" y="101819"/>
                </a:cubicBezTo>
                <a:cubicBezTo>
                  <a:pt x="7122" y="88061"/>
                  <a:pt x="76972" y="4452"/>
                  <a:pt x="81205" y="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9A04E7D-E90E-5BA2-4C95-94F6A3A980CE}"/>
              </a:ext>
            </a:extLst>
          </p:cNvPr>
          <p:cNvSpPr/>
          <p:nvPr/>
        </p:nvSpPr>
        <p:spPr>
          <a:xfrm>
            <a:off x="5192195" y="4355786"/>
            <a:ext cx="431576" cy="146416"/>
          </a:xfrm>
          <a:custGeom>
            <a:avLst/>
            <a:gdLst>
              <a:gd name="connsiteX0" fmla="*/ 2105 w 431576"/>
              <a:gd name="connsiteY0" fmla="*/ 314 h 146416"/>
              <a:gd name="connsiteX1" fmla="*/ 291030 w 431576"/>
              <a:gd name="connsiteY1" fmla="*/ 73339 h 146416"/>
              <a:gd name="connsiteX2" fmla="*/ 332305 w 431576"/>
              <a:gd name="connsiteY2" fmla="*/ 124139 h 146416"/>
              <a:gd name="connsiteX3" fmla="*/ 322780 w 431576"/>
              <a:gd name="connsiteY3" fmla="*/ 89214 h 146416"/>
              <a:gd name="connsiteX4" fmla="*/ 430730 w 431576"/>
              <a:gd name="connsiteY4" fmla="*/ 146364 h 146416"/>
              <a:gd name="connsiteX5" fmla="*/ 373580 w 431576"/>
              <a:gd name="connsiteY5" fmla="*/ 98739 h 146416"/>
              <a:gd name="connsiteX6" fmla="*/ 383105 w 431576"/>
              <a:gd name="connsiteY6" fmla="*/ 60639 h 146416"/>
              <a:gd name="connsiteX7" fmla="*/ 345005 w 431576"/>
              <a:gd name="connsiteY7" fmla="*/ 63814 h 146416"/>
              <a:gd name="connsiteX8" fmla="*/ 227530 w 431576"/>
              <a:gd name="connsiteY8" fmla="*/ 25714 h 146416"/>
              <a:gd name="connsiteX9" fmla="*/ 252930 w 431576"/>
              <a:gd name="connsiteY9" fmla="*/ 66989 h 146416"/>
              <a:gd name="connsiteX10" fmla="*/ 164030 w 431576"/>
              <a:gd name="connsiteY10" fmla="*/ 47939 h 146416"/>
              <a:gd name="connsiteX11" fmla="*/ 2105 w 431576"/>
              <a:gd name="connsiteY11" fmla="*/ 314 h 14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576" h="146416">
                <a:moveTo>
                  <a:pt x="2105" y="314"/>
                </a:moveTo>
                <a:cubicBezTo>
                  <a:pt x="23272" y="4547"/>
                  <a:pt x="235997" y="52702"/>
                  <a:pt x="291030" y="73339"/>
                </a:cubicBezTo>
                <a:cubicBezTo>
                  <a:pt x="346063" y="93976"/>
                  <a:pt x="327013" y="121493"/>
                  <a:pt x="332305" y="124139"/>
                </a:cubicBezTo>
                <a:cubicBezTo>
                  <a:pt x="337597" y="126785"/>
                  <a:pt x="306376" y="85510"/>
                  <a:pt x="322780" y="89214"/>
                </a:cubicBezTo>
                <a:cubicBezTo>
                  <a:pt x="339184" y="92918"/>
                  <a:pt x="422263" y="144777"/>
                  <a:pt x="430730" y="146364"/>
                </a:cubicBezTo>
                <a:cubicBezTo>
                  <a:pt x="439197" y="147951"/>
                  <a:pt x="381517" y="113026"/>
                  <a:pt x="373580" y="98739"/>
                </a:cubicBezTo>
                <a:cubicBezTo>
                  <a:pt x="365643" y="84452"/>
                  <a:pt x="387867" y="66460"/>
                  <a:pt x="383105" y="60639"/>
                </a:cubicBezTo>
                <a:cubicBezTo>
                  <a:pt x="378343" y="54818"/>
                  <a:pt x="370934" y="69635"/>
                  <a:pt x="345005" y="63814"/>
                </a:cubicBezTo>
                <a:cubicBezTo>
                  <a:pt x="319076" y="57993"/>
                  <a:pt x="242876" y="25185"/>
                  <a:pt x="227530" y="25714"/>
                </a:cubicBezTo>
                <a:cubicBezTo>
                  <a:pt x="212184" y="26243"/>
                  <a:pt x="263513" y="63285"/>
                  <a:pt x="252930" y="66989"/>
                </a:cubicBezTo>
                <a:cubicBezTo>
                  <a:pt x="242347" y="70693"/>
                  <a:pt x="202659" y="60110"/>
                  <a:pt x="164030" y="47939"/>
                </a:cubicBezTo>
                <a:cubicBezTo>
                  <a:pt x="125401" y="35768"/>
                  <a:pt x="-19062" y="-3919"/>
                  <a:pt x="2105" y="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C349480-A364-060E-BF66-676D8584C233}"/>
              </a:ext>
            </a:extLst>
          </p:cNvPr>
          <p:cNvSpPr/>
          <p:nvPr/>
        </p:nvSpPr>
        <p:spPr>
          <a:xfrm>
            <a:off x="4717463" y="4339597"/>
            <a:ext cx="668704" cy="112870"/>
          </a:xfrm>
          <a:custGeom>
            <a:avLst/>
            <a:gdLst>
              <a:gd name="connsiteX0" fmla="*/ 587 w 668704"/>
              <a:gd name="connsiteY0" fmla="*/ 108578 h 112870"/>
              <a:gd name="connsiteX1" fmla="*/ 232362 w 668704"/>
              <a:gd name="connsiteY1" fmla="*/ 48253 h 112870"/>
              <a:gd name="connsiteX2" fmla="*/ 286337 w 668704"/>
              <a:gd name="connsiteY2" fmla="*/ 35553 h 112870"/>
              <a:gd name="connsiteX3" fmla="*/ 384762 w 668704"/>
              <a:gd name="connsiteY3" fmla="*/ 67303 h 112870"/>
              <a:gd name="connsiteX4" fmla="*/ 368887 w 668704"/>
              <a:gd name="connsiteY4" fmla="*/ 22853 h 112870"/>
              <a:gd name="connsiteX5" fmla="*/ 660987 w 668704"/>
              <a:gd name="connsiteY5" fmla="*/ 111753 h 112870"/>
              <a:gd name="connsiteX6" fmla="*/ 575262 w 668704"/>
              <a:gd name="connsiteY6" fmla="*/ 70478 h 112870"/>
              <a:gd name="connsiteX7" fmla="*/ 480012 w 668704"/>
              <a:gd name="connsiteY7" fmla="*/ 35553 h 112870"/>
              <a:gd name="connsiteX8" fmla="*/ 349837 w 668704"/>
              <a:gd name="connsiteY8" fmla="*/ 628 h 112870"/>
              <a:gd name="connsiteX9" fmla="*/ 368887 w 668704"/>
              <a:gd name="connsiteY9" fmla="*/ 13328 h 112870"/>
              <a:gd name="connsiteX10" fmla="*/ 308562 w 668704"/>
              <a:gd name="connsiteY10" fmla="*/ 16503 h 112870"/>
              <a:gd name="connsiteX11" fmla="*/ 587 w 668704"/>
              <a:gd name="connsiteY11" fmla="*/ 108578 h 1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704" h="112870">
                <a:moveTo>
                  <a:pt x="587" y="108578"/>
                </a:moveTo>
                <a:cubicBezTo>
                  <a:pt x="-12113" y="113870"/>
                  <a:pt x="184737" y="60424"/>
                  <a:pt x="232362" y="48253"/>
                </a:cubicBezTo>
                <a:cubicBezTo>
                  <a:pt x="279987" y="36082"/>
                  <a:pt x="260937" y="32378"/>
                  <a:pt x="286337" y="35553"/>
                </a:cubicBezTo>
                <a:cubicBezTo>
                  <a:pt x="311737" y="38728"/>
                  <a:pt x="371004" y="69420"/>
                  <a:pt x="384762" y="67303"/>
                </a:cubicBezTo>
                <a:cubicBezTo>
                  <a:pt x="398520" y="65186"/>
                  <a:pt x="322850" y="15445"/>
                  <a:pt x="368887" y="22853"/>
                </a:cubicBezTo>
                <a:cubicBezTo>
                  <a:pt x="414925" y="30261"/>
                  <a:pt x="626591" y="103816"/>
                  <a:pt x="660987" y="111753"/>
                </a:cubicBezTo>
                <a:cubicBezTo>
                  <a:pt x="695383" y="119690"/>
                  <a:pt x="605425" y="83178"/>
                  <a:pt x="575262" y="70478"/>
                </a:cubicBezTo>
                <a:cubicBezTo>
                  <a:pt x="545100" y="57778"/>
                  <a:pt x="517583" y="47195"/>
                  <a:pt x="480012" y="35553"/>
                </a:cubicBezTo>
                <a:cubicBezTo>
                  <a:pt x="442441" y="23911"/>
                  <a:pt x="368358" y="4332"/>
                  <a:pt x="349837" y="628"/>
                </a:cubicBezTo>
                <a:cubicBezTo>
                  <a:pt x="331316" y="-3076"/>
                  <a:pt x="375766" y="10682"/>
                  <a:pt x="368887" y="13328"/>
                </a:cubicBezTo>
                <a:cubicBezTo>
                  <a:pt x="362008" y="15974"/>
                  <a:pt x="366241" y="2745"/>
                  <a:pt x="308562" y="16503"/>
                </a:cubicBezTo>
                <a:cubicBezTo>
                  <a:pt x="250883" y="30261"/>
                  <a:pt x="13287" y="103286"/>
                  <a:pt x="587" y="108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BAD5589-87C8-E2A3-5640-D2D758CB86EA}"/>
              </a:ext>
            </a:extLst>
          </p:cNvPr>
          <p:cNvSpPr/>
          <p:nvPr/>
        </p:nvSpPr>
        <p:spPr>
          <a:xfrm>
            <a:off x="5206769" y="4507723"/>
            <a:ext cx="384523" cy="166391"/>
          </a:xfrm>
          <a:custGeom>
            <a:avLst/>
            <a:gdLst>
              <a:gd name="connsiteX0" fmla="*/ 231 w 384523"/>
              <a:gd name="connsiteY0" fmla="*/ 777 h 166391"/>
              <a:gd name="connsiteX1" fmla="*/ 216131 w 384523"/>
              <a:gd name="connsiteY1" fmla="*/ 64277 h 166391"/>
              <a:gd name="connsiteX2" fmla="*/ 219306 w 384523"/>
              <a:gd name="connsiteY2" fmla="*/ 115077 h 166391"/>
              <a:gd name="connsiteX3" fmla="*/ 292331 w 384523"/>
              <a:gd name="connsiteY3" fmla="*/ 108727 h 166391"/>
              <a:gd name="connsiteX4" fmla="*/ 320906 w 384523"/>
              <a:gd name="connsiteY4" fmla="*/ 134127 h 166391"/>
              <a:gd name="connsiteX5" fmla="*/ 333606 w 384523"/>
              <a:gd name="connsiteY5" fmla="*/ 92852 h 166391"/>
              <a:gd name="connsiteX6" fmla="*/ 384406 w 384523"/>
              <a:gd name="connsiteY6" fmla="*/ 165877 h 166391"/>
              <a:gd name="connsiteX7" fmla="*/ 317731 w 384523"/>
              <a:gd name="connsiteY7" fmla="*/ 124602 h 166391"/>
              <a:gd name="connsiteX8" fmla="*/ 257406 w 384523"/>
              <a:gd name="connsiteY8" fmla="*/ 108727 h 166391"/>
              <a:gd name="connsiteX9" fmla="*/ 263756 w 384523"/>
              <a:gd name="connsiteY9" fmla="*/ 111902 h 166391"/>
              <a:gd name="connsiteX10" fmla="*/ 212956 w 384523"/>
              <a:gd name="connsiteY10" fmla="*/ 51577 h 166391"/>
              <a:gd name="connsiteX11" fmla="*/ 174856 w 384523"/>
              <a:gd name="connsiteY11" fmla="*/ 29352 h 166391"/>
              <a:gd name="connsiteX12" fmla="*/ 231 w 384523"/>
              <a:gd name="connsiteY12" fmla="*/ 777 h 1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523" h="166391">
                <a:moveTo>
                  <a:pt x="231" y="777"/>
                </a:moveTo>
                <a:cubicBezTo>
                  <a:pt x="7110" y="6598"/>
                  <a:pt x="179619" y="45227"/>
                  <a:pt x="216131" y="64277"/>
                </a:cubicBezTo>
                <a:cubicBezTo>
                  <a:pt x="252643" y="83327"/>
                  <a:pt x="206606" y="107669"/>
                  <a:pt x="219306" y="115077"/>
                </a:cubicBezTo>
                <a:cubicBezTo>
                  <a:pt x="232006" y="122485"/>
                  <a:pt x="275398" y="105552"/>
                  <a:pt x="292331" y="108727"/>
                </a:cubicBezTo>
                <a:cubicBezTo>
                  <a:pt x="309264" y="111902"/>
                  <a:pt x="314027" y="136773"/>
                  <a:pt x="320906" y="134127"/>
                </a:cubicBezTo>
                <a:cubicBezTo>
                  <a:pt x="327785" y="131481"/>
                  <a:pt x="323023" y="87560"/>
                  <a:pt x="333606" y="92852"/>
                </a:cubicBezTo>
                <a:cubicBezTo>
                  <a:pt x="344189" y="98144"/>
                  <a:pt x="387052" y="160585"/>
                  <a:pt x="384406" y="165877"/>
                </a:cubicBezTo>
                <a:cubicBezTo>
                  <a:pt x="381760" y="171169"/>
                  <a:pt x="338898" y="134127"/>
                  <a:pt x="317731" y="124602"/>
                </a:cubicBezTo>
                <a:cubicBezTo>
                  <a:pt x="296564" y="115077"/>
                  <a:pt x="257406" y="108727"/>
                  <a:pt x="257406" y="108727"/>
                </a:cubicBezTo>
                <a:cubicBezTo>
                  <a:pt x="248410" y="106610"/>
                  <a:pt x="271164" y="121427"/>
                  <a:pt x="263756" y="111902"/>
                </a:cubicBezTo>
                <a:cubicBezTo>
                  <a:pt x="256348" y="102377"/>
                  <a:pt x="227773" y="65335"/>
                  <a:pt x="212956" y="51577"/>
                </a:cubicBezTo>
                <a:cubicBezTo>
                  <a:pt x="198139" y="37819"/>
                  <a:pt x="208193" y="35173"/>
                  <a:pt x="174856" y="29352"/>
                </a:cubicBezTo>
                <a:cubicBezTo>
                  <a:pt x="141519" y="23531"/>
                  <a:pt x="-6648" y="-5044"/>
                  <a:pt x="231" y="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7152342-3A30-0A49-A5F0-1B1789838BAA}"/>
              </a:ext>
            </a:extLst>
          </p:cNvPr>
          <p:cNvSpPr/>
          <p:nvPr/>
        </p:nvSpPr>
        <p:spPr>
          <a:xfrm>
            <a:off x="4904173" y="4545422"/>
            <a:ext cx="491843" cy="81023"/>
          </a:xfrm>
          <a:custGeom>
            <a:avLst/>
            <a:gdLst>
              <a:gd name="connsiteX0" fmla="*/ 7552 w 491843"/>
              <a:gd name="connsiteY0" fmla="*/ 4353 h 81023"/>
              <a:gd name="connsiteX1" fmla="*/ 198052 w 491843"/>
              <a:gd name="connsiteY1" fmla="*/ 4353 h 81023"/>
              <a:gd name="connsiteX2" fmla="*/ 375852 w 491843"/>
              <a:gd name="connsiteY2" fmla="*/ 61503 h 81023"/>
              <a:gd name="connsiteX3" fmla="*/ 347277 w 491843"/>
              <a:gd name="connsiteY3" fmla="*/ 32928 h 81023"/>
              <a:gd name="connsiteX4" fmla="*/ 490152 w 491843"/>
              <a:gd name="connsiteY4" fmla="*/ 80553 h 81023"/>
              <a:gd name="connsiteX5" fmla="*/ 420302 w 491843"/>
              <a:gd name="connsiteY5" fmla="*/ 55153 h 81023"/>
              <a:gd name="connsiteX6" fmla="*/ 337752 w 491843"/>
              <a:gd name="connsiteY6" fmla="*/ 20228 h 81023"/>
              <a:gd name="connsiteX7" fmla="*/ 255202 w 491843"/>
              <a:gd name="connsiteY7" fmla="*/ 1178 h 81023"/>
              <a:gd name="connsiteX8" fmla="*/ 309177 w 491843"/>
              <a:gd name="connsiteY8" fmla="*/ 10703 h 81023"/>
              <a:gd name="connsiteX9" fmla="*/ 61527 w 491843"/>
              <a:gd name="connsiteY9" fmla="*/ 7528 h 81023"/>
              <a:gd name="connsiteX10" fmla="*/ 7552 w 491843"/>
              <a:gd name="connsiteY10" fmla="*/ 4353 h 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843" h="81023">
                <a:moveTo>
                  <a:pt x="7552" y="4353"/>
                </a:moveTo>
                <a:cubicBezTo>
                  <a:pt x="30306" y="3824"/>
                  <a:pt x="136669" y="-5172"/>
                  <a:pt x="198052" y="4353"/>
                </a:cubicBezTo>
                <a:cubicBezTo>
                  <a:pt x="259435" y="13878"/>
                  <a:pt x="350981" y="56741"/>
                  <a:pt x="375852" y="61503"/>
                </a:cubicBezTo>
                <a:cubicBezTo>
                  <a:pt x="400723" y="66265"/>
                  <a:pt x="328227" y="29753"/>
                  <a:pt x="347277" y="32928"/>
                </a:cubicBezTo>
                <a:cubicBezTo>
                  <a:pt x="366327" y="36103"/>
                  <a:pt x="477981" y="76849"/>
                  <a:pt x="490152" y="80553"/>
                </a:cubicBezTo>
                <a:cubicBezTo>
                  <a:pt x="502323" y="84257"/>
                  <a:pt x="445702" y="65207"/>
                  <a:pt x="420302" y="55153"/>
                </a:cubicBezTo>
                <a:cubicBezTo>
                  <a:pt x="394902" y="45099"/>
                  <a:pt x="365269" y="29224"/>
                  <a:pt x="337752" y="20228"/>
                </a:cubicBezTo>
                <a:cubicBezTo>
                  <a:pt x="310235" y="11232"/>
                  <a:pt x="259964" y="2765"/>
                  <a:pt x="255202" y="1178"/>
                </a:cubicBezTo>
                <a:cubicBezTo>
                  <a:pt x="250440" y="-409"/>
                  <a:pt x="341456" y="9645"/>
                  <a:pt x="309177" y="10703"/>
                </a:cubicBezTo>
                <a:cubicBezTo>
                  <a:pt x="276898" y="11761"/>
                  <a:pt x="106506" y="9115"/>
                  <a:pt x="61527" y="7528"/>
                </a:cubicBezTo>
                <a:cubicBezTo>
                  <a:pt x="16548" y="5941"/>
                  <a:pt x="-15202" y="4882"/>
                  <a:pt x="7552" y="43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5B0F3FD-C9D7-8985-5CE4-C0239DFB3B0C}"/>
              </a:ext>
            </a:extLst>
          </p:cNvPr>
          <p:cNvSpPr/>
          <p:nvPr/>
        </p:nvSpPr>
        <p:spPr>
          <a:xfrm>
            <a:off x="4879757" y="4509441"/>
            <a:ext cx="334782" cy="107894"/>
          </a:xfrm>
          <a:custGeom>
            <a:avLst/>
            <a:gdLst>
              <a:gd name="connsiteX0" fmla="*/ 218 w 334782"/>
              <a:gd name="connsiteY0" fmla="*/ 2234 h 107894"/>
              <a:gd name="connsiteX1" fmla="*/ 235168 w 334782"/>
              <a:gd name="connsiteY1" fmla="*/ 37159 h 107894"/>
              <a:gd name="connsiteX2" fmla="*/ 333593 w 334782"/>
              <a:gd name="connsiteY2" fmla="*/ 107009 h 107894"/>
              <a:gd name="connsiteX3" fmla="*/ 292318 w 334782"/>
              <a:gd name="connsiteY3" fmla="*/ 78434 h 107894"/>
              <a:gd name="connsiteX4" fmla="*/ 193893 w 334782"/>
              <a:gd name="connsiteY4" fmla="*/ 11759 h 107894"/>
              <a:gd name="connsiteX5" fmla="*/ 218 w 334782"/>
              <a:gd name="connsiteY5" fmla="*/ 2234 h 1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782" h="107894">
                <a:moveTo>
                  <a:pt x="218" y="2234"/>
                </a:moveTo>
                <a:cubicBezTo>
                  <a:pt x="7097" y="6467"/>
                  <a:pt x="179605" y="19696"/>
                  <a:pt x="235168" y="37159"/>
                </a:cubicBezTo>
                <a:cubicBezTo>
                  <a:pt x="290731" y="54622"/>
                  <a:pt x="324068" y="100130"/>
                  <a:pt x="333593" y="107009"/>
                </a:cubicBezTo>
                <a:cubicBezTo>
                  <a:pt x="343118" y="113888"/>
                  <a:pt x="292318" y="78434"/>
                  <a:pt x="292318" y="78434"/>
                </a:cubicBezTo>
                <a:cubicBezTo>
                  <a:pt x="269035" y="62559"/>
                  <a:pt x="237285" y="24459"/>
                  <a:pt x="193893" y="11759"/>
                </a:cubicBezTo>
                <a:cubicBezTo>
                  <a:pt x="150501" y="-941"/>
                  <a:pt x="-6661" y="-1999"/>
                  <a:pt x="218" y="22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EF5B67C-6360-9F50-4321-DA9FA8791D86}"/>
              </a:ext>
            </a:extLst>
          </p:cNvPr>
          <p:cNvSpPr/>
          <p:nvPr/>
        </p:nvSpPr>
        <p:spPr>
          <a:xfrm>
            <a:off x="4133754" y="4284013"/>
            <a:ext cx="506991" cy="272330"/>
          </a:xfrm>
          <a:custGeom>
            <a:avLst/>
            <a:gdLst>
              <a:gd name="connsiteX0" fmla="*/ 96 w 506991"/>
              <a:gd name="connsiteY0" fmla="*/ 272112 h 272330"/>
              <a:gd name="connsiteX1" fmla="*/ 155671 w 506991"/>
              <a:gd name="connsiteY1" fmla="*/ 199087 h 272330"/>
              <a:gd name="connsiteX2" fmla="*/ 498571 w 506991"/>
              <a:gd name="connsiteY2" fmla="*/ 5412 h 272330"/>
              <a:gd name="connsiteX3" fmla="*/ 390621 w 506991"/>
              <a:gd name="connsiteY3" fmla="*/ 59387 h 272330"/>
              <a:gd name="connsiteX4" fmla="*/ 263621 w 506991"/>
              <a:gd name="connsiteY4" fmla="*/ 119712 h 272330"/>
              <a:gd name="connsiteX5" fmla="*/ 193771 w 506991"/>
              <a:gd name="connsiteY5" fmla="*/ 157812 h 272330"/>
              <a:gd name="connsiteX6" fmla="*/ 174721 w 506991"/>
              <a:gd name="connsiteY6" fmla="*/ 180037 h 272330"/>
              <a:gd name="connsiteX7" fmla="*/ 96 w 506991"/>
              <a:gd name="connsiteY7" fmla="*/ 272112 h 2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991" h="272330">
                <a:moveTo>
                  <a:pt x="96" y="272112"/>
                </a:moveTo>
                <a:cubicBezTo>
                  <a:pt x="-3079" y="275287"/>
                  <a:pt x="72592" y="243537"/>
                  <a:pt x="155671" y="199087"/>
                </a:cubicBezTo>
                <a:cubicBezTo>
                  <a:pt x="238750" y="154637"/>
                  <a:pt x="459413" y="28695"/>
                  <a:pt x="498571" y="5412"/>
                </a:cubicBezTo>
                <a:cubicBezTo>
                  <a:pt x="537729" y="-17871"/>
                  <a:pt x="429779" y="40337"/>
                  <a:pt x="390621" y="59387"/>
                </a:cubicBezTo>
                <a:cubicBezTo>
                  <a:pt x="351463" y="78437"/>
                  <a:pt x="296429" y="103308"/>
                  <a:pt x="263621" y="119712"/>
                </a:cubicBezTo>
                <a:cubicBezTo>
                  <a:pt x="230813" y="136116"/>
                  <a:pt x="193771" y="157812"/>
                  <a:pt x="193771" y="157812"/>
                </a:cubicBezTo>
                <a:cubicBezTo>
                  <a:pt x="178954" y="167866"/>
                  <a:pt x="206471" y="160458"/>
                  <a:pt x="174721" y="180037"/>
                </a:cubicBezTo>
                <a:cubicBezTo>
                  <a:pt x="142971" y="199616"/>
                  <a:pt x="3271" y="268937"/>
                  <a:pt x="96" y="272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776725F-5B71-33C5-E942-1E08D20ADFF0}"/>
              </a:ext>
            </a:extLst>
          </p:cNvPr>
          <p:cNvSpPr/>
          <p:nvPr/>
        </p:nvSpPr>
        <p:spPr>
          <a:xfrm>
            <a:off x="4597332" y="4445428"/>
            <a:ext cx="295343" cy="113872"/>
          </a:xfrm>
          <a:custGeom>
            <a:avLst/>
            <a:gdLst>
              <a:gd name="connsiteX0" fmla="*/ 295343 w 295343"/>
              <a:gd name="connsiteY0" fmla="*/ 113872 h 113872"/>
              <a:gd name="connsiteX1" fmla="*/ 215968 w 295343"/>
              <a:gd name="connsiteY1" fmla="*/ 82122 h 113872"/>
              <a:gd name="connsiteX2" fmla="*/ 6418 w 295343"/>
              <a:gd name="connsiteY2" fmla="*/ 2747 h 113872"/>
              <a:gd name="connsiteX3" fmla="*/ 57218 w 295343"/>
              <a:gd name="connsiteY3" fmla="*/ 21797 h 113872"/>
              <a:gd name="connsiteX4" fmla="*/ 92143 w 295343"/>
              <a:gd name="connsiteY4" fmla="*/ 56722 h 113872"/>
              <a:gd name="connsiteX5" fmla="*/ 295343 w 295343"/>
              <a:gd name="connsiteY5" fmla="*/ 113872 h 11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43" h="113872">
                <a:moveTo>
                  <a:pt x="295343" y="113872"/>
                </a:moveTo>
                <a:cubicBezTo>
                  <a:pt x="279732" y="107257"/>
                  <a:pt x="215968" y="82122"/>
                  <a:pt x="215968" y="82122"/>
                </a:cubicBezTo>
                <a:lnTo>
                  <a:pt x="6418" y="2747"/>
                </a:lnTo>
                <a:cubicBezTo>
                  <a:pt x="-20040" y="-7307"/>
                  <a:pt x="42931" y="12801"/>
                  <a:pt x="57218" y="21797"/>
                </a:cubicBezTo>
                <a:cubicBezTo>
                  <a:pt x="71505" y="30793"/>
                  <a:pt x="57218" y="41376"/>
                  <a:pt x="92143" y="56722"/>
                </a:cubicBezTo>
                <a:cubicBezTo>
                  <a:pt x="127068" y="72068"/>
                  <a:pt x="196918" y="92970"/>
                  <a:pt x="295343" y="1138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D615930-BC73-C940-B12E-789565ED4DFF}"/>
              </a:ext>
            </a:extLst>
          </p:cNvPr>
          <p:cNvSpPr/>
          <p:nvPr/>
        </p:nvSpPr>
        <p:spPr>
          <a:xfrm>
            <a:off x="4244959" y="4498890"/>
            <a:ext cx="416431" cy="85821"/>
          </a:xfrm>
          <a:custGeom>
            <a:avLst/>
            <a:gdLst>
              <a:gd name="connsiteX0" fmla="*/ 415941 w 416431"/>
              <a:gd name="connsiteY0" fmla="*/ 22310 h 85821"/>
              <a:gd name="connsiteX1" fmla="*/ 244491 w 416431"/>
              <a:gd name="connsiteY1" fmla="*/ 85 h 85821"/>
              <a:gd name="connsiteX2" fmla="*/ 307991 w 416431"/>
              <a:gd name="connsiteY2" fmla="*/ 15960 h 85821"/>
              <a:gd name="connsiteX3" fmla="*/ 69866 w 416431"/>
              <a:gd name="connsiteY3" fmla="*/ 47710 h 85821"/>
              <a:gd name="connsiteX4" fmla="*/ 136541 w 416431"/>
              <a:gd name="connsiteY4" fmla="*/ 25485 h 85821"/>
              <a:gd name="connsiteX5" fmla="*/ 73041 w 416431"/>
              <a:gd name="connsiteY5" fmla="*/ 50885 h 85821"/>
              <a:gd name="connsiteX6" fmla="*/ 16 w 416431"/>
              <a:gd name="connsiteY6" fmla="*/ 85810 h 85821"/>
              <a:gd name="connsiteX7" fmla="*/ 79391 w 416431"/>
              <a:gd name="connsiteY7" fmla="*/ 54060 h 85821"/>
              <a:gd name="connsiteX8" fmla="*/ 180991 w 416431"/>
              <a:gd name="connsiteY8" fmla="*/ 85 h 85821"/>
              <a:gd name="connsiteX9" fmla="*/ 415941 w 416431"/>
              <a:gd name="connsiteY9" fmla="*/ 22310 h 8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31" h="85821">
                <a:moveTo>
                  <a:pt x="415941" y="22310"/>
                </a:moveTo>
                <a:cubicBezTo>
                  <a:pt x="426524" y="22310"/>
                  <a:pt x="262482" y="1143"/>
                  <a:pt x="244491" y="85"/>
                </a:cubicBezTo>
                <a:cubicBezTo>
                  <a:pt x="226500" y="-973"/>
                  <a:pt x="337095" y="8023"/>
                  <a:pt x="307991" y="15960"/>
                </a:cubicBezTo>
                <a:cubicBezTo>
                  <a:pt x="278887" y="23897"/>
                  <a:pt x="98441" y="46123"/>
                  <a:pt x="69866" y="47710"/>
                </a:cubicBezTo>
                <a:cubicBezTo>
                  <a:pt x="41291" y="49298"/>
                  <a:pt x="136012" y="24956"/>
                  <a:pt x="136541" y="25485"/>
                </a:cubicBezTo>
                <a:cubicBezTo>
                  <a:pt x="137070" y="26014"/>
                  <a:pt x="95795" y="40831"/>
                  <a:pt x="73041" y="50885"/>
                </a:cubicBezTo>
                <a:cubicBezTo>
                  <a:pt x="50287" y="60939"/>
                  <a:pt x="-1042" y="85281"/>
                  <a:pt x="16" y="85810"/>
                </a:cubicBezTo>
                <a:cubicBezTo>
                  <a:pt x="1074" y="86339"/>
                  <a:pt x="49229" y="68347"/>
                  <a:pt x="79391" y="54060"/>
                </a:cubicBezTo>
                <a:cubicBezTo>
                  <a:pt x="109553" y="39773"/>
                  <a:pt x="124370" y="5906"/>
                  <a:pt x="180991" y="85"/>
                </a:cubicBezTo>
                <a:lnTo>
                  <a:pt x="415941" y="2231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527DECE-8B7D-5CED-1296-2D7FD54FC358}"/>
              </a:ext>
            </a:extLst>
          </p:cNvPr>
          <p:cNvSpPr/>
          <p:nvPr/>
        </p:nvSpPr>
        <p:spPr>
          <a:xfrm>
            <a:off x="4489437" y="4282695"/>
            <a:ext cx="495521" cy="146523"/>
          </a:xfrm>
          <a:custGeom>
            <a:avLst/>
            <a:gdLst>
              <a:gd name="connsiteX0" fmla="*/ 13 w 495521"/>
              <a:gd name="connsiteY0" fmla="*/ 121030 h 146523"/>
              <a:gd name="connsiteX1" fmla="*/ 209563 w 495521"/>
              <a:gd name="connsiteY1" fmla="*/ 92455 h 146523"/>
              <a:gd name="connsiteX2" fmla="*/ 425463 w 495521"/>
              <a:gd name="connsiteY2" fmla="*/ 380 h 146523"/>
              <a:gd name="connsiteX3" fmla="*/ 346088 w 495521"/>
              <a:gd name="connsiteY3" fmla="*/ 57530 h 146523"/>
              <a:gd name="connsiteX4" fmla="*/ 298463 w 495521"/>
              <a:gd name="connsiteY4" fmla="*/ 92455 h 146523"/>
              <a:gd name="connsiteX5" fmla="*/ 495313 w 495521"/>
              <a:gd name="connsiteY5" fmla="*/ 60705 h 146523"/>
              <a:gd name="connsiteX6" fmla="*/ 333388 w 495521"/>
              <a:gd name="connsiteY6" fmla="*/ 114680 h 146523"/>
              <a:gd name="connsiteX7" fmla="*/ 193688 w 495521"/>
              <a:gd name="connsiteY7" fmla="*/ 146430 h 146523"/>
              <a:gd name="connsiteX8" fmla="*/ 219088 w 495521"/>
              <a:gd name="connsiteY8" fmla="*/ 124205 h 146523"/>
              <a:gd name="connsiteX9" fmla="*/ 13 w 495521"/>
              <a:gd name="connsiteY9" fmla="*/ 121030 h 1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521" h="146523">
                <a:moveTo>
                  <a:pt x="13" y="121030"/>
                </a:moveTo>
                <a:cubicBezTo>
                  <a:pt x="-1574" y="115738"/>
                  <a:pt x="138655" y="112563"/>
                  <a:pt x="209563" y="92455"/>
                </a:cubicBezTo>
                <a:cubicBezTo>
                  <a:pt x="280471" y="72347"/>
                  <a:pt x="402709" y="6201"/>
                  <a:pt x="425463" y="380"/>
                </a:cubicBezTo>
                <a:cubicBezTo>
                  <a:pt x="448217" y="-5441"/>
                  <a:pt x="346088" y="57530"/>
                  <a:pt x="346088" y="57530"/>
                </a:cubicBezTo>
                <a:cubicBezTo>
                  <a:pt x="324921" y="72876"/>
                  <a:pt x="273592" y="91926"/>
                  <a:pt x="298463" y="92455"/>
                </a:cubicBezTo>
                <a:cubicBezTo>
                  <a:pt x="323334" y="92984"/>
                  <a:pt x="489492" y="57001"/>
                  <a:pt x="495313" y="60705"/>
                </a:cubicBezTo>
                <a:cubicBezTo>
                  <a:pt x="501134" y="64409"/>
                  <a:pt x="383659" y="100393"/>
                  <a:pt x="333388" y="114680"/>
                </a:cubicBezTo>
                <a:cubicBezTo>
                  <a:pt x="283117" y="128967"/>
                  <a:pt x="212738" y="144843"/>
                  <a:pt x="193688" y="146430"/>
                </a:cubicBezTo>
                <a:cubicBezTo>
                  <a:pt x="174638" y="148017"/>
                  <a:pt x="247663" y="128967"/>
                  <a:pt x="219088" y="124205"/>
                </a:cubicBezTo>
                <a:cubicBezTo>
                  <a:pt x="190513" y="119443"/>
                  <a:pt x="1600" y="126322"/>
                  <a:pt x="13" y="121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2665655-CCCC-8621-1C1E-D12C1FF214C4}"/>
              </a:ext>
            </a:extLst>
          </p:cNvPr>
          <p:cNvSpPr/>
          <p:nvPr/>
        </p:nvSpPr>
        <p:spPr>
          <a:xfrm>
            <a:off x="4584567" y="5289135"/>
            <a:ext cx="565483" cy="75149"/>
          </a:xfrm>
          <a:custGeom>
            <a:avLst/>
            <a:gdLst>
              <a:gd name="connsiteX0" fmla="*/ 133 w 565483"/>
              <a:gd name="connsiteY0" fmla="*/ 415 h 75149"/>
              <a:gd name="connsiteX1" fmla="*/ 244608 w 565483"/>
              <a:gd name="connsiteY1" fmla="*/ 41690 h 75149"/>
              <a:gd name="connsiteX2" fmla="*/ 171583 w 565483"/>
              <a:gd name="connsiteY2" fmla="*/ 51215 h 75149"/>
              <a:gd name="connsiteX3" fmla="*/ 425583 w 565483"/>
              <a:gd name="connsiteY3" fmla="*/ 19465 h 75149"/>
              <a:gd name="connsiteX4" fmla="*/ 355733 w 565483"/>
              <a:gd name="connsiteY4" fmla="*/ 38515 h 75149"/>
              <a:gd name="connsiteX5" fmla="*/ 565283 w 565483"/>
              <a:gd name="connsiteY5" fmla="*/ 9940 h 75149"/>
              <a:gd name="connsiteX6" fmla="*/ 393833 w 565483"/>
              <a:gd name="connsiteY6" fmla="*/ 44865 h 75149"/>
              <a:gd name="connsiteX7" fmla="*/ 377958 w 565483"/>
              <a:gd name="connsiteY7" fmla="*/ 60740 h 75149"/>
              <a:gd name="connsiteX8" fmla="*/ 492258 w 565483"/>
              <a:gd name="connsiteY8" fmla="*/ 63915 h 75149"/>
              <a:gd name="connsiteX9" fmla="*/ 320808 w 565483"/>
              <a:gd name="connsiteY9" fmla="*/ 57565 h 75149"/>
              <a:gd name="connsiteX10" fmla="*/ 219208 w 565483"/>
              <a:gd name="connsiteY10" fmla="*/ 54390 h 75149"/>
              <a:gd name="connsiteX11" fmla="*/ 257308 w 565483"/>
              <a:gd name="connsiteY11" fmla="*/ 70265 h 75149"/>
              <a:gd name="connsiteX12" fmla="*/ 282708 w 565483"/>
              <a:gd name="connsiteY12" fmla="*/ 70265 h 75149"/>
              <a:gd name="connsiteX13" fmla="*/ 133 w 565483"/>
              <a:gd name="connsiteY13" fmla="*/ 415 h 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483" h="75149">
                <a:moveTo>
                  <a:pt x="133" y="415"/>
                </a:moveTo>
                <a:cubicBezTo>
                  <a:pt x="-6217" y="-4347"/>
                  <a:pt x="216033" y="33223"/>
                  <a:pt x="244608" y="41690"/>
                </a:cubicBezTo>
                <a:cubicBezTo>
                  <a:pt x="273183" y="50157"/>
                  <a:pt x="171583" y="51215"/>
                  <a:pt x="171583" y="51215"/>
                </a:cubicBezTo>
                <a:lnTo>
                  <a:pt x="425583" y="19465"/>
                </a:lnTo>
                <a:cubicBezTo>
                  <a:pt x="456275" y="17348"/>
                  <a:pt x="332450" y="40103"/>
                  <a:pt x="355733" y="38515"/>
                </a:cubicBezTo>
                <a:cubicBezTo>
                  <a:pt x="379016" y="36928"/>
                  <a:pt x="558933" y="8882"/>
                  <a:pt x="565283" y="9940"/>
                </a:cubicBezTo>
                <a:cubicBezTo>
                  <a:pt x="571633" y="10998"/>
                  <a:pt x="425054" y="36398"/>
                  <a:pt x="393833" y="44865"/>
                </a:cubicBezTo>
                <a:cubicBezTo>
                  <a:pt x="362612" y="53332"/>
                  <a:pt x="361554" y="57565"/>
                  <a:pt x="377958" y="60740"/>
                </a:cubicBezTo>
                <a:cubicBezTo>
                  <a:pt x="394362" y="63915"/>
                  <a:pt x="501783" y="64444"/>
                  <a:pt x="492258" y="63915"/>
                </a:cubicBezTo>
                <a:cubicBezTo>
                  <a:pt x="482733" y="63386"/>
                  <a:pt x="320808" y="57565"/>
                  <a:pt x="320808" y="57565"/>
                </a:cubicBezTo>
                <a:cubicBezTo>
                  <a:pt x="275300" y="55978"/>
                  <a:pt x="229791" y="52273"/>
                  <a:pt x="219208" y="54390"/>
                </a:cubicBezTo>
                <a:cubicBezTo>
                  <a:pt x="208625" y="56507"/>
                  <a:pt x="246725" y="67619"/>
                  <a:pt x="257308" y="70265"/>
                </a:cubicBezTo>
                <a:cubicBezTo>
                  <a:pt x="267891" y="72911"/>
                  <a:pt x="320808" y="79790"/>
                  <a:pt x="282708" y="70265"/>
                </a:cubicBezTo>
                <a:cubicBezTo>
                  <a:pt x="244608" y="60740"/>
                  <a:pt x="6483" y="5177"/>
                  <a:pt x="133" y="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F3CFCF9-A26A-8DE9-6A0D-4788938667F4}"/>
              </a:ext>
            </a:extLst>
          </p:cNvPr>
          <p:cNvSpPr/>
          <p:nvPr/>
        </p:nvSpPr>
        <p:spPr>
          <a:xfrm>
            <a:off x="5638223" y="4371934"/>
            <a:ext cx="124407" cy="308717"/>
          </a:xfrm>
          <a:custGeom>
            <a:avLst/>
            <a:gdLst>
              <a:gd name="connsiteX0" fmla="*/ 70427 w 124407"/>
              <a:gd name="connsiteY0" fmla="*/ 41 h 308717"/>
              <a:gd name="connsiteX1" fmla="*/ 114877 w 124407"/>
              <a:gd name="connsiteY1" fmla="*/ 104816 h 308717"/>
              <a:gd name="connsiteX2" fmla="*/ 67252 w 124407"/>
              <a:gd name="connsiteY2" fmla="*/ 168316 h 308717"/>
              <a:gd name="connsiteX3" fmla="*/ 114877 w 124407"/>
              <a:gd name="connsiteY3" fmla="*/ 181016 h 308717"/>
              <a:gd name="connsiteX4" fmla="*/ 86302 w 124407"/>
              <a:gd name="connsiteY4" fmla="*/ 209591 h 308717"/>
              <a:gd name="connsiteX5" fmla="*/ 577 w 124407"/>
              <a:gd name="connsiteY5" fmla="*/ 308016 h 308717"/>
              <a:gd name="connsiteX6" fmla="*/ 51377 w 124407"/>
              <a:gd name="connsiteY6" fmla="*/ 250866 h 308717"/>
              <a:gd name="connsiteX7" fmla="*/ 102177 w 124407"/>
              <a:gd name="connsiteY7" fmla="*/ 196891 h 308717"/>
              <a:gd name="connsiteX8" fmla="*/ 83127 w 124407"/>
              <a:gd name="connsiteY8" fmla="*/ 200066 h 308717"/>
              <a:gd name="connsiteX9" fmla="*/ 124402 w 124407"/>
              <a:gd name="connsiteY9" fmla="*/ 117516 h 308717"/>
              <a:gd name="connsiteX10" fmla="*/ 70427 w 124407"/>
              <a:gd name="connsiteY10" fmla="*/ 41 h 30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407" h="308717">
                <a:moveTo>
                  <a:pt x="70427" y="41"/>
                </a:moveTo>
                <a:cubicBezTo>
                  <a:pt x="68839" y="-2076"/>
                  <a:pt x="115406" y="76770"/>
                  <a:pt x="114877" y="104816"/>
                </a:cubicBezTo>
                <a:cubicBezTo>
                  <a:pt x="114348" y="132862"/>
                  <a:pt x="67252" y="155616"/>
                  <a:pt x="67252" y="168316"/>
                </a:cubicBezTo>
                <a:cubicBezTo>
                  <a:pt x="67252" y="181016"/>
                  <a:pt x="111702" y="174137"/>
                  <a:pt x="114877" y="181016"/>
                </a:cubicBezTo>
                <a:cubicBezTo>
                  <a:pt x="118052" y="187895"/>
                  <a:pt x="105352" y="188425"/>
                  <a:pt x="86302" y="209591"/>
                </a:cubicBezTo>
                <a:cubicBezTo>
                  <a:pt x="67252" y="230757"/>
                  <a:pt x="6398" y="301137"/>
                  <a:pt x="577" y="308016"/>
                </a:cubicBezTo>
                <a:cubicBezTo>
                  <a:pt x="-5244" y="314895"/>
                  <a:pt x="34444" y="269387"/>
                  <a:pt x="51377" y="250866"/>
                </a:cubicBezTo>
                <a:cubicBezTo>
                  <a:pt x="68310" y="232345"/>
                  <a:pt x="96885" y="205358"/>
                  <a:pt x="102177" y="196891"/>
                </a:cubicBezTo>
                <a:cubicBezTo>
                  <a:pt x="107469" y="188424"/>
                  <a:pt x="79423" y="213295"/>
                  <a:pt x="83127" y="200066"/>
                </a:cubicBezTo>
                <a:cubicBezTo>
                  <a:pt x="86831" y="186837"/>
                  <a:pt x="124931" y="146620"/>
                  <a:pt x="124402" y="117516"/>
                </a:cubicBezTo>
                <a:cubicBezTo>
                  <a:pt x="123873" y="88412"/>
                  <a:pt x="72015" y="2158"/>
                  <a:pt x="7042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9C4FF4E-7B22-A922-A4B5-B21CE77345CB}"/>
              </a:ext>
            </a:extLst>
          </p:cNvPr>
          <p:cNvSpPr/>
          <p:nvPr/>
        </p:nvSpPr>
        <p:spPr>
          <a:xfrm>
            <a:off x="6070446" y="4608329"/>
            <a:ext cx="505902" cy="430543"/>
          </a:xfrm>
          <a:custGeom>
            <a:avLst/>
            <a:gdLst>
              <a:gd name="connsiteX0" fmla="*/ 154 w 505902"/>
              <a:gd name="connsiteY0" fmla="*/ 430396 h 430543"/>
              <a:gd name="connsiteX1" fmla="*/ 66829 w 505902"/>
              <a:gd name="connsiteY1" fmla="*/ 255771 h 430543"/>
              <a:gd name="connsiteX2" fmla="*/ 38254 w 505902"/>
              <a:gd name="connsiteY2" fmla="*/ 306571 h 430543"/>
              <a:gd name="connsiteX3" fmla="*/ 117629 w 505902"/>
              <a:gd name="connsiteY3" fmla="*/ 198621 h 430543"/>
              <a:gd name="connsiteX4" fmla="*/ 79529 w 505902"/>
              <a:gd name="connsiteY4" fmla="*/ 236721 h 430543"/>
              <a:gd name="connsiteX5" fmla="*/ 244629 w 505902"/>
              <a:gd name="connsiteY5" fmla="*/ 116071 h 430543"/>
              <a:gd name="connsiteX6" fmla="*/ 193829 w 505902"/>
              <a:gd name="connsiteY6" fmla="*/ 147821 h 430543"/>
              <a:gd name="connsiteX7" fmla="*/ 393854 w 505902"/>
              <a:gd name="connsiteY7" fmla="*/ 43046 h 430543"/>
              <a:gd name="connsiteX8" fmla="*/ 317654 w 505902"/>
              <a:gd name="connsiteY8" fmla="*/ 68446 h 430543"/>
              <a:gd name="connsiteX9" fmla="*/ 498629 w 505902"/>
              <a:gd name="connsiteY9" fmla="*/ 1771 h 430543"/>
              <a:gd name="connsiteX10" fmla="*/ 466879 w 505902"/>
              <a:gd name="connsiteY10" fmla="*/ 23996 h 430543"/>
              <a:gd name="connsiteX11" fmla="*/ 435129 w 505902"/>
              <a:gd name="connsiteY11" fmla="*/ 74796 h 430543"/>
              <a:gd name="connsiteX12" fmla="*/ 435129 w 505902"/>
              <a:gd name="connsiteY12" fmla="*/ 52571 h 430543"/>
              <a:gd name="connsiteX13" fmla="*/ 260504 w 505902"/>
              <a:gd name="connsiteY13" fmla="*/ 125596 h 430543"/>
              <a:gd name="connsiteX14" fmla="*/ 362104 w 505902"/>
              <a:gd name="connsiteY14" fmla="*/ 100196 h 430543"/>
              <a:gd name="connsiteX15" fmla="*/ 228754 w 505902"/>
              <a:gd name="connsiteY15" fmla="*/ 154171 h 430543"/>
              <a:gd name="connsiteX16" fmla="*/ 168429 w 505902"/>
              <a:gd name="connsiteY16" fmla="*/ 217671 h 430543"/>
              <a:gd name="connsiteX17" fmla="*/ 270029 w 505902"/>
              <a:gd name="connsiteY17" fmla="*/ 182746 h 430543"/>
              <a:gd name="connsiteX18" fmla="*/ 133504 w 505902"/>
              <a:gd name="connsiteY18" fmla="*/ 233546 h 430543"/>
              <a:gd name="connsiteX19" fmla="*/ 104929 w 505902"/>
              <a:gd name="connsiteY19" fmla="*/ 274821 h 430543"/>
              <a:gd name="connsiteX20" fmla="*/ 95404 w 505902"/>
              <a:gd name="connsiteY20" fmla="*/ 297046 h 430543"/>
              <a:gd name="connsiteX21" fmla="*/ 133504 w 505902"/>
              <a:gd name="connsiteY21" fmla="*/ 233546 h 430543"/>
              <a:gd name="connsiteX22" fmla="*/ 57304 w 505902"/>
              <a:gd name="connsiteY22" fmla="*/ 281171 h 430543"/>
              <a:gd name="connsiteX23" fmla="*/ 47779 w 505902"/>
              <a:gd name="connsiteY23" fmla="*/ 344671 h 430543"/>
              <a:gd name="connsiteX24" fmla="*/ 89054 w 505902"/>
              <a:gd name="connsiteY24" fmla="*/ 287521 h 430543"/>
              <a:gd name="connsiteX25" fmla="*/ 154 w 505902"/>
              <a:gd name="connsiteY25" fmla="*/ 430396 h 4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5902" h="430543">
                <a:moveTo>
                  <a:pt x="154" y="430396"/>
                </a:moveTo>
                <a:cubicBezTo>
                  <a:pt x="-3550" y="425104"/>
                  <a:pt x="60479" y="276408"/>
                  <a:pt x="66829" y="255771"/>
                </a:cubicBezTo>
                <a:cubicBezTo>
                  <a:pt x="73179" y="235134"/>
                  <a:pt x="29787" y="316096"/>
                  <a:pt x="38254" y="306571"/>
                </a:cubicBezTo>
                <a:cubicBezTo>
                  <a:pt x="46721" y="297046"/>
                  <a:pt x="110750" y="210263"/>
                  <a:pt x="117629" y="198621"/>
                </a:cubicBezTo>
                <a:cubicBezTo>
                  <a:pt x="124508" y="186979"/>
                  <a:pt x="58362" y="250479"/>
                  <a:pt x="79529" y="236721"/>
                </a:cubicBezTo>
                <a:cubicBezTo>
                  <a:pt x="100696" y="222963"/>
                  <a:pt x="225579" y="130888"/>
                  <a:pt x="244629" y="116071"/>
                </a:cubicBezTo>
                <a:cubicBezTo>
                  <a:pt x="263679" y="101254"/>
                  <a:pt x="168958" y="159992"/>
                  <a:pt x="193829" y="147821"/>
                </a:cubicBezTo>
                <a:cubicBezTo>
                  <a:pt x="218700" y="135650"/>
                  <a:pt x="373216" y="56275"/>
                  <a:pt x="393854" y="43046"/>
                </a:cubicBezTo>
                <a:cubicBezTo>
                  <a:pt x="414492" y="29817"/>
                  <a:pt x="300192" y="75325"/>
                  <a:pt x="317654" y="68446"/>
                </a:cubicBezTo>
                <a:cubicBezTo>
                  <a:pt x="335116" y="61567"/>
                  <a:pt x="473758" y="9179"/>
                  <a:pt x="498629" y="1771"/>
                </a:cubicBezTo>
                <a:cubicBezTo>
                  <a:pt x="523500" y="-5637"/>
                  <a:pt x="477462" y="11825"/>
                  <a:pt x="466879" y="23996"/>
                </a:cubicBezTo>
                <a:cubicBezTo>
                  <a:pt x="456296" y="36167"/>
                  <a:pt x="440421" y="70033"/>
                  <a:pt x="435129" y="74796"/>
                </a:cubicBezTo>
                <a:cubicBezTo>
                  <a:pt x="429837" y="79558"/>
                  <a:pt x="464233" y="44104"/>
                  <a:pt x="435129" y="52571"/>
                </a:cubicBezTo>
                <a:cubicBezTo>
                  <a:pt x="406025" y="61038"/>
                  <a:pt x="272675" y="117659"/>
                  <a:pt x="260504" y="125596"/>
                </a:cubicBezTo>
                <a:cubicBezTo>
                  <a:pt x="248333" y="133533"/>
                  <a:pt x="367396" y="95433"/>
                  <a:pt x="362104" y="100196"/>
                </a:cubicBezTo>
                <a:cubicBezTo>
                  <a:pt x="356812" y="104958"/>
                  <a:pt x="261033" y="134592"/>
                  <a:pt x="228754" y="154171"/>
                </a:cubicBezTo>
                <a:cubicBezTo>
                  <a:pt x="196475" y="173750"/>
                  <a:pt x="161550" y="212909"/>
                  <a:pt x="168429" y="217671"/>
                </a:cubicBezTo>
                <a:cubicBezTo>
                  <a:pt x="175308" y="222433"/>
                  <a:pt x="275850" y="180100"/>
                  <a:pt x="270029" y="182746"/>
                </a:cubicBezTo>
                <a:cubicBezTo>
                  <a:pt x="264208" y="185392"/>
                  <a:pt x="161021" y="218200"/>
                  <a:pt x="133504" y="233546"/>
                </a:cubicBezTo>
                <a:cubicBezTo>
                  <a:pt x="105987" y="248892"/>
                  <a:pt x="111279" y="264238"/>
                  <a:pt x="104929" y="274821"/>
                </a:cubicBezTo>
                <a:cubicBezTo>
                  <a:pt x="98579" y="285404"/>
                  <a:pt x="90642" y="303925"/>
                  <a:pt x="95404" y="297046"/>
                </a:cubicBezTo>
                <a:cubicBezTo>
                  <a:pt x="100166" y="290167"/>
                  <a:pt x="139854" y="236192"/>
                  <a:pt x="133504" y="233546"/>
                </a:cubicBezTo>
                <a:cubicBezTo>
                  <a:pt x="127154" y="230900"/>
                  <a:pt x="71591" y="262650"/>
                  <a:pt x="57304" y="281171"/>
                </a:cubicBezTo>
                <a:cubicBezTo>
                  <a:pt x="43017" y="299692"/>
                  <a:pt x="42488" y="343613"/>
                  <a:pt x="47779" y="344671"/>
                </a:cubicBezTo>
                <a:cubicBezTo>
                  <a:pt x="53070" y="345729"/>
                  <a:pt x="95933" y="278525"/>
                  <a:pt x="89054" y="287521"/>
                </a:cubicBezTo>
                <a:cubicBezTo>
                  <a:pt x="82175" y="296517"/>
                  <a:pt x="3858" y="435688"/>
                  <a:pt x="154" y="4303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7C5F74A-83A3-35B3-1080-2BD328A4A169}"/>
              </a:ext>
            </a:extLst>
          </p:cNvPr>
          <p:cNvSpPr/>
          <p:nvPr/>
        </p:nvSpPr>
        <p:spPr>
          <a:xfrm>
            <a:off x="6457413" y="4597275"/>
            <a:ext cx="408747" cy="129115"/>
          </a:xfrm>
          <a:custGeom>
            <a:avLst/>
            <a:gdLst>
              <a:gd name="connsiteX0" fmla="*/ 70387 w 408747"/>
              <a:gd name="connsiteY0" fmla="*/ 12825 h 129115"/>
              <a:gd name="connsiteX1" fmla="*/ 203737 w 408747"/>
              <a:gd name="connsiteY1" fmla="*/ 16000 h 129115"/>
              <a:gd name="connsiteX2" fmla="*/ 308512 w 408747"/>
              <a:gd name="connsiteY2" fmla="*/ 125 h 129115"/>
              <a:gd name="connsiteX3" fmla="*/ 273587 w 408747"/>
              <a:gd name="connsiteY3" fmla="*/ 9650 h 129115"/>
              <a:gd name="connsiteX4" fmla="*/ 352962 w 408747"/>
              <a:gd name="connsiteY4" fmla="*/ 28700 h 129115"/>
              <a:gd name="connsiteX5" fmla="*/ 340262 w 408747"/>
              <a:gd name="connsiteY5" fmla="*/ 25525 h 129115"/>
              <a:gd name="connsiteX6" fmla="*/ 372012 w 408747"/>
              <a:gd name="connsiteY6" fmla="*/ 28700 h 129115"/>
              <a:gd name="connsiteX7" fmla="*/ 400587 w 408747"/>
              <a:gd name="connsiteY7" fmla="*/ 63625 h 129115"/>
              <a:gd name="connsiteX8" fmla="*/ 406937 w 408747"/>
              <a:gd name="connsiteY8" fmla="*/ 127125 h 129115"/>
              <a:gd name="connsiteX9" fmla="*/ 403762 w 408747"/>
              <a:gd name="connsiteY9" fmla="*/ 108075 h 129115"/>
              <a:gd name="connsiteX10" fmla="*/ 356137 w 408747"/>
              <a:gd name="connsiteY10" fmla="*/ 57275 h 129115"/>
              <a:gd name="connsiteX11" fmla="*/ 352962 w 408747"/>
              <a:gd name="connsiteY11" fmla="*/ 76325 h 129115"/>
              <a:gd name="connsiteX12" fmla="*/ 324387 w 408747"/>
              <a:gd name="connsiteY12" fmla="*/ 47750 h 129115"/>
              <a:gd name="connsiteX13" fmla="*/ 251362 w 408747"/>
              <a:gd name="connsiteY13" fmla="*/ 35050 h 129115"/>
              <a:gd name="connsiteX14" fmla="*/ 327562 w 408747"/>
              <a:gd name="connsiteY14" fmla="*/ 28700 h 129115"/>
              <a:gd name="connsiteX15" fmla="*/ 171987 w 408747"/>
              <a:gd name="connsiteY15" fmla="*/ 35050 h 129115"/>
              <a:gd name="connsiteX16" fmla="*/ 3712 w 408747"/>
              <a:gd name="connsiteY16" fmla="*/ 76325 h 129115"/>
              <a:gd name="connsiteX17" fmla="*/ 57687 w 408747"/>
              <a:gd name="connsiteY17" fmla="*/ 63625 h 129115"/>
              <a:gd name="connsiteX18" fmla="*/ 70387 w 408747"/>
              <a:gd name="connsiteY18" fmla="*/ 12825 h 12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747" h="129115">
                <a:moveTo>
                  <a:pt x="70387" y="12825"/>
                </a:moveTo>
                <a:cubicBezTo>
                  <a:pt x="94729" y="4888"/>
                  <a:pt x="164050" y="18117"/>
                  <a:pt x="203737" y="16000"/>
                </a:cubicBezTo>
                <a:cubicBezTo>
                  <a:pt x="243424" y="13883"/>
                  <a:pt x="296870" y="1183"/>
                  <a:pt x="308512" y="125"/>
                </a:cubicBezTo>
                <a:cubicBezTo>
                  <a:pt x="320154" y="-933"/>
                  <a:pt x="266179" y="4887"/>
                  <a:pt x="273587" y="9650"/>
                </a:cubicBezTo>
                <a:cubicBezTo>
                  <a:pt x="280995" y="14413"/>
                  <a:pt x="352962" y="28700"/>
                  <a:pt x="352962" y="28700"/>
                </a:cubicBezTo>
                <a:cubicBezTo>
                  <a:pt x="364075" y="31346"/>
                  <a:pt x="337087" y="25525"/>
                  <a:pt x="340262" y="25525"/>
                </a:cubicBezTo>
                <a:cubicBezTo>
                  <a:pt x="343437" y="25525"/>
                  <a:pt x="361958" y="22350"/>
                  <a:pt x="372012" y="28700"/>
                </a:cubicBezTo>
                <a:cubicBezTo>
                  <a:pt x="382066" y="35050"/>
                  <a:pt x="394766" y="47221"/>
                  <a:pt x="400587" y="63625"/>
                </a:cubicBezTo>
                <a:cubicBezTo>
                  <a:pt x="406408" y="80029"/>
                  <a:pt x="406937" y="127125"/>
                  <a:pt x="406937" y="127125"/>
                </a:cubicBezTo>
                <a:cubicBezTo>
                  <a:pt x="407466" y="134533"/>
                  <a:pt x="412229" y="119717"/>
                  <a:pt x="403762" y="108075"/>
                </a:cubicBezTo>
                <a:cubicBezTo>
                  <a:pt x="395295" y="96433"/>
                  <a:pt x="356137" y="57275"/>
                  <a:pt x="356137" y="57275"/>
                </a:cubicBezTo>
                <a:cubicBezTo>
                  <a:pt x="347670" y="51983"/>
                  <a:pt x="358254" y="77912"/>
                  <a:pt x="352962" y="76325"/>
                </a:cubicBezTo>
                <a:cubicBezTo>
                  <a:pt x="347670" y="74738"/>
                  <a:pt x="341320" y="54629"/>
                  <a:pt x="324387" y="47750"/>
                </a:cubicBezTo>
                <a:cubicBezTo>
                  <a:pt x="307454" y="40871"/>
                  <a:pt x="250833" y="38225"/>
                  <a:pt x="251362" y="35050"/>
                </a:cubicBezTo>
                <a:cubicBezTo>
                  <a:pt x="251891" y="31875"/>
                  <a:pt x="340791" y="28700"/>
                  <a:pt x="327562" y="28700"/>
                </a:cubicBezTo>
                <a:cubicBezTo>
                  <a:pt x="314333" y="28700"/>
                  <a:pt x="225962" y="27113"/>
                  <a:pt x="171987" y="35050"/>
                </a:cubicBezTo>
                <a:cubicBezTo>
                  <a:pt x="118012" y="42987"/>
                  <a:pt x="22762" y="71563"/>
                  <a:pt x="3712" y="76325"/>
                </a:cubicBezTo>
                <a:cubicBezTo>
                  <a:pt x="-15338" y="81087"/>
                  <a:pt x="44458" y="69975"/>
                  <a:pt x="57687" y="63625"/>
                </a:cubicBezTo>
                <a:cubicBezTo>
                  <a:pt x="70916" y="57275"/>
                  <a:pt x="46045" y="20762"/>
                  <a:pt x="70387" y="128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545CD71-3EBD-5E97-455C-90D24060DAD0}"/>
              </a:ext>
            </a:extLst>
          </p:cNvPr>
          <p:cNvSpPr/>
          <p:nvPr/>
        </p:nvSpPr>
        <p:spPr>
          <a:xfrm>
            <a:off x="6254749" y="4666100"/>
            <a:ext cx="598197" cy="183068"/>
          </a:xfrm>
          <a:custGeom>
            <a:avLst/>
            <a:gdLst>
              <a:gd name="connsiteX0" fmla="*/ 1 w 598197"/>
              <a:gd name="connsiteY0" fmla="*/ 163075 h 183068"/>
              <a:gd name="connsiteX1" fmla="*/ 165101 w 598197"/>
              <a:gd name="connsiteY1" fmla="*/ 67825 h 183068"/>
              <a:gd name="connsiteX2" fmla="*/ 120651 w 598197"/>
              <a:gd name="connsiteY2" fmla="*/ 99575 h 183068"/>
              <a:gd name="connsiteX3" fmla="*/ 247651 w 598197"/>
              <a:gd name="connsiteY3" fmla="*/ 26550 h 183068"/>
              <a:gd name="connsiteX4" fmla="*/ 269876 w 598197"/>
              <a:gd name="connsiteY4" fmla="*/ 4325 h 183068"/>
              <a:gd name="connsiteX5" fmla="*/ 244476 w 598197"/>
              <a:gd name="connsiteY5" fmla="*/ 36075 h 183068"/>
              <a:gd name="connsiteX6" fmla="*/ 349251 w 598197"/>
              <a:gd name="connsiteY6" fmla="*/ 23375 h 183068"/>
              <a:gd name="connsiteX7" fmla="*/ 279401 w 598197"/>
              <a:gd name="connsiteY7" fmla="*/ 42425 h 183068"/>
              <a:gd name="connsiteX8" fmla="*/ 323851 w 598197"/>
              <a:gd name="connsiteY8" fmla="*/ 58300 h 183068"/>
              <a:gd name="connsiteX9" fmla="*/ 317501 w 598197"/>
              <a:gd name="connsiteY9" fmla="*/ 48775 h 183068"/>
              <a:gd name="connsiteX10" fmla="*/ 419101 w 598197"/>
              <a:gd name="connsiteY10" fmla="*/ 1150 h 183068"/>
              <a:gd name="connsiteX11" fmla="*/ 396876 w 598197"/>
              <a:gd name="connsiteY11" fmla="*/ 17025 h 183068"/>
              <a:gd name="connsiteX12" fmla="*/ 438151 w 598197"/>
              <a:gd name="connsiteY12" fmla="*/ 42425 h 183068"/>
              <a:gd name="connsiteX13" fmla="*/ 447676 w 598197"/>
              <a:gd name="connsiteY13" fmla="*/ 26550 h 183068"/>
              <a:gd name="connsiteX14" fmla="*/ 498476 w 598197"/>
              <a:gd name="connsiteY14" fmla="*/ 90050 h 183068"/>
              <a:gd name="connsiteX15" fmla="*/ 539751 w 598197"/>
              <a:gd name="connsiteY15" fmla="*/ 58300 h 183068"/>
              <a:gd name="connsiteX16" fmla="*/ 590551 w 598197"/>
              <a:gd name="connsiteY16" fmla="*/ 67825 h 183068"/>
              <a:gd name="connsiteX17" fmla="*/ 593726 w 598197"/>
              <a:gd name="connsiteY17" fmla="*/ 121800 h 183068"/>
              <a:gd name="connsiteX18" fmla="*/ 549276 w 598197"/>
              <a:gd name="connsiteY18" fmla="*/ 182125 h 183068"/>
              <a:gd name="connsiteX19" fmla="*/ 581026 w 598197"/>
              <a:gd name="connsiteY19" fmla="*/ 153550 h 183068"/>
              <a:gd name="connsiteX20" fmla="*/ 558801 w 598197"/>
              <a:gd name="connsiteY20" fmla="*/ 86875 h 183068"/>
              <a:gd name="connsiteX21" fmla="*/ 498476 w 598197"/>
              <a:gd name="connsiteY21" fmla="*/ 105925 h 183068"/>
              <a:gd name="connsiteX22" fmla="*/ 479426 w 598197"/>
              <a:gd name="connsiteY22" fmla="*/ 32900 h 183068"/>
              <a:gd name="connsiteX23" fmla="*/ 441326 w 598197"/>
              <a:gd name="connsiteY23" fmla="*/ 67825 h 183068"/>
              <a:gd name="connsiteX24" fmla="*/ 419101 w 598197"/>
              <a:gd name="connsiteY24" fmla="*/ 51950 h 183068"/>
              <a:gd name="connsiteX25" fmla="*/ 377826 w 598197"/>
              <a:gd name="connsiteY25" fmla="*/ 64650 h 183068"/>
              <a:gd name="connsiteX26" fmla="*/ 314326 w 598197"/>
              <a:gd name="connsiteY26" fmla="*/ 64650 h 183068"/>
              <a:gd name="connsiteX27" fmla="*/ 333376 w 598197"/>
              <a:gd name="connsiteY27" fmla="*/ 67825 h 183068"/>
              <a:gd name="connsiteX28" fmla="*/ 257176 w 598197"/>
              <a:gd name="connsiteY28" fmla="*/ 61475 h 183068"/>
              <a:gd name="connsiteX29" fmla="*/ 174626 w 598197"/>
              <a:gd name="connsiteY29" fmla="*/ 80525 h 183068"/>
              <a:gd name="connsiteX30" fmla="*/ 234951 w 598197"/>
              <a:gd name="connsiteY30" fmla="*/ 64650 h 183068"/>
              <a:gd name="connsiteX31" fmla="*/ 168276 w 598197"/>
              <a:gd name="connsiteY31" fmla="*/ 102750 h 183068"/>
              <a:gd name="connsiteX32" fmla="*/ 1 w 598197"/>
              <a:gd name="connsiteY32" fmla="*/ 163075 h 1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8197" h="183068">
                <a:moveTo>
                  <a:pt x="1" y="163075"/>
                </a:moveTo>
                <a:cubicBezTo>
                  <a:pt x="-528" y="157254"/>
                  <a:pt x="144993" y="78408"/>
                  <a:pt x="165101" y="67825"/>
                </a:cubicBezTo>
                <a:cubicBezTo>
                  <a:pt x="185209" y="57242"/>
                  <a:pt x="106893" y="106454"/>
                  <a:pt x="120651" y="99575"/>
                </a:cubicBezTo>
                <a:cubicBezTo>
                  <a:pt x="134409" y="92696"/>
                  <a:pt x="222780" y="42425"/>
                  <a:pt x="247651" y="26550"/>
                </a:cubicBezTo>
                <a:cubicBezTo>
                  <a:pt x="272522" y="10675"/>
                  <a:pt x="270405" y="2738"/>
                  <a:pt x="269876" y="4325"/>
                </a:cubicBezTo>
                <a:cubicBezTo>
                  <a:pt x="269347" y="5912"/>
                  <a:pt x="231247" y="32900"/>
                  <a:pt x="244476" y="36075"/>
                </a:cubicBezTo>
                <a:cubicBezTo>
                  <a:pt x="257705" y="39250"/>
                  <a:pt x="343430" y="22317"/>
                  <a:pt x="349251" y="23375"/>
                </a:cubicBezTo>
                <a:cubicBezTo>
                  <a:pt x="355072" y="24433"/>
                  <a:pt x="283634" y="36604"/>
                  <a:pt x="279401" y="42425"/>
                </a:cubicBezTo>
                <a:cubicBezTo>
                  <a:pt x="275168" y="48246"/>
                  <a:pt x="317501" y="57242"/>
                  <a:pt x="323851" y="58300"/>
                </a:cubicBezTo>
                <a:cubicBezTo>
                  <a:pt x="330201" y="59358"/>
                  <a:pt x="301626" y="58300"/>
                  <a:pt x="317501" y="48775"/>
                </a:cubicBezTo>
                <a:cubicBezTo>
                  <a:pt x="333376" y="39250"/>
                  <a:pt x="405872" y="6442"/>
                  <a:pt x="419101" y="1150"/>
                </a:cubicBezTo>
                <a:cubicBezTo>
                  <a:pt x="432330" y="-4142"/>
                  <a:pt x="393701" y="10146"/>
                  <a:pt x="396876" y="17025"/>
                </a:cubicBezTo>
                <a:cubicBezTo>
                  <a:pt x="400051" y="23904"/>
                  <a:pt x="438151" y="42425"/>
                  <a:pt x="438151" y="42425"/>
                </a:cubicBezTo>
                <a:cubicBezTo>
                  <a:pt x="446618" y="44012"/>
                  <a:pt x="437622" y="18613"/>
                  <a:pt x="447676" y="26550"/>
                </a:cubicBezTo>
                <a:cubicBezTo>
                  <a:pt x="457730" y="34487"/>
                  <a:pt x="483130" y="84758"/>
                  <a:pt x="498476" y="90050"/>
                </a:cubicBezTo>
                <a:cubicBezTo>
                  <a:pt x="513822" y="95342"/>
                  <a:pt x="524405" y="62004"/>
                  <a:pt x="539751" y="58300"/>
                </a:cubicBezTo>
                <a:cubicBezTo>
                  <a:pt x="555097" y="54596"/>
                  <a:pt x="581555" y="57242"/>
                  <a:pt x="590551" y="67825"/>
                </a:cubicBezTo>
                <a:cubicBezTo>
                  <a:pt x="599547" y="78408"/>
                  <a:pt x="600605" y="102750"/>
                  <a:pt x="593726" y="121800"/>
                </a:cubicBezTo>
                <a:cubicBezTo>
                  <a:pt x="586847" y="140850"/>
                  <a:pt x="551393" y="176833"/>
                  <a:pt x="549276" y="182125"/>
                </a:cubicBezTo>
                <a:cubicBezTo>
                  <a:pt x="547159" y="187417"/>
                  <a:pt x="579439" y="169425"/>
                  <a:pt x="581026" y="153550"/>
                </a:cubicBezTo>
                <a:cubicBezTo>
                  <a:pt x="582614" y="137675"/>
                  <a:pt x="572559" y="94812"/>
                  <a:pt x="558801" y="86875"/>
                </a:cubicBezTo>
                <a:cubicBezTo>
                  <a:pt x="545043" y="78937"/>
                  <a:pt x="511705" y="114921"/>
                  <a:pt x="498476" y="105925"/>
                </a:cubicBezTo>
                <a:cubicBezTo>
                  <a:pt x="485247" y="96929"/>
                  <a:pt x="488951" y="39250"/>
                  <a:pt x="479426" y="32900"/>
                </a:cubicBezTo>
                <a:cubicBezTo>
                  <a:pt x="469901" y="26550"/>
                  <a:pt x="451380" y="64650"/>
                  <a:pt x="441326" y="67825"/>
                </a:cubicBezTo>
                <a:cubicBezTo>
                  <a:pt x="431272" y="71000"/>
                  <a:pt x="429684" y="52479"/>
                  <a:pt x="419101" y="51950"/>
                </a:cubicBezTo>
                <a:cubicBezTo>
                  <a:pt x="408518" y="51421"/>
                  <a:pt x="395288" y="62533"/>
                  <a:pt x="377826" y="64650"/>
                </a:cubicBezTo>
                <a:cubicBezTo>
                  <a:pt x="360364" y="66767"/>
                  <a:pt x="321734" y="64121"/>
                  <a:pt x="314326" y="64650"/>
                </a:cubicBezTo>
                <a:cubicBezTo>
                  <a:pt x="306918" y="65179"/>
                  <a:pt x="342901" y="68354"/>
                  <a:pt x="333376" y="67825"/>
                </a:cubicBezTo>
                <a:cubicBezTo>
                  <a:pt x="323851" y="67296"/>
                  <a:pt x="283634" y="59358"/>
                  <a:pt x="257176" y="61475"/>
                </a:cubicBezTo>
                <a:cubicBezTo>
                  <a:pt x="230718" y="63592"/>
                  <a:pt x="178330" y="79996"/>
                  <a:pt x="174626" y="80525"/>
                </a:cubicBezTo>
                <a:cubicBezTo>
                  <a:pt x="170922" y="81054"/>
                  <a:pt x="236009" y="60946"/>
                  <a:pt x="234951" y="64650"/>
                </a:cubicBezTo>
                <a:cubicBezTo>
                  <a:pt x="233893" y="68354"/>
                  <a:pt x="206376" y="87404"/>
                  <a:pt x="168276" y="102750"/>
                </a:cubicBezTo>
                <a:cubicBezTo>
                  <a:pt x="130176" y="118096"/>
                  <a:pt x="530" y="168896"/>
                  <a:pt x="1" y="1630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3EAD598-80DE-F0BD-2E0D-76249323657B}"/>
              </a:ext>
            </a:extLst>
          </p:cNvPr>
          <p:cNvSpPr/>
          <p:nvPr/>
        </p:nvSpPr>
        <p:spPr>
          <a:xfrm>
            <a:off x="6124575" y="4780898"/>
            <a:ext cx="224494" cy="340513"/>
          </a:xfrm>
          <a:custGeom>
            <a:avLst/>
            <a:gdLst>
              <a:gd name="connsiteX0" fmla="*/ 222250 w 224494"/>
              <a:gd name="connsiteY0" fmla="*/ 652 h 340513"/>
              <a:gd name="connsiteX1" fmla="*/ 155575 w 224494"/>
              <a:gd name="connsiteY1" fmla="*/ 70502 h 340513"/>
              <a:gd name="connsiteX2" fmla="*/ 82550 w 224494"/>
              <a:gd name="connsiteY2" fmla="*/ 118127 h 340513"/>
              <a:gd name="connsiteX3" fmla="*/ 111125 w 224494"/>
              <a:gd name="connsiteY3" fmla="*/ 118127 h 340513"/>
              <a:gd name="connsiteX4" fmla="*/ 73025 w 224494"/>
              <a:gd name="connsiteY4" fmla="*/ 149877 h 340513"/>
              <a:gd name="connsiteX5" fmla="*/ 50800 w 224494"/>
              <a:gd name="connsiteY5" fmla="*/ 184802 h 340513"/>
              <a:gd name="connsiteX6" fmla="*/ 44450 w 224494"/>
              <a:gd name="connsiteY6" fmla="*/ 207027 h 340513"/>
              <a:gd name="connsiteX7" fmla="*/ 38100 w 224494"/>
              <a:gd name="connsiteY7" fmla="*/ 314977 h 340513"/>
              <a:gd name="connsiteX8" fmla="*/ 38100 w 224494"/>
              <a:gd name="connsiteY8" fmla="*/ 289577 h 340513"/>
              <a:gd name="connsiteX9" fmla="*/ 38100 w 224494"/>
              <a:gd name="connsiteY9" fmla="*/ 184802 h 340513"/>
              <a:gd name="connsiteX10" fmla="*/ 0 w 224494"/>
              <a:gd name="connsiteY10" fmla="*/ 340377 h 340513"/>
              <a:gd name="connsiteX11" fmla="*/ 38100 w 224494"/>
              <a:gd name="connsiteY11" fmla="*/ 210202 h 340513"/>
              <a:gd name="connsiteX12" fmla="*/ 95250 w 224494"/>
              <a:gd name="connsiteY12" fmla="*/ 105427 h 340513"/>
              <a:gd name="connsiteX13" fmla="*/ 69850 w 224494"/>
              <a:gd name="connsiteY13" fmla="*/ 114952 h 340513"/>
              <a:gd name="connsiteX14" fmla="*/ 222250 w 224494"/>
              <a:gd name="connsiteY14" fmla="*/ 652 h 34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494" h="340513">
                <a:moveTo>
                  <a:pt x="222250" y="652"/>
                </a:moveTo>
                <a:cubicBezTo>
                  <a:pt x="236537" y="-6756"/>
                  <a:pt x="178858" y="50923"/>
                  <a:pt x="155575" y="70502"/>
                </a:cubicBezTo>
                <a:cubicBezTo>
                  <a:pt x="132292" y="90081"/>
                  <a:pt x="89958" y="110190"/>
                  <a:pt x="82550" y="118127"/>
                </a:cubicBezTo>
                <a:cubicBezTo>
                  <a:pt x="75142" y="126065"/>
                  <a:pt x="112712" y="112835"/>
                  <a:pt x="111125" y="118127"/>
                </a:cubicBezTo>
                <a:cubicBezTo>
                  <a:pt x="109538" y="123419"/>
                  <a:pt x="83079" y="138765"/>
                  <a:pt x="73025" y="149877"/>
                </a:cubicBezTo>
                <a:cubicBezTo>
                  <a:pt x="62971" y="160989"/>
                  <a:pt x="55563" y="175277"/>
                  <a:pt x="50800" y="184802"/>
                </a:cubicBezTo>
                <a:cubicBezTo>
                  <a:pt x="46037" y="194327"/>
                  <a:pt x="46567" y="185331"/>
                  <a:pt x="44450" y="207027"/>
                </a:cubicBezTo>
                <a:cubicBezTo>
                  <a:pt x="42333" y="228723"/>
                  <a:pt x="39158" y="301219"/>
                  <a:pt x="38100" y="314977"/>
                </a:cubicBezTo>
                <a:cubicBezTo>
                  <a:pt x="37042" y="328735"/>
                  <a:pt x="38100" y="289577"/>
                  <a:pt x="38100" y="289577"/>
                </a:cubicBezTo>
                <a:cubicBezTo>
                  <a:pt x="38100" y="267881"/>
                  <a:pt x="44450" y="176335"/>
                  <a:pt x="38100" y="184802"/>
                </a:cubicBezTo>
                <a:cubicBezTo>
                  <a:pt x="31750" y="193269"/>
                  <a:pt x="0" y="336144"/>
                  <a:pt x="0" y="340377"/>
                </a:cubicBezTo>
                <a:cubicBezTo>
                  <a:pt x="0" y="344610"/>
                  <a:pt x="22225" y="249360"/>
                  <a:pt x="38100" y="210202"/>
                </a:cubicBezTo>
                <a:cubicBezTo>
                  <a:pt x="53975" y="171044"/>
                  <a:pt x="89958" y="121302"/>
                  <a:pt x="95250" y="105427"/>
                </a:cubicBezTo>
                <a:cubicBezTo>
                  <a:pt x="100542" y="89552"/>
                  <a:pt x="50271" y="130827"/>
                  <a:pt x="69850" y="114952"/>
                </a:cubicBezTo>
                <a:cubicBezTo>
                  <a:pt x="89429" y="99077"/>
                  <a:pt x="207963" y="8060"/>
                  <a:pt x="222250" y="6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0E32676-3614-C6B5-7D76-186AA8177F61}"/>
              </a:ext>
            </a:extLst>
          </p:cNvPr>
          <p:cNvSpPr/>
          <p:nvPr/>
        </p:nvSpPr>
        <p:spPr>
          <a:xfrm>
            <a:off x="6346134" y="4780852"/>
            <a:ext cx="496337" cy="321450"/>
          </a:xfrm>
          <a:custGeom>
            <a:avLst/>
            <a:gdLst>
              <a:gd name="connsiteX0" fmla="*/ 429316 w 496337"/>
              <a:gd name="connsiteY0" fmla="*/ 698 h 321450"/>
              <a:gd name="connsiteX1" fmla="*/ 438841 w 496337"/>
              <a:gd name="connsiteY1" fmla="*/ 73723 h 321450"/>
              <a:gd name="connsiteX2" fmla="*/ 495991 w 496337"/>
              <a:gd name="connsiteY2" fmla="*/ 114998 h 321450"/>
              <a:gd name="connsiteX3" fmla="*/ 464241 w 496337"/>
              <a:gd name="connsiteY3" fmla="*/ 149923 h 321450"/>
              <a:gd name="connsiteX4" fmla="*/ 461066 w 496337"/>
              <a:gd name="connsiteY4" fmla="*/ 175323 h 321450"/>
              <a:gd name="connsiteX5" fmla="*/ 473766 w 496337"/>
              <a:gd name="connsiteY5" fmla="*/ 210248 h 321450"/>
              <a:gd name="connsiteX6" fmla="*/ 451541 w 496337"/>
              <a:gd name="connsiteY6" fmla="*/ 222948 h 321450"/>
              <a:gd name="connsiteX7" fmla="*/ 457891 w 496337"/>
              <a:gd name="connsiteY7" fmla="*/ 245173 h 321450"/>
              <a:gd name="connsiteX8" fmla="*/ 442016 w 496337"/>
              <a:gd name="connsiteY8" fmla="*/ 213423 h 321450"/>
              <a:gd name="connsiteX9" fmla="*/ 435666 w 496337"/>
              <a:gd name="connsiteY9" fmla="*/ 276923 h 321450"/>
              <a:gd name="connsiteX10" fmla="*/ 416616 w 496337"/>
              <a:gd name="connsiteY10" fmla="*/ 226123 h 321450"/>
              <a:gd name="connsiteX11" fmla="*/ 365816 w 496337"/>
              <a:gd name="connsiteY11" fmla="*/ 232473 h 321450"/>
              <a:gd name="connsiteX12" fmla="*/ 384866 w 496337"/>
              <a:gd name="connsiteY12" fmla="*/ 283273 h 321450"/>
              <a:gd name="connsiteX13" fmla="*/ 353116 w 496337"/>
              <a:gd name="connsiteY13" fmla="*/ 251523 h 321450"/>
              <a:gd name="connsiteX14" fmla="*/ 232466 w 496337"/>
              <a:gd name="connsiteY14" fmla="*/ 235648 h 321450"/>
              <a:gd name="connsiteX15" fmla="*/ 295966 w 496337"/>
              <a:gd name="connsiteY15" fmla="*/ 261048 h 321450"/>
              <a:gd name="connsiteX16" fmla="*/ 327716 w 496337"/>
              <a:gd name="connsiteY16" fmla="*/ 289623 h 321450"/>
              <a:gd name="connsiteX17" fmla="*/ 295966 w 496337"/>
              <a:gd name="connsiteY17" fmla="*/ 321373 h 321450"/>
              <a:gd name="connsiteX18" fmla="*/ 295966 w 496337"/>
              <a:gd name="connsiteY18" fmla="*/ 280098 h 321450"/>
              <a:gd name="connsiteX19" fmla="*/ 241991 w 496337"/>
              <a:gd name="connsiteY19" fmla="*/ 241998 h 321450"/>
              <a:gd name="connsiteX20" fmla="*/ 172141 w 496337"/>
              <a:gd name="connsiteY20" fmla="*/ 238823 h 321450"/>
              <a:gd name="connsiteX21" fmla="*/ 181666 w 496337"/>
              <a:gd name="connsiteY21" fmla="*/ 295973 h 321450"/>
              <a:gd name="connsiteX22" fmla="*/ 172141 w 496337"/>
              <a:gd name="connsiteY22" fmla="*/ 248348 h 321450"/>
              <a:gd name="connsiteX23" fmla="*/ 127691 w 496337"/>
              <a:gd name="connsiteY23" fmla="*/ 305498 h 321450"/>
              <a:gd name="connsiteX24" fmla="*/ 108641 w 496337"/>
              <a:gd name="connsiteY24" fmla="*/ 238823 h 321450"/>
              <a:gd name="connsiteX25" fmla="*/ 80066 w 496337"/>
              <a:gd name="connsiteY25" fmla="*/ 261048 h 321450"/>
              <a:gd name="connsiteX26" fmla="*/ 86416 w 496337"/>
              <a:gd name="connsiteY26" fmla="*/ 273748 h 321450"/>
              <a:gd name="connsiteX27" fmla="*/ 83241 w 496337"/>
              <a:gd name="connsiteY27" fmla="*/ 248348 h 321450"/>
              <a:gd name="connsiteX28" fmla="*/ 3866 w 496337"/>
              <a:gd name="connsiteY28" fmla="*/ 254698 h 321450"/>
              <a:gd name="connsiteX29" fmla="*/ 222941 w 496337"/>
              <a:gd name="connsiteY29" fmla="*/ 222948 h 321450"/>
              <a:gd name="connsiteX30" fmla="*/ 318191 w 496337"/>
              <a:gd name="connsiteY30" fmla="*/ 219773 h 321450"/>
              <a:gd name="connsiteX31" fmla="*/ 273741 w 496337"/>
              <a:gd name="connsiteY31" fmla="*/ 226123 h 321450"/>
              <a:gd name="connsiteX32" fmla="*/ 429316 w 496337"/>
              <a:gd name="connsiteY32" fmla="*/ 216598 h 321450"/>
              <a:gd name="connsiteX33" fmla="*/ 454716 w 496337"/>
              <a:gd name="connsiteY33" fmla="*/ 184848 h 321450"/>
              <a:gd name="connsiteX34" fmla="*/ 403916 w 496337"/>
              <a:gd name="connsiteY34" fmla="*/ 149923 h 321450"/>
              <a:gd name="connsiteX35" fmla="*/ 467416 w 496337"/>
              <a:gd name="connsiteY35" fmla="*/ 156273 h 321450"/>
              <a:gd name="connsiteX36" fmla="*/ 448366 w 496337"/>
              <a:gd name="connsiteY36" fmla="*/ 121348 h 321450"/>
              <a:gd name="connsiteX37" fmla="*/ 461066 w 496337"/>
              <a:gd name="connsiteY37" fmla="*/ 121348 h 321450"/>
              <a:gd name="connsiteX38" fmla="*/ 429316 w 496337"/>
              <a:gd name="connsiteY38" fmla="*/ 698 h 32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6337" h="321450">
                <a:moveTo>
                  <a:pt x="429316" y="698"/>
                </a:moveTo>
                <a:cubicBezTo>
                  <a:pt x="425612" y="-7239"/>
                  <a:pt x="427729" y="54673"/>
                  <a:pt x="438841" y="73723"/>
                </a:cubicBezTo>
                <a:cubicBezTo>
                  <a:pt x="449953" y="92773"/>
                  <a:pt x="491758" y="102298"/>
                  <a:pt x="495991" y="114998"/>
                </a:cubicBezTo>
                <a:cubicBezTo>
                  <a:pt x="500224" y="127698"/>
                  <a:pt x="464241" y="149923"/>
                  <a:pt x="464241" y="149923"/>
                </a:cubicBezTo>
                <a:cubicBezTo>
                  <a:pt x="458420" y="159977"/>
                  <a:pt x="459479" y="165269"/>
                  <a:pt x="461066" y="175323"/>
                </a:cubicBezTo>
                <a:cubicBezTo>
                  <a:pt x="462653" y="185377"/>
                  <a:pt x="475354" y="202310"/>
                  <a:pt x="473766" y="210248"/>
                </a:cubicBezTo>
                <a:cubicBezTo>
                  <a:pt x="472178" y="218186"/>
                  <a:pt x="454187" y="217127"/>
                  <a:pt x="451541" y="222948"/>
                </a:cubicBezTo>
                <a:cubicBezTo>
                  <a:pt x="448895" y="228769"/>
                  <a:pt x="459478" y="246760"/>
                  <a:pt x="457891" y="245173"/>
                </a:cubicBezTo>
                <a:cubicBezTo>
                  <a:pt x="456304" y="243586"/>
                  <a:pt x="445720" y="208131"/>
                  <a:pt x="442016" y="213423"/>
                </a:cubicBezTo>
                <a:cubicBezTo>
                  <a:pt x="438312" y="218715"/>
                  <a:pt x="439899" y="274806"/>
                  <a:pt x="435666" y="276923"/>
                </a:cubicBezTo>
                <a:cubicBezTo>
                  <a:pt x="431433" y="279040"/>
                  <a:pt x="428258" y="233531"/>
                  <a:pt x="416616" y="226123"/>
                </a:cubicBezTo>
                <a:cubicBezTo>
                  <a:pt x="404974" y="218715"/>
                  <a:pt x="371108" y="222948"/>
                  <a:pt x="365816" y="232473"/>
                </a:cubicBezTo>
                <a:cubicBezTo>
                  <a:pt x="360524" y="241998"/>
                  <a:pt x="386983" y="280098"/>
                  <a:pt x="384866" y="283273"/>
                </a:cubicBezTo>
                <a:cubicBezTo>
                  <a:pt x="382749" y="286448"/>
                  <a:pt x="378516" y="259460"/>
                  <a:pt x="353116" y="251523"/>
                </a:cubicBezTo>
                <a:cubicBezTo>
                  <a:pt x="327716" y="243586"/>
                  <a:pt x="241991" y="234061"/>
                  <a:pt x="232466" y="235648"/>
                </a:cubicBezTo>
                <a:cubicBezTo>
                  <a:pt x="222941" y="237236"/>
                  <a:pt x="280091" y="252052"/>
                  <a:pt x="295966" y="261048"/>
                </a:cubicBezTo>
                <a:cubicBezTo>
                  <a:pt x="311841" y="270044"/>
                  <a:pt x="327716" y="279569"/>
                  <a:pt x="327716" y="289623"/>
                </a:cubicBezTo>
                <a:cubicBezTo>
                  <a:pt x="327716" y="299677"/>
                  <a:pt x="301258" y="322960"/>
                  <a:pt x="295966" y="321373"/>
                </a:cubicBezTo>
                <a:cubicBezTo>
                  <a:pt x="290674" y="319786"/>
                  <a:pt x="304962" y="293327"/>
                  <a:pt x="295966" y="280098"/>
                </a:cubicBezTo>
                <a:cubicBezTo>
                  <a:pt x="286970" y="266869"/>
                  <a:pt x="262628" y="248877"/>
                  <a:pt x="241991" y="241998"/>
                </a:cubicBezTo>
                <a:cubicBezTo>
                  <a:pt x="221354" y="235119"/>
                  <a:pt x="182195" y="229827"/>
                  <a:pt x="172141" y="238823"/>
                </a:cubicBezTo>
                <a:cubicBezTo>
                  <a:pt x="162087" y="247819"/>
                  <a:pt x="181666" y="294386"/>
                  <a:pt x="181666" y="295973"/>
                </a:cubicBezTo>
                <a:cubicBezTo>
                  <a:pt x="181666" y="297560"/>
                  <a:pt x="181137" y="246761"/>
                  <a:pt x="172141" y="248348"/>
                </a:cubicBezTo>
                <a:cubicBezTo>
                  <a:pt x="163145" y="249935"/>
                  <a:pt x="138274" y="307086"/>
                  <a:pt x="127691" y="305498"/>
                </a:cubicBezTo>
                <a:cubicBezTo>
                  <a:pt x="117108" y="303911"/>
                  <a:pt x="116578" y="246231"/>
                  <a:pt x="108641" y="238823"/>
                </a:cubicBezTo>
                <a:cubicBezTo>
                  <a:pt x="100703" y="231415"/>
                  <a:pt x="83770" y="255227"/>
                  <a:pt x="80066" y="261048"/>
                </a:cubicBezTo>
                <a:cubicBezTo>
                  <a:pt x="76362" y="266869"/>
                  <a:pt x="85887" y="275865"/>
                  <a:pt x="86416" y="273748"/>
                </a:cubicBezTo>
                <a:cubicBezTo>
                  <a:pt x="86945" y="271631"/>
                  <a:pt x="96999" y="251523"/>
                  <a:pt x="83241" y="248348"/>
                </a:cubicBezTo>
                <a:cubicBezTo>
                  <a:pt x="69483" y="245173"/>
                  <a:pt x="-19417" y="258931"/>
                  <a:pt x="3866" y="254698"/>
                </a:cubicBezTo>
                <a:cubicBezTo>
                  <a:pt x="27149" y="250465"/>
                  <a:pt x="170554" y="228769"/>
                  <a:pt x="222941" y="222948"/>
                </a:cubicBezTo>
                <a:cubicBezTo>
                  <a:pt x="275328" y="217127"/>
                  <a:pt x="309724" y="219244"/>
                  <a:pt x="318191" y="219773"/>
                </a:cubicBezTo>
                <a:cubicBezTo>
                  <a:pt x="326658" y="220302"/>
                  <a:pt x="255220" y="226652"/>
                  <a:pt x="273741" y="226123"/>
                </a:cubicBezTo>
                <a:cubicBezTo>
                  <a:pt x="292262" y="225594"/>
                  <a:pt x="399154" y="223477"/>
                  <a:pt x="429316" y="216598"/>
                </a:cubicBezTo>
                <a:cubicBezTo>
                  <a:pt x="459478" y="209719"/>
                  <a:pt x="458949" y="195961"/>
                  <a:pt x="454716" y="184848"/>
                </a:cubicBezTo>
                <a:cubicBezTo>
                  <a:pt x="450483" y="173736"/>
                  <a:pt x="401799" y="154685"/>
                  <a:pt x="403916" y="149923"/>
                </a:cubicBezTo>
                <a:cubicBezTo>
                  <a:pt x="406033" y="145161"/>
                  <a:pt x="460008" y="161036"/>
                  <a:pt x="467416" y="156273"/>
                </a:cubicBezTo>
                <a:cubicBezTo>
                  <a:pt x="474824" y="151511"/>
                  <a:pt x="448366" y="121348"/>
                  <a:pt x="448366" y="121348"/>
                </a:cubicBezTo>
                <a:cubicBezTo>
                  <a:pt x="447308" y="115527"/>
                  <a:pt x="463712" y="136694"/>
                  <a:pt x="461066" y="121348"/>
                </a:cubicBezTo>
                <a:cubicBezTo>
                  <a:pt x="458420" y="106002"/>
                  <a:pt x="433020" y="8635"/>
                  <a:pt x="429316" y="6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0491C61-FE87-53C1-3757-1A559617A68F}"/>
              </a:ext>
            </a:extLst>
          </p:cNvPr>
          <p:cNvSpPr/>
          <p:nvPr/>
        </p:nvSpPr>
        <p:spPr>
          <a:xfrm>
            <a:off x="6638783" y="4724178"/>
            <a:ext cx="137153" cy="295032"/>
          </a:xfrm>
          <a:custGeom>
            <a:avLst/>
            <a:gdLst>
              <a:gd name="connsiteX0" fmla="*/ 44592 w 137153"/>
              <a:gd name="connsiteY0" fmla="*/ 222 h 295032"/>
              <a:gd name="connsiteX1" fmla="*/ 111267 w 137153"/>
              <a:gd name="connsiteY1" fmla="*/ 104997 h 295032"/>
              <a:gd name="connsiteX2" fmla="*/ 98567 w 137153"/>
              <a:gd name="connsiteY2" fmla="*/ 155797 h 295032"/>
              <a:gd name="connsiteX3" fmla="*/ 117617 w 137153"/>
              <a:gd name="connsiteY3" fmla="*/ 181197 h 295032"/>
              <a:gd name="connsiteX4" fmla="*/ 111267 w 137153"/>
              <a:gd name="connsiteY4" fmla="*/ 184372 h 295032"/>
              <a:gd name="connsiteX5" fmla="*/ 85867 w 137153"/>
              <a:gd name="connsiteY5" fmla="*/ 184372 h 295032"/>
              <a:gd name="connsiteX6" fmla="*/ 117617 w 137153"/>
              <a:gd name="connsiteY6" fmla="*/ 209772 h 295032"/>
              <a:gd name="connsiteX7" fmla="*/ 98567 w 137153"/>
              <a:gd name="connsiteY7" fmla="*/ 238347 h 295032"/>
              <a:gd name="connsiteX8" fmla="*/ 114442 w 137153"/>
              <a:gd name="connsiteY8" fmla="*/ 238347 h 295032"/>
              <a:gd name="connsiteX9" fmla="*/ 66817 w 137153"/>
              <a:gd name="connsiteY9" fmla="*/ 273272 h 295032"/>
              <a:gd name="connsiteX10" fmla="*/ 142 w 137153"/>
              <a:gd name="connsiteY10" fmla="*/ 244697 h 295032"/>
              <a:gd name="connsiteX11" fmla="*/ 85867 w 137153"/>
              <a:gd name="connsiteY11" fmla="*/ 282797 h 295032"/>
              <a:gd name="connsiteX12" fmla="*/ 114442 w 137153"/>
              <a:gd name="connsiteY12" fmla="*/ 289147 h 295032"/>
              <a:gd name="connsiteX13" fmla="*/ 117617 w 137153"/>
              <a:gd name="connsiteY13" fmla="*/ 203422 h 295032"/>
              <a:gd name="connsiteX14" fmla="*/ 136667 w 137153"/>
              <a:gd name="connsiteY14" fmla="*/ 117697 h 295032"/>
              <a:gd name="connsiteX15" fmla="*/ 130317 w 137153"/>
              <a:gd name="connsiteY15" fmla="*/ 178022 h 295032"/>
              <a:gd name="connsiteX16" fmla="*/ 117617 w 137153"/>
              <a:gd name="connsiteY16" fmla="*/ 79597 h 295032"/>
              <a:gd name="connsiteX17" fmla="*/ 44592 w 137153"/>
              <a:gd name="connsiteY17" fmla="*/ 222 h 29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153" h="295032">
                <a:moveTo>
                  <a:pt x="44592" y="222"/>
                </a:moveTo>
                <a:cubicBezTo>
                  <a:pt x="43534" y="4455"/>
                  <a:pt x="102271" y="79068"/>
                  <a:pt x="111267" y="104997"/>
                </a:cubicBezTo>
                <a:cubicBezTo>
                  <a:pt x="120263" y="130926"/>
                  <a:pt x="97509" y="143097"/>
                  <a:pt x="98567" y="155797"/>
                </a:cubicBezTo>
                <a:cubicBezTo>
                  <a:pt x="99625" y="168497"/>
                  <a:pt x="115500" y="176435"/>
                  <a:pt x="117617" y="181197"/>
                </a:cubicBezTo>
                <a:cubicBezTo>
                  <a:pt x="119734" y="185959"/>
                  <a:pt x="116559" y="183843"/>
                  <a:pt x="111267" y="184372"/>
                </a:cubicBezTo>
                <a:cubicBezTo>
                  <a:pt x="105975" y="184901"/>
                  <a:pt x="84809" y="180139"/>
                  <a:pt x="85867" y="184372"/>
                </a:cubicBezTo>
                <a:cubicBezTo>
                  <a:pt x="86925" y="188605"/>
                  <a:pt x="115500" y="200776"/>
                  <a:pt x="117617" y="209772"/>
                </a:cubicBezTo>
                <a:cubicBezTo>
                  <a:pt x="119734" y="218768"/>
                  <a:pt x="99096" y="233585"/>
                  <a:pt x="98567" y="238347"/>
                </a:cubicBezTo>
                <a:cubicBezTo>
                  <a:pt x="98038" y="243110"/>
                  <a:pt x="119734" y="232526"/>
                  <a:pt x="114442" y="238347"/>
                </a:cubicBezTo>
                <a:cubicBezTo>
                  <a:pt x="109150" y="244168"/>
                  <a:pt x="85867" y="272214"/>
                  <a:pt x="66817" y="273272"/>
                </a:cubicBezTo>
                <a:cubicBezTo>
                  <a:pt x="47767" y="274330"/>
                  <a:pt x="-3033" y="243110"/>
                  <a:pt x="142" y="244697"/>
                </a:cubicBezTo>
                <a:cubicBezTo>
                  <a:pt x="3317" y="246284"/>
                  <a:pt x="66817" y="275389"/>
                  <a:pt x="85867" y="282797"/>
                </a:cubicBezTo>
                <a:cubicBezTo>
                  <a:pt x="104917" y="290205"/>
                  <a:pt x="109150" y="302376"/>
                  <a:pt x="114442" y="289147"/>
                </a:cubicBezTo>
                <a:cubicBezTo>
                  <a:pt x="119734" y="275918"/>
                  <a:pt x="113913" y="231997"/>
                  <a:pt x="117617" y="203422"/>
                </a:cubicBezTo>
                <a:cubicBezTo>
                  <a:pt x="121321" y="174847"/>
                  <a:pt x="134550" y="121930"/>
                  <a:pt x="136667" y="117697"/>
                </a:cubicBezTo>
                <a:cubicBezTo>
                  <a:pt x="138784" y="113464"/>
                  <a:pt x="133492" y="184372"/>
                  <a:pt x="130317" y="178022"/>
                </a:cubicBezTo>
                <a:cubicBezTo>
                  <a:pt x="127142" y="171672"/>
                  <a:pt x="126084" y="106055"/>
                  <a:pt x="117617" y="79597"/>
                </a:cubicBezTo>
                <a:cubicBezTo>
                  <a:pt x="109150" y="53139"/>
                  <a:pt x="45650" y="-4011"/>
                  <a:pt x="44592" y="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D45E2ED-A6BD-6F23-93BE-D9C03DF84503}"/>
              </a:ext>
            </a:extLst>
          </p:cNvPr>
          <p:cNvSpPr/>
          <p:nvPr/>
        </p:nvSpPr>
        <p:spPr>
          <a:xfrm>
            <a:off x="6178275" y="4952494"/>
            <a:ext cx="496252" cy="124359"/>
          </a:xfrm>
          <a:custGeom>
            <a:avLst/>
            <a:gdLst>
              <a:gd name="connsiteX0" fmla="*/ 275 w 496252"/>
              <a:gd name="connsiteY0" fmla="*/ 124331 h 124359"/>
              <a:gd name="connsiteX1" fmla="*/ 187600 w 496252"/>
              <a:gd name="connsiteY1" fmla="*/ 51306 h 124359"/>
              <a:gd name="connsiteX2" fmla="*/ 305075 w 496252"/>
              <a:gd name="connsiteY2" fmla="*/ 67181 h 124359"/>
              <a:gd name="connsiteX3" fmla="*/ 270150 w 496252"/>
              <a:gd name="connsiteY3" fmla="*/ 64006 h 124359"/>
              <a:gd name="connsiteX4" fmla="*/ 368575 w 496252"/>
              <a:gd name="connsiteY4" fmla="*/ 64006 h 124359"/>
              <a:gd name="connsiteX5" fmla="*/ 495575 w 496252"/>
              <a:gd name="connsiteY5" fmla="*/ 506 h 124359"/>
              <a:gd name="connsiteX6" fmla="*/ 413025 w 496252"/>
              <a:gd name="connsiteY6" fmla="*/ 35431 h 124359"/>
              <a:gd name="connsiteX7" fmla="*/ 286025 w 496252"/>
              <a:gd name="connsiteY7" fmla="*/ 57656 h 124359"/>
              <a:gd name="connsiteX8" fmla="*/ 165375 w 496252"/>
              <a:gd name="connsiteY8" fmla="*/ 79881 h 124359"/>
              <a:gd name="connsiteX9" fmla="*/ 232050 w 496252"/>
              <a:gd name="connsiteY9" fmla="*/ 41781 h 124359"/>
              <a:gd name="connsiteX10" fmla="*/ 275 w 496252"/>
              <a:gd name="connsiteY10" fmla="*/ 124331 h 12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252" h="124359">
                <a:moveTo>
                  <a:pt x="275" y="124331"/>
                </a:moveTo>
                <a:cubicBezTo>
                  <a:pt x="-7133" y="125918"/>
                  <a:pt x="136800" y="60831"/>
                  <a:pt x="187600" y="51306"/>
                </a:cubicBezTo>
                <a:cubicBezTo>
                  <a:pt x="238400" y="41781"/>
                  <a:pt x="291317" y="65064"/>
                  <a:pt x="305075" y="67181"/>
                </a:cubicBezTo>
                <a:cubicBezTo>
                  <a:pt x="318833" y="69298"/>
                  <a:pt x="259567" y="64535"/>
                  <a:pt x="270150" y="64006"/>
                </a:cubicBezTo>
                <a:cubicBezTo>
                  <a:pt x="280733" y="63477"/>
                  <a:pt x="331004" y="74589"/>
                  <a:pt x="368575" y="64006"/>
                </a:cubicBezTo>
                <a:cubicBezTo>
                  <a:pt x="406146" y="53423"/>
                  <a:pt x="488167" y="5268"/>
                  <a:pt x="495575" y="506"/>
                </a:cubicBezTo>
                <a:cubicBezTo>
                  <a:pt x="502983" y="-4257"/>
                  <a:pt x="447950" y="25906"/>
                  <a:pt x="413025" y="35431"/>
                </a:cubicBezTo>
                <a:cubicBezTo>
                  <a:pt x="378100" y="44956"/>
                  <a:pt x="286025" y="57656"/>
                  <a:pt x="286025" y="57656"/>
                </a:cubicBezTo>
                <a:cubicBezTo>
                  <a:pt x="244750" y="65064"/>
                  <a:pt x="174371" y="82527"/>
                  <a:pt x="165375" y="79881"/>
                </a:cubicBezTo>
                <a:cubicBezTo>
                  <a:pt x="156379" y="77235"/>
                  <a:pt x="260625" y="32785"/>
                  <a:pt x="232050" y="41781"/>
                </a:cubicBezTo>
                <a:cubicBezTo>
                  <a:pt x="203475" y="50777"/>
                  <a:pt x="7683" y="122744"/>
                  <a:pt x="275" y="1243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EF44D62-D9BD-FFFD-3FD2-EA6EF94F506F}"/>
              </a:ext>
            </a:extLst>
          </p:cNvPr>
          <p:cNvSpPr/>
          <p:nvPr/>
        </p:nvSpPr>
        <p:spPr>
          <a:xfrm>
            <a:off x="6616696" y="4787268"/>
            <a:ext cx="136851" cy="191138"/>
          </a:xfrm>
          <a:custGeom>
            <a:avLst/>
            <a:gdLst>
              <a:gd name="connsiteX0" fmla="*/ 133354 w 136851"/>
              <a:gd name="connsiteY0" fmla="*/ 632 h 191138"/>
              <a:gd name="connsiteX1" fmla="*/ 63504 w 136851"/>
              <a:gd name="connsiteY1" fmla="*/ 95882 h 191138"/>
              <a:gd name="connsiteX2" fmla="*/ 79379 w 136851"/>
              <a:gd name="connsiteY2" fmla="*/ 95882 h 191138"/>
              <a:gd name="connsiteX3" fmla="*/ 79379 w 136851"/>
              <a:gd name="connsiteY3" fmla="*/ 114932 h 191138"/>
              <a:gd name="connsiteX4" fmla="*/ 57154 w 136851"/>
              <a:gd name="connsiteY4" fmla="*/ 149857 h 191138"/>
              <a:gd name="connsiteX5" fmla="*/ 4 w 136851"/>
              <a:gd name="connsiteY5" fmla="*/ 191132 h 191138"/>
              <a:gd name="connsiteX6" fmla="*/ 60329 w 136851"/>
              <a:gd name="connsiteY6" fmla="*/ 153032 h 191138"/>
              <a:gd name="connsiteX7" fmla="*/ 85729 w 136851"/>
              <a:gd name="connsiteY7" fmla="*/ 146682 h 191138"/>
              <a:gd name="connsiteX8" fmla="*/ 92079 w 136851"/>
              <a:gd name="connsiteY8" fmla="*/ 92707 h 191138"/>
              <a:gd name="connsiteX9" fmla="*/ 123829 w 136851"/>
              <a:gd name="connsiteY9" fmla="*/ 54607 h 191138"/>
              <a:gd name="connsiteX10" fmla="*/ 133354 w 136851"/>
              <a:gd name="connsiteY10" fmla="*/ 632 h 1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1" h="191138">
                <a:moveTo>
                  <a:pt x="133354" y="632"/>
                </a:moveTo>
                <a:cubicBezTo>
                  <a:pt x="123300" y="7511"/>
                  <a:pt x="72500" y="80007"/>
                  <a:pt x="63504" y="95882"/>
                </a:cubicBezTo>
                <a:cubicBezTo>
                  <a:pt x="54508" y="111757"/>
                  <a:pt x="76733" y="92707"/>
                  <a:pt x="79379" y="95882"/>
                </a:cubicBezTo>
                <a:cubicBezTo>
                  <a:pt x="82025" y="99057"/>
                  <a:pt x="83083" y="105936"/>
                  <a:pt x="79379" y="114932"/>
                </a:cubicBezTo>
                <a:cubicBezTo>
                  <a:pt x="75675" y="123928"/>
                  <a:pt x="70383" y="137157"/>
                  <a:pt x="57154" y="149857"/>
                </a:cubicBezTo>
                <a:cubicBezTo>
                  <a:pt x="43925" y="162557"/>
                  <a:pt x="-525" y="190603"/>
                  <a:pt x="4" y="191132"/>
                </a:cubicBezTo>
                <a:cubicBezTo>
                  <a:pt x="533" y="191661"/>
                  <a:pt x="46042" y="160440"/>
                  <a:pt x="60329" y="153032"/>
                </a:cubicBezTo>
                <a:cubicBezTo>
                  <a:pt x="74616" y="145624"/>
                  <a:pt x="80437" y="156736"/>
                  <a:pt x="85729" y="146682"/>
                </a:cubicBezTo>
                <a:cubicBezTo>
                  <a:pt x="91021" y="136628"/>
                  <a:pt x="85729" y="108053"/>
                  <a:pt x="92079" y="92707"/>
                </a:cubicBezTo>
                <a:cubicBezTo>
                  <a:pt x="98429" y="77361"/>
                  <a:pt x="123829" y="54607"/>
                  <a:pt x="123829" y="54607"/>
                </a:cubicBezTo>
                <a:cubicBezTo>
                  <a:pt x="129121" y="45082"/>
                  <a:pt x="143408" y="-6247"/>
                  <a:pt x="133354" y="6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E3A73F3-22C7-C6BB-2D37-59B5D0F115A9}"/>
              </a:ext>
            </a:extLst>
          </p:cNvPr>
          <p:cNvSpPr/>
          <p:nvPr/>
        </p:nvSpPr>
        <p:spPr>
          <a:xfrm>
            <a:off x="6152726" y="4863881"/>
            <a:ext cx="264218" cy="232184"/>
          </a:xfrm>
          <a:custGeom>
            <a:avLst/>
            <a:gdLst>
              <a:gd name="connsiteX0" fmla="*/ 57574 w 264218"/>
              <a:gd name="connsiteY0" fmla="*/ 219 h 232184"/>
              <a:gd name="connsiteX1" fmla="*/ 38524 w 264218"/>
              <a:gd name="connsiteY1" fmla="*/ 92294 h 232184"/>
              <a:gd name="connsiteX2" fmla="*/ 136949 w 264218"/>
              <a:gd name="connsiteY2" fmla="*/ 136744 h 232184"/>
              <a:gd name="connsiteX3" fmla="*/ 79799 w 264218"/>
              <a:gd name="connsiteY3" fmla="*/ 146269 h 232184"/>
              <a:gd name="connsiteX4" fmla="*/ 424 w 264218"/>
              <a:gd name="connsiteY4" fmla="*/ 231994 h 232184"/>
              <a:gd name="connsiteX5" fmla="*/ 51224 w 264218"/>
              <a:gd name="connsiteY5" fmla="*/ 168494 h 232184"/>
              <a:gd name="connsiteX6" fmla="*/ 114724 w 264218"/>
              <a:gd name="connsiteY6" fmla="*/ 136744 h 232184"/>
              <a:gd name="connsiteX7" fmla="*/ 263949 w 264218"/>
              <a:gd name="connsiteY7" fmla="*/ 149444 h 232184"/>
              <a:gd name="connsiteX8" fmla="*/ 149649 w 264218"/>
              <a:gd name="connsiteY8" fmla="*/ 127219 h 232184"/>
              <a:gd name="connsiteX9" fmla="*/ 82974 w 264218"/>
              <a:gd name="connsiteY9" fmla="*/ 136744 h 232184"/>
              <a:gd name="connsiteX10" fmla="*/ 28999 w 264218"/>
              <a:gd name="connsiteY10" fmla="*/ 120869 h 232184"/>
              <a:gd name="connsiteX11" fmla="*/ 57574 w 264218"/>
              <a:gd name="connsiteY11" fmla="*/ 219 h 2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18" h="232184">
                <a:moveTo>
                  <a:pt x="57574" y="219"/>
                </a:moveTo>
                <a:cubicBezTo>
                  <a:pt x="59161" y="-4543"/>
                  <a:pt x="25295" y="69540"/>
                  <a:pt x="38524" y="92294"/>
                </a:cubicBezTo>
                <a:cubicBezTo>
                  <a:pt x="51753" y="115048"/>
                  <a:pt x="130070" y="127748"/>
                  <a:pt x="136949" y="136744"/>
                </a:cubicBezTo>
                <a:cubicBezTo>
                  <a:pt x="143828" y="145740"/>
                  <a:pt x="102553" y="130394"/>
                  <a:pt x="79799" y="146269"/>
                </a:cubicBezTo>
                <a:cubicBezTo>
                  <a:pt x="57045" y="162144"/>
                  <a:pt x="5186" y="228290"/>
                  <a:pt x="424" y="231994"/>
                </a:cubicBezTo>
                <a:cubicBezTo>
                  <a:pt x="-4338" y="235698"/>
                  <a:pt x="32174" y="184369"/>
                  <a:pt x="51224" y="168494"/>
                </a:cubicBezTo>
                <a:cubicBezTo>
                  <a:pt x="70274" y="152619"/>
                  <a:pt x="79270" y="139919"/>
                  <a:pt x="114724" y="136744"/>
                </a:cubicBezTo>
                <a:cubicBezTo>
                  <a:pt x="150178" y="133569"/>
                  <a:pt x="258128" y="151032"/>
                  <a:pt x="263949" y="149444"/>
                </a:cubicBezTo>
                <a:cubicBezTo>
                  <a:pt x="269770" y="147857"/>
                  <a:pt x="179811" y="129336"/>
                  <a:pt x="149649" y="127219"/>
                </a:cubicBezTo>
                <a:cubicBezTo>
                  <a:pt x="119487" y="125102"/>
                  <a:pt x="103082" y="137802"/>
                  <a:pt x="82974" y="136744"/>
                </a:cubicBezTo>
                <a:cubicBezTo>
                  <a:pt x="62866" y="135686"/>
                  <a:pt x="33232" y="137273"/>
                  <a:pt x="28999" y="120869"/>
                </a:cubicBezTo>
                <a:cubicBezTo>
                  <a:pt x="24766" y="104465"/>
                  <a:pt x="55987" y="4981"/>
                  <a:pt x="57574" y="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30C795F8-8930-9CC6-1FDE-41D82CCAA478}"/>
              </a:ext>
            </a:extLst>
          </p:cNvPr>
          <p:cNvSpPr/>
          <p:nvPr/>
        </p:nvSpPr>
        <p:spPr>
          <a:xfrm>
            <a:off x="6183969" y="4691667"/>
            <a:ext cx="441567" cy="294073"/>
          </a:xfrm>
          <a:custGeom>
            <a:avLst/>
            <a:gdLst>
              <a:gd name="connsiteX0" fmla="*/ 305731 w 441567"/>
              <a:gd name="connsiteY0" fmla="*/ 983 h 294073"/>
              <a:gd name="connsiteX1" fmla="*/ 432731 w 441567"/>
              <a:gd name="connsiteY1" fmla="*/ 70833 h 294073"/>
              <a:gd name="connsiteX2" fmla="*/ 429556 w 441567"/>
              <a:gd name="connsiteY2" fmla="*/ 181958 h 294073"/>
              <a:gd name="connsiteX3" fmla="*/ 420031 w 441567"/>
              <a:gd name="connsiteY3" fmla="*/ 229583 h 294073"/>
              <a:gd name="connsiteX4" fmla="*/ 420031 w 441567"/>
              <a:gd name="connsiteY4" fmla="*/ 207358 h 294073"/>
              <a:gd name="connsiteX5" fmla="*/ 375581 w 441567"/>
              <a:gd name="connsiteY5" fmla="*/ 283558 h 294073"/>
              <a:gd name="connsiteX6" fmla="*/ 315256 w 441567"/>
              <a:gd name="connsiteY6" fmla="*/ 293083 h 294073"/>
              <a:gd name="connsiteX7" fmla="*/ 258106 w 441567"/>
              <a:gd name="connsiteY7" fmla="*/ 280383 h 294073"/>
              <a:gd name="connsiteX8" fmla="*/ 181906 w 441567"/>
              <a:gd name="connsiteY8" fmla="*/ 232758 h 294073"/>
              <a:gd name="connsiteX9" fmla="*/ 162856 w 441567"/>
              <a:gd name="connsiteY9" fmla="*/ 293083 h 294073"/>
              <a:gd name="connsiteX10" fmla="*/ 102531 w 441567"/>
              <a:gd name="connsiteY10" fmla="*/ 201008 h 294073"/>
              <a:gd name="connsiteX11" fmla="*/ 67606 w 441567"/>
              <a:gd name="connsiteY11" fmla="*/ 175608 h 294073"/>
              <a:gd name="connsiteX12" fmla="*/ 931 w 441567"/>
              <a:gd name="connsiteY12" fmla="*/ 147033 h 294073"/>
              <a:gd name="connsiteX13" fmla="*/ 121581 w 441567"/>
              <a:gd name="connsiteY13" fmla="*/ 121633 h 294073"/>
              <a:gd name="connsiteX14" fmla="*/ 305731 w 441567"/>
              <a:gd name="connsiteY14" fmla="*/ 983 h 29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567" h="294073">
                <a:moveTo>
                  <a:pt x="305731" y="983"/>
                </a:moveTo>
                <a:cubicBezTo>
                  <a:pt x="357589" y="-7484"/>
                  <a:pt x="412094" y="40671"/>
                  <a:pt x="432731" y="70833"/>
                </a:cubicBezTo>
                <a:cubicBezTo>
                  <a:pt x="453368" y="100995"/>
                  <a:pt x="431673" y="155500"/>
                  <a:pt x="429556" y="181958"/>
                </a:cubicBezTo>
                <a:cubicBezTo>
                  <a:pt x="427439" y="208416"/>
                  <a:pt x="421618" y="225350"/>
                  <a:pt x="420031" y="229583"/>
                </a:cubicBezTo>
                <a:cubicBezTo>
                  <a:pt x="418444" y="233816"/>
                  <a:pt x="427439" y="198362"/>
                  <a:pt x="420031" y="207358"/>
                </a:cubicBezTo>
                <a:cubicBezTo>
                  <a:pt x="412623" y="216354"/>
                  <a:pt x="393043" y="269271"/>
                  <a:pt x="375581" y="283558"/>
                </a:cubicBezTo>
                <a:cubicBezTo>
                  <a:pt x="358119" y="297845"/>
                  <a:pt x="334835" y="293612"/>
                  <a:pt x="315256" y="293083"/>
                </a:cubicBezTo>
                <a:cubicBezTo>
                  <a:pt x="295677" y="292554"/>
                  <a:pt x="280331" y="290437"/>
                  <a:pt x="258106" y="280383"/>
                </a:cubicBezTo>
                <a:cubicBezTo>
                  <a:pt x="235881" y="270329"/>
                  <a:pt x="197781" y="230641"/>
                  <a:pt x="181906" y="232758"/>
                </a:cubicBezTo>
                <a:cubicBezTo>
                  <a:pt x="166031" y="234875"/>
                  <a:pt x="176085" y="298375"/>
                  <a:pt x="162856" y="293083"/>
                </a:cubicBezTo>
                <a:cubicBezTo>
                  <a:pt x="149627" y="287791"/>
                  <a:pt x="118406" y="220587"/>
                  <a:pt x="102531" y="201008"/>
                </a:cubicBezTo>
                <a:cubicBezTo>
                  <a:pt x="86656" y="181429"/>
                  <a:pt x="84539" y="184604"/>
                  <a:pt x="67606" y="175608"/>
                </a:cubicBezTo>
                <a:cubicBezTo>
                  <a:pt x="50673" y="166612"/>
                  <a:pt x="-8065" y="156029"/>
                  <a:pt x="931" y="147033"/>
                </a:cubicBezTo>
                <a:cubicBezTo>
                  <a:pt x="9927" y="138037"/>
                  <a:pt x="73956" y="141212"/>
                  <a:pt x="121581" y="121633"/>
                </a:cubicBezTo>
                <a:cubicBezTo>
                  <a:pt x="169206" y="102054"/>
                  <a:pt x="253873" y="9450"/>
                  <a:pt x="305731" y="9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A3616010-155B-6710-B7B4-619F740CCCEB}"/>
              </a:ext>
            </a:extLst>
          </p:cNvPr>
          <p:cNvSpPr/>
          <p:nvPr/>
        </p:nvSpPr>
        <p:spPr>
          <a:xfrm rot="14400000" flipV="1">
            <a:off x="6351307" y="4786878"/>
            <a:ext cx="84236" cy="11661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7BB5A6B-96D0-1F4F-41FE-E05708839ADF}"/>
              </a:ext>
            </a:extLst>
          </p:cNvPr>
          <p:cNvSpPr/>
          <p:nvPr/>
        </p:nvSpPr>
        <p:spPr>
          <a:xfrm>
            <a:off x="6214203" y="4320421"/>
            <a:ext cx="276225" cy="235990"/>
          </a:xfrm>
          <a:custGeom>
            <a:avLst/>
            <a:gdLst>
              <a:gd name="connsiteX0" fmla="*/ 142147 w 276225"/>
              <a:gd name="connsiteY0" fmla="*/ 754 h 235990"/>
              <a:gd name="connsiteX1" fmla="*/ 126272 w 276225"/>
              <a:gd name="connsiteY1" fmla="*/ 80129 h 235990"/>
              <a:gd name="connsiteX2" fmla="*/ 11972 w 276225"/>
              <a:gd name="connsiteY2" fmla="*/ 184904 h 235990"/>
              <a:gd name="connsiteX3" fmla="*/ 40547 w 276225"/>
              <a:gd name="connsiteY3" fmla="*/ 197604 h 235990"/>
              <a:gd name="connsiteX4" fmla="*/ 11972 w 276225"/>
              <a:gd name="connsiteY4" fmla="*/ 235704 h 235990"/>
              <a:gd name="connsiteX5" fmla="*/ 272322 w 276225"/>
              <a:gd name="connsiteY5" fmla="*/ 175379 h 235990"/>
              <a:gd name="connsiteX6" fmla="*/ 164372 w 276225"/>
              <a:gd name="connsiteY6" fmla="*/ 223004 h 235990"/>
              <a:gd name="connsiteX7" fmla="*/ 107222 w 276225"/>
              <a:gd name="connsiteY7" fmla="*/ 229354 h 235990"/>
              <a:gd name="connsiteX8" fmla="*/ 167547 w 276225"/>
              <a:gd name="connsiteY8" fmla="*/ 216654 h 235990"/>
              <a:gd name="connsiteX9" fmla="*/ 59597 w 276225"/>
              <a:gd name="connsiteY9" fmla="*/ 200779 h 235990"/>
              <a:gd name="connsiteX10" fmla="*/ 46897 w 276225"/>
              <a:gd name="connsiteY10" fmla="*/ 191254 h 235990"/>
              <a:gd name="connsiteX11" fmla="*/ 119922 w 276225"/>
              <a:gd name="connsiteY11" fmla="*/ 127754 h 235990"/>
              <a:gd name="connsiteX12" fmla="*/ 110397 w 276225"/>
              <a:gd name="connsiteY12" fmla="*/ 127754 h 235990"/>
              <a:gd name="connsiteX13" fmla="*/ 142147 w 276225"/>
              <a:gd name="connsiteY13" fmla="*/ 754 h 23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25" h="235990">
                <a:moveTo>
                  <a:pt x="142147" y="754"/>
                </a:moveTo>
                <a:cubicBezTo>
                  <a:pt x="144793" y="-7183"/>
                  <a:pt x="147968" y="49437"/>
                  <a:pt x="126272" y="80129"/>
                </a:cubicBezTo>
                <a:cubicBezTo>
                  <a:pt x="104576" y="110821"/>
                  <a:pt x="26259" y="165325"/>
                  <a:pt x="11972" y="184904"/>
                </a:cubicBezTo>
                <a:cubicBezTo>
                  <a:pt x="-2315" y="204483"/>
                  <a:pt x="40547" y="189137"/>
                  <a:pt x="40547" y="197604"/>
                </a:cubicBezTo>
                <a:cubicBezTo>
                  <a:pt x="40547" y="206071"/>
                  <a:pt x="-26657" y="239408"/>
                  <a:pt x="11972" y="235704"/>
                </a:cubicBezTo>
                <a:cubicBezTo>
                  <a:pt x="50601" y="232000"/>
                  <a:pt x="246922" y="177496"/>
                  <a:pt x="272322" y="175379"/>
                </a:cubicBezTo>
                <a:cubicBezTo>
                  <a:pt x="297722" y="173262"/>
                  <a:pt x="191889" y="214008"/>
                  <a:pt x="164372" y="223004"/>
                </a:cubicBezTo>
                <a:cubicBezTo>
                  <a:pt x="136855" y="232000"/>
                  <a:pt x="106693" y="230412"/>
                  <a:pt x="107222" y="229354"/>
                </a:cubicBezTo>
                <a:cubicBezTo>
                  <a:pt x="107751" y="228296"/>
                  <a:pt x="175485" y="221417"/>
                  <a:pt x="167547" y="216654"/>
                </a:cubicBezTo>
                <a:cubicBezTo>
                  <a:pt x="159610" y="211892"/>
                  <a:pt x="79705" y="205012"/>
                  <a:pt x="59597" y="200779"/>
                </a:cubicBezTo>
                <a:cubicBezTo>
                  <a:pt x="39489" y="196546"/>
                  <a:pt x="36843" y="203425"/>
                  <a:pt x="46897" y="191254"/>
                </a:cubicBezTo>
                <a:cubicBezTo>
                  <a:pt x="56951" y="179083"/>
                  <a:pt x="119922" y="127754"/>
                  <a:pt x="119922" y="127754"/>
                </a:cubicBezTo>
                <a:cubicBezTo>
                  <a:pt x="130505" y="117171"/>
                  <a:pt x="104576" y="142571"/>
                  <a:pt x="110397" y="127754"/>
                </a:cubicBezTo>
                <a:cubicBezTo>
                  <a:pt x="116218" y="112937"/>
                  <a:pt x="139501" y="8691"/>
                  <a:pt x="142147" y="7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E8DA05F-4EA9-C887-FE80-02FC57798E83}"/>
              </a:ext>
            </a:extLst>
          </p:cNvPr>
          <p:cNvSpPr/>
          <p:nvPr/>
        </p:nvSpPr>
        <p:spPr>
          <a:xfrm>
            <a:off x="6377846" y="4229332"/>
            <a:ext cx="380463" cy="260062"/>
          </a:xfrm>
          <a:custGeom>
            <a:avLst/>
            <a:gdLst>
              <a:gd name="connsiteX0" fmla="*/ 729 w 380463"/>
              <a:gd name="connsiteY0" fmla="*/ 256943 h 260062"/>
              <a:gd name="connsiteX1" fmla="*/ 76929 w 380463"/>
              <a:gd name="connsiteY1" fmla="*/ 187093 h 260062"/>
              <a:gd name="connsiteX2" fmla="*/ 102329 w 380463"/>
              <a:gd name="connsiteY2" fmla="*/ 95018 h 260062"/>
              <a:gd name="connsiteX3" fmla="*/ 76929 w 380463"/>
              <a:gd name="connsiteY3" fmla="*/ 107718 h 260062"/>
              <a:gd name="connsiteX4" fmla="*/ 124554 w 380463"/>
              <a:gd name="connsiteY4" fmla="*/ 44218 h 260062"/>
              <a:gd name="connsiteX5" fmla="*/ 149954 w 380463"/>
              <a:gd name="connsiteY5" fmla="*/ 41043 h 260062"/>
              <a:gd name="connsiteX6" fmla="*/ 165829 w 380463"/>
              <a:gd name="connsiteY6" fmla="*/ 2943 h 260062"/>
              <a:gd name="connsiteX7" fmla="*/ 372204 w 380463"/>
              <a:gd name="connsiteY7" fmla="*/ 2943 h 260062"/>
              <a:gd name="connsiteX8" fmla="*/ 324579 w 380463"/>
              <a:gd name="connsiteY8" fmla="*/ 6118 h 260062"/>
              <a:gd name="connsiteX9" fmla="*/ 184879 w 380463"/>
              <a:gd name="connsiteY9" fmla="*/ 21993 h 260062"/>
              <a:gd name="connsiteX10" fmla="*/ 146779 w 380463"/>
              <a:gd name="connsiteY10" fmla="*/ 47393 h 260062"/>
              <a:gd name="connsiteX11" fmla="*/ 127729 w 380463"/>
              <a:gd name="connsiteY11" fmla="*/ 82318 h 260062"/>
              <a:gd name="connsiteX12" fmla="*/ 729 w 380463"/>
              <a:gd name="connsiteY12" fmla="*/ 256943 h 2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463" h="260062">
                <a:moveTo>
                  <a:pt x="729" y="256943"/>
                </a:moveTo>
                <a:cubicBezTo>
                  <a:pt x="-7738" y="274405"/>
                  <a:pt x="59996" y="214080"/>
                  <a:pt x="76929" y="187093"/>
                </a:cubicBezTo>
                <a:cubicBezTo>
                  <a:pt x="93862" y="160105"/>
                  <a:pt x="102329" y="108247"/>
                  <a:pt x="102329" y="95018"/>
                </a:cubicBezTo>
                <a:cubicBezTo>
                  <a:pt x="102329" y="81789"/>
                  <a:pt x="73225" y="116185"/>
                  <a:pt x="76929" y="107718"/>
                </a:cubicBezTo>
                <a:cubicBezTo>
                  <a:pt x="80633" y="99251"/>
                  <a:pt x="112383" y="55331"/>
                  <a:pt x="124554" y="44218"/>
                </a:cubicBezTo>
                <a:cubicBezTo>
                  <a:pt x="136725" y="33105"/>
                  <a:pt x="143075" y="47922"/>
                  <a:pt x="149954" y="41043"/>
                </a:cubicBezTo>
                <a:cubicBezTo>
                  <a:pt x="156833" y="34164"/>
                  <a:pt x="128787" y="9293"/>
                  <a:pt x="165829" y="2943"/>
                </a:cubicBezTo>
                <a:cubicBezTo>
                  <a:pt x="202871" y="-3407"/>
                  <a:pt x="345746" y="2414"/>
                  <a:pt x="372204" y="2943"/>
                </a:cubicBezTo>
                <a:cubicBezTo>
                  <a:pt x="398662" y="3472"/>
                  <a:pt x="355800" y="2943"/>
                  <a:pt x="324579" y="6118"/>
                </a:cubicBezTo>
                <a:cubicBezTo>
                  <a:pt x="293358" y="9293"/>
                  <a:pt x="214512" y="15114"/>
                  <a:pt x="184879" y="21993"/>
                </a:cubicBezTo>
                <a:cubicBezTo>
                  <a:pt x="155246" y="28872"/>
                  <a:pt x="156304" y="37339"/>
                  <a:pt x="146779" y="47393"/>
                </a:cubicBezTo>
                <a:cubicBezTo>
                  <a:pt x="137254" y="57447"/>
                  <a:pt x="146779" y="51097"/>
                  <a:pt x="127729" y="82318"/>
                </a:cubicBezTo>
                <a:cubicBezTo>
                  <a:pt x="108679" y="113539"/>
                  <a:pt x="9196" y="239481"/>
                  <a:pt x="729" y="25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A2B4D2B-46B3-D30A-5E5B-CE3AE0985CF2}"/>
              </a:ext>
            </a:extLst>
          </p:cNvPr>
          <p:cNvSpPr/>
          <p:nvPr/>
        </p:nvSpPr>
        <p:spPr>
          <a:xfrm>
            <a:off x="6561601" y="4180533"/>
            <a:ext cx="425145" cy="167569"/>
          </a:xfrm>
          <a:custGeom>
            <a:avLst/>
            <a:gdLst>
              <a:gd name="connsiteX0" fmla="*/ 1124 w 425145"/>
              <a:gd name="connsiteY0" fmla="*/ 166042 h 167569"/>
              <a:gd name="connsiteX1" fmla="*/ 83674 w 425145"/>
              <a:gd name="connsiteY1" fmla="*/ 137467 h 167569"/>
              <a:gd name="connsiteX2" fmla="*/ 197974 w 425145"/>
              <a:gd name="connsiteY2" fmla="*/ 77142 h 167569"/>
              <a:gd name="connsiteX3" fmla="*/ 159874 w 425145"/>
              <a:gd name="connsiteY3" fmla="*/ 67617 h 167569"/>
              <a:gd name="connsiteX4" fmla="*/ 226549 w 425145"/>
              <a:gd name="connsiteY4" fmla="*/ 54917 h 167569"/>
              <a:gd name="connsiteX5" fmla="*/ 109074 w 425145"/>
              <a:gd name="connsiteY5" fmla="*/ 42217 h 167569"/>
              <a:gd name="connsiteX6" fmla="*/ 290049 w 425145"/>
              <a:gd name="connsiteY6" fmla="*/ 23167 h 167569"/>
              <a:gd name="connsiteX7" fmla="*/ 305924 w 425145"/>
              <a:gd name="connsiteY7" fmla="*/ 942 h 167569"/>
              <a:gd name="connsiteX8" fmla="*/ 420224 w 425145"/>
              <a:gd name="connsiteY8" fmla="*/ 4117 h 167569"/>
              <a:gd name="connsiteX9" fmla="*/ 391649 w 425145"/>
              <a:gd name="connsiteY9" fmla="*/ 4117 h 167569"/>
              <a:gd name="connsiteX10" fmla="*/ 277349 w 425145"/>
              <a:gd name="connsiteY10" fmla="*/ 35867 h 167569"/>
              <a:gd name="connsiteX11" fmla="*/ 153524 w 425145"/>
              <a:gd name="connsiteY11" fmla="*/ 64442 h 167569"/>
              <a:gd name="connsiteX12" fmla="*/ 143999 w 425145"/>
              <a:gd name="connsiteY12" fmla="*/ 93017 h 167569"/>
              <a:gd name="connsiteX13" fmla="*/ 1124 w 425145"/>
              <a:gd name="connsiteY13" fmla="*/ 166042 h 16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145" h="167569">
                <a:moveTo>
                  <a:pt x="1124" y="166042"/>
                </a:moveTo>
                <a:cubicBezTo>
                  <a:pt x="-8930" y="173450"/>
                  <a:pt x="50866" y="152284"/>
                  <a:pt x="83674" y="137467"/>
                </a:cubicBezTo>
                <a:cubicBezTo>
                  <a:pt x="116482" y="122650"/>
                  <a:pt x="185274" y="88784"/>
                  <a:pt x="197974" y="77142"/>
                </a:cubicBezTo>
                <a:cubicBezTo>
                  <a:pt x="210674" y="65500"/>
                  <a:pt x="155112" y="71321"/>
                  <a:pt x="159874" y="67617"/>
                </a:cubicBezTo>
                <a:cubicBezTo>
                  <a:pt x="164636" y="63913"/>
                  <a:pt x="235016" y="59150"/>
                  <a:pt x="226549" y="54917"/>
                </a:cubicBezTo>
                <a:cubicBezTo>
                  <a:pt x="218082" y="50684"/>
                  <a:pt x="98491" y="47509"/>
                  <a:pt x="109074" y="42217"/>
                </a:cubicBezTo>
                <a:cubicBezTo>
                  <a:pt x="119657" y="36925"/>
                  <a:pt x="257241" y="30046"/>
                  <a:pt x="290049" y="23167"/>
                </a:cubicBezTo>
                <a:cubicBezTo>
                  <a:pt x="322857" y="16288"/>
                  <a:pt x="284228" y="4117"/>
                  <a:pt x="305924" y="942"/>
                </a:cubicBezTo>
                <a:cubicBezTo>
                  <a:pt x="327620" y="-2233"/>
                  <a:pt x="405937" y="3588"/>
                  <a:pt x="420224" y="4117"/>
                </a:cubicBezTo>
                <a:cubicBezTo>
                  <a:pt x="434512" y="4646"/>
                  <a:pt x="415462" y="-1175"/>
                  <a:pt x="391649" y="4117"/>
                </a:cubicBezTo>
                <a:cubicBezTo>
                  <a:pt x="367836" y="9409"/>
                  <a:pt x="317036" y="25813"/>
                  <a:pt x="277349" y="35867"/>
                </a:cubicBezTo>
                <a:cubicBezTo>
                  <a:pt x="237662" y="45921"/>
                  <a:pt x="153524" y="64442"/>
                  <a:pt x="153524" y="64442"/>
                </a:cubicBezTo>
                <a:cubicBezTo>
                  <a:pt x="131299" y="73967"/>
                  <a:pt x="161461" y="77671"/>
                  <a:pt x="143999" y="93017"/>
                </a:cubicBezTo>
                <a:cubicBezTo>
                  <a:pt x="126537" y="108363"/>
                  <a:pt x="11178" y="158634"/>
                  <a:pt x="1124" y="1660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9A01132-4F06-1166-FBDA-EFB4E55055B8}"/>
              </a:ext>
            </a:extLst>
          </p:cNvPr>
          <p:cNvSpPr/>
          <p:nvPr/>
        </p:nvSpPr>
        <p:spPr>
          <a:xfrm>
            <a:off x="6524625" y="4317791"/>
            <a:ext cx="557509" cy="108834"/>
          </a:xfrm>
          <a:custGeom>
            <a:avLst/>
            <a:gdLst>
              <a:gd name="connsiteX0" fmla="*/ 0 w 557509"/>
              <a:gd name="connsiteY0" fmla="*/ 108159 h 108834"/>
              <a:gd name="connsiteX1" fmla="*/ 222250 w 557509"/>
              <a:gd name="connsiteY1" fmla="*/ 92284 h 108834"/>
              <a:gd name="connsiteX2" fmla="*/ 307975 w 557509"/>
              <a:gd name="connsiteY2" fmla="*/ 44659 h 108834"/>
              <a:gd name="connsiteX3" fmla="*/ 263525 w 557509"/>
              <a:gd name="connsiteY3" fmla="*/ 66884 h 108834"/>
              <a:gd name="connsiteX4" fmla="*/ 336550 w 557509"/>
              <a:gd name="connsiteY4" fmla="*/ 12909 h 108834"/>
              <a:gd name="connsiteX5" fmla="*/ 419100 w 557509"/>
              <a:gd name="connsiteY5" fmla="*/ 16084 h 108834"/>
              <a:gd name="connsiteX6" fmla="*/ 419100 w 557509"/>
              <a:gd name="connsiteY6" fmla="*/ 209 h 108834"/>
              <a:gd name="connsiteX7" fmla="*/ 549275 w 557509"/>
              <a:gd name="connsiteY7" fmla="*/ 6559 h 108834"/>
              <a:gd name="connsiteX8" fmla="*/ 517525 w 557509"/>
              <a:gd name="connsiteY8" fmla="*/ 209 h 108834"/>
              <a:gd name="connsiteX9" fmla="*/ 301625 w 557509"/>
              <a:gd name="connsiteY9" fmla="*/ 12909 h 108834"/>
              <a:gd name="connsiteX10" fmla="*/ 292100 w 557509"/>
              <a:gd name="connsiteY10" fmla="*/ 44659 h 108834"/>
              <a:gd name="connsiteX11" fmla="*/ 266700 w 557509"/>
              <a:gd name="connsiteY11" fmla="*/ 66884 h 108834"/>
              <a:gd name="connsiteX12" fmla="*/ 307975 w 557509"/>
              <a:gd name="connsiteY12" fmla="*/ 22434 h 108834"/>
              <a:gd name="connsiteX13" fmla="*/ 250825 w 557509"/>
              <a:gd name="connsiteY13" fmla="*/ 60534 h 108834"/>
              <a:gd name="connsiteX14" fmla="*/ 222250 w 557509"/>
              <a:gd name="connsiteY14" fmla="*/ 73234 h 108834"/>
              <a:gd name="connsiteX15" fmla="*/ 0 w 557509"/>
              <a:gd name="connsiteY15" fmla="*/ 108159 h 1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509" h="108834">
                <a:moveTo>
                  <a:pt x="0" y="108159"/>
                </a:moveTo>
                <a:cubicBezTo>
                  <a:pt x="0" y="111334"/>
                  <a:pt x="170921" y="102867"/>
                  <a:pt x="222250" y="92284"/>
                </a:cubicBezTo>
                <a:cubicBezTo>
                  <a:pt x="273579" y="81701"/>
                  <a:pt x="301096" y="48892"/>
                  <a:pt x="307975" y="44659"/>
                </a:cubicBezTo>
                <a:cubicBezTo>
                  <a:pt x="314854" y="40426"/>
                  <a:pt x="258763" y="72176"/>
                  <a:pt x="263525" y="66884"/>
                </a:cubicBezTo>
                <a:cubicBezTo>
                  <a:pt x="268288" y="61592"/>
                  <a:pt x="310621" y="21376"/>
                  <a:pt x="336550" y="12909"/>
                </a:cubicBezTo>
                <a:cubicBezTo>
                  <a:pt x="362479" y="4442"/>
                  <a:pt x="405342" y="18201"/>
                  <a:pt x="419100" y="16084"/>
                </a:cubicBezTo>
                <a:cubicBezTo>
                  <a:pt x="432858" y="13967"/>
                  <a:pt x="397404" y="1796"/>
                  <a:pt x="419100" y="209"/>
                </a:cubicBezTo>
                <a:cubicBezTo>
                  <a:pt x="440796" y="-1378"/>
                  <a:pt x="549275" y="6559"/>
                  <a:pt x="549275" y="6559"/>
                </a:cubicBezTo>
                <a:cubicBezTo>
                  <a:pt x="565679" y="6559"/>
                  <a:pt x="558800" y="-849"/>
                  <a:pt x="517525" y="209"/>
                </a:cubicBezTo>
                <a:cubicBezTo>
                  <a:pt x="476250" y="1267"/>
                  <a:pt x="339196" y="5501"/>
                  <a:pt x="301625" y="12909"/>
                </a:cubicBezTo>
                <a:cubicBezTo>
                  <a:pt x="264054" y="20317"/>
                  <a:pt x="297921" y="35663"/>
                  <a:pt x="292100" y="44659"/>
                </a:cubicBezTo>
                <a:cubicBezTo>
                  <a:pt x="286279" y="53655"/>
                  <a:pt x="264054" y="70588"/>
                  <a:pt x="266700" y="66884"/>
                </a:cubicBezTo>
                <a:cubicBezTo>
                  <a:pt x="269346" y="63180"/>
                  <a:pt x="310621" y="23492"/>
                  <a:pt x="307975" y="22434"/>
                </a:cubicBezTo>
                <a:cubicBezTo>
                  <a:pt x="305329" y="21376"/>
                  <a:pt x="250825" y="60534"/>
                  <a:pt x="250825" y="60534"/>
                </a:cubicBezTo>
                <a:cubicBezTo>
                  <a:pt x="236537" y="69001"/>
                  <a:pt x="256646" y="64238"/>
                  <a:pt x="222250" y="73234"/>
                </a:cubicBezTo>
                <a:cubicBezTo>
                  <a:pt x="187854" y="82230"/>
                  <a:pt x="0" y="104984"/>
                  <a:pt x="0" y="108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531CCC6-53E5-AEDF-C385-26E29A5342E9}"/>
              </a:ext>
            </a:extLst>
          </p:cNvPr>
          <p:cNvSpPr/>
          <p:nvPr/>
        </p:nvSpPr>
        <p:spPr>
          <a:xfrm>
            <a:off x="6863790" y="4112311"/>
            <a:ext cx="183534" cy="175162"/>
          </a:xfrm>
          <a:custGeom>
            <a:avLst/>
            <a:gdLst>
              <a:gd name="connsiteX0" fmla="*/ 560 w 183534"/>
              <a:gd name="connsiteY0" fmla="*/ 116789 h 175162"/>
              <a:gd name="connsiteX1" fmla="*/ 118035 w 183534"/>
              <a:gd name="connsiteY1" fmla="*/ 94564 h 175162"/>
              <a:gd name="connsiteX2" fmla="*/ 175185 w 183534"/>
              <a:gd name="connsiteY2" fmla="*/ 173939 h 175162"/>
              <a:gd name="connsiteX3" fmla="*/ 172010 w 183534"/>
              <a:gd name="connsiteY3" fmla="*/ 132664 h 175162"/>
              <a:gd name="connsiteX4" fmla="*/ 70410 w 183534"/>
              <a:gd name="connsiteY4" fmla="*/ 2489 h 175162"/>
              <a:gd name="connsiteX5" fmla="*/ 92635 w 183534"/>
              <a:gd name="connsiteY5" fmla="*/ 50114 h 175162"/>
              <a:gd name="connsiteX6" fmla="*/ 73585 w 183534"/>
              <a:gd name="connsiteY6" fmla="*/ 88214 h 175162"/>
              <a:gd name="connsiteX7" fmla="*/ 560 w 183534"/>
              <a:gd name="connsiteY7" fmla="*/ 116789 h 1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34" h="175162">
                <a:moveTo>
                  <a:pt x="560" y="116789"/>
                </a:moveTo>
                <a:cubicBezTo>
                  <a:pt x="7968" y="117847"/>
                  <a:pt x="88931" y="85039"/>
                  <a:pt x="118035" y="94564"/>
                </a:cubicBezTo>
                <a:cubicBezTo>
                  <a:pt x="147139" y="104089"/>
                  <a:pt x="166189" y="167589"/>
                  <a:pt x="175185" y="173939"/>
                </a:cubicBezTo>
                <a:cubicBezTo>
                  <a:pt x="184181" y="180289"/>
                  <a:pt x="189472" y="161239"/>
                  <a:pt x="172010" y="132664"/>
                </a:cubicBezTo>
                <a:cubicBezTo>
                  <a:pt x="154548" y="104089"/>
                  <a:pt x="83639" y="16247"/>
                  <a:pt x="70410" y="2489"/>
                </a:cubicBezTo>
                <a:cubicBezTo>
                  <a:pt x="57181" y="-11269"/>
                  <a:pt x="92106" y="35826"/>
                  <a:pt x="92635" y="50114"/>
                </a:cubicBezTo>
                <a:cubicBezTo>
                  <a:pt x="93164" y="64401"/>
                  <a:pt x="85756" y="78689"/>
                  <a:pt x="73585" y="88214"/>
                </a:cubicBezTo>
                <a:cubicBezTo>
                  <a:pt x="61414" y="97739"/>
                  <a:pt x="-6848" y="115731"/>
                  <a:pt x="560" y="1167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2EB80EE-432F-22A3-9527-EC68AA1E6E35}"/>
              </a:ext>
            </a:extLst>
          </p:cNvPr>
          <p:cNvSpPr/>
          <p:nvPr/>
        </p:nvSpPr>
        <p:spPr>
          <a:xfrm>
            <a:off x="6007322" y="4790989"/>
            <a:ext cx="224028" cy="839981"/>
          </a:xfrm>
          <a:custGeom>
            <a:avLst/>
            <a:gdLst>
              <a:gd name="connsiteX0" fmla="*/ 41053 w 224028"/>
              <a:gd name="connsiteY0" fmla="*/ 86 h 839981"/>
              <a:gd name="connsiteX1" fmla="*/ 15653 w 224028"/>
              <a:gd name="connsiteY1" fmla="*/ 196936 h 839981"/>
              <a:gd name="connsiteX2" fmla="*/ 9303 w 224028"/>
              <a:gd name="connsiteY2" fmla="*/ 174711 h 839981"/>
              <a:gd name="connsiteX3" fmla="*/ 63278 w 224028"/>
              <a:gd name="connsiteY3" fmla="*/ 320761 h 839981"/>
              <a:gd name="connsiteX4" fmla="*/ 56928 w 224028"/>
              <a:gd name="connsiteY4" fmla="*/ 320761 h 839981"/>
              <a:gd name="connsiteX5" fmla="*/ 91853 w 224028"/>
              <a:gd name="connsiteY5" fmla="*/ 454111 h 839981"/>
              <a:gd name="connsiteX6" fmla="*/ 123603 w 224028"/>
              <a:gd name="connsiteY6" fmla="*/ 546186 h 839981"/>
              <a:gd name="connsiteX7" fmla="*/ 155353 w 224028"/>
              <a:gd name="connsiteY7" fmla="*/ 543011 h 839981"/>
              <a:gd name="connsiteX8" fmla="*/ 180753 w 224028"/>
              <a:gd name="connsiteY8" fmla="*/ 590636 h 839981"/>
              <a:gd name="connsiteX9" fmla="*/ 218853 w 224028"/>
              <a:gd name="connsiteY9" fmla="*/ 825586 h 839981"/>
              <a:gd name="connsiteX10" fmla="*/ 209328 w 224028"/>
              <a:gd name="connsiteY10" fmla="*/ 774786 h 839981"/>
              <a:gd name="connsiteX11" fmla="*/ 88678 w 224028"/>
              <a:gd name="connsiteY11" fmla="*/ 450936 h 839981"/>
              <a:gd name="connsiteX12" fmla="*/ 15653 w 224028"/>
              <a:gd name="connsiteY12" fmla="*/ 269961 h 839981"/>
              <a:gd name="connsiteX13" fmla="*/ 34703 w 224028"/>
              <a:gd name="connsiteY13" fmla="*/ 282661 h 839981"/>
              <a:gd name="connsiteX14" fmla="*/ 6128 w 224028"/>
              <a:gd name="connsiteY14" fmla="*/ 165186 h 839981"/>
              <a:gd name="connsiteX15" fmla="*/ 2953 w 224028"/>
              <a:gd name="connsiteY15" fmla="*/ 171536 h 839981"/>
              <a:gd name="connsiteX16" fmla="*/ 41053 w 224028"/>
              <a:gd name="connsiteY16" fmla="*/ 86 h 8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028" h="839981">
                <a:moveTo>
                  <a:pt x="41053" y="86"/>
                </a:moveTo>
                <a:cubicBezTo>
                  <a:pt x="43170" y="4319"/>
                  <a:pt x="20945" y="167832"/>
                  <a:pt x="15653" y="196936"/>
                </a:cubicBezTo>
                <a:cubicBezTo>
                  <a:pt x="10361" y="226040"/>
                  <a:pt x="1365" y="154074"/>
                  <a:pt x="9303" y="174711"/>
                </a:cubicBezTo>
                <a:cubicBezTo>
                  <a:pt x="17240" y="195349"/>
                  <a:pt x="63278" y="320761"/>
                  <a:pt x="63278" y="320761"/>
                </a:cubicBezTo>
                <a:cubicBezTo>
                  <a:pt x="71215" y="345103"/>
                  <a:pt x="52166" y="298536"/>
                  <a:pt x="56928" y="320761"/>
                </a:cubicBezTo>
                <a:cubicBezTo>
                  <a:pt x="61691" y="342986"/>
                  <a:pt x="80741" y="416540"/>
                  <a:pt x="91853" y="454111"/>
                </a:cubicBezTo>
                <a:cubicBezTo>
                  <a:pt x="102966" y="491682"/>
                  <a:pt x="113020" y="531369"/>
                  <a:pt x="123603" y="546186"/>
                </a:cubicBezTo>
                <a:cubicBezTo>
                  <a:pt x="134186" y="561003"/>
                  <a:pt x="145828" y="535603"/>
                  <a:pt x="155353" y="543011"/>
                </a:cubicBezTo>
                <a:cubicBezTo>
                  <a:pt x="164878" y="550419"/>
                  <a:pt x="170170" y="543540"/>
                  <a:pt x="180753" y="590636"/>
                </a:cubicBezTo>
                <a:cubicBezTo>
                  <a:pt x="191336" y="637732"/>
                  <a:pt x="214091" y="794895"/>
                  <a:pt x="218853" y="825586"/>
                </a:cubicBezTo>
                <a:cubicBezTo>
                  <a:pt x="223615" y="856277"/>
                  <a:pt x="231024" y="837228"/>
                  <a:pt x="209328" y="774786"/>
                </a:cubicBezTo>
                <a:cubicBezTo>
                  <a:pt x="187632" y="712344"/>
                  <a:pt x="120957" y="535073"/>
                  <a:pt x="88678" y="450936"/>
                </a:cubicBezTo>
                <a:cubicBezTo>
                  <a:pt x="56399" y="366799"/>
                  <a:pt x="24649" y="298007"/>
                  <a:pt x="15653" y="269961"/>
                </a:cubicBezTo>
                <a:cubicBezTo>
                  <a:pt x="6657" y="241915"/>
                  <a:pt x="36290" y="300123"/>
                  <a:pt x="34703" y="282661"/>
                </a:cubicBezTo>
                <a:cubicBezTo>
                  <a:pt x="33116" y="265199"/>
                  <a:pt x="11420" y="183707"/>
                  <a:pt x="6128" y="165186"/>
                </a:cubicBezTo>
                <a:cubicBezTo>
                  <a:pt x="836" y="146665"/>
                  <a:pt x="-2868" y="194819"/>
                  <a:pt x="2953" y="171536"/>
                </a:cubicBezTo>
                <a:cubicBezTo>
                  <a:pt x="8774" y="148253"/>
                  <a:pt x="38936" y="-4147"/>
                  <a:pt x="41053" y="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6A6CAE8-9236-15C3-A129-F2E5B8839735}"/>
              </a:ext>
            </a:extLst>
          </p:cNvPr>
          <p:cNvSpPr/>
          <p:nvPr/>
        </p:nvSpPr>
        <p:spPr>
          <a:xfrm>
            <a:off x="6232282" y="5673287"/>
            <a:ext cx="145772" cy="547282"/>
          </a:xfrm>
          <a:custGeom>
            <a:avLst/>
            <a:gdLst>
              <a:gd name="connsiteX0" fmla="*/ 35168 w 145772"/>
              <a:gd name="connsiteY0" fmla="*/ 438 h 547282"/>
              <a:gd name="connsiteX1" fmla="*/ 130418 w 145772"/>
              <a:gd name="connsiteY1" fmla="*/ 263963 h 547282"/>
              <a:gd name="connsiteX2" fmla="*/ 76443 w 145772"/>
              <a:gd name="connsiteY2" fmla="*/ 362388 h 547282"/>
              <a:gd name="connsiteX3" fmla="*/ 114543 w 145772"/>
              <a:gd name="connsiteY3" fmla="*/ 359213 h 547282"/>
              <a:gd name="connsiteX4" fmla="*/ 44693 w 145772"/>
              <a:gd name="connsiteY4" fmla="*/ 486213 h 547282"/>
              <a:gd name="connsiteX5" fmla="*/ 243 w 145772"/>
              <a:gd name="connsiteY5" fmla="*/ 546538 h 547282"/>
              <a:gd name="connsiteX6" fmla="*/ 63743 w 145772"/>
              <a:gd name="connsiteY6" fmla="*/ 448113 h 547282"/>
              <a:gd name="connsiteX7" fmla="*/ 143118 w 145772"/>
              <a:gd name="connsiteY7" fmla="*/ 340163 h 547282"/>
              <a:gd name="connsiteX8" fmla="*/ 127243 w 145772"/>
              <a:gd name="connsiteY8" fmla="*/ 317938 h 547282"/>
              <a:gd name="connsiteX9" fmla="*/ 130418 w 145772"/>
              <a:gd name="connsiteY9" fmla="*/ 203638 h 547282"/>
              <a:gd name="connsiteX10" fmla="*/ 35168 w 145772"/>
              <a:gd name="connsiteY10" fmla="*/ 438 h 54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772" h="547282">
                <a:moveTo>
                  <a:pt x="35168" y="438"/>
                </a:moveTo>
                <a:cubicBezTo>
                  <a:pt x="35168" y="10492"/>
                  <a:pt x="123539" y="203638"/>
                  <a:pt x="130418" y="263963"/>
                </a:cubicBezTo>
                <a:cubicBezTo>
                  <a:pt x="137297" y="324288"/>
                  <a:pt x="79089" y="346513"/>
                  <a:pt x="76443" y="362388"/>
                </a:cubicBezTo>
                <a:cubicBezTo>
                  <a:pt x="73797" y="378263"/>
                  <a:pt x="119835" y="338576"/>
                  <a:pt x="114543" y="359213"/>
                </a:cubicBezTo>
                <a:cubicBezTo>
                  <a:pt x="109251" y="379850"/>
                  <a:pt x="63743" y="454992"/>
                  <a:pt x="44693" y="486213"/>
                </a:cubicBezTo>
                <a:cubicBezTo>
                  <a:pt x="25643" y="517434"/>
                  <a:pt x="-2932" y="552888"/>
                  <a:pt x="243" y="546538"/>
                </a:cubicBezTo>
                <a:cubicBezTo>
                  <a:pt x="3418" y="540188"/>
                  <a:pt x="39931" y="482509"/>
                  <a:pt x="63743" y="448113"/>
                </a:cubicBezTo>
                <a:cubicBezTo>
                  <a:pt x="87556" y="413717"/>
                  <a:pt x="132535" y="361859"/>
                  <a:pt x="143118" y="340163"/>
                </a:cubicBezTo>
                <a:cubicBezTo>
                  <a:pt x="153701" y="318467"/>
                  <a:pt x="129360" y="340692"/>
                  <a:pt x="127243" y="317938"/>
                </a:cubicBezTo>
                <a:cubicBezTo>
                  <a:pt x="125126" y="295184"/>
                  <a:pt x="142589" y="251263"/>
                  <a:pt x="130418" y="203638"/>
                </a:cubicBezTo>
                <a:cubicBezTo>
                  <a:pt x="118247" y="156013"/>
                  <a:pt x="35168" y="-9616"/>
                  <a:pt x="35168" y="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826898E-C42C-9BE0-F655-3E982A6E6AA7}"/>
              </a:ext>
            </a:extLst>
          </p:cNvPr>
          <p:cNvSpPr/>
          <p:nvPr/>
        </p:nvSpPr>
        <p:spPr>
          <a:xfrm>
            <a:off x="5929947" y="4597170"/>
            <a:ext cx="74252" cy="455295"/>
          </a:xfrm>
          <a:custGeom>
            <a:avLst/>
            <a:gdLst>
              <a:gd name="connsiteX0" fmla="*/ 73978 w 74252"/>
              <a:gd name="connsiteY0" fmla="*/ 230 h 455295"/>
              <a:gd name="connsiteX1" fmla="*/ 26353 w 74252"/>
              <a:gd name="connsiteY1" fmla="*/ 85955 h 455295"/>
              <a:gd name="connsiteX2" fmla="*/ 39053 w 74252"/>
              <a:gd name="connsiteY2" fmla="*/ 209780 h 455295"/>
              <a:gd name="connsiteX3" fmla="*/ 54928 w 74252"/>
              <a:gd name="connsiteY3" fmla="*/ 181205 h 455295"/>
              <a:gd name="connsiteX4" fmla="*/ 42228 w 74252"/>
              <a:gd name="connsiteY4" fmla="*/ 279630 h 455295"/>
              <a:gd name="connsiteX5" fmla="*/ 54928 w 74252"/>
              <a:gd name="connsiteY5" fmla="*/ 454255 h 455295"/>
              <a:gd name="connsiteX6" fmla="*/ 58103 w 74252"/>
              <a:gd name="connsiteY6" fmla="*/ 343130 h 455295"/>
              <a:gd name="connsiteX7" fmla="*/ 35878 w 74252"/>
              <a:gd name="connsiteY7" fmla="*/ 158980 h 455295"/>
              <a:gd name="connsiteX8" fmla="*/ 953 w 74252"/>
              <a:gd name="connsiteY8" fmla="*/ 111355 h 455295"/>
              <a:gd name="connsiteX9" fmla="*/ 73978 w 74252"/>
              <a:gd name="connsiteY9" fmla="*/ 230 h 4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52" h="455295">
                <a:moveTo>
                  <a:pt x="73978" y="230"/>
                </a:moveTo>
                <a:cubicBezTo>
                  <a:pt x="78211" y="-4003"/>
                  <a:pt x="32174" y="51030"/>
                  <a:pt x="26353" y="85955"/>
                </a:cubicBezTo>
                <a:cubicBezTo>
                  <a:pt x="20532" y="120880"/>
                  <a:pt x="34291" y="193905"/>
                  <a:pt x="39053" y="209780"/>
                </a:cubicBezTo>
                <a:cubicBezTo>
                  <a:pt x="43815" y="225655"/>
                  <a:pt x="54399" y="169563"/>
                  <a:pt x="54928" y="181205"/>
                </a:cubicBezTo>
                <a:cubicBezTo>
                  <a:pt x="55457" y="192847"/>
                  <a:pt x="42228" y="234122"/>
                  <a:pt x="42228" y="279630"/>
                </a:cubicBezTo>
                <a:cubicBezTo>
                  <a:pt x="42228" y="325138"/>
                  <a:pt x="52282" y="443672"/>
                  <a:pt x="54928" y="454255"/>
                </a:cubicBezTo>
                <a:cubicBezTo>
                  <a:pt x="57574" y="464838"/>
                  <a:pt x="61278" y="392342"/>
                  <a:pt x="58103" y="343130"/>
                </a:cubicBezTo>
                <a:cubicBezTo>
                  <a:pt x="54928" y="293918"/>
                  <a:pt x="45403" y="197609"/>
                  <a:pt x="35878" y="158980"/>
                </a:cubicBezTo>
                <a:cubicBezTo>
                  <a:pt x="26353" y="120351"/>
                  <a:pt x="-5926" y="133580"/>
                  <a:pt x="953" y="111355"/>
                </a:cubicBezTo>
                <a:cubicBezTo>
                  <a:pt x="7832" y="89130"/>
                  <a:pt x="69745" y="4463"/>
                  <a:pt x="73978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BD9E851-84B6-57D7-6C7A-22326A0806C0}"/>
              </a:ext>
            </a:extLst>
          </p:cNvPr>
          <p:cNvSpPr/>
          <p:nvPr/>
        </p:nvSpPr>
        <p:spPr>
          <a:xfrm>
            <a:off x="5927241" y="4918625"/>
            <a:ext cx="197432" cy="1088701"/>
          </a:xfrm>
          <a:custGeom>
            <a:avLst/>
            <a:gdLst>
              <a:gd name="connsiteX0" fmla="*/ 484 w 197432"/>
              <a:gd name="connsiteY0" fmla="*/ 8975 h 1088701"/>
              <a:gd name="connsiteX1" fmla="*/ 3659 w 197432"/>
              <a:gd name="connsiteY1" fmla="*/ 396325 h 1088701"/>
              <a:gd name="connsiteX2" fmla="*/ 13184 w 197432"/>
              <a:gd name="connsiteY2" fmla="*/ 374100 h 1088701"/>
              <a:gd name="connsiteX3" fmla="*/ 57634 w 197432"/>
              <a:gd name="connsiteY3" fmla="*/ 564600 h 1088701"/>
              <a:gd name="connsiteX4" fmla="*/ 60809 w 197432"/>
              <a:gd name="connsiteY4" fmla="*/ 548725 h 1088701"/>
              <a:gd name="connsiteX5" fmla="*/ 184634 w 197432"/>
              <a:gd name="connsiteY5" fmla="*/ 936075 h 1088701"/>
              <a:gd name="connsiteX6" fmla="*/ 190984 w 197432"/>
              <a:gd name="connsiteY6" fmla="*/ 1088475 h 1088701"/>
              <a:gd name="connsiteX7" fmla="*/ 162409 w 197432"/>
              <a:gd name="connsiteY7" fmla="*/ 951950 h 1088701"/>
              <a:gd name="connsiteX8" fmla="*/ 19534 w 197432"/>
              <a:gd name="connsiteY8" fmla="*/ 367750 h 1088701"/>
              <a:gd name="connsiteX9" fmla="*/ 22709 w 197432"/>
              <a:gd name="connsiteY9" fmla="*/ 374100 h 1088701"/>
              <a:gd name="connsiteX10" fmla="*/ 13184 w 197432"/>
              <a:gd name="connsiteY10" fmla="*/ 142325 h 1088701"/>
              <a:gd name="connsiteX11" fmla="*/ 484 w 197432"/>
              <a:gd name="connsiteY11" fmla="*/ 8975 h 108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432" h="1088701">
                <a:moveTo>
                  <a:pt x="484" y="8975"/>
                </a:moveTo>
                <a:cubicBezTo>
                  <a:pt x="-1104" y="51308"/>
                  <a:pt x="1542" y="335471"/>
                  <a:pt x="3659" y="396325"/>
                </a:cubicBezTo>
                <a:cubicBezTo>
                  <a:pt x="5776" y="457179"/>
                  <a:pt x="4188" y="346054"/>
                  <a:pt x="13184" y="374100"/>
                </a:cubicBezTo>
                <a:cubicBezTo>
                  <a:pt x="22180" y="402146"/>
                  <a:pt x="49697" y="535496"/>
                  <a:pt x="57634" y="564600"/>
                </a:cubicBezTo>
                <a:cubicBezTo>
                  <a:pt x="65571" y="593704"/>
                  <a:pt x="39642" y="486812"/>
                  <a:pt x="60809" y="548725"/>
                </a:cubicBezTo>
                <a:cubicBezTo>
                  <a:pt x="81976" y="610638"/>
                  <a:pt x="162938" y="846117"/>
                  <a:pt x="184634" y="936075"/>
                </a:cubicBezTo>
                <a:cubicBezTo>
                  <a:pt x="206330" y="1026033"/>
                  <a:pt x="194688" y="1085829"/>
                  <a:pt x="190984" y="1088475"/>
                </a:cubicBezTo>
                <a:cubicBezTo>
                  <a:pt x="187280" y="1091121"/>
                  <a:pt x="190984" y="1072071"/>
                  <a:pt x="162409" y="951950"/>
                </a:cubicBezTo>
                <a:cubicBezTo>
                  <a:pt x="133834" y="831829"/>
                  <a:pt x="42817" y="464058"/>
                  <a:pt x="19534" y="367750"/>
                </a:cubicBezTo>
                <a:cubicBezTo>
                  <a:pt x="-3749" y="271442"/>
                  <a:pt x="23767" y="411671"/>
                  <a:pt x="22709" y="374100"/>
                </a:cubicBezTo>
                <a:cubicBezTo>
                  <a:pt x="21651" y="336529"/>
                  <a:pt x="19005" y="200004"/>
                  <a:pt x="13184" y="142325"/>
                </a:cubicBezTo>
                <a:cubicBezTo>
                  <a:pt x="7363" y="84646"/>
                  <a:pt x="2072" y="-33358"/>
                  <a:pt x="484" y="89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C4DA57B-7C1B-5E07-934E-057320890FFE}"/>
              </a:ext>
            </a:extLst>
          </p:cNvPr>
          <p:cNvSpPr/>
          <p:nvPr/>
        </p:nvSpPr>
        <p:spPr>
          <a:xfrm>
            <a:off x="6145882" y="5743339"/>
            <a:ext cx="138938" cy="416766"/>
          </a:xfrm>
          <a:custGeom>
            <a:avLst/>
            <a:gdLst>
              <a:gd name="connsiteX0" fmla="*/ 70768 w 138938"/>
              <a:gd name="connsiteY0" fmla="*/ 236 h 416766"/>
              <a:gd name="connsiteX1" fmla="*/ 131093 w 138938"/>
              <a:gd name="connsiteY1" fmla="*/ 212961 h 416766"/>
              <a:gd name="connsiteX2" fmla="*/ 80293 w 138938"/>
              <a:gd name="connsiteY2" fmla="*/ 308211 h 416766"/>
              <a:gd name="connsiteX3" fmla="*/ 918 w 138938"/>
              <a:gd name="connsiteY3" fmla="*/ 416161 h 416766"/>
              <a:gd name="connsiteX4" fmla="*/ 137443 w 138938"/>
              <a:gd name="connsiteY4" fmla="*/ 257411 h 416766"/>
              <a:gd name="connsiteX5" fmla="*/ 70768 w 138938"/>
              <a:gd name="connsiteY5" fmla="*/ 236 h 4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38" h="416766">
                <a:moveTo>
                  <a:pt x="70768" y="236"/>
                </a:moveTo>
                <a:cubicBezTo>
                  <a:pt x="69710" y="-7172"/>
                  <a:pt x="129506" y="161632"/>
                  <a:pt x="131093" y="212961"/>
                </a:cubicBezTo>
                <a:cubicBezTo>
                  <a:pt x="132680" y="264290"/>
                  <a:pt x="101989" y="274344"/>
                  <a:pt x="80293" y="308211"/>
                </a:cubicBezTo>
                <a:cubicBezTo>
                  <a:pt x="58597" y="342078"/>
                  <a:pt x="-8607" y="424628"/>
                  <a:pt x="918" y="416161"/>
                </a:cubicBezTo>
                <a:cubicBezTo>
                  <a:pt x="10443" y="407694"/>
                  <a:pt x="124214" y="324615"/>
                  <a:pt x="137443" y="257411"/>
                </a:cubicBezTo>
                <a:cubicBezTo>
                  <a:pt x="150672" y="190207"/>
                  <a:pt x="71826" y="7644"/>
                  <a:pt x="70768" y="2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DA3F299-E8D2-BAC3-1C33-E5FA4543F37F}"/>
              </a:ext>
            </a:extLst>
          </p:cNvPr>
          <p:cNvSpPr/>
          <p:nvPr/>
        </p:nvSpPr>
        <p:spPr>
          <a:xfrm>
            <a:off x="5702299" y="5289377"/>
            <a:ext cx="244878" cy="464160"/>
          </a:xfrm>
          <a:custGeom>
            <a:avLst/>
            <a:gdLst>
              <a:gd name="connsiteX0" fmla="*/ 136526 w 244878"/>
              <a:gd name="connsiteY0" fmla="*/ 173 h 464160"/>
              <a:gd name="connsiteX1" fmla="*/ 155576 w 244878"/>
              <a:gd name="connsiteY1" fmla="*/ 200198 h 464160"/>
              <a:gd name="connsiteX2" fmla="*/ 244476 w 244878"/>
              <a:gd name="connsiteY2" fmla="*/ 381173 h 464160"/>
              <a:gd name="connsiteX3" fmla="*/ 190501 w 244878"/>
              <a:gd name="connsiteY3" fmla="*/ 374823 h 464160"/>
              <a:gd name="connsiteX4" fmla="*/ 241301 w 244878"/>
              <a:gd name="connsiteY4" fmla="*/ 457373 h 464160"/>
              <a:gd name="connsiteX5" fmla="*/ 200026 w 244878"/>
              <a:gd name="connsiteY5" fmla="*/ 428798 h 464160"/>
              <a:gd name="connsiteX6" fmla="*/ 1 w 244878"/>
              <a:gd name="connsiteY6" fmla="*/ 187498 h 464160"/>
              <a:gd name="connsiteX7" fmla="*/ 196851 w 244878"/>
              <a:gd name="connsiteY7" fmla="*/ 403398 h 464160"/>
              <a:gd name="connsiteX8" fmla="*/ 196851 w 244878"/>
              <a:gd name="connsiteY8" fmla="*/ 336723 h 464160"/>
              <a:gd name="connsiteX9" fmla="*/ 142876 w 244878"/>
              <a:gd name="connsiteY9" fmla="*/ 235123 h 464160"/>
              <a:gd name="connsiteX10" fmla="*/ 136526 w 244878"/>
              <a:gd name="connsiteY10" fmla="*/ 173 h 4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878" h="464160">
                <a:moveTo>
                  <a:pt x="136526" y="173"/>
                </a:moveTo>
                <a:cubicBezTo>
                  <a:pt x="138643" y="-5648"/>
                  <a:pt x="137584" y="136698"/>
                  <a:pt x="155576" y="200198"/>
                </a:cubicBezTo>
                <a:cubicBezTo>
                  <a:pt x="173568" y="263698"/>
                  <a:pt x="238655" y="352069"/>
                  <a:pt x="244476" y="381173"/>
                </a:cubicBezTo>
                <a:cubicBezTo>
                  <a:pt x="250297" y="410277"/>
                  <a:pt x="191030" y="362123"/>
                  <a:pt x="190501" y="374823"/>
                </a:cubicBezTo>
                <a:cubicBezTo>
                  <a:pt x="189972" y="387523"/>
                  <a:pt x="239714" y="448377"/>
                  <a:pt x="241301" y="457373"/>
                </a:cubicBezTo>
                <a:cubicBezTo>
                  <a:pt x="242888" y="466369"/>
                  <a:pt x="240243" y="473777"/>
                  <a:pt x="200026" y="428798"/>
                </a:cubicBezTo>
                <a:cubicBezTo>
                  <a:pt x="159809" y="383819"/>
                  <a:pt x="530" y="191731"/>
                  <a:pt x="1" y="187498"/>
                </a:cubicBezTo>
                <a:cubicBezTo>
                  <a:pt x="-528" y="183265"/>
                  <a:pt x="164043" y="378527"/>
                  <a:pt x="196851" y="403398"/>
                </a:cubicBezTo>
                <a:cubicBezTo>
                  <a:pt x="229659" y="428269"/>
                  <a:pt x="205847" y="364769"/>
                  <a:pt x="196851" y="336723"/>
                </a:cubicBezTo>
                <a:cubicBezTo>
                  <a:pt x="187855" y="308677"/>
                  <a:pt x="150814" y="284865"/>
                  <a:pt x="142876" y="235123"/>
                </a:cubicBezTo>
                <a:cubicBezTo>
                  <a:pt x="134938" y="185381"/>
                  <a:pt x="134409" y="5994"/>
                  <a:pt x="136526" y="1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DD51ED7-1583-0C1E-080C-AD4C4615F8EC}"/>
              </a:ext>
            </a:extLst>
          </p:cNvPr>
          <p:cNvSpPr/>
          <p:nvPr/>
        </p:nvSpPr>
        <p:spPr>
          <a:xfrm>
            <a:off x="5819703" y="5836121"/>
            <a:ext cx="152668" cy="197333"/>
          </a:xfrm>
          <a:custGeom>
            <a:avLst/>
            <a:gdLst>
              <a:gd name="connsiteX0" fmla="*/ 72 w 152668"/>
              <a:gd name="connsiteY0" fmla="*/ 2704 h 197333"/>
              <a:gd name="connsiteX1" fmla="*/ 79447 w 152668"/>
              <a:gd name="connsiteY1" fmla="*/ 37629 h 197333"/>
              <a:gd name="connsiteX2" fmla="*/ 66747 w 152668"/>
              <a:gd name="connsiteY2" fmla="*/ 126529 h 197333"/>
              <a:gd name="connsiteX3" fmla="*/ 152472 w 152668"/>
              <a:gd name="connsiteY3" fmla="*/ 196379 h 197333"/>
              <a:gd name="connsiteX4" fmla="*/ 88972 w 152668"/>
              <a:gd name="connsiteY4" fmla="*/ 164629 h 197333"/>
              <a:gd name="connsiteX5" fmla="*/ 47697 w 152668"/>
              <a:gd name="connsiteY5" fmla="*/ 129704 h 197333"/>
              <a:gd name="connsiteX6" fmla="*/ 95322 w 152668"/>
              <a:gd name="connsiteY6" fmla="*/ 104304 h 197333"/>
              <a:gd name="connsiteX7" fmla="*/ 72 w 152668"/>
              <a:gd name="connsiteY7" fmla="*/ 2704 h 1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68" h="197333">
                <a:moveTo>
                  <a:pt x="72" y="2704"/>
                </a:moveTo>
                <a:cubicBezTo>
                  <a:pt x="-2574" y="-8409"/>
                  <a:pt x="68335" y="16992"/>
                  <a:pt x="79447" y="37629"/>
                </a:cubicBezTo>
                <a:cubicBezTo>
                  <a:pt x="90559" y="58266"/>
                  <a:pt x="54576" y="100071"/>
                  <a:pt x="66747" y="126529"/>
                </a:cubicBezTo>
                <a:cubicBezTo>
                  <a:pt x="78918" y="152987"/>
                  <a:pt x="148768" y="190029"/>
                  <a:pt x="152472" y="196379"/>
                </a:cubicBezTo>
                <a:cubicBezTo>
                  <a:pt x="156176" y="202729"/>
                  <a:pt x="106434" y="175741"/>
                  <a:pt x="88972" y="164629"/>
                </a:cubicBezTo>
                <a:cubicBezTo>
                  <a:pt x="71510" y="153517"/>
                  <a:pt x="46639" y="139758"/>
                  <a:pt x="47697" y="129704"/>
                </a:cubicBezTo>
                <a:cubicBezTo>
                  <a:pt x="48755" y="119650"/>
                  <a:pt x="97439" y="122296"/>
                  <a:pt x="95322" y="104304"/>
                </a:cubicBezTo>
                <a:cubicBezTo>
                  <a:pt x="93205" y="86312"/>
                  <a:pt x="2718" y="13817"/>
                  <a:pt x="72" y="2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FA5ACBE-3033-E500-ECCA-0343E01D8C8A}"/>
              </a:ext>
            </a:extLst>
          </p:cNvPr>
          <p:cNvSpPr/>
          <p:nvPr/>
        </p:nvSpPr>
        <p:spPr>
          <a:xfrm>
            <a:off x="5670012" y="5991221"/>
            <a:ext cx="500997" cy="168356"/>
          </a:xfrm>
          <a:custGeom>
            <a:avLst/>
            <a:gdLst>
              <a:gd name="connsiteX0" fmla="*/ 499013 w 500997"/>
              <a:gd name="connsiteY0" fmla="*/ 4 h 168356"/>
              <a:gd name="connsiteX1" fmla="*/ 378363 w 500997"/>
              <a:gd name="connsiteY1" fmla="*/ 63504 h 168356"/>
              <a:gd name="connsiteX2" fmla="*/ 111663 w 500997"/>
              <a:gd name="connsiteY2" fmla="*/ 111129 h 168356"/>
              <a:gd name="connsiteX3" fmla="*/ 241838 w 500997"/>
              <a:gd name="connsiteY3" fmla="*/ 98429 h 168356"/>
              <a:gd name="connsiteX4" fmla="*/ 538 w 500997"/>
              <a:gd name="connsiteY4" fmla="*/ 168279 h 168356"/>
              <a:gd name="connsiteX5" fmla="*/ 184688 w 500997"/>
              <a:gd name="connsiteY5" fmla="*/ 111129 h 168356"/>
              <a:gd name="connsiteX6" fmla="*/ 448213 w 500997"/>
              <a:gd name="connsiteY6" fmla="*/ 63504 h 168356"/>
              <a:gd name="connsiteX7" fmla="*/ 289463 w 500997"/>
              <a:gd name="connsiteY7" fmla="*/ 66679 h 168356"/>
              <a:gd name="connsiteX8" fmla="*/ 499013 w 500997"/>
              <a:gd name="connsiteY8" fmla="*/ 4 h 16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997" h="168356">
                <a:moveTo>
                  <a:pt x="499013" y="4"/>
                </a:moveTo>
                <a:cubicBezTo>
                  <a:pt x="513830" y="-525"/>
                  <a:pt x="442921" y="44983"/>
                  <a:pt x="378363" y="63504"/>
                </a:cubicBezTo>
                <a:cubicBezTo>
                  <a:pt x="313805" y="82025"/>
                  <a:pt x="134417" y="105308"/>
                  <a:pt x="111663" y="111129"/>
                </a:cubicBezTo>
                <a:cubicBezTo>
                  <a:pt x="88909" y="116950"/>
                  <a:pt x="260359" y="88904"/>
                  <a:pt x="241838" y="98429"/>
                </a:cubicBezTo>
                <a:cubicBezTo>
                  <a:pt x="223317" y="107954"/>
                  <a:pt x="10063" y="166162"/>
                  <a:pt x="538" y="168279"/>
                </a:cubicBezTo>
                <a:cubicBezTo>
                  <a:pt x="-8987" y="170396"/>
                  <a:pt x="110076" y="128591"/>
                  <a:pt x="184688" y="111129"/>
                </a:cubicBezTo>
                <a:cubicBezTo>
                  <a:pt x="259300" y="93667"/>
                  <a:pt x="430751" y="70912"/>
                  <a:pt x="448213" y="63504"/>
                </a:cubicBezTo>
                <a:cubicBezTo>
                  <a:pt x="465675" y="56096"/>
                  <a:pt x="284700" y="76204"/>
                  <a:pt x="289463" y="66679"/>
                </a:cubicBezTo>
                <a:cubicBezTo>
                  <a:pt x="294226" y="57154"/>
                  <a:pt x="484196" y="533"/>
                  <a:pt x="499013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6032184-9CB5-F208-F3D9-F9D583C08ED0}"/>
              </a:ext>
            </a:extLst>
          </p:cNvPr>
          <p:cNvSpPr/>
          <p:nvPr/>
        </p:nvSpPr>
        <p:spPr>
          <a:xfrm>
            <a:off x="5462722" y="5902314"/>
            <a:ext cx="204771" cy="381060"/>
          </a:xfrm>
          <a:custGeom>
            <a:avLst/>
            <a:gdLst>
              <a:gd name="connsiteX0" fmla="*/ 204653 w 204771"/>
              <a:gd name="connsiteY0" fmla="*/ 11 h 381060"/>
              <a:gd name="connsiteX1" fmla="*/ 36378 w 204771"/>
              <a:gd name="connsiteY1" fmla="*/ 98436 h 381060"/>
              <a:gd name="connsiteX2" fmla="*/ 10978 w 204771"/>
              <a:gd name="connsiteY2" fmla="*/ 152411 h 381060"/>
              <a:gd name="connsiteX3" fmla="*/ 17328 w 204771"/>
              <a:gd name="connsiteY3" fmla="*/ 184161 h 381060"/>
              <a:gd name="connsiteX4" fmla="*/ 39553 w 204771"/>
              <a:gd name="connsiteY4" fmla="*/ 238136 h 381060"/>
              <a:gd name="connsiteX5" fmla="*/ 30028 w 204771"/>
              <a:gd name="connsiteY5" fmla="*/ 266711 h 381060"/>
              <a:gd name="connsiteX6" fmla="*/ 64953 w 204771"/>
              <a:gd name="connsiteY6" fmla="*/ 381011 h 381060"/>
              <a:gd name="connsiteX7" fmla="*/ 45903 w 204771"/>
              <a:gd name="connsiteY7" fmla="*/ 279411 h 381060"/>
              <a:gd name="connsiteX8" fmla="*/ 36378 w 204771"/>
              <a:gd name="connsiteY8" fmla="*/ 158761 h 381060"/>
              <a:gd name="connsiteX9" fmla="*/ 42728 w 204771"/>
              <a:gd name="connsiteY9" fmla="*/ 117486 h 381060"/>
              <a:gd name="connsiteX10" fmla="*/ 7803 w 204771"/>
              <a:gd name="connsiteY10" fmla="*/ 104786 h 381060"/>
              <a:gd name="connsiteX11" fmla="*/ 204653 w 204771"/>
              <a:gd name="connsiteY11" fmla="*/ 11 h 38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71" h="381060">
                <a:moveTo>
                  <a:pt x="204653" y="11"/>
                </a:moveTo>
                <a:cubicBezTo>
                  <a:pt x="209415" y="-1047"/>
                  <a:pt x="68657" y="73036"/>
                  <a:pt x="36378" y="98436"/>
                </a:cubicBezTo>
                <a:cubicBezTo>
                  <a:pt x="4099" y="123836"/>
                  <a:pt x="14153" y="138124"/>
                  <a:pt x="10978" y="152411"/>
                </a:cubicBezTo>
                <a:cubicBezTo>
                  <a:pt x="7803" y="166698"/>
                  <a:pt x="12565" y="169873"/>
                  <a:pt x="17328" y="184161"/>
                </a:cubicBezTo>
                <a:cubicBezTo>
                  <a:pt x="22091" y="198449"/>
                  <a:pt x="37436" y="224378"/>
                  <a:pt x="39553" y="238136"/>
                </a:cubicBezTo>
                <a:cubicBezTo>
                  <a:pt x="41670" y="251894"/>
                  <a:pt x="25795" y="242899"/>
                  <a:pt x="30028" y="266711"/>
                </a:cubicBezTo>
                <a:cubicBezTo>
                  <a:pt x="34261" y="290523"/>
                  <a:pt x="62307" y="378894"/>
                  <a:pt x="64953" y="381011"/>
                </a:cubicBezTo>
                <a:cubicBezTo>
                  <a:pt x="67599" y="383128"/>
                  <a:pt x="50665" y="316453"/>
                  <a:pt x="45903" y="279411"/>
                </a:cubicBezTo>
                <a:cubicBezTo>
                  <a:pt x="41141" y="242369"/>
                  <a:pt x="36907" y="185748"/>
                  <a:pt x="36378" y="158761"/>
                </a:cubicBezTo>
                <a:cubicBezTo>
                  <a:pt x="35849" y="131774"/>
                  <a:pt x="47490" y="126482"/>
                  <a:pt x="42728" y="117486"/>
                </a:cubicBezTo>
                <a:cubicBezTo>
                  <a:pt x="37966" y="108490"/>
                  <a:pt x="-20772" y="123836"/>
                  <a:pt x="7803" y="104786"/>
                </a:cubicBezTo>
                <a:cubicBezTo>
                  <a:pt x="36378" y="85736"/>
                  <a:pt x="199891" y="1069"/>
                  <a:pt x="204653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2D9494E-E754-07E4-9CCE-70D01EDF03C3}"/>
              </a:ext>
            </a:extLst>
          </p:cNvPr>
          <p:cNvSpPr/>
          <p:nvPr/>
        </p:nvSpPr>
        <p:spPr>
          <a:xfrm>
            <a:off x="5688266" y="6149543"/>
            <a:ext cx="334994" cy="152926"/>
          </a:xfrm>
          <a:custGeom>
            <a:avLst/>
            <a:gdLst>
              <a:gd name="connsiteX0" fmla="*/ 1334 w 334994"/>
              <a:gd name="connsiteY0" fmla="*/ 44882 h 152926"/>
              <a:gd name="connsiteX1" fmla="*/ 195009 w 334994"/>
              <a:gd name="connsiteY1" fmla="*/ 432 h 152926"/>
              <a:gd name="connsiteX2" fmla="*/ 315659 w 334994"/>
              <a:gd name="connsiteY2" fmla="*/ 76632 h 152926"/>
              <a:gd name="connsiteX3" fmla="*/ 334709 w 334994"/>
              <a:gd name="connsiteY3" fmla="*/ 152832 h 152926"/>
              <a:gd name="connsiteX4" fmla="*/ 325184 w 334994"/>
              <a:gd name="connsiteY4" fmla="*/ 60757 h 152926"/>
              <a:gd name="connsiteX5" fmla="*/ 299784 w 334994"/>
              <a:gd name="connsiteY5" fmla="*/ 29007 h 152926"/>
              <a:gd name="connsiteX6" fmla="*/ 1334 w 334994"/>
              <a:gd name="connsiteY6" fmla="*/ 44882 h 1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994" h="152926">
                <a:moveTo>
                  <a:pt x="1334" y="44882"/>
                </a:moveTo>
                <a:cubicBezTo>
                  <a:pt x="-16129" y="40119"/>
                  <a:pt x="142622" y="-4860"/>
                  <a:pt x="195009" y="432"/>
                </a:cubicBezTo>
                <a:cubicBezTo>
                  <a:pt x="247396" y="5724"/>
                  <a:pt x="292376" y="51232"/>
                  <a:pt x="315659" y="76632"/>
                </a:cubicBezTo>
                <a:cubicBezTo>
                  <a:pt x="338942" y="102032"/>
                  <a:pt x="333122" y="155478"/>
                  <a:pt x="334709" y="152832"/>
                </a:cubicBezTo>
                <a:cubicBezTo>
                  <a:pt x="336297" y="150186"/>
                  <a:pt x="331005" y="81394"/>
                  <a:pt x="325184" y="60757"/>
                </a:cubicBezTo>
                <a:cubicBezTo>
                  <a:pt x="319363" y="40120"/>
                  <a:pt x="350584" y="33769"/>
                  <a:pt x="299784" y="29007"/>
                </a:cubicBezTo>
                <a:cubicBezTo>
                  <a:pt x="248984" y="24245"/>
                  <a:pt x="18797" y="49645"/>
                  <a:pt x="1334" y="448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37B73B2-EB7D-EF8C-3335-8195FEFA0ACF}"/>
              </a:ext>
            </a:extLst>
          </p:cNvPr>
          <p:cNvSpPr/>
          <p:nvPr/>
        </p:nvSpPr>
        <p:spPr>
          <a:xfrm>
            <a:off x="5703829" y="4135695"/>
            <a:ext cx="198247" cy="650135"/>
          </a:xfrm>
          <a:custGeom>
            <a:avLst/>
            <a:gdLst>
              <a:gd name="connsiteX0" fmla="*/ 27120 w 198247"/>
              <a:gd name="connsiteY0" fmla="*/ 370 h 650135"/>
              <a:gd name="connsiteX1" fmla="*/ 133445 w 198247"/>
              <a:gd name="connsiteY1" fmla="*/ 340612 h 650135"/>
              <a:gd name="connsiteX2" fmla="*/ 133445 w 198247"/>
              <a:gd name="connsiteY2" fmla="*/ 457570 h 650135"/>
              <a:gd name="connsiteX3" fmla="*/ 538 w 198247"/>
              <a:gd name="connsiteY3" fmla="*/ 648956 h 650135"/>
              <a:gd name="connsiteX4" fmla="*/ 90915 w 198247"/>
              <a:gd name="connsiteY4" fmla="*/ 531998 h 650135"/>
              <a:gd name="connsiteX5" fmla="*/ 197241 w 198247"/>
              <a:gd name="connsiteY5" fmla="*/ 404407 h 650135"/>
              <a:gd name="connsiteX6" fmla="*/ 144078 w 198247"/>
              <a:gd name="connsiteY6" fmla="*/ 404407 h 650135"/>
              <a:gd name="connsiteX7" fmla="*/ 138762 w 198247"/>
              <a:gd name="connsiteY7" fmla="*/ 276817 h 650135"/>
              <a:gd name="connsiteX8" fmla="*/ 27120 w 198247"/>
              <a:gd name="connsiteY8" fmla="*/ 370 h 65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47" h="650135">
                <a:moveTo>
                  <a:pt x="27120" y="370"/>
                </a:moveTo>
                <a:cubicBezTo>
                  <a:pt x="26234" y="11003"/>
                  <a:pt x="115724" y="264412"/>
                  <a:pt x="133445" y="340612"/>
                </a:cubicBezTo>
                <a:cubicBezTo>
                  <a:pt x="151166" y="416812"/>
                  <a:pt x="155596" y="406179"/>
                  <a:pt x="133445" y="457570"/>
                </a:cubicBezTo>
                <a:cubicBezTo>
                  <a:pt x="111294" y="508961"/>
                  <a:pt x="7626" y="636551"/>
                  <a:pt x="538" y="648956"/>
                </a:cubicBezTo>
                <a:cubicBezTo>
                  <a:pt x="-6550" y="661361"/>
                  <a:pt x="58131" y="572756"/>
                  <a:pt x="90915" y="531998"/>
                </a:cubicBezTo>
                <a:cubicBezTo>
                  <a:pt x="123699" y="491240"/>
                  <a:pt x="188381" y="425672"/>
                  <a:pt x="197241" y="404407"/>
                </a:cubicBezTo>
                <a:cubicBezTo>
                  <a:pt x="206101" y="383142"/>
                  <a:pt x="153824" y="425672"/>
                  <a:pt x="144078" y="404407"/>
                </a:cubicBezTo>
                <a:cubicBezTo>
                  <a:pt x="134332" y="383142"/>
                  <a:pt x="155597" y="342384"/>
                  <a:pt x="138762" y="276817"/>
                </a:cubicBezTo>
                <a:cubicBezTo>
                  <a:pt x="121927" y="211250"/>
                  <a:pt x="28006" y="-10263"/>
                  <a:pt x="27120" y="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4661829-D659-98F3-C6A0-A4856DC433DC}"/>
              </a:ext>
            </a:extLst>
          </p:cNvPr>
          <p:cNvSpPr/>
          <p:nvPr/>
        </p:nvSpPr>
        <p:spPr>
          <a:xfrm>
            <a:off x="5585608" y="4908431"/>
            <a:ext cx="233353" cy="531007"/>
          </a:xfrm>
          <a:custGeom>
            <a:avLst/>
            <a:gdLst>
              <a:gd name="connsiteX0" fmla="*/ 12434 w 233353"/>
              <a:gd name="connsiteY0" fmla="*/ 14443 h 531007"/>
              <a:gd name="connsiteX1" fmla="*/ 44332 w 233353"/>
              <a:gd name="connsiteY1" fmla="*/ 56974 h 531007"/>
              <a:gd name="connsiteX2" fmla="*/ 203820 w 233353"/>
              <a:gd name="connsiteY2" fmla="*/ 211146 h 531007"/>
              <a:gd name="connsiteX3" fmla="*/ 193187 w 233353"/>
              <a:gd name="connsiteY3" fmla="*/ 306839 h 531007"/>
              <a:gd name="connsiteX4" fmla="*/ 1801 w 233353"/>
              <a:gd name="connsiteY4" fmla="*/ 530122 h 531007"/>
              <a:gd name="connsiteX5" fmla="*/ 177239 w 233353"/>
              <a:gd name="connsiteY5" fmla="*/ 381267 h 531007"/>
              <a:gd name="connsiteX6" fmla="*/ 225085 w 233353"/>
              <a:gd name="connsiteY6" fmla="*/ 290890 h 531007"/>
              <a:gd name="connsiteX7" fmla="*/ 12434 w 233353"/>
              <a:gd name="connsiteY7" fmla="*/ 14443 h 53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53" h="531007">
                <a:moveTo>
                  <a:pt x="12434" y="14443"/>
                </a:moveTo>
                <a:cubicBezTo>
                  <a:pt x="-17692" y="-24543"/>
                  <a:pt x="12435" y="24190"/>
                  <a:pt x="44332" y="56974"/>
                </a:cubicBezTo>
                <a:cubicBezTo>
                  <a:pt x="76229" y="89758"/>
                  <a:pt x="179011" y="169502"/>
                  <a:pt x="203820" y="211146"/>
                </a:cubicBezTo>
                <a:cubicBezTo>
                  <a:pt x="228629" y="252790"/>
                  <a:pt x="226857" y="253676"/>
                  <a:pt x="193187" y="306839"/>
                </a:cubicBezTo>
                <a:cubicBezTo>
                  <a:pt x="159517" y="360002"/>
                  <a:pt x="4459" y="517717"/>
                  <a:pt x="1801" y="530122"/>
                </a:cubicBezTo>
                <a:cubicBezTo>
                  <a:pt x="-857" y="542527"/>
                  <a:pt x="140025" y="421139"/>
                  <a:pt x="177239" y="381267"/>
                </a:cubicBezTo>
                <a:cubicBezTo>
                  <a:pt x="214453" y="341395"/>
                  <a:pt x="249894" y="348483"/>
                  <a:pt x="225085" y="290890"/>
                </a:cubicBezTo>
                <a:cubicBezTo>
                  <a:pt x="200276" y="233297"/>
                  <a:pt x="42560" y="53429"/>
                  <a:pt x="12434" y="144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DAACA9B-8011-EC57-8249-DE26E085357A}"/>
              </a:ext>
            </a:extLst>
          </p:cNvPr>
          <p:cNvSpPr/>
          <p:nvPr/>
        </p:nvSpPr>
        <p:spPr>
          <a:xfrm>
            <a:off x="6094154" y="6352882"/>
            <a:ext cx="100911" cy="258265"/>
          </a:xfrm>
          <a:custGeom>
            <a:avLst/>
            <a:gdLst>
              <a:gd name="connsiteX0" fmla="*/ 33596 w 100911"/>
              <a:gd name="connsiteY0" fmla="*/ 293 h 258265"/>
              <a:gd name="connsiteX1" fmla="*/ 8196 w 100911"/>
              <a:gd name="connsiteY1" fmla="*/ 120943 h 258265"/>
              <a:gd name="connsiteX2" fmla="*/ 24071 w 100911"/>
              <a:gd name="connsiteY2" fmla="*/ 171743 h 258265"/>
              <a:gd name="connsiteX3" fmla="*/ 24071 w 100911"/>
              <a:gd name="connsiteY3" fmla="*/ 200318 h 258265"/>
              <a:gd name="connsiteX4" fmla="*/ 100271 w 100911"/>
              <a:gd name="connsiteY4" fmla="*/ 257468 h 258265"/>
              <a:gd name="connsiteX5" fmla="*/ 58996 w 100911"/>
              <a:gd name="connsiteY5" fmla="*/ 228893 h 258265"/>
              <a:gd name="connsiteX6" fmla="*/ 30421 w 100911"/>
              <a:gd name="connsiteY6" fmla="*/ 162218 h 258265"/>
              <a:gd name="connsiteX7" fmla="*/ 36771 w 100911"/>
              <a:gd name="connsiteY7" fmla="*/ 162218 h 258265"/>
              <a:gd name="connsiteX8" fmla="*/ 8196 w 100911"/>
              <a:gd name="connsiteY8" fmla="*/ 95543 h 258265"/>
              <a:gd name="connsiteX9" fmla="*/ 1846 w 100911"/>
              <a:gd name="connsiteY9" fmla="*/ 86018 h 258265"/>
              <a:gd name="connsiteX10" fmla="*/ 33596 w 100911"/>
              <a:gd name="connsiteY10" fmla="*/ 293 h 2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11" h="258265">
                <a:moveTo>
                  <a:pt x="33596" y="293"/>
                </a:moveTo>
                <a:cubicBezTo>
                  <a:pt x="34654" y="6114"/>
                  <a:pt x="9783" y="92368"/>
                  <a:pt x="8196" y="120943"/>
                </a:cubicBezTo>
                <a:cubicBezTo>
                  <a:pt x="6608" y="149518"/>
                  <a:pt x="24071" y="171743"/>
                  <a:pt x="24071" y="171743"/>
                </a:cubicBezTo>
                <a:cubicBezTo>
                  <a:pt x="26717" y="184972"/>
                  <a:pt x="11371" y="186031"/>
                  <a:pt x="24071" y="200318"/>
                </a:cubicBezTo>
                <a:cubicBezTo>
                  <a:pt x="36771" y="214606"/>
                  <a:pt x="94450" y="252706"/>
                  <a:pt x="100271" y="257468"/>
                </a:cubicBezTo>
                <a:cubicBezTo>
                  <a:pt x="106092" y="262230"/>
                  <a:pt x="70638" y="244768"/>
                  <a:pt x="58996" y="228893"/>
                </a:cubicBezTo>
                <a:cubicBezTo>
                  <a:pt x="47354" y="213018"/>
                  <a:pt x="34125" y="173330"/>
                  <a:pt x="30421" y="162218"/>
                </a:cubicBezTo>
                <a:cubicBezTo>
                  <a:pt x="26717" y="151106"/>
                  <a:pt x="40475" y="173330"/>
                  <a:pt x="36771" y="162218"/>
                </a:cubicBezTo>
                <a:cubicBezTo>
                  <a:pt x="33067" y="151106"/>
                  <a:pt x="8196" y="95543"/>
                  <a:pt x="8196" y="95543"/>
                </a:cubicBezTo>
                <a:cubicBezTo>
                  <a:pt x="2375" y="82843"/>
                  <a:pt x="-2916" y="95014"/>
                  <a:pt x="1846" y="86018"/>
                </a:cubicBezTo>
                <a:cubicBezTo>
                  <a:pt x="6608" y="77022"/>
                  <a:pt x="32538" y="-5528"/>
                  <a:pt x="33596" y="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CC80CA1-35D0-CD58-A2D5-7A020760F451}"/>
              </a:ext>
            </a:extLst>
          </p:cNvPr>
          <p:cNvSpPr/>
          <p:nvPr/>
        </p:nvSpPr>
        <p:spPr>
          <a:xfrm>
            <a:off x="5971157" y="6368996"/>
            <a:ext cx="83800" cy="260423"/>
          </a:xfrm>
          <a:custGeom>
            <a:avLst/>
            <a:gdLst>
              <a:gd name="connsiteX0" fmla="*/ 83568 w 83800"/>
              <a:gd name="connsiteY0" fmla="*/ 54 h 260423"/>
              <a:gd name="connsiteX1" fmla="*/ 32768 w 83800"/>
              <a:gd name="connsiteY1" fmla="*/ 92129 h 260423"/>
              <a:gd name="connsiteX2" fmla="*/ 13718 w 83800"/>
              <a:gd name="connsiteY2" fmla="*/ 85779 h 260423"/>
              <a:gd name="connsiteX3" fmla="*/ 48643 w 83800"/>
              <a:gd name="connsiteY3" fmla="*/ 168329 h 260423"/>
              <a:gd name="connsiteX4" fmla="*/ 16893 w 83800"/>
              <a:gd name="connsiteY4" fmla="*/ 203254 h 260423"/>
              <a:gd name="connsiteX5" fmla="*/ 67693 w 83800"/>
              <a:gd name="connsiteY5" fmla="*/ 260404 h 260423"/>
              <a:gd name="connsiteX6" fmla="*/ 13718 w 83800"/>
              <a:gd name="connsiteY6" fmla="*/ 196904 h 260423"/>
              <a:gd name="connsiteX7" fmla="*/ 4193 w 83800"/>
              <a:gd name="connsiteY7" fmla="*/ 85779 h 260423"/>
              <a:gd name="connsiteX8" fmla="*/ 7368 w 83800"/>
              <a:gd name="connsiteY8" fmla="*/ 108004 h 260423"/>
              <a:gd name="connsiteX9" fmla="*/ 83568 w 83800"/>
              <a:gd name="connsiteY9" fmla="*/ 54 h 2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00" h="260423">
                <a:moveTo>
                  <a:pt x="83568" y="54"/>
                </a:moveTo>
                <a:cubicBezTo>
                  <a:pt x="87801" y="-2592"/>
                  <a:pt x="32768" y="92129"/>
                  <a:pt x="32768" y="92129"/>
                </a:cubicBezTo>
                <a:cubicBezTo>
                  <a:pt x="21126" y="106416"/>
                  <a:pt x="11072" y="73079"/>
                  <a:pt x="13718" y="85779"/>
                </a:cubicBezTo>
                <a:cubicBezTo>
                  <a:pt x="16364" y="98479"/>
                  <a:pt x="48114" y="148750"/>
                  <a:pt x="48643" y="168329"/>
                </a:cubicBezTo>
                <a:cubicBezTo>
                  <a:pt x="49172" y="187908"/>
                  <a:pt x="13718" y="187908"/>
                  <a:pt x="16893" y="203254"/>
                </a:cubicBezTo>
                <a:cubicBezTo>
                  <a:pt x="20068" y="218600"/>
                  <a:pt x="68222" y="261462"/>
                  <a:pt x="67693" y="260404"/>
                </a:cubicBezTo>
                <a:cubicBezTo>
                  <a:pt x="67164" y="259346"/>
                  <a:pt x="24301" y="226008"/>
                  <a:pt x="13718" y="196904"/>
                </a:cubicBezTo>
                <a:cubicBezTo>
                  <a:pt x="3135" y="167800"/>
                  <a:pt x="5251" y="100596"/>
                  <a:pt x="4193" y="85779"/>
                </a:cubicBezTo>
                <a:cubicBezTo>
                  <a:pt x="3135" y="70962"/>
                  <a:pt x="-6390" y="114883"/>
                  <a:pt x="7368" y="108004"/>
                </a:cubicBezTo>
                <a:cubicBezTo>
                  <a:pt x="21126" y="101125"/>
                  <a:pt x="79335" y="2700"/>
                  <a:pt x="83568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BC231B6-A1D3-E2D2-373A-909A883DB366}"/>
              </a:ext>
            </a:extLst>
          </p:cNvPr>
          <p:cNvSpPr/>
          <p:nvPr/>
        </p:nvSpPr>
        <p:spPr>
          <a:xfrm>
            <a:off x="5212081" y="6696920"/>
            <a:ext cx="933086" cy="317910"/>
          </a:xfrm>
          <a:custGeom>
            <a:avLst/>
            <a:gdLst>
              <a:gd name="connsiteX0" fmla="*/ 329 w 933086"/>
              <a:gd name="connsiteY0" fmla="*/ 317881 h 317910"/>
              <a:gd name="connsiteX1" fmla="*/ 317233 w 933086"/>
              <a:gd name="connsiteY1" fmla="*/ 278268 h 317910"/>
              <a:gd name="connsiteX2" fmla="*/ 343642 w 933086"/>
              <a:gd name="connsiteY2" fmla="*/ 251860 h 317910"/>
              <a:gd name="connsiteX3" fmla="*/ 591223 w 933086"/>
              <a:gd name="connsiteY3" fmla="*/ 139623 h 317910"/>
              <a:gd name="connsiteX4" fmla="*/ 634137 w 933086"/>
              <a:gd name="connsiteY4" fmla="*/ 149526 h 317910"/>
              <a:gd name="connsiteX5" fmla="*/ 683653 w 933086"/>
              <a:gd name="connsiteY5" fmla="*/ 169333 h 317910"/>
              <a:gd name="connsiteX6" fmla="*/ 736471 w 933086"/>
              <a:gd name="connsiteY6" fmla="*/ 106612 h 317910"/>
              <a:gd name="connsiteX7" fmla="*/ 785987 w 933086"/>
              <a:gd name="connsiteY7" fmla="*/ 63698 h 317910"/>
              <a:gd name="connsiteX8" fmla="*/ 769481 w 933086"/>
              <a:gd name="connsiteY8" fmla="*/ 70300 h 317910"/>
              <a:gd name="connsiteX9" fmla="*/ 927933 w 933086"/>
              <a:gd name="connsiteY9" fmla="*/ 4279 h 317910"/>
              <a:gd name="connsiteX10" fmla="*/ 871815 w 933086"/>
              <a:gd name="connsiteY10" fmla="*/ 20784 h 317910"/>
              <a:gd name="connsiteX11" fmla="*/ 650642 w 933086"/>
              <a:gd name="connsiteY11" fmla="*/ 136322 h 317910"/>
              <a:gd name="connsiteX12" fmla="*/ 726567 w 933086"/>
              <a:gd name="connsiteY12" fmla="*/ 123118 h 317910"/>
              <a:gd name="connsiteX13" fmla="*/ 498793 w 933086"/>
              <a:gd name="connsiteY13" fmla="*/ 175935 h 317910"/>
              <a:gd name="connsiteX14" fmla="*/ 337040 w 933086"/>
              <a:gd name="connsiteY14" fmla="*/ 245258 h 317910"/>
              <a:gd name="connsiteX15" fmla="*/ 337040 w 933086"/>
              <a:gd name="connsiteY15" fmla="*/ 238655 h 317910"/>
              <a:gd name="connsiteX16" fmla="*/ 257814 w 933086"/>
              <a:gd name="connsiteY16" fmla="*/ 271666 h 317910"/>
              <a:gd name="connsiteX17" fmla="*/ 329 w 933086"/>
              <a:gd name="connsiteY17" fmla="*/ 317881 h 3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3086" h="317910">
                <a:moveTo>
                  <a:pt x="329" y="317881"/>
                </a:moveTo>
                <a:cubicBezTo>
                  <a:pt x="10232" y="318981"/>
                  <a:pt x="260014" y="289271"/>
                  <a:pt x="317233" y="278268"/>
                </a:cubicBezTo>
                <a:cubicBezTo>
                  <a:pt x="374452" y="267264"/>
                  <a:pt x="297977" y="274967"/>
                  <a:pt x="343642" y="251860"/>
                </a:cubicBezTo>
                <a:cubicBezTo>
                  <a:pt x="389307" y="228753"/>
                  <a:pt x="542807" y="156679"/>
                  <a:pt x="591223" y="139623"/>
                </a:cubicBezTo>
                <a:cubicBezTo>
                  <a:pt x="639639" y="122567"/>
                  <a:pt x="618732" y="144574"/>
                  <a:pt x="634137" y="149526"/>
                </a:cubicBezTo>
                <a:cubicBezTo>
                  <a:pt x="649542" y="154478"/>
                  <a:pt x="666597" y="176485"/>
                  <a:pt x="683653" y="169333"/>
                </a:cubicBezTo>
                <a:cubicBezTo>
                  <a:pt x="700709" y="162181"/>
                  <a:pt x="719415" y="124218"/>
                  <a:pt x="736471" y="106612"/>
                </a:cubicBezTo>
                <a:cubicBezTo>
                  <a:pt x="753527" y="89006"/>
                  <a:pt x="780485" y="69750"/>
                  <a:pt x="785987" y="63698"/>
                </a:cubicBezTo>
                <a:cubicBezTo>
                  <a:pt x="791489" y="57646"/>
                  <a:pt x="769481" y="70300"/>
                  <a:pt x="769481" y="70300"/>
                </a:cubicBezTo>
                <a:lnTo>
                  <a:pt x="927933" y="4279"/>
                </a:lnTo>
                <a:cubicBezTo>
                  <a:pt x="944989" y="-3974"/>
                  <a:pt x="918030" y="-1223"/>
                  <a:pt x="871815" y="20784"/>
                </a:cubicBezTo>
                <a:cubicBezTo>
                  <a:pt x="825600" y="42791"/>
                  <a:pt x="674850" y="119266"/>
                  <a:pt x="650642" y="136322"/>
                </a:cubicBezTo>
                <a:cubicBezTo>
                  <a:pt x="626434" y="153378"/>
                  <a:pt x="751875" y="116516"/>
                  <a:pt x="726567" y="123118"/>
                </a:cubicBezTo>
                <a:cubicBezTo>
                  <a:pt x="701259" y="129720"/>
                  <a:pt x="563714" y="155578"/>
                  <a:pt x="498793" y="175935"/>
                </a:cubicBezTo>
                <a:cubicBezTo>
                  <a:pt x="433872" y="196292"/>
                  <a:pt x="363999" y="234805"/>
                  <a:pt x="337040" y="245258"/>
                </a:cubicBezTo>
                <a:cubicBezTo>
                  <a:pt x="310081" y="255711"/>
                  <a:pt x="350244" y="234254"/>
                  <a:pt x="337040" y="238655"/>
                </a:cubicBezTo>
                <a:cubicBezTo>
                  <a:pt x="323836" y="243056"/>
                  <a:pt x="308981" y="258462"/>
                  <a:pt x="257814" y="271666"/>
                </a:cubicBezTo>
                <a:cubicBezTo>
                  <a:pt x="206647" y="284870"/>
                  <a:pt x="-9574" y="316781"/>
                  <a:pt x="329" y="3178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1BCB996-EFE6-45AA-FF8D-1FAEF2B575A2}"/>
              </a:ext>
            </a:extLst>
          </p:cNvPr>
          <p:cNvSpPr/>
          <p:nvPr/>
        </p:nvSpPr>
        <p:spPr>
          <a:xfrm>
            <a:off x="5106588" y="6660674"/>
            <a:ext cx="987506" cy="416848"/>
          </a:xfrm>
          <a:custGeom>
            <a:avLst/>
            <a:gdLst>
              <a:gd name="connsiteX0" fmla="*/ 987211 w 987506"/>
              <a:gd name="connsiteY0" fmla="*/ 40525 h 416848"/>
              <a:gd name="connsiteX1" fmla="*/ 845265 w 987506"/>
              <a:gd name="connsiteY1" fmla="*/ 912 h 416848"/>
              <a:gd name="connsiteX2" fmla="*/ 706619 w 987506"/>
              <a:gd name="connsiteY2" fmla="*/ 86740 h 416848"/>
              <a:gd name="connsiteX3" fmla="*/ 521759 w 987506"/>
              <a:gd name="connsiteY3" fmla="*/ 136256 h 416848"/>
              <a:gd name="connsiteX4" fmla="*/ 604286 w 987506"/>
              <a:gd name="connsiteY4" fmla="*/ 126353 h 416848"/>
              <a:gd name="connsiteX5" fmla="*/ 389715 w 987506"/>
              <a:gd name="connsiteY5" fmla="*/ 205579 h 416848"/>
              <a:gd name="connsiteX6" fmla="*/ 310489 w 987506"/>
              <a:gd name="connsiteY6" fmla="*/ 225385 h 416848"/>
              <a:gd name="connsiteX7" fmla="*/ 353403 w 987506"/>
              <a:gd name="connsiteY7" fmla="*/ 238590 h 416848"/>
              <a:gd name="connsiteX8" fmla="*/ 188349 w 987506"/>
              <a:gd name="connsiteY8" fmla="*/ 264998 h 416848"/>
              <a:gd name="connsiteX9" fmla="*/ 82715 w 987506"/>
              <a:gd name="connsiteY9" fmla="*/ 268299 h 416848"/>
              <a:gd name="connsiteX10" fmla="*/ 92618 w 987506"/>
              <a:gd name="connsiteY10" fmla="*/ 301310 h 416848"/>
              <a:gd name="connsiteX11" fmla="*/ 187 w 987506"/>
              <a:gd name="connsiteY11" fmla="*/ 360730 h 416848"/>
              <a:gd name="connsiteX12" fmla="*/ 69510 w 987506"/>
              <a:gd name="connsiteY12" fmla="*/ 344224 h 416848"/>
              <a:gd name="connsiteX13" fmla="*/ 99220 w 987506"/>
              <a:gd name="connsiteY13" fmla="*/ 416848 h 416848"/>
              <a:gd name="connsiteX14" fmla="*/ 66209 w 987506"/>
              <a:gd name="connsiteY14" fmla="*/ 344224 h 416848"/>
              <a:gd name="connsiteX15" fmla="*/ 135532 w 987506"/>
              <a:gd name="connsiteY15" fmla="*/ 281504 h 416848"/>
              <a:gd name="connsiteX16" fmla="*/ 267575 w 987506"/>
              <a:gd name="connsiteY16" fmla="*/ 281504 h 416848"/>
              <a:gd name="connsiteX17" fmla="*/ 534963 w 987506"/>
              <a:gd name="connsiteY17" fmla="*/ 146159 h 416848"/>
              <a:gd name="connsiteX18" fmla="*/ 587780 w 987506"/>
              <a:gd name="connsiteY18" fmla="*/ 123052 h 416848"/>
              <a:gd name="connsiteX19" fmla="*/ 690114 w 987506"/>
              <a:gd name="connsiteY19" fmla="*/ 90041 h 416848"/>
              <a:gd name="connsiteX20" fmla="*/ 673608 w 987506"/>
              <a:gd name="connsiteY20" fmla="*/ 66933 h 416848"/>
              <a:gd name="connsiteX21" fmla="*/ 716522 w 987506"/>
              <a:gd name="connsiteY21" fmla="*/ 57030 h 416848"/>
              <a:gd name="connsiteX22" fmla="*/ 878276 w 987506"/>
              <a:gd name="connsiteY22" fmla="*/ 24019 h 416848"/>
              <a:gd name="connsiteX23" fmla="*/ 987211 w 987506"/>
              <a:gd name="connsiteY23" fmla="*/ 40525 h 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7506" h="416848">
                <a:moveTo>
                  <a:pt x="987211" y="40525"/>
                </a:moveTo>
                <a:cubicBezTo>
                  <a:pt x="981709" y="36674"/>
                  <a:pt x="892030" y="-6790"/>
                  <a:pt x="845265" y="912"/>
                </a:cubicBezTo>
                <a:cubicBezTo>
                  <a:pt x="798500" y="8614"/>
                  <a:pt x="760536" y="64183"/>
                  <a:pt x="706619" y="86740"/>
                </a:cubicBezTo>
                <a:cubicBezTo>
                  <a:pt x="652702" y="109297"/>
                  <a:pt x="538814" y="129654"/>
                  <a:pt x="521759" y="136256"/>
                </a:cubicBezTo>
                <a:cubicBezTo>
                  <a:pt x="504704" y="142858"/>
                  <a:pt x="626293" y="114799"/>
                  <a:pt x="604286" y="126353"/>
                </a:cubicBezTo>
                <a:cubicBezTo>
                  <a:pt x="582279" y="137907"/>
                  <a:pt x="438681" y="189074"/>
                  <a:pt x="389715" y="205579"/>
                </a:cubicBezTo>
                <a:cubicBezTo>
                  <a:pt x="340749" y="222084"/>
                  <a:pt x="316541" y="219883"/>
                  <a:pt x="310489" y="225385"/>
                </a:cubicBezTo>
                <a:cubicBezTo>
                  <a:pt x="304437" y="230887"/>
                  <a:pt x="373760" y="231988"/>
                  <a:pt x="353403" y="238590"/>
                </a:cubicBezTo>
                <a:cubicBezTo>
                  <a:pt x="333046" y="245192"/>
                  <a:pt x="233464" y="260047"/>
                  <a:pt x="188349" y="264998"/>
                </a:cubicBezTo>
                <a:cubicBezTo>
                  <a:pt x="143234" y="269949"/>
                  <a:pt x="82715" y="268299"/>
                  <a:pt x="82715" y="268299"/>
                </a:cubicBezTo>
                <a:cubicBezTo>
                  <a:pt x="66760" y="274351"/>
                  <a:pt x="106373" y="285905"/>
                  <a:pt x="92618" y="301310"/>
                </a:cubicBezTo>
                <a:cubicBezTo>
                  <a:pt x="78863" y="316715"/>
                  <a:pt x="4038" y="353578"/>
                  <a:pt x="187" y="360730"/>
                </a:cubicBezTo>
                <a:cubicBezTo>
                  <a:pt x="-3664" y="367882"/>
                  <a:pt x="53005" y="334871"/>
                  <a:pt x="69510" y="344224"/>
                </a:cubicBezTo>
                <a:cubicBezTo>
                  <a:pt x="86015" y="353577"/>
                  <a:pt x="99770" y="416848"/>
                  <a:pt x="99220" y="416848"/>
                </a:cubicBezTo>
                <a:cubicBezTo>
                  <a:pt x="98670" y="416848"/>
                  <a:pt x="60157" y="366781"/>
                  <a:pt x="66209" y="344224"/>
                </a:cubicBezTo>
                <a:cubicBezTo>
                  <a:pt x="72261" y="321667"/>
                  <a:pt x="101971" y="291957"/>
                  <a:pt x="135532" y="281504"/>
                </a:cubicBezTo>
                <a:cubicBezTo>
                  <a:pt x="169093" y="271051"/>
                  <a:pt x="201003" y="304061"/>
                  <a:pt x="267575" y="281504"/>
                </a:cubicBezTo>
                <a:cubicBezTo>
                  <a:pt x="334147" y="258947"/>
                  <a:pt x="481595" y="172568"/>
                  <a:pt x="534963" y="146159"/>
                </a:cubicBezTo>
                <a:cubicBezTo>
                  <a:pt x="588330" y="119750"/>
                  <a:pt x="561921" y="132405"/>
                  <a:pt x="587780" y="123052"/>
                </a:cubicBezTo>
                <a:cubicBezTo>
                  <a:pt x="613638" y="113699"/>
                  <a:pt x="675809" y="99394"/>
                  <a:pt x="690114" y="90041"/>
                </a:cubicBezTo>
                <a:cubicBezTo>
                  <a:pt x="704419" y="80688"/>
                  <a:pt x="669207" y="72435"/>
                  <a:pt x="673608" y="66933"/>
                </a:cubicBezTo>
                <a:cubicBezTo>
                  <a:pt x="678009" y="61431"/>
                  <a:pt x="716522" y="57030"/>
                  <a:pt x="716522" y="57030"/>
                </a:cubicBezTo>
                <a:cubicBezTo>
                  <a:pt x="750633" y="49878"/>
                  <a:pt x="836462" y="26770"/>
                  <a:pt x="878276" y="24019"/>
                </a:cubicBezTo>
                <a:cubicBezTo>
                  <a:pt x="920090" y="21268"/>
                  <a:pt x="992713" y="44376"/>
                  <a:pt x="987211" y="40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C61B33C-6408-5A81-F48A-BAFFCF20D306}"/>
              </a:ext>
            </a:extLst>
          </p:cNvPr>
          <p:cNvSpPr/>
          <p:nvPr/>
        </p:nvSpPr>
        <p:spPr>
          <a:xfrm>
            <a:off x="6128991" y="6661127"/>
            <a:ext cx="407596" cy="99558"/>
          </a:xfrm>
          <a:custGeom>
            <a:avLst/>
            <a:gdLst>
              <a:gd name="connsiteX0" fmla="*/ 1120 w 407596"/>
              <a:gd name="connsiteY0" fmla="*/ 23566 h 99558"/>
              <a:gd name="connsiteX1" fmla="*/ 143067 w 407596"/>
              <a:gd name="connsiteY1" fmla="*/ 459 h 99558"/>
              <a:gd name="connsiteX2" fmla="*/ 235497 w 407596"/>
              <a:gd name="connsiteY2" fmla="*/ 46674 h 99558"/>
              <a:gd name="connsiteX3" fmla="*/ 275110 w 407596"/>
              <a:gd name="connsiteY3" fmla="*/ 49975 h 99558"/>
              <a:gd name="connsiteX4" fmla="*/ 407153 w 407596"/>
              <a:gd name="connsiteY4" fmla="*/ 99491 h 99558"/>
              <a:gd name="connsiteX5" fmla="*/ 314723 w 407596"/>
              <a:gd name="connsiteY5" fmla="*/ 59878 h 99558"/>
              <a:gd name="connsiteX6" fmla="*/ 225594 w 407596"/>
              <a:gd name="connsiteY6" fmla="*/ 26867 h 99558"/>
              <a:gd name="connsiteX7" fmla="*/ 225594 w 407596"/>
              <a:gd name="connsiteY7" fmla="*/ 33469 h 99558"/>
              <a:gd name="connsiteX8" fmla="*/ 1120 w 407596"/>
              <a:gd name="connsiteY8" fmla="*/ 23566 h 9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596" h="99558">
                <a:moveTo>
                  <a:pt x="1120" y="23566"/>
                </a:moveTo>
                <a:cubicBezTo>
                  <a:pt x="-12635" y="18064"/>
                  <a:pt x="104004" y="-3392"/>
                  <a:pt x="143067" y="459"/>
                </a:cubicBezTo>
                <a:cubicBezTo>
                  <a:pt x="182130" y="4310"/>
                  <a:pt x="213490" y="38421"/>
                  <a:pt x="235497" y="46674"/>
                </a:cubicBezTo>
                <a:cubicBezTo>
                  <a:pt x="257504" y="54927"/>
                  <a:pt x="246501" y="41172"/>
                  <a:pt x="275110" y="49975"/>
                </a:cubicBezTo>
                <a:cubicBezTo>
                  <a:pt x="303719" y="58778"/>
                  <a:pt x="400551" y="97841"/>
                  <a:pt x="407153" y="99491"/>
                </a:cubicBezTo>
                <a:cubicBezTo>
                  <a:pt x="413755" y="101141"/>
                  <a:pt x="344983" y="71982"/>
                  <a:pt x="314723" y="59878"/>
                </a:cubicBezTo>
                <a:cubicBezTo>
                  <a:pt x="284463" y="47774"/>
                  <a:pt x="240449" y="31269"/>
                  <a:pt x="225594" y="26867"/>
                </a:cubicBezTo>
                <a:cubicBezTo>
                  <a:pt x="210739" y="22465"/>
                  <a:pt x="255854" y="34019"/>
                  <a:pt x="225594" y="33469"/>
                </a:cubicBezTo>
                <a:cubicBezTo>
                  <a:pt x="195334" y="32919"/>
                  <a:pt x="14875" y="29068"/>
                  <a:pt x="1120" y="235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FFFF90B-AF6A-C1A7-CEB7-9EF7F5A9F5DF}"/>
              </a:ext>
            </a:extLst>
          </p:cNvPr>
          <p:cNvSpPr/>
          <p:nvPr/>
        </p:nvSpPr>
        <p:spPr>
          <a:xfrm>
            <a:off x="6064066" y="6707761"/>
            <a:ext cx="481992" cy="197711"/>
          </a:xfrm>
          <a:custGeom>
            <a:avLst/>
            <a:gdLst>
              <a:gd name="connsiteX0" fmla="*/ 85852 w 481992"/>
              <a:gd name="connsiteY0" fmla="*/ 40 h 197711"/>
              <a:gd name="connsiteX1" fmla="*/ 24 w 481992"/>
              <a:gd name="connsiteY1" fmla="*/ 161793 h 197711"/>
              <a:gd name="connsiteX2" fmla="*/ 95755 w 481992"/>
              <a:gd name="connsiteY2" fmla="*/ 158492 h 197711"/>
              <a:gd name="connsiteX3" fmla="*/ 59443 w 481992"/>
              <a:gd name="connsiteY3" fmla="*/ 168395 h 197711"/>
              <a:gd name="connsiteX4" fmla="*/ 244304 w 481992"/>
              <a:gd name="connsiteY4" fmla="*/ 122180 h 197711"/>
              <a:gd name="connsiteX5" fmla="*/ 260809 w 481992"/>
              <a:gd name="connsiteY5" fmla="*/ 115578 h 197711"/>
              <a:gd name="connsiteX6" fmla="*/ 373046 w 481992"/>
              <a:gd name="connsiteY6" fmla="*/ 125481 h 197711"/>
              <a:gd name="connsiteX7" fmla="*/ 336734 w 481992"/>
              <a:gd name="connsiteY7" fmla="*/ 118879 h 197711"/>
              <a:gd name="connsiteX8" fmla="*/ 359842 w 481992"/>
              <a:gd name="connsiteY8" fmla="*/ 92470 h 197711"/>
              <a:gd name="connsiteX9" fmla="*/ 376347 w 481992"/>
              <a:gd name="connsiteY9" fmla="*/ 92470 h 197711"/>
              <a:gd name="connsiteX10" fmla="*/ 481982 w 481992"/>
              <a:gd name="connsiteY10" fmla="*/ 135384 h 197711"/>
              <a:gd name="connsiteX11" fmla="*/ 369745 w 481992"/>
              <a:gd name="connsiteY11" fmla="*/ 125481 h 197711"/>
              <a:gd name="connsiteX12" fmla="*/ 85852 w 481992"/>
              <a:gd name="connsiteY12" fmla="*/ 118879 h 197711"/>
              <a:gd name="connsiteX13" fmla="*/ 6626 w 481992"/>
              <a:gd name="connsiteY13" fmla="*/ 158492 h 197711"/>
              <a:gd name="connsiteX14" fmla="*/ 36335 w 481992"/>
              <a:gd name="connsiteY14" fmla="*/ 194804 h 197711"/>
              <a:gd name="connsiteX15" fmla="*/ 39637 w 481992"/>
              <a:gd name="connsiteY15" fmla="*/ 178298 h 197711"/>
              <a:gd name="connsiteX16" fmla="*/ 85852 w 481992"/>
              <a:gd name="connsiteY16" fmla="*/ 40 h 1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1992" h="197711">
                <a:moveTo>
                  <a:pt x="85852" y="40"/>
                </a:moveTo>
                <a:cubicBezTo>
                  <a:pt x="79250" y="-2711"/>
                  <a:pt x="-1627" y="135384"/>
                  <a:pt x="24" y="161793"/>
                </a:cubicBezTo>
                <a:cubicBezTo>
                  <a:pt x="1675" y="188202"/>
                  <a:pt x="85852" y="157392"/>
                  <a:pt x="95755" y="158492"/>
                </a:cubicBezTo>
                <a:cubicBezTo>
                  <a:pt x="105658" y="159592"/>
                  <a:pt x="59443" y="168395"/>
                  <a:pt x="59443" y="168395"/>
                </a:cubicBezTo>
                <a:lnTo>
                  <a:pt x="244304" y="122180"/>
                </a:lnTo>
                <a:cubicBezTo>
                  <a:pt x="277865" y="113377"/>
                  <a:pt x="239352" y="115028"/>
                  <a:pt x="260809" y="115578"/>
                </a:cubicBezTo>
                <a:cubicBezTo>
                  <a:pt x="282266" y="116128"/>
                  <a:pt x="360392" y="124931"/>
                  <a:pt x="373046" y="125481"/>
                </a:cubicBezTo>
                <a:cubicBezTo>
                  <a:pt x="385700" y="126031"/>
                  <a:pt x="338935" y="124381"/>
                  <a:pt x="336734" y="118879"/>
                </a:cubicBezTo>
                <a:cubicBezTo>
                  <a:pt x="334533" y="113377"/>
                  <a:pt x="353240" y="96871"/>
                  <a:pt x="359842" y="92470"/>
                </a:cubicBezTo>
                <a:cubicBezTo>
                  <a:pt x="366444" y="88069"/>
                  <a:pt x="355991" y="85318"/>
                  <a:pt x="376347" y="92470"/>
                </a:cubicBezTo>
                <a:cubicBezTo>
                  <a:pt x="396703" y="99622"/>
                  <a:pt x="483082" y="129882"/>
                  <a:pt x="481982" y="135384"/>
                </a:cubicBezTo>
                <a:cubicBezTo>
                  <a:pt x="480882" y="140886"/>
                  <a:pt x="435767" y="128232"/>
                  <a:pt x="369745" y="125481"/>
                </a:cubicBezTo>
                <a:cubicBezTo>
                  <a:pt x="303723" y="122730"/>
                  <a:pt x="146372" y="113377"/>
                  <a:pt x="85852" y="118879"/>
                </a:cubicBezTo>
                <a:cubicBezTo>
                  <a:pt x="25332" y="124381"/>
                  <a:pt x="14879" y="145838"/>
                  <a:pt x="6626" y="158492"/>
                </a:cubicBezTo>
                <a:cubicBezTo>
                  <a:pt x="-1627" y="171146"/>
                  <a:pt x="30833" y="191503"/>
                  <a:pt x="36335" y="194804"/>
                </a:cubicBezTo>
                <a:cubicBezTo>
                  <a:pt x="41837" y="198105"/>
                  <a:pt x="32485" y="203606"/>
                  <a:pt x="39637" y="178298"/>
                </a:cubicBezTo>
                <a:cubicBezTo>
                  <a:pt x="46789" y="152990"/>
                  <a:pt x="92454" y="2791"/>
                  <a:pt x="85852" y="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98955D7-6AE7-E865-E859-1A6F15A5B2C6}"/>
              </a:ext>
            </a:extLst>
          </p:cNvPr>
          <p:cNvSpPr/>
          <p:nvPr/>
        </p:nvSpPr>
        <p:spPr>
          <a:xfrm>
            <a:off x="5707563" y="6836460"/>
            <a:ext cx="370269" cy="89220"/>
          </a:xfrm>
          <a:custGeom>
            <a:avLst/>
            <a:gdLst>
              <a:gd name="connsiteX0" fmla="*/ 10 w 370269"/>
              <a:gd name="connsiteY0" fmla="*/ 89212 h 89220"/>
              <a:gd name="connsiteX1" fmla="*/ 254193 w 370269"/>
              <a:gd name="connsiteY1" fmla="*/ 59502 h 89220"/>
              <a:gd name="connsiteX2" fmla="*/ 300408 w 370269"/>
              <a:gd name="connsiteY2" fmla="*/ 69406 h 89220"/>
              <a:gd name="connsiteX3" fmla="*/ 290505 w 370269"/>
              <a:gd name="connsiteY3" fmla="*/ 33094 h 89220"/>
              <a:gd name="connsiteX4" fmla="*/ 320215 w 370269"/>
              <a:gd name="connsiteY4" fmla="*/ 83 h 89220"/>
              <a:gd name="connsiteX5" fmla="*/ 369731 w 370269"/>
              <a:gd name="connsiteY5" fmla="*/ 42997 h 89220"/>
              <a:gd name="connsiteX6" fmla="*/ 340021 w 370269"/>
              <a:gd name="connsiteY6" fmla="*/ 42997 h 89220"/>
              <a:gd name="connsiteX7" fmla="*/ 244290 w 370269"/>
              <a:gd name="connsiteY7" fmla="*/ 56201 h 89220"/>
              <a:gd name="connsiteX8" fmla="*/ 10 w 370269"/>
              <a:gd name="connsiteY8" fmla="*/ 89212 h 8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69" h="89220">
                <a:moveTo>
                  <a:pt x="10" y="89212"/>
                </a:moveTo>
                <a:cubicBezTo>
                  <a:pt x="1660" y="89762"/>
                  <a:pt x="204127" y="62803"/>
                  <a:pt x="254193" y="59502"/>
                </a:cubicBezTo>
                <a:cubicBezTo>
                  <a:pt x="304259" y="56201"/>
                  <a:pt x="294356" y="73807"/>
                  <a:pt x="300408" y="69406"/>
                </a:cubicBezTo>
                <a:cubicBezTo>
                  <a:pt x="306460" y="65005"/>
                  <a:pt x="287204" y="44648"/>
                  <a:pt x="290505" y="33094"/>
                </a:cubicBezTo>
                <a:cubicBezTo>
                  <a:pt x="293806" y="21540"/>
                  <a:pt x="307011" y="-1567"/>
                  <a:pt x="320215" y="83"/>
                </a:cubicBezTo>
                <a:cubicBezTo>
                  <a:pt x="333419" y="1733"/>
                  <a:pt x="366430" y="35845"/>
                  <a:pt x="369731" y="42997"/>
                </a:cubicBezTo>
                <a:cubicBezTo>
                  <a:pt x="373032" y="50149"/>
                  <a:pt x="360928" y="40796"/>
                  <a:pt x="340021" y="42997"/>
                </a:cubicBezTo>
                <a:cubicBezTo>
                  <a:pt x="319114" y="45198"/>
                  <a:pt x="294907" y="50699"/>
                  <a:pt x="244290" y="56201"/>
                </a:cubicBezTo>
                <a:cubicBezTo>
                  <a:pt x="193673" y="61703"/>
                  <a:pt x="-1640" y="88662"/>
                  <a:pt x="10" y="892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399E7F3-3E64-476F-A9AB-CFBB57A90773}"/>
              </a:ext>
            </a:extLst>
          </p:cNvPr>
          <p:cNvSpPr/>
          <p:nvPr/>
        </p:nvSpPr>
        <p:spPr>
          <a:xfrm>
            <a:off x="5216059" y="7035740"/>
            <a:ext cx="840224" cy="32473"/>
          </a:xfrm>
          <a:custGeom>
            <a:avLst/>
            <a:gdLst>
              <a:gd name="connsiteX0" fmla="*/ 5095 w 840224"/>
              <a:gd name="connsiteY0" fmla="*/ 17704 h 32473"/>
              <a:gd name="connsiteX1" fmla="*/ 395984 w 840224"/>
              <a:gd name="connsiteY1" fmla="*/ 21194 h 32473"/>
              <a:gd name="connsiteX2" fmla="*/ 333162 w 840224"/>
              <a:gd name="connsiteY2" fmla="*/ 10724 h 32473"/>
              <a:gd name="connsiteX3" fmla="*/ 828753 w 840224"/>
              <a:gd name="connsiteY3" fmla="*/ 28175 h 32473"/>
              <a:gd name="connsiteX4" fmla="*/ 654249 w 840224"/>
              <a:gd name="connsiteY4" fmla="*/ 28175 h 32473"/>
              <a:gd name="connsiteX5" fmla="*/ 340143 w 840224"/>
              <a:gd name="connsiteY5" fmla="*/ 3744 h 32473"/>
              <a:gd name="connsiteX6" fmla="*/ 664720 w 840224"/>
              <a:gd name="connsiteY6" fmla="*/ 14214 h 32473"/>
              <a:gd name="connsiteX7" fmla="*/ 626329 w 840224"/>
              <a:gd name="connsiteY7" fmla="*/ 254 h 32473"/>
              <a:gd name="connsiteX8" fmla="*/ 406454 w 840224"/>
              <a:gd name="connsiteY8" fmla="*/ 7234 h 32473"/>
              <a:gd name="connsiteX9" fmla="*/ 186579 w 840224"/>
              <a:gd name="connsiteY9" fmla="*/ 31665 h 32473"/>
              <a:gd name="connsiteX10" fmla="*/ 5095 w 840224"/>
              <a:gd name="connsiteY10" fmla="*/ 17704 h 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224" h="32473">
                <a:moveTo>
                  <a:pt x="5095" y="17704"/>
                </a:moveTo>
                <a:cubicBezTo>
                  <a:pt x="39996" y="15959"/>
                  <a:pt x="341306" y="22357"/>
                  <a:pt x="395984" y="21194"/>
                </a:cubicBezTo>
                <a:cubicBezTo>
                  <a:pt x="450662" y="20031"/>
                  <a:pt x="261034" y="9561"/>
                  <a:pt x="333162" y="10724"/>
                </a:cubicBezTo>
                <a:cubicBezTo>
                  <a:pt x="405290" y="11887"/>
                  <a:pt x="775239" y="25267"/>
                  <a:pt x="828753" y="28175"/>
                </a:cubicBezTo>
                <a:cubicBezTo>
                  <a:pt x="882267" y="31083"/>
                  <a:pt x="735684" y="32247"/>
                  <a:pt x="654249" y="28175"/>
                </a:cubicBezTo>
                <a:cubicBezTo>
                  <a:pt x="572814" y="24103"/>
                  <a:pt x="338398" y="6071"/>
                  <a:pt x="340143" y="3744"/>
                </a:cubicBezTo>
                <a:cubicBezTo>
                  <a:pt x="341888" y="1417"/>
                  <a:pt x="617022" y="14796"/>
                  <a:pt x="664720" y="14214"/>
                </a:cubicBezTo>
                <a:cubicBezTo>
                  <a:pt x="712418" y="13632"/>
                  <a:pt x="626329" y="254"/>
                  <a:pt x="626329" y="254"/>
                </a:cubicBezTo>
                <a:cubicBezTo>
                  <a:pt x="583285" y="-909"/>
                  <a:pt x="479746" y="1999"/>
                  <a:pt x="406454" y="7234"/>
                </a:cubicBezTo>
                <a:cubicBezTo>
                  <a:pt x="333162" y="12469"/>
                  <a:pt x="249400" y="27012"/>
                  <a:pt x="186579" y="31665"/>
                </a:cubicBezTo>
                <a:cubicBezTo>
                  <a:pt x="123758" y="36318"/>
                  <a:pt x="-29806" y="19449"/>
                  <a:pt x="5095" y="17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7203B9-9EA8-E0B8-A8DB-C0B78E2498A6}"/>
              </a:ext>
            </a:extLst>
          </p:cNvPr>
          <p:cNvSpPr/>
          <p:nvPr/>
        </p:nvSpPr>
        <p:spPr>
          <a:xfrm>
            <a:off x="5639963" y="6986827"/>
            <a:ext cx="439925" cy="119011"/>
          </a:xfrm>
          <a:custGeom>
            <a:avLst/>
            <a:gdLst>
              <a:gd name="connsiteX0" fmla="*/ 0 w 439925"/>
              <a:gd name="connsiteY0" fmla="*/ 7286 h 119011"/>
              <a:gd name="connsiteX1" fmla="*/ 359478 w 439925"/>
              <a:gd name="connsiteY1" fmla="*/ 38697 h 119011"/>
              <a:gd name="connsiteX2" fmla="*/ 439750 w 439925"/>
              <a:gd name="connsiteY2" fmla="*/ 118968 h 119011"/>
              <a:gd name="connsiteX3" fmla="*/ 376929 w 439925"/>
              <a:gd name="connsiteY3" fmla="*/ 49167 h 119011"/>
              <a:gd name="connsiteX4" fmla="*/ 247796 w 439925"/>
              <a:gd name="connsiteY4" fmla="*/ 306 h 119011"/>
              <a:gd name="connsiteX5" fmla="*/ 230345 w 439925"/>
              <a:gd name="connsiteY5" fmla="*/ 28226 h 119011"/>
              <a:gd name="connsiteX6" fmla="*/ 0 w 439925"/>
              <a:gd name="connsiteY6" fmla="*/ 7286 h 1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25" h="119011">
                <a:moveTo>
                  <a:pt x="0" y="7286"/>
                </a:moveTo>
                <a:cubicBezTo>
                  <a:pt x="21522" y="9031"/>
                  <a:pt x="286186" y="20083"/>
                  <a:pt x="359478" y="38697"/>
                </a:cubicBezTo>
                <a:cubicBezTo>
                  <a:pt x="432770" y="57311"/>
                  <a:pt x="436841" y="117223"/>
                  <a:pt x="439750" y="118968"/>
                </a:cubicBezTo>
                <a:cubicBezTo>
                  <a:pt x="442659" y="120713"/>
                  <a:pt x="408921" y="68944"/>
                  <a:pt x="376929" y="49167"/>
                </a:cubicBezTo>
                <a:cubicBezTo>
                  <a:pt x="344937" y="29390"/>
                  <a:pt x="272227" y="3796"/>
                  <a:pt x="247796" y="306"/>
                </a:cubicBezTo>
                <a:cubicBezTo>
                  <a:pt x="223365" y="-3184"/>
                  <a:pt x="275716" y="24154"/>
                  <a:pt x="230345" y="28226"/>
                </a:cubicBezTo>
                <a:lnTo>
                  <a:pt x="0" y="728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AE368F2-D972-5F55-4B01-654028B7FDF6}"/>
              </a:ext>
            </a:extLst>
          </p:cNvPr>
          <p:cNvSpPr/>
          <p:nvPr/>
        </p:nvSpPr>
        <p:spPr>
          <a:xfrm>
            <a:off x="6024592" y="6875378"/>
            <a:ext cx="300156" cy="297134"/>
          </a:xfrm>
          <a:custGeom>
            <a:avLst/>
            <a:gdLst>
              <a:gd name="connsiteX0" fmla="*/ 226135 w 300156"/>
              <a:gd name="connsiteY0" fmla="*/ 72 h 297134"/>
              <a:gd name="connsiteX1" fmla="*/ 292446 w 300156"/>
              <a:gd name="connsiteY1" fmla="*/ 48933 h 297134"/>
              <a:gd name="connsiteX2" fmla="*/ 13240 w 300156"/>
              <a:gd name="connsiteY2" fmla="*/ 94304 h 297134"/>
              <a:gd name="connsiteX3" fmla="*/ 41161 w 300156"/>
              <a:gd name="connsiteY3" fmla="*/ 111755 h 297134"/>
              <a:gd name="connsiteX4" fmla="*/ 6260 w 300156"/>
              <a:gd name="connsiteY4" fmla="*/ 143166 h 297134"/>
              <a:gd name="connsiteX5" fmla="*/ 48141 w 300156"/>
              <a:gd name="connsiteY5" fmla="*/ 164106 h 297134"/>
              <a:gd name="connsiteX6" fmla="*/ 37671 w 300156"/>
              <a:gd name="connsiteY6" fmla="*/ 296729 h 297134"/>
              <a:gd name="connsiteX7" fmla="*/ 44651 w 300156"/>
              <a:gd name="connsiteY7" fmla="*/ 202497 h 297134"/>
              <a:gd name="connsiteX8" fmla="*/ 13240 w 300156"/>
              <a:gd name="connsiteY8" fmla="*/ 118735 h 297134"/>
              <a:gd name="connsiteX9" fmla="*/ 191234 w 300156"/>
              <a:gd name="connsiteY9" fmla="*/ 69874 h 297134"/>
              <a:gd name="connsiteX10" fmla="*/ 156333 w 300156"/>
              <a:gd name="connsiteY10" fmla="*/ 87324 h 297134"/>
              <a:gd name="connsiteX11" fmla="*/ 274996 w 300156"/>
              <a:gd name="connsiteY11" fmla="*/ 66384 h 297134"/>
              <a:gd name="connsiteX12" fmla="*/ 271506 w 300156"/>
              <a:gd name="connsiteY12" fmla="*/ 38463 h 297134"/>
              <a:gd name="connsiteX13" fmla="*/ 226135 w 300156"/>
              <a:gd name="connsiteY13" fmla="*/ 72 h 29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156" h="297134">
                <a:moveTo>
                  <a:pt x="226135" y="72"/>
                </a:moveTo>
                <a:cubicBezTo>
                  <a:pt x="229625" y="1817"/>
                  <a:pt x="327929" y="33228"/>
                  <a:pt x="292446" y="48933"/>
                </a:cubicBezTo>
                <a:cubicBezTo>
                  <a:pt x="256964" y="64638"/>
                  <a:pt x="55121" y="83834"/>
                  <a:pt x="13240" y="94304"/>
                </a:cubicBezTo>
                <a:cubicBezTo>
                  <a:pt x="-28641" y="104774"/>
                  <a:pt x="42324" y="103611"/>
                  <a:pt x="41161" y="111755"/>
                </a:cubicBezTo>
                <a:cubicBezTo>
                  <a:pt x="39998" y="119899"/>
                  <a:pt x="5097" y="134441"/>
                  <a:pt x="6260" y="143166"/>
                </a:cubicBezTo>
                <a:cubicBezTo>
                  <a:pt x="7423" y="151891"/>
                  <a:pt x="42906" y="138512"/>
                  <a:pt x="48141" y="164106"/>
                </a:cubicBezTo>
                <a:cubicBezTo>
                  <a:pt x="53376" y="189700"/>
                  <a:pt x="38253" y="290331"/>
                  <a:pt x="37671" y="296729"/>
                </a:cubicBezTo>
                <a:cubicBezTo>
                  <a:pt x="37089" y="303128"/>
                  <a:pt x="48723" y="232163"/>
                  <a:pt x="44651" y="202497"/>
                </a:cubicBezTo>
                <a:cubicBezTo>
                  <a:pt x="40579" y="172831"/>
                  <a:pt x="-11191" y="140839"/>
                  <a:pt x="13240" y="118735"/>
                </a:cubicBezTo>
                <a:cubicBezTo>
                  <a:pt x="37671" y="96631"/>
                  <a:pt x="167385" y="75109"/>
                  <a:pt x="191234" y="69874"/>
                </a:cubicBezTo>
                <a:cubicBezTo>
                  <a:pt x="215083" y="64639"/>
                  <a:pt x="142373" y="87906"/>
                  <a:pt x="156333" y="87324"/>
                </a:cubicBezTo>
                <a:cubicBezTo>
                  <a:pt x="170293" y="86742"/>
                  <a:pt x="255801" y="74528"/>
                  <a:pt x="274996" y="66384"/>
                </a:cubicBezTo>
                <a:cubicBezTo>
                  <a:pt x="294192" y="58241"/>
                  <a:pt x="273833" y="48352"/>
                  <a:pt x="271506" y="38463"/>
                </a:cubicBezTo>
                <a:cubicBezTo>
                  <a:pt x="269179" y="28574"/>
                  <a:pt x="222645" y="-1673"/>
                  <a:pt x="226135" y="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CEBC5C7-19B5-B598-920F-054AB732093A}"/>
              </a:ext>
            </a:extLst>
          </p:cNvPr>
          <p:cNvSpPr/>
          <p:nvPr/>
        </p:nvSpPr>
        <p:spPr>
          <a:xfrm>
            <a:off x="5179273" y="7035892"/>
            <a:ext cx="736406" cy="181069"/>
          </a:xfrm>
          <a:custGeom>
            <a:avLst/>
            <a:gdLst>
              <a:gd name="connsiteX0" fmla="*/ 0 w 736406"/>
              <a:gd name="connsiteY0" fmla="*/ 102 h 181069"/>
              <a:gd name="connsiteX1" fmla="*/ 376929 w 736406"/>
              <a:gd name="connsiteY1" fmla="*/ 132725 h 181069"/>
              <a:gd name="connsiteX2" fmla="*/ 282696 w 736406"/>
              <a:gd name="connsiteY2" fmla="*/ 108294 h 181069"/>
              <a:gd name="connsiteX3" fmla="*/ 663115 w 736406"/>
              <a:gd name="connsiteY3" fmla="*/ 157155 h 181069"/>
              <a:gd name="connsiteX4" fmla="*/ 736406 w 736406"/>
              <a:gd name="connsiteY4" fmla="*/ 150175 h 181069"/>
              <a:gd name="connsiteX5" fmla="*/ 499081 w 736406"/>
              <a:gd name="connsiteY5" fmla="*/ 174606 h 181069"/>
              <a:gd name="connsiteX6" fmla="*/ 610764 w 736406"/>
              <a:gd name="connsiteY6" fmla="*/ 178096 h 181069"/>
              <a:gd name="connsiteX7" fmla="*/ 492101 w 736406"/>
              <a:gd name="connsiteY7" fmla="*/ 136215 h 181069"/>
              <a:gd name="connsiteX8" fmla="*/ 303637 w 736406"/>
              <a:gd name="connsiteY8" fmla="*/ 101314 h 181069"/>
              <a:gd name="connsiteX9" fmla="*/ 373438 w 736406"/>
              <a:gd name="connsiteY9" fmla="*/ 157155 h 181069"/>
              <a:gd name="connsiteX10" fmla="*/ 0 w 736406"/>
              <a:gd name="connsiteY10" fmla="*/ 102 h 1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406" h="181069">
                <a:moveTo>
                  <a:pt x="0" y="102"/>
                </a:moveTo>
                <a:cubicBezTo>
                  <a:pt x="582" y="-3970"/>
                  <a:pt x="329813" y="114693"/>
                  <a:pt x="376929" y="132725"/>
                </a:cubicBezTo>
                <a:cubicBezTo>
                  <a:pt x="424045" y="150757"/>
                  <a:pt x="234998" y="104222"/>
                  <a:pt x="282696" y="108294"/>
                </a:cubicBezTo>
                <a:cubicBezTo>
                  <a:pt x="330394" y="112366"/>
                  <a:pt x="587497" y="150175"/>
                  <a:pt x="663115" y="157155"/>
                </a:cubicBezTo>
                <a:lnTo>
                  <a:pt x="736406" y="150175"/>
                </a:lnTo>
                <a:cubicBezTo>
                  <a:pt x="709067" y="153083"/>
                  <a:pt x="520021" y="169953"/>
                  <a:pt x="499081" y="174606"/>
                </a:cubicBezTo>
                <a:cubicBezTo>
                  <a:pt x="478141" y="179259"/>
                  <a:pt x="611927" y="184495"/>
                  <a:pt x="610764" y="178096"/>
                </a:cubicBezTo>
                <a:cubicBezTo>
                  <a:pt x="609601" y="171698"/>
                  <a:pt x="543289" y="149012"/>
                  <a:pt x="492101" y="136215"/>
                </a:cubicBezTo>
                <a:cubicBezTo>
                  <a:pt x="440913" y="123418"/>
                  <a:pt x="323414" y="97824"/>
                  <a:pt x="303637" y="101314"/>
                </a:cubicBezTo>
                <a:cubicBezTo>
                  <a:pt x="283860" y="104804"/>
                  <a:pt x="419391" y="172279"/>
                  <a:pt x="373438" y="157155"/>
                </a:cubicBezTo>
                <a:cubicBezTo>
                  <a:pt x="327485" y="142031"/>
                  <a:pt x="-582" y="4174"/>
                  <a:pt x="0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9EC9161-1C29-D025-787F-6C489DA763D7}"/>
              </a:ext>
            </a:extLst>
          </p:cNvPr>
          <p:cNvSpPr/>
          <p:nvPr/>
        </p:nvSpPr>
        <p:spPr>
          <a:xfrm>
            <a:off x="5643156" y="7178594"/>
            <a:ext cx="591780" cy="151404"/>
          </a:xfrm>
          <a:custGeom>
            <a:avLst/>
            <a:gdLst>
              <a:gd name="connsiteX0" fmla="*/ 70099 w 591780"/>
              <a:gd name="connsiteY0" fmla="*/ 98215 h 151404"/>
              <a:gd name="connsiteX1" fmla="*/ 122450 w 591780"/>
              <a:gd name="connsiteY1" fmla="*/ 98215 h 151404"/>
              <a:gd name="connsiteX2" fmla="*/ 349305 w 591780"/>
              <a:gd name="connsiteY2" fmla="*/ 49354 h 151404"/>
              <a:gd name="connsiteX3" fmla="*/ 415617 w 591780"/>
              <a:gd name="connsiteY3" fmla="*/ 493 h 151404"/>
              <a:gd name="connsiteX4" fmla="*/ 310914 w 591780"/>
              <a:gd name="connsiteY4" fmla="*/ 80765 h 151404"/>
              <a:gd name="connsiteX5" fmla="*/ 590120 w 591780"/>
              <a:gd name="connsiteY5" fmla="*/ 35394 h 151404"/>
              <a:gd name="connsiteX6" fmla="*/ 422597 w 591780"/>
              <a:gd name="connsiteY6" fmla="*/ 94725 h 151404"/>
              <a:gd name="connsiteX7" fmla="*/ 331855 w 591780"/>
              <a:gd name="connsiteY7" fmla="*/ 133116 h 151404"/>
              <a:gd name="connsiteX8" fmla="*/ 447027 w 591780"/>
              <a:gd name="connsiteY8" fmla="*/ 119156 h 151404"/>
              <a:gd name="connsiteX9" fmla="*/ 297 w 591780"/>
              <a:gd name="connsiteY9" fmla="*/ 150566 h 151404"/>
              <a:gd name="connsiteX10" fmla="*/ 523809 w 591780"/>
              <a:gd name="connsiteY10" fmla="*/ 136606 h 151404"/>
              <a:gd name="connsiteX11" fmla="*/ 338835 w 591780"/>
              <a:gd name="connsiteY11" fmla="*/ 77275 h 151404"/>
              <a:gd name="connsiteX12" fmla="*/ 377226 w 591780"/>
              <a:gd name="connsiteY12" fmla="*/ 31904 h 151404"/>
              <a:gd name="connsiteX13" fmla="*/ 262053 w 591780"/>
              <a:gd name="connsiteY13" fmla="*/ 98215 h 151404"/>
              <a:gd name="connsiteX14" fmla="*/ 70099 w 591780"/>
              <a:gd name="connsiteY14" fmla="*/ 98215 h 15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1780" h="151404">
                <a:moveTo>
                  <a:pt x="70099" y="98215"/>
                </a:moveTo>
                <a:cubicBezTo>
                  <a:pt x="46832" y="98215"/>
                  <a:pt x="75916" y="106358"/>
                  <a:pt x="122450" y="98215"/>
                </a:cubicBezTo>
                <a:cubicBezTo>
                  <a:pt x="168984" y="90072"/>
                  <a:pt x="300444" y="65641"/>
                  <a:pt x="349305" y="49354"/>
                </a:cubicBezTo>
                <a:cubicBezTo>
                  <a:pt x="398166" y="33067"/>
                  <a:pt x="422015" y="-4742"/>
                  <a:pt x="415617" y="493"/>
                </a:cubicBezTo>
                <a:cubicBezTo>
                  <a:pt x="409219" y="5728"/>
                  <a:pt x="281830" y="74948"/>
                  <a:pt x="310914" y="80765"/>
                </a:cubicBezTo>
                <a:cubicBezTo>
                  <a:pt x="339998" y="86582"/>
                  <a:pt x="571506" y="33067"/>
                  <a:pt x="590120" y="35394"/>
                </a:cubicBezTo>
                <a:cubicBezTo>
                  <a:pt x="608734" y="37721"/>
                  <a:pt x="465641" y="78438"/>
                  <a:pt x="422597" y="94725"/>
                </a:cubicBezTo>
                <a:cubicBezTo>
                  <a:pt x="379553" y="111012"/>
                  <a:pt x="327783" y="129044"/>
                  <a:pt x="331855" y="133116"/>
                </a:cubicBezTo>
                <a:cubicBezTo>
                  <a:pt x="335927" y="137188"/>
                  <a:pt x="502287" y="116248"/>
                  <a:pt x="447027" y="119156"/>
                </a:cubicBezTo>
                <a:cubicBezTo>
                  <a:pt x="391767" y="122064"/>
                  <a:pt x="-12500" y="147658"/>
                  <a:pt x="297" y="150566"/>
                </a:cubicBezTo>
                <a:cubicBezTo>
                  <a:pt x="13094" y="153474"/>
                  <a:pt x="467386" y="148821"/>
                  <a:pt x="523809" y="136606"/>
                </a:cubicBezTo>
                <a:cubicBezTo>
                  <a:pt x="580232" y="124391"/>
                  <a:pt x="363265" y="94725"/>
                  <a:pt x="338835" y="77275"/>
                </a:cubicBezTo>
                <a:cubicBezTo>
                  <a:pt x="314405" y="59825"/>
                  <a:pt x="390023" y="28414"/>
                  <a:pt x="377226" y="31904"/>
                </a:cubicBezTo>
                <a:cubicBezTo>
                  <a:pt x="364429" y="35394"/>
                  <a:pt x="317313" y="82510"/>
                  <a:pt x="262053" y="98215"/>
                </a:cubicBezTo>
                <a:cubicBezTo>
                  <a:pt x="206793" y="113920"/>
                  <a:pt x="93366" y="98215"/>
                  <a:pt x="70099" y="98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43AEE80F-1A41-2167-CA91-4B1A07792179}"/>
              </a:ext>
            </a:extLst>
          </p:cNvPr>
          <p:cNvSpPr/>
          <p:nvPr/>
        </p:nvSpPr>
        <p:spPr>
          <a:xfrm>
            <a:off x="6114842" y="7000761"/>
            <a:ext cx="204140" cy="197455"/>
          </a:xfrm>
          <a:custGeom>
            <a:avLst/>
            <a:gdLst>
              <a:gd name="connsiteX0" fmla="*/ 174833 w 204140"/>
              <a:gd name="connsiteY0" fmla="*/ 114 h 197455"/>
              <a:gd name="connsiteX1" fmla="*/ 181183 w 204140"/>
              <a:gd name="connsiteY1" fmla="*/ 82664 h 197455"/>
              <a:gd name="connsiteX2" fmla="*/ 208 w 204140"/>
              <a:gd name="connsiteY2" fmla="*/ 133464 h 197455"/>
              <a:gd name="connsiteX3" fmla="*/ 143083 w 204140"/>
              <a:gd name="connsiteY3" fmla="*/ 196964 h 197455"/>
              <a:gd name="connsiteX4" fmla="*/ 51008 w 204140"/>
              <a:gd name="connsiteY4" fmla="*/ 162039 h 197455"/>
              <a:gd name="connsiteX5" fmla="*/ 31958 w 204140"/>
              <a:gd name="connsiteY5" fmla="*/ 146164 h 197455"/>
              <a:gd name="connsiteX6" fmla="*/ 104983 w 204140"/>
              <a:gd name="connsiteY6" fmla="*/ 127114 h 197455"/>
              <a:gd name="connsiteX7" fmla="*/ 143083 w 204140"/>
              <a:gd name="connsiteY7" fmla="*/ 101714 h 197455"/>
              <a:gd name="connsiteX8" fmla="*/ 203408 w 204140"/>
              <a:gd name="connsiteY8" fmla="*/ 101714 h 197455"/>
              <a:gd name="connsiteX9" fmla="*/ 174833 w 204140"/>
              <a:gd name="connsiteY9" fmla="*/ 114 h 1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140" h="197455">
                <a:moveTo>
                  <a:pt x="174833" y="114"/>
                </a:moveTo>
                <a:cubicBezTo>
                  <a:pt x="171129" y="-3061"/>
                  <a:pt x="210287" y="60439"/>
                  <a:pt x="181183" y="82664"/>
                </a:cubicBezTo>
                <a:cubicBezTo>
                  <a:pt x="152079" y="104889"/>
                  <a:pt x="6558" y="114414"/>
                  <a:pt x="208" y="133464"/>
                </a:cubicBezTo>
                <a:cubicBezTo>
                  <a:pt x="-6142" y="152514"/>
                  <a:pt x="134616" y="192201"/>
                  <a:pt x="143083" y="196964"/>
                </a:cubicBezTo>
                <a:cubicBezTo>
                  <a:pt x="151550" y="201727"/>
                  <a:pt x="69529" y="170506"/>
                  <a:pt x="51008" y="162039"/>
                </a:cubicBezTo>
                <a:cubicBezTo>
                  <a:pt x="32487" y="153572"/>
                  <a:pt x="22962" y="151985"/>
                  <a:pt x="31958" y="146164"/>
                </a:cubicBezTo>
                <a:cubicBezTo>
                  <a:pt x="40954" y="140343"/>
                  <a:pt x="86462" y="134522"/>
                  <a:pt x="104983" y="127114"/>
                </a:cubicBezTo>
                <a:cubicBezTo>
                  <a:pt x="123504" y="119706"/>
                  <a:pt x="126679" y="105947"/>
                  <a:pt x="143083" y="101714"/>
                </a:cubicBezTo>
                <a:cubicBezTo>
                  <a:pt x="159487" y="97481"/>
                  <a:pt x="197587" y="112826"/>
                  <a:pt x="203408" y="101714"/>
                </a:cubicBezTo>
                <a:cubicBezTo>
                  <a:pt x="209229" y="90602"/>
                  <a:pt x="178537" y="3289"/>
                  <a:pt x="174833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E187597-A771-DFD8-73E4-A639DD698E12}"/>
              </a:ext>
            </a:extLst>
          </p:cNvPr>
          <p:cNvSpPr/>
          <p:nvPr/>
        </p:nvSpPr>
        <p:spPr>
          <a:xfrm>
            <a:off x="6235654" y="6927850"/>
            <a:ext cx="269921" cy="298584"/>
          </a:xfrm>
          <a:custGeom>
            <a:avLst/>
            <a:gdLst>
              <a:gd name="connsiteX0" fmla="*/ 269921 w 269921"/>
              <a:gd name="connsiteY0" fmla="*/ 0 h 298584"/>
              <a:gd name="connsiteX1" fmla="*/ 168321 w 269921"/>
              <a:gd name="connsiteY1" fmla="*/ 136525 h 298584"/>
              <a:gd name="connsiteX2" fmla="*/ 149271 w 269921"/>
              <a:gd name="connsiteY2" fmla="*/ 161925 h 298584"/>
              <a:gd name="connsiteX3" fmla="*/ 168321 w 269921"/>
              <a:gd name="connsiteY3" fmla="*/ 177800 h 298584"/>
              <a:gd name="connsiteX4" fmla="*/ 114346 w 269921"/>
              <a:gd name="connsiteY4" fmla="*/ 209550 h 298584"/>
              <a:gd name="connsiteX5" fmla="*/ 127046 w 269921"/>
              <a:gd name="connsiteY5" fmla="*/ 196850 h 298584"/>
              <a:gd name="connsiteX6" fmla="*/ 46 w 269921"/>
              <a:gd name="connsiteY6" fmla="*/ 298450 h 298584"/>
              <a:gd name="connsiteX7" fmla="*/ 142921 w 269921"/>
              <a:gd name="connsiteY7" fmla="*/ 219075 h 298584"/>
              <a:gd name="connsiteX8" fmla="*/ 76246 w 269921"/>
              <a:gd name="connsiteY8" fmla="*/ 244475 h 298584"/>
              <a:gd name="connsiteX9" fmla="*/ 117521 w 269921"/>
              <a:gd name="connsiteY9" fmla="*/ 177800 h 298584"/>
              <a:gd name="connsiteX10" fmla="*/ 155621 w 269921"/>
              <a:gd name="connsiteY10" fmla="*/ 142875 h 298584"/>
              <a:gd name="connsiteX11" fmla="*/ 269921 w 269921"/>
              <a:gd name="connsiteY11" fmla="*/ 0 h 2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21" h="298584">
                <a:moveTo>
                  <a:pt x="269921" y="0"/>
                </a:moveTo>
                <a:lnTo>
                  <a:pt x="168321" y="136525"/>
                </a:lnTo>
                <a:cubicBezTo>
                  <a:pt x="148213" y="163513"/>
                  <a:pt x="149271" y="155046"/>
                  <a:pt x="149271" y="161925"/>
                </a:cubicBezTo>
                <a:cubicBezTo>
                  <a:pt x="149271" y="168804"/>
                  <a:pt x="174142" y="169863"/>
                  <a:pt x="168321" y="177800"/>
                </a:cubicBezTo>
                <a:cubicBezTo>
                  <a:pt x="162500" y="185737"/>
                  <a:pt x="121225" y="206375"/>
                  <a:pt x="114346" y="209550"/>
                </a:cubicBezTo>
                <a:cubicBezTo>
                  <a:pt x="107467" y="212725"/>
                  <a:pt x="146096" y="182033"/>
                  <a:pt x="127046" y="196850"/>
                </a:cubicBezTo>
                <a:cubicBezTo>
                  <a:pt x="107996" y="211667"/>
                  <a:pt x="-2600" y="294746"/>
                  <a:pt x="46" y="298450"/>
                </a:cubicBezTo>
                <a:cubicBezTo>
                  <a:pt x="2692" y="302154"/>
                  <a:pt x="130221" y="228071"/>
                  <a:pt x="142921" y="219075"/>
                </a:cubicBezTo>
                <a:cubicBezTo>
                  <a:pt x="155621" y="210079"/>
                  <a:pt x="80479" y="251354"/>
                  <a:pt x="76246" y="244475"/>
                </a:cubicBezTo>
                <a:cubicBezTo>
                  <a:pt x="72013" y="237596"/>
                  <a:pt x="104292" y="194733"/>
                  <a:pt x="117521" y="177800"/>
                </a:cubicBezTo>
                <a:cubicBezTo>
                  <a:pt x="130750" y="160867"/>
                  <a:pt x="155621" y="142875"/>
                  <a:pt x="155621" y="142875"/>
                </a:cubicBezTo>
                <a:lnTo>
                  <a:pt x="269921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6C42296-F9E5-83D6-07D5-22B992A225F1}"/>
              </a:ext>
            </a:extLst>
          </p:cNvPr>
          <p:cNvSpPr/>
          <p:nvPr/>
        </p:nvSpPr>
        <p:spPr>
          <a:xfrm>
            <a:off x="6327759" y="6860908"/>
            <a:ext cx="76275" cy="229136"/>
          </a:xfrm>
          <a:custGeom>
            <a:avLst/>
            <a:gdLst>
              <a:gd name="connsiteX0" fmla="*/ 6366 w 76275"/>
              <a:gd name="connsiteY0" fmla="*/ 267 h 229136"/>
              <a:gd name="connsiteX1" fmla="*/ 76216 w 76275"/>
              <a:gd name="connsiteY1" fmla="*/ 63767 h 229136"/>
              <a:gd name="connsiteX2" fmla="*/ 19066 w 76275"/>
              <a:gd name="connsiteY2" fmla="*/ 124092 h 229136"/>
              <a:gd name="connsiteX3" fmla="*/ 50816 w 76275"/>
              <a:gd name="connsiteY3" fmla="*/ 149492 h 229136"/>
              <a:gd name="connsiteX4" fmla="*/ 16 w 76275"/>
              <a:gd name="connsiteY4" fmla="*/ 130442 h 229136"/>
              <a:gd name="connsiteX5" fmla="*/ 57166 w 76275"/>
              <a:gd name="connsiteY5" fmla="*/ 228867 h 229136"/>
              <a:gd name="connsiteX6" fmla="*/ 22241 w 76275"/>
              <a:gd name="connsiteY6" fmla="*/ 159017 h 229136"/>
              <a:gd name="connsiteX7" fmla="*/ 69866 w 76275"/>
              <a:gd name="connsiteY7" fmla="*/ 139967 h 229136"/>
              <a:gd name="connsiteX8" fmla="*/ 34941 w 76275"/>
              <a:gd name="connsiteY8" fmla="*/ 159017 h 229136"/>
              <a:gd name="connsiteX9" fmla="*/ 60341 w 76275"/>
              <a:gd name="connsiteY9" fmla="*/ 89167 h 229136"/>
              <a:gd name="connsiteX10" fmla="*/ 6366 w 76275"/>
              <a:gd name="connsiteY10" fmla="*/ 267 h 22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275" h="229136">
                <a:moveTo>
                  <a:pt x="6366" y="267"/>
                </a:moveTo>
                <a:cubicBezTo>
                  <a:pt x="9012" y="-3966"/>
                  <a:pt x="74099" y="43130"/>
                  <a:pt x="76216" y="63767"/>
                </a:cubicBezTo>
                <a:cubicBezTo>
                  <a:pt x="78333" y="84404"/>
                  <a:pt x="23299" y="109805"/>
                  <a:pt x="19066" y="124092"/>
                </a:cubicBezTo>
                <a:cubicBezTo>
                  <a:pt x="14833" y="138379"/>
                  <a:pt x="53991" y="148434"/>
                  <a:pt x="50816" y="149492"/>
                </a:cubicBezTo>
                <a:cubicBezTo>
                  <a:pt x="47641" y="150550"/>
                  <a:pt x="-1042" y="117213"/>
                  <a:pt x="16" y="130442"/>
                </a:cubicBezTo>
                <a:cubicBezTo>
                  <a:pt x="1074" y="143671"/>
                  <a:pt x="53462" y="224105"/>
                  <a:pt x="57166" y="228867"/>
                </a:cubicBezTo>
                <a:cubicBezTo>
                  <a:pt x="60870" y="233629"/>
                  <a:pt x="20124" y="173834"/>
                  <a:pt x="22241" y="159017"/>
                </a:cubicBezTo>
                <a:cubicBezTo>
                  <a:pt x="24358" y="144200"/>
                  <a:pt x="67749" y="139967"/>
                  <a:pt x="69866" y="139967"/>
                </a:cubicBezTo>
                <a:cubicBezTo>
                  <a:pt x="71983" y="139967"/>
                  <a:pt x="36528" y="167484"/>
                  <a:pt x="34941" y="159017"/>
                </a:cubicBezTo>
                <a:cubicBezTo>
                  <a:pt x="33354" y="150550"/>
                  <a:pt x="59283" y="112450"/>
                  <a:pt x="60341" y="89167"/>
                </a:cubicBezTo>
                <a:cubicBezTo>
                  <a:pt x="61399" y="65884"/>
                  <a:pt x="3720" y="4500"/>
                  <a:pt x="6366" y="2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8EEEDD5-DD65-47EE-8940-3D25DF463BB0}"/>
              </a:ext>
            </a:extLst>
          </p:cNvPr>
          <p:cNvSpPr/>
          <p:nvPr/>
        </p:nvSpPr>
        <p:spPr>
          <a:xfrm>
            <a:off x="6571815" y="3206333"/>
            <a:ext cx="378576" cy="996939"/>
          </a:xfrm>
          <a:custGeom>
            <a:avLst/>
            <a:gdLst>
              <a:gd name="connsiteX0" fmla="*/ 435 w 378576"/>
              <a:gd name="connsiteY0" fmla="*/ 3592 h 996939"/>
              <a:gd name="connsiteX1" fmla="*/ 206810 w 378576"/>
              <a:gd name="connsiteY1" fmla="*/ 483017 h 996939"/>
              <a:gd name="connsiteX2" fmla="*/ 194110 w 378576"/>
              <a:gd name="connsiteY2" fmla="*/ 470317 h 996939"/>
              <a:gd name="connsiteX3" fmla="*/ 336985 w 378576"/>
              <a:gd name="connsiteY3" fmla="*/ 689392 h 996939"/>
              <a:gd name="connsiteX4" fmla="*/ 311585 w 378576"/>
              <a:gd name="connsiteY4" fmla="*/ 737017 h 996939"/>
              <a:gd name="connsiteX5" fmla="*/ 378260 w 378576"/>
              <a:gd name="connsiteY5" fmla="*/ 991017 h 996939"/>
              <a:gd name="connsiteX6" fmla="*/ 333810 w 378576"/>
              <a:gd name="connsiteY6" fmla="*/ 892592 h 996939"/>
              <a:gd name="connsiteX7" fmla="*/ 267135 w 378576"/>
              <a:gd name="connsiteY7" fmla="*/ 629067 h 996939"/>
              <a:gd name="connsiteX8" fmla="*/ 276660 w 378576"/>
              <a:gd name="connsiteY8" fmla="*/ 651292 h 996939"/>
              <a:gd name="connsiteX9" fmla="*/ 54410 w 378576"/>
              <a:gd name="connsiteY9" fmla="*/ 209967 h 996939"/>
              <a:gd name="connsiteX10" fmla="*/ 149660 w 378576"/>
              <a:gd name="connsiteY10" fmla="*/ 260767 h 996939"/>
              <a:gd name="connsiteX11" fmla="*/ 435 w 378576"/>
              <a:gd name="connsiteY11" fmla="*/ 3592 h 99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576" h="996939">
                <a:moveTo>
                  <a:pt x="435" y="3592"/>
                </a:moveTo>
                <a:cubicBezTo>
                  <a:pt x="9960" y="40634"/>
                  <a:pt x="174531" y="405230"/>
                  <a:pt x="206810" y="483017"/>
                </a:cubicBezTo>
                <a:cubicBezTo>
                  <a:pt x="239089" y="560805"/>
                  <a:pt x="172414" y="435921"/>
                  <a:pt x="194110" y="470317"/>
                </a:cubicBezTo>
                <a:cubicBezTo>
                  <a:pt x="215806" y="504713"/>
                  <a:pt x="317406" y="644942"/>
                  <a:pt x="336985" y="689392"/>
                </a:cubicBezTo>
                <a:cubicBezTo>
                  <a:pt x="356564" y="733842"/>
                  <a:pt x="304706" y="686746"/>
                  <a:pt x="311585" y="737017"/>
                </a:cubicBezTo>
                <a:cubicBezTo>
                  <a:pt x="318464" y="787288"/>
                  <a:pt x="374556" y="965088"/>
                  <a:pt x="378260" y="991017"/>
                </a:cubicBezTo>
                <a:cubicBezTo>
                  <a:pt x="381964" y="1016946"/>
                  <a:pt x="352331" y="952917"/>
                  <a:pt x="333810" y="892592"/>
                </a:cubicBezTo>
                <a:cubicBezTo>
                  <a:pt x="315289" y="832267"/>
                  <a:pt x="276660" y="669284"/>
                  <a:pt x="267135" y="629067"/>
                </a:cubicBezTo>
                <a:cubicBezTo>
                  <a:pt x="257610" y="588850"/>
                  <a:pt x="312114" y="721142"/>
                  <a:pt x="276660" y="651292"/>
                </a:cubicBezTo>
                <a:cubicBezTo>
                  <a:pt x="241206" y="581442"/>
                  <a:pt x="75577" y="275055"/>
                  <a:pt x="54410" y="209967"/>
                </a:cubicBezTo>
                <a:cubicBezTo>
                  <a:pt x="33243" y="144880"/>
                  <a:pt x="158656" y="294104"/>
                  <a:pt x="149660" y="260767"/>
                </a:cubicBezTo>
                <a:cubicBezTo>
                  <a:pt x="140664" y="227430"/>
                  <a:pt x="-9090" y="-33450"/>
                  <a:pt x="435" y="35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C7D6B04-E17E-D83D-0697-9D19F33E4DAD}"/>
              </a:ext>
            </a:extLst>
          </p:cNvPr>
          <p:cNvSpPr/>
          <p:nvPr/>
        </p:nvSpPr>
        <p:spPr>
          <a:xfrm>
            <a:off x="5157708" y="2584457"/>
            <a:ext cx="1442209" cy="697736"/>
          </a:xfrm>
          <a:custGeom>
            <a:avLst/>
            <a:gdLst>
              <a:gd name="connsiteX0" fmla="*/ 28889 w 1442209"/>
              <a:gd name="connsiteY0" fmla="*/ 12589 h 697736"/>
              <a:gd name="connsiteX1" fmla="*/ 122577 w 1442209"/>
              <a:gd name="connsiteY1" fmla="*/ 42569 h 697736"/>
              <a:gd name="connsiteX2" fmla="*/ 1063210 w 1442209"/>
              <a:gd name="connsiteY2" fmla="*/ 361110 h 697736"/>
              <a:gd name="connsiteX3" fmla="*/ 999502 w 1442209"/>
              <a:gd name="connsiteY3" fmla="*/ 387343 h 697736"/>
              <a:gd name="connsiteX4" fmla="*/ 1437964 w 1442209"/>
              <a:gd name="connsiteY4" fmla="*/ 694641 h 697736"/>
              <a:gd name="connsiteX5" fmla="*/ 1209364 w 1442209"/>
              <a:gd name="connsiteY5" fmla="*/ 533497 h 697736"/>
              <a:gd name="connsiteX6" fmla="*/ 999502 w 1442209"/>
              <a:gd name="connsiteY6" fmla="*/ 334877 h 697736"/>
              <a:gd name="connsiteX7" fmla="*/ 1119423 w 1442209"/>
              <a:gd name="connsiteY7" fmla="*/ 398586 h 697736"/>
              <a:gd name="connsiteX8" fmla="*/ 725931 w 1442209"/>
              <a:gd name="connsiteY8" fmla="*/ 286159 h 697736"/>
              <a:gd name="connsiteX9" fmla="*/ 28889 w 1442209"/>
              <a:gd name="connsiteY9" fmla="*/ 12589 h 69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2209" h="697736">
                <a:moveTo>
                  <a:pt x="28889" y="12589"/>
                </a:moveTo>
                <a:cubicBezTo>
                  <a:pt x="-71670" y="-28009"/>
                  <a:pt x="122577" y="42569"/>
                  <a:pt x="122577" y="42569"/>
                </a:cubicBezTo>
                <a:cubicBezTo>
                  <a:pt x="294964" y="100656"/>
                  <a:pt x="917056" y="303648"/>
                  <a:pt x="1063210" y="361110"/>
                </a:cubicBezTo>
                <a:cubicBezTo>
                  <a:pt x="1209364" y="418572"/>
                  <a:pt x="937043" y="331755"/>
                  <a:pt x="999502" y="387343"/>
                </a:cubicBezTo>
                <a:cubicBezTo>
                  <a:pt x="1061961" y="442931"/>
                  <a:pt x="1437964" y="694641"/>
                  <a:pt x="1437964" y="694641"/>
                </a:cubicBezTo>
                <a:cubicBezTo>
                  <a:pt x="1472941" y="719000"/>
                  <a:pt x="1282441" y="593458"/>
                  <a:pt x="1209364" y="533497"/>
                </a:cubicBezTo>
                <a:cubicBezTo>
                  <a:pt x="1136287" y="473536"/>
                  <a:pt x="1014492" y="357362"/>
                  <a:pt x="999502" y="334877"/>
                </a:cubicBezTo>
                <a:cubicBezTo>
                  <a:pt x="984512" y="312392"/>
                  <a:pt x="1165018" y="406706"/>
                  <a:pt x="1119423" y="398586"/>
                </a:cubicBezTo>
                <a:cubicBezTo>
                  <a:pt x="1073828" y="390466"/>
                  <a:pt x="900192" y="352366"/>
                  <a:pt x="725931" y="286159"/>
                </a:cubicBezTo>
                <a:cubicBezTo>
                  <a:pt x="551670" y="219952"/>
                  <a:pt x="129448" y="53187"/>
                  <a:pt x="28889" y="125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72160FB7-04F3-6428-4D14-E9DFB1A0A017}"/>
              </a:ext>
            </a:extLst>
          </p:cNvPr>
          <p:cNvSpPr/>
          <p:nvPr/>
        </p:nvSpPr>
        <p:spPr>
          <a:xfrm>
            <a:off x="5947712" y="3526330"/>
            <a:ext cx="511350" cy="978535"/>
          </a:xfrm>
          <a:custGeom>
            <a:avLst/>
            <a:gdLst>
              <a:gd name="connsiteX0" fmla="*/ 3383 w 511350"/>
              <a:gd name="connsiteY0" fmla="*/ 106 h 978535"/>
              <a:gd name="connsiteX1" fmla="*/ 112062 w 511350"/>
              <a:gd name="connsiteY1" fmla="*/ 401093 h 978535"/>
              <a:gd name="connsiteX2" fmla="*/ 3383 w 511350"/>
              <a:gd name="connsiteY2" fmla="*/ 412336 h 978535"/>
              <a:gd name="connsiteX3" fmla="*/ 269458 w 511350"/>
              <a:gd name="connsiteY3" fmla="*/ 584722 h 978535"/>
              <a:gd name="connsiteX4" fmla="*/ 127052 w 511350"/>
              <a:gd name="connsiteY4" fmla="*/ 506024 h 978535"/>
              <a:gd name="connsiteX5" fmla="*/ 505554 w 511350"/>
              <a:gd name="connsiteY5" fmla="*/ 614703 h 978535"/>
              <a:gd name="connsiteX6" fmla="*/ 336914 w 511350"/>
              <a:gd name="connsiteY6" fmla="*/ 674663 h 978535"/>
              <a:gd name="connsiteX7" fmla="*/ 74586 w 511350"/>
              <a:gd name="connsiteY7" fmla="*/ 978214 h 978535"/>
              <a:gd name="connsiteX8" fmla="*/ 228236 w 511350"/>
              <a:gd name="connsiteY8" fmla="*/ 730877 h 978535"/>
              <a:gd name="connsiteX9" fmla="*/ 366895 w 511350"/>
              <a:gd name="connsiteY9" fmla="*/ 625945 h 978535"/>
              <a:gd name="connsiteX10" fmla="*/ 198255 w 511350"/>
              <a:gd name="connsiteY10" fmla="*/ 595965 h 978535"/>
              <a:gd name="connsiteX11" fmla="*/ 97072 w 511350"/>
              <a:gd name="connsiteY11" fmla="*/ 363618 h 978535"/>
              <a:gd name="connsiteX12" fmla="*/ 3383 w 511350"/>
              <a:gd name="connsiteY12" fmla="*/ 106 h 97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350" h="978535">
                <a:moveTo>
                  <a:pt x="3383" y="106"/>
                </a:moveTo>
                <a:cubicBezTo>
                  <a:pt x="5881" y="6352"/>
                  <a:pt x="112062" y="332388"/>
                  <a:pt x="112062" y="401093"/>
                </a:cubicBezTo>
                <a:cubicBezTo>
                  <a:pt x="112062" y="469798"/>
                  <a:pt x="-22850" y="381731"/>
                  <a:pt x="3383" y="412336"/>
                </a:cubicBezTo>
                <a:cubicBezTo>
                  <a:pt x="29616" y="442941"/>
                  <a:pt x="248847" y="569107"/>
                  <a:pt x="269458" y="584722"/>
                </a:cubicBezTo>
                <a:cubicBezTo>
                  <a:pt x="290069" y="600337"/>
                  <a:pt x="87703" y="501027"/>
                  <a:pt x="127052" y="506024"/>
                </a:cubicBezTo>
                <a:cubicBezTo>
                  <a:pt x="166401" y="511021"/>
                  <a:pt x="470577" y="586596"/>
                  <a:pt x="505554" y="614703"/>
                </a:cubicBezTo>
                <a:cubicBezTo>
                  <a:pt x="540531" y="642810"/>
                  <a:pt x="408742" y="614078"/>
                  <a:pt x="336914" y="674663"/>
                </a:cubicBezTo>
                <a:cubicBezTo>
                  <a:pt x="265086" y="735248"/>
                  <a:pt x="92699" y="968845"/>
                  <a:pt x="74586" y="978214"/>
                </a:cubicBezTo>
                <a:cubicBezTo>
                  <a:pt x="56473" y="987583"/>
                  <a:pt x="179518" y="789589"/>
                  <a:pt x="228236" y="730877"/>
                </a:cubicBezTo>
                <a:cubicBezTo>
                  <a:pt x="276954" y="672166"/>
                  <a:pt x="371892" y="648430"/>
                  <a:pt x="366895" y="625945"/>
                </a:cubicBezTo>
                <a:cubicBezTo>
                  <a:pt x="361898" y="603460"/>
                  <a:pt x="243225" y="639686"/>
                  <a:pt x="198255" y="595965"/>
                </a:cubicBezTo>
                <a:cubicBezTo>
                  <a:pt x="153285" y="552244"/>
                  <a:pt x="125178" y="463552"/>
                  <a:pt x="97072" y="363618"/>
                </a:cubicBezTo>
                <a:cubicBezTo>
                  <a:pt x="68966" y="263684"/>
                  <a:pt x="885" y="-6140"/>
                  <a:pt x="3383" y="1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828EF8E-79F9-4C6D-576E-20DC26157358}"/>
              </a:ext>
            </a:extLst>
          </p:cNvPr>
          <p:cNvSpPr/>
          <p:nvPr/>
        </p:nvSpPr>
        <p:spPr>
          <a:xfrm>
            <a:off x="5201586" y="3357079"/>
            <a:ext cx="421556" cy="991751"/>
          </a:xfrm>
          <a:custGeom>
            <a:avLst/>
            <a:gdLst>
              <a:gd name="connsiteX0" fmla="*/ 63709 w 421556"/>
              <a:gd name="connsiteY0" fmla="*/ 4465 h 991751"/>
              <a:gd name="connsiteX1" fmla="*/ 344775 w 421556"/>
              <a:gd name="connsiteY1" fmla="*/ 502888 h 991751"/>
              <a:gd name="connsiteX2" fmla="*/ 322289 w 421556"/>
              <a:gd name="connsiteY2" fmla="*/ 641547 h 991751"/>
              <a:gd name="connsiteX3" fmla="*/ 415978 w 421556"/>
              <a:gd name="connsiteY3" fmla="*/ 941351 h 991751"/>
              <a:gd name="connsiteX4" fmla="*/ 393493 w 421556"/>
              <a:gd name="connsiteY4" fmla="*/ 918865 h 991751"/>
              <a:gd name="connsiteX5" fmla="*/ 251086 w 421556"/>
              <a:gd name="connsiteY5" fmla="*/ 926360 h 991751"/>
              <a:gd name="connsiteX6" fmla="*/ 1 w 421556"/>
              <a:gd name="connsiteY6" fmla="*/ 873895 h 991751"/>
              <a:gd name="connsiteX7" fmla="*/ 254834 w 421556"/>
              <a:gd name="connsiteY7" fmla="*/ 956341 h 991751"/>
              <a:gd name="connsiteX8" fmla="*/ 412230 w 421556"/>
              <a:gd name="connsiteY8" fmla="*/ 986321 h 991751"/>
              <a:gd name="connsiteX9" fmla="*/ 356017 w 421556"/>
              <a:gd name="connsiteY9" fmla="*/ 851410 h 991751"/>
              <a:gd name="connsiteX10" fmla="*/ 333532 w 421556"/>
              <a:gd name="connsiteY10" fmla="*/ 502888 h 991751"/>
              <a:gd name="connsiteX11" fmla="*/ 352270 w 421556"/>
              <a:gd name="connsiteY11" fmla="*/ 495393 h 991751"/>
              <a:gd name="connsiteX12" fmla="*/ 228601 w 421556"/>
              <a:gd name="connsiteY12" fmla="*/ 270541 h 991751"/>
              <a:gd name="connsiteX13" fmla="*/ 63709 w 421556"/>
              <a:gd name="connsiteY13" fmla="*/ 4465 h 99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556" h="991751">
                <a:moveTo>
                  <a:pt x="63709" y="4465"/>
                </a:moveTo>
                <a:cubicBezTo>
                  <a:pt x="83071" y="43189"/>
                  <a:pt x="301678" y="396708"/>
                  <a:pt x="344775" y="502888"/>
                </a:cubicBezTo>
                <a:cubicBezTo>
                  <a:pt x="387872" y="609068"/>
                  <a:pt x="310422" y="568470"/>
                  <a:pt x="322289" y="641547"/>
                </a:cubicBezTo>
                <a:cubicBezTo>
                  <a:pt x="334156" y="714624"/>
                  <a:pt x="415978" y="941351"/>
                  <a:pt x="415978" y="941351"/>
                </a:cubicBezTo>
                <a:cubicBezTo>
                  <a:pt x="427845" y="987571"/>
                  <a:pt x="420975" y="921363"/>
                  <a:pt x="393493" y="918865"/>
                </a:cubicBezTo>
                <a:cubicBezTo>
                  <a:pt x="366011" y="916367"/>
                  <a:pt x="316668" y="933855"/>
                  <a:pt x="251086" y="926360"/>
                </a:cubicBezTo>
                <a:cubicBezTo>
                  <a:pt x="185504" y="918865"/>
                  <a:pt x="-624" y="868898"/>
                  <a:pt x="1" y="873895"/>
                </a:cubicBezTo>
                <a:cubicBezTo>
                  <a:pt x="626" y="878892"/>
                  <a:pt x="186129" y="937603"/>
                  <a:pt x="254834" y="956341"/>
                </a:cubicBezTo>
                <a:cubicBezTo>
                  <a:pt x="323539" y="975079"/>
                  <a:pt x="395366" y="1003810"/>
                  <a:pt x="412230" y="986321"/>
                </a:cubicBezTo>
                <a:cubicBezTo>
                  <a:pt x="429094" y="968832"/>
                  <a:pt x="369133" y="931982"/>
                  <a:pt x="356017" y="851410"/>
                </a:cubicBezTo>
                <a:cubicBezTo>
                  <a:pt x="342901" y="770838"/>
                  <a:pt x="334156" y="562224"/>
                  <a:pt x="333532" y="502888"/>
                </a:cubicBezTo>
                <a:cubicBezTo>
                  <a:pt x="332908" y="443552"/>
                  <a:pt x="369758" y="534117"/>
                  <a:pt x="352270" y="495393"/>
                </a:cubicBezTo>
                <a:cubicBezTo>
                  <a:pt x="334782" y="456669"/>
                  <a:pt x="276694" y="351738"/>
                  <a:pt x="228601" y="270541"/>
                </a:cubicBezTo>
                <a:cubicBezTo>
                  <a:pt x="180508" y="189344"/>
                  <a:pt x="44347" y="-34259"/>
                  <a:pt x="63709" y="44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A397AED-B7B6-E6A3-89B4-E6500D328BA7}"/>
              </a:ext>
            </a:extLst>
          </p:cNvPr>
          <p:cNvSpPr/>
          <p:nvPr/>
        </p:nvSpPr>
        <p:spPr>
          <a:xfrm>
            <a:off x="3953526" y="3241469"/>
            <a:ext cx="1218482" cy="661775"/>
          </a:xfrm>
          <a:custGeom>
            <a:avLst/>
            <a:gdLst>
              <a:gd name="connsiteX0" fmla="*/ 130 w 1218482"/>
              <a:gd name="connsiteY0" fmla="*/ 416131 h 661775"/>
              <a:gd name="connsiteX1" fmla="*/ 359894 w 1218482"/>
              <a:gd name="connsiteY1" fmla="*/ 239997 h 661775"/>
              <a:gd name="connsiteX2" fmla="*/ 603484 w 1218482"/>
              <a:gd name="connsiteY2" fmla="*/ 154 h 661775"/>
              <a:gd name="connsiteX3" fmla="*/ 809599 w 1218482"/>
              <a:gd name="connsiteY3" fmla="*/ 202521 h 661775"/>
              <a:gd name="connsiteX4" fmla="*/ 667192 w 1218482"/>
              <a:gd name="connsiteY4" fmla="*/ 138813 h 661775"/>
              <a:gd name="connsiteX5" fmla="*/ 1068179 w 1218482"/>
              <a:gd name="connsiteY5" fmla="*/ 232501 h 661775"/>
              <a:gd name="connsiteX6" fmla="*/ 1079422 w 1218482"/>
              <a:gd name="connsiteY6" fmla="*/ 419879 h 661775"/>
              <a:gd name="connsiteX7" fmla="*/ 1218081 w 1218482"/>
              <a:gd name="connsiteY7" fmla="*/ 659721 h 661775"/>
              <a:gd name="connsiteX8" fmla="*/ 1116897 w 1218482"/>
              <a:gd name="connsiteY8" fmla="*/ 517315 h 661775"/>
              <a:gd name="connsiteX9" fmla="*/ 981985 w 1218482"/>
              <a:gd name="connsiteY9" fmla="*/ 206269 h 661775"/>
              <a:gd name="connsiteX10" fmla="*/ 933267 w 1218482"/>
              <a:gd name="connsiteY10" fmla="*/ 172541 h 661775"/>
              <a:gd name="connsiteX11" fmla="*/ 644707 w 1218482"/>
              <a:gd name="connsiteY11" fmla="*/ 3901 h 661775"/>
              <a:gd name="connsiteX12" fmla="*/ 618474 w 1218482"/>
              <a:gd name="connsiteY12" fmla="*/ 101338 h 661775"/>
              <a:gd name="connsiteX13" fmla="*/ 247467 w 1218482"/>
              <a:gd name="connsiteY13" fmla="*/ 266229 h 661775"/>
              <a:gd name="connsiteX14" fmla="*/ 401117 w 1218482"/>
              <a:gd name="connsiteY14" fmla="*/ 198774 h 661775"/>
              <a:gd name="connsiteX15" fmla="*/ 130 w 1218482"/>
              <a:gd name="connsiteY15" fmla="*/ 416131 h 66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482" h="661775">
                <a:moveTo>
                  <a:pt x="130" y="416131"/>
                </a:moveTo>
                <a:cubicBezTo>
                  <a:pt x="-6740" y="423001"/>
                  <a:pt x="259335" y="309327"/>
                  <a:pt x="359894" y="239997"/>
                </a:cubicBezTo>
                <a:cubicBezTo>
                  <a:pt x="460453" y="170667"/>
                  <a:pt x="528533" y="6400"/>
                  <a:pt x="603484" y="154"/>
                </a:cubicBezTo>
                <a:cubicBezTo>
                  <a:pt x="678435" y="-6092"/>
                  <a:pt x="798981" y="179411"/>
                  <a:pt x="809599" y="202521"/>
                </a:cubicBezTo>
                <a:cubicBezTo>
                  <a:pt x="820217" y="225631"/>
                  <a:pt x="624095" y="133816"/>
                  <a:pt x="667192" y="138813"/>
                </a:cubicBezTo>
                <a:cubicBezTo>
                  <a:pt x="710289" y="143810"/>
                  <a:pt x="999474" y="185657"/>
                  <a:pt x="1068179" y="232501"/>
                </a:cubicBezTo>
                <a:cubicBezTo>
                  <a:pt x="1136884" y="279345"/>
                  <a:pt x="1054438" y="348676"/>
                  <a:pt x="1079422" y="419879"/>
                </a:cubicBezTo>
                <a:cubicBezTo>
                  <a:pt x="1104406" y="491082"/>
                  <a:pt x="1211835" y="643482"/>
                  <a:pt x="1218081" y="659721"/>
                </a:cubicBezTo>
                <a:cubicBezTo>
                  <a:pt x="1224327" y="675960"/>
                  <a:pt x="1156246" y="592890"/>
                  <a:pt x="1116897" y="517315"/>
                </a:cubicBezTo>
                <a:cubicBezTo>
                  <a:pt x="1077548" y="441740"/>
                  <a:pt x="1012590" y="263731"/>
                  <a:pt x="981985" y="206269"/>
                </a:cubicBezTo>
                <a:cubicBezTo>
                  <a:pt x="951380" y="148807"/>
                  <a:pt x="989480" y="206269"/>
                  <a:pt x="933267" y="172541"/>
                </a:cubicBezTo>
                <a:cubicBezTo>
                  <a:pt x="877054" y="138813"/>
                  <a:pt x="697173" y="15768"/>
                  <a:pt x="644707" y="3901"/>
                </a:cubicBezTo>
                <a:cubicBezTo>
                  <a:pt x="592241" y="-7966"/>
                  <a:pt x="684681" y="57617"/>
                  <a:pt x="618474" y="101338"/>
                </a:cubicBezTo>
                <a:cubicBezTo>
                  <a:pt x="552267" y="145059"/>
                  <a:pt x="247467" y="266229"/>
                  <a:pt x="247467" y="266229"/>
                </a:cubicBezTo>
                <a:cubicBezTo>
                  <a:pt x="211241" y="282468"/>
                  <a:pt x="436718" y="174415"/>
                  <a:pt x="401117" y="198774"/>
                </a:cubicBezTo>
                <a:cubicBezTo>
                  <a:pt x="365516" y="223133"/>
                  <a:pt x="7000" y="409261"/>
                  <a:pt x="130" y="4161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B53AD0A-8FFB-1719-DA99-C48ED4F41139}"/>
              </a:ext>
            </a:extLst>
          </p:cNvPr>
          <p:cNvSpPr/>
          <p:nvPr/>
        </p:nvSpPr>
        <p:spPr>
          <a:xfrm>
            <a:off x="3877488" y="3758631"/>
            <a:ext cx="342371" cy="849042"/>
          </a:xfrm>
          <a:custGeom>
            <a:avLst/>
            <a:gdLst>
              <a:gd name="connsiteX0" fmla="*/ 316010 w 342371"/>
              <a:gd name="connsiteY0" fmla="*/ 153 h 849042"/>
              <a:gd name="connsiteX1" fmla="*/ 76168 w 342371"/>
              <a:gd name="connsiteY1" fmla="*/ 363664 h 849042"/>
              <a:gd name="connsiteX2" fmla="*/ 274787 w 342371"/>
              <a:gd name="connsiteY2" fmla="*/ 498576 h 849042"/>
              <a:gd name="connsiteX3" fmla="*/ 1217 w 342371"/>
              <a:gd name="connsiteY3" fmla="*/ 847097 h 849042"/>
              <a:gd name="connsiteX4" fmla="*/ 181099 w 342371"/>
              <a:gd name="connsiteY4" fmla="*/ 633487 h 849042"/>
              <a:gd name="connsiteX5" fmla="*/ 342243 w 342371"/>
              <a:gd name="connsiteY5" fmla="*/ 502323 h 849042"/>
              <a:gd name="connsiteX6" fmla="*/ 154866 w 342371"/>
              <a:gd name="connsiteY6" fmla="*/ 494828 h 849042"/>
              <a:gd name="connsiteX7" fmla="*/ 121138 w 342371"/>
              <a:gd name="connsiteY7" fmla="*/ 476090 h 849042"/>
              <a:gd name="connsiteX8" fmla="*/ 98653 w 342371"/>
              <a:gd name="connsiteY8" fmla="*/ 337431 h 849042"/>
              <a:gd name="connsiteX9" fmla="*/ 121138 w 342371"/>
              <a:gd name="connsiteY9" fmla="*/ 318694 h 849042"/>
              <a:gd name="connsiteX10" fmla="*/ 316010 w 342371"/>
              <a:gd name="connsiteY10" fmla="*/ 153 h 84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71" h="849042">
                <a:moveTo>
                  <a:pt x="316010" y="153"/>
                </a:moveTo>
                <a:cubicBezTo>
                  <a:pt x="308515" y="7648"/>
                  <a:pt x="83039" y="280593"/>
                  <a:pt x="76168" y="363664"/>
                </a:cubicBezTo>
                <a:cubicBezTo>
                  <a:pt x="69297" y="446735"/>
                  <a:pt x="287279" y="418004"/>
                  <a:pt x="274787" y="498576"/>
                </a:cubicBezTo>
                <a:cubicBezTo>
                  <a:pt x="262295" y="579148"/>
                  <a:pt x="16832" y="824612"/>
                  <a:pt x="1217" y="847097"/>
                </a:cubicBezTo>
                <a:cubicBezTo>
                  <a:pt x="-14398" y="869582"/>
                  <a:pt x="124261" y="690949"/>
                  <a:pt x="181099" y="633487"/>
                </a:cubicBezTo>
                <a:cubicBezTo>
                  <a:pt x="237937" y="576025"/>
                  <a:pt x="346615" y="525433"/>
                  <a:pt x="342243" y="502323"/>
                </a:cubicBezTo>
                <a:cubicBezTo>
                  <a:pt x="337871" y="479213"/>
                  <a:pt x="191717" y="499200"/>
                  <a:pt x="154866" y="494828"/>
                </a:cubicBezTo>
                <a:cubicBezTo>
                  <a:pt x="118015" y="490456"/>
                  <a:pt x="130507" y="502323"/>
                  <a:pt x="121138" y="476090"/>
                </a:cubicBezTo>
                <a:cubicBezTo>
                  <a:pt x="111769" y="449857"/>
                  <a:pt x="98653" y="363664"/>
                  <a:pt x="98653" y="337431"/>
                </a:cubicBezTo>
                <a:cubicBezTo>
                  <a:pt x="98653" y="311198"/>
                  <a:pt x="82413" y="375531"/>
                  <a:pt x="121138" y="318694"/>
                </a:cubicBezTo>
                <a:cubicBezTo>
                  <a:pt x="159863" y="261857"/>
                  <a:pt x="323505" y="-7342"/>
                  <a:pt x="316010" y="1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BF29464-2D6A-937D-8133-8F18B49285A5}"/>
              </a:ext>
            </a:extLst>
          </p:cNvPr>
          <p:cNvSpPr/>
          <p:nvPr/>
        </p:nvSpPr>
        <p:spPr>
          <a:xfrm>
            <a:off x="4221448" y="3598572"/>
            <a:ext cx="641498" cy="301879"/>
          </a:xfrm>
          <a:custGeom>
            <a:avLst/>
            <a:gdLst>
              <a:gd name="connsiteX0" fmla="*/ 641497 w 641498"/>
              <a:gd name="connsiteY0" fmla="*/ 135228 h 301879"/>
              <a:gd name="connsiteX1" fmla="*/ 378261 w 641498"/>
              <a:gd name="connsiteY1" fmla="*/ 146 h 301879"/>
              <a:gd name="connsiteX2" fmla="*/ 354016 w 641498"/>
              <a:gd name="connsiteY2" fmla="*/ 110983 h 301879"/>
              <a:gd name="connsiteX3" fmla="*/ 250107 w 641498"/>
              <a:gd name="connsiteY3" fmla="*/ 204501 h 301879"/>
              <a:gd name="connsiteX4" fmla="*/ 725 w 641498"/>
              <a:gd name="connsiteY4" fmla="*/ 301483 h 301879"/>
              <a:gd name="connsiteX5" fmla="*/ 336697 w 641498"/>
              <a:gd name="connsiteY5" fmla="*/ 166401 h 301879"/>
              <a:gd name="connsiteX6" fmla="*/ 340161 w 641498"/>
              <a:gd name="connsiteY6" fmla="*/ 69419 h 301879"/>
              <a:gd name="connsiteX7" fmla="*/ 381725 w 641498"/>
              <a:gd name="connsiteY7" fmla="*/ 38246 h 301879"/>
              <a:gd name="connsiteX8" fmla="*/ 641497 w 641498"/>
              <a:gd name="connsiteY8" fmla="*/ 135228 h 3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98" h="301879">
                <a:moveTo>
                  <a:pt x="641497" y="135228"/>
                </a:moveTo>
                <a:cubicBezTo>
                  <a:pt x="640920" y="128878"/>
                  <a:pt x="426174" y="4187"/>
                  <a:pt x="378261" y="146"/>
                </a:cubicBezTo>
                <a:cubicBezTo>
                  <a:pt x="330347" y="-3895"/>
                  <a:pt x="375375" y="76924"/>
                  <a:pt x="354016" y="110983"/>
                </a:cubicBezTo>
                <a:cubicBezTo>
                  <a:pt x="332657" y="145042"/>
                  <a:pt x="308989" y="172751"/>
                  <a:pt x="250107" y="204501"/>
                </a:cubicBezTo>
                <a:cubicBezTo>
                  <a:pt x="191225" y="236251"/>
                  <a:pt x="-13707" y="307833"/>
                  <a:pt x="725" y="301483"/>
                </a:cubicBezTo>
                <a:cubicBezTo>
                  <a:pt x="15157" y="295133"/>
                  <a:pt x="280124" y="205078"/>
                  <a:pt x="336697" y="166401"/>
                </a:cubicBezTo>
                <a:cubicBezTo>
                  <a:pt x="393270" y="127724"/>
                  <a:pt x="332656" y="90778"/>
                  <a:pt x="340161" y="69419"/>
                </a:cubicBezTo>
                <a:cubicBezTo>
                  <a:pt x="347666" y="48060"/>
                  <a:pt x="330925" y="24969"/>
                  <a:pt x="381725" y="38246"/>
                </a:cubicBezTo>
                <a:cubicBezTo>
                  <a:pt x="432525" y="51523"/>
                  <a:pt x="642074" y="141578"/>
                  <a:pt x="641497" y="1352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EBA82C68-C1E2-FD6E-B82E-9D43D8978FDB}"/>
              </a:ext>
            </a:extLst>
          </p:cNvPr>
          <p:cNvSpPr/>
          <p:nvPr/>
        </p:nvSpPr>
        <p:spPr>
          <a:xfrm>
            <a:off x="3796145" y="5105400"/>
            <a:ext cx="814819" cy="729363"/>
          </a:xfrm>
          <a:custGeom>
            <a:avLst/>
            <a:gdLst>
              <a:gd name="connsiteX0" fmla="*/ 0 w 814819"/>
              <a:gd name="connsiteY0" fmla="*/ 0 h 729363"/>
              <a:gd name="connsiteX1" fmla="*/ 789710 w 814819"/>
              <a:gd name="connsiteY1" fmla="*/ 322118 h 729363"/>
              <a:gd name="connsiteX2" fmla="*/ 626919 w 814819"/>
              <a:gd name="connsiteY2" fmla="*/ 363682 h 729363"/>
              <a:gd name="connsiteX3" fmla="*/ 713510 w 814819"/>
              <a:gd name="connsiteY3" fmla="*/ 381000 h 729363"/>
              <a:gd name="connsiteX4" fmla="*/ 446810 w 814819"/>
              <a:gd name="connsiteY4" fmla="*/ 727364 h 729363"/>
              <a:gd name="connsiteX5" fmla="*/ 592282 w 814819"/>
              <a:gd name="connsiteY5" fmla="*/ 516082 h 729363"/>
              <a:gd name="connsiteX6" fmla="*/ 765464 w 814819"/>
              <a:gd name="connsiteY6" fmla="*/ 367145 h 729363"/>
              <a:gd name="connsiteX7" fmla="*/ 661555 w 814819"/>
              <a:gd name="connsiteY7" fmla="*/ 301336 h 729363"/>
              <a:gd name="connsiteX8" fmla="*/ 0 w 814819"/>
              <a:gd name="connsiteY8" fmla="*/ 0 h 7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819" h="729363">
                <a:moveTo>
                  <a:pt x="0" y="0"/>
                </a:moveTo>
                <a:cubicBezTo>
                  <a:pt x="21359" y="3464"/>
                  <a:pt x="685224" y="261504"/>
                  <a:pt x="789710" y="322118"/>
                </a:cubicBezTo>
                <a:cubicBezTo>
                  <a:pt x="894196" y="382732"/>
                  <a:pt x="639619" y="353868"/>
                  <a:pt x="626919" y="363682"/>
                </a:cubicBezTo>
                <a:cubicBezTo>
                  <a:pt x="614219" y="373496"/>
                  <a:pt x="743528" y="320386"/>
                  <a:pt x="713510" y="381000"/>
                </a:cubicBezTo>
                <a:cubicBezTo>
                  <a:pt x="683492" y="441614"/>
                  <a:pt x="467015" y="704850"/>
                  <a:pt x="446810" y="727364"/>
                </a:cubicBezTo>
                <a:cubicBezTo>
                  <a:pt x="426605" y="749878"/>
                  <a:pt x="539173" y="576118"/>
                  <a:pt x="592282" y="516082"/>
                </a:cubicBezTo>
                <a:cubicBezTo>
                  <a:pt x="645391" y="456046"/>
                  <a:pt x="753919" y="402936"/>
                  <a:pt x="765464" y="367145"/>
                </a:cubicBezTo>
                <a:cubicBezTo>
                  <a:pt x="777009" y="331354"/>
                  <a:pt x="794905" y="362527"/>
                  <a:pt x="661555" y="30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0A27CC7-74D2-66A7-C15B-A8AE7923550A}"/>
              </a:ext>
            </a:extLst>
          </p:cNvPr>
          <p:cNvSpPr/>
          <p:nvPr/>
        </p:nvSpPr>
        <p:spPr>
          <a:xfrm>
            <a:off x="4711694" y="2742211"/>
            <a:ext cx="653143" cy="1368785"/>
          </a:xfrm>
          <a:custGeom>
            <a:avLst/>
            <a:gdLst>
              <a:gd name="connsiteX0" fmla="*/ 2919 w 653143"/>
              <a:gd name="connsiteY0" fmla="*/ 989 h 1368785"/>
              <a:gd name="connsiteX1" fmla="*/ 95198 w 653143"/>
              <a:gd name="connsiteY1" fmla="*/ 244270 h 1368785"/>
              <a:gd name="connsiteX2" fmla="*/ 363645 w 653143"/>
              <a:gd name="connsiteY2" fmla="*/ 353327 h 1368785"/>
              <a:gd name="connsiteX3" fmla="*/ 338478 w 653143"/>
              <a:gd name="connsiteY3" fmla="*/ 437217 h 1368785"/>
              <a:gd name="connsiteX4" fmla="*/ 531425 w 653143"/>
              <a:gd name="connsiteY4" fmla="*/ 512717 h 1368785"/>
              <a:gd name="connsiteX5" fmla="*/ 497869 w 653143"/>
              <a:gd name="connsiteY5" fmla="*/ 638552 h 1368785"/>
              <a:gd name="connsiteX6" fmla="*/ 648871 w 653143"/>
              <a:gd name="connsiteY6" fmla="*/ 831499 h 1368785"/>
              <a:gd name="connsiteX7" fmla="*/ 606926 w 653143"/>
              <a:gd name="connsiteY7" fmla="*/ 1058002 h 1368785"/>
              <a:gd name="connsiteX8" fmla="*/ 556592 w 653143"/>
              <a:gd name="connsiteY8" fmla="*/ 1368395 h 1368785"/>
              <a:gd name="connsiteX9" fmla="*/ 615315 w 653143"/>
              <a:gd name="connsiteY9" fmla="*/ 990890 h 1368785"/>
              <a:gd name="connsiteX10" fmla="*/ 455924 w 653143"/>
              <a:gd name="connsiteY10" fmla="*/ 529495 h 1368785"/>
              <a:gd name="connsiteX11" fmla="*/ 523036 w 653143"/>
              <a:gd name="connsiteY11" fmla="*/ 621774 h 1368785"/>
              <a:gd name="connsiteX12" fmla="*/ 212644 w 653143"/>
              <a:gd name="connsiteY12" fmla="*/ 412050 h 1368785"/>
              <a:gd name="connsiteX13" fmla="*/ 430757 w 653143"/>
              <a:gd name="connsiteY13" fmla="*/ 504328 h 1368785"/>
              <a:gd name="connsiteX14" fmla="*/ 187477 w 653143"/>
              <a:gd name="connsiteY14" fmla="*/ 344938 h 1368785"/>
              <a:gd name="connsiteX15" fmla="*/ 2919 w 653143"/>
              <a:gd name="connsiteY15" fmla="*/ 989 h 13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3143" h="1368785">
                <a:moveTo>
                  <a:pt x="2919" y="989"/>
                </a:moveTo>
                <a:cubicBezTo>
                  <a:pt x="-12461" y="-15789"/>
                  <a:pt x="35077" y="185547"/>
                  <a:pt x="95198" y="244270"/>
                </a:cubicBezTo>
                <a:cubicBezTo>
                  <a:pt x="155319" y="302993"/>
                  <a:pt x="323098" y="321169"/>
                  <a:pt x="363645" y="353327"/>
                </a:cubicBezTo>
                <a:cubicBezTo>
                  <a:pt x="404192" y="385485"/>
                  <a:pt x="310515" y="410652"/>
                  <a:pt x="338478" y="437217"/>
                </a:cubicBezTo>
                <a:cubicBezTo>
                  <a:pt x="366441" y="463782"/>
                  <a:pt x="504860" y="479161"/>
                  <a:pt x="531425" y="512717"/>
                </a:cubicBezTo>
                <a:cubicBezTo>
                  <a:pt x="557990" y="546273"/>
                  <a:pt x="478295" y="585422"/>
                  <a:pt x="497869" y="638552"/>
                </a:cubicBezTo>
                <a:cubicBezTo>
                  <a:pt x="517443" y="691682"/>
                  <a:pt x="630695" y="761591"/>
                  <a:pt x="648871" y="831499"/>
                </a:cubicBezTo>
                <a:cubicBezTo>
                  <a:pt x="667047" y="901407"/>
                  <a:pt x="622306" y="968519"/>
                  <a:pt x="606926" y="1058002"/>
                </a:cubicBezTo>
                <a:cubicBezTo>
                  <a:pt x="591546" y="1147485"/>
                  <a:pt x="555194" y="1379580"/>
                  <a:pt x="556592" y="1368395"/>
                </a:cubicBezTo>
                <a:cubicBezTo>
                  <a:pt x="557990" y="1357210"/>
                  <a:pt x="632093" y="1130707"/>
                  <a:pt x="615315" y="990890"/>
                </a:cubicBezTo>
                <a:cubicBezTo>
                  <a:pt x="598537" y="851073"/>
                  <a:pt x="471304" y="591014"/>
                  <a:pt x="455924" y="529495"/>
                </a:cubicBezTo>
                <a:cubicBezTo>
                  <a:pt x="440544" y="467976"/>
                  <a:pt x="563583" y="641348"/>
                  <a:pt x="523036" y="621774"/>
                </a:cubicBezTo>
                <a:cubicBezTo>
                  <a:pt x="482489" y="602200"/>
                  <a:pt x="228024" y="431624"/>
                  <a:pt x="212644" y="412050"/>
                </a:cubicBezTo>
                <a:cubicBezTo>
                  <a:pt x="197264" y="392476"/>
                  <a:pt x="434952" y="515513"/>
                  <a:pt x="430757" y="504328"/>
                </a:cubicBezTo>
                <a:cubicBezTo>
                  <a:pt x="426563" y="493143"/>
                  <a:pt x="253191" y="423235"/>
                  <a:pt x="187477" y="344938"/>
                </a:cubicBezTo>
                <a:cubicBezTo>
                  <a:pt x="121763" y="266641"/>
                  <a:pt x="18299" y="17767"/>
                  <a:pt x="2919" y="9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CC8ECC0-7FDB-2DF2-14D7-A94CE52E175A}"/>
              </a:ext>
            </a:extLst>
          </p:cNvPr>
          <p:cNvSpPr/>
          <p:nvPr/>
        </p:nvSpPr>
        <p:spPr>
          <a:xfrm>
            <a:off x="5393008" y="2868948"/>
            <a:ext cx="177440" cy="595904"/>
          </a:xfrm>
          <a:custGeom>
            <a:avLst/>
            <a:gdLst>
              <a:gd name="connsiteX0" fmla="*/ 177282 w 177440"/>
              <a:gd name="connsiteY0" fmla="*/ 87 h 595904"/>
              <a:gd name="connsiteX1" fmla="*/ 34669 w 177440"/>
              <a:gd name="connsiteY1" fmla="*/ 218201 h 595904"/>
              <a:gd name="connsiteX2" fmla="*/ 152115 w 177440"/>
              <a:gd name="connsiteY2" fmla="*/ 360813 h 595904"/>
              <a:gd name="connsiteX3" fmla="*/ 93392 w 177440"/>
              <a:gd name="connsiteY3" fmla="*/ 595705 h 595904"/>
              <a:gd name="connsiteX4" fmla="*/ 101781 w 177440"/>
              <a:gd name="connsiteY4" fmla="*/ 318869 h 595904"/>
              <a:gd name="connsiteX5" fmla="*/ 1113 w 177440"/>
              <a:gd name="connsiteY5" fmla="*/ 193034 h 595904"/>
              <a:gd name="connsiteX6" fmla="*/ 177282 w 177440"/>
              <a:gd name="connsiteY6" fmla="*/ 87 h 59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40" h="595904">
                <a:moveTo>
                  <a:pt x="177282" y="87"/>
                </a:moveTo>
                <a:cubicBezTo>
                  <a:pt x="182875" y="4281"/>
                  <a:pt x="38864" y="158080"/>
                  <a:pt x="34669" y="218201"/>
                </a:cubicBezTo>
                <a:cubicBezTo>
                  <a:pt x="30474" y="278322"/>
                  <a:pt x="142328" y="297896"/>
                  <a:pt x="152115" y="360813"/>
                </a:cubicBezTo>
                <a:cubicBezTo>
                  <a:pt x="161902" y="423730"/>
                  <a:pt x="101781" y="602696"/>
                  <a:pt x="93392" y="595705"/>
                </a:cubicBezTo>
                <a:cubicBezTo>
                  <a:pt x="85003" y="588714"/>
                  <a:pt x="117161" y="385981"/>
                  <a:pt x="101781" y="318869"/>
                </a:cubicBezTo>
                <a:cubicBezTo>
                  <a:pt x="86401" y="251757"/>
                  <a:pt x="-11470" y="241970"/>
                  <a:pt x="1113" y="193034"/>
                </a:cubicBezTo>
                <a:cubicBezTo>
                  <a:pt x="13696" y="144098"/>
                  <a:pt x="171689" y="-4107"/>
                  <a:pt x="177282" y="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F0A085-A54D-EFD6-4AB8-5901F956DDD9}"/>
              </a:ext>
            </a:extLst>
          </p:cNvPr>
          <p:cNvSpPr/>
          <p:nvPr/>
        </p:nvSpPr>
        <p:spPr>
          <a:xfrm>
            <a:off x="5803671" y="2994394"/>
            <a:ext cx="238066" cy="629650"/>
          </a:xfrm>
          <a:custGeom>
            <a:avLst/>
            <a:gdLst>
              <a:gd name="connsiteX0" fmla="*/ 1511 w 238066"/>
              <a:gd name="connsiteY0" fmla="*/ 476 h 629650"/>
              <a:gd name="connsiteX1" fmla="*/ 127346 w 238066"/>
              <a:gd name="connsiteY1" fmla="*/ 243756 h 629650"/>
              <a:gd name="connsiteX2" fmla="*/ 211235 w 238066"/>
              <a:gd name="connsiteY2" fmla="*/ 394758 h 629650"/>
              <a:gd name="connsiteX3" fmla="*/ 177679 w 238066"/>
              <a:gd name="connsiteY3" fmla="*/ 629650 h 629650"/>
              <a:gd name="connsiteX4" fmla="*/ 219624 w 238066"/>
              <a:gd name="connsiteY4" fmla="*/ 394758 h 629650"/>
              <a:gd name="connsiteX5" fmla="*/ 219624 w 238066"/>
              <a:gd name="connsiteY5" fmla="*/ 310868 h 629650"/>
              <a:gd name="connsiteX6" fmla="*/ 1511 w 238066"/>
              <a:gd name="connsiteY6" fmla="*/ 476 h 6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66" h="629650">
                <a:moveTo>
                  <a:pt x="1511" y="476"/>
                </a:moveTo>
                <a:cubicBezTo>
                  <a:pt x="-13869" y="-10709"/>
                  <a:pt x="92392" y="178042"/>
                  <a:pt x="127346" y="243756"/>
                </a:cubicBezTo>
                <a:cubicBezTo>
                  <a:pt x="162300" y="309470"/>
                  <a:pt x="202846" y="330442"/>
                  <a:pt x="211235" y="394758"/>
                </a:cubicBezTo>
                <a:cubicBezTo>
                  <a:pt x="219624" y="459074"/>
                  <a:pt x="176281" y="629650"/>
                  <a:pt x="177679" y="629650"/>
                </a:cubicBezTo>
                <a:cubicBezTo>
                  <a:pt x="179077" y="629650"/>
                  <a:pt x="212633" y="447888"/>
                  <a:pt x="219624" y="394758"/>
                </a:cubicBezTo>
                <a:cubicBezTo>
                  <a:pt x="226615" y="341628"/>
                  <a:pt x="257374" y="372387"/>
                  <a:pt x="219624" y="310868"/>
                </a:cubicBezTo>
                <a:cubicBezTo>
                  <a:pt x="181874" y="249349"/>
                  <a:pt x="16891" y="11661"/>
                  <a:pt x="1511" y="4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CDFDF27-84DF-FB94-6C07-31857FF32B6D}"/>
              </a:ext>
            </a:extLst>
          </p:cNvPr>
          <p:cNvSpPr/>
          <p:nvPr/>
        </p:nvSpPr>
        <p:spPr>
          <a:xfrm>
            <a:off x="3461294" y="2549494"/>
            <a:ext cx="1181285" cy="1868623"/>
          </a:xfrm>
          <a:custGeom>
            <a:avLst/>
            <a:gdLst>
              <a:gd name="connsiteX0" fmla="*/ 971969 w 1181285"/>
              <a:gd name="connsiteY0" fmla="*/ 29745 h 1868623"/>
              <a:gd name="connsiteX1" fmla="*/ 1173768 w 1181285"/>
              <a:gd name="connsiteY1" fmla="*/ 319830 h 1868623"/>
              <a:gd name="connsiteX2" fmla="*/ 662965 w 1181285"/>
              <a:gd name="connsiteY2" fmla="*/ 471179 h 1868623"/>
              <a:gd name="connsiteX3" fmla="*/ 713415 w 1181285"/>
              <a:gd name="connsiteY3" fmla="*/ 502710 h 1868623"/>
              <a:gd name="connsiteX4" fmla="*/ 372880 w 1181285"/>
              <a:gd name="connsiteY4" fmla="*/ 918920 h 1868623"/>
              <a:gd name="connsiteX5" fmla="*/ 473779 w 1181285"/>
              <a:gd name="connsiteY5" fmla="*/ 887389 h 1868623"/>
              <a:gd name="connsiteX6" fmla="*/ 44957 w 1181285"/>
              <a:gd name="connsiteY6" fmla="*/ 1833320 h 1868623"/>
              <a:gd name="connsiteX7" fmla="*/ 240449 w 1181285"/>
              <a:gd name="connsiteY7" fmla="*/ 1681971 h 1868623"/>
              <a:gd name="connsiteX8" fmla="*/ 814 w 1181285"/>
              <a:gd name="connsiteY8" fmla="*/ 1827014 h 1868623"/>
              <a:gd name="connsiteX9" fmla="*/ 341349 w 1181285"/>
              <a:gd name="connsiteY9" fmla="*/ 1505397 h 1868623"/>
              <a:gd name="connsiteX10" fmla="*/ 227837 w 1181285"/>
              <a:gd name="connsiteY10" fmla="*/ 1663052 h 1868623"/>
              <a:gd name="connsiteX11" fmla="*/ 215225 w 1181285"/>
              <a:gd name="connsiteY11" fmla="*/ 1391885 h 1868623"/>
              <a:gd name="connsiteX12" fmla="*/ 744946 w 1181285"/>
              <a:gd name="connsiteY12" fmla="*/ 445954 h 1868623"/>
              <a:gd name="connsiteX13" fmla="*/ 978276 w 1181285"/>
              <a:gd name="connsiteY13" fmla="*/ 401811 h 1868623"/>
              <a:gd name="connsiteX14" fmla="*/ 1173768 w 1181285"/>
              <a:gd name="connsiteY14" fmla="*/ 357667 h 1868623"/>
              <a:gd name="connsiteX15" fmla="*/ 1028725 w 1181285"/>
              <a:gd name="connsiteY15" fmla="*/ 48663 h 1868623"/>
              <a:gd name="connsiteX16" fmla="*/ 971969 w 1181285"/>
              <a:gd name="connsiteY16" fmla="*/ 29745 h 186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285" h="1868623">
                <a:moveTo>
                  <a:pt x="971969" y="29745"/>
                </a:moveTo>
                <a:cubicBezTo>
                  <a:pt x="996143" y="74940"/>
                  <a:pt x="1225269" y="246258"/>
                  <a:pt x="1173768" y="319830"/>
                </a:cubicBezTo>
                <a:cubicBezTo>
                  <a:pt x="1122267" y="393402"/>
                  <a:pt x="739691" y="440699"/>
                  <a:pt x="662965" y="471179"/>
                </a:cubicBezTo>
                <a:cubicBezTo>
                  <a:pt x="586239" y="501659"/>
                  <a:pt x="761762" y="428087"/>
                  <a:pt x="713415" y="502710"/>
                </a:cubicBezTo>
                <a:cubicBezTo>
                  <a:pt x="665067" y="577334"/>
                  <a:pt x="412819" y="854807"/>
                  <a:pt x="372880" y="918920"/>
                </a:cubicBezTo>
                <a:cubicBezTo>
                  <a:pt x="332941" y="983033"/>
                  <a:pt x="528433" y="734989"/>
                  <a:pt x="473779" y="887389"/>
                </a:cubicBezTo>
                <a:cubicBezTo>
                  <a:pt x="419125" y="1039789"/>
                  <a:pt x="83845" y="1700890"/>
                  <a:pt x="44957" y="1833320"/>
                </a:cubicBezTo>
                <a:cubicBezTo>
                  <a:pt x="6069" y="1965750"/>
                  <a:pt x="247806" y="1683022"/>
                  <a:pt x="240449" y="1681971"/>
                </a:cubicBezTo>
                <a:cubicBezTo>
                  <a:pt x="233092" y="1680920"/>
                  <a:pt x="-16003" y="1856443"/>
                  <a:pt x="814" y="1827014"/>
                </a:cubicBezTo>
                <a:cubicBezTo>
                  <a:pt x="17631" y="1797585"/>
                  <a:pt x="303512" y="1532724"/>
                  <a:pt x="341349" y="1505397"/>
                </a:cubicBezTo>
                <a:cubicBezTo>
                  <a:pt x="379186" y="1478070"/>
                  <a:pt x="248858" y="1681971"/>
                  <a:pt x="227837" y="1663052"/>
                </a:cubicBezTo>
                <a:cubicBezTo>
                  <a:pt x="206816" y="1644133"/>
                  <a:pt x="129040" y="1594735"/>
                  <a:pt x="215225" y="1391885"/>
                </a:cubicBezTo>
                <a:cubicBezTo>
                  <a:pt x="301410" y="1189035"/>
                  <a:pt x="617771" y="610966"/>
                  <a:pt x="744946" y="445954"/>
                </a:cubicBezTo>
                <a:cubicBezTo>
                  <a:pt x="872121" y="280942"/>
                  <a:pt x="906806" y="416526"/>
                  <a:pt x="978276" y="401811"/>
                </a:cubicBezTo>
                <a:cubicBezTo>
                  <a:pt x="1049746" y="387096"/>
                  <a:pt x="1165360" y="416525"/>
                  <a:pt x="1173768" y="357667"/>
                </a:cubicBezTo>
                <a:cubicBezTo>
                  <a:pt x="1182176" y="298809"/>
                  <a:pt x="1065511" y="106470"/>
                  <a:pt x="1028725" y="48663"/>
                </a:cubicBezTo>
                <a:cubicBezTo>
                  <a:pt x="991939" y="-9144"/>
                  <a:pt x="947795" y="-15450"/>
                  <a:pt x="971969" y="297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EF86C35-FFED-565F-D967-9661796385A9}"/>
              </a:ext>
            </a:extLst>
          </p:cNvPr>
          <p:cNvSpPr/>
          <p:nvPr/>
        </p:nvSpPr>
        <p:spPr>
          <a:xfrm>
            <a:off x="3373496" y="4200044"/>
            <a:ext cx="278133" cy="2387630"/>
          </a:xfrm>
          <a:custGeom>
            <a:avLst/>
            <a:gdLst>
              <a:gd name="connsiteX0" fmla="*/ 164286 w 278133"/>
              <a:gd name="connsiteY0" fmla="*/ 6196 h 2387630"/>
              <a:gd name="connsiteX1" fmla="*/ 246267 w 278133"/>
              <a:gd name="connsiteY1" fmla="*/ 327813 h 2387630"/>
              <a:gd name="connsiteX2" fmla="*/ 88612 w 278133"/>
              <a:gd name="connsiteY2" fmla="*/ 617898 h 2387630"/>
              <a:gd name="connsiteX3" fmla="*/ 277798 w 278133"/>
              <a:gd name="connsiteY3" fmla="*/ 605286 h 2387630"/>
              <a:gd name="connsiteX4" fmla="*/ 31856 w 278133"/>
              <a:gd name="connsiteY4" fmla="*/ 907984 h 2387630"/>
              <a:gd name="connsiteX5" fmla="*/ 38162 w 278133"/>
              <a:gd name="connsiteY5" fmla="*/ 1418786 h 2387630"/>
              <a:gd name="connsiteX6" fmla="*/ 25550 w 278133"/>
              <a:gd name="connsiteY6" fmla="*/ 1324193 h 2387630"/>
              <a:gd name="connsiteX7" fmla="*/ 151674 w 278133"/>
              <a:gd name="connsiteY7" fmla="*/ 1626891 h 2387630"/>
              <a:gd name="connsiteX8" fmla="*/ 252573 w 278133"/>
              <a:gd name="connsiteY8" fmla="*/ 2358411 h 2387630"/>
              <a:gd name="connsiteX9" fmla="*/ 227348 w 278133"/>
              <a:gd name="connsiteY9" fmla="*/ 2194450 h 2387630"/>
              <a:gd name="connsiteX10" fmla="*/ 151674 w 278133"/>
              <a:gd name="connsiteY10" fmla="*/ 1746709 h 2387630"/>
              <a:gd name="connsiteX11" fmla="*/ 145367 w 278133"/>
              <a:gd name="connsiteY11" fmla="*/ 1759322 h 2387630"/>
              <a:gd name="connsiteX12" fmla="*/ 325 w 278133"/>
              <a:gd name="connsiteY12" fmla="*/ 863840 h 2387630"/>
              <a:gd name="connsiteX13" fmla="*/ 107530 w 278133"/>
              <a:gd name="connsiteY13" fmla="*/ 889065 h 2387630"/>
              <a:gd name="connsiteX14" fmla="*/ 157980 w 278133"/>
              <a:gd name="connsiteY14" fmla="*/ 712491 h 2387630"/>
              <a:gd name="connsiteX15" fmla="*/ 139061 w 278133"/>
              <a:gd name="connsiteY15" fmla="*/ 422406 h 2387630"/>
              <a:gd name="connsiteX16" fmla="*/ 189511 w 278133"/>
              <a:gd name="connsiteY16" fmla="*/ 138626 h 2387630"/>
              <a:gd name="connsiteX17" fmla="*/ 164286 w 278133"/>
              <a:gd name="connsiteY17" fmla="*/ 6196 h 23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8133" h="2387630">
                <a:moveTo>
                  <a:pt x="164286" y="6196"/>
                </a:moveTo>
                <a:cubicBezTo>
                  <a:pt x="173745" y="37727"/>
                  <a:pt x="258879" y="225863"/>
                  <a:pt x="246267" y="327813"/>
                </a:cubicBezTo>
                <a:cubicBezTo>
                  <a:pt x="233655" y="429763"/>
                  <a:pt x="83357" y="571653"/>
                  <a:pt x="88612" y="617898"/>
                </a:cubicBezTo>
                <a:cubicBezTo>
                  <a:pt x="93867" y="664143"/>
                  <a:pt x="287257" y="556938"/>
                  <a:pt x="277798" y="605286"/>
                </a:cubicBezTo>
                <a:cubicBezTo>
                  <a:pt x="268339" y="653634"/>
                  <a:pt x="71795" y="772401"/>
                  <a:pt x="31856" y="907984"/>
                </a:cubicBezTo>
                <a:cubicBezTo>
                  <a:pt x="-8083" y="1043567"/>
                  <a:pt x="39213" y="1349418"/>
                  <a:pt x="38162" y="1418786"/>
                </a:cubicBezTo>
                <a:cubicBezTo>
                  <a:pt x="37111" y="1488154"/>
                  <a:pt x="6631" y="1289509"/>
                  <a:pt x="25550" y="1324193"/>
                </a:cubicBezTo>
                <a:cubicBezTo>
                  <a:pt x="44469" y="1358877"/>
                  <a:pt x="113837" y="1454521"/>
                  <a:pt x="151674" y="1626891"/>
                </a:cubicBezTo>
                <a:cubicBezTo>
                  <a:pt x="189511" y="1799261"/>
                  <a:pt x="239961" y="2263818"/>
                  <a:pt x="252573" y="2358411"/>
                </a:cubicBezTo>
                <a:cubicBezTo>
                  <a:pt x="265185" y="2453004"/>
                  <a:pt x="244165" y="2296400"/>
                  <a:pt x="227348" y="2194450"/>
                </a:cubicBezTo>
                <a:cubicBezTo>
                  <a:pt x="210532" y="2092500"/>
                  <a:pt x="165338" y="1819230"/>
                  <a:pt x="151674" y="1746709"/>
                </a:cubicBezTo>
                <a:cubicBezTo>
                  <a:pt x="138010" y="1674188"/>
                  <a:pt x="170592" y="1906467"/>
                  <a:pt x="145367" y="1759322"/>
                </a:cubicBezTo>
                <a:cubicBezTo>
                  <a:pt x="120142" y="1612177"/>
                  <a:pt x="6631" y="1008883"/>
                  <a:pt x="325" y="863840"/>
                </a:cubicBezTo>
                <a:cubicBezTo>
                  <a:pt x="-5981" y="718797"/>
                  <a:pt x="81254" y="914290"/>
                  <a:pt x="107530" y="889065"/>
                </a:cubicBezTo>
                <a:cubicBezTo>
                  <a:pt x="133806" y="863840"/>
                  <a:pt x="152725" y="790267"/>
                  <a:pt x="157980" y="712491"/>
                </a:cubicBezTo>
                <a:cubicBezTo>
                  <a:pt x="163235" y="634715"/>
                  <a:pt x="133806" y="518050"/>
                  <a:pt x="139061" y="422406"/>
                </a:cubicBezTo>
                <a:cubicBezTo>
                  <a:pt x="144316" y="326762"/>
                  <a:pt x="183205" y="206943"/>
                  <a:pt x="189511" y="138626"/>
                </a:cubicBezTo>
                <a:cubicBezTo>
                  <a:pt x="195817" y="70309"/>
                  <a:pt x="154827" y="-25335"/>
                  <a:pt x="164286" y="61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958EA5C-2C35-D1E6-FBD4-BF2C9A95F1B9}"/>
              </a:ext>
            </a:extLst>
          </p:cNvPr>
          <p:cNvSpPr/>
          <p:nvPr/>
        </p:nvSpPr>
        <p:spPr>
          <a:xfrm>
            <a:off x="3474694" y="6486571"/>
            <a:ext cx="2503844" cy="1525207"/>
          </a:xfrm>
          <a:custGeom>
            <a:avLst/>
            <a:gdLst>
              <a:gd name="connsiteX0" fmla="*/ 26 w 2503844"/>
              <a:gd name="connsiteY0" fmla="*/ 2516 h 1525207"/>
              <a:gd name="connsiteX1" fmla="*/ 309030 w 2503844"/>
              <a:gd name="connsiteY1" fmla="*/ 254764 h 1525207"/>
              <a:gd name="connsiteX2" fmla="*/ 359480 w 2503844"/>
              <a:gd name="connsiteY2" fmla="*/ 557462 h 1525207"/>
              <a:gd name="connsiteX3" fmla="*/ 548666 w 2503844"/>
              <a:gd name="connsiteY3" fmla="*/ 853854 h 1525207"/>
              <a:gd name="connsiteX4" fmla="*/ 567585 w 2503844"/>
              <a:gd name="connsiteY4" fmla="*/ 847548 h 1525207"/>
              <a:gd name="connsiteX5" fmla="*/ 1292798 w 2503844"/>
              <a:gd name="connsiteY5" fmla="*/ 1244839 h 1525207"/>
              <a:gd name="connsiteX6" fmla="*/ 1015325 w 2503844"/>
              <a:gd name="connsiteY6" fmla="*/ 1074571 h 1525207"/>
              <a:gd name="connsiteX7" fmla="*/ 1236043 w 2503844"/>
              <a:gd name="connsiteY7" fmla="*/ 1099796 h 1525207"/>
              <a:gd name="connsiteX8" fmla="*/ 1355860 w 2503844"/>
              <a:gd name="connsiteY8" fmla="*/ 1194389 h 1525207"/>
              <a:gd name="connsiteX9" fmla="*/ 1967563 w 2503844"/>
              <a:gd name="connsiteY9" fmla="*/ 1471862 h 1525207"/>
              <a:gd name="connsiteX10" fmla="*/ 2327016 w 2503844"/>
              <a:gd name="connsiteY10" fmla="*/ 1358350 h 1525207"/>
              <a:gd name="connsiteX11" fmla="*/ 2099993 w 2503844"/>
              <a:gd name="connsiteY11" fmla="*/ 1333126 h 1525207"/>
              <a:gd name="connsiteX12" fmla="*/ 2503590 w 2503844"/>
              <a:gd name="connsiteY12" fmla="*/ 1213308 h 1525207"/>
              <a:gd name="connsiteX13" fmla="*/ 2030625 w 2503844"/>
              <a:gd name="connsiteY13" fmla="*/ 1471862 h 1525207"/>
              <a:gd name="connsiteX14" fmla="*/ 1765764 w 2503844"/>
              <a:gd name="connsiteY14" fmla="*/ 1415106 h 1525207"/>
              <a:gd name="connsiteX15" fmla="*/ 88313 w 2503844"/>
              <a:gd name="connsiteY15" fmla="*/ 374582 h 1525207"/>
              <a:gd name="connsiteX16" fmla="*/ 290112 w 2503844"/>
              <a:gd name="connsiteY16" fmla="*/ 412419 h 1525207"/>
              <a:gd name="connsiteX17" fmla="*/ 26 w 2503844"/>
              <a:gd name="connsiteY17" fmla="*/ 2516 h 152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03844" h="1525207">
                <a:moveTo>
                  <a:pt x="26" y="2516"/>
                </a:moveTo>
                <a:cubicBezTo>
                  <a:pt x="3179" y="-23760"/>
                  <a:pt x="249121" y="162273"/>
                  <a:pt x="309030" y="254764"/>
                </a:cubicBezTo>
                <a:cubicBezTo>
                  <a:pt x="368939" y="347255"/>
                  <a:pt x="319541" y="457614"/>
                  <a:pt x="359480" y="557462"/>
                </a:cubicBezTo>
                <a:cubicBezTo>
                  <a:pt x="399419" y="657310"/>
                  <a:pt x="513982" y="805506"/>
                  <a:pt x="548666" y="853854"/>
                </a:cubicBezTo>
                <a:cubicBezTo>
                  <a:pt x="583350" y="902202"/>
                  <a:pt x="443563" y="782384"/>
                  <a:pt x="567585" y="847548"/>
                </a:cubicBezTo>
                <a:cubicBezTo>
                  <a:pt x="691607" y="912712"/>
                  <a:pt x="1218175" y="1207002"/>
                  <a:pt x="1292798" y="1244839"/>
                </a:cubicBezTo>
                <a:cubicBezTo>
                  <a:pt x="1367421" y="1282676"/>
                  <a:pt x="1024784" y="1098745"/>
                  <a:pt x="1015325" y="1074571"/>
                </a:cubicBezTo>
                <a:cubicBezTo>
                  <a:pt x="1005866" y="1050397"/>
                  <a:pt x="1179287" y="1079826"/>
                  <a:pt x="1236043" y="1099796"/>
                </a:cubicBezTo>
                <a:cubicBezTo>
                  <a:pt x="1292799" y="1119766"/>
                  <a:pt x="1233940" y="1132378"/>
                  <a:pt x="1355860" y="1194389"/>
                </a:cubicBezTo>
                <a:cubicBezTo>
                  <a:pt x="1477780" y="1256400"/>
                  <a:pt x="1805704" y="1444535"/>
                  <a:pt x="1967563" y="1471862"/>
                </a:cubicBezTo>
                <a:cubicBezTo>
                  <a:pt x="2129422" y="1499189"/>
                  <a:pt x="2304944" y="1381473"/>
                  <a:pt x="2327016" y="1358350"/>
                </a:cubicBezTo>
                <a:cubicBezTo>
                  <a:pt x="2349088" y="1335227"/>
                  <a:pt x="2070564" y="1357300"/>
                  <a:pt x="2099993" y="1333126"/>
                </a:cubicBezTo>
                <a:cubicBezTo>
                  <a:pt x="2129422" y="1308952"/>
                  <a:pt x="2515151" y="1190185"/>
                  <a:pt x="2503590" y="1213308"/>
                </a:cubicBezTo>
                <a:cubicBezTo>
                  <a:pt x="2492029" y="1236431"/>
                  <a:pt x="2153596" y="1438229"/>
                  <a:pt x="2030625" y="1471862"/>
                </a:cubicBezTo>
                <a:cubicBezTo>
                  <a:pt x="1907654" y="1505495"/>
                  <a:pt x="2089483" y="1597986"/>
                  <a:pt x="1765764" y="1415106"/>
                </a:cubicBezTo>
                <a:cubicBezTo>
                  <a:pt x="1442045" y="1232226"/>
                  <a:pt x="334255" y="541696"/>
                  <a:pt x="88313" y="374582"/>
                </a:cubicBezTo>
                <a:cubicBezTo>
                  <a:pt x="-157629" y="207468"/>
                  <a:pt x="304827" y="479685"/>
                  <a:pt x="290112" y="412419"/>
                </a:cubicBezTo>
                <a:cubicBezTo>
                  <a:pt x="275397" y="345153"/>
                  <a:pt x="-3127" y="28792"/>
                  <a:pt x="26" y="25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E6B4FD4-9F10-8A98-FAFC-CAB2AF309799}"/>
              </a:ext>
            </a:extLst>
          </p:cNvPr>
          <p:cNvSpPr/>
          <p:nvPr/>
        </p:nvSpPr>
        <p:spPr>
          <a:xfrm>
            <a:off x="5386535" y="7519560"/>
            <a:ext cx="1194569" cy="542633"/>
          </a:xfrm>
          <a:custGeom>
            <a:avLst/>
            <a:gdLst>
              <a:gd name="connsiteX0" fmla="*/ 29138 w 1194569"/>
              <a:gd name="connsiteY0" fmla="*/ 528170 h 542633"/>
              <a:gd name="connsiteX1" fmla="*/ 115021 w 1194569"/>
              <a:gd name="connsiteY1" fmla="*/ 533222 h 542633"/>
              <a:gd name="connsiteX2" fmla="*/ 418137 w 1194569"/>
              <a:gd name="connsiteY2" fmla="*/ 437236 h 542633"/>
              <a:gd name="connsiteX3" fmla="*/ 706097 w 1194569"/>
              <a:gd name="connsiteY3" fmla="*/ 245262 h 542633"/>
              <a:gd name="connsiteX4" fmla="*/ 524227 w 1194569"/>
              <a:gd name="connsiteY4" fmla="*/ 417028 h 542633"/>
              <a:gd name="connsiteX5" fmla="*/ 731357 w 1194569"/>
              <a:gd name="connsiteY5" fmla="*/ 391768 h 542633"/>
              <a:gd name="connsiteX6" fmla="*/ 918278 w 1194569"/>
              <a:gd name="connsiteY6" fmla="*/ 255366 h 542633"/>
              <a:gd name="connsiteX7" fmla="*/ 1191083 w 1194569"/>
              <a:gd name="connsiteY7" fmla="*/ 2769 h 542633"/>
              <a:gd name="connsiteX8" fmla="*/ 1079940 w 1194569"/>
              <a:gd name="connsiteY8" fmla="*/ 113912 h 542633"/>
              <a:gd name="connsiteX9" fmla="*/ 817240 w 1194569"/>
              <a:gd name="connsiteY9" fmla="*/ 381664 h 542633"/>
              <a:gd name="connsiteX10" fmla="*/ 544435 w 1194569"/>
              <a:gd name="connsiteY10" fmla="*/ 523118 h 542633"/>
              <a:gd name="connsiteX11" fmla="*/ 589903 w 1194569"/>
              <a:gd name="connsiteY11" fmla="*/ 437236 h 542633"/>
              <a:gd name="connsiteX12" fmla="*/ 29138 w 1194569"/>
              <a:gd name="connsiteY12" fmla="*/ 528170 h 5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569" h="542633">
                <a:moveTo>
                  <a:pt x="29138" y="528170"/>
                </a:moveTo>
                <a:cubicBezTo>
                  <a:pt x="-50009" y="544168"/>
                  <a:pt x="50188" y="548378"/>
                  <a:pt x="115021" y="533222"/>
                </a:cubicBezTo>
                <a:cubicBezTo>
                  <a:pt x="179854" y="518066"/>
                  <a:pt x="319624" y="485229"/>
                  <a:pt x="418137" y="437236"/>
                </a:cubicBezTo>
                <a:cubicBezTo>
                  <a:pt x="516650" y="389243"/>
                  <a:pt x="688415" y="248630"/>
                  <a:pt x="706097" y="245262"/>
                </a:cubicBezTo>
                <a:cubicBezTo>
                  <a:pt x="723779" y="241894"/>
                  <a:pt x="520017" y="392610"/>
                  <a:pt x="524227" y="417028"/>
                </a:cubicBezTo>
                <a:cubicBezTo>
                  <a:pt x="528437" y="441446"/>
                  <a:pt x="665682" y="418712"/>
                  <a:pt x="731357" y="391768"/>
                </a:cubicBezTo>
                <a:cubicBezTo>
                  <a:pt x="797032" y="364824"/>
                  <a:pt x="841657" y="320199"/>
                  <a:pt x="918278" y="255366"/>
                </a:cubicBezTo>
                <a:cubicBezTo>
                  <a:pt x="994899" y="190533"/>
                  <a:pt x="1164139" y="26345"/>
                  <a:pt x="1191083" y="2769"/>
                </a:cubicBezTo>
                <a:cubicBezTo>
                  <a:pt x="1218027" y="-20807"/>
                  <a:pt x="1079940" y="113912"/>
                  <a:pt x="1079940" y="113912"/>
                </a:cubicBezTo>
                <a:cubicBezTo>
                  <a:pt x="1017633" y="177061"/>
                  <a:pt x="906491" y="313463"/>
                  <a:pt x="817240" y="381664"/>
                </a:cubicBezTo>
                <a:cubicBezTo>
                  <a:pt x="727989" y="449865"/>
                  <a:pt x="582324" y="513856"/>
                  <a:pt x="544435" y="523118"/>
                </a:cubicBezTo>
                <a:cubicBezTo>
                  <a:pt x="506546" y="532380"/>
                  <a:pt x="671576" y="433026"/>
                  <a:pt x="589903" y="437236"/>
                </a:cubicBezTo>
                <a:cubicBezTo>
                  <a:pt x="508230" y="441446"/>
                  <a:pt x="108285" y="512172"/>
                  <a:pt x="29138" y="5281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413951F-63C2-D163-C323-519AA607E920}"/>
              </a:ext>
            </a:extLst>
          </p:cNvPr>
          <p:cNvSpPr/>
          <p:nvPr/>
        </p:nvSpPr>
        <p:spPr>
          <a:xfrm>
            <a:off x="6341316" y="6748341"/>
            <a:ext cx="335298" cy="1089320"/>
          </a:xfrm>
          <a:custGeom>
            <a:avLst/>
            <a:gdLst>
              <a:gd name="connsiteX0" fmla="*/ 295325 w 335298"/>
              <a:gd name="connsiteY0" fmla="*/ 14 h 1089320"/>
              <a:gd name="connsiteX1" fmla="*/ 324288 w 335298"/>
              <a:gd name="connsiteY1" fmla="*/ 285505 h 1089320"/>
              <a:gd name="connsiteX2" fmla="*/ 96722 w 335298"/>
              <a:gd name="connsiteY2" fmla="*/ 550309 h 1089320"/>
              <a:gd name="connsiteX3" fmla="*/ 150510 w 335298"/>
              <a:gd name="connsiteY3" fmla="*/ 575134 h 1089320"/>
              <a:gd name="connsiteX4" fmla="*/ 55346 w 335298"/>
              <a:gd name="connsiteY4" fmla="*/ 662023 h 1089320"/>
              <a:gd name="connsiteX5" fmla="*/ 1558 w 335298"/>
              <a:gd name="connsiteY5" fmla="*/ 1079916 h 1089320"/>
              <a:gd name="connsiteX6" fmla="*/ 22246 w 335298"/>
              <a:gd name="connsiteY6" fmla="*/ 926826 h 1089320"/>
              <a:gd name="connsiteX7" fmla="*/ 100860 w 335298"/>
              <a:gd name="connsiteY7" fmla="*/ 624785 h 1089320"/>
              <a:gd name="connsiteX8" fmla="*/ 117410 w 335298"/>
              <a:gd name="connsiteY8" fmla="*/ 690986 h 1089320"/>
              <a:gd name="connsiteX9" fmla="*/ 245674 w 335298"/>
              <a:gd name="connsiteY9" fmla="*/ 310330 h 1089320"/>
              <a:gd name="connsiteX10" fmla="*/ 258087 w 335298"/>
              <a:gd name="connsiteY10" fmla="*/ 273092 h 1089320"/>
              <a:gd name="connsiteX11" fmla="*/ 295325 w 335298"/>
              <a:gd name="connsiteY11" fmla="*/ 14 h 10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98" h="1089320">
                <a:moveTo>
                  <a:pt x="295325" y="14"/>
                </a:moveTo>
                <a:cubicBezTo>
                  <a:pt x="306358" y="2083"/>
                  <a:pt x="357388" y="193789"/>
                  <a:pt x="324288" y="285505"/>
                </a:cubicBezTo>
                <a:cubicBezTo>
                  <a:pt x="291188" y="377221"/>
                  <a:pt x="125685" y="502038"/>
                  <a:pt x="96722" y="550309"/>
                </a:cubicBezTo>
                <a:cubicBezTo>
                  <a:pt x="67759" y="598580"/>
                  <a:pt x="157406" y="556515"/>
                  <a:pt x="150510" y="575134"/>
                </a:cubicBezTo>
                <a:cubicBezTo>
                  <a:pt x="143614" y="593753"/>
                  <a:pt x="80171" y="577893"/>
                  <a:pt x="55346" y="662023"/>
                </a:cubicBezTo>
                <a:cubicBezTo>
                  <a:pt x="30521" y="746153"/>
                  <a:pt x="7075" y="1035782"/>
                  <a:pt x="1558" y="1079916"/>
                </a:cubicBezTo>
                <a:cubicBezTo>
                  <a:pt x="-3959" y="1124050"/>
                  <a:pt x="5696" y="1002681"/>
                  <a:pt x="22246" y="926826"/>
                </a:cubicBezTo>
                <a:cubicBezTo>
                  <a:pt x="38796" y="850971"/>
                  <a:pt x="84999" y="664092"/>
                  <a:pt x="100860" y="624785"/>
                </a:cubicBezTo>
                <a:cubicBezTo>
                  <a:pt x="116721" y="585478"/>
                  <a:pt x="93274" y="743395"/>
                  <a:pt x="117410" y="690986"/>
                </a:cubicBezTo>
                <a:cubicBezTo>
                  <a:pt x="141546" y="638577"/>
                  <a:pt x="222228" y="379979"/>
                  <a:pt x="245674" y="310330"/>
                </a:cubicBezTo>
                <a:cubicBezTo>
                  <a:pt x="269120" y="240681"/>
                  <a:pt x="251191" y="322053"/>
                  <a:pt x="258087" y="273092"/>
                </a:cubicBezTo>
                <a:cubicBezTo>
                  <a:pt x="264983" y="224131"/>
                  <a:pt x="284292" y="-2055"/>
                  <a:pt x="295325" y="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AB55DA2-1318-CD7E-F118-7F430CEEDE9F}"/>
              </a:ext>
            </a:extLst>
          </p:cNvPr>
          <p:cNvSpPr/>
          <p:nvPr/>
        </p:nvSpPr>
        <p:spPr>
          <a:xfrm>
            <a:off x="6641670" y="5539609"/>
            <a:ext cx="328742" cy="1514779"/>
          </a:xfrm>
          <a:custGeom>
            <a:avLst/>
            <a:gdLst>
              <a:gd name="connsiteX0" fmla="*/ 328389 w 328742"/>
              <a:gd name="connsiteY0" fmla="*/ 579 h 1514779"/>
              <a:gd name="connsiteX1" fmla="*/ 135648 w 328742"/>
              <a:gd name="connsiteY1" fmla="*/ 354685 h 1514779"/>
              <a:gd name="connsiteX2" fmla="*/ 86342 w 328742"/>
              <a:gd name="connsiteY2" fmla="*/ 722238 h 1514779"/>
              <a:gd name="connsiteX3" fmla="*/ 117718 w 328742"/>
              <a:gd name="connsiteY3" fmla="*/ 610179 h 1514779"/>
              <a:gd name="connsiteX4" fmla="*/ 81859 w 328742"/>
              <a:gd name="connsiteY4" fmla="*/ 892567 h 1514779"/>
              <a:gd name="connsiteX5" fmla="*/ 86342 w 328742"/>
              <a:gd name="connsiteY5" fmla="*/ 964285 h 1514779"/>
              <a:gd name="connsiteX6" fmla="*/ 99789 w 328742"/>
              <a:gd name="connsiteY6" fmla="*/ 1080826 h 1514779"/>
              <a:gd name="connsiteX7" fmla="*/ 10142 w 328742"/>
              <a:gd name="connsiteY7" fmla="*/ 1461826 h 1514779"/>
              <a:gd name="connsiteX8" fmla="*/ 14624 w 328742"/>
              <a:gd name="connsiteY8" fmla="*/ 1408038 h 1514779"/>
              <a:gd name="connsiteX9" fmla="*/ 122201 w 328742"/>
              <a:gd name="connsiteY9" fmla="*/ 511567 h 1514779"/>
              <a:gd name="connsiteX10" fmla="*/ 108754 w 328742"/>
              <a:gd name="connsiteY10" fmla="*/ 565356 h 1514779"/>
              <a:gd name="connsiteX11" fmla="*/ 180471 w 328742"/>
              <a:gd name="connsiteY11" fmla="*/ 278485 h 1514779"/>
              <a:gd name="connsiteX12" fmla="*/ 328389 w 328742"/>
              <a:gd name="connsiteY12" fmla="*/ 579 h 15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42" h="1514779">
                <a:moveTo>
                  <a:pt x="328389" y="579"/>
                </a:moveTo>
                <a:cubicBezTo>
                  <a:pt x="320919" y="13279"/>
                  <a:pt x="175989" y="234409"/>
                  <a:pt x="135648" y="354685"/>
                </a:cubicBezTo>
                <a:cubicBezTo>
                  <a:pt x="95307" y="474961"/>
                  <a:pt x="89330" y="679656"/>
                  <a:pt x="86342" y="722238"/>
                </a:cubicBezTo>
                <a:cubicBezTo>
                  <a:pt x="83354" y="764820"/>
                  <a:pt x="118465" y="581791"/>
                  <a:pt x="117718" y="610179"/>
                </a:cubicBezTo>
                <a:cubicBezTo>
                  <a:pt x="116971" y="638567"/>
                  <a:pt x="87088" y="833549"/>
                  <a:pt x="81859" y="892567"/>
                </a:cubicBezTo>
                <a:cubicBezTo>
                  <a:pt x="76630" y="951585"/>
                  <a:pt x="83354" y="932908"/>
                  <a:pt x="86342" y="964285"/>
                </a:cubicBezTo>
                <a:cubicBezTo>
                  <a:pt x="89330" y="995662"/>
                  <a:pt x="112489" y="997903"/>
                  <a:pt x="99789" y="1080826"/>
                </a:cubicBezTo>
                <a:cubicBezTo>
                  <a:pt x="87089" y="1163749"/>
                  <a:pt x="24336" y="1407291"/>
                  <a:pt x="10142" y="1461826"/>
                </a:cubicBezTo>
                <a:cubicBezTo>
                  <a:pt x="-4052" y="1516361"/>
                  <a:pt x="-4052" y="1566414"/>
                  <a:pt x="14624" y="1408038"/>
                </a:cubicBezTo>
                <a:cubicBezTo>
                  <a:pt x="33300" y="1249662"/>
                  <a:pt x="106513" y="652014"/>
                  <a:pt x="122201" y="511567"/>
                </a:cubicBezTo>
                <a:cubicBezTo>
                  <a:pt x="137889" y="371120"/>
                  <a:pt x="108754" y="565356"/>
                  <a:pt x="108754" y="565356"/>
                </a:cubicBezTo>
                <a:cubicBezTo>
                  <a:pt x="118466" y="526509"/>
                  <a:pt x="137889" y="369626"/>
                  <a:pt x="180471" y="278485"/>
                </a:cubicBezTo>
                <a:cubicBezTo>
                  <a:pt x="223053" y="187344"/>
                  <a:pt x="335859" y="-12121"/>
                  <a:pt x="328389" y="5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6E48AAD-D915-C77C-EF4E-75D0AE8FCB69}"/>
              </a:ext>
            </a:extLst>
          </p:cNvPr>
          <p:cNvSpPr/>
          <p:nvPr/>
        </p:nvSpPr>
        <p:spPr>
          <a:xfrm>
            <a:off x="6885628" y="4415883"/>
            <a:ext cx="95878" cy="624153"/>
          </a:xfrm>
          <a:custGeom>
            <a:avLst/>
            <a:gdLst>
              <a:gd name="connsiteX0" fmla="*/ 828 w 95878"/>
              <a:gd name="connsiteY0" fmla="*/ 555 h 624153"/>
              <a:gd name="connsiteX1" fmla="*/ 65330 w 95878"/>
              <a:gd name="connsiteY1" fmla="*/ 106793 h 624153"/>
              <a:gd name="connsiteX2" fmla="*/ 8417 w 95878"/>
              <a:gd name="connsiteY2" fmla="*/ 175088 h 624153"/>
              <a:gd name="connsiteX3" fmla="*/ 61535 w 95878"/>
              <a:gd name="connsiteY3" fmla="*/ 175088 h 624153"/>
              <a:gd name="connsiteX4" fmla="*/ 12211 w 95878"/>
              <a:gd name="connsiteY4" fmla="*/ 258560 h 624153"/>
              <a:gd name="connsiteX5" fmla="*/ 27388 w 95878"/>
              <a:gd name="connsiteY5" fmla="*/ 448270 h 624153"/>
              <a:gd name="connsiteX6" fmla="*/ 23594 w 95878"/>
              <a:gd name="connsiteY6" fmla="*/ 368592 h 624153"/>
              <a:gd name="connsiteX7" fmla="*/ 61535 w 95878"/>
              <a:gd name="connsiteY7" fmla="*/ 622802 h 624153"/>
              <a:gd name="connsiteX8" fmla="*/ 50153 w 95878"/>
              <a:gd name="connsiteY8" fmla="*/ 459652 h 624153"/>
              <a:gd name="connsiteX9" fmla="*/ 828 w 95878"/>
              <a:gd name="connsiteY9" fmla="*/ 250972 h 624153"/>
              <a:gd name="connsiteX10" fmla="*/ 95683 w 95878"/>
              <a:gd name="connsiteY10" fmla="*/ 156117 h 624153"/>
              <a:gd name="connsiteX11" fmla="*/ 828 w 95878"/>
              <a:gd name="connsiteY11" fmla="*/ 555 h 6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78" h="624153">
                <a:moveTo>
                  <a:pt x="828" y="555"/>
                </a:moveTo>
                <a:cubicBezTo>
                  <a:pt x="-4231" y="-7666"/>
                  <a:pt x="64065" y="77704"/>
                  <a:pt x="65330" y="106793"/>
                </a:cubicBezTo>
                <a:cubicBezTo>
                  <a:pt x="66595" y="135882"/>
                  <a:pt x="9049" y="163706"/>
                  <a:pt x="8417" y="175088"/>
                </a:cubicBezTo>
                <a:cubicBezTo>
                  <a:pt x="7785" y="186470"/>
                  <a:pt x="60903" y="161176"/>
                  <a:pt x="61535" y="175088"/>
                </a:cubicBezTo>
                <a:cubicBezTo>
                  <a:pt x="62167" y="189000"/>
                  <a:pt x="17902" y="213030"/>
                  <a:pt x="12211" y="258560"/>
                </a:cubicBezTo>
                <a:cubicBezTo>
                  <a:pt x="6520" y="304090"/>
                  <a:pt x="25491" y="429931"/>
                  <a:pt x="27388" y="448270"/>
                </a:cubicBezTo>
                <a:cubicBezTo>
                  <a:pt x="29285" y="466609"/>
                  <a:pt x="17903" y="339503"/>
                  <a:pt x="23594" y="368592"/>
                </a:cubicBezTo>
                <a:cubicBezTo>
                  <a:pt x="29285" y="397681"/>
                  <a:pt x="57109" y="607625"/>
                  <a:pt x="61535" y="622802"/>
                </a:cubicBezTo>
                <a:cubicBezTo>
                  <a:pt x="65961" y="637979"/>
                  <a:pt x="60271" y="521624"/>
                  <a:pt x="50153" y="459652"/>
                </a:cubicBezTo>
                <a:cubicBezTo>
                  <a:pt x="40035" y="397680"/>
                  <a:pt x="-6760" y="301561"/>
                  <a:pt x="828" y="250972"/>
                </a:cubicBezTo>
                <a:cubicBezTo>
                  <a:pt x="8416" y="200383"/>
                  <a:pt x="90624" y="192794"/>
                  <a:pt x="95683" y="156117"/>
                </a:cubicBezTo>
                <a:cubicBezTo>
                  <a:pt x="100742" y="119440"/>
                  <a:pt x="5887" y="8776"/>
                  <a:pt x="828" y="5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87F7969-A5C0-67D5-F32B-06A76982A7CB}"/>
              </a:ext>
            </a:extLst>
          </p:cNvPr>
          <p:cNvSpPr/>
          <p:nvPr/>
        </p:nvSpPr>
        <p:spPr>
          <a:xfrm>
            <a:off x="6882531" y="5034749"/>
            <a:ext cx="102577" cy="625000"/>
          </a:xfrm>
          <a:custGeom>
            <a:avLst/>
            <a:gdLst>
              <a:gd name="connsiteX0" fmla="*/ 34279 w 102577"/>
              <a:gd name="connsiteY0" fmla="*/ 142 h 625000"/>
              <a:gd name="connsiteX1" fmla="*/ 72221 w 102577"/>
              <a:gd name="connsiteY1" fmla="*/ 174675 h 625000"/>
              <a:gd name="connsiteX2" fmla="*/ 22896 w 102577"/>
              <a:gd name="connsiteY2" fmla="*/ 216411 h 625000"/>
              <a:gd name="connsiteX3" fmla="*/ 79809 w 102577"/>
              <a:gd name="connsiteY3" fmla="*/ 322649 h 625000"/>
              <a:gd name="connsiteX4" fmla="*/ 131 w 102577"/>
              <a:gd name="connsiteY4" fmla="*/ 614801 h 625000"/>
              <a:gd name="connsiteX5" fmla="*/ 102574 w 102577"/>
              <a:gd name="connsiteY5" fmla="*/ 538917 h 625000"/>
              <a:gd name="connsiteX6" fmla="*/ 3925 w 102577"/>
              <a:gd name="connsiteY6" fmla="*/ 349208 h 625000"/>
              <a:gd name="connsiteX7" fmla="*/ 94986 w 102577"/>
              <a:gd name="connsiteY7" fmla="*/ 148116 h 625000"/>
              <a:gd name="connsiteX8" fmla="*/ 34279 w 102577"/>
              <a:gd name="connsiteY8" fmla="*/ 142 h 6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77" h="625000">
                <a:moveTo>
                  <a:pt x="34279" y="142"/>
                </a:moveTo>
                <a:cubicBezTo>
                  <a:pt x="30485" y="4569"/>
                  <a:pt x="74118" y="138630"/>
                  <a:pt x="72221" y="174675"/>
                </a:cubicBezTo>
                <a:cubicBezTo>
                  <a:pt x="70324" y="210720"/>
                  <a:pt x="21631" y="191749"/>
                  <a:pt x="22896" y="216411"/>
                </a:cubicBezTo>
                <a:cubicBezTo>
                  <a:pt x="24161" y="241073"/>
                  <a:pt x="83603" y="256251"/>
                  <a:pt x="79809" y="322649"/>
                </a:cubicBezTo>
                <a:cubicBezTo>
                  <a:pt x="76015" y="389047"/>
                  <a:pt x="-3663" y="578756"/>
                  <a:pt x="131" y="614801"/>
                </a:cubicBezTo>
                <a:cubicBezTo>
                  <a:pt x="3925" y="650846"/>
                  <a:pt x="101942" y="583182"/>
                  <a:pt x="102574" y="538917"/>
                </a:cubicBezTo>
                <a:cubicBezTo>
                  <a:pt x="103206" y="494652"/>
                  <a:pt x="5190" y="414341"/>
                  <a:pt x="3925" y="349208"/>
                </a:cubicBezTo>
                <a:cubicBezTo>
                  <a:pt x="2660" y="284075"/>
                  <a:pt x="94986" y="200602"/>
                  <a:pt x="94986" y="148116"/>
                </a:cubicBezTo>
                <a:cubicBezTo>
                  <a:pt x="94986" y="95630"/>
                  <a:pt x="38073" y="-4285"/>
                  <a:pt x="34279" y="1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1E28897-684B-9988-7C27-E5AACA690E34}"/>
              </a:ext>
            </a:extLst>
          </p:cNvPr>
          <p:cNvSpPr/>
          <p:nvPr/>
        </p:nvSpPr>
        <p:spPr>
          <a:xfrm>
            <a:off x="4033046" y="4620213"/>
            <a:ext cx="925512" cy="501739"/>
          </a:xfrm>
          <a:custGeom>
            <a:avLst/>
            <a:gdLst>
              <a:gd name="connsiteX0" fmla="*/ 925397 w 925512"/>
              <a:gd name="connsiteY0" fmla="*/ 773 h 501739"/>
              <a:gd name="connsiteX1" fmla="*/ 484525 w 925512"/>
              <a:gd name="connsiteY1" fmla="*/ 60644 h 501739"/>
              <a:gd name="connsiteX2" fmla="*/ 555283 w 925512"/>
              <a:gd name="connsiteY2" fmla="*/ 55201 h 501739"/>
              <a:gd name="connsiteX3" fmla="*/ 462754 w 925512"/>
              <a:gd name="connsiteY3" fmla="*/ 142287 h 501739"/>
              <a:gd name="connsiteX4" fmla="*/ 473640 w 925512"/>
              <a:gd name="connsiteY4" fmla="*/ 125958 h 501739"/>
              <a:gd name="connsiteX5" fmla="*/ 326683 w 925512"/>
              <a:gd name="connsiteY5" fmla="*/ 234816 h 501739"/>
              <a:gd name="connsiteX6" fmla="*/ 108968 w 925512"/>
              <a:gd name="connsiteY6" fmla="*/ 300130 h 501739"/>
              <a:gd name="connsiteX7" fmla="*/ 111 w 925512"/>
              <a:gd name="connsiteY7" fmla="*/ 332787 h 501739"/>
              <a:gd name="connsiteX8" fmla="*/ 87197 w 925512"/>
              <a:gd name="connsiteY8" fmla="*/ 316458 h 501739"/>
              <a:gd name="connsiteX9" fmla="*/ 27325 w 925512"/>
              <a:gd name="connsiteY9" fmla="*/ 387216 h 501739"/>
              <a:gd name="connsiteX10" fmla="*/ 108968 w 925512"/>
              <a:gd name="connsiteY10" fmla="*/ 468858 h 501739"/>
              <a:gd name="connsiteX11" fmla="*/ 92640 w 925512"/>
              <a:gd name="connsiteY11" fmla="*/ 496073 h 501739"/>
              <a:gd name="connsiteX12" fmla="*/ 397440 w 925512"/>
              <a:gd name="connsiteY12" fmla="*/ 496073 h 501739"/>
              <a:gd name="connsiteX13" fmla="*/ 130740 w 925512"/>
              <a:gd name="connsiteY13" fmla="*/ 501516 h 501739"/>
              <a:gd name="connsiteX14" fmla="*/ 65425 w 925512"/>
              <a:gd name="connsiteY14" fmla="*/ 490630 h 501739"/>
              <a:gd name="connsiteX15" fmla="*/ 201497 w 925512"/>
              <a:gd name="connsiteY15" fmla="*/ 408987 h 501739"/>
              <a:gd name="connsiteX16" fmla="*/ 54540 w 925512"/>
              <a:gd name="connsiteY16" fmla="*/ 403544 h 501739"/>
              <a:gd name="connsiteX17" fmla="*/ 234154 w 925512"/>
              <a:gd name="connsiteY17" fmla="*/ 311016 h 501739"/>
              <a:gd name="connsiteX18" fmla="*/ 337568 w 925512"/>
              <a:gd name="connsiteY18" fmla="*/ 196716 h 501739"/>
              <a:gd name="connsiteX19" fmla="*/ 408325 w 925512"/>
              <a:gd name="connsiteY19" fmla="*/ 185830 h 501739"/>
              <a:gd name="connsiteX20" fmla="*/ 506297 w 925512"/>
              <a:gd name="connsiteY20" fmla="*/ 120516 h 501739"/>
              <a:gd name="connsiteX21" fmla="*/ 528068 w 925512"/>
              <a:gd name="connsiteY21" fmla="*/ 109630 h 501739"/>
              <a:gd name="connsiteX22" fmla="*/ 925397 w 925512"/>
              <a:gd name="connsiteY22" fmla="*/ 773 h 50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5512" h="501739">
                <a:moveTo>
                  <a:pt x="925397" y="773"/>
                </a:moveTo>
                <a:cubicBezTo>
                  <a:pt x="918140" y="-7391"/>
                  <a:pt x="546211" y="51573"/>
                  <a:pt x="484525" y="60644"/>
                </a:cubicBezTo>
                <a:cubicBezTo>
                  <a:pt x="422839" y="69715"/>
                  <a:pt x="558912" y="41594"/>
                  <a:pt x="555283" y="55201"/>
                </a:cubicBezTo>
                <a:cubicBezTo>
                  <a:pt x="551654" y="68808"/>
                  <a:pt x="462754" y="142287"/>
                  <a:pt x="462754" y="142287"/>
                </a:cubicBezTo>
                <a:cubicBezTo>
                  <a:pt x="449147" y="154080"/>
                  <a:pt x="496318" y="110537"/>
                  <a:pt x="473640" y="125958"/>
                </a:cubicBezTo>
                <a:cubicBezTo>
                  <a:pt x="450962" y="141379"/>
                  <a:pt x="387462" y="205787"/>
                  <a:pt x="326683" y="234816"/>
                </a:cubicBezTo>
                <a:cubicBezTo>
                  <a:pt x="265904" y="263845"/>
                  <a:pt x="108968" y="300130"/>
                  <a:pt x="108968" y="300130"/>
                </a:cubicBezTo>
                <a:cubicBezTo>
                  <a:pt x="54539" y="316459"/>
                  <a:pt x="3739" y="330066"/>
                  <a:pt x="111" y="332787"/>
                </a:cubicBezTo>
                <a:cubicBezTo>
                  <a:pt x="-3517" y="335508"/>
                  <a:pt x="82661" y="307387"/>
                  <a:pt x="87197" y="316458"/>
                </a:cubicBezTo>
                <a:cubicBezTo>
                  <a:pt x="91733" y="325529"/>
                  <a:pt x="23697" y="361816"/>
                  <a:pt x="27325" y="387216"/>
                </a:cubicBezTo>
                <a:cubicBezTo>
                  <a:pt x="30953" y="412616"/>
                  <a:pt x="98082" y="450715"/>
                  <a:pt x="108968" y="468858"/>
                </a:cubicBezTo>
                <a:cubicBezTo>
                  <a:pt x="119854" y="487001"/>
                  <a:pt x="44561" y="491537"/>
                  <a:pt x="92640" y="496073"/>
                </a:cubicBezTo>
                <a:cubicBezTo>
                  <a:pt x="140719" y="500609"/>
                  <a:pt x="391090" y="495166"/>
                  <a:pt x="397440" y="496073"/>
                </a:cubicBezTo>
                <a:cubicBezTo>
                  <a:pt x="403790" y="496980"/>
                  <a:pt x="186076" y="502423"/>
                  <a:pt x="130740" y="501516"/>
                </a:cubicBezTo>
                <a:cubicBezTo>
                  <a:pt x="75404" y="500609"/>
                  <a:pt x="53632" y="506051"/>
                  <a:pt x="65425" y="490630"/>
                </a:cubicBezTo>
                <a:cubicBezTo>
                  <a:pt x="77218" y="475209"/>
                  <a:pt x="203311" y="423501"/>
                  <a:pt x="201497" y="408987"/>
                </a:cubicBezTo>
                <a:cubicBezTo>
                  <a:pt x="199683" y="394473"/>
                  <a:pt x="49097" y="419872"/>
                  <a:pt x="54540" y="403544"/>
                </a:cubicBezTo>
                <a:cubicBezTo>
                  <a:pt x="59983" y="387216"/>
                  <a:pt x="186983" y="345487"/>
                  <a:pt x="234154" y="311016"/>
                </a:cubicBezTo>
                <a:cubicBezTo>
                  <a:pt x="281325" y="276545"/>
                  <a:pt x="308539" y="217580"/>
                  <a:pt x="337568" y="196716"/>
                </a:cubicBezTo>
                <a:cubicBezTo>
                  <a:pt x="366596" y="175852"/>
                  <a:pt x="380203" y="198530"/>
                  <a:pt x="408325" y="185830"/>
                </a:cubicBezTo>
                <a:cubicBezTo>
                  <a:pt x="436446" y="173130"/>
                  <a:pt x="486340" y="133216"/>
                  <a:pt x="506297" y="120516"/>
                </a:cubicBezTo>
                <a:cubicBezTo>
                  <a:pt x="526254" y="107816"/>
                  <a:pt x="460032" y="126866"/>
                  <a:pt x="528068" y="109630"/>
                </a:cubicBezTo>
                <a:cubicBezTo>
                  <a:pt x="596104" y="92394"/>
                  <a:pt x="932654" y="8937"/>
                  <a:pt x="925397" y="7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16A6570-F755-7C65-5315-2F2A8D252482}"/>
              </a:ext>
            </a:extLst>
          </p:cNvPr>
          <p:cNvSpPr/>
          <p:nvPr/>
        </p:nvSpPr>
        <p:spPr>
          <a:xfrm>
            <a:off x="4794611" y="4648175"/>
            <a:ext cx="795308" cy="507299"/>
          </a:xfrm>
          <a:custGeom>
            <a:avLst/>
            <a:gdLst>
              <a:gd name="connsiteX0" fmla="*/ 546 w 795308"/>
              <a:gd name="connsiteY0" fmla="*/ 81668 h 507299"/>
              <a:gd name="connsiteX1" fmla="*/ 430532 w 795308"/>
              <a:gd name="connsiteY1" fmla="*/ 49011 h 507299"/>
              <a:gd name="connsiteX2" fmla="*/ 446860 w 795308"/>
              <a:gd name="connsiteY2" fmla="*/ 43568 h 507299"/>
              <a:gd name="connsiteX3" fmla="*/ 414203 w 795308"/>
              <a:gd name="connsiteY3" fmla="*/ 5468 h 507299"/>
              <a:gd name="connsiteX4" fmla="*/ 691789 w 795308"/>
              <a:gd name="connsiteY4" fmla="*/ 103439 h 507299"/>
              <a:gd name="connsiteX5" fmla="*/ 746218 w 795308"/>
              <a:gd name="connsiteY5" fmla="*/ 163311 h 507299"/>
              <a:gd name="connsiteX6" fmla="*/ 784318 w 795308"/>
              <a:gd name="connsiteY6" fmla="*/ 299382 h 507299"/>
              <a:gd name="connsiteX7" fmla="*/ 789760 w 795308"/>
              <a:gd name="connsiteY7" fmla="*/ 293939 h 507299"/>
              <a:gd name="connsiteX8" fmla="*/ 637360 w 795308"/>
              <a:gd name="connsiteY8" fmla="*/ 408239 h 507299"/>
              <a:gd name="connsiteX9" fmla="*/ 572046 w 795308"/>
              <a:gd name="connsiteY9" fmla="*/ 506211 h 507299"/>
              <a:gd name="connsiteX10" fmla="*/ 675460 w 795308"/>
              <a:gd name="connsiteY10" fmla="*/ 342925 h 507299"/>
              <a:gd name="connsiteX11" fmla="*/ 795203 w 795308"/>
              <a:gd name="connsiteY11" fmla="*/ 293939 h 507299"/>
              <a:gd name="connsiteX12" fmla="*/ 697232 w 795308"/>
              <a:gd name="connsiteY12" fmla="*/ 348368 h 507299"/>
              <a:gd name="connsiteX13" fmla="*/ 729889 w 795308"/>
              <a:gd name="connsiteY13" fmla="*/ 179639 h 507299"/>
              <a:gd name="connsiteX14" fmla="*/ 735332 w 795308"/>
              <a:gd name="connsiteY14" fmla="*/ 277611 h 507299"/>
              <a:gd name="connsiteX15" fmla="*/ 724446 w 795308"/>
              <a:gd name="connsiteY15" fmla="*/ 146982 h 507299"/>
              <a:gd name="connsiteX16" fmla="*/ 582932 w 795308"/>
              <a:gd name="connsiteY16" fmla="*/ 43568 h 507299"/>
              <a:gd name="connsiteX17" fmla="*/ 240032 w 795308"/>
              <a:gd name="connsiteY17" fmla="*/ 25 h 507299"/>
              <a:gd name="connsiteX18" fmla="*/ 338003 w 795308"/>
              <a:gd name="connsiteY18" fmla="*/ 38125 h 507299"/>
              <a:gd name="connsiteX19" fmla="*/ 546 w 795308"/>
              <a:gd name="connsiteY19" fmla="*/ 81668 h 50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5308" h="507299">
                <a:moveTo>
                  <a:pt x="546" y="81668"/>
                </a:moveTo>
                <a:cubicBezTo>
                  <a:pt x="15968" y="83482"/>
                  <a:pt x="356146" y="55361"/>
                  <a:pt x="430532" y="49011"/>
                </a:cubicBezTo>
                <a:cubicBezTo>
                  <a:pt x="504918" y="42661"/>
                  <a:pt x="449581" y="50825"/>
                  <a:pt x="446860" y="43568"/>
                </a:cubicBezTo>
                <a:cubicBezTo>
                  <a:pt x="444139" y="36311"/>
                  <a:pt x="373382" y="-4510"/>
                  <a:pt x="414203" y="5468"/>
                </a:cubicBezTo>
                <a:cubicBezTo>
                  <a:pt x="455024" y="15446"/>
                  <a:pt x="636453" y="77132"/>
                  <a:pt x="691789" y="103439"/>
                </a:cubicBezTo>
                <a:cubicBezTo>
                  <a:pt x="747125" y="129746"/>
                  <a:pt x="730797" y="130654"/>
                  <a:pt x="746218" y="163311"/>
                </a:cubicBezTo>
                <a:cubicBezTo>
                  <a:pt x="761640" y="195968"/>
                  <a:pt x="777061" y="277611"/>
                  <a:pt x="784318" y="299382"/>
                </a:cubicBezTo>
                <a:cubicBezTo>
                  <a:pt x="791575" y="321153"/>
                  <a:pt x="789760" y="293939"/>
                  <a:pt x="789760" y="293939"/>
                </a:cubicBezTo>
                <a:cubicBezTo>
                  <a:pt x="765267" y="312082"/>
                  <a:pt x="673646" y="372860"/>
                  <a:pt x="637360" y="408239"/>
                </a:cubicBezTo>
                <a:cubicBezTo>
                  <a:pt x="601074" y="443618"/>
                  <a:pt x="565696" y="517097"/>
                  <a:pt x="572046" y="506211"/>
                </a:cubicBezTo>
                <a:cubicBezTo>
                  <a:pt x="578396" y="495325"/>
                  <a:pt x="638267" y="378304"/>
                  <a:pt x="675460" y="342925"/>
                </a:cubicBezTo>
                <a:cubicBezTo>
                  <a:pt x="712653" y="307546"/>
                  <a:pt x="791574" y="293032"/>
                  <a:pt x="795203" y="293939"/>
                </a:cubicBezTo>
                <a:cubicBezTo>
                  <a:pt x="798832" y="294846"/>
                  <a:pt x="708118" y="367418"/>
                  <a:pt x="697232" y="348368"/>
                </a:cubicBezTo>
                <a:cubicBezTo>
                  <a:pt x="686346" y="329318"/>
                  <a:pt x="723539" y="191432"/>
                  <a:pt x="729889" y="179639"/>
                </a:cubicBezTo>
                <a:cubicBezTo>
                  <a:pt x="736239" y="167846"/>
                  <a:pt x="736239" y="283054"/>
                  <a:pt x="735332" y="277611"/>
                </a:cubicBezTo>
                <a:cubicBezTo>
                  <a:pt x="734425" y="272168"/>
                  <a:pt x="749846" y="185989"/>
                  <a:pt x="724446" y="146982"/>
                </a:cubicBezTo>
                <a:cubicBezTo>
                  <a:pt x="699046" y="107975"/>
                  <a:pt x="663668" y="68061"/>
                  <a:pt x="582932" y="43568"/>
                </a:cubicBezTo>
                <a:cubicBezTo>
                  <a:pt x="502196" y="19075"/>
                  <a:pt x="280853" y="932"/>
                  <a:pt x="240032" y="25"/>
                </a:cubicBezTo>
                <a:cubicBezTo>
                  <a:pt x="199211" y="-882"/>
                  <a:pt x="375196" y="22704"/>
                  <a:pt x="338003" y="38125"/>
                </a:cubicBezTo>
                <a:cubicBezTo>
                  <a:pt x="300810" y="53546"/>
                  <a:pt x="-14876" y="79854"/>
                  <a:pt x="546" y="816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93295B2-6F9A-039F-E544-29EBBC5E5AC2}"/>
              </a:ext>
            </a:extLst>
          </p:cNvPr>
          <p:cNvSpPr/>
          <p:nvPr/>
        </p:nvSpPr>
        <p:spPr>
          <a:xfrm>
            <a:off x="5993225" y="4372362"/>
            <a:ext cx="550934" cy="612184"/>
          </a:xfrm>
          <a:custGeom>
            <a:avLst/>
            <a:gdLst>
              <a:gd name="connsiteX0" fmla="*/ 550934 w 550934"/>
              <a:gd name="connsiteY0" fmla="*/ 172516 h 612184"/>
              <a:gd name="connsiteX1" fmla="*/ 163477 w 550934"/>
              <a:gd name="connsiteY1" fmla="*/ 377869 h 612184"/>
              <a:gd name="connsiteX2" fmla="*/ 194473 w 550934"/>
              <a:gd name="connsiteY2" fmla="*/ 377869 h 612184"/>
              <a:gd name="connsiteX3" fmla="*/ 85985 w 550934"/>
              <a:gd name="connsiteY3" fmla="*/ 494106 h 612184"/>
              <a:gd name="connsiteX4" fmla="*/ 51114 w 550934"/>
              <a:gd name="connsiteY4" fmla="*/ 610343 h 612184"/>
              <a:gd name="connsiteX5" fmla="*/ 54989 w 550934"/>
              <a:gd name="connsiteY5" fmla="*/ 544475 h 612184"/>
              <a:gd name="connsiteX6" fmla="*/ 70487 w 550934"/>
              <a:gd name="connsiteY6" fmla="*/ 284879 h 612184"/>
              <a:gd name="connsiteX7" fmla="*/ 74361 w 550934"/>
              <a:gd name="connsiteY7" fmla="*/ 370119 h 612184"/>
              <a:gd name="connsiteX8" fmla="*/ 43365 w 550934"/>
              <a:gd name="connsiteY8" fmla="*/ 242258 h 612184"/>
              <a:gd name="connsiteX9" fmla="*/ 744 w 550934"/>
              <a:gd name="connsiteY9" fmla="*/ 2035 h 612184"/>
              <a:gd name="connsiteX10" fmla="*/ 16243 w 550934"/>
              <a:gd name="connsiteY10" fmla="*/ 133770 h 612184"/>
              <a:gd name="connsiteX11" fmla="*/ 16243 w 550934"/>
              <a:gd name="connsiteY11" fmla="*/ 257757 h 612184"/>
              <a:gd name="connsiteX12" fmla="*/ 8494 w 550934"/>
              <a:gd name="connsiteY12" fmla="*/ 288753 h 612184"/>
              <a:gd name="connsiteX13" fmla="*/ 31741 w 550934"/>
              <a:gd name="connsiteY13" fmla="*/ 373994 h 612184"/>
              <a:gd name="connsiteX14" fmla="*/ 12368 w 550934"/>
              <a:gd name="connsiteY14" fmla="*/ 536726 h 612184"/>
              <a:gd name="connsiteX15" fmla="*/ 54989 w 550934"/>
              <a:gd name="connsiteY15" fmla="*/ 474733 h 612184"/>
              <a:gd name="connsiteX16" fmla="*/ 62738 w 550934"/>
              <a:gd name="connsiteY16" fmla="*/ 544475 h 612184"/>
              <a:gd name="connsiteX17" fmla="*/ 101483 w 550934"/>
              <a:gd name="connsiteY17" fmla="*/ 393367 h 612184"/>
              <a:gd name="connsiteX18" fmla="*/ 101483 w 550934"/>
              <a:gd name="connsiteY18" fmla="*/ 443736 h 612184"/>
              <a:gd name="connsiteX19" fmla="*/ 209972 w 550934"/>
              <a:gd name="connsiteY19" fmla="*/ 315875 h 612184"/>
              <a:gd name="connsiteX20" fmla="*/ 171226 w 550934"/>
              <a:gd name="connsiteY20" fmla="*/ 331374 h 612184"/>
              <a:gd name="connsiteX21" fmla="*/ 550934 w 550934"/>
              <a:gd name="connsiteY21" fmla="*/ 172516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0934" h="612184">
                <a:moveTo>
                  <a:pt x="550934" y="172516"/>
                </a:moveTo>
                <a:lnTo>
                  <a:pt x="163477" y="377869"/>
                </a:lnTo>
                <a:cubicBezTo>
                  <a:pt x="104067" y="412095"/>
                  <a:pt x="207388" y="358496"/>
                  <a:pt x="194473" y="377869"/>
                </a:cubicBezTo>
                <a:cubicBezTo>
                  <a:pt x="181558" y="397242"/>
                  <a:pt x="109878" y="455360"/>
                  <a:pt x="85985" y="494106"/>
                </a:cubicBezTo>
                <a:cubicBezTo>
                  <a:pt x="62092" y="532852"/>
                  <a:pt x="56280" y="601948"/>
                  <a:pt x="51114" y="610343"/>
                </a:cubicBezTo>
                <a:cubicBezTo>
                  <a:pt x="45948" y="618738"/>
                  <a:pt x="51760" y="598719"/>
                  <a:pt x="54989" y="544475"/>
                </a:cubicBezTo>
                <a:cubicBezTo>
                  <a:pt x="58218" y="490231"/>
                  <a:pt x="67258" y="313938"/>
                  <a:pt x="70487" y="284879"/>
                </a:cubicBezTo>
                <a:cubicBezTo>
                  <a:pt x="73716" y="255820"/>
                  <a:pt x="78881" y="377223"/>
                  <a:pt x="74361" y="370119"/>
                </a:cubicBezTo>
                <a:cubicBezTo>
                  <a:pt x="69841" y="363015"/>
                  <a:pt x="55634" y="303605"/>
                  <a:pt x="43365" y="242258"/>
                </a:cubicBezTo>
                <a:cubicBezTo>
                  <a:pt x="31096" y="180911"/>
                  <a:pt x="5264" y="20116"/>
                  <a:pt x="744" y="2035"/>
                </a:cubicBezTo>
                <a:cubicBezTo>
                  <a:pt x="-3776" y="-16046"/>
                  <a:pt x="13660" y="91150"/>
                  <a:pt x="16243" y="133770"/>
                </a:cubicBezTo>
                <a:cubicBezTo>
                  <a:pt x="18826" y="176390"/>
                  <a:pt x="17534" y="231927"/>
                  <a:pt x="16243" y="257757"/>
                </a:cubicBezTo>
                <a:cubicBezTo>
                  <a:pt x="14952" y="283587"/>
                  <a:pt x="5911" y="269380"/>
                  <a:pt x="8494" y="288753"/>
                </a:cubicBezTo>
                <a:cubicBezTo>
                  <a:pt x="11077" y="308126"/>
                  <a:pt x="31095" y="332665"/>
                  <a:pt x="31741" y="373994"/>
                </a:cubicBezTo>
                <a:cubicBezTo>
                  <a:pt x="32387" y="415323"/>
                  <a:pt x="8493" y="519936"/>
                  <a:pt x="12368" y="536726"/>
                </a:cubicBezTo>
                <a:cubicBezTo>
                  <a:pt x="16243" y="553516"/>
                  <a:pt x="46594" y="473442"/>
                  <a:pt x="54989" y="474733"/>
                </a:cubicBezTo>
                <a:cubicBezTo>
                  <a:pt x="63384" y="476024"/>
                  <a:pt x="54989" y="558036"/>
                  <a:pt x="62738" y="544475"/>
                </a:cubicBezTo>
                <a:cubicBezTo>
                  <a:pt x="70487" y="530914"/>
                  <a:pt x="95026" y="410157"/>
                  <a:pt x="101483" y="393367"/>
                </a:cubicBezTo>
                <a:cubicBezTo>
                  <a:pt x="107940" y="376577"/>
                  <a:pt x="83401" y="456651"/>
                  <a:pt x="101483" y="443736"/>
                </a:cubicBezTo>
                <a:cubicBezTo>
                  <a:pt x="119565" y="430821"/>
                  <a:pt x="198348" y="334602"/>
                  <a:pt x="209972" y="315875"/>
                </a:cubicBezTo>
                <a:cubicBezTo>
                  <a:pt x="221596" y="297148"/>
                  <a:pt x="171226" y="331374"/>
                  <a:pt x="171226" y="331374"/>
                </a:cubicBezTo>
                <a:lnTo>
                  <a:pt x="550934" y="17251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9F7AD1C-11B8-1700-76E3-F578345059FC}"/>
              </a:ext>
            </a:extLst>
          </p:cNvPr>
          <p:cNvSpPr/>
          <p:nvPr/>
        </p:nvSpPr>
        <p:spPr>
          <a:xfrm>
            <a:off x="5186240" y="4806151"/>
            <a:ext cx="713833" cy="1492764"/>
          </a:xfrm>
          <a:custGeom>
            <a:avLst/>
            <a:gdLst>
              <a:gd name="connsiteX0" fmla="*/ 713229 w 713833"/>
              <a:gd name="connsiteY0" fmla="*/ 140082 h 1492764"/>
              <a:gd name="connsiteX1" fmla="*/ 526112 w 713833"/>
              <a:gd name="connsiteY1" fmla="*/ 2393 h 1492764"/>
              <a:gd name="connsiteX2" fmla="*/ 540234 w 713833"/>
              <a:gd name="connsiteY2" fmla="*/ 55350 h 1492764"/>
              <a:gd name="connsiteX3" fmla="*/ 423728 w 713833"/>
              <a:gd name="connsiteY3" fmla="*/ 90655 h 1492764"/>
              <a:gd name="connsiteX4" fmla="*/ 416667 w 713833"/>
              <a:gd name="connsiteY4" fmla="*/ 125960 h 1492764"/>
              <a:gd name="connsiteX5" fmla="*/ 367240 w 713833"/>
              <a:gd name="connsiteY5" fmla="*/ 193040 h 1492764"/>
              <a:gd name="connsiteX6" fmla="*/ 282507 w 713833"/>
              <a:gd name="connsiteY6" fmla="*/ 306016 h 1492764"/>
              <a:gd name="connsiteX7" fmla="*/ 300160 w 713833"/>
              <a:gd name="connsiteY7" fmla="*/ 309546 h 1492764"/>
              <a:gd name="connsiteX8" fmla="*/ 321343 w 713833"/>
              <a:gd name="connsiteY8" fmla="*/ 443705 h 1492764"/>
              <a:gd name="connsiteX9" fmla="*/ 211897 w 713833"/>
              <a:gd name="connsiteY9" fmla="*/ 588456 h 1492764"/>
              <a:gd name="connsiteX10" fmla="*/ 67 w 713833"/>
              <a:gd name="connsiteY10" fmla="*/ 680249 h 1492764"/>
              <a:gd name="connsiteX11" fmla="*/ 187184 w 713833"/>
              <a:gd name="connsiteY11" fmla="*/ 644944 h 1492764"/>
              <a:gd name="connsiteX12" fmla="*/ 38903 w 713833"/>
              <a:gd name="connsiteY12" fmla="*/ 849713 h 1492764"/>
              <a:gd name="connsiteX13" fmla="*/ 88330 w 713833"/>
              <a:gd name="connsiteY13" fmla="*/ 899140 h 1492764"/>
              <a:gd name="connsiteX14" fmla="*/ 17720 w 713833"/>
              <a:gd name="connsiteY14" fmla="*/ 1001525 h 1492764"/>
              <a:gd name="connsiteX15" fmla="*/ 144818 w 713833"/>
              <a:gd name="connsiteY15" fmla="*/ 973281 h 1492764"/>
              <a:gd name="connsiteX16" fmla="*/ 271916 w 713833"/>
              <a:gd name="connsiteY16" fmla="*/ 1082726 h 1492764"/>
              <a:gd name="connsiteX17" fmla="*/ 158940 w 713833"/>
              <a:gd name="connsiteY17" fmla="*/ 1255721 h 1492764"/>
              <a:gd name="connsiteX18" fmla="*/ 257794 w 713833"/>
              <a:gd name="connsiteY18" fmla="*/ 1231007 h 1492764"/>
              <a:gd name="connsiteX19" fmla="*/ 314282 w 713833"/>
              <a:gd name="connsiteY19" fmla="*/ 1485203 h 1492764"/>
              <a:gd name="connsiteX20" fmla="*/ 286038 w 713833"/>
              <a:gd name="connsiteY20" fmla="*/ 1400471 h 1492764"/>
              <a:gd name="connsiteX21" fmla="*/ 268385 w 713833"/>
              <a:gd name="connsiteY21" fmla="*/ 1142745 h 1492764"/>
              <a:gd name="connsiteX22" fmla="*/ 268385 w 713833"/>
              <a:gd name="connsiteY22" fmla="*/ 1213355 h 1492764"/>
              <a:gd name="connsiteX23" fmla="*/ 88330 w 713833"/>
              <a:gd name="connsiteY23" fmla="*/ 920323 h 1492764"/>
              <a:gd name="connsiteX24" fmla="*/ 95391 w 713833"/>
              <a:gd name="connsiteY24" fmla="*/ 927384 h 1492764"/>
              <a:gd name="connsiteX25" fmla="*/ 233080 w 713833"/>
              <a:gd name="connsiteY25" fmla="*/ 531968 h 1492764"/>
              <a:gd name="connsiteX26" fmla="*/ 349587 w 713833"/>
              <a:gd name="connsiteY26" fmla="*/ 401339 h 1492764"/>
              <a:gd name="connsiteX27" fmla="*/ 353118 w 713833"/>
              <a:gd name="connsiteY27" fmla="*/ 242467 h 1492764"/>
              <a:gd name="connsiteX28" fmla="*/ 459033 w 713833"/>
              <a:gd name="connsiteY28" fmla="*/ 104777 h 1492764"/>
              <a:gd name="connsiteX29" fmla="*/ 589661 w 713833"/>
              <a:gd name="connsiteY29" fmla="*/ 104777 h 1492764"/>
              <a:gd name="connsiteX30" fmla="*/ 586131 w 713833"/>
              <a:gd name="connsiteY30" fmla="*/ 62411 h 1492764"/>
              <a:gd name="connsiteX31" fmla="*/ 713229 w 713833"/>
              <a:gd name="connsiteY31" fmla="*/ 140082 h 149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3833" h="1492764">
                <a:moveTo>
                  <a:pt x="713229" y="140082"/>
                </a:moveTo>
                <a:cubicBezTo>
                  <a:pt x="703226" y="130079"/>
                  <a:pt x="554944" y="16515"/>
                  <a:pt x="526112" y="2393"/>
                </a:cubicBezTo>
                <a:cubicBezTo>
                  <a:pt x="497279" y="-11729"/>
                  <a:pt x="557298" y="40640"/>
                  <a:pt x="540234" y="55350"/>
                </a:cubicBezTo>
                <a:cubicBezTo>
                  <a:pt x="523170" y="70060"/>
                  <a:pt x="444322" y="78887"/>
                  <a:pt x="423728" y="90655"/>
                </a:cubicBezTo>
                <a:cubicBezTo>
                  <a:pt x="403134" y="102423"/>
                  <a:pt x="426082" y="108896"/>
                  <a:pt x="416667" y="125960"/>
                </a:cubicBezTo>
                <a:cubicBezTo>
                  <a:pt x="407252" y="143024"/>
                  <a:pt x="367240" y="193040"/>
                  <a:pt x="367240" y="193040"/>
                </a:cubicBezTo>
                <a:cubicBezTo>
                  <a:pt x="344880" y="223049"/>
                  <a:pt x="293687" y="286598"/>
                  <a:pt x="282507" y="306016"/>
                </a:cubicBezTo>
                <a:cubicBezTo>
                  <a:pt x="271327" y="325434"/>
                  <a:pt x="293687" y="286598"/>
                  <a:pt x="300160" y="309546"/>
                </a:cubicBezTo>
                <a:cubicBezTo>
                  <a:pt x="306633" y="332494"/>
                  <a:pt x="336053" y="397220"/>
                  <a:pt x="321343" y="443705"/>
                </a:cubicBezTo>
                <a:cubicBezTo>
                  <a:pt x="306632" y="490190"/>
                  <a:pt x="265443" y="549032"/>
                  <a:pt x="211897" y="588456"/>
                </a:cubicBezTo>
                <a:cubicBezTo>
                  <a:pt x="158351" y="627880"/>
                  <a:pt x="4186" y="670834"/>
                  <a:pt x="67" y="680249"/>
                </a:cubicBezTo>
                <a:cubicBezTo>
                  <a:pt x="-4052" y="689664"/>
                  <a:pt x="180711" y="616700"/>
                  <a:pt x="187184" y="644944"/>
                </a:cubicBezTo>
                <a:cubicBezTo>
                  <a:pt x="193657" y="673188"/>
                  <a:pt x="55379" y="807347"/>
                  <a:pt x="38903" y="849713"/>
                </a:cubicBezTo>
                <a:cubicBezTo>
                  <a:pt x="22427" y="892079"/>
                  <a:pt x="91860" y="873838"/>
                  <a:pt x="88330" y="899140"/>
                </a:cubicBezTo>
                <a:cubicBezTo>
                  <a:pt x="84800" y="924442"/>
                  <a:pt x="8305" y="989168"/>
                  <a:pt x="17720" y="1001525"/>
                </a:cubicBezTo>
                <a:cubicBezTo>
                  <a:pt x="27135" y="1013882"/>
                  <a:pt x="102452" y="959748"/>
                  <a:pt x="144818" y="973281"/>
                </a:cubicBezTo>
                <a:cubicBezTo>
                  <a:pt x="187184" y="986814"/>
                  <a:pt x="269562" y="1035653"/>
                  <a:pt x="271916" y="1082726"/>
                </a:cubicBezTo>
                <a:cubicBezTo>
                  <a:pt x="274270" y="1129799"/>
                  <a:pt x="161294" y="1231008"/>
                  <a:pt x="158940" y="1255721"/>
                </a:cubicBezTo>
                <a:cubicBezTo>
                  <a:pt x="156586" y="1280434"/>
                  <a:pt x="231904" y="1192760"/>
                  <a:pt x="257794" y="1231007"/>
                </a:cubicBezTo>
                <a:cubicBezTo>
                  <a:pt x="283684" y="1269254"/>
                  <a:pt x="309575" y="1456959"/>
                  <a:pt x="314282" y="1485203"/>
                </a:cubicBezTo>
                <a:cubicBezTo>
                  <a:pt x="318989" y="1513447"/>
                  <a:pt x="293687" y="1457547"/>
                  <a:pt x="286038" y="1400471"/>
                </a:cubicBezTo>
                <a:cubicBezTo>
                  <a:pt x="278389" y="1343395"/>
                  <a:pt x="271327" y="1173931"/>
                  <a:pt x="268385" y="1142745"/>
                </a:cubicBezTo>
                <a:cubicBezTo>
                  <a:pt x="265443" y="1111559"/>
                  <a:pt x="298394" y="1250425"/>
                  <a:pt x="268385" y="1213355"/>
                </a:cubicBezTo>
                <a:cubicBezTo>
                  <a:pt x="238376" y="1176285"/>
                  <a:pt x="117162" y="967985"/>
                  <a:pt x="88330" y="920323"/>
                </a:cubicBezTo>
                <a:cubicBezTo>
                  <a:pt x="59498" y="872661"/>
                  <a:pt x="71266" y="992110"/>
                  <a:pt x="95391" y="927384"/>
                </a:cubicBezTo>
                <a:cubicBezTo>
                  <a:pt x="119516" y="862658"/>
                  <a:pt x="190714" y="619642"/>
                  <a:pt x="233080" y="531968"/>
                </a:cubicBezTo>
                <a:cubicBezTo>
                  <a:pt x="275446" y="444294"/>
                  <a:pt x="329581" y="449589"/>
                  <a:pt x="349587" y="401339"/>
                </a:cubicBezTo>
                <a:cubicBezTo>
                  <a:pt x="369593" y="353089"/>
                  <a:pt x="334877" y="291894"/>
                  <a:pt x="353118" y="242467"/>
                </a:cubicBezTo>
                <a:cubicBezTo>
                  <a:pt x="371359" y="193040"/>
                  <a:pt x="419609" y="127725"/>
                  <a:pt x="459033" y="104777"/>
                </a:cubicBezTo>
                <a:cubicBezTo>
                  <a:pt x="498457" y="81829"/>
                  <a:pt x="568478" y="111838"/>
                  <a:pt x="589661" y="104777"/>
                </a:cubicBezTo>
                <a:cubicBezTo>
                  <a:pt x="610844" y="97716"/>
                  <a:pt x="566125" y="55938"/>
                  <a:pt x="586131" y="62411"/>
                </a:cubicBezTo>
                <a:cubicBezTo>
                  <a:pt x="606137" y="68884"/>
                  <a:pt x="723232" y="150085"/>
                  <a:pt x="713229" y="1400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1365A4-9DE0-1287-47A0-0FD1B1E34B36}"/>
              </a:ext>
            </a:extLst>
          </p:cNvPr>
          <p:cNvSpPr/>
          <p:nvPr/>
        </p:nvSpPr>
        <p:spPr>
          <a:xfrm>
            <a:off x="4389192" y="5346775"/>
            <a:ext cx="590075" cy="827662"/>
          </a:xfrm>
          <a:custGeom>
            <a:avLst/>
            <a:gdLst>
              <a:gd name="connsiteX0" fmla="*/ 185983 w 590075"/>
              <a:gd name="connsiteY0" fmla="*/ 6275 h 827662"/>
              <a:gd name="connsiteX1" fmla="*/ 246308 w 590075"/>
              <a:gd name="connsiteY1" fmla="*/ 18975 h 827662"/>
              <a:gd name="connsiteX2" fmla="*/ 414583 w 590075"/>
              <a:gd name="connsiteY2" fmla="*/ 34850 h 827662"/>
              <a:gd name="connsiteX3" fmla="*/ 382833 w 590075"/>
              <a:gd name="connsiteY3" fmla="*/ 76125 h 827662"/>
              <a:gd name="connsiteX4" fmla="*/ 392358 w 590075"/>
              <a:gd name="connsiteY4" fmla="*/ 139625 h 827662"/>
              <a:gd name="connsiteX5" fmla="*/ 497133 w 590075"/>
              <a:gd name="connsiteY5" fmla="*/ 111050 h 827662"/>
              <a:gd name="connsiteX6" fmla="*/ 563808 w 590075"/>
              <a:gd name="connsiteY6" fmla="*/ 107875 h 827662"/>
              <a:gd name="connsiteX7" fmla="*/ 535233 w 590075"/>
              <a:gd name="connsiteY7" fmla="*/ 152325 h 827662"/>
              <a:gd name="connsiteX8" fmla="*/ 563808 w 590075"/>
              <a:gd name="connsiteY8" fmla="*/ 199950 h 827662"/>
              <a:gd name="connsiteX9" fmla="*/ 525708 w 590075"/>
              <a:gd name="connsiteY9" fmla="*/ 187250 h 827662"/>
              <a:gd name="connsiteX10" fmla="*/ 544758 w 590075"/>
              <a:gd name="connsiteY10" fmla="*/ 212650 h 827662"/>
              <a:gd name="connsiteX11" fmla="*/ 455858 w 590075"/>
              <a:gd name="connsiteY11" fmla="*/ 368225 h 827662"/>
              <a:gd name="connsiteX12" fmla="*/ 357433 w 590075"/>
              <a:gd name="connsiteY12" fmla="*/ 419025 h 827662"/>
              <a:gd name="connsiteX13" fmla="*/ 389183 w 590075"/>
              <a:gd name="connsiteY13" fmla="*/ 384100 h 827662"/>
              <a:gd name="connsiteX14" fmla="*/ 303458 w 590075"/>
              <a:gd name="connsiteY14" fmla="*/ 450775 h 827662"/>
              <a:gd name="connsiteX15" fmla="*/ 141533 w 590075"/>
              <a:gd name="connsiteY15" fmla="*/ 523800 h 827662"/>
              <a:gd name="connsiteX16" fmla="*/ 1833 w 590075"/>
              <a:gd name="connsiteY16" fmla="*/ 825425 h 827662"/>
              <a:gd name="connsiteX17" fmla="*/ 74858 w 590075"/>
              <a:gd name="connsiteY17" fmla="*/ 650800 h 827662"/>
              <a:gd name="connsiteX18" fmla="*/ 259008 w 590075"/>
              <a:gd name="connsiteY18" fmla="*/ 457125 h 827662"/>
              <a:gd name="connsiteX19" fmla="*/ 586033 w 590075"/>
              <a:gd name="connsiteY19" fmla="*/ 263450 h 827662"/>
              <a:gd name="connsiteX20" fmla="*/ 427283 w 590075"/>
              <a:gd name="connsiteY20" fmla="*/ 126925 h 827662"/>
              <a:gd name="connsiteX21" fmla="*/ 185983 w 590075"/>
              <a:gd name="connsiteY21" fmla="*/ 6275 h 8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0075" h="827662">
                <a:moveTo>
                  <a:pt x="185983" y="6275"/>
                </a:moveTo>
                <a:cubicBezTo>
                  <a:pt x="155821" y="-11717"/>
                  <a:pt x="208208" y="14213"/>
                  <a:pt x="246308" y="18975"/>
                </a:cubicBezTo>
                <a:cubicBezTo>
                  <a:pt x="284408" y="23738"/>
                  <a:pt x="391829" y="25325"/>
                  <a:pt x="414583" y="34850"/>
                </a:cubicBezTo>
                <a:cubicBezTo>
                  <a:pt x="437337" y="44375"/>
                  <a:pt x="386537" y="58663"/>
                  <a:pt x="382833" y="76125"/>
                </a:cubicBezTo>
                <a:cubicBezTo>
                  <a:pt x="379129" y="93587"/>
                  <a:pt x="373308" y="133804"/>
                  <a:pt x="392358" y="139625"/>
                </a:cubicBezTo>
                <a:cubicBezTo>
                  <a:pt x="411408" y="145446"/>
                  <a:pt x="468558" y="116342"/>
                  <a:pt x="497133" y="111050"/>
                </a:cubicBezTo>
                <a:cubicBezTo>
                  <a:pt x="525708" y="105758"/>
                  <a:pt x="557458" y="100996"/>
                  <a:pt x="563808" y="107875"/>
                </a:cubicBezTo>
                <a:cubicBezTo>
                  <a:pt x="570158" y="114754"/>
                  <a:pt x="535233" y="136979"/>
                  <a:pt x="535233" y="152325"/>
                </a:cubicBezTo>
                <a:cubicBezTo>
                  <a:pt x="535233" y="167671"/>
                  <a:pt x="565396" y="194129"/>
                  <a:pt x="563808" y="199950"/>
                </a:cubicBezTo>
                <a:cubicBezTo>
                  <a:pt x="562221" y="205771"/>
                  <a:pt x="528883" y="185133"/>
                  <a:pt x="525708" y="187250"/>
                </a:cubicBezTo>
                <a:cubicBezTo>
                  <a:pt x="522533" y="189367"/>
                  <a:pt x="556400" y="182488"/>
                  <a:pt x="544758" y="212650"/>
                </a:cubicBezTo>
                <a:cubicBezTo>
                  <a:pt x="533116" y="242812"/>
                  <a:pt x="487079" y="333829"/>
                  <a:pt x="455858" y="368225"/>
                </a:cubicBezTo>
                <a:cubicBezTo>
                  <a:pt x="424637" y="402621"/>
                  <a:pt x="368546" y="416379"/>
                  <a:pt x="357433" y="419025"/>
                </a:cubicBezTo>
                <a:cubicBezTo>
                  <a:pt x="346320" y="421671"/>
                  <a:pt x="398179" y="378808"/>
                  <a:pt x="389183" y="384100"/>
                </a:cubicBezTo>
                <a:cubicBezTo>
                  <a:pt x="380187" y="389392"/>
                  <a:pt x="344733" y="427492"/>
                  <a:pt x="303458" y="450775"/>
                </a:cubicBezTo>
                <a:cubicBezTo>
                  <a:pt x="262183" y="474058"/>
                  <a:pt x="191804" y="461358"/>
                  <a:pt x="141533" y="523800"/>
                </a:cubicBezTo>
                <a:cubicBezTo>
                  <a:pt x="91262" y="586242"/>
                  <a:pt x="12945" y="804258"/>
                  <a:pt x="1833" y="825425"/>
                </a:cubicBezTo>
                <a:cubicBezTo>
                  <a:pt x="-9280" y="846592"/>
                  <a:pt x="31996" y="712183"/>
                  <a:pt x="74858" y="650800"/>
                </a:cubicBezTo>
                <a:cubicBezTo>
                  <a:pt x="117720" y="589417"/>
                  <a:pt x="173812" y="521683"/>
                  <a:pt x="259008" y="457125"/>
                </a:cubicBezTo>
                <a:cubicBezTo>
                  <a:pt x="344204" y="392567"/>
                  <a:pt x="557987" y="318483"/>
                  <a:pt x="586033" y="263450"/>
                </a:cubicBezTo>
                <a:cubicBezTo>
                  <a:pt x="614079" y="208417"/>
                  <a:pt x="489195" y="167142"/>
                  <a:pt x="427283" y="126925"/>
                </a:cubicBezTo>
                <a:cubicBezTo>
                  <a:pt x="365371" y="86708"/>
                  <a:pt x="216145" y="24267"/>
                  <a:pt x="185983" y="62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D7D0C71-1120-8790-0446-3AD76027CBFE}"/>
              </a:ext>
            </a:extLst>
          </p:cNvPr>
          <p:cNvSpPr/>
          <p:nvPr/>
        </p:nvSpPr>
        <p:spPr>
          <a:xfrm>
            <a:off x="4059730" y="6010261"/>
            <a:ext cx="1481363" cy="637739"/>
          </a:xfrm>
          <a:custGeom>
            <a:avLst/>
            <a:gdLst>
              <a:gd name="connsiteX0" fmla="*/ 642445 w 1481363"/>
              <a:gd name="connsiteY0" fmla="*/ 104789 h 637739"/>
              <a:gd name="connsiteX1" fmla="*/ 242395 w 1481363"/>
              <a:gd name="connsiteY1" fmla="*/ 92089 h 637739"/>
              <a:gd name="connsiteX2" fmla="*/ 42370 w 1481363"/>
              <a:gd name="connsiteY2" fmla="*/ 142889 h 637739"/>
              <a:gd name="connsiteX3" fmla="*/ 118570 w 1481363"/>
              <a:gd name="connsiteY3" fmla="*/ 14 h 637739"/>
              <a:gd name="connsiteX4" fmla="*/ 16970 w 1481363"/>
              <a:gd name="connsiteY4" fmla="*/ 152414 h 637739"/>
              <a:gd name="connsiteX5" fmla="*/ 29670 w 1481363"/>
              <a:gd name="connsiteY5" fmla="*/ 222264 h 637739"/>
              <a:gd name="connsiteX6" fmla="*/ 51895 w 1481363"/>
              <a:gd name="connsiteY6" fmla="*/ 273064 h 637739"/>
              <a:gd name="connsiteX7" fmla="*/ 1095 w 1481363"/>
              <a:gd name="connsiteY7" fmla="*/ 250839 h 637739"/>
              <a:gd name="connsiteX8" fmla="*/ 109045 w 1481363"/>
              <a:gd name="connsiteY8" fmla="*/ 361964 h 637739"/>
              <a:gd name="connsiteX9" fmla="*/ 121745 w 1481363"/>
              <a:gd name="connsiteY9" fmla="*/ 635014 h 637739"/>
              <a:gd name="connsiteX10" fmla="*/ 137620 w 1481363"/>
              <a:gd name="connsiteY10" fmla="*/ 508014 h 637739"/>
              <a:gd name="connsiteX11" fmla="*/ 239220 w 1481363"/>
              <a:gd name="connsiteY11" fmla="*/ 606439 h 637739"/>
              <a:gd name="connsiteX12" fmla="*/ 290020 w 1481363"/>
              <a:gd name="connsiteY12" fmla="*/ 552464 h 637739"/>
              <a:gd name="connsiteX13" fmla="*/ 397970 w 1481363"/>
              <a:gd name="connsiteY13" fmla="*/ 596914 h 637739"/>
              <a:gd name="connsiteX14" fmla="*/ 499570 w 1481363"/>
              <a:gd name="connsiteY14" fmla="*/ 565164 h 637739"/>
              <a:gd name="connsiteX15" fmla="*/ 556720 w 1481363"/>
              <a:gd name="connsiteY15" fmla="*/ 558814 h 637739"/>
              <a:gd name="connsiteX16" fmla="*/ 947245 w 1481363"/>
              <a:gd name="connsiteY16" fmla="*/ 536589 h 637739"/>
              <a:gd name="connsiteX17" fmla="*/ 775795 w 1481363"/>
              <a:gd name="connsiteY17" fmla="*/ 546114 h 637739"/>
              <a:gd name="connsiteX18" fmla="*/ 1061545 w 1481363"/>
              <a:gd name="connsiteY18" fmla="*/ 409589 h 637739"/>
              <a:gd name="connsiteX19" fmla="*/ 1191720 w 1481363"/>
              <a:gd name="connsiteY19" fmla="*/ 250839 h 637739"/>
              <a:gd name="connsiteX20" fmla="*/ 1255220 w 1481363"/>
              <a:gd name="connsiteY20" fmla="*/ 177814 h 637739"/>
              <a:gd name="connsiteX21" fmla="*/ 1286970 w 1481363"/>
              <a:gd name="connsiteY21" fmla="*/ 257189 h 637739"/>
              <a:gd name="connsiteX22" fmla="*/ 1480645 w 1481363"/>
              <a:gd name="connsiteY22" fmla="*/ 320689 h 637739"/>
              <a:gd name="connsiteX23" fmla="*/ 1344120 w 1481363"/>
              <a:gd name="connsiteY23" fmla="*/ 285764 h 637739"/>
              <a:gd name="connsiteX24" fmla="*/ 1128220 w 1481363"/>
              <a:gd name="connsiteY24" fmla="*/ 336564 h 637739"/>
              <a:gd name="connsiteX25" fmla="*/ 699595 w 1481363"/>
              <a:gd name="connsiteY25" fmla="*/ 619139 h 637739"/>
              <a:gd name="connsiteX26" fmla="*/ 613870 w 1481363"/>
              <a:gd name="connsiteY26" fmla="*/ 568339 h 637739"/>
              <a:gd name="connsiteX27" fmla="*/ 258270 w 1481363"/>
              <a:gd name="connsiteY27" fmla="*/ 577864 h 637739"/>
              <a:gd name="connsiteX28" fmla="*/ 67770 w 1481363"/>
              <a:gd name="connsiteY28" fmla="*/ 314339 h 637739"/>
              <a:gd name="connsiteX29" fmla="*/ 51895 w 1481363"/>
              <a:gd name="connsiteY29" fmla="*/ 79389 h 637739"/>
              <a:gd name="connsiteX30" fmla="*/ 124920 w 1481363"/>
              <a:gd name="connsiteY30" fmla="*/ 50814 h 637739"/>
              <a:gd name="connsiteX31" fmla="*/ 115395 w 1481363"/>
              <a:gd name="connsiteY31" fmla="*/ 85739 h 637739"/>
              <a:gd name="connsiteX32" fmla="*/ 642445 w 1481363"/>
              <a:gd name="connsiteY32" fmla="*/ 104789 h 63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81363" h="637739">
                <a:moveTo>
                  <a:pt x="642445" y="104789"/>
                </a:moveTo>
                <a:cubicBezTo>
                  <a:pt x="663612" y="105847"/>
                  <a:pt x="342407" y="85739"/>
                  <a:pt x="242395" y="92089"/>
                </a:cubicBezTo>
                <a:cubicBezTo>
                  <a:pt x="142383" y="98439"/>
                  <a:pt x="63007" y="158235"/>
                  <a:pt x="42370" y="142889"/>
                </a:cubicBezTo>
                <a:cubicBezTo>
                  <a:pt x="21733" y="127543"/>
                  <a:pt x="122803" y="-1573"/>
                  <a:pt x="118570" y="14"/>
                </a:cubicBezTo>
                <a:cubicBezTo>
                  <a:pt x="114337" y="1601"/>
                  <a:pt x="31787" y="115372"/>
                  <a:pt x="16970" y="152414"/>
                </a:cubicBezTo>
                <a:cubicBezTo>
                  <a:pt x="2153" y="189456"/>
                  <a:pt x="23849" y="202156"/>
                  <a:pt x="29670" y="222264"/>
                </a:cubicBezTo>
                <a:cubicBezTo>
                  <a:pt x="35491" y="242372"/>
                  <a:pt x="56657" y="268302"/>
                  <a:pt x="51895" y="273064"/>
                </a:cubicBezTo>
                <a:cubicBezTo>
                  <a:pt x="47133" y="277826"/>
                  <a:pt x="-8430" y="236022"/>
                  <a:pt x="1095" y="250839"/>
                </a:cubicBezTo>
                <a:cubicBezTo>
                  <a:pt x="10620" y="265656"/>
                  <a:pt x="88937" y="297935"/>
                  <a:pt x="109045" y="361964"/>
                </a:cubicBezTo>
                <a:cubicBezTo>
                  <a:pt x="129153" y="425993"/>
                  <a:pt x="116983" y="610672"/>
                  <a:pt x="121745" y="635014"/>
                </a:cubicBezTo>
                <a:cubicBezTo>
                  <a:pt x="126507" y="659356"/>
                  <a:pt x="118041" y="512776"/>
                  <a:pt x="137620" y="508014"/>
                </a:cubicBezTo>
                <a:cubicBezTo>
                  <a:pt x="157199" y="503252"/>
                  <a:pt x="213820" y="599031"/>
                  <a:pt x="239220" y="606439"/>
                </a:cubicBezTo>
                <a:cubicBezTo>
                  <a:pt x="264620" y="613847"/>
                  <a:pt x="263562" y="554052"/>
                  <a:pt x="290020" y="552464"/>
                </a:cubicBezTo>
                <a:cubicBezTo>
                  <a:pt x="316478" y="550877"/>
                  <a:pt x="363045" y="594797"/>
                  <a:pt x="397970" y="596914"/>
                </a:cubicBezTo>
                <a:cubicBezTo>
                  <a:pt x="432895" y="599031"/>
                  <a:pt x="473112" y="571514"/>
                  <a:pt x="499570" y="565164"/>
                </a:cubicBezTo>
                <a:cubicBezTo>
                  <a:pt x="526028" y="558814"/>
                  <a:pt x="556720" y="558814"/>
                  <a:pt x="556720" y="558814"/>
                </a:cubicBezTo>
                <a:lnTo>
                  <a:pt x="947245" y="536589"/>
                </a:lnTo>
                <a:cubicBezTo>
                  <a:pt x="983757" y="534472"/>
                  <a:pt x="756745" y="567280"/>
                  <a:pt x="775795" y="546114"/>
                </a:cubicBezTo>
                <a:cubicBezTo>
                  <a:pt x="794845" y="524948"/>
                  <a:pt x="992224" y="458801"/>
                  <a:pt x="1061545" y="409589"/>
                </a:cubicBezTo>
                <a:cubicBezTo>
                  <a:pt x="1130866" y="360377"/>
                  <a:pt x="1159441" y="289468"/>
                  <a:pt x="1191720" y="250839"/>
                </a:cubicBezTo>
                <a:cubicBezTo>
                  <a:pt x="1223999" y="212210"/>
                  <a:pt x="1239345" y="176756"/>
                  <a:pt x="1255220" y="177814"/>
                </a:cubicBezTo>
                <a:cubicBezTo>
                  <a:pt x="1271095" y="178872"/>
                  <a:pt x="1249399" y="233377"/>
                  <a:pt x="1286970" y="257189"/>
                </a:cubicBezTo>
                <a:cubicBezTo>
                  <a:pt x="1324541" y="281001"/>
                  <a:pt x="1471120" y="315926"/>
                  <a:pt x="1480645" y="320689"/>
                </a:cubicBezTo>
                <a:cubicBezTo>
                  <a:pt x="1490170" y="325452"/>
                  <a:pt x="1402857" y="283118"/>
                  <a:pt x="1344120" y="285764"/>
                </a:cubicBezTo>
                <a:cubicBezTo>
                  <a:pt x="1285383" y="288410"/>
                  <a:pt x="1235641" y="281002"/>
                  <a:pt x="1128220" y="336564"/>
                </a:cubicBezTo>
                <a:cubicBezTo>
                  <a:pt x="1020799" y="392126"/>
                  <a:pt x="785320" y="580510"/>
                  <a:pt x="699595" y="619139"/>
                </a:cubicBezTo>
                <a:cubicBezTo>
                  <a:pt x="613870" y="657768"/>
                  <a:pt x="687424" y="575218"/>
                  <a:pt x="613870" y="568339"/>
                </a:cubicBezTo>
                <a:cubicBezTo>
                  <a:pt x="540316" y="561460"/>
                  <a:pt x="349287" y="620197"/>
                  <a:pt x="258270" y="577864"/>
                </a:cubicBezTo>
                <a:cubicBezTo>
                  <a:pt x="167253" y="535531"/>
                  <a:pt x="102166" y="397418"/>
                  <a:pt x="67770" y="314339"/>
                </a:cubicBezTo>
                <a:cubicBezTo>
                  <a:pt x="33374" y="231260"/>
                  <a:pt x="42370" y="123310"/>
                  <a:pt x="51895" y="79389"/>
                </a:cubicBezTo>
                <a:cubicBezTo>
                  <a:pt x="61420" y="35468"/>
                  <a:pt x="114337" y="49756"/>
                  <a:pt x="124920" y="50814"/>
                </a:cubicBezTo>
                <a:cubicBezTo>
                  <a:pt x="135503" y="51872"/>
                  <a:pt x="31257" y="74097"/>
                  <a:pt x="115395" y="85739"/>
                </a:cubicBezTo>
                <a:cubicBezTo>
                  <a:pt x="199532" y="97381"/>
                  <a:pt x="621278" y="103731"/>
                  <a:pt x="642445" y="1047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A78F1B0-BB02-88E9-E65D-B46B69B2C050}"/>
              </a:ext>
            </a:extLst>
          </p:cNvPr>
          <p:cNvSpPr/>
          <p:nvPr/>
        </p:nvSpPr>
        <p:spPr>
          <a:xfrm>
            <a:off x="4885667" y="4984714"/>
            <a:ext cx="573732" cy="497228"/>
          </a:xfrm>
          <a:custGeom>
            <a:avLst/>
            <a:gdLst>
              <a:gd name="connsiteX0" fmla="*/ 378483 w 573732"/>
              <a:gd name="connsiteY0" fmla="*/ 36 h 497228"/>
              <a:gd name="connsiteX1" fmla="*/ 540408 w 573732"/>
              <a:gd name="connsiteY1" fmla="*/ 168311 h 497228"/>
              <a:gd name="connsiteX2" fmla="*/ 568983 w 573732"/>
              <a:gd name="connsiteY2" fmla="*/ 168311 h 497228"/>
              <a:gd name="connsiteX3" fmla="*/ 473733 w 573732"/>
              <a:gd name="connsiteY3" fmla="*/ 219111 h 497228"/>
              <a:gd name="connsiteX4" fmla="*/ 540408 w 573732"/>
              <a:gd name="connsiteY4" fmla="*/ 250861 h 497228"/>
              <a:gd name="connsiteX5" fmla="*/ 483258 w 573732"/>
              <a:gd name="connsiteY5" fmla="*/ 320711 h 497228"/>
              <a:gd name="connsiteX6" fmla="*/ 321333 w 573732"/>
              <a:gd name="connsiteY6" fmla="*/ 492161 h 497228"/>
              <a:gd name="connsiteX7" fmla="*/ 359433 w 573732"/>
              <a:gd name="connsiteY7" fmla="*/ 441361 h 497228"/>
              <a:gd name="connsiteX8" fmla="*/ 378483 w 573732"/>
              <a:gd name="connsiteY8" fmla="*/ 333411 h 497228"/>
              <a:gd name="connsiteX9" fmla="*/ 130833 w 573732"/>
              <a:gd name="connsiteY9" fmla="*/ 400086 h 497228"/>
              <a:gd name="connsiteX10" fmla="*/ 3833 w 573732"/>
              <a:gd name="connsiteY10" fmla="*/ 438186 h 497228"/>
              <a:gd name="connsiteX11" fmla="*/ 270533 w 573732"/>
              <a:gd name="connsiteY11" fmla="*/ 327061 h 497228"/>
              <a:gd name="connsiteX12" fmla="*/ 175283 w 573732"/>
              <a:gd name="connsiteY12" fmla="*/ 349286 h 497228"/>
              <a:gd name="connsiteX13" fmla="*/ 381658 w 573732"/>
              <a:gd name="connsiteY13" fmla="*/ 288961 h 497228"/>
              <a:gd name="connsiteX14" fmla="*/ 343558 w 573732"/>
              <a:gd name="connsiteY14" fmla="*/ 311186 h 497228"/>
              <a:gd name="connsiteX15" fmla="*/ 413408 w 573732"/>
              <a:gd name="connsiteY15" fmla="*/ 292136 h 497228"/>
              <a:gd name="connsiteX16" fmla="*/ 441983 w 573732"/>
              <a:gd name="connsiteY16" fmla="*/ 320711 h 497228"/>
              <a:gd name="connsiteX17" fmla="*/ 464208 w 573732"/>
              <a:gd name="connsiteY17" fmla="*/ 234986 h 497228"/>
              <a:gd name="connsiteX18" fmla="*/ 429283 w 573732"/>
              <a:gd name="connsiteY18" fmla="*/ 273086 h 497228"/>
              <a:gd name="connsiteX19" fmla="*/ 502308 w 573732"/>
              <a:gd name="connsiteY19" fmla="*/ 181011 h 497228"/>
              <a:gd name="connsiteX20" fmla="*/ 521358 w 573732"/>
              <a:gd name="connsiteY20" fmla="*/ 184186 h 497228"/>
              <a:gd name="connsiteX21" fmla="*/ 378483 w 573732"/>
              <a:gd name="connsiteY21" fmla="*/ 36 h 4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732" h="497228">
                <a:moveTo>
                  <a:pt x="378483" y="36"/>
                </a:moveTo>
                <a:cubicBezTo>
                  <a:pt x="381658" y="-2610"/>
                  <a:pt x="508658" y="140265"/>
                  <a:pt x="540408" y="168311"/>
                </a:cubicBezTo>
                <a:cubicBezTo>
                  <a:pt x="572158" y="196357"/>
                  <a:pt x="580095" y="159844"/>
                  <a:pt x="568983" y="168311"/>
                </a:cubicBezTo>
                <a:cubicBezTo>
                  <a:pt x="557871" y="176778"/>
                  <a:pt x="478495" y="205353"/>
                  <a:pt x="473733" y="219111"/>
                </a:cubicBezTo>
                <a:cubicBezTo>
                  <a:pt x="468971" y="232869"/>
                  <a:pt x="538821" y="233928"/>
                  <a:pt x="540408" y="250861"/>
                </a:cubicBezTo>
                <a:cubicBezTo>
                  <a:pt x="541996" y="267794"/>
                  <a:pt x="519771" y="280494"/>
                  <a:pt x="483258" y="320711"/>
                </a:cubicBezTo>
                <a:cubicBezTo>
                  <a:pt x="446746" y="360928"/>
                  <a:pt x="341970" y="472053"/>
                  <a:pt x="321333" y="492161"/>
                </a:cubicBezTo>
                <a:cubicBezTo>
                  <a:pt x="300696" y="512269"/>
                  <a:pt x="349908" y="467819"/>
                  <a:pt x="359433" y="441361"/>
                </a:cubicBezTo>
                <a:cubicBezTo>
                  <a:pt x="368958" y="414903"/>
                  <a:pt x="416583" y="340290"/>
                  <a:pt x="378483" y="333411"/>
                </a:cubicBezTo>
                <a:cubicBezTo>
                  <a:pt x="340383" y="326532"/>
                  <a:pt x="193275" y="382624"/>
                  <a:pt x="130833" y="400086"/>
                </a:cubicBezTo>
                <a:cubicBezTo>
                  <a:pt x="68391" y="417548"/>
                  <a:pt x="-19450" y="450357"/>
                  <a:pt x="3833" y="438186"/>
                </a:cubicBezTo>
                <a:cubicBezTo>
                  <a:pt x="27116" y="426015"/>
                  <a:pt x="241958" y="341878"/>
                  <a:pt x="270533" y="327061"/>
                </a:cubicBezTo>
                <a:cubicBezTo>
                  <a:pt x="299108" y="312244"/>
                  <a:pt x="156762" y="355636"/>
                  <a:pt x="175283" y="349286"/>
                </a:cubicBezTo>
                <a:cubicBezTo>
                  <a:pt x="193804" y="342936"/>
                  <a:pt x="353612" y="295311"/>
                  <a:pt x="381658" y="288961"/>
                </a:cubicBezTo>
                <a:cubicBezTo>
                  <a:pt x="409704" y="282611"/>
                  <a:pt x="338266" y="310657"/>
                  <a:pt x="343558" y="311186"/>
                </a:cubicBezTo>
                <a:cubicBezTo>
                  <a:pt x="348850" y="311715"/>
                  <a:pt x="397004" y="290549"/>
                  <a:pt x="413408" y="292136"/>
                </a:cubicBezTo>
                <a:cubicBezTo>
                  <a:pt x="429812" y="293723"/>
                  <a:pt x="433516" y="330236"/>
                  <a:pt x="441983" y="320711"/>
                </a:cubicBezTo>
                <a:cubicBezTo>
                  <a:pt x="450450" y="311186"/>
                  <a:pt x="466325" y="242923"/>
                  <a:pt x="464208" y="234986"/>
                </a:cubicBezTo>
                <a:cubicBezTo>
                  <a:pt x="462091" y="227049"/>
                  <a:pt x="422933" y="282082"/>
                  <a:pt x="429283" y="273086"/>
                </a:cubicBezTo>
                <a:cubicBezTo>
                  <a:pt x="435633" y="264090"/>
                  <a:pt x="486962" y="195828"/>
                  <a:pt x="502308" y="181011"/>
                </a:cubicBezTo>
                <a:cubicBezTo>
                  <a:pt x="517654" y="166194"/>
                  <a:pt x="538291" y="209057"/>
                  <a:pt x="521358" y="184186"/>
                </a:cubicBezTo>
                <a:cubicBezTo>
                  <a:pt x="504425" y="159315"/>
                  <a:pt x="375308" y="2682"/>
                  <a:pt x="378483" y="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D0FB75A3-6BAA-534E-BF5E-4B6C1152F50C}"/>
              </a:ext>
            </a:extLst>
          </p:cNvPr>
          <p:cNvSpPr/>
          <p:nvPr/>
        </p:nvSpPr>
        <p:spPr>
          <a:xfrm>
            <a:off x="6263585" y="3990573"/>
            <a:ext cx="607172" cy="192970"/>
          </a:xfrm>
          <a:custGeom>
            <a:avLst/>
            <a:gdLst>
              <a:gd name="connsiteX0" fmla="*/ 55 w 607172"/>
              <a:gd name="connsiteY0" fmla="*/ 130 h 192970"/>
              <a:gd name="connsiteX1" fmla="*/ 258046 w 607172"/>
              <a:gd name="connsiteY1" fmla="*/ 94836 h 192970"/>
              <a:gd name="connsiteX2" fmla="*/ 604212 w 607172"/>
              <a:gd name="connsiteY2" fmla="*/ 107898 h 192970"/>
              <a:gd name="connsiteX3" fmla="*/ 427864 w 607172"/>
              <a:gd name="connsiteY3" fmla="*/ 124227 h 192970"/>
              <a:gd name="connsiteX4" fmla="*/ 476849 w 607172"/>
              <a:gd name="connsiteY4" fmla="*/ 130758 h 192970"/>
              <a:gd name="connsiteX5" fmla="*/ 499709 w 607172"/>
              <a:gd name="connsiteY5" fmla="*/ 134024 h 192970"/>
              <a:gd name="connsiteX6" fmla="*/ 391941 w 607172"/>
              <a:gd name="connsiteY6" fmla="*/ 117696 h 192970"/>
              <a:gd name="connsiteX7" fmla="*/ 418066 w 607172"/>
              <a:gd name="connsiteY7" fmla="*/ 153618 h 192970"/>
              <a:gd name="connsiteX8" fmla="*/ 293969 w 607172"/>
              <a:gd name="connsiteY8" fmla="*/ 192807 h 192970"/>
              <a:gd name="connsiteX9" fmla="*/ 421332 w 607172"/>
              <a:gd name="connsiteY9" fmla="*/ 166681 h 192970"/>
              <a:gd name="connsiteX10" fmla="*/ 356018 w 607172"/>
              <a:gd name="connsiteY10" fmla="*/ 143821 h 192970"/>
              <a:gd name="connsiteX11" fmla="*/ 519304 w 607172"/>
              <a:gd name="connsiteY11" fmla="*/ 140556 h 192970"/>
              <a:gd name="connsiteX12" fmla="*/ 297235 w 607172"/>
              <a:gd name="connsiteY12" fmla="*/ 114430 h 192970"/>
              <a:gd name="connsiteX13" fmla="*/ 235186 w 607172"/>
              <a:gd name="connsiteY13" fmla="*/ 117696 h 192970"/>
              <a:gd name="connsiteX14" fmla="*/ 55 w 607172"/>
              <a:gd name="connsiteY14" fmla="*/ 130 h 19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172" h="192970">
                <a:moveTo>
                  <a:pt x="55" y="130"/>
                </a:moveTo>
                <a:cubicBezTo>
                  <a:pt x="3865" y="-3680"/>
                  <a:pt x="157353" y="76875"/>
                  <a:pt x="258046" y="94836"/>
                </a:cubicBezTo>
                <a:cubicBezTo>
                  <a:pt x="358739" y="112797"/>
                  <a:pt x="575909" y="103000"/>
                  <a:pt x="604212" y="107898"/>
                </a:cubicBezTo>
                <a:cubicBezTo>
                  <a:pt x="632515" y="112797"/>
                  <a:pt x="449091" y="120417"/>
                  <a:pt x="427864" y="124227"/>
                </a:cubicBezTo>
                <a:cubicBezTo>
                  <a:pt x="406637" y="128037"/>
                  <a:pt x="476849" y="130758"/>
                  <a:pt x="476849" y="130758"/>
                </a:cubicBezTo>
                <a:lnTo>
                  <a:pt x="499709" y="134024"/>
                </a:lnTo>
                <a:cubicBezTo>
                  <a:pt x="485558" y="131847"/>
                  <a:pt x="405548" y="114430"/>
                  <a:pt x="391941" y="117696"/>
                </a:cubicBezTo>
                <a:cubicBezTo>
                  <a:pt x="378334" y="120962"/>
                  <a:pt x="434395" y="141100"/>
                  <a:pt x="418066" y="153618"/>
                </a:cubicBezTo>
                <a:cubicBezTo>
                  <a:pt x="401737" y="166137"/>
                  <a:pt x="293425" y="190630"/>
                  <a:pt x="293969" y="192807"/>
                </a:cubicBezTo>
                <a:cubicBezTo>
                  <a:pt x="294513" y="194984"/>
                  <a:pt x="410990" y="174845"/>
                  <a:pt x="421332" y="166681"/>
                </a:cubicBezTo>
                <a:cubicBezTo>
                  <a:pt x="431674" y="158517"/>
                  <a:pt x="339689" y="148175"/>
                  <a:pt x="356018" y="143821"/>
                </a:cubicBezTo>
                <a:cubicBezTo>
                  <a:pt x="372347" y="139467"/>
                  <a:pt x="529101" y="145454"/>
                  <a:pt x="519304" y="140556"/>
                </a:cubicBezTo>
                <a:cubicBezTo>
                  <a:pt x="509507" y="135658"/>
                  <a:pt x="344588" y="118240"/>
                  <a:pt x="297235" y="114430"/>
                </a:cubicBezTo>
                <a:cubicBezTo>
                  <a:pt x="249882" y="110620"/>
                  <a:pt x="279273" y="135657"/>
                  <a:pt x="235186" y="117696"/>
                </a:cubicBezTo>
                <a:cubicBezTo>
                  <a:pt x="191099" y="99735"/>
                  <a:pt x="-3755" y="3940"/>
                  <a:pt x="55" y="1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3AA520B-3086-97B7-239F-CDF5462DC144}"/>
              </a:ext>
            </a:extLst>
          </p:cNvPr>
          <p:cNvSpPr/>
          <p:nvPr/>
        </p:nvSpPr>
        <p:spPr>
          <a:xfrm>
            <a:off x="6097291" y="4346628"/>
            <a:ext cx="454436" cy="342957"/>
          </a:xfrm>
          <a:custGeom>
            <a:avLst/>
            <a:gdLst>
              <a:gd name="connsiteX0" fmla="*/ 159818 w 454436"/>
              <a:gd name="connsiteY0" fmla="*/ 38 h 342957"/>
              <a:gd name="connsiteX1" fmla="*/ 48783 w 454436"/>
              <a:gd name="connsiteY1" fmla="*/ 169855 h 342957"/>
              <a:gd name="connsiteX2" fmla="*/ 91238 w 454436"/>
              <a:gd name="connsiteY2" fmla="*/ 189449 h 342957"/>
              <a:gd name="connsiteX3" fmla="*/ 9595 w 454436"/>
              <a:gd name="connsiteY3" fmla="*/ 310281 h 342957"/>
              <a:gd name="connsiteX4" fmla="*/ 3063 w 454436"/>
              <a:gd name="connsiteY4" fmla="*/ 336406 h 342957"/>
              <a:gd name="connsiteX5" fmla="*/ 22658 w 454436"/>
              <a:gd name="connsiteY5" fmla="*/ 297218 h 342957"/>
              <a:gd name="connsiteX6" fmla="*/ 22658 w 454436"/>
              <a:gd name="connsiteY6" fmla="*/ 342938 h 342957"/>
              <a:gd name="connsiteX7" fmla="*/ 87972 w 454436"/>
              <a:gd name="connsiteY7" fmla="*/ 290686 h 342957"/>
              <a:gd name="connsiteX8" fmla="*/ 450466 w 454436"/>
              <a:gd name="connsiteY8" fmla="*/ 192715 h 342957"/>
              <a:gd name="connsiteX9" fmla="*/ 274118 w 454436"/>
              <a:gd name="connsiteY9" fmla="*/ 254763 h 342957"/>
              <a:gd name="connsiteX10" fmla="*/ 163083 w 454436"/>
              <a:gd name="connsiteY10" fmla="*/ 277623 h 342957"/>
              <a:gd name="connsiteX11" fmla="*/ 38986 w 454436"/>
              <a:gd name="connsiteY11" fmla="*/ 326609 h 342957"/>
              <a:gd name="connsiteX12" fmla="*/ 61846 w 454436"/>
              <a:gd name="connsiteY12" fmla="*/ 218841 h 342957"/>
              <a:gd name="connsiteX13" fmla="*/ 16126 w 454436"/>
              <a:gd name="connsiteY13" fmla="*/ 258029 h 342957"/>
              <a:gd name="connsiteX14" fmla="*/ 35720 w 454436"/>
              <a:gd name="connsiteY14" fmla="*/ 163323 h 342957"/>
              <a:gd name="connsiteX15" fmla="*/ 9595 w 454436"/>
              <a:gd name="connsiteY15" fmla="*/ 186183 h 342957"/>
              <a:gd name="connsiteX16" fmla="*/ 159818 w 454436"/>
              <a:gd name="connsiteY16" fmla="*/ 38 h 3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4436" h="342957">
                <a:moveTo>
                  <a:pt x="159818" y="38"/>
                </a:moveTo>
                <a:cubicBezTo>
                  <a:pt x="166349" y="-2683"/>
                  <a:pt x="60213" y="138287"/>
                  <a:pt x="48783" y="169855"/>
                </a:cubicBezTo>
                <a:cubicBezTo>
                  <a:pt x="37353" y="201423"/>
                  <a:pt x="97769" y="166045"/>
                  <a:pt x="91238" y="189449"/>
                </a:cubicBezTo>
                <a:cubicBezTo>
                  <a:pt x="84707" y="212853"/>
                  <a:pt x="24291" y="285788"/>
                  <a:pt x="9595" y="310281"/>
                </a:cubicBezTo>
                <a:cubicBezTo>
                  <a:pt x="-5101" y="334774"/>
                  <a:pt x="886" y="338583"/>
                  <a:pt x="3063" y="336406"/>
                </a:cubicBezTo>
                <a:cubicBezTo>
                  <a:pt x="5240" y="334229"/>
                  <a:pt x="19392" y="296129"/>
                  <a:pt x="22658" y="297218"/>
                </a:cubicBezTo>
                <a:cubicBezTo>
                  <a:pt x="25924" y="298307"/>
                  <a:pt x="11772" y="344027"/>
                  <a:pt x="22658" y="342938"/>
                </a:cubicBezTo>
                <a:cubicBezTo>
                  <a:pt x="33544" y="341849"/>
                  <a:pt x="16671" y="315723"/>
                  <a:pt x="87972" y="290686"/>
                </a:cubicBezTo>
                <a:cubicBezTo>
                  <a:pt x="159273" y="265649"/>
                  <a:pt x="419442" y="198702"/>
                  <a:pt x="450466" y="192715"/>
                </a:cubicBezTo>
                <a:cubicBezTo>
                  <a:pt x="481490" y="186728"/>
                  <a:pt x="322015" y="240612"/>
                  <a:pt x="274118" y="254763"/>
                </a:cubicBezTo>
                <a:cubicBezTo>
                  <a:pt x="226221" y="268914"/>
                  <a:pt x="202272" y="265649"/>
                  <a:pt x="163083" y="277623"/>
                </a:cubicBezTo>
                <a:cubicBezTo>
                  <a:pt x="123894" y="289597"/>
                  <a:pt x="55859" y="336406"/>
                  <a:pt x="38986" y="326609"/>
                </a:cubicBezTo>
                <a:cubicBezTo>
                  <a:pt x="22113" y="316812"/>
                  <a:pt x="65656" y="230271"/>
                  <a:pt x="61846" y="218841"/>
                </a:cubicBezTo>
                <a:cubicBezTo>
                  <a:pt x="58036" y="207411"/>
                  <a:pt x="20480" y="267282"/>
                  <a:pt x="16126" y="258029"/>
                </a:cubicBezTo>
                <a:cubicBezTo>
                  <a:pt x="11772" y="248776"/>
                  <a:pt x="36808" y="175297"/>
                  <a:pt x="35720" y="163323"/>
                </a:cubicBezTo>
                <a:cubicBezTo>
                  <a:pt x="34632" y="151349"/>
                  <a:pt x="-9999" y="210676"/>
                  <a:pt x="9595" y="186183"/>
                </a:cubicBezTo>
                <a:cubicBezTo>
                  <a:pt x="29189" y="161690"/>
                  <a:pt x="153287" y="2759"/>
                  <a:pt x="159818" y="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AF0084B-05D2-34CA-BE84-82F4B0B35EEB}"/>
              </a:ext>
            </a:extLst>
          </p:cNvPr>
          <p:cNvSpPr/>
          <p:nvPr/>
        </p:nvSpPr>
        <p:spPr>
          <a:xfrm>
            <a:off x="6639028" y="4427919"/>
            <a:ext cx="255007" cy="166703"/>
          </a:xfrm>
          <a:custGeom>
            <a:avLst/>
            <a:gdLst>
              <a:gd name="connsiteX0" fmla="*/ 169 w 255007"/>
              <a:gd name="connsiteY0" fmla="*/ 62438 h 166703"/>
              <a:gd name="connsiteX1" fmla="*/ 209175 w 255007"/>
              <a:gd name="connsiteY1" fmla="*/ 390 h 166703"/>
              <a:gd name="connsiteX2" fmla="*/ 209175 w 255007"/>
              <a:gd name="connsiteY2" fmla="*/ 52641 h 166703"/>
              <a:gd name="connsiteX3" fmla="*/ 254895 w 255007"/>
              <a:gd name="connsiteY3" fmla="*/ 91830 h 166703"/>
              <a:gd name="connsiteX4" fmla="*/ 218972 w 255007"/>
              <a:gd name="connsiteY4" fmla="*/ 134284 h 166703"/>
              <a:gd name="connsiteX5" fmla="*/ 127532 w 255007"/>
              <a:gd name="connsiteY5" fmla="*/ 147347 h 166703"/>
              <a:gd name="connsiteX6" fmla="*/ 222238 w 255007"/>
              <a:gd name="connsiteY6" fmla="*/ 153878 h 166703"/>
              <a:gd name="connsiteX7" fmla="*/ 196112 w 255007"/>
              <a:gd name="connsiteY7" fmla="*/ 163675 h 166703"/>
              <a:gd name="connsiteX8" fmla="*/ 251629 w 255007"/>
              <a:gd name="connsiteY8" fmla="*/ 95095 h 166703"/>
              <a:gd name="connsiteX9" fmla="*/ 212441 w 255007"/>
              <a:gd name="connsiteY9" fmla="*/ 390 h 166703"/>
              <a:gd name="connsiteX10" fmla="*/ 160189 w 255007"/>
              <a:gd name="connsiteY10" fmla="*/ 59172 h 166703"/>
              <a:gd name="connsiteX11" fmla="*/ 173252 w 255007"/>
              <a:gd name="connsiteY11" fmla="*/ 46110 h 166703"/>
              <a:gd name="connsiteX12" fmla="*/ 169 w 255007"/>
              <a:gd name="connsiteY12" fmla="*/ 62438 h 1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07" h="166703">
                <a:moveTo>
                  <a:pt x="169" y="62438"/>
                </a:moveTo>
                <a:cubicBezTo>
                  <a:pt x="6156" y="54818"/>
                  <a:pt x="174341" y="2023"/>
                  <a:pt x="209175" y="390"/>
                </a:cubicBezTo>
                <a:cubicBezTo>
                  <a:pt x="244009" y="-1243"/>
                  <a:pt x="201555" y="37401"/>
                  <a:pt x="209175" y="52641"/>
                </a:cubicBezTo>
                <a:cubicBezTo>
                  <a:pt x="216795" y="67881"/>
                  <a:pt x="253262" y="78223"/>
                  <a:pt x="254895" y="91830"/>
                </a:cubicBezTo>
                <a:cubicBezTo>
                  <a:pt x="256528" y="105437"/>
                  <a:pt x="240199" y="125031"/>
                  <a:pt x="218972" y="134284"/>
                </a:cubicBezTo>
                <a:cubicBezTo>
                  <a:pt x="197745" y="143537"/>
                  <a:pt x="126988" y="144081"/>
                  <a:pt x="127532" y="147347"/>
                </a:cubicBezTo>
                <a:cubicBezTo>
                  <a:pt x="128076" y="150613"/>
                  <a:pt x="210808" y="151157"/>
                  <a:pt x="222238" y="153878"/>
                </a:cubicBezTo>
                <a:cubicBezTo>
                  <a:pt x="233668" y="156599"/>
                  <a:pt x="191214" y="173472"/>
                  <a:pt x="196112" y="163675"/>
                </a:cubicBezTo>
                <a:cubicBezTo>
                  <a:pt x="201010" y="153878"/>
                  <a:pt x="248908" y="122309"/>
                  <a:pt x="251629" y="95095"/>
                </a:cubicBezTo>
                <a:cubicBezTo>
                  <a:pt x="254351" y="67881"/>
                  <a:pt x="227681" y="6377"/>
                  <a:pt x="212441" y="390"/>
                </a:cubicBezTo>
                <a:cubicBezTo>
                  <a:pt x="197201" y="-5597"/>
                  <a:pt x="160189" y="59172"/>
                  <a:pt x="160189" y="59172"/>
                </a:cubicBezTo>
                <a:cubicBezTo>
                  <a:pt x="153658" y="66792"/>
                  <a:pt x="198289" y="46654"/>
                  <a:pt x="173252" y="46110"/>
                </a:cubicBezTo>
                <a:cubicBezTo>
                  <a:pt x="148215" y="45566"/>
                  <a:pt x="-5818" y="70058"/>
                  <a:pt x="169" y="62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7105CCF-ED96-A1E4-38C2-ACFA8DAFCAFC}"/>
              </a:ext>
            </a:extLst>
          </p:cNvPr>
          <p:cNvSpPr/>
          <p:nvPr/>
        </p:nvSpPr>
        <p:spPr>
          <a:xfrm>
            <a:off x="5000371" y="7222808"/>
            <a:ext cx="964469" cy="555944"/>
          </a:xfrm>
          <a:custGeom>
            <a:avLst/>
            <a:gdLst>
              <a:gd name="connsiteX0" fmla="*/ 727329 w 964469"/>
              <a:gd name="connsiteY0" fmla="*/ 63817 h 555944"/>
              <a:gd name="connsiteX1" fmla="*/ 540004 w 964469"/>
              <a:gd name="connsiteY1" fmla="*/ 32067 h 555944"/>
              <a:gd name="connsiteX2" fmla="*/ 270129 w 964469"/>
              <a:gd name="connsiteY2" fmla="*/ 6667 h 555944"/>
              <a:gd name="connsiteX3" fmla="*/ 451104 w 964469"/>
              <a:gd name="connsiteY3" fmla="*/ 47942 h 555944"/>
              <a:gd name="connsiteX4" fmla="*/ 406654 w 964469"/>
              <a:gd name="connsiteY4" fmla="*/ 82867 h 555944"/>
              <a:gd name="connsiteX5" fmla="*/ 200279 w 964469"/>
              <a:gd name="connsiteY5" fmla="*/ 120967 h 555944"/>
              <a:gd name="connsiteX6" fmla="*/ 343154 w 964469"/>
              <a:gd name="connsiteY6" fmla="*/ 124142 h 555944"/>
              <a:gd name="connsiteX7" fmla="*/ 85979 w 964469"/>
              <a:gd name="connsiteY7" fmla="*/ 159067 h 555944"/>
              <a:gd name="connsiteX8" fmla="*/ 327279 w 964469"/>
              <a:gd name="connsiteY8" fmla="*/ 146367 h 555944"/>
              <a:gd name="connsiteX9" fmla="*/ 254 w 964469"/>
              <a:gd name="connsiteY9" fmla="*/ 187642 h 555944"/>
              <a:gd name="connsiteX10" fmla="*/ 390779 w 964469"/>
              <a:gd name="connsiteY10" fmla="*/ 219392 h 555944"/>
              <a:gd name="connsiteX11" fmla="*/ 155829 w 964469"/>
              <a:gd name="connsiteY11" fmla="*/ 286067 h 555944"/>
              <a:gd name="connsiteX12" fmla="*/ 159004 w 964469"/>
              <a:gd name="connsiteY12" fmla="*/ 301942 h 555944"/>
              <a:gd name="connsiteX13" fmla="*/ 276479 w 964469"/>
              <a:gd name="connsiteY13" fmla="*/ 273367 h 555944"/>
              <a:gd name="connsiteX14" fmla="*/ 311404 w 964469"/>
              <a:gd name="connsiteY14" fmla="*/ 327342 h 555944"/>
              <a:gd name="connsiteX15" fmla="*/ 473329 w 964469"/>
              <a:gd name="connsiteY15" fmla="*/ 286067 h 555944"/>
              <a:gd name="connsiteX16" fmla="*/ 441579 w 964469"/>
              <a:gd name="connsiteY16" fmla="*/ 365442 h 555944"/>
              <a:gd name="connsiteX17" fmla="*/ 511429 w 964469"/>
              <a:gd name="connsiteY17" fmla="*/ 308292 h 555944"/>
              <a:gd name="connsiteX18" fmla="*/ 498729 w 964469"/>
              <a:gd name="connsiteY18" fmla="*/ 378142 h 555944"/>
              <a:gd name="connsiteX19" fmla="*/ 695579 w 964469"/>
              <a:gd name="connsiteY19" fmla="*/ 320992 h 555944"/>
              <a:gd name="connsiteX20" fmla="*/ 511429 w 964469"/>
              <a:gd name="connsiteY20" fmla="*/ 365442 h 555944"/>
              <a:gd name="connsiteX21" fmla="*/ 752729 w 964469"/>
              <a:gd name="connsiteY21" fmla="*/ 352742 h 555944"/>
              <a:gd name="connsiteX22" fmla="*/ 593979 w 964469"/>
              <a:gd name="connsiteY22" fmla="*/ 422592 h 555944"/>
              <a:gd name="connsiteX23" fmla="*/ 886079 w 964469"/>
              <a:gd name="connsiteY23" fmla="*/ 371792 h 555944"/>
              <a:gd name="connsiteX24" fmla="*/ 863854 w 964469"/>
              <a:gd name="connsiteY24" fmla="*/ 428942 h 555944"/>
              <a:gd name="connsiteX25" fmla="*/ 622554 w 964469"/>
              <a:gd name="connsiteY25" fmla="*/ 555942 h 555944"/>
              <a:gd name="connsiteX26" fmla="*/ 898779 w 964469"/>
              <a:gd name="connsiteY26" fmla="*/ 432117 h 555944"/>
              <a:gd name="connsiteX27" fmla="*/ 895604 w 964469"/>
              <a:gd name="connsiteY27" fmla="*/ 413067 h 555944"/>
              <a:gd name="connsiteX28" fmla="*/ 139954 w 964469"/>
              <a:gd name="connsiteY28" fmla="*/ 216217 h 555944"/>
              <a:gd name="connsiteX29" fmla="*/ 105029 w 964469"/>
              <a:gd name="connsiteY29" fmla="*/ 193992 h 555944"/>
              <a:gd name="connsiteX30" fmla="*/ 289179 w 964469"/>
              <a:gd name="connsiteY30" fmla="*/ 174942 h 555944"/>
              <a:gd name="connsiteX31" fmla="*/ 247904 w 964469"/>
              <a:gd name="connsiteY31" fmla="*/ 3492 h 555944"/>
              <a:gd name="connsiteX32" fmla="*/ 298704 w 964469"/>
              <a:gd name="connsiteY32" fmla="*/ 60642 h 555944"/>
              <a:gd name="connsiteX33" fmla="*/ 727329 w 964469"/>
              <a:gd name="connsiteY33" fmla="*/ 63817 h 5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4469" h="555944">
                <a:moveTo>
                  <a:pt x="727329" y="63817"/>
                </a:moveTo>
                <a:cubicBezTo>
                  <a:pt x="767546" y="59054"/>
                  <a:pt x="616204" y="41592"/>
                  <a:pt x="540004" y="32067"/>
                </a:cubicBezTo>
                <a:cubicBezTo>
                  <a:pt x="463804" y="22542"/>
                  <a:pt x="284946" y="4021"/>
                  <a:pt x="270129" y="6667"/>
                </a:cubicBezTo>
                <a:cubicBezTo>
                  <a:pt x="255312" y="9313"/>
                  <a:pt x="428350" y="35242"/>
                  <a:pt x="451104" y="47942"/>
                </a:cubicBezTo>
                <a:cubicBezTo>
                  <a:pt x="473858" y="60642"/>
                  <a:pt x="448458" y="70696"/>
                  <a:pt x="406654" y="82867"/>
                </a:cubicBezTo>
                <a:cubicBezTo>
                  <a:pt x="364850" y="95038"/>
                  <a:pt x="210862" y="114088"/>
                  <a:pt x="200279" y="120967"/>
                </a:cubicBezTo>
                <a:cubicBezTo>
                  <a:pt x="189696" y="127846"/>
                  <a:pt x="362204" y="117792"/>
                  <a:pt x="343154" y="124142"/>
                </a:cubicBezTo>
                <a:cubicBezTo>
                  <a:pt x="324104" y="130492"/>
                  <a:pt x="88625" y="155363"/>
                  <a:pt x="85979" y="159067"/>
                </a:cubicBezTo>
                <a:cubicBezTo>
                  <a:pt x="83333" y="162771"/>
                  <a:pt x="341567" y="141604"/>
                  <a:pt x="327279" y="146367"/>
                </a:cubicBezTo>
                <a:cubicBezTo>
                  <a:pt x="312991" y="151130"/>
                  <a:pt x="-10329" y="175471"/>
                  <a:pt x="254" y="187642"/>
                </a:cubicBezTo>
                <a:cubicBezTo>
                  <a:pt x="10837" y="199813"/>
                  <a:pt x="364850" y="202988"/>
                  <a:pt x="390779" y="219392"/>
                </a:cubicBezTo>
                <a:cubicBezTo>
                  <a:pt x="416708" y="235796"/>
                  <a:pt x="194458" y="272309"/>
                  <a:pt x="155829" y="286067"/>
                </a:cubicBezTo>
                <a:cubicBezTo>
                  <a:pt x="117200" y="299825"/>
                  <a:pt x="138896" y="304059"/>
                  <a:pt x="159004" y="301942"/>
                </a:cubicBezTo>
                <a:cubicBezTo>
                  <a:pt x="179112" y="299825"/>
                  <a:pt x="251079" y="269134"/>
                  <a:pt x="276479" y="273367"/>
                </a:cubicBezTo>
                <a:cubicBezTo>
                  <a:pt x="301879" y="277600"/>
                  <a:pt x="278596" y="325225"/>
                  <a:pt x="311404" y="327342"/>
                </a:cubicBezTo>
                <a:cubicBezTo>
                  <a:pt x="344212" y="329459"/>
                  <a:pt x="451633" y="279717"/>
                  <a:pt x="473329" y="286067"/>
                </a:cubicBezTo>
                <a:cubicBezTo>
                  <a:pt x="495025" y="292417"/>
                  <a:pt x="435229" y="361738"/>
                  <a:pt x="441579" y="365442"/>
                </a:cubicBezTo>
                <a:cubicBezTo>
                  <a:pt x="447929" y="369146"/>
                  <a:pt x="501904" y="306175"/>
                  <a:pt x="511429" y="308292"/>
                </a:cubicBezTo>
                <a:cubicBezTo>
                  <a:pt x="520954" y="310409"/>
                  <a:pt x="468037" y="376025"/>
                  <a:pt x="498729" y="378142"/>
                </a:cubicBezTo>
                <a:cubicBezTo>
                  <a:pt x="529421" y="380259"/>
                  <a:pt x="693462" y="323109"/>
                  <a:pt x="695579" y="320992"/>
                </a:cubicBezTo>
                <a:cubicBezTo>
                  <a:pt x="697696" y="318875"/>
                  <a:pt x="501904" y="360150"/>
                  <a:pt x="511429" y="365442"/>
                </a:cubicBezTo>
                <a:cubicBezTo>
                  <a:pt x="520954" y="370734"/>
                  <a:pt x="738971" y="343217"/>
                  <a:pt x="752729" y="352742"/>
                </a:cubicBezTo>
                <a:cubicBezTo>
                  <a:pt x="766487" y="362267"/>
                  <a:pt x="571754" y="419417"/>
                  <a:pt x="593979" y="422592"/>
                </a:cubicBezTo>
                <a:cubicBezTo>
                  <a:pt x="616204" y="425767"/>
                  <a:pt x="841100" y="370734"/>
                  <a:pt x="886079" y="371792"/>
                </a:cubicBezTo>
                <a:cubicBezTo>
                  <a:pt x="931058" y="372850"/>
                  <a:pt x="907775" y="398250"/>
                  <a:pt x="863854" y="428942"/>
                </a:cubicBezTo>
                <a:cubicBezTo>
                  <a:pt x="819933" y="459634"/>
                  <a:pt x="616733" y="555413"/>
                  <a:pt x="622554" y="555942"/>
                </a:cubicBezTo>
                <a:cubicBezTo>
                  <a:pt x="628375" y="556471"/>
                  <a:pt x="853271" y="455929"/>
                  <a:pt x="898779" y="432117"/>
                </a:cubicBezTo>
                <a:cubicBezTo>
                  <a:pt x="944287" y="408305"/>
                  <a:pt x="1022075" y="449050"/>
                  <a:pt x="895604" y="413067"/>
                </a:cubicBezTo>
                <a:cubicBezTo>
                  <a:pt x="769133" y="377084"/>
                  <a:pt x="271716" y="252729"/>
                  <a:pt x="139954" y="216217"/>
                </a:cubicBezTo>
                <a:cubicBezTo>
                  <a:pt x="8192" y="179705"/>
                  <a:pt x="80158" y="200871"/>
                  <a:pt x="105029" y="193992"/>
                </a:cubicBezTo>
                <a:cubicBezTo>
                  <a:pt x="129900" y="187113"/>
                  <a:pt x="265367" y="206692"/>
                  <a:pt x="289179" y="174942"/>
                </a:cubicBezTo>
                <a:cubicBezTo>
                  <a:pt x="312991" y="143192"/>
                  <a:pt x="246317" y="22542"/>
                  <a:pt x="247904" y="3492"/>
                </a:cubicBezTo>
                <a:cubicBezTo>
                  <a:pt x="249491" y="-15558"/>
                  <a:pt x="224091" y="49000"/>
                  <a:pt x="298704" y="60642"/>
                </a:cubicBezTo>
                <a:cubicBezTo>
                  <a:pt x="373316" y="72284"/>
                  <a:pt x="687112" y="68580"/>
                  <a:pt x="727329" y="638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63F183E-2F0B-065B-C791-5D3457EA5B51}"/>
              </a:ext>
            </a:extLst>
          </p:cNvPr>
          <p:cNvSpPr/>
          <p:nvPr/>
        </p:nvSpPr>
        <p:spPr>
          <a:xfrm>
            <a:off x="5600517" y="7331280"/>
            <a:ext cx="507814" cy="598308"/>
          </a:xfrm>
          <a:custGeom>
            <a:avLst/>
            <a:gdLst>
              <a:gd name="connsiteX0" fmla="*/ 57333 w 507814"/>
              <a:gd name="connsiteY0" fmla="*/ 729 h 598308"/>
              <a:gd name="connsiteX1" fmla="*/ 183 w 507814"/>
              <a:gd name="connsiteY1" fmla="*/ 57879 h 598308"/>
              <a:gd name="connsiteX2" fmla="*/ 77504 w 507814"/>
              <a:gd name="connsiteY2" fmla="*/ 128476 h 598308"/>
              <a:gd name="connsiteX3" fmla="*/ 53971 w 507814"/>
              <a:gd name="connsiteY3" fmla="*/ 115029 h 598308"/>
              <a:gd name="connsiteX4" fmla="*/ 218698 w 507814"/>
              <a:gd name="connsiteY4" fmla="*/ 91496 h 598308"/>
              <a:gd name="connsiteX5" fmla="*/ 470830 w 507814"/>
              <a:gd name="connsiteY5" fmla="*/ 111667 h 598308"/>
              <a:gd name="connsiteX6" fmla="*/ 141377 w 507814"/>
              <a:gd name="connsiteY6" fmla="*/ 152008 h 598308"/>
              <a:gd name="connsiteX7" fmla="*/ 336359 w 507814"/>
              <a:gd name="connsiteY7" fmla="*/ 98220 h 598308"/>
              <a:gd name="connsiteX8" fmla="*/ 433851 w 507814"/>
              <a:gd name="connsiteY8" fmla="*/ 182264 h 598308"/>
              <a:gd name="connsiteX9" fmla="*/ 393509 w 507814"/>
              <a:gd name="connsiteY9" fmla="*/ 400779 h 598308"/>
              <a:gd name="connsiteX10" fmla="*/ 403595 w 507814"/>
              <a:gd name="connsiteY10" fmla="*/ 380608 h 598308"/>
              <a:gd name="connsiteX11" fmla="*/ 420404 w 507814"/>
              <a:gd name="connsiteY11" fmla="*/ 464652 h 598308"/>
              <a:gd name="connsiteX12" fmla="*/ 393509 w 507814"/>
              <a:gd name="connsiteY12" fmla="*/ 420949 h 598308"/>
              <a:gd name="connsiteX13" fmla="*/ 339721 w 507814"/>
              <a:gd name="connsiteY13" fmla="*/ 541973 h 598308"/>
              <a:gd name="connsiteX14" fmla="*/ 289295 w 507814"/>
              <a:gd name="connsiteY14" fmla="*/ 592399 h 598308"/>
              <a:gd name="connsiteX15" fmla="*/ 443936 w 507814"/>
              <a:gd name="connsiteY15" fmla="*/ 410864 h 598308"/>
              <a:gd name="connsiteX16" fmla="*/ 494362 w 507814"/>
              <a:gd name="connsiteY16" fmla="*/ 242776 h 598308"/>
              <a:gd name="connsiteX17" fmla="*/ 437212 w 507814"/>
              <a:gd name="connsiteY17" fmla="*/ 306649 h 598308"/>
              <a:gd name="connsiteX18" fmla="*/ 494362 w 507814"/>
              <a:gd name="connsiteY18" fmla="*/ 138561 h 598308"/>
              <a:gd name="connsiteX19" fmla="*/ 134654 w 507814"/>
              <a:gd name="connsiteY19" fmla="*/ 135199 h 598308"/>
              <a:gd name="connsiteX20" fmla="*/ 74142 w 507814"/>
              <a:gd name="connsiteY20" fmla="*/ 108305 h 598308"/>
              <a:gd name="connsiteX21" fmla="*/ 6907 w 507814"/>
              <a:gd name="connsiteY21" fmla="*/ 71326 h 598308"/>
              <a:gd name="connsiteX22" fmla="*/ 101036 w 507814"/>
              <a:gd name="connsiteY22" fmla="*/ 27623 h 598308"/>
              <a:gd name="connsiteX23" fmla="*/ 57333 w 507814"/>
              <a:gd name="connsiteY23" fmla="*/ 729 h 5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814" h="598308">
                <a:moveTo>
                  <a:pt x="57333" y="729"/>
                </a:moveTo>
                <a:cubicBezTo>
                  <a:pt x="40524" y="5772"/>
                  <a:pt x="-3179" y="36588"/>
                  <a:pt x="183" y="57879"/>
                </a:cubicBezTo>
                <a:cubicBezTo>
                  <a:pt x="3545" y="79170"/>
                  <a:pt x="68539" y="118951"/>
                  <a:pt x="77504" y="128476"/>
                </a:cubicBezTo>
                <a:cubicBezTo>
                  <a:pt x="86469" y="138001"/>
                  <a:pt x="30439" y="121192"/>
                  <a:pt x="53971" y="115029"/>
                </a:cubicBezTo>
                <a:cubicBezTo>
                  <a:pt x="77503" y="108866"/>
                  <a:pt x="149222" y="92056"/>
                  <a:pt x="218698" y="91496"/>
                </a:cubicBezTo>
                <a:cubicBezTo>
                  <a:pt x="288174" y="90936"/>
                  <a:pt x="483717" y="101582"/>
                  <a:pt x="470830" y="111667"/>
                </a:cubicBezTo>
                <a:cubicBezTo>
                  <a:pt x="457943" y="121752"/>
                  <a:pt x="163789" y="154249"/>
                  <a:pt x="141377" y="152008"/>
                </a:cubicBezTo>
                <a:cubicBezTo>
                  <a:pt x="118965" y="149767"/>
                  <a:pt x="287614" y="93177"/>
                  <a:pt x="336359" y="98220"/>
                </a:cubicBezTo>
                <a:cubicBezTo>
                  <a:pt x="385104" y="103263"/>
                  <a:pt x="424326" y="131838"/>
                  <a:pt x="433851" y="182264"/>
                </a:cubicBezTo>
                <a:cubicBezTo>
                  <a:pt x="443376" y="232691"/>
                  <a:pt x="398552" y="367722"/>
                  <a:pt x="393509" y="400779"/>
                </a:cubicBezTo>
                <a:cubicBezTo>
                  <a:pt x="388466" y="433836"/>
                  <a:pt x="399113" y="369963"/>
                  <a:pt x="403595" y="380608"/>
                </a:cubicBezTo>
                <a:cubicBezTo>
                  <a:pt x="408077" y="391253"/>
                  <a:pt x="422085" y="457929"/>
                  <a:pt x="420404" y="464652"/>
                </a:cubicBezTo>
                <a:cubicBezTo>
                  <a:pt x="418723" y="471375"/>
                  <a:pt x="406956" y="408062"/>
                  <a:pt x="393509" y="420949"/>
                </a:cubicBezTo>
                <a:cubicBezTo>
                  <a:pt x="380062" y="433836"/>
                  <a:pt x="357090" y="513398"/>
                  <a:pt x="339721" y="541973"/>
                </a:cubicBezTo>
                <a:cubicBezTo>
                  <a:pt x="322352" y="570548"/>
                  <a:pt x="271926" y="614250"/>
                  <a:pt x="289295" y="592399"/>
                </a:cubicBezTo>
                <a:cubicBezTo>
                  <a:pt x="306664" y="570548"/>
                  <a:pt x="409758" y="469134"/>
                  <a:pt x="443936" y="410864"/>
                </a:cubicBezTo>
                <a:cubicBezTo>
                  <a:pt x="478114" y="352594"/>
                  <a:pt x="495483" y="260145"/>
                  <a:pt x="494362" y="242776"/>
                </a:cubicBezTo>
                <a:cubicBezTo>
                  <a:pt x="493241" y="225407"/>
                  <a:pt x="437212" y="324018"/>
                  <a:pt x="437212" y="306649"/>
                </a:cubicBezTo>
                <a:cubicBezTo>
                  <a:pt x="437212" y="289280"/>
                  <a:pt x="544788" y="167136"/>
                  <a:pt x="494362" y="138561"/>
                </a:cubicBezTo>
                <a:cubicBezTo>
                  <a:pt x="443936" y="109986"/>
                  <a:pt x="204691" y="140242"/>
                  <a:pt x="134654" y="135199"/>
                </a:cubicBezTo>
                <a:cubicBezTo>
                  <a:pt x="64617" y="130156"/>
                  <a:pt x="95433" y="118951"/>
                  <a:pt x="74142" y="108305"/>
                </a:cubicBezTo>
                <a:cubicBezTo>
                  <a:pt x="52851" y="97660"/>
                  <a:pt x="2425" y="84773"/>
                  <a:pt x="6907" y="71326"/>
                </a:cubicBezTo>
                <a:cubicBezTo>
                  <a:pt x="11389" y="57879"/>
                  <a:pt x="90391" y="37148"/>
                  <a:pt x="101036" y="27623"/>
                </a:cubicBezTo>
                <a:cubicBezTo>
                  <a:pt x="111681" y="18098"/>
                  <a:pt x="74142" y="-4314"/>
                  <a:pt x="57333" y="7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C81780F-839B-AFAA-F696-065B0394E8B0}"/>
              </a:ext>
            </a:extLst>
          </p:cNvPr>
          <p:cNvSpPr/>
          <p:nvPr/>
        </p:nvSpPr>
        <p:spPr>
          <a:xfrm>
            <a:off x="5032466" y="6414926"/>
            <a:ext cx="342695" cy="386468"/>
          </a:xfrm>
          <a:custGeom>
            <a:avLst/>
            <a:gdLst>
              <a:gd name="connsiteX0" fmla="*/ 340723 w 342695"/>
              <a:gd name="connsiteY0" fmla="*/ 3291 h 386468"/>
              <a:gd name="connsiteX1" fmla="*/ 48985 w 342695"/>
              <a:gd name="connsiteY1" fmla="*/ 351634 h 386468"/>
              <a:gd name="connsiteX2" fmla="*/ 1088 w 342695"/>
              <a:gd name="connsiteY2" fmla="*/ 373405 h 386468"/>
              <a:gd name="connsiteX3" fmla="*/ 57694 w 342695"/>
              <a:gd name="connsiteY3" fmla="*/ 351634 h 386468"/>
              <a:gd name="connsiteX4" fmla="*/ 301534 w 342695"/>
              <a:gd name="connsiteY4" fmla="*/ 386468 h 386468"/>
              <a:gd name="connsiteX5" fmla="*/ 210094 w 342695"/>
              <a:gd name="connsiteY5" fmla="*/ 373405 h 386468"/>
              <a:gd name="connsiteX6" fmla="*/ 92528 w 342695"/>
              <a:gd name="connsiteY6" fmla="*/ 355988 h 386468"/>
              <a:gd name="connsiteX7" fmla="*/ 75111 w 342695"/>
              <a:gd name="connsiteY7" fmla="*/ 355988 h 386468"/>
              <a:gd name="connsiteX8" fmla="*/ 57694 w 342695"/>
              <a:gd name="connsiteY8" fmla="*/ 369051 h 386468"/>
              <a:gd name="connsiteX9" fmla="*/ 170905 w 342695"/>
              <a:gd name="connsiteY9" fmla="*/ 186171 h 386468"/>
              <a:gd name="connsiteX10" fmla="*/ 340723 w 342695"/>
              <a:gd name="connsiteY10" fmla="*/ 3291 h 38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695" h="386468">
                <a:moveTo>
                  <a:pt x="340723" y="3291"/>
                </a:moveTo>
                <a:cubicBezTo>
                  <a:pt x="320403" y="30868"/>
                  <a:pt x="105591" y="289948"/>
                  <a:pt x="48985" y="351634"/>
                </a:cubicBezTo>
                <a:cubicBezTo>
                  <a:pt x="-7621" y="413320"/>
                  <a:pt x="-363" y="373405"/>
                  <a:pt x="1088" y="373405"/>
                </a:cubicBezTo>
                <a:cubicBezTo>
                  <a:pt x="2539" y="373405"/>
                  <a:pt x="7620" y="349457"/>
                  <a:pt x="57694" y="351634"/>
                </a:cubicBezTo>
                <a:cubicBezTo>
                  <a:pt x="107768" y="353811"/>
                  <a:pt x="301534" y="386468"/>
                  <a:pt x="301534" y="386468"/>
                </a:cubicBezTo>
                <a:lnTo>
                  <a:pt x="210094" y="373405"/>
                </a:lnTo>
                <a:lnTo>
                  <a:pt x="92528" y="355988"/>
                </a:lnTo>
                <a:cubicBezTo>
                  <a:pt x="70031" y="353085"/>
                  <a:pt x="80917" y="353811"/>
                  <a:pt x="75111" y="355988"/>
                </a:cubicBezTo>
                <a:cubicBezTo>
                  <a:pt x="69305" y="358165"/>
                  <a:pt x="41728" y="397354"/>
                  <a:pt x="57694" y="369051"/>
                </a:cubicBezTo>
                <a:cubicBezTo>
                  <a:pt x="73660" y="340748"/>
                  <a:pt x="123008" y="243502"/>
                  <a:pt x="170905" y="186171"/>
                </a:cubicBezTo>
                <a:cubicBezTo>
                  <a:pt x="218802" y="128840"/>
                  <a:pt x="361043" y="-24286"/>
                  <a:pt x="340723" y="32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2DDBBD8-BCB0-B791-F9B2-A2276065B3CC}"/>
              </a:ext>
            </a:extLst>
          </p:cNvPr>
          <p:cNvSpPr/>
          <p:nvPr/>
        </p:nvSpPr>
        <p:spPr>
          <a:xfrm>
            <a:off x="6096915" y="5098376"/>
            <a:ext cx="556906" cy="492044"/>
          </a:xfrm>
          <a:custGeom>
            <a:avLst/>
            <a:gdLst>
              <a:gd name="connsiteX0" fmla="*/ 556434 w 556906"/>
              <a:gd name="connsiteY0" fmla="*/ 165955 h 492044"/>
              <a:gd name="connsiteX1" fmla="*/ 417096 w 556906"/>
              <a:gd name="connsiteY1" fmla="*/ 65807 h 492044"/>
              <a:gd name="connsiteX2" fmla="*/ 142776 w 556906"/>
              <a:gd name="connsiteY2" fmla="*/ 30973 h 492044"/>
              <a:gd name="connsiteX3" fmla="*/ 86171 w 556906"/>
              <a:gd name="connsiteY3" fmla="*/ 113704 h 492044"/>
              <a:gd name="connsiteX4" fmla="*/ 86171 w 556906"/>
              <a:gd name="connsiteY4" fmla="*/ 139830 h 492044"/>
              <a:gd name="connsiteX5" fmla="*/ 64399 w 556906"/>
              <a:gd name="connsiteY5" fmla="*/ 104995 h 492044"/>
              <a:gd name="connsiteX6" fmla="*/ 116651 w 556906"/>
              <a:gd name="connsiteY6" fmla="*/ 200790 h 492044"/>
              <a:gd name="connsiteX7" fmla="*/ 199382 w 556906"/>
              <a:gd name="connsiteY7" fmla="*/ 448984 h 492044"/>
              <a:gd name="connsiteX8" fmla="*/ 203736 w 556906"/>
              <a:gd name="connsiteY8" fmla="*/ 483818 h 492044"/>
              <a:gd name="connsiteX9" fmla="*/ 168902 w 556906"/>
              <a:gd name="connsiteY9" fmla="*/ 357544 h 492044"/>
              <a:gd name="connsiteX10" fmla="*/ 3439 w 556906"/>
              <a:gd name="connsiteY10" fmla="*/ 9201 h 492044"/>
              <a:gd name="connsiteX11" fmla="*/ 60045 w 556906"/>
              <a:gd name="connsiteY11" fmla="*/ 96287 h 492044"/>
              <a:gd name="connsiteX12" fmla="*/ 99234 w 556906"/>
              <a:gd name="connsiteY12" fmla="*/ 44035 h 492044"/>
              <a:gd name="connsiteX13" fmla="*/ 103588 w 556906"/>
              <a:gd name="connsiteY13" fmla="*/ 26618 h 492044"/>
              <a:gd name="connsiteX14" fmla="*/ 290822 w 556906"/>
              <a:gd name="connsiteY14" fmla="*/ 48390 h 492044"/>
              <a:gd name="connsiteX15" fmla="*/ 203736 w 556906"/>
              <a:gd name="connsiteY15" fmla="*/ 78870 h 492044"/>
              <a:gd name="connsiteX16" fmla="*/ 373554 w 556906"/>
              <a:gd name="connsiteY16" fmla="*/ 78870 h 492044"/>
              <a:gd name="connsiteX17" fmla="*/ 556434 w 556906"/>
              <a:gd name="connsiteY17" fmla="*/ 165955 h 49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906" h="492044">
                <a:moveTo>
                  <a:pt x="556434" y="165955"/>
                </a:moveTo>
                <a:cubicBezTo>
                  <a:pt x="563691" y="163778"/>
                  <a:pt x="486039" y="88304"/>
                  <a:pt x="417096" y="65807"/>
                </a:cubicBezTo>
                <a:cubicBezTo>
                  <a:pt x="348153" y="43310"/>
                  <a:pt x="197930" y="22990"/>
                  <a:pt x="142776" y="30973"/>
                </a:cubicBezTo>
                <a:cubicBezTo>
                  <a:pt x="87622" y="38956"/>
                  <a:pt x="95605" y="95561"/>
                  <a:pt x="86171" y="113704"/>
                </a:cubicBezTo>
                <a:cubicBezTo>
                  <a:pt x="76737" y="131847"/>
                  <a:pt x="89800" y="141282"/>
                  <a:pt x="86171" y="139830"/>
                </a:cubicBezTo>
                <a:cubicBezTo>
                  <a:pt x="82542" y="138378"/>
                  <a:pt x="59319" y="94835"/>
                  <a:pt x="64399" y="104995"/>
                </a:cubicBezTo>
                <a:cubicBezTo>
                  <a:pt x="69479" y="115155"/>
                  <a:pt x="94154" y="143458"/>
                  <a:pt x="116651" y="200790"/>
                </a:cubicBezTo>
                <a:cubicBezTo>
                  <a:pt x="139148" y="258122"/>
                  <a:pt x="184868" y="401813"/>
                  <a:pt x="199382" y="448984"/>
                </a:cubicBezTo>
                <a:cubicBezTo>
                  <a:pt x="213896" y="496155"/>
                  <a:pt x="208816" y="499058"/>
                  <a:pt x="203736" y="483818"/>
                </a:cubicBezTo>
                <a:cubicBezTo>
                  <a:pt x="198656" y="468578"/>
                  <a:pt x="202285" y="436647"/>
                  <a:pt x="168902" y="357544"/>
                </a:cubicBezTo>
                <a:cubicBezTo>
                  <a:pt x="135519" y="278441"/>
                  <a:pt x="21582" y="52744"/>
                  <a:pt x="3439" y="9201"/>
                </a:cubicBezTo>
                <a:cubicBezTo>
                  <a:pt x="-14704" y="-34342"/>
                  <a:pt x="44079" y="90481"/>
                  <a:pt x="60045" y="96287"/>
                </a:cubicBezTo>
                <a:cubicBezTo>
                  <a:pt x="76011" y="102093"/>
                  <a:pt x="99234" y="44035"/>
                  <a:pt x="99234" y="44035"/>
                </a:cubicBezTo>
                <a:cubicBezTo>
                  <a:pt x="106491" y="32423"/>
                  <a:pt x="71657" y="25892"/>
                  <a:pt x="103588" y="26618"/>
                </a:cubicBezTo>
                <a:cubicBezTo>
                  <a:pt x="135519" y="27344"/>
                  <a:pt x="274131" y="39681"/>
                  <a:pt x="290822" y="48390"/>
                </a:cubicBezTo>
                <a:cubicBezTo>
                  <a:pt x="307513" y="57099"/>
                  <a:pt x="189947" y="73790"/>
                  <a:pt x="203736" y="78870"/>
                </a:cubicBezTo>
                <a:cubicBezTo>
                  <a:pt x="217525" y="83950"/>
                  <a:pt x="319125" y="67259"/>
                  <a:pt x="373554" y="78870"/>
                </a:cubicBezTo>
                <a:cubicBezTo>
                  <a:pt x="427983" y="90481"/>
                  <a:pt x="549177" y="168132"/>
                  <a:pt x="556434" y="1659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870E2B6-B5A2-7BF5-2E25-5F526F09A41A}"/>
              </a:ext>
            </a:extLst>
          </p:cNvPr>
          <p:cNvSpPr/>
          <p:nvPr/>
        </p:nvSpPr>
        <p:spPr>
          <a:xfrm>
            <a:off x="6568243" y="5358354"/>
            <a:ext cx="282822" cy="548127"/>
          </a:xfrm>
          <a:custGeom>
            <a:avLst/>
            <a:gdLst>
              <a:gd name="connsiteX0" fmla="*/ 180900 w 282822"/>
              <a:gd name="connsiteY0" fmla="*/ 1772 h 548127"/>
              <a:gd name="connsiteX1" fmla="*/ 281048 w 282822"/>
              <a:gd name="connsiteY1" fmla="*/ 158526 h 548127"/>
              <a:gd name="connsiteX2" fmla="*/ 85106 w 282822"/>
              <a:gd name="connsiteY2" fmla="*/ 232549 h 548127"/>
              <a:gd name="connsiteX3" fmla="*/ 6728 w 282822"/>
              <a:gd name="connsiteY3" fmla="*/ 546057 h 548127"/>
              <a:gd name="connsiteX4" fmla="*/ 11083 w 282822"/>
              <a:gd name="connsiteY4" fmla="*/ 363177 h 548127"/>
              <a:gd name="connsiteX5" fmla="*/ 67688 w 282822"/>
              <a:gd name="connsiteY5" fmla="*/ 254320 h 548127"/>
              <a:gd name="connsiteX6" fmla="*/ 163483 w 282822"/>
              <a:gd name="connsiteY6" fmla="*/ 271737 h 548127"/>
              <a:gd name="connsiteX7" fmla="*/ 180900 w 282822"/>
              <a:gd name="connsiteY7" fmla="*/ 1772 h 5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22" h="548127">
                <a:moveTo>
                  <a:pt x="180900" y="1772"/>
                </a:moveTo>
                <a:cubicBezTo>
                  <a:pt x="200494" y="-17096"/>
                  <a:pt x="297014" y="120063"/>
                  <a:pt x="281048" y="158526"/>
                </a:cubicBezTo>
                <a:cubicBezTo>
                  <a:pt x="265082" y="196989"/>
                  <a:pt x="130826" y="167961"/>
                  <a:pt x="85106" y="232549"/>
                </a:cubicBezTo>
                <a:cubicBezTo>
                  <a:pt x="39386" y="297137"/>
                  <a:pt x="19065" y="524286"/>
                  <a:pt x="6728" y="546057"/>
                </a:cubicBezTo>
                <a:cubicBezTo>
                  <a:pt x="-5609" y="567828"/>
                  <a:pt x="923" y="411800"/>
                  <a:pt x="11083" y="363177"/>
                </a:cubicBezTo>
                <a:cubicBezTo>
                  <a:pt x="21243" y="314554"/>
                  <a:pt x="42288" y="269560"/>
                  <a:pt x="67688" y="254320"/>
                </a:cubicBezTo>
                <a:cubicBezTo>
                  <a:pt x="93088" y="239080"/>
                  <a:pt x="143163" y="307297"/>
                  <a:pt x="163483" y="271737"/>
                </a:cubicBezTo>
                <a:cubicBezTo>
                  <a:pt x="183803" y="236177"/>
                  <a:pt x="161306" y="20640"/>
                  <a:pt x="180900" y="17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806F9AD-08E8-3D76-9733-4F68D42E35AC}"/>
              </a:ext>
            </a:extLst>
          </p:cNvPr>
          <p:cNvSpPr/>
          <p:nvPr/>
        </p:nvSpPr>
        <p:spPr>
          <a:xfrm>
            <a:off x="6331894" y="5833300"/>
            <a:ext cx="186775" cy="774169"/>
          </a:xfrm>
          <a:custGeom>
            <a:avLst/>
            <a:gdLst>
              <a:gd name="connsiteX0" fmla="*/ 108095 w 186775"/>
              <a:gd name="connsiteY0" fmla="*/ 27569 h 774169"/>
              <a:gd name="connsiteX1" fmla="*/ 182117 w 186775"/>
              <a:gd name="connsiteY1" fmla="*/ 480414 h 774169"/>
              <a:gd name="connsiteX2" fmla="*/ 90677 w 186775"/>
              <a:gd name="connsiteY2" fmla="*/ 415100 h 774169"/>
              <a:gd name="connsiteX3" fmla="*/ 3592 w 186775"/>
              <a:gd name="connsiteY3" fmla="*/ 506540 h 774169"/>
              <a:gd name="connsiteX4" fmla="*/ 16655 w 186775"/>
              <a:gd name="connsiteY4" fmla="*/ 772151 h 774169"/>
              <a:gd name="connsiteX5" fmla="*/ 16655 w 186775"/>
              <a:gd name="connsiteY5" fmla="*/ 619751 h 774169"/>
              <a:gd name="connsiteX6" fmla="*/ 142929 w 186775"/>
              <a:gd name="connsiteY6" fmla="*/ 454289 h 774169"/>
              <a:gd name="connsiteX7" fmla="*/ 186472 w 186775"/>
              <a:gd name="connsiteY7" fmla="*/ 436871 h 774169"/>
              <a:gd name="connsiteX8" fmla="*/ 125512 w 186775"/>
              <a:gd name="connsiteY8" fmla="*/ 88529 h 774169"/>
              <a:gd name="connsiteX9" fmla="*/ 108095 w 186775"/>
              <a:gd name="connsiteY9" fmla="*/ 27569 h 77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775" h="774169">
                <a:moveTo>
                  <a:pt x="108095" y="27569"/>
                </a:moveTo>
                <a:cubicBezTo>
                  <a:pt x="117529" y="92883"/>
                  <a:pt x="185020" y="415826"/>
                  <a:pt x="182117" y="480414"/>
                </a:cubicBezTo>
                <a:cubicBezTo>
                  <a:pt x="179214" y="545002"/>
                  <a:pt x="120431" y="410746"/>
                  <a:pt x="90677" y="415100"/>
                </a:cubicBezTo>
                <a:cubicBezTo>
                  <a:pt x="60923" y="419454"/>
                  <a:pt x="15929" y="447032"/>
                  <a:pt x="3592" y="506540"/>
                </a:cubicBezTo>
                <a:cubicBezTo>
                  <a:pt x="-8745" y="566048"/>
                  <a:pt x="14478" y="753283"/>
                  <a:pt x="16655" y="772151"/>
                </a:cubicBezTo>
                <a:cubicBezTo>
                  <a:pt x="18832" y="791019"/>
                  <a:pt x="-4391" y="672728"/>
                  <a:pt x="16655" y="619751"/>
                </a:cubicBezTo>
                <a:cubicBezTo>
                  <a:pt x="37701" y="566774"/>
                  <a:pt x="114626" y="484769"/>
                  <a:pt x="142929" y="454289"/>
                </a:cubicBezTo>
                <a:cubicBezTo>
                  <a:pt x="171232" y="423809"/>
                  <a:pt x="189375" y="497831"/>
                  <a:pt x="186472" y="436871"/>
                </a:cubicBezTo>
                <a:cubicBezTo>
                  <a:pt x="183569" y="375911"/>
                  <a:pt x="135672" y="151666"/>
                  <a:pt x="125512" y="88529"/>
                </a:cubicBezTo>
                <a:cubicBezTo>
                  <a:pt x="115352" y="25392"/>
                  <a:pt x="98661" y="-37745"/>
                  <a:pt x="108095" y="275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AA981D-8396-3CB2-8C02-721EA8A3EDF7}"/>
              </a:ext>
            </a:extLst>
          </p:cNvPr>
          <p:cNvSpPr/>
          <p:nvPr/>
        </p:nvSpPr>
        <p:spPr>
          <a:xfrm>
            <a:off x="5378019" y="6395762"/>
            <a:ext cx="474327" cy="386671"/>
          </a:xfrm>
          <a:custGeom>
            <a:avLst/>
            <a:gdLst>
              <a:gd name="connsiteX0" fmla="*/ 439581 w 474327"/>
              <a:gd name="connsiteY0" fmla="*/ 12238 h 386671"/>
              <a:gd name="connsiteX1" fmla="*/ 43581 w 474327"/>
              <a:gd name="connsiteY1" fmla="*/ 300238 h 386671"/>
              <a:gd name="connsiteX2" fmla="*/ 144381 w 474327"/>
              <a:gd name="connsiteY2" fmla="*/ 206638 h 386671"/>
              <a:gd name="connsiteX3" fmla="*/ 381 w 474327"/>
              <a:gd name="connsiteY3" fmla="*/ 386638 h 386671"/>
              <a:gd name="connsiteX4" fmla="*/ 108381 w 474327"/>
              <a:gd name="connsiteY4" fmla="*/ 221038 h 386671"/>
              <a:gd name="connsiteX5" fmla="*/ 288381 w 474327"/>
              <a:gd name="connsiteY5" fmla="*/ 141838 h 386671"/>
              <a:gd name="connsiteX6" fmla="*/ 439581 w 474327"/>
              <a:gd name="connsiteY6" fmla="*/ 62638 h 386671"/>
              <a:gd name="connsiteX7" fmla="*/ 439581 w 474327"/>
              <a:gd name="connsiteY7" fmla="*/ 12238 h 38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27" h="386671">
                <a:moveTo>
                  <a:pt x="439581" y="12238"/>
                </a:moveTo>
                <a:cubicBezTo>
                  <a:pt x="373581" y="51838"/>
                  <a:pt x="92781" y="267838"/>
                  <a:pt x="43581" y="300238"/>
                </a:cubicBezTo>
                <a:cubicBezTo>
                  <a:pt x="-5619" y="332638"/>
                  <a:pt x="151581" y="192238"/>
                  <a:pt x="144381" y="206638"/>
                </a:cubicBezTo>
                <a:cubicBezTo>
                  <a:pt x="137181" y="221038"/>
                  <a:pt x="6381" y="384238"/>
                  <a:pt x="381" y="386638"/>
                </a:cubicBezTo>
                <a:cubicBezTo>
                  <a:pt x="-5619" y="389038"/>
                  <a:pt x="60381" y="261838"/>
                  <a:pt x="108381" y="221038"/>
                </a:cubicBezTo>
                <a:cubicBezTo>
                  <a:pt x="156381" y="180238"/>
                  <a:pt x="233181" y="168238"/>
                  <a:pt x="288381" y="141838"/>
                </a:cubicBezTo>
                <a:cubicBezTo>
                  <a:pt x="343581" y="115438"/>
                  <a:pt x="417981" y="85438"/>
                  <a:pt x="439581" y="62638"/>
                </a:cubicBezTo>
                <a:cubicBezTo>
                  <a:pt x="461181" y="39838"/>
                  <a:pt x="505581" y="-27362"/>
                  <a:pt x="439581" y="122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E1C496E-E110-E91C-5E48-EF3B79F8CD71}"/>
              </a:ext>
            </a:extLst>
          </p:cNvPr>
          <p:cNvSpPr/>
          <p:nvPr/>
        </p:nvSpPr>
        <p:spPr>
          <a:xfrm>
            <a:off x="3785294" y="4535377"/>
            <a:ext cx="314314" cy="2182988"/>
          </a:xfrm>
          <a:custGeom>
            <a:avLst/>
            <a:gdLst>
              <a:gd name="connsiteX0" fmla="*/ 52306 w 314314"/>
              <a:gd name="connsiteY0" fmla="*/ 65423 h 2182988"/>
              <a:gd name="connsiteX1" fmla="*/ 88306 w 314314"/>
              <a:gd name="connsiteY1" fmla="*/ 130223 h 2182988"/>
              <a:gd name="connsiteX2" fmla="*/ 37906 w 314314"/>
              <a:gd name="connsiteY2" fmla="*/ 735023 h 2182988"/>
              <a:gd name="connsiteX3" fmla="*/ 174706 w 314314"/>
              <a:gd name="connsiteY3" fmla="*/ 1246223 h 2182988"/>
              <a:gd name="connsiteX4" fmla="*/ 102706 w 314314"/>
              <a:gd name="connsiteY4" fmla="*/ 1253423 h 2182988"/>
              <a:gd name="connsiteX5" fmla="*/ 217906 w 314314"/>
              <a:gd name="connsiteY5" fmla="*/ 1455023 h 2182988"/>
              <a:gd name="connsiteX6" fmla="*/ 117106 w 314314"/>
              <a:gd name="connsiteY6" fmla="*/ 1735823 h 2182988"/>
              <a:gd name="connsiteX7" fmla="*/ 311506 w 314314"/>
              <a:gd name="connsiteY7" fmla="*/ 2167823 h 2182988"/>
              <a:gd name="connsiteX8" fmla="*/ 225106 w 314314"/>
              <a:gd name="connsiteY8" fmla="*/ 2023823 h 2182988"/>
              <a:gd name="connsiteX9" fmla="*/ 124306 w 314314"/>
              <a:gd name="connsiteY9" fmla="*/ 1440623 h 2182988"/>
              <a:gd name="connsiteX10" fmla="*/ 131506 w 314314"/>
              <a:gd name="connsiteY10" fmla="*/ 1275023 h 2182988"/>
              <a:gd name="connsiteX11" fmla="*/ 1906 w 314314"/>
              <a:gd name="connsiteY11" fmla="*/ 900623 h 2182988"/>
              <a:gd name="connsiteX12" fmla="*/ 52306 w 314314"/>
              <a:gd name="connsiteY12" fmla="*/ 65423 h 21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14" h="2182988">
                <a:moveTo>
                  <a:pt x="52306" y="65423"/>
                </a:moveTo>
                <a:cubicBezTo>
                  <a:pt x="66706" y="-62977"/>
                  <a:pt x="90706" y="18623"/>
                  <a:pt x="88306" y="130223"/>
                </a:cubicBezTo>
                <a:cubicBezTo>
                  <a:pt x="85906" y="241823"/>
                  <a:pt x="23506" y="549023"/>
                  <a:pt x="37906" y="735023"/>
                </a:cubicBezTo>
                <a:cubicBezTo>
                  <a:pt x="52306" y="921023"/>
                  <a:pt x="163906" y="1159823"/>
                  <a:pt x="174706" y="1246223"/>
                </a:cubicBezTo>
                <a:cubicBezTo>
                  <a:pt x="185506" y="1332623"/>
                  <a:pt x="95506" y="1218623"/>
                  <a:pt x="102706" y="1253423"/>
                </a:cubicBezTo>
                <a:cubicBezTo>
                  <a:pt x="109906" y="1288223"/>
                  <a:pt x="215506" y="1374623"/>
                  <a:pt x="217906" y="1455023"/>
                </a:cubicBezTo>
                <a:cubicBezTo>
                  <a:pt x="220306" y="1535423"/>
                  <a:pt x="101506" y="1617023"/>
                  <a:pt x="117106" y="1735823"/>
                </a:cubicBezTo>
                <a:cubicBezTo>
                  <a:pt x="132706" y="1854623"/>
                  <a:pt x="293506" y="2119823"/>
                  <a:pt x="311506" y="2167823"/>
                </a:cubicBezTo>
                <a:cubicBezTo>
                  <a:pt x="329506" y="2215823"/>
                  <a:pt x="256306" y="2145023"/>
                  <a:pt x="225106" y="2023823"/>
                </a:cubicBezTo>
                <a:cubicBezTo>
                  <a:pt x="193906" y="1902623"/>
                  <a:pt x="139906" y="1565423"/>
                  <a:pt x="124306" y="1440623"/>
                </a:cubicBezTo>
                <a:cubicBezTo>
                  <a:pt x="108706" y="1315823"/>
                  <a:pt x="151906" y="1365023"/>
                  <a:pt x="131506" y="1275023"/>
                </a:cubicBezTo>
                <a:cubicBezTo>
                  <a:pt x="111106" y="1185023"/>
                  <a:pt x="13906" y="1104623"/>
                  <a:pt x="1906" y="900623"/>
                </a:cubicBezTo>
                <a:cubicBezTo>
                  <a:pt x="-10094" y="696623"/>
                  <a:pt x="37906" y="193823"/>
                  <a:pt x="52306" y="654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B8BEFC3-09D6-E266-3383-196C57B1C513}"/>
              </a:ext>
            </a:extLst>
          </p:cNvPr>
          <p:cNvSpPr/>
          <p:nvPr/>
        </p:nvSpPr>
        <p:spPr>
          <a:xfrm>
            <a:off x="3480582" y="2021941"/>
            <a:ext cx="2197552" cy="782785"/>
          </a:xfrm>
          <a:custGeom>
            <a:avLst/>
            <a:gdLst>
              <a:gd name="connsiteX0" fmla="*/ 2196318 w 2197552"/>
              <a:gd name="connsiteY0" fmla="*/ 599339 h 782785"/>
              <a:gd name="connsiteX1" fmla="*/ 1990578 w 2197552"/>
              <a:gd name="connsiteY1" fmla="*/ 58319 h 782785"/>
              <a:gd name="connsiteX2" fmla="*/ 1053318 w 2197552"/>
              <a:gd name="connsiteY2" fmla="*/ 73559 h 782785"/>
              <a:gd name="connsiteX3" fmla="*/ 1335258 w 2197552"/>
              <a:gd name="connsiteY3" fmla="*/ 12599 h 782785"/>
              <a:gd name="connsiteX4" fmla="*/ 565638 w 2197552"/>
              <a:gd name="connsiteY4" fmla="*/ 111659 h 782785"/>
              <a:gd name="connsiteX5" fmla="*/ 1758 w 2197552"/>
              <a:gd name="connsiteY5" fmla="*/ 782219 h 782785"/>
              <a:gd name="connsiteX6" fmla="*/ 405618 w 2197552"/>
              <a:gd name="connsiteY6" fmla="*/ 225959 h 782785"/>
              <a:gd name="connsiteX7" fmla="*/ 885678 w 2197552"/>
              <a:gd name="connsiteY7" fmla="*/ 134519 h 782785"/>
              <a:gd name="connsiteX8" fmla="*/ 1944858 w 2197552"/>
              <a:gd name="connsiteY8" fmla="*/ 20219 h 782785"/>
              <a:gd name="connsiteX9" fmla="*/ 2196318 w 2197552"/>
              <a:gd name="connsiteY9" fmla="*/ 599339 h 78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7552" h="782785">
                <a:moveTo>
                  <a:pt x="2196318" y="599339"/>
                </a:moveTo>
                <a:cubicBezTo>
                  <a:pt x="2203938" y="605689"/>
                  <a:pt x="2181078" y="145949"/>
                  <a:pt x="1990578" y="58319"/>
                </a:cubicBezTo>
                <a:cubicBezTo>
                  <a:pt x="1800078" y="-29311"/>
                  <a:pt x="1162538" y="81179"/>
                  <a:pt x="1053318" y="73559"/>
                </a:cubicBezTo>
                <a:cubicBezTo>
                  <a:pt x="944098" y="65939"/>
                  <a:pt x="1416538" y="6249"/>
                  <a:pt x="1335258" y="12599"/>
                </a:cubicBezTo>
                <a:cubicBezTo>
                  <a:pt x="1253978" y="18949"/>
                  <a:pt x="787888" y="-16611"/>
                  <a:pt x="565638" y="111659"/>
                </a:cubicBezTo>
                <a:cubicBezTo>
                  <a:pt x="343388" y="239929"/>
                  <a:pt x="28428" y="763169"/>
                  <a:pt x="1758" y="782219"/>
                </a:cubicBezTo>
                <a:cubicBezTo>
                  <a:pt x="-24912" y="801269"/>
                  <a:pt x="258298" y="333909"/>
                  <a:pt x="405618" y="225959"/>
                </a:cubicBezTo>
                <a:cubicBezTo>
                  <a:pt x="552938" y="118009"/>
                  <a:pt x="629138" y="168809"/>
                  <a:pt x="885678" y="134519"/>
                </a:cubicBezTo>
                <a:cubicBezTo>
                  <a:pt x="1142218" y="100229"/>
                  <a:pt x="1726418" y="-54711"/>
                  <a:pt x="1944858" y="20219"/>
                </a:cubicBezTo>
                <a:cubicBezTo>
                  <a:pt x="2163298" y="95149"/>
                  <a:pt x="2188698" y="592989"/>
                  <a:pt x="2196318" y="5993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721E7CA-CDF5-5E49-303B-D05A50DA5083}"/>
              </a:ext>
            </a:extLst>
          </p:cNvPr>
          <p:cNvSpPr/>
          <p:nvPr/>
        </p:nvSpPr>
        <p:spPr>
          <a:xfrm>
            <a:off x="2180069" y="2213658"/>
            <a:ext cx="3283527" cy="2046980"/>
          </a:xfrm>
          <a:custGeom>
            <a:avLst/>
            <a:gdLst>
              <a:gd name="connsiteX0" fmla="*/ 3283471 w 3283527"/>
              <a:gd name="connsiteY0" fmla="*/ 384762 h 2046980"/>
              <a:gd name="connsiteX1" fmla="*/ 2460511 w 3283527"/>
              <a:gd name="connsiteY1" fmla="*/ 57102 h 2046980"/>
              <a:gd name="connsiteX2" fmla="*/ 1500391 w 3283527"/>
              <a:gd name="connsiteY2" fmla="*/ 704802 h 2046980"/>
              <a:gd name="connsiteX3" fmla="*/ 1668031 w 3283527"/>
              <a:gd name="connsiteY3" fmla="*/ 582882 h 2046980"/>
              <a:gd name="connsiteX4" fmla="*/ 1294651 w 3283527"/>
              <a:gd name="connsiteY4" fmla="*/ 1146762 h 2046980"/>
              <a:gd name="connsiteX5" fmla="*/ 22111 w 3283527"/>
              <a:gd name="connsiteY5" fmla="*/ 2030682 h 2046980"/>
              <a:gd name="connsiteX6" fmla="*/ 547891 w 3283527"/>
              <a:gd name="connsiteY6" fmla="*/ 1680162 h 2046980"/>
              <a:gd name="connsiteX7" fmla="*/ 1332751 w 3283527"/>
              <a:gd name="connsiteY7" fmla="*/ 1177242 h 2046980"/>
              <a:gd name="connsiteX8" fmla="*/ 1241311 w 3283527"/>
              <a:gd name="connsiteY8" fmla="*/ 1253442 h 2046980"/>
              <a:gd name="connsiteX9" fmla="*/ 1645171 w 3283527"/>
              <a:gd name="connsiteY9" fmla="*/ 636222 h 2046980"/>
              <a:gd name="connsiteX10" fmla="*/ 2003311 w 3283527"/>
              <a:gd name="connsiteY10" fmla="*/ 194262 h 2046980"/>
              <a:gd name="connsiteX11" fmla="*/ 2140471 w 3283527"/>
              <a:gd name="connsiteY11" fmla="*/ 125682 h 2046980"/>
              <a:gd name="connsiteX12" fmla="*/ 2049031 w 3283527"/>
              <a:gd name="connsiteY12" fmla="*/ 171402 h 2046980"/>
              <a:gd name="connsiteX13" fmla="*/ 2422411 w 3283527"/>
              <a:gd name="connsiteY13" fmla="*/ 3762 h 2046980"/>
              <a:gd name="connsiteX14" fmla="*/ 3283471 w 3283527"/>
              <a:gd name="connsiteY14" fmla="*/ 384762 h 204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3527" h="2046980">
                <a:moveTo>
                  <a:pt x="3283471" y="384762"/>
                </a:moveTo>
                <a:cubicBezTo>
                  <a:pt x="3289821" y="393652"/>
                  <a:pt x="2757691" y="3762"/>
                  <a:pt x="2460511" y="57102"/>
                </a:cubicBezTo>
                <a:cubicBezTo>
                  <a:pt x="2163331" y="110442"/>
                  <a:pt x="1632471" y="617172"/>
                  <a:pt x="1500391" y="704802"/>
                </a:cubicBezTo>
                <a:cubicBezTo>
                  <a:pt x="1368311" y="792432"/>
                  <a:pt x="1702321" y="509222"/>
                  <a:pt x="1668031" y="582882"/>
                </a:cubicBezTo>
                <a:cubicBezTo>
                  <a:pt x="1633741" y="656542"/>
                  <a:pt x="1568971" y="905462"/>
                  <a:pt x="1294651" y="1146762"/>
                </a:cubicBezTo>
                <a:cubicBezTo>
                  <a:pt x="1020331" y="1388062"/>
                  <a:pt x="146571" y="1941782"/>
                  <a:pt x="22111" y="2030682"/>
                </a:cubicBezTo>
                <a:cubicBezTo>
                  <a:pt x="-102349" y="2119582"/>
                  <a:pt x="329451" y="1822402"/>
                  <a:pt x="547891" y="1680162"/>
                </a:cubicBezTo>
                <a:cubicBezTo>
                  <a:pt x="766331" y="1537922"/>
                  <a:pt x="1217181" y="1248362"/>
                  <a:pt x="1332751" y="1177242"/>
                </a:cubicBezTo>
                <a:cubicBezTo>
                  <a:pt x="1448321" y="1106122"/>
                  <a:pt x="1189241" y="1343612"/>
                  <a:pt x="1241311" y="1253442"/>
                </a:cubicBezTo>
                <a:cubicBezTo>
                  <a:pt x="1293381" y="1163272"/>
                  <a:pt x="1518171" y="812752"/>
                  <a:pt x="1645171" y="636222"/>
                </a:cubicBezTo>
                <a:cubicBezTo>
                  <a:pt x="1772171" y="459692"/>
                  <a:pt x="1920761" y="279352"/>
                  <a:pt x="2003311" y="194262"/>
                </a:cubicBezTo>
                <a:cubicBezTo>
                  <a:pt x="2085861" y="109172"/>
                  <a:pt x="2140471" y="125682"/>
                  <a:pt x="2140471" y="125682"/>
                </a:cubicBezTo>
                <a:cubicBezTo>
                  <a:pt x="2148091" y="121872"/>
                  <a:pt x="2002041" y="191722"/>
                  <a:pt x="2049031" y="171402"/>
                </a:cubicBezTo>
                <a:cubicBezTo>
                  <a:pt x="2096021" y="151082"/>
                  <a:pt x="2221751" y="-27988"/>
                  <a:pt x="2422411" y="3762"/>
                </a:cubicBezTo>
                <a:cubicBezTo>
                  <a:pt x="2623071" y="35512"/>
                  <a:pt x="3277121" y="375872"/>
                  <a:pt x="3283471" y="384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5382667-96FB-AD7A-A87F-AD458B2E2AD3}"/>
              </a:ext>
            </a:extLst>
          </p:cNvPr>
          <p:cNvSpPr/>
          <p:nvPr/>
        </p:nvSpPr>
        <p:spPr>
          <a:xfrm>
            <a:off x="2037631" y="1369871"/>
            <a:ext cx="2981775" cy="2081638"/>
          </a:xfrm>
          <a:custGeom>
            <a:avLst/>
            <a:gdLst>
              <a:gd name="connsiteX0" fmla="*/ 2953469 w 2981775"/>
              <a:gd name="connsiteY0" fmla="*/ 215089 h 2081638"/>
              <a:gd name="connsiteX1" fmla="*/ 1993349 w 2981775"/>
              <a:gd name="connsiteY1" fmla="*/ 161749 h 2081638"/>
              <a:gd name="connsiteX2" fmla="*/ 1025609 w 2981775"/>
              <a:gd name="connsiteY2" fmla="*/ 748489 h 2081638"/>
              <a:gd name="connsiteX3" fmla="*/ 1155149 w 2981775"/>
              <a:gd name="connsiteY3" fmla="*/ 664669 h 2081638"/>
              <a:gd name="connsiteX4" fmla="*/ 347429 w 2981775"/>
              <a:gd name="connsiteY4" fmla="*/ 1228549 h 2081638"/>
              <a:gd name="connsiteX5" fmla="*/ 461729 w 2981775"/>
              <a:gd name="connsiteY5" fmla="*/ 1152349 h 2081638"/>
              <a:gd name="connsiteX6" fmla="*/ 19769 w 2981775"/>
              <a:gd name="connsiteY6" fmla="*/ 2059129 h 2081638"/>
              <a:gd name="connsiteX7" fmla="*/ 179789 w 2981775"/>
              <a:gd name="connsiteY7" fmla="*/ 1700989 h 2081638"/>
              <a:gd name="connsiteX8" fmla="*/ 1078949 w 2981775"/>
              <a:gd name="connsiteY8" fmla="*/ 565609 h 2081638"/>
              <a:gd name="connsiteX9" fmla="*/ 896069 w 2981775"/>
              <a:gd name="connsiteY9" fmla="*/ 679909 h 2081638"/>
              <a:gd name="connsiteX10" fmla="*/ 1452329 w 2981775"/>
              <a:gd name="connsiteY10" fmla="*/ 337009 h 2081638"/>
              <a:gd name="connsiteX11" fmla="*/ 1315169 w 2981775"/>
              <a:gd name="connsiteY11" fmla="*/ 436069 h 2081638"/>
              <a:gd name="connsiteX12" fmla="*/ 2046689 w 2981775"/>
              <a:gd name="connsiteY12" fmla="*/ 62689 h 2081638"/>
              <a:gd name="connsiteX13" fmla="*/ 2359109 w 2981775"/>
              <a:gd name="connsiteY13" fmla="*/ 1729 h 2081638"/>
              <a:gd name="connsiteX14" fmla="*/ 2191469 w 2981775"/>
              <a:gd name="connsiteY14" fmla="*/ 77929 h 2081638"/>
              <a:gd name="connsiteX15" fmla="*/ 2679149 w 2981775"/>
              <a:gd name="connsiteY15" fmla="*/ 55069 h 2081638"/>
              <a:gd name="connsiteX16" fmla="*/ 2953469 w 2981775"/>
              <a:gd name="connsiteY16" fmla="*/ 215089 h 20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1775" h="2081638">
                <a:moveTo>
                  <a:pt x="2953469" y="215089"/>
                </a:moveTo>
                <a:cubicBezTo>
                  <a:pt x="2839169" y="232869"/>
                  <a:pt x="2314659" y="72849"/>
                  <a:pt x="1993349" y="161749"/>
                </a:cubicBezTo>
                <a:cubicBezTo>
                  <a:pt x="1672039" y="250649"/>
                  <a:pt x="1165309" y="664669"/>
                  <a:pt x="1025609" y="748489"/>
                </a:cubicBezTo>
                <a:cubicBezTo>
                  <a:pt x="885909" y="832309"/>
                  <a:pt x="1155149" y="664669"/>
                  <a:pt x="1155149" y="664669"/>
                </a:cubicBezTo>
                <a:lnTo>
                  <a:pt x="347429" y="1228549"/>
                </a:lnTo>
                <a:cubicBezTo>
                  <a:pt x="231859" y="1309829"/>
                  <a:pt x="516339" y="1013919"/>
                  <a:pt x="461729" y="1152349"/>
                </a:cubicBezTo>
                <a:cubicBezTo>
                  <a:pt x="407119" y="1290779"/>
                  <a:pt x="66759" y="1967689"/>
                  <a:pt x="19769" y="2059129"/>
                </a:cubicBezTo>
                <a:cubicBezTo>
                  <a:pt x="-27221" y="2150569"/>
                  <a:pt x="3259" y="1949909"/>
                  <a:pt x="179789" y="1700989"/>
                </a:cubicBezTo>
                <a:cubicBezTo>
                  <a:pt x="356319" y="1452069"/>
                  <a:pt x="959569" y="735789"/>
                  <a:pt x="1078949" y="565609"/>
                </a:cubicBezTo>
                <a:cubicBezTo>
                  <a:pt x="1198329" y="395429"/>
                  <a:pt x="896069" y="679909"/>
                  <a:pt x="896069" y="679909"/>
                </a:cubicBezTo>
                <a:lnTo>
                  <a:pt x="1452329" y="337009"/>
                </a:lnTo>
                <a:cubicBezTo>
                  <a:pt x="1522179" y="296369"/>
                  <a:pt x="1216109" y="481789"/>
                  <a:pt x="1315169" y="436069"/>
                </a:cubicBezTo>
                <a:cubicBezTo>
                  <a:pt x="1414229" y="390349"/>
                  <a:pt x="1872699" y="135079"/>
                  <a:pt x="2046689" y="62689"/>
                </a:cubicBezTo>
                <a:cubicBezTo>
                  <a:pt x="2220679" y="-9701"/>
                  <a:pt x="2334979" y="-811"/>
                  <a:pt x="2359109" y="1729"/>
                </a:cubicBezTo>
                <a:cubicBezTo>
                  <a:pt x="2383239" y="4269"/>
                  <a:pt x="2138129" y="69039"/>
                  <a:pt x="2191469" y="77929"/>
                </a:cubicBezTo>
                <a:cubicBezTo>
                  <a:pt x="2244809" y="86819"/>
                  <a:pt x="2550879" y="33479"/>
                  <a:pt x="2679149" y="55069"/>
                </a:cubicBezTo>
                <a:cubicBezTo>
                  <a:pt x="2807419" y="76659"/>
                  <a:pt x="3067769" y="197309"/>
                  <a:pt x="2953469" y="2150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5E2A886-B678-D5A3-8A21-4CCD1973AA61}"/>
              </a:ext>
            </a:extLst>
          </p:cNvPr>
          <p:cNvSpPr/>
          <p:nvPr/>
        </p:nvSpPr>
        <p:spPr>
          <a:xfrm>
            <a:off x="1300372" y="3703854"/>
            <a:ext cx="2015821" cy="1760182"/>
          </a:xfrm>
          <a:custGeom>
            <a:avLst/>
            <a:gdLst>
              <a:gd name="connsiteX0" fmla="*/ 1999088 w 2015821"/>
              <a:gd name="connsiteY0" fmla="*/ 22326 h 1760182"/>
              <a:gd name="connsiteX1" fmla="*/ 368408 w 2015821"/>
              <a:gd name="connsiteY1" fmla="*/ 929106 h 1760182"/>
              <a:gd name="connsiteX2" fmla="*/ 597008 w 2015821"/>
              <a:gd name="connsiteY2" fmla="*/ 837666 h 1760182"/>
              <a:gd name="connsiteX3" fmla="*/ 238868 w 2015821"/>
              <a:gd name="connsiteY3" fmla="*/ 1127226 h 1760182"/>
              <a:gd name="connsiteX4" fmla="*/ 2648 w 2015821"/>
              <a:gd name="connsiteY4" fmla="*/ 1752066 h 1760182"/>
              <a:gd name="connsiteX5" fmla="*/ 132188 w 2015821"/>
              <a:gd name="connsiteY5" fmla="*/ 1439646 h 1760182"/>
              <a:gd name="connsiteX6" fmla="*/ 436988 w 2015821"/>
              <a:gd name="connsiteY6" fmla="*/ 822426 h 1760182"/>
              <a:gd name="connsiteX7" fmla="*/ 383648 w 2015821"/>
              <a:gd name="connsiteY7" fmla="*/ 883386 h 1760182"/>
              <a:gd name="connsiteX8" fmla="*/ 993248 w 2015821"/>
              <a:gd name="connsiteY8" fmla="*/ 502386 h 1760182"/>
              <a:gd name="connsiteX9" fmla="*/ 856088 w 2015821"/>
              <a:gd name="connsiteY9" fmla="*/ 570966 h 1760182"/>
              <a:gd name="connsiteX10" fmla="*/ 1435208 w 2015821"/>
              <a:gd name="connsiteY10" fmla="*/ 266166 h 1760182"/>
              <a:gd name="connsiteX11" fmla="*/ 1229468 w 2015821"/>
              <a:gd name="connsiteY11" fmla="*/ 273786 h 1760182"/>
              <a:gd name="connsiteX12" fmla="*/ 1999088 w 2015821"/>
              <a:gd name="connsiteY12" fmla="*/ 22326 h 176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5821" h="1760182">
                <a:moveTo>
                  <a:pt x="1999088" y="22326"/>
                </a:moveTo>
                <a:cubicBezTo>
                  <a:pt x="1855578" y="131546"/>
                  <a:pt x="602088" y="793216"/>
                  <a:pt x="368408" y="929106"/>
                </a:cubicBezTo>
                <a:cubicBezTo>
                  <a:pt x="134728" y="1064996"/>
                  <a:pt x="618598" y="804646"/>
                  <a:pt x="597008" y="837666"/>
                </a:cubicBezTo>
                <a:cubicBezTo>
                  <a:pt x="575418" y="870686"/>
                  <a:pt x="337928" y="974826"/>
                  <a:pt x="238868" y="1127226"/>
                </a:cubicBezTo>
                <a:cubicBezTo>
                  <a:pt x="139808" y="1279626"/>
                  <a:pt x="20428" y="1699996"/>
                  <a:pt x="2648" y="1752066"/>
                </a:cubicBezTo>
                <a:cubicBezTo>
                  <a:pt x="-15132" y="1804136"/>
                  <a:pt x="59798" y="1594586"/>
                  <a:pt x="132188" y="1439646"/>
                </a:cubicBezTo>
                <a:cubicBezTo>
                  <a:pt x="204578" y="1284706"/>
                  <a:pt x="395078" y="915136"/>
                  <a:pt x="436988" y="822426"/>
                </a:cubicBezTo>
                <a:cubicBezTo>
                  <a:pt x="478898" y="729716"/>
                  <a:pt x="290938" y="936726"/>
                  <a:pt x="383648" y="883386"/>
                </a:cubicBezTo>
                <a:cubicBezTo>
                  <a:pt x="476358" y="830046"/>
                  <a:pt x="914508" y="554456"/>
                  <a:pt x="993248" y="502386"/>
                </a:cubicBezTo>
                <a:cubicBezTo>
                  <a:pt x="1071988" y="450316"/>
                  <a:pt x="856088" y="570966"/>
                  <a:pt x="856088" y="570966"/>
                </a:cubicBezTo>
                <a:cubicBezTo>
                  <a:pt x="929748" y="531596"/>
                  <a:pt x="1372978" y="315696"/>
                  <a:pt x="1435208" y="266166"/>
                </a:cubicBezTo>
                <a:cubicBezTo>
                  <a:pt x="1497438" y="216636"/>
                  <a:pt x="1140568" y="309346"/>
                  <a:pt x="1229468" y="273786"/>
                </a:cubicBezTo>
                <a:cubicBezTo>
                  <a:pt x="1318368" y="238226"/>
                  <a:pt x="2142598" y="-86894"/>
                  <a:pt x="1999088" y="223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278AA31-B00D-06F3-1B65-5F3F010DEC04}"/>
              </a:ext>
            </a:extLst>
          </p:cNvPr>
          <p:cNvSpPr/>
          <p:nvPr/>
        </p:nvSpPr>
        <p:spPr>
          <a:xfrm>
            <a:off x="1707549" y="2082974"/>
            <a:ext cx="1805508" cy="2238469"/>
          </a:xfrm>
          <a:custGeom>
            <a:avLst/>
            <a:gdLst>
              <a:gd name="connsiteX0" fmla="*/ 1797651 w 1805508"/>
              <a:gd name="connsiteY0" fmla="*/ 12526 h 2238469"/>
              <a:gd name="connsiteX1" fmla="*/ 608931 w 1805508"/>
              <a:gd name="connsiteY1" fmla="*/ 995506 h 2238469"/>
              <a:gd name="connsiteX2" fmla="*/ 768951 w 1805508"/>
              <a:gd name="connsiteY2" fmla="*/ 995506 h 2238469"/>
              <a:gd name="connsiteX3" fmla="*/ 212691 w 1805508"/>
              <a:gd name="connsiteY3" fmla="*/ 1429846 h 2238469"/>
              <a:gd name="connsiteX4" fmla="*/ 288891 w 1805508"/>
              <a:gd name="connsiteY4" fmla="*/ 1475566 h 2238469"/>
              <a:gd name="connsiteX5" fmla="*/ 6951 w 1805508"/>
              <a:gd name="connsiteY5" fmla="*/ 2222326 h 2238469"/>
              <a:gd name="connsiteX6" fmla="*/ 128871 w 1805508"/>
              <a:gd name="connsiteY6" fmla="*/ 1917526 h 2238469"/>
              <a:gd name="connsiteX7" fmla="*/ 586071 w 1805508"/>
              <a:gd name="connsiteY7" fmla="*/ 1102186 h 2238469"/>
              <a:gd name="connsiteX8" fmla="*/ 487011 w 1805508"/>
              <a:gd name="connsiteY8" fmla="*/ 1186006 h 2238469"/>
              <a:gd name="connsiteX9" fmla="*/ 1104231 w 1805508"/>
              <a:gd name="connsiteY9" fmla="*/ 660226 h 2238469"/>
              <a:gd name="connsiteX10" fmla="*/ 837531 w 1805508"/>
              <a:gd name="connsiteY10" fmla="*/ 782146 h 2238469"/>
              <a:gd name="connsiteX11" fmla="*/ 1111851 w 1805508"/>
              <a:gd name="connsiteY11" fmla="*/ 462106 h 2238469"/>
              <a:gd name="connsiteX12" fmla="*/ 1797651 w 1805508"/>
              <a:gd name="connsiteY12" fmla="*/ 12526 h 22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5508" h="2238469">
                <a:moveTo>
                  <a:pt x="1797651" y="12526"/>
                </a:moveTo>
                <a:cubicBezTo>
                  <a:pt x="1713831" y="101426"/>
                  <a:pt x="780381" y="831676"/>
                  <a:pt x="608931" y="995506"/>
                </a:cubicBezTo>
                <a:cubicBezTo>
                  <a:pt x="437481" y="1159336"/>
                  <a:pt x="834991" y="923116"/>
                  <a:pt x="768951" y="995506"/>
                </a:cubicBezTo>
                <a:cubicBezTo>
                  <a:pt x="702911" y="1067896"/>
                  <a:pt x="292701" y="1349836"/>
                  <a:pt x="212691" y="1429846"/>
                </a:cubicBezTo>
                <a:cubicBezTo>
                  <a:pt x="132681" y="1509856"/>
                  <a:pt x="323181" y="1343486"/>
                  <a:pt x="288891" y="1475566"/>
                </a:cubicBezTo>
                <a:cubicBezTo>
                  <a:pt x="254601" y="1607646"/>
                  <a:pt x="33621" y="2148666"/>
                  <a:pt x="6951" y="2222326"/>
                </a:cubicBezTo>
                <a:cubicBezTo>
                  <a:pt x="-19719" y="2295986"/>
                  <a:pt x="32351" y="2104216"/>
                  <a:pt x="128871" y="1917526"/>
                </a:cubicBezTo>
                <a:cubicBezTo>
                  <a:pt x="225391" y="1730836"/>
                  <a:pt x="526381" y="1224106"/>
                  <a:pt x="586071" y="1102186"/>
                </a:cubicBezTo>
                <a:cubicBezTo>
                  <a:pt x="645761" y="980266"/>
                  <a:pt x="487011" y="1186006"/>
                  <a:pt x="487011" y="1186006"/>
                </a:cubicBezTo>
                <a:cubicBezTo>
                  <a:pt x="573371" y="1112346"/>
                  <a:pt x="1045811" y="727536"/>
                  <a:pt x="1104231" y="660226"/>
                </a:cubicBezTo>
                <a:cubicBezTo>
                  <a:pt x="1162651" y="592916"/>
                  <a:pt x="836261" y="815166"/>
                  <a:pt x="837531" y="782146"/>
                </a:cubicBezTo>
                <a:cubicBezTo>
                  <a:pt x="838801" y="749126"/>
                  <a:pt x="953101" y="591646"/>
                  <a:pt x="1111851" y="462106"/>
                </a:cubicBezTo>
                <a:cubicBezTo>
                  <a:pt x="1270601" y="332566"/>
                  <a:pt x="1881471" y="-76374"/>
                  <a:pt x="1797651" y="125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4AB3CA5E-39CB-EC1F-6060-1EE4455FED20}"/>
              </a:ext>
            </a:extLst>
          </p:cNvPr>
          <p:cNvSpPr/>
          <p:nvPr/>
        </p:nvSpPr>
        <p:spPr>
          <a:xfrm>
            <a:off x="2414801" y="4322116"/>
            <a:ext cx="859528" cy="2675564"/>
          </a:xfrm>
          <a:custGeom>
            <a:avLst/>
            <a:gdLst>
              <a:gd name="connsiteX0" fmla="*/ 854179 w 859528"/>
              <a:gd name="connsiteY0" fmla="*/ 13664 h 2675564"/>
              <a:gd name="connsiteX1" fmla="*/ 54079 w 859528"/>
              <a:gd name="connsiteY1" fmla="*/ 1088084 h 2675564"/>
              <a:gd name="connsiteX2" fmla="*/ 252199 w 859528"/>
              <a:gd name="connsiteY2" fmla="*/ 996644 h 2675564"/>
              <a:gd name="connsiteX3" fmla="*/ 61699 w 859528"/>
              <a:gd name="connsiteY3" fmla="*/ 1423364 h 2675564"/>
              <a:gd name="connsiteX4" fmla="*/ 145519 w 859528"/>
              <a:gd name="connsiteY4" fmla="*/ 1651964 h 2675564"/>
              <a:gd name="connsiteX5" fmla="*/ 739 w 859528"/>
              <a:gd name="connsiteY5" fmla="*/ 2657804 h 2675564"/>
              <a:gd name="connsiteX6" fmla="*/ 92179 w 859528"/>
              <a:gd name="connsiteY6" fmla="*/ 2200604 h 2675564"/>
              <a:gd name="connsiteX7" fmla="*/ 160759 w 859528"/>
              <a:gd name="connsiteY7" fmla="*/ 1034744 h 2675564"/>
              <a:gd name="connsiteX8" fmla="*/ 259819 w 859528"/>
              <a:gd name="connsiteY8" fmla="*/ 691844 h 2675564"/>
              <a:gd name="connsiteX9" fmla="*/ 107419 w 859528"/>
              <a:gd name="connsiteY9" fmla="*/ 806144 h 2675564"/>
              <a:gd name="connsiteX10" fmla="*/ 389359 w 859528"/>
              <a:gd name="connsiteY10" fmla="*/ 501344 h 2675564"/>
              <a:gd name="connsiteX11" fmla="*/ 854179 w 859528"/>
              <a:gd name="connsiteY11" fmla="*/ 13664 h 2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528" h="2675564">
                <a:moveTo>
                  <a:pt x="854179" y="13664"/>
                </a:moveTo>
                <a:cubicBezTo>
                  <a:pt x="798299" y="111454"/>
                  <a:pt x="154409" y="924254"/>
                  <a:pt x="54079" y="1088084"/>
                </a:cubicBezTo>
                <a:cubicBezTo>
                  <a:pt x="-46251" y="1251914"/>
                  <a:pt x="250929" y="940764"/>
                  <a:pt x="252199" y="996644"/>
                </a:cubicBezTo>
                <a:cubicBezTo>
                  <a:pt x="253469" y="1052524"/>
                  <a:pt x="79479" y="1314144"/>
                  <a:pt x="61699" y="1423364"/>
                </a:cubicBezTo>
                <a:cubicBezTo>
                  <a:pt x="43919" y="1532584"/>
                  <a:pt x="155679" y="1446224"/>
                  <a:pt x="145519" y="1651964"/>
                </a:cubicBezTo>
                <a:cubicBezTo>
                  <a:pt x="135359" y="1857704"/>
                  <a:pt x="9629" y="2566364"/>
                  <a:pt x="739" y="2657804"/>
                </a:cubicBezTo>
                <a:cubicBezTo>
                  <a:pt x="-8151" y="2749244"/>
                  <a:pt x="65509" y="2471114"/>
                  <a:pt x="92179" y="2200604"/>
                </a:cubicBezTo>
                <a:cubicBezTo>
                  <a:pt x="118849" y="1930094"/>
                  <a:pt x="132819" y="1286204"/>
                  <a:pt x="160759" y="1034744"/>
                </a:cubicBezTo>
                <a:cubicBezTo>
                  <a:pt x="188699" y="783284"/>
                  <a:pt x="268709" y="729944"/>
                  <a:pt x="259819" y="691844"/>
                </a:cubicBezTo>
                <a:cubicBezTo>
                  <a:pt x="250929" y="653744"/>
                  <a:pt x="85829" y="837894"/>
                  <a:pt x="107419" y="806144"/>
                </a:cubicBezTo>
                <a:cubicBezTo>
                  <a:pt x="129009" y="774394"/>
                  <a:pt x="266169" y="632154"/>
                  <a:pt x="389359" y="501344"/>
                </a:cubicBezTo>
                <a:cubicBezTo>
                  <a:pt x="512549" y="370534"/>
                  <a:pt x="910059" y="-84126"/>
                  <a:pt x="854179" y="136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6E1A405-790D-63D7-0826-71C9E3D951C5}"/>
              </a:ext>
            </a:extLst>
          </p:cNvPr>
          <p:cNvSpPr/>
          <p:nvPr/>
        </p:nvSpPr>
        <p:spPr>
          <a:xfrm>
            <a:off x="788671" y="4785356"/>
            <a:ext cx="1664866" cy="2236006"/>
          </a:xfrm>
          <a:custGeom>
            <a:avLst/>
            <a:gdLst>
              <a:gd name="connsiteX0" fmla="*/ 1657349 w 1664866"/>
              <a:gd name="connsiteY0" fmla="*/ 22864 h 2236006"/>
              <a:gd name="connsiteX1" fmla="*/ 461009 w 1664866"/>
              <a:gd name="connsiteY1" fmla="*/ 1325884 h 2236006"/>
              <a:gd name="connsiteX2" fmla="*/ 11429 w 1664866"/>
              <a:gd name="connsiteY2" fmla="*/ 2217424 h 2236006"/>
              <a:gd name="connsiteX3" fmla="*/ 201929 w 1664866"/>
              <a:gd name="connsiteY3" fmla="*/ 1828804 h 2236006"/>
              <a:gd name="connsiteX4" fmla="*/ 918209 w 1664866"/>
              <a:gd name="connsiteY4" fmla="*/ 655324 h 2236006"/>
              <a:gd name="connsiteX5" fmla="*/ 750569 w 1664866"/>
              <a:gd name="connsiteY5" fmla="*/ 868684 h 2236006"/>
              <a:gd name="connsiteX6" fmla="*/ 1131569 w 1664866"/>
              <a:gd name="connsiteY6" fmla="*/ 510544 h 2236006"/>
              <a:gd name="connsiteX7" fmla="*/ 979169 w 1664866"/>
              <a:gd name="connsiteY7" fmla="*/ 495304 h 2236006"/>
              <a:gd name="connsiteX8" fmla="*/ 1657349 w 1664866"/>
              <a:gd name="connsiteY8" fmla="*/ 22864 h 223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4866" h="2236006">
                <a:moveTo>
                  <a:pt x="1657349" y="22864"/>
                </a:moveTo>
                <a:cubicBezTo>
                  <a:pt x="1570989" y="161294"/>
                  <a:pt x="735329" y="960124"/>
                  <a:pt x="461009" y="1325884"/>
                </a:cubicBezTo>
                <a:cubicBezTo>
                  <a:pt x="186689" y="1691644"/>
                  <a:pt x="54609" y="2133604"/>
                  <a:pt x="11429" y="2217424"/>
                </a:cubicBezTo>
                <a:cubicBezTo>
                  <a:pt x="-31751" y="2301244"/>
                  <a:pt x="50799" y="2089154"/>
                  <a:pt x="201929" y="1828804"/>
                </a:cubicBezTo>
                <a:cubicBezTo>
                  <a:pt x="353059" y="1568454"/>
                  <a:pt x="826769" y="815344"/>
                  <a:pt x="918209" y="655324"/>
                </a:cubicBezTo>
                <a:cubicBezTo>
                  <a:pt x="1009649" y="495304"/>
                  <a:pt x="715009" y="892814"/>
                  <a:pt x="750569" y="868684"/>
                </a:cubicBezTo>
                <a:cubicBezTo>
                  <a:pt x="786129" y="844554"/>
                  <a:pt x="1093469" y="572774"/>
                  <a:pt x="1131569" y="510544"/>
                </a:cubicBezTo>
                <a:cubicBezTo>
                  <a:pt x="1169669" y="448314"/>
                  <a:pt x="899159" y="574044"/>
                  <a:pt x="979169" y="495304"/>
                </a:cubicBezTo>
                <a:cubicBezTo>
                  <a:pt x="1059179" y="416564"/>
                  <a:pt x="1743709" y="-115566"/>
                  <a:pt x="1657349" y="228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23CDEC2-8F0A-2D06-021B-8F2C0CA546C9}"/>
              </a:ext>
            </a:extLst>
          </p:cNvPr>
          <p:cNvSpPr/>
          <p:nvPr/>
        </p:nvSpPr>
        <p:spPr>
          <a:xfrm>
            <a:off x="3059307" y="5175421"/>
            <a:ext cx="301595" cy="1239640"/>
          </a:xfrm>
          <a:custGeom>
            <a:avLst/>
            <a:gdLst>
              <a:gd name="connsiteX0" fmla="*/ 82822 w 301595"/>
              <a:gd name="connsiteY0" fmla="*/ 1697 h 1239640"/>
              <a:gd name="connsiteX1" fmla="*/ 2140 w 301595"/>
              <a:gd name="connsiteY1" fmla="*/ 310979 h 1239640"/>
              <a:gd name="connsiteX2" fmla="*/ 24552 w 301595"/>
              <a:gd name="connsiteY2" fmla="*/ 261673 h 1239640"/>
              <a:gd name="connsiteX3" fmla="*/ 37999 w 301595"/>
              <a:gd name="connsiteY3" fmla="*/ 476826 h 1239640"/>
              <a:gd name="connsiteX4" fmla="*/ 73858 w 301595"/>
              <a:gd name="connsiteY4" fmla="*/ 400626 h 1239640"/>
              <a:gd name="connsiteX5" fmla="*/ 127646 w 301595"/>
              <a:gd name="connsiteY5" fmla="*/ 647155 h 1239640"/>
              <a:gd name="connsiteX6" fmla="*/ 154540 w 301595"/>
              <a:gd name="connsiteY6" fmla="*/ 853344 h 1239640"/>
              <a:gd name="connsiteX7" fmla="*/ 293493 w 301595"/>
              <a:gd name="connsiteY7" fmla="*/ 1037120 h 1239640"/>
              <a:gd name="connsiteX8" fmla="*/ 284528 w 301595"/>
              <a:gd name="connsiteY8" fmla="*/ 1234344 h 1239640"/>
              <a:gd name="connsiteX9" fmla="*/ 280046 w 301595"/>
              <a:gd name="connsiteY9" fmla="*/ 1108838 h 1239640"/>
              <a:gd name="connsiteX10" fmla="*/ 73858 w 301595"/>
              <a:gd name="connsiteY10" fmla="*/ 387179 h 1239640"/>
              <a:gd name="connsiteX11" fmla="*/ 6622 w 301595"/>
              <a:gd name="connsiteY11" fmla="*/ 194438 h 1239640"/>
              <a:gd name="connsiteX12" fmla="*/ 82822 w 301595"/>
              <a:gd name="connsiteY12" fmla="*/ 1697 h 123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595" h="1239640">
                <a:moveTo>
                  <a:pt x="82822" y="1697"/>
                </a:moveTo>
                <a:cubicBezTo>
                  <a:pt x="82075" y="21120"/>
                  <a:pt x="11852" y="267650"/>
                  <a:pt x="2140" y="310979"/>
                </a:cubicBezTo>
                <a:cubicBezTo>
                  <a:pt x="-7572" y="354308"/>
                  <a:pt x="18575" y="234032"/>
                  <a:pt x="24552" y="261673"/>
                </a:cubicBezTo>
                <a:cubicBezTo>
                  <a:pt x="30528" y="289314"/>
                  <a:pt x="29781" y="453667"/>
                  <a:pt x="37999" y="476826"/>
                </a:cubicBezTo>
                <a:cubicBezTo>
                  <a:pt x="46217" y="499985"/>
                  <a:pt x="58917" y="372238"/>
                  <a:pt x="73858" y="400626"/>
                </a:cubicBezTo>
                <a:cubicBezTo>
                  <a:pt x="88799" y="429014"/>
                  <a:pt x="114199" y="571702"/>
                  <a:pt x="127646" y="647155"/>
                </a:cubicBezTo>
                <a:cubicBezTo>
                  <a:pt x="141093" y="722608"/>
                  <a:pt x="126899" y="788350"/>
                  <a:pt x="154540" y="853344"/>
                </a:cubicBezTo>
                <a:cubicBezTo>
                  <a:pt x="182181" y="918338"/>
                  <a:pt x="271828" y="973620"/>
                  <a:pt x="293493" y="1037120"/>
                </a:cubicBezTo>
                <a:cubicBezTo>
                  <a:pt x="315158" y="1100620"/>
                  <a:pt x="286769" y="1222391"/>
                  <a:pt x="284528" y="1234344"/>
                </a:cubicBezTo>
                <a:cubicBezTo>
                  <a:pt x="282287" y="1246297"/>
                  <a:pt x="315158" y="1250032"/>
                  <a:pt x="280046" y="1108838"/>
                </a:cubicBezTo>
                <a:cubicBezTo>
                  <a:pt x="244934" y="967644"/>
                  <a:pt x="119429" y="539579"/>
                  <a:pt x="73858" y="387179"/>
                </a:cubicBezTo>
                <a:cubicBezTo>
                  <a:pt x="28287" y="234779"/>
                  <a:pt x="4381" y="254203"/>
                  <a:pt x="6622" y="194438"/>
                </a:cubicBezTo>
                <a:cubicBezTo>
                  <a:pt x="8863" y="134673"/>
                  <a:pt x="83569" y="-17726"/>
                  <a:pt x="82822" y="16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42E4975-D484-8F87-5D2A-84A48C17D7C0}"/>
              </a:ext>
            </a:extLst>
          </p:cNvPr>
          <p:cNvSpPr/>
          <p:nvPr/>
        </p:nvSpPr>
        <p:spPr>
          <a:xfrm>
            <a:off x="2922215" y="5235075"/>
            <a:ext cx="288319" cy="855519"/>
          </a:xfrm>
          <a:custGeom>
            <a:avLst/>
            <a:gdLst>
              <a:gd name="connsiteX0" fmla="*/ 148197 w 288319"/>
              <a:gd name="connsiteY0" fmla="*/ 313 h 855519"/>
              <a:gd name="connsiteX1" fmla="*/ 49585 w 288319"/>
              <a:gd name="connsiteY1" fmla="*/ 233396 h 855519"/>
              <a:gd name="connsiteX2" fmla="*/ 279 w 288319"/>
              <a:gd name="connsiteY2" fmla="*/ 457513 h 855519"/>
              <a:gd name="connsiteX3" fmla="*/ 31656 w 288319"/>
              <a:gd name="connsiteY3" fmla="*/ 390278 h 855519"/>
              <a:gd name="connsiteX4" fmla="*/ 76479 w 288319"/>
              <a:gd name="connsiteY4" fmla="*/ 488890 h 855519"/>
              <a:gd name="connsiteX5" fmla="*/ 130267 w 288319"/>
              <a:gd name="connsiteY5" fmla="*/ 574054 h 855519"/>
              <a:gd name="connsiteX6" fmla="*/ 287150 w 288319"/>
              <a:gd name="connsiteY6" fmla="*/ 851960 h 855519"/>
              <a:gd name="connsiteX7" fmla="*/ 193020 w 288319"/>
              <a:gd name="connsiteY7" fmla="*/ 713007 h 855519"/>
              <a:gd name="connsiteX8" fmla="*/ 31656 w 288319"/>
              <a:gd name="connsiteY8" fmla="*/ 448549 h 855519"/>
              <a:gd name="connsiteX9" fmla="*/ 80961 w 288319"/>
              <a:gd name="connsiteY9" fmla="*/ 188572 h 855519"/>
              <a:gd name="connsiteX10" fmla="*/ 148197 w 288319"/>
              <a:gd name="connsiteY10" fmla="*/ 313 h 85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319" h="855519">
                <a:moveTo>
                  <a:pt x="148197" y="313"/>
                </a:moveTo>
                <a:cubicBezTo>
                  <a:pt x="142968" y="7784"/>
                  <a:pt x="74238" y="157196"/>
                  <a:pt x="49585" y="233396"/>
                </a:cubicBezTo>
                <a:cubicBezTo>
                  <a:pt x="24932" y="309596"/>
                  <a:pt x="3267" y="431366"/>
                  <a:pt x="279" y="457513"/>
                </a:cubicBezTo>
                <a:cubicBezTo>
                  <a:pt x="-2709" y="483660"/>
                  <a:pt x="18956" y="385049"/>
                  <a:pt x="31656" y="390278"/>
                </a:cubicBezTo>
                <a:cubicBezTo>
                  <a:pt x="44356" y="395507"/>
                  <a:pt x="60044" y="458261"/>
                  <a:pt x="76479" y="488890"/>
                </a:cubicBezTo>
                <a:cubicBezTo>
                  <a:pt x="92914" y="519519"/>
                  <a:pt x="95155" y="513542"/>
                  <a:pt x="130267" y="574054"/>
                </a:cubicBezTo>
                <a:cubicBezTo>
                  <a:pt x="165379" y="634566"/>
                  <a:pt x="276691" y="828801"/>
                  <a:pt x="287150" y="851960"/>
                </a:cubicBezTo>
                <a:cubicBezTo>
                  <a:pt x="297609" y="875119"/>
                  <a:pt x="235602" y="780242"/>
                  <a:pt x="193020" y="713007"/>
                </a:cubicBezTo>
                <a:cubicBezTo>
                  <a:pt x="150438" y="645772"/>
                  <a:pt x="50332" y="535955"/>
                  <a:pt x="31656" y="448549"/>
                </a:cubicBezTo>
                <a:cubicBezTo>
                  <a:pt x="12980" y="361143"/>
                  <a:pt x="61537" y="256555"/>
                  <a:pt x="80961" y="188572"/>
                </a:cubicBezTo>
                <a:cubicBezTo>
                  <a:pt x="100385" y="120589"/>
                  <a:pt x="153426" y="-7158"/>
                  <a:pt x="148197" y="3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B60BC99-2AF3-DCCC-1B1A-25672236BA0E}"/>
              </a:ext>
            </a:extLst>
          </p:cNvPr>
          <p:cNvSpPr/>
          <p:nvPr/>
        </p:nvSpPr>
        <p:spPr>
          <a:xfrm>
            <a:off x="2866672" y="5854299"/>
            <a:ext cx="345349" cy="336607"/>
          </a:xfrm>
          <a:custGeom>
            <a:avLst/>
            <a:gdLst>
              <a:gd name="connsiteX0" fmla="*/ 10999 w 345349"/>
              <a:gd name="connsiteY0" fmla="*/ 8619 h 336607"/>
              <a:gd name="connsiteX1" fmla="*/ 60304 w 345349"/>
              <a:gd name="connsiteY1" fmla="*/ 39995 h 336607"/>
              <a:gd name="connsiteX2" fmla="*/ 244081 w 345349"/>
              <a:gd name="connsiteY2" fmla="*/ 192395 h 336607"/>
              <a:gd name="connsiteX3" fmla="*/ 342693 w 345349"/>
              <a:gd name="connsiteY3" fmla="*/ 335830 h 336607"/>
              <a:gd name="connsiteX4" fmla="*/ 311316 w 345349"/>
              <a:gd name="connsiteY4" fmla="*/ 246183 h 336607"/>
              <a:gd name="connsiteX5" fmla="*/ 248563 w 345349"/>
              <a:gd name="connsiteY5" fmla="*/ 169983 h 336607"/>
              <a:gd name="connsiteX6" fmla="*/ 10999 w 345349"/>
              <a:gd name="connsiteY6" fmla="*/ 8619 h 33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49" h="336607">
                <a:moveTo>
                  <a:pt x="10999" y="8619"/>
                </a:moveTo>
                <a:cubicBezTo>
                  <a:pt x="-20378" y="-13046"/>
                  <a:pt x="21457" y="9366"/>
                  <a:pt x="60304" y="39995"/>
                </a:cubicBezTo>
                <a:cubicBezTo>
                  <a:pt x="99151" y="70624"/>
                  <a:pt x="197016" y="143089"/>
                  <a:pt x="244081" y="192395"/>
                </a:cubicBezTo>
                <a:cubicBezTo>
                  <a:pt x="291146" y="241701"/>
                  <a:pt x="331487" y="326865"/>
                  <a:pt x="342693" y="335830"/>
                </a:cubicBezTo>
                <a:cubicBezTo>
                  <a:pt x="353899" y="344795"/>
                  <a:pt x="327004" y="273824"/>
                  <a:pt x="311316" y="246183"/>
                </a:cubicBezTo>
                <a:cubicBezTo>
                  <a:pt x="295628" y="218542"/>
                  <a:pt x="294133" y="207336"/>
                  <a:pt x="248563" y="169983"/>
                </a:cubicBezTo>
                <a:cubicBezTo>
                  <a:pt x="202993" y="132630"/>
                  <a:pt x="42376" y="30284"/>
                  <a:pt x="10999" y="8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BD8DBB76-16C3-C6B4-F4D6-68A37A5E5464}"/>
              </a:ext>
            </a:extLst>
          </p:cNvPr>
          <p:cNvSpPr/>
          <p:nvPr/>
        </p:nvSpPr>
        <p:spPr>
          <a:xfrm>
            <a:off x="2760132" y="5866671"/>
            <a:ext cx="493514" cy="416163"/>
          </a:xfrm>
          <a:custGeom>
            <a:avLst/>
            <a:gdLst>
              <a:gd name="connsiteX0" fmla="*/ 160 w 493514"/>
              <a:gd name="connsiteY0" fmla="*/ 17 h 416163"/>
              <a:gd name="connsiteX1" fmla="*/ 175348 w 493514"/>
              <a:gd name="connsiteY1" fmla="*/ 256391 h 416163"/>
              <a:gd name="connsiteX2" fmla="*/ 200986 w 493514"/>
              <a:gd name="connsiteY2" fmla="*/ 410215 h 416163"/>
              <a:gd name="connsiteX3" fmla="*/ 205259 w 493514"/>
              <a:gd name="connsiteY3" fmla="*/ 384578 h 416163"/>
              <a:gd name="connsiteX4" fmla="*/ 359083 w 493514"/>
              <a:gd name="connsiteY4" fmla="*/ 384578 h 416163"/>
              <a:gd name="connsiteX5" fmla="*/ 324900 w 493514"/>
              <a:gd name="connsiteY5" fmla="*/ 401669 h 416163"/>
              <a:gd name="connsiteX6" fmla="*/ 401812 w 493514"/>
              <a:gd name="connsiteY6" fmla="*/ 363213 h 416163"/>
              <a:gd name="connsiteX7" fmla="*/ 491543 w 493514"/>
              <a:gd name="connsiteY7" fmla="*/ 239299 h 416163"/>
              <a:gd name="connsiteX8" fmla="*/ 461632 w 493514"/>
              <a:gd name="connsiteY8" fmla="*/ 324757 h 416163"/>
              <a:gd name="connsiteX9" fmla="*/ 435995 w 493514"/>
              <a:gd name="connsiteY9" fmla="*/ 393123 h 416163"/>
              <a:gd name="connsiteX10" fmla="*/ 316354 w 493514"/>
              <a:gd name="connsiteY10" fmla="*/ 358940 h 416163"/>
              <a:gd name="connsiteX11" fmla="*/ 209532 w 493514"/>
              <a:gd name="connsiteY11" fmla="*/ 269209 h 416163"/>
              <a:gd name="connsiteX12" fmla="*/ 160 w 493514"/>
              <a:gd name="connsiteY12" fmla="*/ 17 h 4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514" h="416163">
                <a:moveTo>
                  <a:pt x="160" y="17"/>
                </a:moveTo>
                <a:cubicBezTo>
                  <a:pt x="-5537" y="-2119"/>
                  <a:pt x="141877" y="188025"/>
                  <a:pt x="175348" y="256391"/>
                </a:cubicBezTo>
                <a:cubicBezTo>
                  <a:pt x="208819" y="324757"/>
                  <a:pt x="200986" y="410215"/>
                  <a:pt x="200986" y="410215"/>
                </a:cubicBezTo>
                <a:cubicBezTo>
                  <a:pt x="205971" y="431579"/>
                  <a:pt x="178910" y="388851"/>
                  <a:pt x="205259" y="384578"/>
                </a:cubicBezTo>
                <a:cubicBezTo>
                  <a:pt x="231608" y="380305"/>
                  <a:pt x="339143" y="381730"/>
                  <a:pt x="359083" y="384578"/>
                </a:cubicBezTo>
                <a:cubicBezTo>
                  <a:pt x="379023" y="387426"/>
                  <a:pt x="324900" y="401669"/>
                  <a:pt x="324900" y="401669"/>
                </a:cubicBezTo>
                <a:cubicBezTo>
                  <a:pt x="332022" y="398108"/>
                  <a:pt x="374038" y="390275"/>
                  <a:pt x="401812" y="363213"/>
                </a:cubicBezTo>
                <a:cubicBezTo>
                  <a:pt x="429586" y="336151"/>
                  <a:pt x="481573" y="245708"/>
                  <a:pt x="491543" y="239299"/>
                </a:cubicBezTo>
                <a:cubicBezTo>
                  <a:pt x="501513" y="232890"/>
                  <a:pt x="470890" y="299120"/>
                  <a:pt x="461632" y="324757"/>
                </a:cubicBezTo>
                <a:cubicBezTo>
                  <a:pt x="452374" y="350394"/>
                  <a:pt x="460208" y="387426"/>
                  <a:pt x="435995" y="393123"/>
                </a:cubicBezTo>
                <a:cubicBezTo>
                  <a:pt x="411782" y="398820"/>
                  <a:pt x="354098" y="379592"/>
                  <a:pt x="316354" y="358940"/>
                </a:cubicBezTo>
                <a:cubicBezTo>
                  <a:pt x="278610" y="338288"/>
                  <a:pt x="256534" y="326893"/>
                  <a:pt x="209532" y="269209"/>
                </a:cubicBezTo>
                <a:cubicBezTo>
                  <a:pt x="162530" y="211525"/>
                  <a:pt x="5857" y="2153"/>
                  <a:pt x="160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B589CB9B-0877-F02C-B366-EE2940283AF5}"/>
              </a:ext>
            </a:extLst>
          </p:cNvPr>
          <p:cNvSpPr/>
          <p:nvPr/>
        </p:nvSpPr>
        <p:spPr>
          <a:xfrm>
            <a:off x="5621536" y="2187757"/>
            <a:ext cx="1606155" cy="1177228"/>
          </a:xfrm>
          <a:custGeom>
            <a:avLst/>
            <a:gdLst>
              <a:gd name="connsiteX0" fmla="*/ 3700 w 1606155"/>
              <a:gd name="connsiteY0" fmla="*/ 440545 h 1177228"/>
              <a:gd name="connsiteX1" fmla="*/ 597341 w 1606155"/>
              <a:gd name="connsiteY1" fmla="*/ 38400 h 1177228"/>
              <a:gd name="connsiteX2" fmla="*/ 1023423 w 1606155"/>
              <a:gd name="connsiteY2" fmla="*/ 172448 h 1177228"/>
              <a:gd name="connsiteX3" fmla="*/ 989911 w 1606155"/>
              <a:gd name="connsiteY3" fmla="*/ 143724 h 1177228"/>
              <a:gd name="connsiteX4" fmla="*/ 1272370 w 1606155"/>
              <a:gd name="connsiteY4" fmla="*/ 727791 h 1177228"/>
              <a:gd name="connsiteX5" fmla="*/ 1219708 w 1606155"/>
              <a:gd name="connsiteY5" fmla="*/ 536293 h 1177228"/>
              <a:gd name="connsiteX6" fmla="*/ 1363331 w 1606155"/>
              <a:gd name="connsiteY6" fmla="*/ 833114 h 1177228"/>
              <a:gd name="connsiteX7" fmla="*/ 1578766 w 1606155"/>
              <a:gd name="connsiteY7" fmla="*/ 1129935 h 1177228"/>
              <a:gd name="connsiteX8" fmla="*/ 1530891 w 1606155"/>
              <a:gd name="connsiteY8" fmla="*/ 1067698 h 1177228"/>
              <a:gd name="connsiteX9" fmla="*/ 927674 w 1606155"/>
              <a:gd name="connsiteY9" fmla="*/ 110212 h 1177228"/>
              <a:gd name="connsiteX10" fmla="*/ 846288 w 1606155"/>
              <a:gd name="connsiteY10" fmla="*/ 14463 h 1177228"/>
              <a:gd name="connsiteX11" fmla="*/ 803201 w 1606155"/>
              <a:gd name="connsiteY11" fmla="*/ 52762 h 1177228"/>
              <a:gd name="connsiteX12" fmla="*/ 563829 w 1606155"/>
              <a:gd name="connsiteY12" fmla="*/ 95849 h 1177228"/>
              <a:gd name="connsiteX13" fmla="*/ 640428 w 1606155"/>
              <a:gd name="connsiteY13" fmla="*/ 101 h 1177228"/>
              <a:gd name="connsiteX14" fmla="*/ 357970 w 1606155"/>
              <a:gd name="connsiteY14" fmla="*/ 86274 h 1177228"/>
              <a:gd name="connsiteX15" fmla="*/ 3700 w 1606155"/>
              <a:gd name="connsiteY15" fmla="*/ 440545 h 117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6155" h="1177228">
                <a:moveTo>
                  <a:pt x="3700" y="440545"/>
                </a:moveTo>
                <a:cubicBezTo>
                  <a:pt x="43595" y="432566"/>
                  <a:pt x="427387" y="83083"/>
                  <a:pt x="597341" y="38400"/>
                </a:cubicBezTo>
                <a:cubicBezTo>
                  <a:pt x="767295" y="-6283"/>
                  <a:pt x="957995" y="154894"/>
                  <a:pt x="1023423" y="172448"/>
                </a:cubicBezTo>
                <a:cubicBezTo>
                  <a:pt x="1088851" y="190002"/>
                  <a:pt x="948420" y="51167"/>
                  <a:pt x="989911" y="143724"/>
                </a:cubicBezTo>
                <a:cubicBezTo>
                  <a:pt x="1031402" y="236281"/>
                  <a:pt x="1234071" y="662363"/>
                  <a:pt x="1272370" y="727791"/>
                </a:cubicBezTo>
                <a:cubicBezTo>
                  <a:pt x="1310669" y="793219"/>
                  <a:pt x="1204548" y="518739"/>
                  <a:pt x="1219708" y="536293"/>
                </a:cubicBezTo>
                <a:cubicBezTo>
                  <a:pt x="1234868" y="553847"/>
                  <a:pt x="1303488" y="734174"/>
                  <a:pt x="1363331" y="833114"/>
                </a:cubicBezTo>
                <a:cubicBezTo>
                  <a:pt x="1423174" y="932054"/>
                  <a:pt x="1550839" y="1090838"/>
                  <a:pt x="1578766" y="1129935"/>
                </a:cubicBezTo>
                <a:cubicBezTo>
                  <a:pt x="1606693" y="1169032"/>
                  <a:pt x="1639406" y="1237652"/>
                  <a:pt x="1530891" y="1067698"/>
                </a:cubicBezTo>
                <a:cubicBezTo>
                  <a:pt x="1422376" y="897744"/>
                  <a:pt x="1041774" y="285751"/>
                  <a:pt x="927674" y="110212"/>
                </a:cubicBezTo>
                <a:cubicBezTo>
                  <a:pt x="813574" y="-65327"/>
                  <a:pt x="867034" y="24038"/>
                  <a:pt x="846288" y="14463"/>
                </a:cubicBezTo>
                <a:cubicBezTo>
                  <a:pt x="825542" y="4888"/>
                  <a:pt x="850278" y="39198"/>
                  <a:pt x="803201" y="52762"/>
                </a:cubicBezTo>
                <a:cubicBezTo>
                  <a:pt x="756125" y="66326"/>
                  <a:pt x="590958" y="104626"/>
                  <a:pt x="563829" y="95849"/>
                </a:cubicBezTo>
                <a:cubicBezTo>
                  <a:pt x="536700" y="87072"/>
                  <a:pt x="674738" y="1697"/>
                  <a:pt x="640428" y="101"/>
                </a:cubicBezTo>
                <a:cubicBezTo>
                  <a:pt x="606118" y="-1495"/>
                  <a:pt x="458506" y="15260"/>
                  <a:pt x="357970" y="86274"/>
                </a:cubicBezTo>
                <a:cubicBezTo>
                  <a:pt x="257434" y="157287"/>
                  <a:pt x="-36195" y="448524"/>
                  <a:pt x="3700" y="4405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CCEF0CD-DE38-4330-DAA1-39DE3168762B}"/>
              </a:ext>
            </a:extLst>
          </p:cNvPr>
          <p:cNvSpPr/>
          <p:nvPr/>
        </p:nvSpPr>
        <p:spPr>
          <a:xfrm>
            <a:off x="5246834" y="1609660"/>
            <a:ext cx="1324745" cy="479436"/>
          </a:xfrm>
          <a:custGeom>
            <a:avLst/>
            <a:gdLst>
              <a:gd name="connsiteX0" fmla="*/ 4982 w 1324745"/>
              <a:gd name="connsiteY0" fmla="*/ 233502 h 479436"/>
              <a:gd name="connsiteX1" fmla="*/ 493300 w 1324745"/>
              <a:gd name="connsiteY1" fmla="*/ 3705 h 479436"/>
              <a:gd name="connsiteX2" fmla="*/ 1288014 w 1324745"/>
              <a:gd name="connsiteY2" fmla="*/ 458512 h 479436"/>
              <a:gd name="connsiteX3" fmla="*/ 1149179 w 1324745"/>
              <a:gd name="connsiteY3" fmla="*/ 367550 h 479436"/>
              <a:gd name="connsiteX4" fmla="*/ 766184 w 1324745"/>
              <a:gd name="connsiteY4" fmla="*/ 51580 h 479436"/>
              <a:gd name="connsiteX5" fmla="*/ 833208 w 1324745"/>
              <a:gd name="connsiteY5" fmla="*/ 204778 h 479436"/>
              <a:gd name="connsiteX6" fmla="*/ 502875 w 1324745"/>
              <a:gd name="connsiteY6" fmla="*/ 13280 h 479436"/>
              <a:gd name="connsiteX7" fmla="*/ 383189 w 1324745"/>
              <a:gd name="connsiteY7" fmla="*/ 37217 h 479436"/>
              <a:gd name="connsiteX8" fmla="*/ 349677 w 1324745"/>
              <a:gd name="connsiteY8" fmla="*/ 42005 h 479436"/>
              <a:gd name="connsiteX9" fmla="*/ 244353 w 1324745"/>
              <a:gd name="connsiteY9" fmla="*/ 51580 h 479436"/>
              <a:gd name="connsiteX10" fmla="*/ 4982 w 1324745"/>
              <a:gd name="connsiteY10" fmla="*/ 233502 h 47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745" h="479436">
                <a:moveTo>
                  <a:pt x="4982" y="233502"/>
                </a:moveTo>
                <a:cubicBezTo>
                  <a:pt x="46473" y="225523"/>
                  <a:pt x="279461" y="-33797"/>
                  <a:pt x="493300" y="3705"/>
                </a:cubicBezTo>
                <a:cubicBezTo>
                  <a:pt x="707139" y="41207"/>
                  <a:pt x="1178701" y="397871"/>
                  <a:pt x="1288014" y="458512"/>
                </a:cubicBezTo>
                <a:cubicBezTo>
                  <a:pt x="1397327" y="519153"/>
                  <a:pt x="1236151" y="435372"/>
                  <a:pt x="1149179" y="367550"/>
                </a:cubicBezTo>
                <a:cubicBezTo>
                  <a:pt x="1062207" y="299728"/>
                  <a:pt x="818846" y="78709"/>
                  <a:pt x="766184" y="51580"/>
                </a:cubicBezTo>
                <a:cubicBezTo>
                  <a:pt x="713522" y="24451"/>
                  <a:pt x="877093" y="211161"/>
                  <a:pt x="833208" y="204778"/>
                </a:cubicBezTo>
                <a:cubicBezTo>
                  <a:pt x="789323" y="198395"/>
                  <a:pt x="577878" y="41207"/>
                  <a:pt x="502875" y="13280"/>
                </a:cubicBezTo>
                <a:cubicBezTo>
                  <a:pt x="427872" y="-14647"/>
                  <a:pt x="408722" y="32430"/>
                  <a:pt x="383189" y="37217"/>
                </a:cubicBezTo>
                <a:cubicBezTo>
                  <a:pt x="357656" y="42004"/>
                  <a:pt x="372816" y="39611"/>
                  <a:pt x="349677" y="42005"/>
                </a:cubicBezTo>
                <a:cubicBezTo>
                  <a:pt x="326538" y="44399"/>
                  <a:pt x="295419" y="22058"/>
                  <a:pt x="244353" y="51580"/>
                </a:cubicBezTo>
                <a:cubicBezTo>
                  <a:pt x="193287" y="81102"/>
                  <a:pt x="-36509" y="241481"/>
                  <a:pt x="4982" y="2335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FB465B7-45CD-ADE4-7B4B-8D38A1DD7929}"/>
              </a:ext>
            </a:extLst>
          </p:cNvPr>
          <p:cNvSpPr/>
          <p:nvPr/>
        </p:nvSpPr>
        <p:spPr>
          <a:xfrm>
            <a:off x="4941244" y="1372600"/>
            <a:ext cx="895089" cy="236774"/>
          </a:xfrm>
          <a:custGeom>
            <a:avLst/>
            <a:gdLst>
              <a:gd name="connsiteX0" fmla="*/ 4176 w 895089"/>
              <a:gd name="connsiteY0" fmla="*/ 39693 h 236774"/>
              <a:gd name="connsiteX1" fmla="*/ 578668 w 895089"/>
              <a:gd name="connsiteY1" fmla="*/ 130654 h 236774"/>
              <a:gd name="connsiteX2" fmla="*/ 454195 w 895089"/>
              <a:gd name="connsiteY2" fmla="*/ 1394 h 236774"/>
              <a:gd name="connsiteX3" fmla="*/ 889851 w 895089"/>
              <a:gd name="connsiteY3" fmla="*/ 231191 h 236774"/>
              <a:gd name="connsiteX4" fmla="*/ 674417 w 895089"/>
              <a:gd name="connsiteY4" fmla="*/ 164166 h 236774"/>
              <a:gd name="connsiteX5" fmla="*/ 368021 w 895089"/>
              <a:gd name="connsiteY5" fmla="*/ 145017 h 236774"/>
              <a:gd name="connsiteX6" fmla="*/ 320147 w 895089"/>
              <a:gd name="connsiteY6" fmla="*/ 101930 h 236774"/>
              <a:gd name="connsiteX7" fmla="*/ 4176 w 895089"/>
              <a:gd name="connsiteY7" fmla="*/ 39693 h 2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089" h="236774">
                <a:moveTo>
                  <a:pt x="4176" y="39693"/>
                </a:moveTo>
                <a:cubicBezTo>
                  <a:pt x="47263" y="44480"/>
                  <a:pt x="503665" y="137037"/>
                  <a:pt x="578668" y="130654"/>
                </a:cubicBezTo>
                <a:cubicBezTo>
                  <a:pt x="653671" y="124271"/>
                  <a:pt x="402331" y="-15362"/>
                  <a:pt x="454195" y="1394"/>
                </a:cubicBezTo>
                <a:cubicBezTo>
                  <a:pt x="506059" y="18150"/>
                  <a:pt x="853147" y="204062"/>
                  <a:pt x="889851" y="231191"/>
                </a:cubicBezTo>
                <a:cubicBezTo>
                  <a:pt x="926555" y="258320"/>
                  <a:pt x="761389" y="178528"/>
                  <a:pt x="674417" y="164166"/>
                </a:cubicBezTo>
                <a:cubicBezTo>
                  <a:pt x="587445" y="149804"/>
                  <a:pt x="427066" y="155390"/>
                  <a:pt x="368021" y="145017"/>
                </a:cubicBezTo>
                <a:cubicBezTo>
                  <a:pt x="308976" y="134644"/>
                  <a:pt x="376000" y="117888"/>
                  <a:pt x="320147" y="101930"/>
                </a:cubicBezTo>
                <a:cubicBezTo>
                  <a:pt x="264294" y="85972"/>
                  <a:pt x="-38911" y="34906"/>
                  <a:pt x="4176" y="39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19B778FC-6DFB-5FB8-D52E-352C4CB4FC1E}"/>
              </a:ext>
            </a:extLst>
          </p:cNvPr>
          <p:cNvSpPr/>
          <p:nvPr/>
        </p:nvSpPr>
        <p:spPr>
          <a:xfrm>
            <a:off x="6901782" y="2508120"/>
            <a:ext cx="727970" cy="1051029"/>
          </a:xfrm>
          <a:custGeom>
            <a:avLst/>
            <a:gdLst>
              <a:gd name="connsiteX0" fmla="*/ 1699 w 727970"/>
              <a:gd name="connsiteY0" fmla="*/ 5283 h 1051029"/>
              <a:gd name="connsiteX1" fmla="*/ 456505 w 727970"/>
              <a:gd name="connsiteY1" fmla="*/ 498389 h 1051029"/>
              <a:gd name="connsiteX2" fmla="*/ 710239 w 727970"/>
              <a:gd name="connsiteY2" fmla="*/ 1034582 h 1051029"/>
              <a:gd name="connsiteX3" fmla="*/ 681514 w 727970"/>
              <a:gd name="connsiteY3" fmla="*/ 867021 h 1051029"/>
              <a:gd name="connsiteX4" fmla="*/ 480442 w 727970"/>
              <a:gd name="connsiteY4" fmla="*/ 397853 h 1051029"/>
              <a:gd name="connsiteX5" fmla="*/ 509167 w 727970"/>
              <a:gd name="connsiteY5" fmla="*/ 498389 h 1051029"/>
              <a:gd name="connsiteX6" fmla="*/ 308094 w 727970"/>
              <a:gd name="connsiteY6" fmla="*/ 254230 h 1051029"/>
              <a:gd name="connsiteX7" fmla="*/ 1699 w 727970"/>
              <a:gd name="connsiteY7" fmla="*/ 5283 h 105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70" h="1051029">
                <a:moveTo>
                  <a:pt x="1699" y="5283"/>
                </a:moveTo>
                <a:cubicBezTo>
                  <a:pt x="26434" y="45976"/>
                  <a:pt x="338415" y="326839"/>
                  <a:pt x="456505" y="498389"/>
                </a:cubicBezTo>
                <a:cubicBezTo>
                  <a:pt x="574595" y="669939"/>
                  <a:pt x="672738" y="973143"/>
                  <a:pt x="710239" y="1034582"/>
                </a:cubicBezTo>
                <a:cubicBezTo>
                  <a:pt x="747741" y="1096021"/>
                  <a:pt x="719814" y="973143"/>
                  <a:pt x="681514" y="867021"/>
                </a:cubicBezTo>
                <a:cubicBezTo>
                  <a:pt x="643215" y="760900"/>
                  <a:pt x="509166" y="459292"/>
                  <a:pt x="480442" y="397853"/>
                </a:cubicBezTo>
                <a:cubicBezTo>
                  <a:pt x="451718" y="336414"/>
                  <a:pt x="537892" y="522326"/>
                  <a:pt x="509167" y="498389"/>
                </a:cubicBezTo>
                <a:cubicBezTo>
                  <a:pt x="480442" y="474452"/>
                  <a:pt x="387087" y="338808"/>
                  <a:pt x="308094" y="254230"/>
                </a:cubicBezTo>
                <a:cubicBezTo>
                  <a:pt x="229101" y="169652"/>
                  <a:pt x="-23036" y="-35410"/>
                  <a:pt x="1699" y="52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5D3EC77-3219-2FAA-0D62-FAA09CBBFDA7}"/>
              </a:ext>
            </a:extLst>
          </p:cNvPr>
          <p:cNvSpPr/>
          <p:nvPr/>
        </p:nvSpPr>
        <p:spPr>
          <a:xfrm>
            <a:off x="7067548" y="3396090"/>
            <a:ext cx="320835" cy="1713574"/>
          </a:xfrm>
          <a:custGeom>
            <a:avLst/>
            <a:gdLst>
              <a:gd name="connsiteX0" fmla="*/ 3493 w 320835"/>
              <a:gd name="connsiteY0" fmla="*/ 7776 h 1713574"/>
              <a:gd name="connsiteX1" fmla="*/ 209353 w 320835"/>
              <a:gd name="connsiteY1" fmla="*/ 936538 h 1713574"/>
              <a:gd name="connsiteX2" fmla="*/ 104029 w 320835"/>
              <a:gd name="connsiteY2" fmla="*/ 1688165 h 1713574"/>
              <a:gd name="connsiteX3" fmla="*/ 132754 w 320835"/>
              <a:gd name="connsiteY3" fmla="*/ 1482306 h 1713574"/>
              <a:gd name="connsiteX4" fmla="*/ 319464 w 320835"/>
              <a:gd name="connsiteY4" fmla="*/ 946113 h 1713574"/>
              <a:gd name="connsiteX5" fmla="*/ 218927 w 320835"/>
              <a:gd name="connsiteY5" fmla="*/ 1084949 h 1713574"/>
              <a:gd name="connsiteX6" fmla="*/ 247652 w 320835"/>
              <a:gd name="connsiteY6" fmla="*/ 879089 h 1713574"/>
              <a:gd name="connsiteX7" fmla="*/ 99242 w 320835"/>
              <a:gd name="connsiteY7" fmla="*/ 429070 h 1713574"/>
              <a:gd name="connsiteX8" fmla="*/ 80092 w 320835"/>
              <a:gd name="connsiteY8" fmla="*/ 486519 h 1713574"/>
              <a:gd name="connsiteX9" fmla="*/ 3493 w 320835"/>
              <a:gd name="connsiteY9" fmla="*/ 7776 h 171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835" h="1713574">
                <a:moveTo>
                  <a:pt x="3493" y="7776"/>
                </a:moveTo>
                <a:cubicBezTo>
                  <a:pt x="25036" y="82779"/>
                  <a:pt x="192597" y="656473"/>
                  <a:pt x="209353" y="936538"/>
                </a:cubicBezTo>
                <a:cubicBezTo>
                  <a:pt x="226109" y="1216603"/>
                  <a:pt x="116795" y="1597204"/>
                  <a:pt x="104029" y="1688165"/>
                </a:cubicBezTo>
                <a:cubicBezTo>
                  <a:pt x="91263" y="1779126"/>
                  <a:pt x="96848" y="1605981"/>
                  <a:pt x="132754" y="1482306"/>
                </a:cubicBezTo>
                <a:cubicBezTo>
                  <a:pt x="168660" y="1358631"/>
                  <a:pt x="305102" y="1012339"/>
                  <a:pt x="319464" y="946113"/>
                </a:cubicBezTo>
                <a:cubicBezTo>
                  <a:pt x="333826" y="879887"/>
                  <a:pt x="230896" y="1096120"/>
                  <a:pt x="218927" y="1084949"/>
                </a:cubicBezTo>
                <a:cubicBezTo>
                  <a:pt x="206958" y="1073778"/>
                  <a:pt x="267599" y="988402"/>
                  <a:pt x="247652" y="879089"/>
                </a:cubicBezTo>
                <a:cubicBezTo>
                  <a:pt x="227705" y="769776"/>
                  <a:pt x="127169" y="494498"/>
                  <a:pt x="99242" y="429070"/>
                </a:cubicBezTo>
                <a:cubicBezTo>
                  <a:pt x="71315" y="363642"/>
                  <a:pt x="93656" y="549553"/>
                  <a:pt x="80092" y="486519"/>
                </a:cubicBezTo>
                <a:cubicBezTo>
                  <a:pt x="66528" y="423485"/>
                  <a:pt x="-18050" y="-67227"/>
                  <a:pt x="3493" y="77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CE77F3B-FAA4-62EE-E214-5ABB1AD905E7}"/>
              </a:ext>
            </a:extLst>
          </p:cNvPr>
          <p:cNvSpPr/>
          <p:nvPr/>
        </p:nvSpPr>
        <p:spPr>
          <a:xfrm>
            <a:off x="7548859" y="3662846"/>
            <a:ext cx="780441" cy="1645989"/>
          </a:xfrm>
          <a:custGeom>
            <a:avLst/>
            <a:gdLst>
              <a:gd name="connsiteX0" fmla="*/ 925 w 780441"/>
              <a:gd name="connsiteY0" fmla="*/ 4329 h 1645989"/>
              <a:gd name="connsiteX1" fmla="*/ 455732 w 780441"/>
              <a:gd name="connsiteY1" fmla="*/ 483072 h 1645989"/>
              <a:gd name="connsiteX2" fmla="*/ 403070 w 780441"/>
              <a:gd name="connsiteY2" fmla="*/ 1038415 h 1645989"/>
              <a:gd name="connsiteX3" fmla="*/ 757340 w 780441"/>
              <a:gd name="connsiteY3" fmla="*/ 1603332 h 1645989"/>
              <a:gd name="connsiteX4" fmla="*/ 709466 w 780441"/>
              <a:gd name="connsiteY4" fmla="*/ 1555458 h 1645989"/>
              <a:gd name="connsiteX5" fmla="*/ 412645 w 780441"/>
              <a:gd name="connsiteY5" fmla="*/ 1153313 h 1645989"/>
              <a:gd name="connsiteX6" fmla="*/ 436582 w 780441"/>
              <a:gd name="connsiteY6" fmla="*/ 1182038 h 1645989"/>
              <a:gd name="connsiteX7" fmla="*/ 474881 w 780441"/>
              <a:gd name="connsiteY7" fmla="*/ 708082 h 1645989"/>
              <a:gd name="connsiteX8" fmla="*/ 441369 w 780441"/>
              <a:gd name="connsiteY8" fmla="*/ 736806 h 1645989"/>
              <a:gd name="connsiteX9" fmla="*/ 441369 w 780441"/>
              <a:gd name="connsiteY9" fmla="*/ 535734 h 1645989"/>
              <a:gd name="connsiteX10" fmla="*/ 312109 w 780441"/>
              <a:gd name="connsiteY10" fmla="*/ 210189 h 1645989"/>
              <a:gd name="connsiteX11" fmla="*/ 336046 w 780441"/>
              <a:gd name="connsiteY11" fmla="*/ 243701 h 1645989"/>
              <a:gd name="connsiteX12" fmla="*/ 925 w 780441"/>
              <a:gd name="connsiteY12" fmla="*/ 4329 h 16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0441" h="1645989">
                <a:moveTo>
                  <a:pt x="925" y="4329"/>
                </a:moveTo>
                <a:cubicBezTo>
                  <a:pt x="20873" y="44224"/>
                  <a:pt x="388708" y="310724"/>
                  <a:pt x="455732" y="483072"/>
                </a:cubicBezTo>
                <a:cubicBezTo>
                  <a:pt x="522756" y="655420"/>
                  <a:pt x="352802" y="851705"/>
                  <a:pt x="403070" y="1038415"/>
                </a:cubicBezTo>
                <a:cubicBezTo>
                  <a:pt x="453338" y="1225125"/>
                  <a:pt x="706274" y="1517158"/>
                  <a:pt x="757340" y="1603332"/>
                </a:cubicBezTo>
                <a:cubicBezTo>
                  <a:pt x="808406" y="1689506"/>
                  <a:pt x="766915" y="1630461"/>
                  <a:pt x="709466" y="1555458"/>
                </a:cubicBezTo>
                <a:cubicBezTo>
                  <a:pt x="652017" y="1480455"/>
                  <a:pt x="412645" y="1153313"/>
                  <a:pt x="412645" y="1153313"/>
                </a:cubicBezTo>
                <a:cubicBezTo>
                  <a:pt x="367164" y="1091076"/>
                  <a:pt x="426209" y="1256243"/>
                  <a:pt x="436582" y="1182038"/>
                </a:cubicBezTo>
                <a:cubicBezTo>
                  <a:pt x="446955" y="1107833"/>
                  <a:pt x="474083" y="782287"/>
                  <a:pt x="474881" y="708082"/>
                </a:cubicBezTo>
                <a:cubicBezTo>
                  <a:pt x="475679" y="633877"/>
                  <a:pt x="446954" y="765531"/>
                  <a:pt x="441369" y="736806"/>
                </a:cubicBezTo>
                <a:cubicBezTo>
                  <a:pt x="435784" y="708081"/>
                  <a:pt x="462912" y="623504"/>
                  <a:pt x="441369" y="535734"/>
                </a:cubicBezTo>
                <a:cubicBezTo>
                  <a:pt x="419826" y="447965"/>
                  <a:pt x="329663" y="258861"/>
                  <a:pt x="312109" y="210189"/>
                </a:cubicBezTo>
                <a:cubicBezTo>
                  <a:pt x="294555" y="161517"/>
                  <a:pt x="382324" y="274819"/>
                  <a:pt x="336046" y="243701"/>
                </a:cubicBezTo>
                <a:cubicBezTo>
                  <a:pt x="289768" y="212583"/>
                  <a:pt x="-19023" y="-35566"/>
                  <a:pt x="925" y="43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4A24CE0-15DB-87BE-30F9-65FC6C997A92}"/>
              </a:ext>
            </a:extLst>
          </p:cNvPr>
          <p:cNvSpPr/>
          <p:nvPr/>
        </p:nvSpPr>
        <p:spPr>
          <a:xfrm>
            <a:off x="7514881" y="4636789"/>
            <a:ext cx="858022" cy="2081984"/>
          </a:xfrm>
          <a:custGeom>
            <a:avLst/>
            <a:gdLst>
              <a:gd name="connsiteX0" fmla="*/ 20541 w 858022"/>
              <a:gd name="connsiteY0" fmla="*/ 2235 h 2081984"/>
              <a:gd name="connsiteX1" fmla="*/ 130652 w 858022"/>
              <a:gd name="connsiteY1" fmla="*/ 500128 h 2081984"/>
              <a:gd name="connsiteX2" fmla="*/ 92353 w 858022"/>
              <a:gd name="connsiteY2" fmla="*/ 988447 h 2081984"/>
              <a:gd name="connsiteX3" fmla="*/ 815255 w 858022"/>
              <a:gd name="connsiteY3" fmla="*/ 2017745 h 2081984"/>
              <a:gd name="connsiteX4" fmla="*/ 695569 w 858022"/>
              <a:gd name="connsiteY4" fmla="*/ 1869335 h 2081984"/>
              <a:gd name="connsiteX5" fmla="*/ 44478 w 858022"/>
              <a:gd name="connsiteY5" fmla="*/ 1017171 h 2081984"/>
              <a:gd name="connsiteX6" fmla="*/ 63628 w 858022"/>
              <a:gd name="connsiteY6" fmla="*/ 1084195 h 2081984"/>
              <a:gd name="connsiteX7" fmla="*/ 111502 w 858022"/>
              <a:gd name="connsiteY7" fmla="*/ 710775 h 2081984"/>
              <a:gd name="connsiteX8" fmla="*/ 97140 w 858022"/>
              <a:gd name="connsiteY8" fmla="*/ 825674 h 2081984"/>
              <a:gd name="connsiteX9" fmla="*/ 106715 w 858022"/>
              <a:gd name="connsiteY9" fmla="*/ 433104 h 2081984"/>
              <a:gd name="connsiteX10" fmla="*/ 87565 w 858022"/>
              <a:gd name="connsiteY10" fmla="*/ 524065 h 2081984"/>
              <a:gd name="connsiteX11" fmla="*/ 58840 w 858022"/>
              <a:gd name="connsiteY11" fmla="*/ 322993 h 2081984"/>
              <a:gd name="connsiteX12" fmla="*/ 20541 w 858022"/>
              <a:gd name="connsiteY12" fmla="*/ 2235 h 208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022" h="2081984">
                <a:moveTo>
                  <a:pt x="20541" y="2235"/>
                </a:moveTo>
                <a:cubicBezTo>
                  <a:pt x="32510" y="31757"/>
                  <a:pt x="118683" y="335759"/>
                  <a:pt x="130652" y="500128"/>
                </a:cubicBezTo>
                <a:cubicBezTo>
                  <a:pt x="142621" y="664497"/>
                  <a:pt x="-21747" y="735511"/>
                  <a:pt x="92353" y="988447"/>
                </a:cubicBezTo>
                <a:cubicBezTo>
                  <a:pt x="206453" y="1241383"/>
                  <a:pt x="714719" y="1870930"/>
                  <a:pt x="815255" y="2017745"/>
                </a:cubicBezTo>
                <a:cubicBezTo>
                  <a:pt x="915791" y="2164560"/>
                  <a:pt x="824032" y="2036097"/>
                  <a:pt x="695569" y="1869335"/>
                </a:cubicBezTo>
                <a:cubicBezTo>
                  <a:pt x="567106" y="1702573"/>
                  <a:pt x="149801" y="1148028"/>
                  <a:pt x="44478" y="1017171"/>
                </a:cubicBezTo>
                <a:cubicBezTo>
                  <a:pt x="-60845" y="886314"/>
                  <a:pt x="52457" y="1135261"/>
                  <a:pt x="63628" y="1084195"/>
                </a:cubicBezTo>
                <a:cubicBezTo>
                  <a:pt x="74799" y="1033129"/>
                  <a:pt x="105917" y="753862"/>
                  <a:pt x="111502" y="710775"/>
                </a:cubicBezTo>
                <a:cubicBezTo>
                  <a:pt x="117087" y="667688"/>
                  <a:pt x="97938" y="871952"/>
                  <a:pt x="97140" y="825674"/>
                </a:cubicBezTo>
                <a:cubicBezTo>
                  <a:pt x="96342" y="779396"/>
                  <a:pt x="108311" y="483372"/>
                  <a:pt x="106715" y="433104"/>
                </a:cubicBezTo>
                <a:cubicBezTo>
                  <a:pt x="105119" y="382836"/>
                  <a:pt x="95544" y="542417"/>
                  <a:pt x="87565" y="524065"/>
                </a:cubicBezTo>
                <a:cubicBezTo>
                  <a:pt x="79586" y="505713"/>
                  <a:pt x="70011" y="401986"/>
                  <a:pt x="58840" y="322993"/>
                </a:cubicBezTo>
                <a:cubicBezTo>
                  <a:pt x="47669" y="244000"/>
                  <a:pt x="8572" y="-27287"/>
                  <a:pt x="20541" y="2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FBE67C-8AE6-84A2-2B38-9BD9B2386B7A}"/>
              </a:ext>
            </a:extLst>
          </p:cNvPr>
          <p:cNvSpPr/>
          <p:nvPr/>
        </p:nvSpPr>
        <p:spPr>
          <a:xfrm>
            <a:off x="7908169" y="5335722"/>
            <a:ext cx="1130316" cy="1775604"/>
          </a:xfrm>
          <a:custGeom>
            <a:avLst/>
            <a:gdLst>
              <a:gd name="connsiteX0" fmla="*/ 10248 w 1130316"/>
              <a:gd name="connsiteY0" fmla="*/ 16630 h 1775604"/>
              <a:gd name="connsiteX1" fmla="*/ 905498 w 1130316"/>
              <a:gd name="connsiteY1" fmla="*/ 825706 h 1775604"/>
              <a:gd name="connsiteX2" fmla="*/ 1120933 w 1130316"/>
              <a:gd name="connsiteY2" fmla="*/ 1749681 h 1775604"/>
              <a:gd name="connsiteX3" fmla="*/ 1073058 w 1130316"/>
              <a:gd name="connsiteY3" fmla="*/ 1457648 h 1775604"/>
              <a:gd name="connsiteX4" fmla="*/ 905498 w 1130316"/>
              <a:gd name="connsiteY4" fmla="*/ 801769 h 1775604"/>
              <a:gd name="connsiteX5" fmla="*/ 953372 w 1130316"/>
              <a:gd name="connsiteY5" fmla="*/ 950180 h 1775604"/>
              <a:gd name="connsiteX6" fmla="*/ 819324 w 1130316"/>
              <a:gd name="connsiteY6" fmla="*/ 567185 h 1775604"/>
              <a:gd name="connsiteX7" fmla="*/ 771450 w 1130316"/>
              <a:gd name="connsiteY7" fmla="*/ 624634 h 1775604"/>
              <a:gd name="connsiteX8" fmla="*/ 383668 w 1130316"/>
              <a:gd name="connsiteY8" fmla="*/ 313451 h 1775604"/>
              <a:gd name="connsiteX9" fmla="*/ 488991 w 1130316"/>
              <a:gd name="connsiteY9" fmla="*/ 466649 h 1775604"/>
              <a:gd name="connsiteX10" fmla="*/ 421967 w 1130316"/>
              <a:gd name="connsiteY10" fmla="*/ 294301 h 1775604"/>
              <a:gd name="connsiteX11" fmla="*/ 10248 w 1130316"/>
              <a:gd name="connsiteY11" fmla="*/ 16630 h 17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0316" h="1775604">
                <a:moveTo>
                  <a:pt x="10248" y="16630"/>
                </a:moveTo>
                <a:cubicBezTo>
                  <a:pt x="90837" y="105198"/>
                  <a:pt x="720384" y="536864"/>
                  <a:pt x="905498" y="825706"/>
                </a:cubicBezTo>
                <a:cubicBezTo>
                  <a:pt x="1090612" y="1114548"/>
                  <a:pt x="1093006" y="1644357"/>
                  <a:pt x="1120933" y="1749681"/>
                </a:cubicBezTo>
                <a:cubicBezTo>
                  <a:pt x="1148860" y="1855005"/>
                  <a:pt x="1108964" y="1615633"/>
                  <a:pt x="1073058" y="1457648"/>
                </a:cubicBezTo>
                <a:cubicBezTo>
                  <a:pt x="1037152" y="1299663"/>
                  <a:pt x="925446" y="886347"/>
                  <a:pt x="905498" y="801769"/>
                </a:cubicBezTo>
                <a:cubicBezTo>
                  <a:pt x="885550" y="717191"/>
                  <a:pt x="967734" y="989277"/>
                  <a:pt x="953372" y="950180"/>
                </a:cubicBezTo>
                <a:cubicBezTo>
                  <a:pt x="939010" y="911083"/>
                  <a:pt x="849644" y="621443"/>
                  <a:pt x="819324" y="567185"/>
                </a:cubicBezTo>
                <a:cubicBezTo>
                  <a:pt x="789004" y="512927"/>
                  <a:pt x="844059" y="666923"/>
                  <a:pt x="771450" y="624634"/>
                </a:cubicBezTo>
                <a:cubicBezTo>
                  <a:pt x="698841" y="582345"/>
                  <a:pt x="430745" y="339782"/>
                  <a:pt x="383668" y="313451"/>
                </a:cubicBezTo>
                <a:cubicBezTo>
                  <a:pt x="336592" y="287120"/>
                  <a:pt x="482608" y="469841"/>
                  <a:pt x="488991" y="466649"/>
                </a:cubicBezTo>
                <a:cubicBezTo>
                  <a:pt x="495374" y="463457"/>
                  <a:pt x="495374" y="370102"/>
                  <a:pt x="421967" y="294301"/>
                </a:cubicBezTo>
                <a:cubicBezTo>
                  <a:pt x="348560" y="218500"/>
                  <a:pt x="-70341" y="-71938"/>
                  <a:pt x="10248" y="16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7A40EDC-3472-4D21-99EF-01E171A6F9F2}"/>
              </a:ext>
            </a:extLst>
          </p:cNvPr>
          <p:cNvSpPr/>
          <p:nvPr/>
        </p:nvSpPr>
        <p:spPr>
          <a:xfrm>
            <a:off x="5389987" y="1914563"/>
            <a:ext cx="1065434" cy="291330"/>
          </a:xfrm>
          <a:custGeom>
            <a:avLst/>
            <a:gdLst>
              <a:gd name="connsiteX0" fmla="*/ 2284 w 1065434"/>
              <a:gd name="connsiteY0" fmla="*/ 290755 h 291330"/>
              <a:gd name="connsiteX1" fmla="*/ 553613 w 1065434"/>
              <a:gd name="connsiteY1" fmla="*/ 95772 h 291330"/>
              <a:gd name="connsiteX2" fmla="*/ 412419 w 1065434"/>
              <a:gd name="connsiteY2" fmla="*/ 41984 h 291330"/>
              <a:gd name="connsiteX3" fmla="*/ 762042 w 1065434"/>
              <a:gd name="connsiteY3" fmla="*/ 48708 h 291330"/>
              <a:gd name="connsiteX4" fmla="*/ 1064601 w 1065434"/>
              <a:gd name="connsiteY4" fmla="*/ 189902 h 291330"/>
              <a:gd name="connsiteX5" fmla="*/ 667913 w 1065434"/>
              <a:gd name="connsiteY5" fmla="*/ 1643 h 291330"/>
              <a:gd name="connsiteX6" fmla="*/ 600678 w 1065434"/>
              <a:gd name="connsiteY6" fmla="*/ 102496 h 291330"/>
              <a:gd name="connsiteX7" fmla="*/ 432589 w 1065434"/>
              <a:gd name="connsiteY7" fmla="*/ 176455 h 291330"/>
              <a:gd name="connsiteX8" fmla="*/ 358631 w 1065434"/>
              <a:gd name="connsiteY8" fmla="*/ 156284 h 291330"/>
              <a:gd name="connsiteX9" fmla="*/ 2284 w 1065434"/>
              <a:gd name="connsiteY9" fmla="*/ 290755 h 29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5434" h="291330">
                <a:moveTo>
                  <a:pt x="2284" y="290755"/>
                </a:moveTo>
                <a:cubicBezTo>
                  <a:pt x="34781" y="280670"/>
                  <a:pt x="485257" y="137234"/>
                  <a:pt x="553613" y="95772"/>
                </a:cubicBezTo>
                <a:cubicBezTo>
                  <a:pt x="621969" y="54310"/>
                  <a:pt x="377681" y="49828"/>
                  <a:pt x="412419" y="41984"/>
                </a:cubicBezTo>
                <a:cubicBezTo>
                  <a:pt x="447157" y="34140"/>
                  <a:pt x="653345" y="24055"/>
                  <a:pt x="762042" y="48708"/>
                </a:cubicBezTo>
                <a:cubicBezTo>
                  <a:pt x="870739" y="73361"/>
                  <a:pt x="1080289" y="197746"/>
                  <a:pt x="1064601" y="189902"/>
                </a:cubicBezTo>
                <a:cubicBezTo>
                  <a:pt x="1048913" y="182058"/>
                  <a:pt x="745234" y="16211"/>
                  <a:pt x="667913" y="1643"/>
                </a:cubicBezTo>
                <a:cubicBezTo>
                  <a:pt x="590592" y="-12925"/>
                  <a:pt x="639899" y="73361"/>
                  <a:pt x="600678" y="102496"/>
                </a:cubicBezTo>
                <a:cubicBezTo>
                  <a:pt x="561457" y="131631"/>
                  <a:pt x="472930" y="167490"/>
                  <a:pt x="432589" y="176455"/>
                </a:cubicBezTo>
                <a:cubicBezTo>
                  <a:pt x="392248" y="185420"/>
                  <a:pt x="423625" y="137234"/>
                  <a:pt x="358631" y="156284"/>
                </a:cubicBezTo>
                <a:cubicBezTo>
                  <a:pt x="293637" y="175334"/>
                  <a:pt x="-30213" y="300840"/>
                  <a:pt x="2284" y="2907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9617427-576E-E808-50EC-6EB25E9DE3A8}"/>
              </a:ext>
            </a:extLst>
          </p:cNvPr>
          <p:cNvSpPr/>
          <p:nvPr/>
        </p:nvSpPr>
        <p:spPr>
          <a:xfrm>
            <a:off x="7306837" y="5929040"/>
            <a:ext cx="1135394" cy="2859177"/>
          </a:xfrm>
          <a:custGeom>
            <a:avLst/>
            <a:gdLst>
              <a:gd name="connsiteX0" fmla="*/ 8363 w 1135394"/>
              <a:gd name="connsiteY0" fmla="*/ 14560 h 2859177"/>
              <a:gd name="connsiteX1" fmla="*/ 916039 w 1135394"/>
              <a:gd name="connsiteY1" fmla="*/ 1097048 h 2859177"/>
              <a:gd name="connsiteX2" fmla="*/ 694163 w 1135394"/>
              <a:gd name="connsiteY2" fmla="*/ 774319 h 2859177"/>
              <a:gd name="connsiteX3" fmla="*/ 963104 w 1135394"/>
              <a:gd name="connsiteY3" fmla="*/ 1238242 h 2859177"/>
              <a:gd name="connsiteX4" fmla="*/ 1090851 w 1135394"/>
              <a:gd name="connsiteY4" fmla="*/ 1527354 h 2859177"/>
              <a:gd name="connsiteX5" fmla="*/ 1097575 w 1135394"/>
              <a:gd name="connsiteY5" fmla="*/ 2831719 h 2859177"/>
              <a:gd name="connsiteX6" fmla="*/ 1131192 w 1135394"/>
              <a:gd name="connsiteY6" fmla="*/ 2374519 h 2859177"/>
              <a:gd name="connsiteX7" fmla="*/ 989998 w 1135394"/>
              <a:gd name="connsiteY7" fmla="*/ 1890425 h 2859177"/>
              <a:gd name="connsiteX8" fmla="*/ 1023616 w 1135394"/>
              <a:gd name="connsiteY8" fmla="*/ 1977831 h 2859177"/>
              <a:gd name="connsiteX9" fmla="*/ 1037063 w 1135394"/>
              <a:gd name="connsiteY9" fmla="*/ 1534078 h 2859177"/>
              <a:gd name="connsiteX10" fmla="*/ 989998 w 1135394"/>
              <a:gd name="connsiteY10" fmla="*/ 1137389 h 2859177"/>
              <a:gd name="connsiteX11" fmla="*/ 532798 w 1135394"/>
              <a:gd name="connsiteY11" fmla="*/ 720531 h 2859177"/>
              <a:gd name="connsiteX12" fmla="*/ 633651 w 1135394"/>
              <a:gd name="connsiteY12" fmla="*/ 807936 h 2859177"/>
              <a:gd name="connsiteX13" fmla="*/ 472287 w 1135394"/>
              <a:gd name="connsiteY13" fmla="*/ 491931 h 2859177"/>
              <a:gd name="connsiteX14" fmla="*/ 8363 w 1135394"/>
              <a:gd name="connsiteY14" fmla="*/ 14560 h 285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5394" h="2859177">
                <a:moveTo>
                  <a:pt x="8363" y="14560"/>
                </a:moveTo>
                <a:cubicBezTo>
                  <a:pt x="82322" y="115413"/>
                  <a:pt x="801739" y="970422"/>
                  <a:pt x="916039" y="1097048"/>
                </a:cubicBezTo>
                <a:cubicBezTo>
                  <a:pt x="1030339" y="1223675"/>
                  <a:pt x="686319" y="750787"/>
                  <a:pt x="694163" y="774319"/>
                </a:cubicBezTo>
                <a:cubicBezTo>
                  <a:pt x="702007" y="797851"/>
                  <a:pt x="896989" y="1112736"/>
                  <a:pt x="963104" y="1238242"/>
                </a:cubicBezTo>
                <a:cubicBezTo>
                  <a:pt x="1029219" y="1363748"/>
                  <a:pt x="1068439" y="1261774"/>
                  <a:pt x="1090851" y="1527354"/>
                </a:cubicBezTo>
                <a:cubicBezTo>
                  <a:pt x="1113263" y="1792934"/>
                  <a:pt x="1090852" y="2690525"/>
                  <a:pt x="1097575" y="2831719"/>
                </a:cubicBezTo>
                <a:cubicBezTo>
                  <a:pt x="1104298" y="2972913"/>
                  <a:pt x="1149121" y="2531401"/>
                  <a:pt x="1131192" y="2374519"/>
                </a:cubicBezTo>
                <a:cubicBezTo>
                  <a:pt x="1113263" y="2217637"/>
                  <a:pt x="1007927" y="1956540"/>
                  <a:pt x="989998" y="1890425"/>
                </a:cubicBezTo>
                <a:cubicBezTo>
                  <a:pt x="972069" y="1824310"/>
                  <a:pt x="1015772" y="2037222"/>
                  <a:pt x="1023616" y="1977831"/>
                </a:cubicBezTo>
                <a:cubicBezTo>
                  <a:pt x="1031460" y="1918440"/>
                  <a:pt x="1042666" y="1674152"/>
                  <a:pt x="1037063" y="1534078"/>
                </a:cubicBezTo>
                <a:cubicBezTo>
                  <a:pt x="1031460" y="1394004"/>
                  <a:pt x="1074042" y="1272980"/>
                  <a:pt x="989998" y="1137389"/>
                </a:cubicBezTo>
                <a:cubicBezTo>
                  <a:pt x="905954" y="1001798"/>
                  <a:pt x="592189" y="775440"/>
                  <a:pt x="532798" y="720531"/>
                </a:cubicBezTo>
                <a:cubicBezTo>
                  <a:pt x="473407" y="665622"/>
                  <a:pt x="643736" y="846036"/>
                  <a:pt x="633651" y="807936"/>
                </a:cubicBezTo>
                <a:cubicBezTo>
                  <a:pt x="623566" y="769836"/>
                  <a:pt x="572019" y="618557"/>
                  <a:pt x="472287" y="491931"/>
                </a:cubicBezTo>
                <a:cubicBezTo>
                  <a:pt x="372555" y="365305"/>
                  <a:pt x="-65596" y="-86293"/>
                  <a:pt x="8363" y="145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4B80EC7-CCF8-39C3-B050-42715665EB80}"/>
              </a:ext>
            </a:extLst>
          </p:cNvPr>
          <p:cNvSpPr/>
          <p:nvPr/>
        </p:nvSpPr>
        <p:spPr>
          <a:xfrm>
            <a:off x="7075808" y="6215012"/>
            <a:ext cx="764050" cy="2802160"/>
          </a:xfrm>
          <a:custGeom>
            <a:avLst/>
            <a:gdLst>
              <a:gd name="connsiteX0" fmla="*/ 4068 w 764050"/>
              <a:gd name="connsiteY0" fmla="*/ 17700 h 2802160"/>
              <a:gd name="connsiteX1" fmla="*/ 609186 w 764050"/>
              <a:gd name="connsiteY1" fmla="*/ 1106912 h 2802160"/>
              <a:gd name="connsiteX2" fmla="*/ 730210 w 764050"/>
              <a:gd name="connsiteY2" fmla="*/ 2754176 h 2802160"/>
              <a:gd name="connsiteX3" fmla="*/ 710039 w 764050"/>
              <a:gd name="connsiteY3" fmla="*/ 2263359 h 2802160"/>
              <a:gd name="connsiteX4" fmla="*/ 730210 w 764050"/>
              <a:gd name="connsiteY4" fmla="*/ 1254829 h 2802160"/>
              <a:gd name="connsiteX5" fmla="*/ 743657 w 764050"/>
              <a:gd name="connsiteY5" fmla="*/ 1429641 h 2802160"/>
              <a:gd name="connsiteX6" fmla="*/ 427651 w 764050"/>
              <a:gd name="connsiteY6" fmla="*/ 690053 h 2802160"/>
              <a:gd name="connsiteX7" fmla="*/ 541951 w 764050"/>
              <a:gd name="connsiteY7" fmla="*/ 770735 h 2802160"/>
              <a:gd name="connsiteX8" fmla="*/ 353692 w 764050"/>
              <a:gd name="connsiteY8" fmla="*/ 454729 h 2802160"/>
              <a:gd name="connsiteX9" fmla="*/ 4068 w 764050"/>
              <a:gd name="connsiteY9" fmla="*/ 17700 h 280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4050" h="2802160">
                <a:moveTo>
                  <a:pt x="4068" y="17700"/>
                </a:moveTo>
                <a:cubicBezTo>
                  <a:pt x="46650" y="126397"/>
                  <a:pt x="488162" y="650833"/>
                  <a:pt x="609186" y="1106912"/>
                </a:cubicBezTo>
                <a:cubicBezTo>
                  <a:pt x="730210" y="1562991"/>
                  <a:pt x="713401" y="2561435"/>
                  <a:pt x="730210" y="2754176"/>
                </a:cubicBezTo>
                <a:cubicBezTo>
                  <a:pt x="747019" y="2946917"/>
                  <a:pt x="710039" y="2513250"/>
                  <a:pt x="710039" y="2263359"/>
                </a:cubicBezTo>
                <a:cubicBezTo>
                  <a:pt x="710039" y="2013468"/>
                  <a:pt x="724607" y="1393782"/>
                  <a:pt x="730210" y="1254829"/>
                </a:cubicBezTo>
                <a:cubicBezTo>
                  <a:pt x="735813" y="1115876"/>
                  <a:pt x="794084" y="1523770"/>
                  <a:pt x="743657" y="1429641"/>
                </a:cubicBezTo>
                <a:cubicBezTo>
                  <a:pt x="693230" y="1335512"/>
                  <a:pt x="461269" y="799871"/>
                  <a:pt x="427651" y="690053"/>
                </a:cubicBezTo>
                <a:cubicBezTo>
                  <a:pt x="394033" y="580235"/>
                  <a:pt x="554277" y="809956"/>
                  <a:pt x="541951" y="770735"/>
                </a:cubicBezTo>
                <a:cubicBezTo>
                  <a:pt x="529625" y="731514"/>
                  <a:pt x="442219" y="577994"/>
                  <a:pt x="353692" y="454729"/>
                </a:cubicBezTo>
                <a:cubicBezTo>
                  <a:pt x="265166" y="331464"/>
                  <a:pt x="-38514" y="-90997"/>
                  <a:pt x="4068" y="177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D3B3FBF-76BB-EABD-E262-46D3CF59BDE5}"/>
              </a:ext>
            </a:extLst>
          </p:cNvPr>
          <p:cNvSpPr/>
          <p:nvPr/>
        </p:nvSpPr>
        <p:spPr>
          <a:xfrm>
            <a:off x="1270312" y="5694699"/>
            <a:ext cx="976710" cy="3357220"/>
          </a:xfrm>
          <a:custGeom>
            <a:avLst/>
            <a:gdLst>
              <a:gd name="connsiteX0" fmla="*/ 975347 w 976710"/>
              <a:gd name="connsiteY0" fmla="*/ 13577 h 3357220"/>
              <a:gd name="connsiteX1" fmla="*/ 504700 w 976710"/>
              <a:gd name="connsiteY1" fmla="*/ 1385177 h 3357220"/>
              <a:gd name="connsiteX2" fmla="*/ 430741 w 976710"/>
              <a:gd name="connsiteY2" fmla="*/ 1956677 h 3357220"/>
              <a:gd name="connsiteX3" fmla="*/ 518147 w 976710"/>
              <a:gd name="connsiteY3" fmla="*/ 948148 h 3357220"/>
              <a:gd name="connsiteX4" fmla="*/ 551764 w 976710"/>
              <a:gd name="connsiteY4" fmla="*/ 1640672 h 3357220"/>
              <a:gd name="connsiteX5" fmla="*/ 397123 w 976710"/>
              <a:gd name="connsiteY5" fmla="*/ 2205448 h 3357220"/>
              <a:gd name="connsiteX6" fmla="*/ 20606 w 976710"/>
              <a:gd name="connsiteY6" fmla="*/ 3308107 h 3357220"/>
              <a:gd name="connsiteX7" fmla="*/ 108012 w 976710"/>
              <a:gd name="connsiteY7" fmla="*/ 3012272 h 3357220"/>
              <a:gd name="connsiteX8" fmla="*/ 598829 w 976710"/>
              <a:gd name="connsiteY8" fmla="*/ 1660842 h 3357220"/>
              <a:gd name="connsiteX9" fmla="*/ 585382 w 976710"/>
              <a:gd name="connsiteY9" fmla="*/ 1109513 h 3357220"/>
              <a:gd name="connsiteX10" fmla="*/ 645894 w 976710"/>
              <a:gd name="connsiteY10" fmla="*/ 706101 h 3357220"/>
              <a:gd name="connsiteX11" fmla="*/ 975347 w 976710"/>
              <a:gd name="connsiteY11" fmla="*/ 13577 h 33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710" h="3357220">
                <a:moveTo>
                  <a:pt x="975347" y="13577"/>
                </a:moveTo>
                <a:cubicBezTo>
                  <a:pt x="951815" y="126756"/>
                  <a:pt x="595468" y="1061327"/>
                  <a:pt x="504700" y="1385177"/>
                </a:cubicBezTo>
                <a:cubicBezTo>
                  <a:pt x="413932" y="1709027"/>
                  <a:pt x="428500" y="2029515"/>
                  <a:pt x="430741" y="1956677"/>
                </a:cubicBezTo>
                <a:cubicBezTo>
                  <a:pt x="432982" y="1883839"/>
                  <a:pt x="497977" y="1000815"/>
                  <a:pt x="518147" y="948148"/>
                </a:cubicBezTo>
                <a:cubicBezTo>
                  <a:pt x="538317" y="895481"/>
                  <a:pt x="571935" y="1431122"/>
                  <a:pt x="551764" y="1640672"/>
                </a:cubicBezTo>
                <a:cubicBezTo>
                  <a:pt x="531593" y="1850222"/>
                  <a:pt x="485649" y="1927542"/>
                  <a:pt x="397123" y="2205448"/>
                </a:cubicBezTo>
                <a:cubicBezTo>
                  <a:pt x="308597" y="2483354"/>
                  <a:pt x="68791" y="3173636"/>
                  <a:pt x="20606" y="3308107"/>
                </a:cubicBezTo>
                <a:cubicBezTo>
                  <a:pt x="-27579" y="3442578"/>
                  <a:pt x="11642" y="3286816"/>
                  <a:pt x="108012" y="3012272"/>
                </a:cubicBezTo>
                <a:cubicBezTo>
                  <a:pt x="204382" y="2737728"/>
                  <a:pt x="519267" y="1977968"/>
                  <a:pt x="598829" y="1660842"/>
                </a:cubicBezTo>
                <a:cubicBezTo>
                  <a:pt x="678391" y="1343716"/>
                  <a:pt x="577538" y="1268636"/>
                  <a:pt x="585382" y="1109513"/>
                </a:cubicBezTo>
                <a:cubicBezTo>
                  <a:pt x="593226" y="950390"/>
                  <a:pt x="580900" y="885395"/>
                  <a:pt x="645894" y="706101"/>
                </a:cubicBezTo>
                <a:cubicBezTo>
                  <a:pt x="710888" y="526807"/>
                  <a:pt x="998879" y="-99602"/>
                  <a:pt x="975347" y="135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F20433D8-D297-5A60-0076-722C2E73635D}"/>
              </a:ext>
            </a:extLst>
          </p:cNvPr>
          <p:cNvSpPr/>
          <p:nvPr/>
        </p:nvSpPr>
        <p:spPr>
          <a:xfrm>
            <a:off x="2861991" y="6256990"/>
            <a:ext cx="1683071" cy="3105178"/>
          </a:xfrm>
          <a:custGeom>
            <a:avLst/>
            <a:gdLst>
              <a:gd name="connsiteX0" fmla="*/ 2233 w 1683071"/>
              <a:gd name="connsiteY0" fmla="*/ 2616 h 3105178"/>
              <a:gd name="connsiteX1" fmla="*/ 876291 w 1683071"/>
              <a:gd name="connsiteY1" fmla="*/ 1501963 h 3105178"/>
              <a:gd name="connsiteX2" fmla="*/ 768715 w 1683071"/>
              <a:gd name="connsiteY2" fmla="*/ 1394386 h 3105178"/>
              <a:gd name="connsiteX3" fmla="*/ 1178850 w 1683071"/>
              <a:gd name="connsiteY3" fmla="*/ 1717116 h 3105178"/>
              <a:gd name="connsiteX4" fmla="*/ 1636050 w 1683071"/>
              <a:gd name="connsiteY4" fmla="*/ 2987863 h 3105178"/>
              <a:gd name="connsiteX5" fmla="*/ 1615880 w 1683071"/>
              <a:gd name="connsiteY5" fmla="*/ 2913904 h 3105178"/>
              <a:gd name="connsiteX6" fmla="*/ 1172127 w 1683071"/>
              <a:gd name="connsiteY6" fmla="*/ 1797798 h 3105178"/>
              <a:gd name="connsiteX7" fmla="*/ 1165403 w 1683071"/>
              <a:gd name="connsiteY7" fmla="*/ 1925545 h 3105178"/>
              <a:gd name="connsiteX8" fmla="*/ 735097 w 1683071"/>
              <a:gd name="connsiteY8" fmla="*/ 1145616 h 3105178"/>
              <a:gd name="connsiteX9" fmla="*/ 627521 w 1683071"/>
              <a:gd name="connsiteY9" fmla="*/ 1138892 h 3105178"/>
              <a:gd name="connsiteX10" fmla="*/ 2233 w 1683071"/>
              <a:gd name="connsiteY10" fmla="*/ 2616 h 310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3071" h="3105178">
                <a:moveTo>
                  <a:pt x="2233" y="2616"/>
                </a:moveTo>
                <a:cubicBezTo>
                  <a:pt x="43695" y="63128"/>
                  <a:pt x="748544" y="1270001"/>
                  <a:pt x="876291" y="1501963"/>
                </a:cubicBezTo>
                <a:cubicBezTo>
                  <a:pt x="1004038" y="1733925"/>
                  <a:pt x="718289" y="1358527"/>
                  <a:pt x="768715" y="1394386"/>
                </a:cubicBezTo>
                <a:cubicBezTo>
                  <a:pt x="819141" y="1430245"/>
                  <a:pt x="1034294" y="1451536"/>
                  <a:pt x="1178850" y="1717116"/>
                </a:cubicBezTo>
                <a:cubicBezTo>
                  <a:pt x="1323406" y="1982696"/>
                  <a:pt x="1563212" y="2788398"/>
                  <a:pt x="1636050" y="2987863"/>
                </a:cubicBezTo>
                <a:cubicBezTo>
                  <a:pt x="1708888" y="3187328"/>
                  <a:pt x="1693200" y="3112248"/>
                  <a:pt x="1615880" y="2913904"/>
                </a:cubicBezTo>
                <a:cubicBezTo>
                  <a:pt x="1538560" y="2715560"/>
                  <a:pt x="1247207" y="1962525"/>
                  <a:pt x="1172127" y="1797798"/>
                </a:cubicBezTo>
                <a:cubicBezTo>
                  <a:pt x="1097047" y="1633071"/>
                  <a:pt x="1238241" y="2034242"/>
                  <a:pt x="1165403" y="1925545"/>
                </a:cubicBezTo>
                <a:cubicBezTo>
                  <a:pt x="1092565" y="1816848"/>
                  <a:pt x="824744" y="1276725"/>
                  <a:pt x="735097" y="1145616"/>
                </a:cubicBezTo>
                <a:cubicBezTo>
                  <a:pt x="645450" y="1014507"/>
                  <a:pt x="746303" y="1328272"/>
                  <a:pt x="627521" y="1138892"/>
                </a:cubicBezTo>
                <a:cubicBezTo>
                  <a:pt x="508739" y="949513"/>
                  <a:pt x="-39229" y="-57896"/>
                  <a:pt x="2233" y="26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811995B6-032E-1178-56F0-83034EBA15FE}"/>
              </a:ext>
            </a:extLst>
          </p:cNvPr>
          <p:cNvSpPr/>
          <p:nvPr/>
        </p:nvSpPr>
        <p:spPr>
          <a:xfrm>
            <a:off x="6630397" y="6166371"/>
            <a:ext cx="883355" cy="3281993"/>
          </a:xfrm>
          <a:custGeom>
            <a:avLst/>
            <a:gdLst>
              <a:gd name="connsiteX0" fmla="*/ 348627 w 883355"/>
              <a:gd name="connsiteY0" fmla="*/ 32723 h 3281993"/>
              <a:gd name="connsiteX1" fmla="*/ 5727 w 883355"/>
              <a:gd name="connsiteY1" fmla="*/ 1774117 h 3281993"/>
              <a:gd name="connsiteX2" fmla="*/ 133474 w 883355"/>
              <a:gd name="connsiteY2" fmla="*/ 1498453 h 3281993"/>
              <a:gd name="connsiteX3" fmla="*/ 126750 w 883355"/>
              <a:gd name="connsiteY3" fmla="*/ 1653094 h 3281993"/>
              <a:gd name="connsiteX4" fmla="*/ 664632 w 883355"/>
              <a:gd name="connsiteY4" fmla="*/ 2587664 h 3281993"/>
              <a:gd name="connsiteX5" fmla="*/ 570503 w 883355"/>
              <a:gd name="connsiteY5" fmla="*/ 2486811 h 3281993"/>
              <a:gd name="connsiteX6" fmla="*/ 873062 w 883355"/>
              <a:gd name="connsiteY6" fmla="*/ 3266741 h 3281993"/>
              <a:gd name="connsiteX7" fmla="*/ 772209 w 883355"/>
              <a:gd name="connsiteY7" fmla="*/ 2930564 h 3281993"/>
              <a:gd name="connsiteX8" fmla="*/ 382244 w 883355"/>
              <a:gd name="connsiteY8" fmla="*/ 2056505 h 3281993"/>
              <a:gd name="connsiteX9" fmla="*/ 126750 w 883355"/>
              <a:gd name="connsiteY9" fmla="*/ 1478282 h 3281993"/>
              <a:gd name="connsiteX10" fmla="*/ 153644 w 883355"/>
              <a:gd name="connsiteY10" fmla="*/ 1585858 h 3281993"/>
              <a:gd name="connsiteX11" fmla="*/ 146921 w 883355"/>
              <a:gd name="connsiteY11" fmla="*/ 960570 h 3281993"/>
              <a:gd name="connsiteX12" fmla="*/ 214156 w 883355"/>
              <a:gd name="connsiteY12" fmla="*/ 503370 h 3281993"/>
              <a:gd name="connsiteX13" fmla="*/ 274668 w 883355"/>
              <a:gd name="connsiteY13" fmla="*/ 624394 h 3281993"/>
              <a:gd name="connsiteX14" fmla="*/ 348627 w 883355"/>
              <a:gd name="connsiteY14" fmla="*/ 32723 h 328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3355" h="3281993">
                <a:moveTo>
                  <a:pt x="348627" y="32723"/>
                </a:moveTo>
                <a:cubicBezTo>
                  <a:pt x="303804" y="224343"/>
                  <a:pt x="41586" y="1529829"/>
                  <a:pt x="5727" y="1774117"/>
                </a:cubicBezTo>
                <a:cubicBezTo>
                  <a:pt x="-30132" y="2018405"/>
                  <a:pt x="113304" y="1518623"/>
                  <a:pt x="133474" y="1498453"/>
                </a:cubicBezTo>
                <a:cubicBezTo>
                  <a:pt x="153644" y="1478283"/>
                  <a:pt x="38224" y="1471559"/>
                  <a:pt x="126750" y="1653094"/>
                </a:cubicBezTo>
                <a:cubicBezTo>
                  <a:pt x="215276" y="1834629"/>
                  <a:pt x="590673" y="2448711"/>
                  <a:pt x="664632" y="2587664"/>
                </a:cubicBezTo>
                <a:cubicBezTo>
                  <a:pt x="738591" y="2726617"/>
                  <a:pt x="535765" y="2373632"/>
                  <a:pt x="570503" y="2486811"/>
                </a:cubicBezTo>
                <a:cubicBezTo>
                  <a:pt x="605241" y="2599991"/>
                  <a:pt x="839444" y="3192782"/>
                  <a:pt x="873062" y="3266741"/>
                </a:cubicBezTo>
                <a:cubicBezTo>
                  <a:pt x="906680" y="3340700"/>
                  <a:pt x="854012" y="3132270"/>
                  <a:pt x="772209" y="2930564"/>
                </a:cubicBezTo>
                <a:cubicBezTo>
                  <a:pt x="690406" y="2728858"/>
                  <a:pt x="489821" y="2298552"/>
                  <a:pt x="382244" y="2056505"/>
                </a:cubicBezTo>
                <a:cubicBezTo>
                  <a:pt x="274667" y="1814458"/>
                  <a:pt x="164850" y="1556723"/>
                  <a:pt x="126750" y="1478282"/>
                </a:cubicBezTo>
                <a:cubicBezTo>
                  <a:pt x="88650" y="1399841"/>
                  <a:pt x="150282" y="1672143"/>
                  <a:pt x="153644" y="1585858"/>
                </a:cubicBezTo>
                <a:cubicBezTo>
                  <a:pt x="157006" y="1499573"/>
                  <a:pt x="136836" y="1140985"/>
                  <a:pt x="146921" y="960570"/>
                </a:cubicBezTo>
                <a:cubicBezTo>
                  <a:pt x="157006" y="780155"/>
                  <a:pt x="192865" y="559399"/>
                  <a:pt x="214156" y="503370"/>
                </a:cubicBezTo>
                <a:cubicBezTo>
                  <a:pt x="235447" y="447341"/>
                  <a:pt x="254498" y="698353"/>
                  <a:pt x="274668" y="624394"/>
                </a:cubicBezTo>
                <a:cubicBezTo>
                  <a:pt x="294838" y="550435"/>
                  <a:pt x="393450" y="-158897"/>
                  <a:pt x="348627" y="32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DD674D9-BE31-DE0C-046C-9CE3E069D2BA}"/>
              </a:ext>
            </a:extLst>
          </p:cNvPr>
          <p:cNvSpPr/>
          <p:nvPr/>
        </p:nvSpPr>
        <p:spPr>
          <a:xfrm>
            <a:off x="7389126" y="7965633"/>
            <a:ext cx="1038801" cy="3367370"/>
          </a:xfrm>
          <a:custGeom>
            <a:avLst/>
            <a:gdLst>
              <a:gd name="connsiteX0" fmla="*/ 127780 w 1038801"/>
              <a:gd name="connsiteY0" fmla="*/ 21920 h 3367370"/>
              <a:gd name="connsiteX1" fmla="*/ 107609 w 1038801"/>
              <a:gd name="connsiteY1" fmla="*/ 1433861 h 3367370"/>
              <a:gd name="connsiteX2" fmla="*/ 531192 w 1038801"/>
              <a:gd name="connsiteY2" fmla="*/ 2630649 h 3367370"/>
              <a:gd name="connsiteX3" fmla="*/ 443786 w 1038801"/>
              <a:gd name="connsiteY3" fmla="*/ 2422220 h 3367370"/>
              <a:gd name="connsiteX4" fmla="*/ 1015286 w 1038801"/>
              <a:gd name="connsiteY4" fmla="*/ 3350067 h 3367370"/>
              <a:gd name="connsiteX5" fmla="*/ 874092 w 1038801"/>
              <a:gd name="connsiteY5" fmla="*/ 2966826 h 3367370"/>
              <a:gd name="connsiteX6" fmla="*/ 369827 w 1038801"/>
              <a:gd name="connsiteY6" fmla="*/ 2227238 h 3367370"/>
              <a:gd name="connsiteX7" fmla="*/ 33650 w 1038801"/>
              <a:gd name="connsiteY7" fmla="*/ 532908 h 3367370"/>
              <a:gd name="connsiteX8" fmla="*/ 20203 w 1038801"/>
              <a:gd name="connsiteY8" fmla="*/ 573249 h 3367370"/>
              <a:gd name="connsiteX9" fmla="*/ 127780 w 1038801"/>
              <a:gd name="connsiteY9" fmla="*/ 21920 h 336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801" h="3367370">
                <a:moveTo>
                  <a:pt x="127780" y="21920"/>
                </a:moveTo>
                <a:cubicBezTo>
                  <a:pt x="142348" y="165355"/>
                  <a:pt x="40374" y="999073"/>
                  <a:pt x="107609" y="1433861"/>
                </a:cubicBezTo>
                <a:cubicBezTo>
                  <a:pt x="174844" y="1868649"/>
                  <a:pt x="475163" y="2465923"/>
                  <a:pt x="531192" y="2630649"/>
                </a:cubicBezTo>
                <a:cubicBezTo>
                  <a:pt x="587221" y="2795375"/>
                  <a:pt x="363104" y="2302317"/>
                  <a:pt x="443786" y="2422220"/>
                </a:cubicBezTo>
                <a:cubicBezTo>
                  <a:pt x="524468" y="2542123"/>
                  <a:pt x="943568" y="3259299"/>
                  <a:pt x="1015286" y="3350067"/>
                </a:cubicBezTo>
                <a:cubicBezTo>
                  <a:pt x="1087004" y="3440835"/>
                  <a:pt x="981668" y="3153964"/>
                  <a:pt x="874092" y="2966826"/>
                </a:cubicBezTo>
                <a:cubicBezTo>
                  <a:pt x="766516" y="2779688"/>
                  <a:pt x="509901" y="2632891"/>
                  <a:pt x="369827" y="2227238"/>
                </a:cubicBezTo>
                <a:cubicBezTo>
                  <a:pt x="229753" y="1821585"/>
                  <a:pt x="91921" y="808573"/>
                  <a:pt x="33650" y="532908"/>
                </a:cubicBezTo>
                <a:cubicBezTo>
                  <a:pt x="-24621" y="257243"/>
                  <a:pt x="7876" y="664017"/>
                  <a:pt x="20203" y="573249"/>
                </a:cubicBezTo>
                <a:cubicBezTo>
                  <a:pt x="32529" y="482481"/>
                  <a:pt x="113212" y="-121515"/>
                  <a:pt x="127780" y="219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D96CA67-6171-E7AF-BF63-152EA43FDF9E}"/>
              </a:ext>
            </a:extLst>
          </p:cNvPr>
          <p:cNvSpPr/>
          <p:nvPr/>
        </p:nvSpPr>
        <p:spPr>
          <a:xfrm>
            <a:off x="3627970" y="8776531"/>
            <a:ext cx="2217938" cy="2155063"/>
          </a:xfrm>
          <a:custGeom>
            <a:avLst/>
            <a:gdLst>
              <a:gd name="connsiteX0" fmla="*/ 9459 w 2217938"/>
              <a:gd name="connsiteY0" fmla="*/ 4398 h 2155063"/>
              <a:gd name="connsiteX1" fmla="*/ 1481912 w 2217938"/>
              <a:gd name="connsiteY1" fmla="*/ 992757 h 2155063"/>
              <a:gd name="connsiteX2" fmla="*/ 2181159 w 2217938"/>
              <a:gd name="connsiteY2" fmla="*/ 1947498 h 2155063"/>
              <a:gd name="connsiteX3" fmla="*/ 2039965 w 2217938"/>
              <a:gd name="connsiteY3" fmla="*/ 1618045 h 2155063"/>
              <a:gd name="connsiteX4" fmla="*/ 2194606 w 2217938"/>
              <a:gd name="connsiteY4" fmla="*/ 2135757 h 2155063"/>
              <a:gd name="connsiteX5" fmla="*/ 1441571 w 2217938"/>
              <a:gd name="connsiteY5" fmla="*/ 804498 h 2155063"/>
              <a:gd name="connsiteX6" fmla="*/ 1589489 w 2217938"/>
              <a:gd name="connsiteY6" fmla="*/ 1066716 h 2155063"/>
              <a:gd name="connsiteX7" fmla="*/ 735601 w 2217938"/>
              <a:gd name="connsiteY7" fmla="*/ 441428 h 2155063"/>
              <a:gd name="connsiteX8" fmla="*/ 843177 w 2217938"/>
              <a:gd name="connsiteY8" fmla="*/ 622963 h 2155063"/>
              <a:gd name="connsiteX9" fmla="*/ 9459 w 2217938"/>
              <a:gd name="connsiteY9" fmla="*/ 4398 h 215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7938" h="2155063">
                <a:moveTo>
                  <a:pt x="9459" y="4398"/>
                </a:moveTo>
                <a:cubicBezTo>
                  <a:pt x="115915" y="66030"/>
                  <a:pt x="1119962" y="668907"/>
                  <a:pt x="1481912" y="992757"/>
                </a:cubicBezTo>
                <a:cubicBezTo>
                  <a:pt x="1843862" y="1316607"/>
                  <a:pt x="2088150" y="1843283"/>
                  <a:pt x="2181159" y="1947498"/>
                </a:cubicBezTo>
                <a:cubicBezTo>
                  <a:pt x="2274168" y="2051713"/>
                  <a:pt x="2037724" y="1586669"/>
                  <a:pt x="2039965" y="1618045"/>
                </a:cubicBezTo>
                <a:cubicBezTo>
                  <a:pt x="2042206" y="1649421"/>
                  <a:pt x="2294338" y="2271348"/>
                  <a:pt x="2194606" y="2135757"/>
                </a:cubicBezTo>
                <a:cubicBezTo>
                  <a:pt x="2094874" y="2000166"/>
                  <a:pt x="1542424" y="982671"/>
                  <a:pt x="1441571" y="804498"/>
                </a:cubicBezTo>
                <a:cubicBezTo>
                  <a:pt x="1340718" y="626325"/>
                  <a:pt x="1707150" y="1127228"/>
                  <a:pt x="1589489" y="1066716"/>
                </a:cubicBezTo>
                <a:cubicBezTo>
                  <a:pt x="1471828" y="1006204"/>
                  <a:pt x="859986" y="515387"/>
                  <a:pt x="735601" y="441428"/>
                </a:cubicBezTo>
                <a:cubicBezTo>
                  <a:pt x="611216" y="367469"/>
                  <a:pt x="958598" y="698043"/>
                  <a:pt x="843177" y="622963"/>
                </a:cubicBezTo>
                <a:cubicBezTo>
                  <a:pt x="727756" y="547883"/>
                  <a:pt x="-96997" y="-57234"/>
                  <a:pt x="9459" y="4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13E1BB8-FFCC-153B-BD28-4C3C4DCFFA7C}"/>
              </a:ext>
            </a:extLst>
          </p:cNvPr>
          <p:cNvSpPr/>
          <p:nvPr/>
        </p:nvSpPr>
        <p:spPr>
          <a:xfrm>
            <a:off x="1891637" y="1701801"/>
            <a:ext cx="3665691" cy="2572609"/>
          </a:xfrm>
          <a:custGeom>
            <a:avLst/>
            <a:gdLst>
              <a:gd name="connsiteX0" fmla="*/ 3658558 w 3665691"/>
              <a:gd name="connsiteY0" fmla="*/ 222692 h 2572609"/>
              <a:gd name="connsiteX1" fmla="*/ 2488977 w 3665691"/>
              <a:gd name="connsiteY1" fmla="*/ 20673 h 2572609"/>
              <a:gd name="connsiteX2" fmla="*/ 1967982 w 3665691"/>
              <a:gd name="connsiteY2" fmla="*/ 371548 h 2572609"/>
              <a:gd name="connsiteX3" fmla="*/ 2074307 w 3665691"/>
              <a:gd name="connsiteY3" fmla="*/ 126999 h 2572609"/>
              <a:gd name="connsiteX4" fmla="*/ 1925451 w 3665691"/>
              <a:gd name="connsiteY4" fmla="*/ 382180 h 2572609"/>
              <a:gd name="connsiteX5" fmla="*/ 458158 w 3665691"/>
              <a:gd name="connsiteY5" fmla="*/ 1796311 h 2572609"/>
              <a:gd name="connsiteX6" fmla="*/ 819665 w 3665691"/>
              <a:gd name="connsiteY6" fmla="*/ 1519864 h 2572609"/>
              <a:gd name="connsiteX7" fmla="*/ 958 w 3665691"/>
              <a:gd name="connsiteY7" fmla="*/ 2572487 h 2572609"/>
              <a:gd name="connsiteX8" fmla="*/ 1011051 w 3665691"/>
              <a:gd name="connsiteY8" fmla="*/ 1445436 h 2572609"/>
              <a:gd name="connsiteX9" fmla="*/ 957889 w 3665691"/>
              <a:gd name="connsiteY9" fmla="*/ 1487966 h 2572609"/>
              <a:gd name="connsiteX10" fmla="*/ 1787228 w 3665691"/>
              <a:gd name="connsiteY10" fmla="*/ 499139 h 2572609"/>
              <a:gd name="connsiteX11" fmla="*/ 2286958 w 3665691"/>
              <a:gd name="connsiteY11" fmla="*/ 286487 h 2572609"/>
              <a:gd name="connsiteX12" fmla="*/ 2170000 w 3665691"/>
              <a:gd name="connsiteY12" fmla="*/ 329018 h 2572609"/>
              <a:gd name="connsiteX13" fmla="*/ 2372019 w 3665691"/>
              <a:gd name="connsiteY13" fmla="*/ 10041 h 2572609"/>
              <a:gd name="connsiteX14" fmla="*/ 2924912 w 3665691"/>
              <a:gd name="connsiteY14" fmla="*/ 73836 h 2572609"/>
              <a:gd name="connsiteX15" fmla="*/ 2978075 w 3665691"/>
              <a:gd name="connsiteY15" fmla="*/ 10041 h 2572609"/>
              <a:gd name="connsiteX16" fmla="*/ 3658558 w 3665691"/>
              <a:gd name="connsiteY16" fmla="*/ 222692 h 257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5691" h="2572609">
                <a:moveTo>
                  <a:pt x="3658558" y="222692"/>
                </a:moveTo>
                <a:cubicBezTo>
                  <a:pt x="3577042" y="224464"/>
                  <a:pt x="2770740" y="-4136"/>
                  <a:pt x="2488977" y="20673"/>
                </a:cubicBezTo>
                <a:cubicBezTo>
                  <a:pt x="2207214" y="45482"/>
                  <a:pt x="2037094" y="353827"/>
                  <a:pt x="1967982" y="371548"/>
                </a:cubicBezTo>
                <a:cubicBezTo>
                  <a:pt x="1898870" y="389269"/>
                  <a:pt x="2081395" y="125227"/>
                  <a:pt x="2074307" y="126999"/>
                </a:cubicBezTo>
                <a:cubicBezTo>
                  <a:pt x="2067219" y="128771"/>
                  <a:pt x="2194809" y="103961"/>
                  <a:pt x="1925451" y="382180"/>
                </a:cubicBezTo>
                <a:cubicBezTo>
                  <a:pt x="1656093" y="660399"/>
                  <a:pt x="642456" y="1606697"/>
                  <a:pt x="458158" y="1796311"/>
                </a:cubicBezTo>
                <a:cubicBezTo>
                  <a:pt x="273860" y="1985925"/>
                  <a:pt x="895865" y="1390501"/>
                  <a:pt x="819665" y="1519864"/>
                </a:cubicBezTo>
                <a:cubicBezTo>
                  <a:pt x="743465" y="1649227"/>
                  <a:pt x="-30940" y="2584892"/>
                  <a:pt x="958" y="2572487"/>
                </a:cubicBezTo>
                <a:cubicBezTo>
                  <a:pt x="32856" y="2560082"/>
                  <a:pt x="1011051" y="1445436"/>
                  <a:pt x="1011051" y="1445436"/>
                </a:cubicBezTo>
                <a:cubicBezTo>
                  <a:pt x="1170539" y="1264683"/>
                  <a:pt x="828526" y="1645682"/>
                  <a:pt x="957889" y="1487966"/>
                </a:cubicBezTo>
                <a:cubicBezTo>
                  <a:pt x="1087252" y="1330250"/>
                  <a:pt x="1565716" y="699386"/>
                  <a:pt x="1787228" y="499139"/>
                </a:cubicBezTo>
                <a:cubicBezTo>
                  <a:pt x="2008740" y="298892"/>
                  <a:pt x="2223163" y="314841"/>
                  <a:pt x="2286958" y="286487"/>
                </a:cubicBezTo>
                <a:cubicBezTo>
                  <a:pt x="2350753" y="258134"/>
                  <a:pt x="2155823" y="375092"/>
                  <a:pt x="2170000" y="329018"/>
                </a:cubicBezTo>
                <a:cubicBezTo>
                  <a:pt x="2184177" y="282944"/>
                  <a:pt x="2246200" y="52571"/>
                  <a:pt x="2372019" y="10041"/>
                </a:cubicBezTo>
                <a:cubicBezTo>
                  <a:pt x="2497838" y="-32489"/>
                  <a:pt x="2924912" y="73836"/>
                  <a:pt x="2924912" y="73836"/>
                </a:cubicBezTo>
                <a:cubicBezTo>
                  <a:pt x="3025921" y="73836"/>
                  <a:pt x="2857573" y="-16540"/>
                  <a:pt x="2978075" y="10041"/>
                </a:cubicBezTo>
                <a:cubicBezTo>
                  <a:pt x="3098577" y="36622"/>
                  <a:pt x="3740074" y="220920"/>
                  <a:pt x="3658558" y="2226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EF449711-9EC5-1FE7-90D1-4DDD762B5B84}"/>
              </a:ext>
            </a:extLst>
          </p:cNvPr>
          <p:cNvSpPr/>
          <p:nvPr/>
        </p:nvSpPr>
        <p:spPr>
          <a:xfrm>
            <a:off x="4163993" y="2429269"/>
            <a:ext cx="923706" cy="182629"/>
          </a:xfrm>
          <a:custGeom>
            <a:avLst/>
            <a:gdLst>
              <a:gd name="connsiteX0" fmla="*/ 921574 w 923706"/>
              <a:gd name="connsiteY0" fmla="*/ 182408 h 182629"/>
              <a:gd name="connsiteX1" fmla="*/ 476900 w 923706"/>
              <a:gd name="connsiteY1" fmla="*/ 780 h 182629"/>
              <a:gd name="connsiteX2" fmla="*/ 911 w 923706"/>
              <a:gd name="connsiteY2" fmla="*/ 113515 h 182629"/>
              <a:gd name="connsiteX3" fmla="*/ 364166 w 923706"/>
              <a:gd name="connsiteY3" fmla="*/ 32095 h 182629"/>
              <a:gd name="connsiteX4" fmla="*/ 633475 w 923706"/>
              <a:gd name="connsiteY4" fmla="*/ 38358 h 182629"/>
              <a:gd name="connsiteX5" fmla="*/ 921574 w 923706"/>
              <a:gd name="connsiteY5" fmla="*/ 182408 h 18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706" h="182629">
                <a:moveTo>
                  <a:pt x="921574" y="182408"/>
                </a:moveTo>
                <a:cubicBezTo>
                  <a:pt x="895478" y="176145"/>
                  <a:pt x="630344" y="12262"/>
                  <a:pt x="476900" y="780"/>
                </a:cubicBezTo>
                <a:cubicBezTo>
                  <a:pt x="323456" y="-10702"/>
                  <a:pt x="19700" y="108296"/>
                  <a:pt x="911" y="113515"/>
                </a:cubicBezTo>
                <a:cubicBezTo>
                  <a:pt x="-17878" y="118734"/>
                  <a:pt x="258739" y="44621"/>
                  <a:pt x="364166" y="32095"/>
                </a:cubicBezTo>
                <a:cubicBezTo>
                  <a:pt x="469593" y="19569"/>
                  <a:pt x="539530" y="16437"/>
                  <a:pt x="633475" y="38358"/>
                </a:cubicBezTo>
                <a:cubicBezTo>
                  <a:pt x="727420" y="60279"/>
                  <a:pt x="947670" y="188671"/>
                  <a:pt x="921574" y="1824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6F49607-A616-4C16-DD0B-4278425AE035}"/>
              </a:ext>
            </a:extLst>
          </p:cNvPr>
          <p:cNvSpPr/>
          <p:nvPr/>
        </p:nvSpPr>
        <p:spPr>
          <a:xfrm>
            <a:off x="3722889" y="2707026"/>
            <a:ext cx="730299" cy="446643"/>
          </a:xfrm>
          <a:custGeom>
            <a:avLst/>
            <a:gdLst>
              <a:gd name="connsiteX0" fmla="*/ 730114 w 730299"/>
              <a:gd name="connsiteY0" fmla="*/ 98804 h 446643"/>
              <a:gd name="connsiteX1" fmla="*/ 316755 w 730299"/>
              <a:gd name="connsiteY1" fmla="*/ 73752 h 446643"/>
              <a:gd name="connsiteX2" fmla="*/ 3604 w 730299"/>
              <a:gd name="connsiteY2" fmla="*/ 443270 h 446643"/>
              <a:gd name="connsiteX3" fmla="*/ 160179 w 730299"/>
              <a:gd name="connsiteY3" fmla="*/ 242853 h 446643"/>
              <a:gd name="connsiteX4" fmla="*/ 366859 w 730299"/>
              <a:gd name="connsiteY4" fmla="*/ 4859 h 446643"/>
              <a:gd name="connsiteX5" fmla="*/ 730114 w 730299"/>
              <a:gd name="connsiteY5" fmla="*/ 98804 h 44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99" h="446643">
                <a:moveTo>
                  <a:pt x="730114" y="98804"/>
                </a:moveTo>
                <a:cubicBezTo>
                  <a:pt x="721763" y="110286"/>
                  <a:pt x="437840" y="16341"/>
                  <a:pt x="316755" y="73752"/>
                </a:cubicBezTo>
                <a:cubicBezTo>
                  <a:pt x="195670" y="131163"/>
                  <a:pt x="29700" y="415087"/>
                  <a:pt x="3604" y="443270"/>
                </a:cubicBezTo>
                <a:cubicBezTo>
                  <a:pt x="-22492" y="471453"/>
                  <a:pt x="99637" y="315921"/>
                  <a:pt x="160179" y="242853"/>
                </a:cubicBezTo>
                <a:cubicBezTo>
                  <a:pt x="220721" y="169785"/>
                  <a:pt x="271870" y="34086"/>
                  <a:pt x="366859" y="4859"/>
                </a:cubicBezTo>
                <a:cubicBezTo>
                  <a:pt x="461848" y="-24368"/>
                  <a:pt x="738465" y="87322"/>
                  <a:pt x="730114" y="988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23048FC-6BAD-D178-B3D3-13B73CB38FA5}"/>
              </a:ext>
            </a:extLst>
          </p:cNvPr>
          <p:cNvSpPr/>
          <p:nvPr/>
        </p:nvSpPr>
        <p:spPr>
          <a:xfrm>
            <a:off x="1784920" y="3494762"/>
            <a:ext cx="1903995" cy="1390408"/>
          </a:xfrm>
          <a:custGeom>
            <a:avLst/>
            <a:gdLst>
              <a:gd name="connsiteX0" fmla="*/ 1903995 w 1903995"/>
              <a:gd name="connsiteY0" fmla="*/ 0 h 1390408"/>
              <a:gd name="connsiteX1" fmla="*/ 1866417 w 1903995"/>
              <a:gd name="connsiteY1" fmla="*/ 37578 h 1390408"/>
              <a:gd name="connsiteX2" fmla="*/ 1108592 w 1903995"/>
              <a:gd name="connsiteY2" fmla="*/ 826717 h 1390408"/>
              <a:gd name="connsiteX3" fmla="*/ 1252642 w 1903995"/>
              <a:gd name="connsiteY3" fmla="*/ 701457 h 1390408"/>
              <a:gd name="connsiteX4" fmla="*/ 1202538 w 1903995"/>
              <a:gd name="connsiteY4" fmla="*/ 864296 h 1390408"/>
              <a:gd name="connsiteX5" fmla="*/ 789179 w 1903995"/>
              <a:gd name="connsiteY5" fmla="*/ 1384126 h 1390408"/>
              <a:gd name="connsiteX6" fmla="*/ 989595 w 1903995"/>
              <a:gd name="connsiteY6" fmla="*/ 1152394 h 1390408"/>
              <a:gd name="connsiteX7" fmla="*/ 939491 w 1903995"/>
              <a:gd name="connsiteY7" fmla="*/ 1164920 h 1390408"/>
              <a:gd name="connsiteX8" fmla="*/ 1233853 w 1903995"/>
              <a:gd name="connsiteY8" fmla="*/ 695194 h 1390408"/>
              <a:gd name="connsiteX9" fmla="*/ 39 w 1903995"/>
              <a:gd name="connsiteY9" fmla="*/ 1390389 h 1390408"/>
              <a:gd name="connsiteX10" fmla="*/ 1190012 w 1903995"/>
              <a:gd name="connsiteY10" fmla="*/ 670142 h 1390408"/>
              <a:gd name="connsiteX11" fmla="*/ 1139907 w 1903995"/>
              <a:gd name="connsiteY11" fmla="*/ 682668 h 1390408"/>
              <a:gd name="connsiteX12" fmla="*/ 1903995 w 1903995"/>
              <a:gd name="connsiteY12" fmla="*/ 0 h 139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3995" h="1390408">
                <a:moveTo>
                  <a:pt x="1903995" y="0"/>
                </a:moveTo>
                <a:lnTo>
                  <a:pt x="1866417" y="37578"/>
                </a:lnTo>
                <a:lnTo>
                  <a:pt x="1108592" y="826717"/>
                </a:lnTo>
                <a:cubicBezTo>
                  <a:pt x="1006296" y="937364"/>
                  <a:pt x="1236984" y="695194"/>
                  <a:pt x="1252642" y="701457"/>
                </a:cubicBezTo>
                <a:cubicBezTo>
                  <a:pt x="1268300" y="707720"/>
                  <a:pt x="1279782" y="750518"/>
                  <a:pt x="1202538" y="864296"/>
                </a:cubicBezTo>
                <a:cubicBezTo>
                  <a:pt x="1125294" y="978074"/>
                  <a:pt x="824669" y="1336110"/>
                  <a:pt x="789179" y="1384126"/>
                </a:cubicBezTo>
                <a:cubicBezTo>
                  <a:pt x="753688" y="1432142"/>
                  <a:pt x="964543" y="1188928"/>
                  <a:pt x="989595" y="1152394"/>
                </a:cubicBezTo>
                <a:cubicBezTo>
                  <a:pt x="1014647" y="1115860"/>
                  <a:pt x="898781" y="1241120"/>
                  <a:pt x="939491" y="1164920"/>
                </a:cubicBezTo>
                <a:cubicBezTo>
                  <a:pt x="980201" y="1088720"/>
                  <a:pt x="1390428" y="657616"/>
                  <a:pt x="1233853" y="695194"/>
                </a:cubicBezTo>
                <a:cubicBezTo>
                  <a:pt x="1077278" y="732772"/>
                  <a:pt x="7346" y="1394564"/>
                  <a:pt x="39" y="1390389"/>
                </a:cubicBezTo>
                <a:cubicBezTo>
                  <a:pt x="-7268" y="1386214"/>
                  <a:pt x="1000034" y="788095"/>
                  <a:pt x="1190012" y="670142"/>
                </a:cubicBezTo>
                <a:cubicBezTo>
                  <a:pt x="1379990" y="552189"/>
                  <a:pt x="1021954" y="789139"/>
                  <a:pt x="1139907" y="682668"/>
                </a:cubicBezTo>
                <a:cubicBezTo>
                  <a:pt x="1257860" y="576197"/>
                  <a:pt x="1577796" y="303756"/>
                  <a:pt x="1903995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2CE60DC-89F4-320E-8963-D2BCA342083F}"/>
              </a:ext>
            </a:extLst>
          </p:cNvPr>
          <p:cNvSpPr/>
          <p:nvPr/>
        </p:nvSpPr>
        <p:spPr>
          <a:xfrm>
            <a:off x="5962929" y="2420779"/>
            <a:ext cx="462458" cy="224738"/>
          </a:xfrm>
          <a:custGeom>
            <a:avLst/>
            <a:gdLst>
              <a:gd name="connsiteX0" fmla="*/ 2675 w 462458"/>
              <a:gd name="connsiteY0" fmla="*/ 224624 h 224738"/>
              <a:gd name="connsiteX1" fmla="*/ 379193 w 462458"/>
              <a:gd name="connsiteY1" fmla="*/ 14361 h 224738"/>
              <a:gd name="connsiteX2" fmla="*/ 462320 w 462458"/>
              <a:gd name="connsiteY2" fmla="*/ 19251 h 224738"/>
              <a:gd name="connsiteX3" fmla="*/ 393862 w 462458"/>
              <a:gd name="connsiteY3" fmla="*/ 24141 h 224738"/>
              <a:gd name="connsiteX4" fmla="*/ 217828 w 462458"/>
              <a:gd name="connsiteY4" fmla="*/ 43700 h 224738"/>
              <a:gd name="connsiteX5" fmla="*/ 2675 w 462458"/>
              <a:gd name="connsiteY5" fmla="*/ 224624 h 2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458" h="224738">
                <a:moveTo>
                  <a:pt x="2675" y="224624"/>
                </a:moveTo>
                <a:cubicBezTo>
                  <a:pt x="29569" y="219734"/>
                  <a:pt x="302586" y="48590"/>
                  <a:pt x="379193" y="14361"/>
                </a:cubicBezTo>
                <a:cubicBezTo>
                  <a:pt x="455800" y="-19868"/>
                  <a:pt x="459875" y="17621"/>
                  <a:pt x="462320" y="19251"/>
                </a:cubicBezTo>
                <a:cubicBezTo>
                  <a:pt x="464765" y="20881"/>
                  <a:pt x="434611" y="20066"/>
                  <a:pt x="393862" y="24141"/>
                </a:cubicBezTo>
                <a:cubicBezTo>
                  <a:pt x="353113" y="28216"/>
                  <a:pt x="276506" y="11101"/>
                  <a:pt x="217828" y="43700"/>
                </a:cubicBezTo>
                <a:cubicBezTo>
                  <a:pt x="159150" y="76299"/>
                  <a:pt x="-24219" y="229514"/>
                  <a:pt x="2675" y="2246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CC8E6E7-98AA-9219-1275-C306DDC9D0E5}"/>
              </a:ext>
            </a:extLst>
          </p:cNvPr>
          <p:cNvSpPr/>
          <p:nvPr/>
        </p:nvSpPr>
        <p:spPr>
          <a:xfrm>
            <a:off x="5716031" y="2311768"/>
            <a:ext cx="988145" cy="523310"/>
          </a:xfrm>
          <a:custGeom>
            <a:avLst/>
            <a:gdLst>
              <a:gd name="connsiteX0" fmla="*/ 191 w 988145"/>
              <a:gd name="connsiteY0" fmla="*/ 323856 h 523310"/>
              <a:gd name="connsiteX1" fmla="*/ 401158 w 988145"/>
              <a:gd name="connsiteY1" fmla="*/ 94033 h 523310"/>
              <a:gd name="connsiteX2" fmla="*/ 606532 w 988145"/>
              <a:gd name="connsiteY2" fmla="*/ 25575 h 523310"/>
              <a:gd name="connsiteX3" fmla="*/ 973270 w 988145"/>
              <a:gd name="connsiteY3" fmla="*/ 509669 h 523310"/>
              <a:gd name="connsiteX4" fmla="*/ 895032 w 988145"/>
              <a:gd name="connsiteY4" fmla="*/ 362974 h 523310"/>
              <a:gd name="connsiteX5" fmla="*/ 694549 w 988145"/>
              <a:gd name="connsiteY5" fmla="*/ 79364 h 523310"/>
              <a:gd name="connsiteX6" fmla="*/ 630981 w 988145"/>
              <a:gd name="connsiteY6" fmla="*/ 15796 h 523310"/>
              <a:gd name="connsiteX7" fmla="*/ 381599 w 988145"/>
              <a:gd name="connsiteY7" fmla="*/ 103813 h 523310"/>
              <a:gd name="connsiteX8" fmla="*/ 454947 w 988145"/>
              <a:gd name="connsiteY8" fmla="*/ 10906 h 523310"/>
              <a:gd name="connsiteX9" fmla="*/ 191 w 988145"/>
              <a:gd name="connsiteY9" fmla="*/ 323856 h 5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145" h="523310">
                <a:moveTo>
                  <a:pt x="191" y="323856"/>
                </a:moveTo>
                <a:cubicBezTo>
                  <a:pt x="-8774" y="337711"/>
                  <a:pt x="300101" y="143746"/>
                  <a:pt x="401158" y="94033"/>
                </a:cubicBezTo>
                <a:cubicBezTo>
                  <a:pt x="502215" y="44320"/>
                  <a:pt x="511180" y="-43698"/>
                  <a:pt x="606532" y="25575"/>
                </a:cubicBezTo>
                <a:cubicBezTo>
                  <a:pt x="701884" y="94848"/>
                  <a:pt x="925187" y="453436"/>
                  <a:pt x="973270" y="509669"/>
                </a:cubicBezTo>
                <a:cubicBezTo>
                  <a:pt x="1021353" y="565902"/>
                  <a:pt x="941486" y="434692"/>
                  <a:pt x="895032" y="362974"/>
                </a:cubicBezTo>
                <a:cubicBezTo>
                  <a:pt x="848579" y="291256"/>
                  <a:pt x="738557" y="137227"/>
                  <a:pt x="694549" y="79364"/>
                </a:cubicBezTo>
                <a:cubicBezTo>
                  <a:pt x="650541" y="21501"/>
                  <a:pt x="683139" y="11721"/>
                  <a:pt x="630981" y="15796"/>
                </a:cubicBezTo>
                <a:cubicBezTo>
                  <a:pt x="578823" y="19871"/>
                  <a:pt x="410938" y="104628"/>
                  <a:pt x="381599" y="103813"/>
                </a:cubicBezTo>
                <a:cubicBezTo>
                  <a:pt x="352260" y="102998"/>
                  <a:pt x="512810" y="-21693"/>
                  <a:pt x="454947" y="10906"/>
                </a:cubicBezTo>
                <a:cubicBezTo>
                  <a:pt x="397084" y="43505"/>
                  <a:pt x="9156" y="310001"/>
                  <a:pt x="191" y="3238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E3967F0-A83B-2D15-6A5A-F35671FC4F18}"/>
              </a:ext>
            </a:extLst>
          </p:cNvPr>
          <p:cNvSpPr/>
          <p:nvPr/>
        </p:nvSpPr>
        <p:spPr>
          <a:xfrm>
            <a:off x="6591502" y="2869122"/>
            <a:ext cx="506763" cy="1412482"/>
          </a:xfrm>
          <a:custGeom>
            <a:avLst/>
            <a:gdLst>
              <a:gd name="connsiteX0" fmla="*/ 2 w 506763"/>
              <a:gd name="connsiteY0" fmla="*/ 1214 h 1412482"/>
              <a:gd name="connsiteX1" fmla="*/ 259163 w 506763"/>
              <a:gd name="connsiteY1" fmla="*/ 499977 h 1412482"/>
              <a:gd name="connsiteX2" fmla="*/ 264053 w 506763"/>
              <a:gd name="connsiteY2" fmla="*/ 436410 h 1412482"/>
              <a:gd name="connsiteX3" fmla="*/ 352070 w 506763"/>
              <a:gd name="connsiteY3" fmla="*/ 900944 h 1412482"/>
              <a:gd name="connsiteX4" fmla="*/ 361850 w 506763"/>
              <a:gd name="connsiteY4" fmla="*/ 842266 h 1412482"/>
              <a:gd name="connsiteX5" fmla="*/ 498765 w 506763"/>
              <a:gd name="connsiteY5" fmla="*/ 1389928 h 1412482"/>
              <a:gd name="connsiteX6" fmla="*/ 484096 w 506763"/>
              <a:gd name="connsiteY6" fmla="*/ 1262792 h 1412482"/>
              <a:gd name="connsiteX7" fmla="*/ 430308 w 506763"/>
              <a:gd name="connsiteY7" fmla="*/ 852046 h 1412482"/>
              <a:gd name="connsiteX8" fmla="*/ 425418 w 506763"/>
              <a:gd name="connsiteY8" fmla="*/ 920504 h 1412482"/>
              <a:gd name="connsiteX9" fmla="*/ 342291 w 506763"/>
              <a:gd name="connsiteY9" fmla="*/ 636893 h 1412482"/>
              <a:gd name="connsiteX10" fmla="*/ 361850 w 506763"/>
              <a:gd name="connsiteY10" fmla="*/ 768919 h 1412482"/>
              <a:gd name="connsiteX11" fmla="*/ 210265 w 506763"/>
              <a:gd name="connsiteY11" fmla="*/ 338613 h 1412482"/>
              <a:gd name="connsiteX12" fmla="*/ 254273 w 506763"/>
              <a:gd name="connsiteY12" fmla="*/ 358172 h 1412482"/>
              <a:gd name="connsiteX13" fmla="*/ 2 w 506763"/>
              <a:gd name="connsiteY13" fmla="*/ 1214 h 141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763" h="1412482">
                <a:moveTo>
                  <a:pt x="2" y="1214"/>
                </a:moveTo>
                <a:cubicBezTo>
                  <a:pt x="817" y="24848"/>
                  <a:pt x="215155" y="427444"/>
                  <a:pt x="259163" y="499977"/>
                </a:cubicBezTo>
                <a:cubicBezTo>
                  <a:pt x="303171" y="572510"/>
                  <a:pt x="248569" y="369582"/>
                  <a:pt x="264053" y="436410"/>
                </a:cubicBezTo>
                <a:cubicBezTo>
                  <a:pt x="279537" y="503238"/>
                  <a:pt x="335771" y="833302"/>
                  <a:pt x="352070" y="900944"/>
                </a:cubicBezTo>
                <a:cubicBezTo>
                  <a:pt x="368369" y="968586"/>
                  <a:pt x="337401" y="760769"/>
                  <a:pt x="361850" y="842266"/>
                </a:cubicBezTo>
                <a:cubicBezTo>
                  <a:pt x="386299" y="923763"/>
                  <a:pt x="478391" y="1319840"/>
                  <a:pt x="498765" y="1389928"/>
                </a:cubicBezTo>
                <a:cubicBezTo>
                  <a:pt x="519139" y="1460016"/>
                  <a:pt x="495505" y="1352439"/>
                  <a:pt x="484096" y="1262792"/>
                </a:cubicBezTo>
                <a:cubicBezTo>
                  <a:pt x="472687" y="1173145"/>
                  <a:pt x="440088" y="909094"/>
                  <a:pt x="430308" y="852046"/>
                </a:cubicBezTo>
                <a:cubicBezTo>
                  <a:pt x="420528" y="794998"/>
                  <a:pt x="440087" y="956363"/>
                  <a:pt x="425418" y="920504"/>
                </a:cubicBezTo>
                <a:cubicBezTo>
                  <a:pt x="410749" y="884645"/>
                  <a:pt x="352886" y="662157"/>
                  <a:pt x="342291" y="636893"/>
                </a:cubicBezTo>
                <a:cubicBezTo>
                  <a:pt x="331696" y="611629"/>
                  <a:pt x="383854" y="818632"/>
                  <a:pt x="361850" y="768919"/>
                </a:cubicBezTo>
                <a:cubicBezTo>
                  <a:pt x="339846" y="719206"/>
                  <a:pt x="228194" y="407071"/>
                  <a:pt x="210265" y="338613"/>
                </a:cubicBezTo>
                <a:cubicBezTo>
                  <a:pt x="192336" y="270155"/>
                  <a:pt x="287687" y="410330"/>
                  <a:pt x="254273" y="358172"/>
                </a:cubicBezTo>
                <a:cubicBezTo>
                  <a:pt x="220859" y="306014"/>
                  <a:pt x="-813" y="-22420"/>
                  <a:pt x="2" y="12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3F195653-D125-8E72-81E1-5049A6DA239E}"/>
              </a:ext>
            </a:extLst>
          </p:cNvPr>
          <p:cNvSpPr/>
          <p:nvPr/>
        </p:nvSpPr>
        <p:spPr>
          <a:xfrm>
            <a:off x="7034224" y="4267149"/>
            <a:ext cx="158753" cy="1584035"/>
          </a:xfrm>
          <a:custGeom>
            <a:avLst/>
            <a:gdLst>
              <a:gd name="connsiteX0" fmla="*/ 158730 w 158753"/>
              <a:gd name="connsiteY0" fmla="*/ 1681 h 1584035"/>
              <a:gd name="connsiteX1" fmla="*/ 51154 w 158753"/>
              <a:gd name="connsiteY1" fmla="*/ 397758 h 1584035"/>
              <a:gd name="connsiteX2" fmla="*/ 2255 w 158753"/>
              <a:gd name="connsiteY2" fmla="*/ 725377 h 1584035"/>
              <a:gd name="connsiteX3" fmla="*/ 12035 w 158753"/>
              <a:gd name="connsiteY3" fmla="*/ 578682 h 1584035"/>
              <a:gd name="connsiteX4" fmla="*/ 46264 w 158753"/>
              <a:gd name="connsiteY4" fmla="*/ 749826 h 1584035"/>
              <a:gd name="connsiteX5" fmla="*/ 36484 w 158753"/>
              <a:gd name="connsiteY5" fmla="*/ 1556650 h 1584035"/>
              <a:gd name="connsiteX6" fmla="*/ 51154 w 158753"/>
              <a:gd name="connsiteY6" fmla="*/ 1312158 h 1584035"/>
              <a:gd name="connsiteX7" fmla="*/ 65823 w 158753"/>
              <a:gd name="connsiteY7" fmla="*/ 505334 h 1584035"/>
              <a:gd name="connsiteX8" fmla="*/ 41374 w 158753"/>
              <a:gd name="connsiteY8" fmla="*/ 559123 h 1584035"/>
              <a:gd name="connsiteX9" fmla="*/ 41374 w 158753"/>
              <a:gd name="connsiteY9" fmla="*/ 265732 h 1584035"/>
              <a:gd name="connsiteX10" fmla="*/ 158730 w 158753"/>
              <a:gd name="connsiteY10" fmla="*/ 1681 h 158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3" h="1584035">
                <a:moveTo>
                  <a:pt x="158730" y="1681"/>
                </a:moveTo>
                <a:cubicBezTo>
                  <a:pt x="160360" y="23685"/>
                  <a:pt x="77233" y="277142"/>
                  <a:pt x="51154" y="397758"/>
                </a:cubicBezTo>
                <a:cubicBezTo>
                  <a:pt x="25075" y="518374"/>
                  <a:pt x="8775" y="695223"/>
                  <a:pt x="2255" y="725377"/>
                </a:cubicBezTo>
                <a:cubicBezTo>
                  <a:pt x="-4265" y="755531"/>
                  <a:pt x="4700" y="574607"/>
                  <a:pt x="12035" y="578682"/>
                </a:cubicBezTo>
                <a:cubicBezTo>
                  <a:pt x="19370" y="582757"/>
                  <a:pt x="42189" y="586831"/>
                  <a:pt x="46264" y="749826"/>
                </a:cubicBezTo>
                <a:cubicBezTo>
                  <a:pt x="50339" y="912821"/>
                  <a:pt x="35669" y="1462928"/>
                  <a:pt x="36484" y="1556650"/>
                </a:cubicBezTo>
                <a:cubicBezTo>
                  <a:pt x="37299" y="1650372"/>
                  <a:pt x="46264" y="1487377"/>
                  <a:pt x="51154" y="1312158"/>
                </a:cubicBezTo>
                <a:cubicBezTo>
                  <a:pt x="56044" y="1136939"/>
                  <a:pt x="67453" y="630840"/>
                  <a:pt x="65823" y="505334"/>
                </a:cubicBezTo>
                <a:cubicBezTo>
                  <a:pt x="64193" y="379828"/>
                  <a:pt x="45449" y="599057"/>
                  <a:pt x="41374" y="559123"/>
                </a:cubicBezTo>
                <a:cubicBezTo>
                  <a:pt x="37299" y="519189"/>
                  <a:pt x="24260" y="352119"/>
                  <a:pt x="41374" y="265732"/>
                </a:cubicBezTo>
                <a:cubicBezTo>
                  <a:pt x="58488" y="179345"/>
                  <a:pt x="157100" y="-20323"/>
                  <a:pt x="158730" y="16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テキスト ボックス 1099">
            <a:extLst>
              <a:ext uri="{FF2B5EF4-FFF2-40B4-BE49-F238E27FC236}">
                <a16:creationId xmlns:a16="http://schemas.microsoft.com/office/drawing/2014/main" id="{AB7DD06A-DCD4-EA36-C2DD-1843B8D0F4A1}"/>
              </a:ext>
            </a:extLst>
          </p:cNvPr>
          <p:cNvSpPr txBox="1"/>
          <p:nvPr/>
        </p:nvSpPr>
        <p:spPr>
          <a:xfrm>
            <a:off x="0" y="228600"/>
            <a:ext cx="393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工程</a:t>
            </a:r>
            <a:r>
              <a:rPr kumimoji="1" lang="en-US" altLang="ja-JP" sz="4000" dirty="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②-</a:t>
            </a:r>
            <a:r>
              <a:rPr kumimoji="1" lang="ja-JP" altLang="en-US" sz="400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土台造り</a:t>
            </a:r>
          </a:p>
        </p:txBody>
      </p:sp>
    </p:spTree>
    <p:extLst>
      <p:ext uri="{BB962C8B-B14F-4D97-AF65-F5344CB8AC3E}">
        <p14:creationId xmlns:p14="http://schemas.microsoft.com/office/powerpoint/2010/main" val="34650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キーラナイトレイHD壁紙無料ダウンロード | Wallpaperbetter">
            <a:extLst>
              <a:ext uri="{FF2B5EF4-FFF2-40B4-BE49-F238E27FC236}">
                <a16:creationId xmlns:a16="http://schemas.microsoft.com/office/drawing/2014/main" id="{3A962228-B087-65F1-1D49-D69A0B207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26990"/>
          <a:stretch/>
        </p:blipFill>
        <p:spPr bwMode="auto">
          <a:xfrm>
            <a:off x="1" y="1175657"/>
            <a:ext cx="9618528" cy="10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1384A4-6AC0-B181-7A3A-9706A10B78D5}"/>
              </a:ext>
            </a:extLst>
          </p:cNvPr>
          <p:cNvSpPr txBox="1"/>
          <p:nvPr/>
        </p:nvSpPr>
        <p:spPr>
          <a:xfrm>
            <a:off x="0" y="228600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工程</a:t>
            </a:r>
            <a:r>
              <a:rPr kumimoji="1" lang="en-US" altLang="ja-JP" sz="4000" dirty="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①-</a:t>
            </a:r>
            <a:r>
              <a:rPr kumimoji="1" lang="ja-JP" altLang="en-US" sz="4000">
                <a:solidFill>
                  <a:srgbClr val="FF8AD8"/>
                </a:solidFill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85317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15</Words>
  <Application>Microsoft Office PowerPoint</Application>
  <PresentationFormat>A3 297x420 mm</PresentationFormat>
  <Paragraphs>6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Ro Hon Mincho Std 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15</cp:revision>
  <dcterms:created xsi:type="dcterms:W3CDTF">2022-08-14T08:58:35Z</dcterms:created>
  <dcterms:modified xsi:type="dcterms:W3CDTF">2022-08-26T09:40:53Z</dcterms:modified>
</cp:coreProperties>
</file>