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884"/>
  </p:normalViewPr>
  <p:slideViewPr>
    <p:cSldViewPr snapToGrid="0">
      <p:cViewPr>
        <p:scale>
          <a:sx n="102" d="100"/>
          <a:sy n="102" d="100"/>
        </p:scale>
        <p:origin x="-656" y="26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3B523-AD1F-2041-8762-C087763B5F12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6FFA-80BC-1746-B119-0FC246C4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35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B6FFA-80BC-1746-B119-0FC246C4470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37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B6FFA-80BC-1746-B119-0FC246C4470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8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B6FFA-80BC-1746-B119-0FC246C4470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05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B6FFA-80BC-1746-B119-0FC246C4470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29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47982E-A530-2295-127D-D7CABC965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336914-4548-04EE-C5E0-7C866FD8F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A04127-F0BC-154C-2AB5-6F5B3CD3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3B92DD-6B5D-1BDD-7BC6-27D9BAF8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4ECC40-77B0-233D-1AF5-394696FE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22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A84BD0-98F9-7BF9-AF74-54811616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35FC582-6F83-C2D3-E283-110AE8855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5CB83E-B1D7-2871-2FA6-671EE3DE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0FB7A5-D865-EA06-7549-0D03AB5A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71D947-FE5C-BD39-E7C9-A3D29D4F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51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4F4D09-2DE2-63BD-000F-BAC0353E6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EF303E-B582-B7A8-951F-CD579AE40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8C8FCA-3A9C-DAFC-3B96-5D48DEF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DD754E-B117-A2A3-F16D-CFF60231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B60494-7773-E476-3D96-0DD6FE9D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11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79C4A-6C26-D464-FB7F-784B9B5B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D68FB0-9C45-4F5E-2FD5-AB0AE01E7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C98007-CD23-C7DC-5F6D-FDE064E3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D001C8-CAD1-9DED-0565-7D534EC7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47031B-4287-E82E-6785-E7F8B6B0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63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6A8E39-F838-88CE-CCD8-5D1C0879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B42FFA-BED1-2B6D-AB4F-0E95CB89E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261BE8-27F7-26BF-AC93-F0C373BF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A40ACC-F531-BA7A-B407-805BF232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15DA33-8730-046C-3C8E-1E7CD6FC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0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B2170-331A-564D-9249-D4699E91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BBE5F7-6398-0DAA-CA26-FB1CD9AEF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C2F4F7-05D1-D2CD-73A2-BCFD3C022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A5D537-A804-E716-526A-8A006A61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C34FE6-1723-C51D-4AA0-02C3F294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BD916D-A097-7B22-665C-2E9D0EA3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51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01C32-15CD-727D-38B3-3A63FA2A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2DA456-C3F0-6796-5F53-CDAAE2C81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A622A2-C4FF-1106-AAA5-5311DC10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F2C7EE4-285E-BF44-2DE6-3B502AAFE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62A131B-67DE-2E21-FF6D-5DD39D79B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6016718-E754-AE72-82EA-9AE92FC5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CB090D3-40B9-4516-D494-CE4D4426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3DA2404-6583-B7E8-68A5-BE2E012E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5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28548-89CD-71E5-D736-1C1006AC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A18C946-857A-DD3B-B2F6-697A473B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B55150-880C-E506-B564-1D9C039A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A24DD9-2F24-E5BB-2B2E-3CF32A63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77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D23CF19-C575-4130-845D-F153BEA6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2A5C00-2E5B-623C-7E77-3ADDA393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1CC1F-7915-B06A-6C8F-8598092B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57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03434-05E5-67EA-F35D-0F55E499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D70331-755F-EBBD-1A86-AABE606EF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4145FE-0FA9-30B5-FD38-D41C6236C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B767FC-A760-120C-EF60-E777AB8A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267DF4-0FE9-7F80-1B62-965EE96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043249-193B-CFD4-454C-FD0D9CA9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65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A80C81-3C0C-A1D9-A5DA-107013E4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AE2710F-0BE9-27C7-35B5-B7C420B32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374E54-7EC9-E618-1998-D9C58F410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B7B613-8B32-9345-6704-B1B55A0C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48AEB2-F4ED-D0D7-EEB7-8AEABFA2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DC8964-2B71-9580-5886-18C88D5D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54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32C7A4F-2844-4DCD-2D16-CB5062B4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53B9C2-BC36-2E6E-CC45-24020AEC8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78FFFE-4C0C-571E-4637-D20946827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5DC4-1FD1-484A-82C2-4F1EB40516D8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55D009-ABF7-B921-40D9-9467BEDB8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45787A-8F13-B0A4-8B32-190D06685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8961-4842-E047-AAC2-C654D0126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2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屋内, 男, 女性 が含まれている画像&#10;&#10;自動的に生成された説明" hidden="1">
            <a:extLst>
              <a:ext uri="{FF2B5EF4-FFF2-40B4-BE49-F238E27FC236}">
                <a16:creationId xmlns:a16="http://schemas.microsoft.com/office/drawing/2014/main" id="{F2F8FADB-4A64-1E8E-226A-E3E18DDE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2BCEE038-69F8-B730-58B9-0278BEB8BC16}"/>
              </a:ext>
            </a:extLst>
          </p:cNvPr>
          <p:cNvGrpSpPr/>
          <p:nvPr/>
        </p:nvGrpSpPr>
        <p:grpSpPr>
          <a:xfrm>
            <a:off x="1194620" y="730702"/>
            <a:ext cx="4343218" cy="5613054"/>
            <a:chOff x="3096972" y="730702"/>
            <a:chExt cx="2440865" cy="3154506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55726043-245F-2573-28EE-790C7BC187F0}"/>
                </a:ext>
              </a:extLst>
            </p:cNvPr>
            <p:cNvSpPr/>
            <p:nvPr/>
          </p:nvSpPr>
          <p:spPr>
            <a:xfrm>
              <a:off x="3709005" y="2203565"/>
              <a:ext cx="463135" cy="107839"/>
            </a:xfrm>
            <a:custGeom>
              <a:avLst/>
              <a:gdLst>
                <a:gd name="connsiteX0" fmla="*/ 53370 w 463135"/>
                <a:gd name="connsiteY0" fmla="*/ 18935 h 107839"/>
                <a:gd name="connsiteX1" fmla="*/ 43845 w 463135"/>
                <a:gd name="connsiteY1" fmla="*/ 98310 h 107839"/>
                <a:gd name="connsiteX2" fmla="*/ 177195 w 463135"/>
                <a:gd name="connsiteY2" fmla="*/ 47510 h 107839"/>
                <a:gd name="connsiteX3" fmla="*/ 151795 w 463135"/>
                <a:gd name="connsiteY3" fmla="*/ 47510 h 107839"/>
                <a:gd name="connsiteX4" fmla="*/ 288320 w 463135"/>
                <a:gd name="connsiteY4" fmla="*/ 3060 h 107839"/>
                <a:gd name="connsiteX5" fmla="*/ 332770 w 463135"/>
                <a:gd name="connsiteY5" fmla="*/ 6235 h 107839"/>
                <a:gd name="connsiteX6" fmla="*/ 418495 w 463135"/>
                <a:gd name="connsiteY6" fmla="*/ 25285 h 107839"/>
                <a:gd name="connsiteX7" fmla="*/ 462945 w 463135"/>
                <a:gd name="connsiteY7" fmla="*/ 85610 h 107839"/>
                <a:gd name="connsiteX8" fmla="*/ 402620 w 463135"/>
                <a:gd name="connsiteY8" fmla="*/ 47510 h 107839"/>
                <a:gd name="connsiteX9" fmla="*/ 177195 w 463135"/>
                <a:gd name="connsiteY9" fmla="*/ 25285 h 107839"/>
                <a:gd name="connsiteX10" fmla="*/ 145445 w 463135"/>
                <a:gd name="connsiteY10" fmla="*/ 44335 h 107839"/>
                <a:gd name="connsiteX11" fmla="*/ 186720 w 463135"/>
                <a:gd name="connsiteY11" fmla="*/ 47510 h 107839"/>
                <a:gd name="connsiteX12" fmla="*/ 5745 w 463135"/>
                <a:gd name="connsiteY12" fmla="*/ 107835 h 107839"/>
                <a:gd name="connsiteX13" fmla="*/ 53370 w 463135"/>
                <a:gd name="connsiteY13" fmla="*/ 18935 h 1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3135" h="107839">
                  <a:moveTo>
                    <a:pt x="53370" y="18935"/>
                  </a:moveTo>
                  <a:cubicBezTo>
                    <a:pt x="59720" y="17347"/>
                    <a:pt x="23208" y="93548"/>
                    <a:pt x="43845" y="98310"/>
                  </a:cubicBezTo>
                  <a:cubicBezTo>
                    <a:pt x="64482" y="103072"/>
                    <a:pt x="159203" y="55977"/>
                    <a:pt x="177195" y="47510"/>
                  </a:cubicBezTo>
                  <a:cubicBezTo>
                    <a:pt x="195187" y="39043"/>
                    <a:pt x="133274" y="54918"/>
                    <a:pt x="151795" y="47510"/>
                  </a:cubicBezTo>
                  <a:cubicBezTo>
                    <a:pt x="170316" y="40102"/>
                    <a:pt x="258158" y="9939"/>
                    <a:pt x="288320" y="3060"/>
                  </a:cubicBezTo>
                  <a:cubicBezTo>
                    <a:pt x="318482" y="-3819"/>
                    <a:pt x="311074" y="2531"/>
                    <a:pt x="332770" y="6235"/>
                  </a:cubicBezTo>
                  <a:cubicBezTo>
                    <a:pt x="354466" y="9939"/>
                    <a:pt x="396799" y="12056"/>
                    <a:pt x="418495" y="25285"/>
                  </a:cubicBezTo>
                  <a:cubicBezTo>
                    <a:pt x="440191" y="38514"/>
                    <a:pt x="465591" y="81906"/>
                    <a:pt x="462945" y="85610"/>
                  </a:cubicBezTo>
                  <a:cubicBezTo>
                    <a:pt x="460299" y="89314"/>
                    <a:pt x="450245" y="57564"/>
                    <a:pt x="402620" y="47510"/>
                  </a:cubicBezTo>
                  <a:cubicBezTo>
                    <a:pt x="354995" y="37456"/>
                    <a:pt x="220057" y="25814"/>
                    <a:pt x="177195" y="25285"/>
                  </a:cubicBezTo>
                  <a:cubicBezTo>
                    <a:pt x="134333" y="24756"/>
                    <a:pt x="143858" y="40631"/>
                    <a:pt x="145445" y="44335"/>
                  </a:cubicBezTo>
                  <a:cubicBezTo>
                    <a:pt x="147032" y="48039"/>
                    <a:pt x="210003" y="36927"/>
                    <a:pt x="186720" y="47510"/>
                  </a:cubicBezTo>
                  <a:cubicBezTo>
                    <a:pt x="163437" y="58093"/>
                    <a:pt x="31145" y="108364"/>
                    <a:pt x="5745" y="107835"/>
                  </a:cubicBezTo>
                  <a:cubicBezTo>
                    <a:pt x="-19655" y="107306"/>
                    <a:pt x="47020" y="20523"/>
                    <a:pt x="53370" y="18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4C3E1599-4AF5-7D81-B2DA-84AFC45EA53E}"/>
                </a:ext>
              </a:extLst>
            </p:cNvPr>
            <p:cNvSpPr/>
            <p:nvPr/>
          </p:nvSpPr>
          <p:spPr>
            <a:xfrm>
              <a:off x="3638550" y="2243149"/>
              <a:ext cx="568325" cy="153976"/>
            </a:xfrm>
            <a:custGeom>
              <a:avLst/>
              <a:gdLst>
                <a:gd name="connsiteX0" fmla="*/ 0 w 568325"/>
                <a:gd name="connsiteY0" fmla="*/ 153976 h 153976"/>
                <a:gd name="connsiteX1" fmla="*/ 171450 w 568325"/>
                <a:gd name="connsiteY1" fmla="*/ 100001 h 153976"/>
                <a:gd name="connsiteX2" fmla="*/ 241300 w 568325"/>
                <a:gd name="connsiteY2" fmla="*/ 26976 h 153976"/>
                <a:gd name="connsiteX3" fmla="*/ 212725 w 568325"/>
                <a:gd name="connsiteY3" fmla="*/ 42851 h 153976"/>
                <a:gd name="connsiteX4" fmla="*/ 403225 w 568325"/>
                <a:gd name="connsiteY4" fmla="*/ 1576 h 153976"/>
                <a:gd name="connsiteX5" fmla="*/ 419100 w 568325"/>
                <a:gd name="connsiteY5" fmla="*/ 7926 h 153976"/>
                <a:gd name="connsiteX6" fmla="*/ 527050 w 568325"/>
                <a:gd name="connsiteY6" fmla="*/ 42851 h 153976"/>
                <a:gd name="connsiteX7" fmla="*/ 568325 w 568325"/>
                <a:gd name="connsiteY7" fmla="*/ 109526 h 15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325" h="153976">
                  <a:moveTo>
                    <a:pt x="0" y="153976"/>
                  </a:moveTo>
                  <a:cubicBezTo>
                    <a:pt x="65616" y="137572"/>
                    <a:pt x="131233" y="121168"/>
                    <a:pt x="171450" y="100001"/>
                  </a:cubicBezTo>
                  <a:cubicBezTo>
                    <a:pt x="211667" y="78834"/>
                    <a:pt x="234421" y="36501"/>
                    <a:pt x="241300" y="26976"/>
                  </a:cubicBezTo>
                  <a:cubicBezTo>
                    <a:pt x="248179" y="17451"/>
                    <a:pt x="185738" y="47084"/>
                    <a:pt x="212725" y="42851"/>
                  </a:cubicBezTo>
                  <a:cubicBezTo>
                    <a:pt x="239713" y="38618"/>
                    <a:pt x="368829" y="7397"/>
                    <a:pt x="403225" y="1576"/>
                  </a:cubicBezTo>
                  <a:cubicBezTo>
                    <a:pt x="437621" y="-4245"/>
                    <a:pt x="419100" y="7926"/>
                    <a:pt x="419100" y="7926"/>
                  </a:cubicBezTo>
                  <a:cubicBezTo>
                    <a:pt x="439737" y="14805"/>
                    <a:pt x="502179" y="25918"/>
                    <a:pt x="527050" y="42851"/>
                  </a:cubicBezTo>
                  <a:cubicBezTo>
                    <a:pt x="551921" y="59784"/>
                    <a:pt x="560123" y="84655"/>
                    <a:pt x="568325" y="109526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AC5339D6-C404-6103-811A-0905D6DE496D}"/>
                </a:ext>
              </a:extLst>
            </p:cNvPr>
            <p:cNvSpPr/>
            <p:nvPr/>
          </p:nvSpPr>
          <p:spPr>
            <a:xfrm>
              <a:off x="3678111" y="2265112"/>
              <a:ext cx="316046" cy="144971"/>
            </a:xfrm>
            <a:custGeom>
              <a:avLst/>
              <a:gdLst>
                <a:gd name="connsiteX0" fmla="*/ 316039 w 316046"/>
                <a:gd name="connsiteY0" fmla="*/ 1838 h 144971"/>
                <a:gd name="connsiteX1" fmla="*/ 192214 w 316046"/>
                <a:gd name="connsiteY1" fmla="*/ 71688 h 144971"/>
                <a:gd name="connsiteX2" fmla="*/ 227139 w 316046"/>
                <a:gd name="connsiteY2" fmla="*/ 109788 h 144971"/>
                <a:gd name="connsiteX3" fmla="*/ 182689 w 316046"/>
                <a:gd name="connsiteY3" fmla="*/ 90738 h 144971"/>
                <a:gd name="connsiteX4" fmla="*/ 119189 w 316046"/>
                <a:gd name="connsiteY4" fmla="*/ 112963 h 144971"/>
                <a:gd name="connsiteX5" fmla="*/ 1714 w 316046"/>
                <a:gd name="connsiteY5" fmla="*/ 144713 h 144971"/>
                <a:gd name="connsiteX6" fmla="*/ 46164 w 316046"/>
                <a:gd name="connsiteY6" fmla="*/ 128838 h 144971"/>
                <a:gd name="connsiteX7" fmla="*/ 166814 w 316046"/>
                <a:gd name="connsiteY7" fmla="*/ 84388 h 144971"/>
                <a:gd name="connsiteX8" fmla="*/ 135064 w 316046"/>
                <a:gd name="connsiteY8" fmla="*/ 71688 h 144971"/>
                <a:gd name="connsiteX9" fmla="*/ 214439 w 316046"/>
                <a:gd name="connsiteY9" fmla="*/ 30413 h 144971"/>
                <a:gd name="connsiteX10" fmla="*/ 185864 w 316046"/>
                <a:gd name="connsiteY10" fmla="*/ 20888 h 144971"/>
                <a:gd name="connsiteX11" fmla="*/ 316039 w 316046"/>
                <a:gd name="connsiteY11" fmla="*/ 1838 h 14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046" h="144971">
                  <a:moveTo>
                    <a:pt x="316039" y="1838"/>
                  </a:moveTo>
                  <a:cubicBezTo>
                    <a:pt x="317097" y="10305"/>
                    <a:pt x="207031" y="53696"/>
                    <a:pt x="192214" y="71688"/>
                  </a:cubicBezTo>
                  <a:cubicBezTo>
                    <a:pt x="177397" y="89680"/>
                    <a:pt x="228726" y="106613"/>
                    <a:pt x="227139" y="109788"/>
                  </a:cubicBezTo>
                  <a:cubicBezTo>
                    <a:pt x="225552" y="112963"/>
                    <a:pt x="200681" y="90209"/>
                    <a:pt x="182689" y="90738"/>
                  </a:cubicBezTo>
                  <a:cubicBezTo>
                    <a:pt x="164697" y="91267"/>
                    <a:pt x="149351" y="103967"/>
                    <a:pt x="119189" y="112963"/>
                  </a:cubicBezTo>
                  <a:cubicBezTo>
                    <a:pt x="89026" y="121959"/>
                    <a:pt x="13885" y="142067"/>
                    <a:pt x="1714" y="144713"/>
                  </a:cubicBezTo>
                  <a:cubicBezTo>
                    <a:pt x="-10457" y="147359"/>
                    <a:pt x="46164" y="128838"/>
                    <a:pt x="46164" y="128838"/>
                  </a:cubicBezTo>
                  <a:cubicBezTo>
                    <a:pt x="73681" y="118784"/>
                    <a:pt x="151997" y="93913"/>
                    <a:pt x="166814" y="84388"/>
                  </a:cubicBezTo>
                  <a:cubicBezTo>
                    <a:pt x="181631" y="74863"/>
                    <a:pt x="127126" y="80684"/>
                    <a:pt x="135064" y="71688"/>
                  </a:cubicBezTo>
                  <a:cubicBezTo>
                    <a:pt x="143001" y="62692"/>
                    <a:pt x="205972" y="38880"/>
                    <a:pt x="214439" y="30413"/>
                  </a:cubicBezTo>
                  <a:cubicBezTo>
                    <a:pt x="222906" y="21946"/>
                    <a:pt x="172635" y="25121"/>
                    <a:pt x="185864" y="20888"/>
                  </a:cubicBezTo>
                  <a:cubicBezTo>
                    <a:pt x="199093" y="16655"/>
                    <a:pt x="314981" y="-6629"/>
                    <a:pt x="316039" y="1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1B877AA-2BE4-C2A1-821A-580D42E2A57C}"/>
                </a:ext>
              </a:extLst>
            </p:cNvPr>
            <p:cNvSpPr/>
            <p:nvPr/>
          </p:nvSpPr>
          <p:spPr>
            <a:xfrm>
              <a:off x="3990344" y="2249516"/>
              <a:ext cx="203844" cy="129404"/>
            </a:xfrm>
            <a:custGeom>
              <a:avLst/>
              <a:gdLst>
                <a:gd name="connsiteX0" fmla="*/ 631 w 203844"/>
                <a:gd name="connsiteY0" fmla="*/ 1559 h 129404"/>
                <a:gd name="connsiteX1" fmla="*/ 165731 w 203844"/>
                <a:gd name="connsiteY1" fmla="*/ 77759 h 129404"/>
                <a:gd name="connsiteX2" fmla="*/ 114931 w 203844"/>
                <a:gd name="connsiteY2" fmla="*/ 128559 h 129404"/>
                <a:gd name="connsiteX3" fmla="*/ 127631 w 203844"/>
                <a:gd name="connsiteY3" fmla="*/ 109509 h 129404"/>
                <a:gd name="connsiteX4" fmla="*/ 203831 w 203844"/>
                <a:gd name="connsiteY4" fmla="*/ 109509 h 129404"/>
                <a:gd name="connsiteX5" fmla="*/ 121281 w 203844"/>
                <a:gd name="connsiteY5" fmla="*/ 80934 h 129404"/>
                <a:gd name="connsiteX6" fmla="*/ 108581 w 203844"/>
                <a:gd name="connsiteY6" fmla="*/ 30134 h 129404"/>
                <a:gd name="connsiteX7" fmla="*/ 631 w 203844"/>
                <a:gd name="connsiteY7" fmla="*/ 1559 h 12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4" h="129404">
                  <a:moveTo>
                    <a:pt x="631" y="1559"/>
                  </a:moveTo>
                  <a:cubicBezTo>
                    <a:pt x="10156" y="9496"/>
                    <a:pt x="146681" y="56593"/>
                    <a:pt x="165731" y="77759"/>
                  </a:cubicBezTo>
                  <a:cubicBezTo>
                    <a:pt x="184781" y="98925"/>
                    <a:pt x="114931" y="128559"/>
                    <a:pt x="114931" y="128559"/>
                  </a:cubicBezTo>
                  <a:cubicBezTo>
                    <a:pt x="108581" y="133851"/>
                    <a:pt x="112814" y="112684"/>
                    <a:pt x="127631" y="109509"/>
                  </a:cubicBezTo>
                  <a:cubicBezTo>
                    <a:pt x="142448" y="106334"/>
                    <a:pt x="204889" y="114271"/>
                    <a:pt x="203831" y="109509"/>
                  </a:cubicBezTo>
                  <a:cubicBezTo>
                    <a:pt x="202773" y="104747"/>
                    <a:pt x="137156" y="94163"/>
                    <a:pt x="121281" y="80934"/>
                  </a:cubicBezTo>
                  <a:cubicBezTo>
                    <a:pt x="105406" y="67705"/>
                    <a:pt x="124985" y="42305"/>
                    <a:pt x="108581" y="30134"/>
                  </a:cubicBezTo>
                  <a:cubicBezTo>
                    <a:pt x="92177" y="17963"/>
                    <a:pt x="-8894" y="-6378"/>
                    <a:pt x="631" y="1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0EAE03DB-57F8-B6C7-D54D-A5D832A486A8}"/>
                </a:ext>
              </a:extLst>
            </p:cNvPr>
            <p:cNvSpPr/>
            <p:nvPr/>
          </p:nvSpPr>
          <p:spPr>
            <a:xfrm>
              <a:off x="3876632" y="2295472"/>
              <a:ext cx="333244" cy="105015"/>
            </a:xfrm>
            <a:custGeom>
              <a:avLst/>
              <a:gdLst>
                <a:gd name="connsiteX0" fmla="*/ 43 w 333244"/>
                <a:gd name="connsiteY0" fmla="*/ 53 h 105015"/>
                <a:gd name="connsiteX1" fmla="*/ 57193 w 333244"/>
                <a:gd name="connsiteY1" fmla="*/ 73078 h 105015"/>
                <a:gd name="connsiteX2" fmla="*/ 60368 w 333244"/>
                <a:gd name="connsiteY2" fmla="*/ 82603 h 105015"/>
                <a:gd name="connsiteX3" fmla="*/ 130218 w 333244"/>
                <a:gd name="connsiteY3" fmla="*/ 88953 h 105015"/>
                <a:gd name="connsiteX4" fmla="*/ 123868 w 333244"/>
                <a:gd name="connsiteY4" fmla="*/ 101653 h 105015"/>
                <a:gd name="connsiteX5" fmla="*/ 244518 w 333244"/>
                <a:gd name="connsiteY5" fmla="*/ 88953 h 105015"/>
                <a:gd name="connsiteX6" fmla="*/ 279443 w 333244"/>
                <a:gd name="connsiteY6" fmla="*/ 76253 h 105015"/>
                <a:gd name="connsiteX7" fmla="*/ 308018 w 333244"/>
                <a:gd name="connsiteY7" fmla="*/ 66728 h 105015"/>
                <a:gd name="connsiteX8" fmla="*/ 330243 w 333244"/>
                <a:gd name="connsiteY8" fmla="*/ 76253 h 105015"/>
                <a:gd name="connsiteX9" fmla="*/ 238168 w 333244"/>
                <a:gd name="connsiteY9" fmla="*/ 85778 h 105015"/>
                <a:gd name="connsiteX10" fmla="*/ 107993 w 333244"/>
                <a:gd name="connsiteY10" fmla="*/ 104828 h 105015"/>
                <a:gd name="connsiteX11" fmla="*/ 50843 w 333244"/>
                <a:gd name="connsiteY11" fmla="*/ 73078 h 105015"/>
                <a:gd name="connsiteX12" fmla="*/ 47668 w 333244"/>
                <a:gd name="connsiteY12" fmla="*/ 85778 h 105015"/>
                <a:gd name="connsiteX13" fmla="*/ 43 w 333244"/>
                <a:gd name="connsiteY13" fmla="*/ 53 h 10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244" h="105015">
                  <a:moveTo>
                    <a:pt x="43" y="53"/>
                  </a:moveTo>
                  <a:cubicBezTo>
                    <a:pt x="1631" y="-2064"/>
                    <a:pt x="47139" y="59320"/>
                    <a:pt x="57193" y="73078"/>
                  </a:cubicBezTo>
                  <a:cubicBezTo>
                    <a:pt x="67247" y="86836"/>
                    <a:pt x="48197" y="79957"/>
                    <a:pt x="60368" y="82603"/>
                  </a:cubicBezTo>
                  <a:cubicBezTo>
                    <a:pt x="72539" y="85249"/>
                    <a:pt x="119635" y="85778"/>
                    <a:pt x="130218" y="88953"/>
                  </a:cubicBezTo>
                  <a:cubicBezTo>
                    <a:pt x="140801" y="92128"/>
                    <a:pt x="104818" y="101653"/>
                    <a:pt x="123868" y="101653"/>
                  </a:cubicBezTo>
                  <a:cubicBezTo>
                    <a:pt x="142918" y="101653"/>
                    <a:pt x="218589" y="93186"/>
                    <a:pt x="244518" y="88953"/>
                  </a:cubicBezTo>
                  <a:cubicBezTo>
                    <a:pt x="270447" y="84720"/>
                    <a:pt x="279443" y="76253"/>
                    <a:pt x="279443" y="76253"/>
                  </a:cubicBezTo>
                  <a:cubicBezTo>
                    <a:pt x="290026" y="72549"/>
                    <a:pt x="299551" y="66728"/>
                    <a:pt x="308018" y="66728"/>
                  </a:cubicBezTo>
                  <a:cubicBezTo>
                    <a:pt x="316485" y="66728"/>
                    <a:pt x="341885" y="73078"/>
                    <a:pt x="330243" y="76253"/>
                  </a:cubicBezTo>
                  <a:cubicBezTo>
                    <a:pt x="318601" y="79428"/>
                    <a:pt x="275210" y="81016"/>
                    <a:pt x="238168" y="85778"/>
                  </a:cubicBezTo>
                  <a:cubicBezTo>
                    <a:pt x="201126" y="90540"/>
                    <a:pt x="139214" y="106945"/>
                    <a:pt x="107993" y="104828"/>
                  </a:cubicBezTo>
                  <a:cubicBezTo>
                    <a:pt x="76772" y="102711"/>
                    <a:pt x="60897" y="76253"/>
                    <a:pt x="50843" y="73078"/>
                  </a:cubicBezTo>
                  <a:cubicBezTo>
                    <a:pt x="40789" y="69903"/>
                    <a:pt x="54547" y="92128"/>
                    <a:pt x="47668" y="85778"/>
                  </a:cubicBezTo>
                  <a:cubicBezTo>
                    <a:pt x="40789" y="79428"/>
                    <a:pt x="-1545" y="2170"/>
                    <a:pt x="43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90ECFE36-A84D-3CCC-2E34-809F79ECE2FA}"/>
                </a:ext>
              </a:extLst>
            </p:cNvPr>
            <p:cNvSpPr/>
            <p:nvPr/>
          </p:nvSpPr>
          <p:spPr>
            <a:xfrm>
              <a:off x="3815875" y="2377930"/>
              <a:ext cx="363689" cy="52578"/>
            </a:xfrm>
            <a:custGeom>
              <a:avLst/>
              <a:gdLst>
                <a:gd name="connsiteX0" fmla="*/ 475 w 363689"/>
                <a:gd name="connsiteY0" fmla="*/ 145 h 52578"/>
                <a:gd name="connsiteX1" fmla="*/ 200500 w 363689"/>
                <a:gd name="connsiteY1" fmla="*/ 47770 h 52578"/>
                <a:gd name="connsiteX2" fmla="*/ 165575 w 363689"/>
                <a:gd name="connsiteY2" fmla="*/ 50945 h 52578"/>
                <a:gd name="connsiteX3" fmla="*/ 359250 w 363689"/>
                <a:gd name="connsiteY3" fmla="*/ 31895 h 52578"/>
                <a:gd name="connsiteX4" fmla="*/ 286225 w 363689"/>
                <a:gd name="connsiteY4" fmla="*/ 38245 h 52578"/>
                <a:gd name="connsiteX5" fmla="*/ 114775 w 363689"/>
                <a:gd name="connsiteY5" fmla="*/ 9670 h 52578"/>
                <a:gd name="connsiteX6" fmla="*/ 143350 w 363689"/>
                <a:gd name="connsiteY6" fmla="*/ 31895 h 52578"/>
                <a:gd name="connsiteX7" fmla="*/ 475 w 363689"/>
                <a:gd name="connsiteY7" fmla="*/ 145 h 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689" h="52578">
                  <a:moveTo>
                    <a:pt x="475" y="145"/>
                  </a:moveTo>
                  <a:cubicBezTo>
                    <a:pt x="10000" y="2791"/>
                    <a:pt x="172983" y="39303"/>
                    <a:pt x="200500" y="47770"/>
                  </a:cubicBezTo>
                  <a:cubicBezTo>
                    <a:pt x="228017" y="56237"/>
                    <a:pt x="165575" y="50945"/>
                    <a:pt x="165575" y="50945"/>
                  </a:cubicBezTo>
                  <a:lnTo>
                    <a:pt x="359250" y="31895"/>
                  </a:lnTo>
                  <a:cubicBezTo>
                    <a:pt x="379358" y="29778"/>
                    <a:pt x="326971" y="41949"/>
                    <a:pt x="286225" y="38245"/>
                  </a:cubicBezTo>
                  <a:cubicBezTo>
                    <a:pt x="245479" y="34541"/>
                    <a:pt x="138587" y="10728"/>
                    <a:pt x="114775" y="9670"/>
                  </a:cubicBezTo>
                  <a:cubicBezTo>
                    <a:pt x="90963" y="8612"/>
                    <a:pt x="159225" y="31895"/>
                    <a:pt x="143350" y="31895"/>
                  </a:cubicBezTo>
                  <a:cubicBezTo>
                    <a:pt x="127475" y="31895"/>
                    <a:pt x="-9050" y="-2501"/>
                    <a:pt x="475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7439A37E-F912-9AD8-F203-5509198066C0}"/>
                </a:ext>
              </a:extLst>
            </p:cNvPr>
            <p:cNvSpPr/>
            <p:nvPr/>
          </p:nvSpPr>
          <p:spPr>
            <a:xfrm>
              <a:off x="3829934" y="2415915"/>
              <a:ext cx="396511" cy="92352"/>
            </a:xfrm>
            <a:custGeom>
              <a:avLst/>
              <a:gdLst>
                <a:gd name="connsiteX0" fmla="*/ 395991 w 396511"/>
                <a:gd name="connsiteY0" fmla="*/ 260 h 92352"/>
                <a:gd name="connsiteX1" fmla="*/ 141991 w 396511"/>
                <a:gd name="connsiteY1" fmla="*/ 51060 h 92352"/>
                <a:gd name="connsiteX2" fmla="*/ 27691 w 396511"/>
                <a:gd name="connsiteY2" fmla="*/ 38360 h 92352"/>
                <a:gd name="connsiteX3" fmla="*/ 21341 w 396511"/>
                <a:gd name="connsiteY3" fmla="*/ 92335 h 92352"/>
                <a:gd name="connsiteX4" fmla="*/ 5466 w 396511"/>
                <a:gd name="connsiteY4" fmla="*/ 32010 h 92352"/>
                <a:gd name="connsiteX5" fmla="*/ 126116 w 396511"/>
                <a:gd name="connsiteY5" fmla="*/ 76460 h 92352"/>
                <a:gd name="connsiteX6" fmla="*/ 68966 w 396511"/>
                <a:gd name="connsiteY6" fmla="*/ 76460 h 92352"/>
                <a:gd name="connsiteX7" fmla="*/ 395991 w 396511"/>
                <a:gd name="connsiteY7" fmla="*/ 260 h 9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511" h="92352">
                  <a:moveTo>
                    <a:pt x="395991" y="260"/>
                  </a:moveTo>
                  <a:cubicBezTo>
                    <a:pt x="408162" y="-3973"/>
                    <a:pt x="203374" y="44710"/>
                    <a:pt x="141991" y="51060"/>
                  </a:cubicBezTo>
                  <a:cubicBezTo>
                    <a:pt x="80608" y="57410"/>
                    <a:pt x="47799" y="31481"/>
                    <a:pt x="27691" y="38360"/>
                  </a:cubicBezTo>
                  <a:cubicBezTo>
                    <a:pt x="7583" y="45239"/>
                    <a:pt x="25045" y="93393"/>
                    <a:pt x="21341" y="92335"/>
                  </a:cubicBezTo>
                  <a:cubicBezTo>
                    <a:pt x="17637" y="91277"/>
                    <a:pt x="-11997" y="34656"/>
                    <a:pt x="5466" y="32010"/>
                  </a:cubicBezTo>
                  <a:cubicBezTo>
                    <a:pt x="22929" y="29364"/>
                    <a:pt x="115533" y="69052"/>
                    <a:pt x="126116" y="76460"/>
                  </a:cubicBezTo>
                  <a:cubicBezTo>
                    <a:pt x="136699" y="83868"/>
                    <a:pt x="30337" y="84927"/>
                    <a:pt x="68966" y="76460"/>
                  </a:cubicBezTo>
                  <a:cubicBezTo>
                    <a:pt x="107595" y="67993"/>
                    <a:pt x="383820" y="4493"/>
                    <a:pt x="395991" y="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BA1A10F4-F6F1-E822-4EDC-0BED95972859}"/>
                </a:ext>
              </a:extLst>
            </p:cNvPr>
            <p:cNvSpPr/>
            <p:nvPr/>
          </p:nvSpPr>
          <p:spPr>
            <a:xfrm>
              <a:off x="3917690" y="2247999"/>
              <a:ext cx="181734" cy="137241"/>
            </a:xfrm>
            <a:custGeom>
              <a:avLst/>
              <a:gdLst>
                <a:gd name="connsiteX0" fmla="*/ 143135 w 181734"/>
                <a:gd name="connsiteY0" fmla="*/ 3076 h 137241"/>
                <a:gd name="connsiteX1" fmla="*/ 181235 w 181734"/>
                <a:gd name="connsiteY1" fmla="*/ 114201 h 137241"/>
                <a:gd name="connsiteX2" fmla="*/ 159010 w 181734"/>
                <a:gd name="connsiteY2" fmla="*/ 136426 h 137241"/>
                <a:gd name="connsiteX3" fmla="*/ 79635 w 181734"/>
                <a:gd name="connsiteY3" fmla="*/ 130076 h 137241"/>
                <a:gd name="connsiteX4" fmla="*/ 22485 w 181734"/>
                <a:gd name="connsiteY4" fmla="*/ 107851 h 137241"/>
                <a:gd name="connsiteX5" fmla="*/ 260 w 181734"/>
                <a:gd name="connsiteY5" fmla="*/ 53876 h 137241"/>
                <a:gd name="connsiteX6" fmla="*/ 35185 w 181734"/>
                <a:gd name="connsiteY6" fmla="*/ 31651 h 137241"/>
                <a:gd name="connsiteX7" fmla="*/ 143135 w 181734"/>
                <a:gd name="connsiteY7" fmla="*/ 3076 h 13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734" h="137241">
                  <a:moveTo>
                    <a:pt x="143135" y="3076"/>
                  </a:moveTo>
                  <a:cubicBezTo>
                    <a:pt x="167477" y="16834"/>
                    <a:pt x="178589" y="91976"/>
                    <a:pt x="181235" y="114201"/>
                  </a:cubicBezTo>
                  <a:cubicBezTo>
                    <a:pt x="183881" y="136426"/>
                    <a:pt x="175943" y="133780"/>
                    <a:pt x="159010" y="136426"/>
                  </a:cubicBezTo>
                  <a:cubicBezTo>
                    <a:pt x="142077" y="139072"/>
                    <a:pt x="102389" y="134839"/>
                    <a:pt x="79635" y="130076"/>
                  </a:cubicBezTo>
                  <a:cubicBezTo>
                    <a:pt x="56881" y="125313"/>
                    <a:pt x="35714" y="120551"/>
                    <a:pt x="22485" y="107851"/>
                  </a:cubicBezTo>
                  <a:cubicBezTo>
                    <a:pt x="9256" y="95151"/>
                    <a:pt x="-1857" y="66576"/>
                    <a:pt x="260" y="53876"/>
                  </a:cubicBezTo>
                  <a:cubicBezTo>
                    <a:pt x="2377" y="41176"/>
                    <a:pt x="17193" y="37472"/>
                    <a:pt x="35185" y="31651"/>
                  </a:cubicBezTo>
                  <a:cubicBezTo>
                    <a:pt x="53177" y="25830"/>
                    <a:pt x="118793" y="-10682"/>
                    <a:pt x="143135" y="3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78B442C0-A828-AB65-2D33-C00CE532D86C}"/>
                </a:ext>
              </a:extLst>
            </p:cNvPr>
            <p:cNvSpPr/>
            <p:nvPr/>
          </p:nvSpPr>
          <p:spPr>
            <a:xfrm>
              <a:off x="4010660" y="2285901"/>
              <a:ext cx="50800" cy="5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A698131C-7D43-D53B-BE4B-DBB05F88A28A}"/>
                </a:ext>
              </a:extLst>
            </p:cNvPr>
            <p:cNvSpPr/>
            <p:nvPr/>
          </p:nvSpPr>
          <p:spPr>
            <a:xfrm>
              <a:off x="4692045" y="2247141"/>
              <a:ext cx="506938" cy="198431"/>
            </a:xfrm>
            <a:custGeom>
              <a:avLst/>
              <a:gdLst>
                <a:gd name="connsiteX0" fmla="*/ 121255 w 506938"/>
                <a:gd name="connsiteY0" fmla="*/ 102359 h 198431"/>
                <a:gd name="connsiteX1" fmla="*/ 38705 w 506938"/>
                <a:gd name="connsiteY1" fmla="*/ 121409 h 198431"/>
                <a:gd name="connsiteX2" fmla="*/ 70455 w 506938"/>
                <a:gd name="connsiteY2" fmla="*/ 80134 h 198431"/>
                <a:gd name="connsiteX3" fmla="*/ 51405 w 506938"/>
                <a:gd name="connsiteY3" fmla="*/ 86484 h 198431"/>
                <a:gd name="connsiteX4" fmla="*/ 114905 w 506938"/>
                <a:gd name="connsiteY4" fmla="*/ 29334 h 198431"/>
                <a:gd name="connsiteX5" fmla="*/ 79980 w 506938"/>
                <a:gd name="connsiteY5" fmla="*/ 51559 h 198431"/>
                <a:gd name="connsiteX6" fmla="*/ 175230 w 506938"/>
                <a:gd name="connsiteY6" fmla="*/ 32509 h 198431"/>
                <a:gd name="connsiteX7" fmla="*/ 248255 w 506938"/>
                <a:gd name="connsiteY7" fmla="*/ 64259 h 198431"/>
                <a:gd name="connsiteX8" fmla="*/ 305405 w 506938"/>
                <a:gd name="connsiteY8" fmla="*/ 80134 h 198431"/>
                <a:gd name="connsiteX9" fmla="*/ 311755 w 506938"/>
                <a:gd name="connsiteY9" fmla="*/ 83309 h 198431"/>
                <a:gd name="connsiteX10" fmla="*/ 333980 w 506938"/>
                <a:gd name="connsiteY10" fmla="*/ 115059 h 198431"/>
                <a:gd name="connsiteX11" fmla="*/ 321280 w 506938"/>
                <a:gd name="connsiteY11" fmla="*/ 127759 h 198431"/>
                <a:gd name="connsiteX12" fmla="*/ 407005 w 506938"/>
                <a:gd name="connsiteY12" fmla="*/ 134109 h 198431"/>
                <a:gd name="connsiteX13" fmla="*/ 356205 w 506938"/>
                <a:gd name="connsiteY13" fmla="*/ 137284 h 198431"/>
                <a:gd name="connsiteX14" fmla="*/ 394305 w 506938"/>
                <a:gd name="connsiteY14" fmla="*/ 172209 h 198431"/>
                <a:gd name="connsiteX15" fmla="*/ 438755 w 506938"/>
                <a:gd name="connsiteY15" fmla="*/ 194434 h 198431"/>
                <a:gd name="connsiteX16" fmla="*/ 480030 w 506938"/>
                <a:gd name="connsiteY16" fmla="*/ 197609 h 198431"/>
                <a:gd name="connsiteX17" fmla="*/ 505430 w 506938"/>
                <a:gd name="connsiteY17" fmla="*/ 184909 h 198431"/>
                <a:gd name="connsiteX18" fmla="*/ 435580 w 506938"/>
                <a:gd name="connsiteY18" fmla="*/ 175384 h 198431"/>
                <a:gd name="connsiteX19" fmla="*/ 343505 w 506938"/>
                <a:gd name="connsiteY19" fmla="*/ 80134 h 198431"/>
                <a:gd name="connsiteX20" fmla="*/ 140305 w 506938"/>
                <a:gd name="connsiteY20" fmla="*/ 7109 h 198431"/>
                <a:gd name="connsiteX21" fmla="*/ 165705 w 506938"/>
                <a:gd name="connsiteY21" fmla="*/ 7109 h 198431"/>
                <a:gd name="connsiteX22" fmla="*/ 48230 w 506938"/>
                <a:gd name="connsiteY22" fmla="*/ 45209 h 198431"/>
                <a:gd name="connsiteX23" fmla="*/ 79980 w 506938"/>
                <a:gd name="connsiteY23" fmla="*/ 42034 h 198431"/>
                <a:gd name="connsiteX24" fmla="*/ 32355 w 506938"/>
                <a:gd name="connsiteY24" fmla="*/ 89659 h 198431"/>
                <a:gd name="connsiteX25" fmla="*/ 605 w 506938"/>
                <a:gd name="connsiteY25" fmla="*/ 146809 h 198431"/>
                <a:gd name="connsiteX26" fmla="*/ 13305 w 506938"/>
                <a:gd name="connsiteY26" fmla="*/ 127759 h 198431"/>
                <a:gd name="connsiteX27" fmla="*/ 35530 w 506938"/>
                <a:gd name="connsiteY27" fmla="*/ 130934 h 198431"/>
                <a:gd name="connsiteX28" fmla="*/ 121255 w 506938"/>
                <a:gd name="connsiteY28" fmla="*/ 102359 h 19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6938" h="198431">
                  <a:moveTo>
                    <a:pt x="121255" y="102359"/>
                  </a:moveTo>
                  <a:cubicBezTo>
                    <a:pt x="121784" y="100772"/>
                    <a:pt x="47172" y="125113"/>
                    <a:pt x="38705" y="121409"/>
                  </a:cubicBezTo>
                  <a:cubicBezTo>
                    <a:pt x="30238" y="117705"/>
                    <a:pt x="70455" y="80134"/>
                    <a:pt x="70455" y="80134"/>
                  </a:cubicBezTo>
                  <a:cubicBezTo>
                    <a:pt x="72572" y="74313"/>
                    <a:pt x="43997" y="94951"/>
                    <a:pt x="51405" y="86484"/>
                  </a:cubicBezTo>
                  <a:cubicBezTo>
                    <a:pt x="58813" y="78017"/>
                    <a:pt x="110143" y="35155"/>
                    <a:pt x="114905" y="29334"/>
                  </a:cubicBezTo>
                  <a:cubicBezTo>
                    <a:pt x="119667" y="23513"/>
                    <a:pt x="69926" y="51030"/>
                    <a:pt x="79980" y="51559"/>
                  </a:cubicBezTo>
                  <a:cubicBezTo>
                    <a:pt x="90034" y="52088"/>
                    <a:pt x="147184" y="30392"/>
                    <a:pt x="175230" y="32509"/>
                  </a:cubicBezTo>
                  <a:cubicBezTo>
                    <a:pt x="203276" y="34626"/>
                    <a:pt x="226559" y="56322"/>
                    <a:pt x="248255" y="64259"/>
                  </a:cubicBezTo>
                  <a:cubicBezTo>
                    <a:pt x="269951" y="72196"/>
                    <a:pt x="305405" y="80134"/>
                    <a:pt x="305405" y="80134"/>
                  </a:cubicBezTo>
                  <a:cubicBezTo>
                    <a:pt x="315988" y="83309"/>
                    <a:pt x="306993" y="77488"/>
                    <a:pt x="311755" y="83309"/>
                  </a:cubicBezTo>
                  <a:cubicBezTo>
                    <a:pt x="316517" y="89130"/>
                    <a:pt x="332393" y="107651"/>
                    <a:pt x="333980" y="115059"/>
                  </a:cubicBezTo>
                  <a:cubicBezTo>
                    <a:pt x="335567" y="122467"/>
                    <a:pt x="309109" y="124584"/>
                    <a:pt x="321280" y="127759"/>
                  </a:cubicBezTo>
                  <a:cubicBezTo>
                    <a:pt x="333451" y="130934"/>
                    <a:pt x="401184" y="132522"/>
                    <a:pt x="407005" y="134109"/>
                  </a:cubicBezTo>
                  <a:cubicBezTo>
                    <a:pt x="412826" y="135697"/>
                    <a:pt x="358322" y="130934"/>
                    <a:pt x="356205" y="137284"/>
                  </a:cubicBezTo>
                  <a:cubicBezTo>
                    <a:pt x="354088" y="143634"/>
                    <a:pt x="380547" y="162684"/>
                    <a:pt x="394305" y="172209"/>
                  </a:cubicBezTo>
                  <a:cubicBezTo>
                    <a:pt x="408063" y="181734"/>
                    <a:pt x="424468" y="190201"/>
                    <a:pt x="438755" y="194434"/>
                  </a:cubicBezTo>
                  <a:cubicBezTo>
                    <a:pt x="453042" y="198667"/>
                    <a:pt x="468918" y="199196"/>
                    <a:pt x="480030" y="197609"/>
                  </a:cubicBezTo>
                  <a:cubicBezTo>
                    <a:pt x="491142" y="196022"/>
                    <a:pt x="512838" y="188613"/>
                    <a:pt x="505430" y="184909"/>
                  </a:cubicBezTo>
                  <a:cubicBezTo>
                    <a:pt x="498022" y="181205"/>
                    <a:pt x="462568" y="192847"/>
                    <a:pt x="435580" y="175384"/>
                  </a:cubicBezTo>
                  <a:cubicBezTo>
                    <a:pt x="408592" y="157921"/>
                    <a:pt x="392717" y="108180"/>
                    <a:pt x="343505" y="80134"/>
                  </a:cubicBezTo>
                  <a:cubicBezTo>
                    <a:pt x="294293" y="52088"/>
                    <a:pt x="169938" y="19280"/>
                    <a:pt x="140305" y="7109"/>
                  </a:cubicBezTo>
                  <a:cubicBezTo>
                    <a:pt x="110672" y="-5062"/>
                    <a:pt x="181051" y="759"/>
                    <a:pt x="165705" y="7109"/>
                  </a:cubicBezTo>
                  <a:cubicBezTo>
                    <a:pt x="150359" y="13459"/>
                    <a:pt x="62517" y="39388"/>
                    <a:pt x="48230" y="45209"/>
                  </a:cubicBezTo>
                  <a:cubicBezTo>
                    <a:pt x="33943" y="51030"/>
                    <a:pt x="82626" y="34626"/>
                    <a:pt x="79980" y="42034"/>
                  </a:cubicBezTo>
                  <a:cubicBezTo>
                    <a:pt x="77334" y="49442"/>
                    <a:pt x="45584" y="72196"/>
                    <a:pt x="32355" y="89659"/>
                  </a:cubicBezTo>
                  <a:cubicBezTo>
                    <a:pt x="19126" y="107122"/>
                    <a:pt x="3780" y="140459"/>
                    <a:pt x="605" y="146809"/>
                  </a:cubicBezTo>
                  <a:cubicBezTo>
                    <a:pt x="-2570" y="153159"/>
                    <a:pt x="7484" y="130405"/>
                    <a:pt x="13305" y="127759"/>
                  </a:cubicBezTo>
                  <a:cubicBezTo>
                    <a:pt x="19126" y="125113"/>
                    <a:pt x="22301" y="133051"/>
                    <a:pt x="35530" y="130934"/>
                  </a:cubicBezTo>
                  <a:cubicBezTo>
                    <a:pt x="48759" y="128817"/>
                    <a:pt x="120726" y="103946"/>
                    <a:pt x="121255" y="102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679C695A-682B-0F65-C62C-78825DE04CED}"/>
                </a:ext>
              </a:extLst>
            </p:cNvPr>
            <p:cNvSpPr/>
            <p:nvPr/>
          </p:nvSpPr>
          <p:spPr>
            <a:xfrm>
              <a:off x="4768475" y="2285941"/>
              <a:ext cx="261822" cy="146148"/>
            </a:xfrm>
            <a:custGeom>
              <a:avLst/>
              <a:gdLst>
                <a:gd name="connsiteX0" fmla="*/ 22600 w 261822"/>
                <a:gd name="connsiteY0" fmla="*/ 59 h 146148"/>
                <a:gd name="connsiteX1" fmla="*/ 6725 w 261822"/>
                <a:gd name="connsiteY1" fmla="*/ 69909 h 146148"/>
                <a:gd name="connsiteX2" fmla="*/ 86100 w 261822"/>
                <a:gd name="connsiteY2" fmla="*/ 104834 h 146148"/>
                <a:gd name="connsiteX3" fmla="*/ 70225 w 261822"/>
                <a:gd name="connsiteY3" fmla="*/ 98484 h 146148"/>
                <a:gd name="connsiteX4" fmla="*/ 213100 w 261822"/>
                <a:gd name="connsiteY4" fmla="*/ 120709 h 146148"/>
                <a:gd name="connsiteX5" fmla="*/ 181350 w 261822"/>
                <a:gd name="connsiteY5" fmla="*/ 117534 h 146148"/>
                <a:gd name="connsiteX6" fmla="*/ 260725 w 261822"/>
                <a:gd name="connsiteY6" fmla="*/ 76259 h 146148"/>
                <a:gd name="connsiteX7" fmla="*/ 222625 w 261822"/>
                <a:gd name="connsiteY7" fmla="*/ 111184 h 146148"/>
                <a:gd name="connsiteX8" fmla="*/ 152775 w 261822"/>
                <a:gd name="connsiteY8" fmla="*/ 146109 h 146148"/>
                <a:gd name="connsiteX9" fmla="*/ 133725 w 261822"/>
                <a:gd name="connsiteY9" fmla="*/ 117534 h 146148"/>
                <a:gd name="connsiteX10" fmla="*/ 25775 w 261822"/>
                <a:gd name="connsiteY10" fmla="*/ 92134 h 146148"/>
                <a:gd name="connsiteX11" fmla="*/ 375 w 261822"/>
                <a:gd name="connsiteY11" fmla="*/ 82609 h 146148"/>
                <a:gd name="connsiteX12" fmla="*/ 22600 w 261822"/>
                <a:gd name="connsiteY12" fmla="*/ 59 h 14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822" h="146148">
                  <a:moveTo>
                    <a:pt x="22600" y="59"/>
                  </a:moveTo>
                  <a:cubicBezTo>
                    <a:pt x="23658" y="-2058"/>
                    <a:pt x="-3858" y="52447"/>
                    <a:pt x="6725" y="69909"/>
                  </a:cubicBezTo>
                  <a:cubicBezTo>
                    <a:pt x="17308" y="87372"/>
                    <a:pt x="75517" y="100072"/>
                    <a:pt x="86100" y="104834"/>
                  </a:cubicBezTo>
                  <a:cubicBezTo>
                    <a:pt x="96683" y="109597"/>
                    <a:pt x="49058" y="95838"/>
                    <a:pt x="70225" y="98484"/>
                  </a:cubicBezTo>
                  <a:cubicBezTo>
                    <a:pt x="91392" y="101130"/>
                    <a:pt x="194579" y="117534"/>
                    <a:pt x="213100" y="120709"/>
                  </a:cubicBezTo>
                  <a:cubicBezTo>
                    <a:pt x="231621" y="123884"/>
                    <a:pt x="173413" y="124942"/>
                    <a:pt x="181350" y="117534"/>
                  </a:cubicBezTo>
                  <a:cubicBezTo>
                    <a:pt x="189288" y="110126"/>
                    <a:pt x="253846" y="77317"/>
                    <a:pt x="260725" y="76259"/>
                  </a:cubicBezTo>
                  <a:cubicBezTo>
                    <a:pt x="267604" y="75201"/>
                    <a:pt x="240617" y="99542"/>
                    <a:pt x="222625" y="111184"/>
                  </a:cubicBezTo>
                  <a:cubicBezTo>
                    <a:pt x="204633" y="122826"/>
                    <a:pt x="167592" y="145051"/>
                    <a:pt x="152775" y="146109"/>
                  </a:cubicBezTo>
                  <a:cubicBezTo>
                    <a:pt x="137958" y="147167"/>
                    <a:pt x="154892" y="126530"/>
                    <a:pt x="133725" y="117534"/>
                  </a:cubicBezTo>
                  <a:cubicBezTo>
                    <a:pt x="112558" y="108538"/>
                    <a:pt x="48000" y="97955"/>
                    <a:pt x="25775" y="92134"/>
                  </a:cubicBezTo>
                  <a:cubicBezTo>
                    <a:pt x="3550" y="86313"/>
                    <a:pt x="4079" y="93192"/>
                    <a:pt x="375" y="82609"/>
                  </a:cubicBezTo>
                  <a:cubicBezTo>
                    <a:pt x="-3329" y="72026"/>
                    <a:pt x="21542" y="2176"/>
                    <a:pt x="22600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9353DD61-C654-868E-8DAD-3CF6C133465E}"/>
                </a:ext>
              </a:extLst>
            </p:cNvPr>
            <p:cNvSpPr/>
            <p:nvPr/>
          </p:nvSpPr>
          <p:spPr>
            <a:xfrm>
              <a:off x="4695756" y="2382070"/>
              <a:ext cx="365548" cy="145776"/>
            </a:xfrm>
            <a:custGeom>
              <a:avLst/>
              <a:gdLst>
                <a:gd name="connsiteX0" fmla="*/ 69 w 365548"/>
                <a:gd name="connsiteY0" fmla="*/ 5530 h 145776"/>
                <a:gd name="connsiteX1" fmla="*/ 92144 w 365548"/>
                <a:gd name="connsiteY1" fmla="*/ 2355 h 145776"/>
                <a:gd name="connsiteX2" fmla="*/ 76269 w 365548"/>
                <a:gd name="connsiteY2" fmla="*/ 34105 h 145776"/>
                <a:gd name="connsiteX3" fmla="*/ 85794 w 365548"/>
                <a:gd name="connsiteY3" fmla="*/ 84905 h 145776"/>
                <a:gd name="connsiteX4" fmla="*/ 73094 w 365548"/>
                <a:gd name="connsiteY4" fmla="*/ 81730 h 145776"/>
                <a:gd name="connsiteX5" fmla="*/ 222319 w 365548"/>
                <a:gd name="connsiteY5" fmla="*/ 113480 h 145776"/>
                <a:gd name="connsiteX6" fmla="*/ 120719 w 365548"/>
                <a:gd name="connsiteY6" fmla="*/ 116655 h 145776"/>
                <a:gd name="connsiteX7" fmla="*/ 250894 w 365548"/>
                <a:gd name="connsiteY7" fmla="*/ 145230 h 145776"/>
                <a:gd name="connsiteX8" fmla="*/ 215969 w 365548"/>
                <a:gd name="connsiteY8" fmla="*/ 135705 h 145776"/>
                <a:gd name="connsiteX9" fmla="*/ 304869 w 365548"/>
                <a:gd name="connsiteY9" fmla="*/ 138880 h 145776"/>
                <a:gd name="connsiteX10" fmla="*/ 362019 w 365548"/>
                <a:gd name="connsiteY10" fmla="*/ 110305 h 145776"/>
                <a:gd name="connsiteX11" fmla="*/ 339794 w 365548"/>
                <a:gd name="connsiteY11" fmla="*/ 113480 h 145776"/>
                <a:gd name="connsiteX12" fmla="*/ 181044 w 365548"/>
                <a:gd name="connsiteY12" fmla="*/ 75380 h 145776"/>
                <a:gd name="connsiteX13" fmla="*/ 317569 w 365548"/>
                <a:gd name="connsiteY13" fmla="*/ 100780 h 145776"/>
                <a:gd name="connsiteX14" fmla="*/ 174694 w 365548"/>
                <a:gd name="connsiteY14" fmla="*/ 94430 h 145776"/>
                <a:gd name="connsiteX15" fmla="*/ 54044 w 365548"/>
                <a:gd name="connsiteY15" fmla="*/ 94430 h 145776"/>
                <a:gd name="connsiteX16" fmla="*/ 63569 w 365548"/>
                <a:gd name="connsiteY16" fmla="*/ 75380 h 145776"/>
                <a:gd name="connsiteX17" fmla="*/ 76269 w 365548"/>
                <a:gd name="connsiteY17" fmla="*/ 30930 h 145776"/>
                <a:gd name="connsiteX18" fmla="*/ 69 w 365548"/>
                <a:gd name="connsiteY18" fmla="*/ 5530 h 14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548" h="145776">
                  <a:moveTo>
                    <a:pt x="69" y="5530"/>
                  </a:moveTo>
                  <a:cubicBezTo>
                    <a:pt x="2715" y="768"/>
                    <a:pt x="79444" y="-2408"/>
                    <a:pt x="92144" y="2355"/>
                  </a:cubicBezTo>
                  <a:cubicBezTo>
                    <a:pt x="104844" y="7118"/>
                    <a:pt x="77327" y="20347"/>
                    <a:pt x="76269" y="34105"/>
                  </a:cubicBezTo>
                  <a:cubicBezTo>
                    <a:pt x="75211" y="47863"/>
                    <a:pt x="86323" y="76968"/>
                    <a:pt x="85794" y="84905"/>
                  </a:cubicBezTo>
                  <a:cubicBezTo>
                    <a:pt x="85265" y="92843"/>
                    <a:pt x="73094" y="81730"/>
                    <a:pt x="73094" y="81730"/>
                  </a:cubicBezTo>
                  <a:cubicBezTo>
                    <a:pt x="95848" y="86493"/>
                    <a:pt x="214382" y="107659"/>
                    <a:pt x="222319" y="113480"/>
                  </a:cubicBezTo>
                  <a:cubicBezTo>
                    <a:pt x="230256" y="119301"/>
                    <a:pt x="115957" y="111363"/>
                    <a:pt x="120719" y="116655"/>
                  </a:cubicBezTo>
                  <a:cubicBezTo>
                    <a:pt x="125482" y="121947"/>
                    <a:pt x="235019" y="142055"/>
                    <a:pt x="250894" y="145230"/>
                  </a:cubicBezTo>
                  <a:cubicBezTo>
                    <a:pt x="266769" y="148405"/>
                    <a:pt x="206973" y="136763"/>
                    <a:pt x="215969" y="135705"/>
                  </a:cubicBezTo>
                  <a:cubicBezTo>
                    <a:pt x="224965" y="134647"/>
                    <a:pt x="280527" y="143113"/>
                    <a:pt x="304869" y="138880"/>
                  </a:cubicBezTo>
                  <a:cubicBezTo>
                    <a:pt x="329211" y="134647"/>
                    <a:pt x="362019" y="110305"/>
                    <a:pt x="362019" y="110305"/>
                  </a:cubicBezTo>
                  <a:cubicBezTo>
                    <a:pt x="367840" y="106072"/>
                    <a:pt x="369957" y="119301"/>
                    <a:pt x="339794" y="113480"/>
                  </a:cubicBezTo>
                  <a:cubicBezTo>
                    <a:pt x="309631" y="107659"/>
                    <a:pt x="184748" y="77497"/>
                    <a:pt x="181044" y="75380"/>
                  </a:cubicBezTo>
                  <a:cubicBezTo>
                    <a:pt x="177340" y="73263"/>
                    <a:pt x="318627" y="97605"/>
                    <a:pt x="317569" y="100780"/>
                  </a:cubicBezTo>
                  <a:cubicBezTo>
                    <a:pt x="316511" y="103955"/>
                    <a:pt x="218615" y="95488"/>
                    <a:pt x="174694" y="94430"/>
                  </a:cubicBezTo>
                  <a:cubicBezTo>
                    <a:pt x="130773" y="93372"/>
                    <a:pt x="72565" y="97605"/>
                    <a:pt x="54044" y="94430"/>
                  </a:cubicBezTo>
                  <a:cubicBezTo>
                    <a:pt x="35523" y="91255"/>
                    <a:pt x="59865" y="85963"/>
                    <a:pt x="63569" y="75380"/>
                  </a:cubicBezTo>
                  <a:cubicBezTo>
                    <a:pt x="67273" y="64797"/>
                    <a:pt x="81032" y="43630"/>
                    <a:pt x="76269" y="30930"/>
                  </a:cubicBezTo>
                  <a:cubicBezTo>
                    <a:pt x="71506" y="18230"/>
                    <a:pt x="-2577" y="10292"/>
                    <a:pt x="69" y="5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6CDF55D1-6BF2-B28D-24BC-688B0CB198BD}"/>
                </a:ext>
              </a:extLst>
            </p:cNvPr>
            <p:cNvSpPr/>
            <p:nvPr/>
          </p:nvSpPr>
          <p:spPr>
            <a:xfrm>
              <a:off x="4730750" y="2392979"/>
              <a:ext cx="300821" cy="77251"/>
            </a:xfrm>
            <a:custGeom>
              <a:avLst/>
              <a:gdLst>
                <a:gd name="connsiteX0" fmla="*/ 0 w 300821"/>
                <a:gd name="connsiteY0" fmla="*/ 4146 h 77251"/>
                <a:gd name="connsiteX1" fmla="*/ 92075 w 300821"/>
                <a:gd name="connsiteY1" fmla="*/ 35896 h 77251"/>
                <a:gd name="connsiteX2" fmla="*/ 298450 w 300821"/>
                <a:gd name="connsiteY2" fmla="*/ 16846 h 77251"/>
                <a:gd name="connsiteX3" fmla="*/ 200025 w 300821"/>
                <a:gd name="connsiteY3" fmla="*/ 39071 h 77251"/>
                <a:gd name="connsiteX4" fmla="*/ 136525 w 300821"/>
                <a:gd name="connsiteY4" fmla="*/ 77171 h 77251"/>
                <a:gd name="connsiteX5" fmla="*/ 180975 w 300821"/>
                <a:gd name="connsiteY5" fmla="*/ 48596 h 77251"/>
                <a:gd name="connsiteX6" fmla="*/ 120650 w 300821"/>
                <a:gd name="connsiteY6" fmla="*/ 29546 h 77251"/>
                <a:gd name="connsiteX7" fmla="*/ 155575 w 300821"/>
                <a:gd name="connsiteY7" fmla="*/ 29546 h 77251"/>
                <a:gd name="connsiteX8" fmla="*/ 79375 w 300821"/>
                <a:gd name="connsiteY8" fmla="*/ 971 h 77251"/>
                <a:gd name="connsiteX9" fmla="*/ 130175 w 300821"/>
                <a:gd name="connsiteY9" fmla="*/ 7321 h 77251"/>
                <a:gd name="connsiteX10" fmla="*/ 92075 w 300821"/>
                <a:gd name="connsiteY10" fmla="*/ 13671 h 77251"/>
                <a:gd name="connsiteX11" fmla="*/ 0 w 300821"/>
                <a:gd name="connsiteY11" fmla="*/ 4146 h 7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0821" h="77251">
                  <a:moveTo>
                    <a:pt x="0" y="4146"/>
                  </a:moveTo>
                  <a:cubicBezTo>
                    <a:pt x="21166" y="18962"/>
                    <a:pt x="42333" y="33779"/>
                    <a:pt x="92075" y="35896"/>
                  </a:cubicBezTo>
                  <a:cubicBezTo>
                    <a:pt x="141817" y="38013"/>
                    <a:pt x="280458" y="16317"/>
                    <a:pt x="298450" y="16846"/>
                  </a:cubicBezTo>
                  <a:cubicBezTo>
                    <a:pt x="316442" y="17375"/>
                    <a:pt x="227013" y="29017"/>
                    <a:pt x="200025" y="39071"/>
                  </a:cubicBezTo>
                  <a:cubicBezTo>
                    <a:pt x="173038" y="49125"/>
                    <a:pt x="139700" y="75584"/>
                    <a:pt x="136525" y="77171"/>
                  </a:cubicBezTo>
                  <a:cubicBezTo>
                    <a:pt x="133350" y="78758"/>
                    <a:pt x="183621" y="56533"/>
                    <a:pt x="180975" y="48596"/>
                  </a:cubicBezTo>
                  <a:cubicBezTo>
                    <a:pt x="178329" y="40659"/>
                    <a:pt x="124883" y="32721"/>
                    <a:pt x="120650" y="29546"/>
                  </a:cubicBezTo>
                  <a:cubicBezTo>
                    <a:pt x="116417" y="26371"/>
                    <a:pt x="162454" y="34308"/>
                    <a:pt x="155575" y="29546"/>
                  </a:cubicBezTo>
                  <a:cubicBezTo>
                    <a:pt x="148696" y="24784"/>
                    <a:pt x="83608" y="4675"/>
                    <a:pt x="79375" y="971"/>
                  </a:cubicBezTo>
                  <a:cubicBezTo>
                    <a:pt x="75142" y="-2733"/>
                    <a:pt x="128058" y="5204"/>
                    <a:pt x="130175" y="7321"/>
                  </a:cubicBezTo>
                  <a:cubicBezTo>
                    <a:pt x="132292" y="9438"/>
                    <a:pt x="92075" y="13671"/>
                    <a:pt x="92075" y="13671"/>
                  </a:cubicBezTo>
                  <a:lnTo>
                    <a:pt x="0" y="414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17BFCC7-4E81-99B3-F14A-A50E6EEF8675}"/>
                </a:ext>
              </a:extLst>
            </p:cNvPr>
            <p:cNvSpPr/>
            <p:nvPr/>
          </p:nvSpPr>
          <p:spPr>
            <a:xfrm>
              <a:off x="4798410" y="2270853"/>
              <a:ext cx="174453" cy="135456"/>
            </a:xfrm>
            <a:custGeom>
              <a:avLst/>
              <a:gdLst>
                <a:gd name="connsiteX0" fmla="*/ 119665 w 174453"/>
                <a:gd name="connsiteY0" fmla="*/ 8797 h 135456"/>
                <a:gd name="connsiteX1" fmla="*/ 173640 w 174453"/>
                <a:gd name="connsiteY1" fmla="*/ 75472 h 135456"/>
                <a:gd name="connsiteX2" fmla="*/ 145065 w 174453"/>
                <a:gd name="connsiteY2" fmla="*/ 126272 h 135456"/>
                <a:gd name="connsiteX3" fmla="*/ 52990 w 174453"/>
                <a:gd name="connsiteY3" fmla="*/ 132622 h 135456"/>
                <a:gd name="connsiteX4" fmla="*/ 2190 w 174453"/>
                <a:gd name="connsiteY4" fmla="*/ 94522 h 135456"/>
                <a:gd name="connsiteX5" fmla="*/ 8540 w 174453"/>
                <a:gd name="connsiteY5" fmla="*/ 46897 h 135456"/>
                <a:gd name="connsiteX6" fmla="*/ 11715 w 174453"/>
                <a:gd name="connsiteY6" fmla="*/ 53247 h 135456"/>
                <a:gd name="connsiteX7" fmla="*/ 24415 w 174453"/>
                <a:gd name="connsiteY7" fmla="*/ 18322 h 135456"/>
                <a:gd name="connsiteX8" fmla="*/ 59340 w 174453"/>
                <a:gd name="connsiteY8" fmla="*/ 2447 h 135456"/>
                <a:gd name="connsiteX9" fmla="*/ 119665 w 174453"/>
                <a:gd name="connsiteY9" fmla="*/ 8797 h 13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53" h="135456">
                  <a:moveTo>
                    <a:pt x="119665" y="8797"/>
                  </a:moveTo>
                  <a:cubicBezTo>
                    <a:pt x="138715" y="20968"/>
                    <a:pt x="169407" y="55893"/>
                    <a:pt x="173640" y="75472"/>
                  </a:cubicBezTo>
                  <a:cubicBezTo>
                    <a:pt x="177873" y="95051"/>
                    <a:pt x="165173" y="116747"/>
                    <a:pt x="145065" y="126272"/>
                  </a:cubicBezTo>
                  <a:cubicBezTo>
                    <a:pt x="124957" y="135797"/>
                    <a:pt x="76803" y="137914"/>
                    <a:pt x="52990" y="132622"/>
                  </a:cubicBezTo>
                  <a:cubicBezTo>
                    <a:pt x="29177" y="127330"/>
                    <a:pt x="9598" y="108809"/>
                    <a:pt x="2190" y="94522"/>
                  </a:cubicBezTo>
                  <a:cubicBezTo>
                    <a:pt x="-5218" y="80235"/>
                    <a:pt x="8540" y="46897"/>
                    <a:pt x="8540" y="46897"/>
                  </a:cubicBezTo>
                  <a:cubicBezTo>
                    <a:pt x="10127" y="40018"/>
                    <a:pt x="9069" y="58009"/>
                    <a:pt x="11715" y="53247"/>
                  </a:cubicBezTo>
                  <a:cubicBezTo>
                    <a:pt x="14361" y="48485"/>
                    <a:pt x="16477" y="26789"/>
                    <a:pt x="24415" y="18322"/>
                  </a:cubicBezTo>
                  <a:cubicBezTo>
                    <a:pt x="32352" y="9855"/>
                    <a:pt x="43465" y="5093"/>
                    <a:pt x="59340" y="2447"/>
                  </a:cubicBezTo>
                  <a:cubicBezTo>
                    <a:pt x="75215" y="-199"/>
                    <a:pt x="100615" y="-3374"/>
                    <a:pt x="119665" y="87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FA5572FD-F388-086F-BBFB-A6A84B855543}"/>
                </a:ext>
              </a:extLst>
            </p:cNvPr>
            <p:cNvSpPr/>
            <p:nvPr/>
          </p:nvSpPr>
          <p:spPr>
            <a:xfrm>
              <a:off x="4873986" y="2316399"/>
              <a:ext cx="50800" cy="5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CE8CD1FF-028C-1927-4A84-081DF2A1CB58}"/>
                </a:ext>
              </a:extLst>
            </p:cNvPr>
            <p:cNvSpPr/>
            <p:nvPr/>
          </p:nvSpPr>
          <p:spPr>
            <a:xfrm>
              <a:off x="3724274" y="1999233"/>
              <a:ext cx="504826" cy="103384"/>
            </a:xfrm>
            <a:custGeom>
              <a:avLst/>
              <a:gdLst>
                <a:gd name="connsiteX0" fmla="*/ 1 w 504826"/>
                <a:gd name="connsiteY0" fmla="*/ 58167 h 103384"/>
                <a:gd name="connsiteX1" fmla="*/ 203201 w 504826"/>
                <a:gd name="connsiteY1" fmla="*/ 29592 h 103384"/>
                <a:gd name="connsiteX2" fmla="*/ 155576 w 504826"/>
                <a:gd name="connsiteY2" fmla="*/ 1017 h 103384"/>
                <a:gd name="connsiteX3" fmla="*/ 282576 w 504826"/>
                <a:gd name="connsiteY3" fmla="*/ 7367 h 103384"/>
                <a:gd name="connsiteX4" fmla="*/ 244476 w 504826"/>
                <a:gd name="connsiteY4" fmla="*/ 16892 h 103384"/>
                <a:gd name="connsiteX5" fmla="*/ 390526 w 504826"/>
                <a:gd name="connsiteY5" fmla="*/ 7367 h 103384"/>
                <a:gd name="connsiteX6" fmla="*/ 333376 w 504826"/>
                <a:gd name="connsiteY6" fmla="*/ 4192 h 103384"/>
                <a:gd name="connsiteX7" fmla="*/ 485776 w 504826"/>
                <a:gd name="connsiteY7" fmla="*/ 29592 h 103384"/>
                <a:gd name="connsiteX8" fmla="*/ 450851 w 504826"/>
                <a:gd name="connsiteY8" fmla="*/ 13717 h 103384"/>
                <a:gd name="connsiteX9" fmla="*/ 504826 w 504826"/>
                <a:gd name="connsiteY9" fmla="*/ 102617 h 103384"/>
                <a:gd name="connsiteX10" fmla="*/ 450851 w 504826"/>
                <a:gd name="connsiteY10" fmla="*/ 54992 h 103384"/>
                <a:gd name="connsiteX11" fmla="*/ 387351 w 504826"/>
                <a:gd name="connsiteY11" fmla="*/ 23242 h 103384"/>
                <a:gd name="connsiteX12" fmla="*/ 200026 w 504826"/>
                <a:gd name="connsiteY12" fmla="*/ 35942 h 103384"/>
                <a:gd name="connsiteX13" fmla="*/ 415926 w 504826"/>
                <a:gd name="connsiteY13" fmla="*/ 16892 h 103384"/>
                <a:gd name="connsiteX14" fmla="*/ 206376 w 504826"/>
                <a:gd name="connsiteY14" fmla="*/ 4192 h 103384"/>
                <a:gd name="connsiteX15" fmla="*/ 1 w 504826"/>
                <a:gd name="connsiteY15" fmla="*/ 58167 h 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826" h="103384">
                  <a:moveTo>
                    <a:pt x="1" y="58167"/>
                  </a:moveTo>
                  <a:cubicBezTo>
                    <a:pt x="-528" y="62400"/>
                    <a:pt x="177272" y="39117"/>
                    <a:pt x="203201" y="29592"/>
                  </a:cubicBezTo>
                  <a:cubicBezTo>
                    <a:pt x="229130" y="20067"/>
                    <a:pt x="142347" y="4721"/>
                    <a:pt x="155576" y="1017"/>
                  </a:cubicBezTo>
                  <a:cubicBezTo>
                    <a:pt x="168805" y="-2687"/>
                    <a:pt x="267759" y="4721"/>
                    <a:pt x="282576" y="7367"/>
                  </a:cubicBezTo>
                  <a:cubicBezTo>
                    <a:pt x="297393" y="10013"/>
                    <a:pt x="226484" y="16892"/>
                    <a:pt x="244476" y="16892"/>
                  </a:cubicBezTo>
                  <a:cubicBezTo>
                    <a:pt x="262468" y="16892"/>
                    <a:pt x="375709" y="9484"/>
                    <a:pt x="390526" y="7367"/>
                  </a:cubicBezTo>
                  <a:cubicBezTo>
                    <a:pt x="405343" y="5250"/>
                    <a:pt x="317501" y="488"/>
                    <a:pt x="333376" y="4192"/>
                  </a:cubicBezTo>
                  <a:cubicBezTo>
                    <a:pt x="349251" y="7896"/>
                    <a:pt x="466197" y="28005"/>
                    <a:pt x="485776" y="29592"/>
                  </a:cubicBezTo>
                  <a:cubicBezTo>
                    <a:pt x="505355" y="31179"/>
                    <a:pt x="447676" y="1546"/>
                    <a:pt x="450851" y="13717"/>
                  </a:cubicBezTo>
                  <a:cubicBezTo>
                    <a:pt x="454026" y="25888"/>
                    <a:pt x="504826" y="95738"/>
                    <a:pt x="504826" y="102617"/>
                  </a:cubicBezTo>
                  <a:cubicBezTo>
                    <a:pt x="504826" y="109496"/>
                    <a:pt x="470430" y="68221"/>
                    <a:pt x="450851" y="54992"/>
                  </a:cubicBezTo>
                  <a:cubicBezTo>
                    <a:pt x="431272" y="41763"/>
                    <a:pt x="429155" y="26417"/>
                    <a:pt x="387351" y="23242"/>
                  </a:cubicBezTo>
                  <a:lnTo>
                    <a:pt x="200026" y="35942"/>
                  </a:lnTo>
                  <a:cubicBezTo>
                    <a:pt x="204788" y="34884"/>
                    <a:pt x="414868" y="22183"/>
                    <a:pt x="415926" y="16892"/>
                  </a:cubicBezTo>
                  <a:cubicBezTo>
                    <a:pt x="416984" y="11601"/>
                    <a:pt x="271993" y="-1100"/>
                    <a:pt x="206376" y="4192"/>
                  </a:cubicBezTo>
                  <a:cubicBezTo>
                    <a:pt x="140759" y="9484"/>
                    <a:pt x="530" y="53934"/>
                    <a:pt x="1" y="58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EBFF9607-8B8A-9E61-243C-1E7B38EB21C3}"/>
                </a:ext>
              </a:extLst>
            </p:cNvPr>
            <p:cNvSpPr/>
            <p:nvPr/>
          </p:nvSpPr>
          <p:spPr>
            <a:xfrm>
              <a:off x="3707828" y="2116836"/>
              <a:ext cx="437611" cy="77841"/>
            </a:xfrm>
            <a:custGeom>
              <a:avLst/>
              <a:gdLst>
                <a:gd name="connsiteX0" fmla="*/ 432372 w 437611"/>
                <a:gd name="connsiteY0" fmla="*/ 10414 h 77841"/>
                <a:gd name="connsiteX1" fmla="*/ 305372 w 437611"/>
                <a:gd name="connsiteY1" fmla="*/ 10414 h 77841"/>
                <a:gd name="connsiteX2" fmla="*/ 3747 w 437611"/>
                <a:gd name="connsiteY2" fmla="*/ 77089 h 77841"/>
                <a:gd name="connsiteX3" fmla="*/ 130747 w 437611"/>
                <a:gd name="connsiteY3" fmla="*/ 45339 h 77841"/>
                <a:gd name="connsiteX4" fmla="*/ 41847 w 437611"/>
                <a:gd name="connsiteY4" fmla="*/ 29464 h 77841"/>
                <a:gd name="connsiteX5" fmla="*/ 98997 w 437611"/>
                <a:gd name="connsiteY5" fmla="*/ 7239 h 77841"/>
                <a:gd name="connsiteX6" fmla="*/ 572 w 437611"/>
                <a:gd name="connsiteY6" fmla="*/ 7239 h 77841"/>
                <a:gd name="connsiteX7" fmla="*/ 102172 w 437611"/>
                <a:gd name="connsiteY7" fmla="*/ 889 h 77841"/>
                <a:gd name="connsiteX8" fmla="*/ 70422 w 437611"/>
                <a:gd name="connsiteY8" fmla="*/ 29464 h 77841"/>
                <a:gd name="connsiteX9" fmla="*/ 124397 w 437611"/>
                <a:gd name="connsiteY9" fmla="*/ 29464 h 77841"/>
                <a:gd name="connsiteX10" fmla="*/ 51372 w 437611"/>
                <a:gd name="connsiteY10" fmla="*/ 73914 h 77841"/>
                <a:gd name="connsiteX11" fmla="*/ 143447 w 437611"/>
                <a:gd name="connsiteY11" fmla="*/ 29464 h 77841"/>
                <a:gd name="connsiteX12" fmla="*/ 432372 w 437611"/>
                <a:gd name="connsiteY12" fmla="*/ 10414 h 7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611" h="77841">
                  <a:moveTo>
                    <a:pt x="432372" y="10414"/>
                  </a:moveTo>
                  <a:cubicBezTo>
                    <a:pt x="459360" y="7239"/>
                    <a:pt x="376810" y="-699"/>
                    <a:pt x="305372" y="10414"/>
                  </a:cubicBezTo>
                  <a:cubicBezTo>
                    <a:pt x="233934" y="21527"/>
                    <a:pt x="32851" y="71268"/>
                    <a:pt x="3747" y="77089"/>
                  </a:cubicBezTo>
                  <a:cubicBezTo>
                    <a:pt x="-25357" y="82910"/>
                    <a:pt x="124397" y="53276"/>
                    <a:pt x="130747" y="45339"/>
                  </a:cubicBezTo>
                  <a:cubicBezTo>
                    <a:pt x="137097" y="37402"/>
                    <a:pt x="47139" y="35814"/>
                    <a:pt x="41847" y="29464"/>
                  </a:cubicBezTo>
                  <a:cubicBezTo>
                    <a:pt x="36555" y="23114"/>
                    <a:pt x="105876" y="10943"/>
                    <a:pt x="98997" y="7239"/>
                  </a:cubicBezTo>
                  <a:cubicBezTo>
                    <a:pt x="92118" y="3535"/>
                    <a:pt x="43" y="8297"/>
                    <a:pt x="572" y="7239"/>
                  </a:cubicBezTo>
                  <a:cubicBezTo>
                    <a:pt x="1101" y="6181"/>
                    <a:pt x="90530" y="-2815"/>
                    <a:pt x="102172" y="889"/>
                  </a:cubicBezTo>
                  <a:cubicBezTo>
                    <a:pt x="113814" y="4593"/>
                    <a:pt x="66718" y="24702"/>
                    <a:pt x="70422" y="29464"/>
                  </a:cubicBezTo>
                  <a:cubicBezTo>
                    <a:pt x="74126" y="34226"/>
                    <a:pt x="127572" y="22056"/>
                    <a:pt x="124397" y="29464"/>
                  </a:cubicBezTo>
                  <a:cubicBezTo>
                    <a:pt x="121222" y="36872"/>
                    <a:pt x="48197" y="73914"/>
                    <a:pt x="51372" y="73914"/>
                  </a:cubicBezTo>
                  <a:cubicBezTo>
                    <a:pt x="54547" y="73914"/>
                    <a:pt x="82064" y="41635"/>
                    <a:pt x="143447" y="29464"/>
                  </a:cubicBezTo>
                  <a:cubicBezTo>
                    <a:pt x="204830" y="17293"/>
                    <a:pt x="405384" y="13589"/>
                    <a:pt x="432372" y="10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370C2783-7010-6E8C-1ECB-9A642CCE0F65}"/>
                </a:ext>
              </a:extLst>
            </p:cNvPr>
            <p:cNvSpPr/>
            <p:nvPr/>
          </p:nvSpPr>
          <p:spPr>
            <a:xfrm>
              <a:off x="3803650" y="2156985"/>
              <a:ext cx="409668" cy="65727"/>
            </a:xfrm>
            <a:custGeom>
              <a:avLst/>
              <a:gdLst>
                <a:gd name="connsiteX0" fmla="*/ 0 w 409668"/>
                <a:gd name="connsiteY0" fmla="*/ 33765 h 65727"/>
                <a:gd name="connsiteX1" fmla="*/ 228600 w 409668"/>
                <a:gd name="connsiteY1" fmla="*/ 2015 h 65727"/>
                <a:gd name="connsiteX2" fmla="*/ 196850 w 409668"/>
                <a:gd name="connsiteY2" fmla="*/ 5190 h 65727"/>
                <a:gd name="connsiteX3" fmla="*/ 314325 w 409668"/>
                <a:gd name="connsiteY3" fmla="*/ 21065 h 65727"/>
                <a:gd name="connsiteX4" fmla="*/ 409575 w 409668"/>
                <a:gd name="connsiteY4" fmla="*/ 65515 h 65727"/>
                <a:gd name="connsiteX5" fmla="*/ 330200 w 409668"/>
                <a:gd name="connsiteY5" fmla="*/ 36940 h 65727"/>
                <a:gd name="connsiteX6" fmla="*/ 241300 w 409668"/>
                <a:gd name="connsiteY6" fmla="*/ 14715 h 65727"/>
                <a:gd name="connsiteX7" fmla="*/ 320675 w 409668"/>
                <a:gd name="connsiteY7" fmla="*/ 62340 h 65727"/>
                <a:gd name="connsiteX8" fmla="*/ 254000 w 409668"/>
                <a:gd name="connsiteY8" fmla="*/ 11540 h 65727"/>
                <a:gd name="connsiteX9" fmla="*/ 200025 w 409668"/>
                <a:gd name="connsiteY9" fmla="*/ 14715 h 65727"/>
                <a:gd name="connsiteX10" fmla="*/ 0 w 409668"/>
                <a:gd name="connsiteY10" fmla="*/ 33765 h 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668" h="65727">
                  <a:moveTo>
                    <a:pt x="0" y="33765"/>
                  </a:moveTo>
                  <a:lnTo>
                    <a:pt x="228600" y="2015"/>
                  </a:lnTo>
                  <a:cubicBezTo>
                    <a:pt x="261408" y="-2748"/>
                    <a:pt x="182563" y="2015"/>
                    <a:pt x="196850" y="5190"/>
                  </a:cubicBezTo>
                  <a:cubicBezTo>
                    <a:pt x="211137" y="8365"/>
                    <a:pt x="278871" y="11011"/>
                    <a:pt x="314325" y="21065"/>
                  </a:cubicBezTo>
                  <a:cubicBezTo>
                    <a:pt x="349779" y="31119"/>
                    <a:pt x="406929" y="62869"/>
                    <a:pt x="409575" y="65515"/>
                  </a:cubicBezTo>
                  <a:cubicBezTo>
                    <a:pt x="412221" y="68161"/>
                    <a:pt x="358246" y="45407"/>
                    <a:pt x="330200" y="36940"/>
                  </a:cubicBezTo>
                  <a:cubicBezTo>
                    <a:pt x="302154" y="28473"/>
                    <a:pt x="242887" y="10482"/>
                    <a:pt x="241300" y="14715"/>
                  </a:cubicBezTo>
                  <a:cubicBezTo>
                    <a:pt x="239713" y="18948"/>
                    <a:pt x="318558" y="62869"/>
                    <a:pt x="320675" y="62340"/>
                  </a:cubicBezTo>
                  <a:cubicBezTo>
                    <a:pt x="322792" y="61811"/>
                    <a:pt x="274108" y="19477"/>
                    <a:pt x="254000" y="11540"/>
                  </a:cubicBezTo>
                  <a:cubicBezTo>
                    <a:pt x="233892" y="3603"/>
                    <a:pt x="200025" y="14715"/>
                    <a:pt x="200025" y="14715"/>
                  </a:cubicBezTo>
                  <a:lnTo>
                    <a:pt x="0" y="3376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1C5A1168-3569-4A9C-1E2B-E46A45E60859}"/>
                </a:ext>
              </a:extLst>
            </p:cNvPr>
            <p:cNvSpPr/>
            <p:nvPr/>
          </p:nvSpPr>
          <p:spPr>
            <a:xfrm>
              <a:off x="4736268" y="2177179"/>
              <a:ext cx="504706" cy="209373"/>
            </a:xfrm>
            <a:custGeom>
              <a:avLst/>
              <a:gdLst>
                <a:gd name="connsiteX0" fmla="*/ 832 w 504706"/>
                <a:gd name="connsiteY0" fmla="*/ 51671 h 209373"/>
                <a:gd name="connsiteX1" fmla="*/ 219907 w 504706"/>
                <a:gd name="connsiteY1" fmla="*/ 29446 h 209373"/>
                <a:gd name="connsiteX2" fmla="*/ 191332 w 504706"/>
                <a:gd name="connsiteY2" fmla="*/ 10396 h 209373"/>
                <a:gd name="connsiteX3" fmla="*/ 296107 w 504706"/>
                <a:gd name="connsiteY3" fmla="*/ 32621 h 209373"/>
                <a:gd name="connsiteX4" fmla="*/ 378657 w 504706"/>
                <a:gd name="connsiteY4" fmla="*/ 77071 h 209373"/>
                <a:gd name="connsiteX5" fmla="*/ 413582 w 504706"/>
                <a:gd name="connsiteY5" fmla="*/ 169146 h 209373"/>
                <a:gd name="connsiteX6" fmla="*/ 438982 w 504706"/>
                <a:gd name="connsiteY6" fmla="*/ 143746 h 209373"/>
                <a:gd name="connsiteX7" fmla="*/ 502482 w 504706"/>
                <a:gd name="connsiteY7" fmla="*/ 207246 h 209373"/>
                <a:gd name="connsiteX8" fmla="*/ 350082 w 504706"/>
                <a:gd name="connsiteY8" fmla="*/ 51671 h 209373"/>
                <a:gd name="connsiteX9" fmla="*/ 299282 w 504706"/>
                <a:gd name="connsiteY9" fmla="*/ 4046 h 209373"/>
                <a:gd name="connsiteX10" fmla="*/ 159582 w 504706"/>
                <a:gd name="connsiteY10" fmla="*/ 4046 h 209373"/>
                <a:gd name="connsiteX11" fmla="*/ 165932 w 504706"/>
                <a:gd name="connsiteY11" fmla="*/ 16746 h 209373"/>
                <a:gd name="connsiteX12" fmla="*/ 124657 w 504706"/>
                <a:gd name="connsiteY12" fmla="*/ 32621 h 209373"/>
                <a:gd name="connsiteX13" fmla="*/ 143707 w 504706"/>
                <a:gd name="connsiteY13" fmla="*/ 871 h 209373"/>
                <a:gd name="connsiteX14" fmla="*/ 832 w 504706"/>
                <a:gd name="connsiteY14" fmla="*/ 51671 h 20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4706" h="209373">
                  <a:moveTo>
                    <a:pt x="832" y="51671"/>
                  </a:moveTo>
                  <a:cubicBezTo>
                    <a:pt x="13532" y="56434"/>
                    <a:pt x="188157" y="36325"/>
                    <a:pt x="219907" y="29446"/>
                  </a:cubicBezTo>
                  <a:cubicBezTo>
                    <a:pt x="251657" y="22567"/>
                    <a:pt x="178632" y="9867"/>
                    <a:pt x="191332" y="10396"/>
                  </a:cubicBezTo>
                  <a:cubicBezTo>
                    <a:pt x="204032" y="10925"/>
                    <a:pt x="264886" y="21509"/>
                    <a:pt x="296107" y="32621"/>
                  </a:cubicBezTo>
                  <a:cubicBezTo>
                    <a:pt x="327328" y="43733"/>
                    <a:pt x="359078" y="54317"/>
                    <a:pt x="378657" y="77071"/>
                  </a:cubicBezTo>
                  <a:cubicBezTo>
                    <a:pt x="398236" y="99825"/>
                    <a:pt x="403528" y="158034"/>
                    <a:pt x="413582" y="169146"/>
                  </a:cubicBezTo>
                  <a:cubicBezTo>
                    <a:pt x="423636" y="180258"/>
                    <a:pt x="424165" y="137396"/>
                    <a:pt x="438982" y="143746"/>
                  </a:cubicBezTo>
                  <a:cubicBezTo>
                    <a:pt x="453799" y="150096"/>
                    <a:pt x="517299" y="222592"/>
                    <a:pt x="502482" y="207246"/>
                  </a:cubicBezTo>
                  <a:cubicBezTo>
                    <a:pt x="487665" y="191900"/>
                    <a:pt x="383949" y="85538"/>
                    <a:pt x="350082" y="51671"/>
                  </a:cubicBezTo>
                  <a:cubicBezTo>
                    <a:pt x="316215" y="17804"/>
                    <a:pt x="331032" y="11983"/>
                    <a:pt x="299282" y="4046"/>
                  </a:cubicBezTo>
                  <a:cubicBezTo>
                    <a:pt x="267532" y="-3891"/>
                    <a:pt x="181807" y="1929"/>
                    <a:pt x="159582" y="4046"/>
                  </a:cubicBezTo>
                  <a:cubicBezTo>
                    <a:pt x="137357" y="6163"/>
                    <a:pt x="171753" y="11984"/>
                    <a:pt x="165932" y="16746"/>
                  </a:cubicBezTo>
                  <a:cubicBezTo>
                    <a:pt x="160111" y="21508"/>
                    <a:pt x="128361" y="35267"/>
                    <a:pt x="124657" y="32621"/>
                  </a:cubicBezTo>
                  <a:cubicBezTo>
                    <a:pt x="120953" y="29975"/>
                    <a:pt x="162757" y="-3891"/>
                    <a:pt x="143707" y="871"/>
                  </a:cubicBezTo>
                  <a:cubicBezTo>
                    <a:pt x="124657" y="5633"/>
                    <a:pt x="-11868" y="46908"/>
                    <a:pt x="832" y="51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E4A87BDD-A2CF-50E5-5090-C0A282E9B356}"/>
                </a:ext>
              </a:extLst>
            </p:cNvPr>
            <p:cNvSpPr/>
            <p:nvPr/>
          </p:nvSpPr>
          <p:spPr>
            <a:xfrm>
              <a:off x="4611791" y="1997029"/>
              <a:ext cx="561782" cy="114615"/>
            </a:xfrm>
            <a:custGeom>
              <a:avLst/>
              <a:gdLst>
                <a:gd name="connsiteX0" fmla="*/ 1484 w 561782"/>
                <a:gd name="connsiteY0" fmla="*/ 114346 h 114615"/>
                <a:gd name="connsiteX1" fmla="*/ 211034 w 561782"/>
                <a:gd name="connsiteY1" fmla="*/ 54021 h 114615"/>
                <a:gd name="connsiteX2" fmla="*/ 125309 w 561782"/>
                <a:gd name="connsiteY2" fmla="*/ 82596 h 114615"/>
                <a:gd name="connsiteX3" fmla="*/ 274534 w 561782"/>
                <a:gd name="connsiteY3" fmla="*/ 22271 h 114615"/>
                <a:gd name="connsiteX4" fmla="*/ 242784 w 561782"/>
                <a:gd name="connsiteY4" fmla="*/ 6396 h 114615"/>
                <a:gd name="connsiteX5" fmla="*/ 341209 w 561782"/>
                <a:gd name="connsiteY5" fmla="*/ 34971 h 114615"/>
                <a:gd name="connsiteX6" fmla="*/ 338034 w 561782"/>
                <a:gd name="connsiteY6" fmla="*/ 38146 h 114615"/>
                <a:gd name="connsiteX7" fmla="*/ 474559 w 561782"/>
                <a:gd name="connsiteY7" fmla="*/ 3221 h 114615"/>
                <a:gd name="connsiteX8" fmla="*/ 433284 w 561782"/>
                <a:gd name="connsiteY8" fmla="*/ 19096 h 114615"/>
                <a:gd name="connsiteX9" fmla="*/ 525359 w 561782"/>
                <a:gd name="connsiteY9" fmla="*/ 73071 h 114615"/>
                <a:gd name="connsiteX10" fmla="*/ 442809 w 561782"/>
                <a:gd name="connsiteY10" fmla="*/ 66721 h 114615"/>
                <a:gd name="connsiteX11" fmla="*/ 560284 w 561782"/>
                <a:gd name="connsiteY11" fmla="*/ 95296 h 114615"/>
                <a:gd name="connsiteX12" fmla="*/ 496784 w 561782"/>
                <a:gd name="connsiteY12" fmla="*/ 60371 h 114615"/>
                <a:gd name="connsiteX13" fmla="*/ 322159 w 561782"/>
                <a:gd name="connsiteY13" fmla="*/ 46 h 114615"/>
                <a:gd name="connsiteX14" fmla="*/ 144359 w 561782"/>
                <a:gd name="connsiteY14" fmla="*/ 50846 h 114615"/>
                <a:gd name="connsiteX15" fmla="*/ 96734 w 561782"/>
                <a:gd name="connsiteY15" fmla="*/ 76246 h 114615"/>
                <a:gd name="connsiteX16" fmla="*/ 115784 w 561782"/>
                <a:gd name="connsiteY16" fmla="*/ 25446 h 114615"/>
                <a:gd name="connsiteX17" fmla="*/ 1484 w 561782"/>
                <a:gd name="connsiteY17" fmla="*/ 114346 h 1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1782" h="114615">
                  <a:moveTo>
                    <a:pt x="1484" y="114346"/>
                  </a:moveTo>
                  <a:cubicBezTo>
                    <a:pt x="17359" y="119108"/>
                    <a:pt x="190397" y="59313"/>
                    <a:pt x="211034" y="54021"/>
                  </a:cubicBezTo>
                  <a:cubicBezTo>
                    <a:pt x="231671" y="48729"/>
                    <a:pt x="114726" y="87888"/>
                    <a:pt x="125309" y="82596"/>
                  </a:cubicBezTo>
                  <a:cubicBezTo>
                    <a:pt x="135892" y="77304"/>
                    <a:pt x="254955" y="34971"/>
                    <a:pt x="274534" y="22271"/>
                  </a:cubicBezTo>
                  <a:cubicBezTo>
                    <a:pt x="294113" y="9571"/>
                    <a:pt x="231672" y="4279"/>
                    <a:pt x="242784" y="6396"/>
                  </a:cubicBezTo>
                  <a:cubicBezTo>
                    <a:pt x="253896" y="8513"/>
                    <a:pt x="325334" y="29679"/>
                    <a:pt x="341209" y="34971"/>
                  </a:cubicBezTo>
                  <a:cubicBezTo>
                    <a:pt x="357084" y="40263"/>
                    <a:pt x="315809" y="43438"/>
                    <a:pt x="338034" y="38146"/>
                  </a:cubicBezTo>
                  <a:cubicBezTo>
                    <a:pt x="360259" y="32854"/>
                    <a:pt x="458684" y="6396"/>
                    <a:pt x="474559" y="3221"/>
                  </a:cubicBezTo>
                  <a:cubicBezTo>
                    <a:pt x="490434" y="46"/>
                    <a:pt x="424817" y="7454"/>
                    <a:pt x="433284" y="19096"/>
                  </a:cubicBezTo>
                  <a:cubicBezTo>
                    <a:pt x="441751" y="30738"/>
                    <a:pt x="523771" y="65133"/>
                    <a:pt x="525359" y="73071"/>
                  </a:cubicBezTo>
                  <a:cubicBezTo>
                    <a:pt x="526947" y="81009"/>
                    <a:pt x="436988" y="63017"/>
                    <a:pt x="442809" y="66721"/>
                  </a:cubicBezTo>
                  <a:cubicBezTo>
                    <a:pt x="448630" y="70425"/>
                    <a:pt x="551288" y="96354"/>
                    <a:pt x="560284" y="95296"/>
                  </a:cubicBezTo>
                  <a:cubicBezTo>
                    <a:pt x="569280" y="94238"/>
                    <a:pt x="536471" y="76246"/>
                    <a:pt x="496784" y="60371"/>
                  </a:cubicBezTo>
                  <a:cubicBezTo>
                    <a:pt x="457097" y="44496"/>
                    <a:pt x="380896" y="1633"/>
                    <a:pt x="322159" y="46"/>
                  </a:cubicBezTo>
                  <a:cubicBezTo>
                    <a:pt x="263422" y="-1541"/>
                    <a:pt x="181930" y="38146"/>
                    <a:pt x="144359" y="50846"/>
                  </a:cubicBezTo>
                  <a:cubicBezTo>
                    <a:pt x="106788" y="63546"/>
                    <a:pt x="101496" y="80479"/>
                    <a:pt x="96734" y="76246"/>
                  </a:cubicBezTo>
                  <a:cubicBezTo>
                    <a:pt x="91972" y="72013"/>
                    <a:pt x="129542" y="19625"/>
                    <a:pt x="115784" y="25446"/>
                  </a:cubicBezTo>
                  <a:cubicBezTo>
                    <a:pt x="102026" y="31267"/>
                    <a:pt x="-14391" y="109584"/>
                    <a:pt x="1484" y="114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FC26B3BD-F6BE-16E4-A920-8AE2A35327EE}"/>
                </a:ext>
              </a:extLst>
            </p:cNvPr>
            <p:cNvSpPr/>
            <p:nvPr/>
          </p:nvSpPr>
          <p:spPr>
            <a:xfrm>
              <a:off x="4730750" y="2133324"/>
              <a:ext cx="451474" cy="38389"/>
            </a:xfrm>
            <a:custGeom>
              <a:avLst/>
              <a:gdLst>
                <a:gd name="connsiteX0" fmla="*/ 0 w 451474"/>
                <a:gd name="connsiteY0" fmla="*/ 22501 h 38389"/>
                <a:gd name="connsiteX1" fmla="*/ 266700 w 451474"/>
                <a:gd name="connsiteY1" fmla="*/ 25676 h 38389"/>
                <a:gd name="connsiteX2" fmla="*/ 241300 w 451474"/>
                <a:gd name="connsiteY2" fmla="*/ 19326 h 38389"/>
                <a:gd name="connsiteX3" fmla="*/ 323850 w 451474"/>
                <a:gd name="connsiteY3" fmla="*/ 38376 h 38389"/>
                <a:gd name="connsiteX4" fmla="*/ 450850 w 451474"/>
                <a:gd name="connsiteY4" fmla="*/ 22501 h 38389"/>
                <a:gd name="connsiteX5" fmla="*/ 368300 w 451474"/>
                <a:gd name="connsiteY5" fmla="*/ 32026 h 38389"/>
                <a:gd name="connsiteX6" fmla="*/ 273050 w 451474"/>
                <a:gd name="connsiteY6" fmla="*/ 25676 h 38389"/>
                <a:gd name="connsiteX7" fmla="*/ 200025 w 451474"/>
                <a:gd name="connsiteY7" fmla="*/ 276 h 38389"/>
                <a:gd name="connsiteX8" fmla="*/ 266700 w 451474"/>
                <a:gd name="connsiteY8" fmla="*/ 12976 h 38389"/>
                <a:gd name="connsiteX9" fmla="*/ 161925 w 451474"/>
                <a:gd name="connsiteY9" fmla="*/ 25676 h 38389"/>
                <a:gd name="connsiteX10" fmla="*/ 0 w 451474"/>
                <a:gd name="connsiteY10" fmla="*/ 22501 h 3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474" h="38389">
                  <a:moveTo>
                    <a:pt x="0" y="22501"/>
                  </a:moveTo>
                  <a:cubicBezTo>
                    <a:pt x="17462" y="22501"/>
                    <a:pt x="226483" y="26205"/>
                    <a:pt x="266700" y="25676"/>
                  </a:cubicBezTo>
                  <a:cubicBezTo>
                    <a:pt x="306917" y="25147"/>
                    <a:pt x="241300" y="19326"/>
                    <a:pt x="241300" y="19326"/>
                  </a:cubicBezTo>
                  <a:cubicBezTo>
                    <a:pt x="250825" y="21443"/>
                    <a:pt x="288925" y="37847"/>
                    <a:pt x="323850" y="38376"/>
                  </a:cubicBezTo>
                  <a:cubicBezTo>
                    <a:pt x="358775" y="38905"/>
                    <a:pt x="443442" y="23559"/>
                    <a:pt x="450850" y="22501"/>
                  </a:cubicBezTo>
                  <a:cubicBezTo>
                    <a:pt x="458258" y="21443"/>
                    <a:pt x="397933" y="31497"/>
                    <a:pt x="368300" y="32026"/>
                  </a:cubicBezTo>
                  <a:cubicBezTo>
                    <a:pt x="338667" y="32555"/>
                    <a:pt x="301096" y="30968"/>
                    <a:pt x="273050" y="25676"/>
                  </a:cubicBezTo>
                  <a:cubicBezTo>
                    <a:pt x="245004" y="20384"/>
                    <a:pt x="201083" y="2393"/>
                    <a:pt x="200025" y="276"/>
                  </a:cubicBezTo>
                  <a:cubicBezTo>
                    <a:pt x="198967" y="-1841"/>
                    <a:pt x="273050" y="8743"/>
                    <a:pt x="266700" y="12976"/>
                  </a:cubicBezTo>
                  <a:cubicBezTo>
                    <a:pt x="260350" y="17209"/>
                    <a:pt x="204258" y="24618"/>
                    <a:pt x="161925" y="25676"/>
                  </a:cubicBezTo>
                  <a:lnTo>
                    <a:pt x="0" y="225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DED1A4C7-1BA3-83C1-4C32-A669F8C77AD2}"/>
                </a:ext>
              </a:extLst>
            </p:cNvPr>
            <p:cNvSpPr/>
            <p:nvPr/>
          </p:nvSpPr>
          <p:spPr>
            <a:xfrm>
              <a:off x="3308350" y="2041716"/>
              <a:ext cx="1089620" cy="215709"/>
            </a:xfrm>
            <a:custGeom>
              <a:avLst/>
              <a:gdLst>
                <a:gd name="connsiteX0" fmla="*/ 0 w 1089620"/>
                <a:gd name="connsiteY0" fmla="*/ 215709 h 215709"/>
                <a:gd name="connsiteX1" fmla="*/ 238125 w 1089620"/>
                <a:gd name="connsiteY1" fmla="*/ 98234 h 215709"/>
                <a:gd name="connsiteX2" fmla="*/ 228600 w 1089620"/>
                <a:gd name="connsiteY2" fmla="*/ 91884 h 215709"/>
                <a:gd name="connsiteX3" fmla="*/ 400050 w 1089620"/>
                <a:gd name="connsiteY3" fmla="*/ 41084 h 215709"/>
                <a:gd name="connsiteX4" fmla="*/ 479425 w 1089620"/>
                <a:gd name="connsiteY4" fmla="*/ 25209 h 215709"/>
                <a:gd name="connsiteX5" fmla="*/ 568325 w 1089620"/>
                <a:gd name="connsiteY5" fmla="*/ 34734 h 215709"/>
                <a:gd name="connsiteX6" fmla="*/ 854075 w 1089620"/>
                <a:gd name="connsiteY6" fmla="*/ 72834 h 215709"/>
                <a:gd name="connsiteX7" fmla="*/ 857250 w 1089620"/>
                <a:gd name="connsiteY7" fmla="*/ 50609 h 215709"/>
                <a:gd name="connsiteX8" fmla="*/ 1082675 w 1089620"/>
                <a:gd name="connsiteY8" fmla="*/ 136334 h 215709"/>
                <a:gd name="connsiteX9" fmla="*/ 990600 w 1089620"/>
                <a:gd name="connsiteY9" fmla="*/ 101409 h 215709"/>
                <a:gd name="connsiteX10" fmla="*/ 584200 w 1089620"/>
                <a:gd name="connsiteY10" fmla="*/ 2984 h 215709"/>
                <a:gd name="connsiteX11" fmla="*/ 365125 w 1089620"/>
                <a:gd name="connsiteY11" fmla="*/ 25209 h 215709"/>
                <a:gd name="connsiteX12" fmla="*/ 393700 w 1089620"/>
                <a:gd name="connsiteY12" fmla="*/ 22034 h 215709"/>
                <a:gd name="connsiteX13" fmla="*/ 0 w 1089620"/>
                <a:gd name="connsiteY13" fmla="*/ 215709 h 21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9620" h="215709">
                  <a:moveTo>
                    <a:pt x="0" y="215709"/>
                  </a:moveTo>
                  <a:lnTo>
                    <a:pt x="238125" y="98234"/>
                  </a:lnTo>
                  <a:cubicBezTo>
                    <a:pt x="276225" y="77597"/>
                    <a:pt x="201613" y="101409"/>
                    <a:pt x="228600" y="91884"/>
                  </a:cubicBezTo>
                  <a:cubicBezTo>
                    <a:pt x="255587" y="82359"/>
                    <a:pt x="358246" y="52196"/>
                    <a:pt x="400050" y="41084"/>
                  </a:cubicBezTo>
                  <a:cubicBezTo>
                    <a:pt x="441854" y="29972"/>
                    <a:pt x="451379" y="26267"/>
                    <a:pt x="479425" y="25209"/>
                  </a:cubicBezTo>
                  <a:cubicBezTo>
                    <a:pt x="507471" y="24151"/>
                    <a:pt x="568325" y="34734"/>
                    <a:pt x="568325" y="34734"/>
                  </a:cubicBezTo>
                  <a:cubicBezTo>
                    <a:pt x="630767" y="42671"/>
                    <a:pt x="805921" y="70188"/>
                    <a:pt x="854075" y="72834"/>
                  </a:cubicBezTo>
                  <a:cubicBezTo>
                    <a:pt x="902229" y="75480"/>
                    <a:pt x="819150" y="40026"/>
                    <a:pt x="857250" y="50609"/>
                  </a:cubicBezTo>
                  <a:cubicBezTo>
                    <a:pt x="895350" y="61192"/>
                    <a:pt x="1082675" y="136334"/>
                    <a:pt x="1082675" y="136334"/>
                  </a:cubicBezTo>
                  <a:cubicBezTo>
                    <a:pt x="1104900" y="144801"/>
                    <a:pt x="1073679" y="123634"/>
                    <a:pt x="990600" y="101409"/>
                  </a:cubicBezTo>
                  <a:cubicBezTo>
                    <a:pt x="907521" y="79184"/>
                    <a:pt x="688446" y="15684"/>
                    <a:pt x="584200" y="2984"/>
                  </a:cubicBezTo>
                  <a:cubicBezTo>
                    <a:pt x="479954" y="-9716"/>
                    <a:pt x="396875" y="22034"/>
                    <a:pt x="365125" y="25209"/>
                  </a:cubicBezTo>
                  <a:cubicBezTo>
                    <a:pt x="333375" y="28384"/>
                    <a:pt x="451379" y="-9187"/>
                    <a:pt x="393700" y="22034"/>
                  </a:cubicBezTo>
                  <a:cubicBezTo>
                    <a:pt x="336021" y="53255"/>
                    <a:pt x="25929" y="203009"/>
                    <a:pt x="0" y="215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84939480-9823-139D-E516-22EEC67B6B17}"/>
                </a:ext>
              </a:extLst>
            </p:cNvPr>
            <p:cNvSpPr/>
            <p:nvPr/>
          </p:nvSpPr>
          <p:spPr>
            <a:xfrm>
              <a:off x="3327356" y="2109844"/>
              <a:ext cx="321037" cy="236701"/>
            </a:xfrm>
            <a:custGeom>
              <a:avLst/>
              <a:gdLst>
                <a:gd name="connsiteX0" fmla="*/ 320719 w 321037"/>
                <a:gd name="connsiteY0" fmla="*/ 1531 h 236701"/>
                <a:gd name="connsiteX1" fmla="*/ 73069 w 321037"/>
                <a:gd name="connsiteY1" fmla="*/ 90431 h 236701"/>
                <a:gd name="connsiteX2" fmla="*/ 12744 w 321037"/>
                <a:gd name="connsiteY2" fmla="*/ 166631 h 236701"/>
                <a:gd name="connsiteX3" fmla="*/ 44 w 321037"/>
                <a:gd name="connsiteY3" fmla="*/ 236481 h 236701"/>
                <a:gd name="connsiteX4" fmla="*/ 9569 w 321037"/>
                <a:gd name="connsiteY4" fmla="*/ 185681 h 236701"/>
                <a:gd name="connsiteX5" fmla="*/ 34969 w 321037"/>
                <a:gd name="connsiteY5" fmla="*/ 103131 h 236701"/>
                <a:gd name="connsiteX6" fmla="*/ 34969 w 321037"/>
                <a:gd name="connsiteY6" fmla="*/ 119006 h 236701"/>
                <a:gd name="connsiteX7" fmla="*/ 123869 w 321037"/>
                <a:gd name="connsiteY7" fmla="*/ 39631 h 236701"/>
                <a:gd name="connsiteX8" fmla="*/ 320719 w 321037"/>
                <a:gd name="connsiteY8" fmla="*/ 1531 h 23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037" h="236701">
                  <a:moveTo>
                    <a:pt x="320719" y="1531"/>
                  </a:moveTo>
                  <a:cubicBezTo>
                    <a:pt x="312252" y="9998"/>
                    <a:pt x="124398" y="62914"/>
                    <a:pt x="73069" y="90431"/>
                  </a:cubicBezTo>
                  <a:cubicBezTo>
                    <a:pt x="21740" y="117948"/>
                    <a:pt x="24915" y="142289"/>
                    <a:pt x="12744" y="166631"/>
                  </a:cubicBezTo>
                  <a:cubicBezTo>
                    <a:pt x="573" y="190973"/>
                    <a:pt x="573" y="233306"/>
                    <a:pt x="44" y="236481"/>
                  </a:cubicBezTo>
                  <a:cubicBezTo>
                    <a:pt x="-485" y="239656"/>
                    <a:pt x="3748" y="207906"/>
                    <a:pt x="9569" y="185681"/>
                  </a:cubicBezTo>
                  <a:cubicBezTo>
                    <a:pt x="15390" y="163456"/>
                    <a:pt x="30736" y="114244"/>
                    <a:pt x="34969" y="103131"/>
                  </a:cubicBezTo>
                  <a:cubicBezTo>
                    <a:pt x="39202" y="92019"/>
                    <a:pt x="20152" y="129589"/>
                    <a:pt x="34969" y="119006"/>
                  </a:cubicBezTo>
                  <a:cubicBezTo>
                    <a:pt x="49786" y="108423"/>
                    <a:pt x="81536" y="57623"/>
                    <a:pt x="123869" y="39631"/>
                  </a:cubicBezTo>
                  <a:cubicBezTo>
                    <a:pt x="166202" y="21639"/>
                    <a:pt x="329186" y="-6936"/>
                    <a:pt x="320719" y="1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DDCF25DB-97E2-5A2E-8568-0137434C2512}"/>
                </a:ext>
              </a:extLst>
            </p:cNvPr>
            <p:cNvSpPr/>
            <p:nvPr/>
          </p:nvSpPr>
          <p:spPr>
            <a:xfrm>
              <a:off x="4187585" y="2076800"/>
              <a:ext cx="1114051" cy="104891"/>
            </a:xfrm>
            <a:custGeom>
              <a:avLst/>
              <a:gdLst>
                <a:gd name="connsiteX0" fmla="*/ 240 w 1114051"/>
                <a:gd name="connsiteY0" fmla="*/ 18700 h 104891"/>
                <a:gd name="connsiteX1" fmla="*/ 266940 w 1114051"/>
                <a:gd name="connsiteY1" fmla="*/ 101250 h 104891"/>
                <a:gd name="connsiteX2" fmla="*/ 254240 w 1114051"/>
                <a:gd name="connsiteY2" fmla="*/ 88550 h 104891"/>
                <a:gd name="connsiteX3" fmla="*/ 466965 w 1114051"/>
                <a:gd name="connsiteY3" fmla="*/ 72675 h 104891"/>
                <a:gd name="connsiteX4" fmla="*/ 454265 w 1114051"/>
                <a:gd name="connsiteY4" fmla="*/ 59975 h 104891"/>
                <a:gd name="connsiteX5" fmla="*/ 736840 w 1114051"/>
                <a:gd name="connsiteY5" fmla="*/ 18700 h 104891"/>
                <a:gd name="connsiteX6" fmla="*/ 701915 w 1114051"/>
                <a:gd name="connsiteY6" fmla="*/ 25050 h 104891"/>
                <a:gd name="connsiteX7" fmla="*/ 797165 w 1114051"/>
                <a:gd name="connsiteY7" fmla="*/ 6000 h 104891"/>
                <a:gd name="connsiteX8" fmla="*/ 854315 w 1114051"/>
                <a:gd name="connsiteY8" fmla="*/ 2825 h 104891"/>
                <a:gd name="connsiteX9" fmla="*/ 1041640 w 1114051"/>
                <a:gd name="connsiteY9" fmla="*/ 44100 h 104891"/>
                <a:gd name="connsiteX10" fmla="*/ 1111490 w 1114051"/>
                <a:gd name="connsiteY10" fmla="*/ 85375 h 104891"/>
                <a:gd name="connsiteX11" fmla="*/ 962265 w 1114051"/>
                <a:gd name="connsiteY11" fmla="*/ 44100 h 104891"/>
                <a:gd name="connsiteX12" fmla="*/ 432040 w 1114051"/>
                <a:gd name="connsiteY12" fmla="*/ 18700 h 104891"/>
                <a:gd name="connsiteX13" fmla="*/ 435215 w 1114051"/>
                <a:gd name="connsiteY13" fmla="*/ 69500 h 104891"/>
                <a:gd name="connsiteX14" fmla="*/ 324090 w 1114051"/>
                <a:gd name="connsiteY14" fmla="*/ 91725 h 104891"/>
                <a:gd name="connsiteX15" fmla="*/ 240 w 1114051"/>
                <a:gd name="connsiteY15" fmla="*/ 18700 h 10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4051" h="104891">
                  <a:moveTo>
                    <a:pt x="240" y="18700"/>
                  </a:moveTo>
                  <a:cubicBezTo>
                    <a:pt x="-9285" y="20288"/>
                    <a:pt x="266940" y="101250"/>
                    <a:pt x="266940" y="101250"/>
                  </a:cubicBezTo>
                  <a:cubicBezTo>
                    <a:pt x="309273" y="112892"/>
                    <a:pt x="220903" y="93312"/>
                    <a:pt x="254240" y="88550"/>
                  </a:cubicBezTo>
                  <a:cubicBezTo>
                    <a:pt x="287577" y="83788"/>
                    <a:pt x="466965" y="72675"/>
                    <a:pt x="466965" y="72675"/>
                  </a:cubicBezTo>
                  <a:cubicBezTo>
                    <a:pt x="500302" y="67913"/>
                    <a:pt x="409286" y="68971"/>
                    <a:pt x="454265" y="59975"/>
                  </a:cubicBezTo>
                  <a:cubicBezTo>
                    <a:pt x="499244" y="50979"/>
                    <a:pt x="695565" y="24521"/>
                    <a:pt x="736840" y="18700"/>
                  </a:cubicBezTo>
                  <a:cubicBezTo>
                    <a:pt x="778115" y="12879"/>
                    <a:pt x="691861" y="27167"/>
                    <a:pt x="701915" y="25050"/>
                  </a:cubicBezTo>
                  <a:cubicBezTo>
                    <a:pt x="711969" y="22933"/>
                    <a:pt x="771765" y="9704"/>
                    <a:pt x="797165" y="6000"/>
                  </a:cubicBezTo>
                  <a:cubicBezTo>
                    <a:pt x="822565" y="2296"/>
                    <a:pt x="813569" y="-3525"/>
                    <a:pt x="854315" y="2825"/>
                  </a:cubicBezTo>
                  <a:cubicBezTo>
                    <a:pt x="895061" y="9175"/>
                    <a:pt x="998778" y="30342"/>
                    <a:pt x="1041640" y="44100"/>
                  </a:cubicBezTo>
                  <a:cubicBezTo>
                    <a:pt x="1084502" y="57858"/>
                    <a:pt x="1124719" y="85375"/>
                    <a:pt x="1111490" y="85375"/>
                  </a:cubicBezTo>
                  <a:cubicBezTo>
                    <a:pt x="1098261" y="85375"/>
                    <a:pt x="1075507" y="55213"/>
                    <a:pt x="962265" y="44100"/>
                  </a:cubicBezTo>
                  <a:cubicBezTo>
                    <a:pt x="849023" y="32988"/>
                    <a:pt x="519882" y="14467"/>
                    <a:pt x="432040" y="18700"/>
                  </a:cubicBezTo>
                  <a:cubicBezTo>
                    <a:pt x="344198" y="22933"/>
                    <a:pt x="453207" y="57329"/>
                    <a:pt x="435215" y="69500"/>
                  </a:cubicBezTo>
                  <a:cubicBezTo>
                    <a:pt x="417223" y="81671"/>
                    <a:pt x="392882" y="97546"/>
                    <a:pt x="324090" y="91725"/>
                  </a:cubicBezTo>
                  <a:cubicBezTo>
                    <a:pt x="255298" y="85904"/>
                    <a:pt x="9765" y="17112"/>
                    <a:pt x="240" y="18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4F481E8B-5AF7-5E16-8736-D32EF5BAF0EA}"/>
                </a:ext>
              </a:extLst>
            </p:cNvPr>
            <p:cNvSpPr/>
            <p:nvPr/>
          </p:nvSpPr>
          <p:spPr>
            <a:xfrm>
              <a:off x="3545582" y="2084980"/>
              <a:ext cx="420320" cy="329252"/>
            </a:xfrm>
            <a:custGeom>
              <a:avLst/>
              <a:gdLst>
                <a:gd name="connsiteX0" fmla="*/ 419993 w 420320"/>
                <a:gd name="connsiteY0" fmla="*/ 995 h 329252"/>
                <a:gd name="connsiteX1" fmla="*/ 115193 w 420320"/>
                <a:gd name="connsiteY1" fmla="*/ 20045 h 329252"/>
                <a:gd name="connsiteX2" fmla="*/ 115193 w 420320"/>
                <a:gd name="connsiteY2" fmla="*/ 35920 h 329252"/>
                <a:gd name="connsiteX3" fmla="*/ 51693 w 420320"/>
                <a:gd name="connsiteY3" fmla="*/ 67670 h 329252"/>
                <a:gd name="connsiteX4" fmla="*/ 4068 w 420320"/>
                <a:gd name="connsiteY4" fmla="*/ 166095 h 329252"/>
                <a:gd name="connsiteX5" fmla="*/ 7243 w 420320"/>
                <a:gd name="connsiteY5" fmla="*/ 143870 h 329252"/>
                <a:gd name="connsiteX6" fmla="*/ 45343 w 420320"/>
                <a:gd name="connsiteY6" fmla="*/ 328020 h 329252"/>
                <a:gd name="connsiteX7" fmla="*/ 26293 w 420320"/>
                <a:gd name="connsiteY7" fmla="*/ 220070 h 329252"/>
                <a:gd name="connsiteX8" fmla="*/ 26293 w 420320"/>
                <a:gd name="connsiteY8" fmla="*/ 137520 h 329252"/>
                <a:gd name="connsiteX9" fmla="*/ 19943 w 420320"/>
                <a:gd name="connsiteY9" fmla="*/ 102595 h 329252"/>
                <a:gd name="connsiteX10" fmla="*/ 23118 w 420320"/>
                <a:gd name="connsiteY10" fmla="*/ 86720 h 329252"/>
                <a:gd name="connsiteX11" fmla="*/ 213618 w 420320"/>
                <a:gd name="connsiteY11" fmla="*/ 32745 h 329252"/>
                <a:gd name="connsiteX12" fmla="*/ 175518 w 420320"/>
                <a:gd name="connsiteY12" fmla="*/ 4170 h 329252"/>
                <a:gd name="connsiteX13" fmla="*/ 419993 w 420320"/>
                <a:gd name="connsiteY13" fmla="*/ 995 h 32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320" h="329252">
                  <a:moveTo>
                    <a:pt x="419993" y="995"/>
                  </a:moveTo>
                  <a:cubicBezTo>
                    <a:pt x="409939" y="3641"/>
                    <a:pt x="165993" y="14224"/>
                    <a:pt x="115193" y="20045"/>
                  </a:cubicBezTo>
                  <a:cubicBezTo>
                    <a:pt x="64393" y="25866"/>
                    <a:pt x="125776" y="27983"/>
                    <a:pt x="115193" y="35920"/>
                  </a:cubicBezTo>
                  <a:cubicBezTo>
                    <a:pt x="104610" y="43857"/>
                    <a:pt x="70214" y="45974"/>
                    <a:pt x="51693" y="67670"/>
                  </a:cubicBezTo>
                  <a:cubicBezTo>
                    <a:pt x="33172" y="89366"/>
                    <a:pt x="11476" y="153395"/>
                    <a:pt x="4068" y="166095"/>
                  </a:cubicBezTo>
                  <a:cubicBezTo>
                    <a:pt x="-3340" y="178795"/>
                    <a:pt x="364" y="116883"/>
                    <a:pt x="7243" y="143870"/>
                  </a:cubicBezTo>
                  <a:cubicBezTo>
                    <a:pt x="14122" y="170857"/>
                    <a:pt x="42168" y="315320"/>
                    <a:pt x="45343" y="328020"/>
                  </a:cubicBezTo>
                  <a:cubicBezTo>
                    <a:pt x="48518" y="340720"/>
                    <a:pt x="29468" y="251820"/>
                    <a:pt x="26293" y="220070"/>
                  </a:cubicBezTo>
                  <a:cubicBezTo>
                    <a:pt x="23118" y="188320"/>
                    <a:pt x="27351" y="157099"/>
                    <a:pt x="26293" y="137520"/>
                  </a:cubicBezTo>
                  <a:cubicBezTo>
                    <a:pt x="25235" y="117941"/>
                    <a:pt x="19943" y="102595"/>
                    <a:pt x="19943" y="102595"/>
                  </a:cubicBezTo>
                  <a:cubicBezTo>
                    <a:pt x="19414" y="94128"/>
                    <a:pt x="-9161" y="98362"/>
                    <a:pt x="23118" y="86720"/>
                  </a:cubicBezTo>
                  <a:cubicBezTo>
                    <a:pt x="55397" y="75078"/>
                    <a:pt x="188218" y="46503"/>
                    <a:pt x="213618" y="32745"/>
                  </a:cubicBezTo>
                  <a:cubicBezTo>
                    <a:pt x="239018" y="18987"/>
                    <a:pt x="145356" y="6816"/>
                    <a:pt x="175518" y="4170"/>
                  </a:cubicBezTo>
                  <a:cubicBezTo>
                    <a:pt x="205680" y="1524"/>
                    <a:pt x="430047" y="-1651"/>
                    <a:pt x="419993" y="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2A2A8D6E-B3BF-14D7-FA6F-11FBC1A43B07}"/>
                </a:ext>
              </a:extLst>
            </p:cNvPr>
            <p:cNvSpPr/>
            <p:nvPr/>
          </p:nvSpPr>
          <p:spPr>
            <a:xfrm>
              <a:off x="3311525" y="2269033"/>
              <a:ext cx="269998" cy="159864"/>
            </a:xfrm>
            <a:custGeom>
              <a:avLst/>
              <a:gdLst>
                <a:gd name="connsiteX0" fmla="*/ 0 w 269998"/>
                <a:gd name="connsiteY0" fmla="*/ 36017 h 159864"/>
                <a:gd name="connsiteX1" fmla="*/ 104775 w 269998"/>
                <a:gd name="connsiteY1" fmla="*/ 16967 h 159864"/>
                <a:gd name="connsiteX2" fmla="*/ 79375 w 269998"/>
                <a:gd name="connsiteY2" fmla="*/ 1092 h 159864"/>
                <a:gd name="connsiteX3" fmla="*/ 152400 w 269998"/>
                <a:gd name="connsiteY3" fmla="*/ 48717 h 159864"/>
                <a:gd name="connsiteX4" fmla="*/ 168275 w 269998"/>
                <a:gd name="connsiteY4" fmla="*/ 13792 h 159864"/>
                <a:gd name="connsiteX5" fmla="*/ 209550 w 269998"/>
                <a:gd name="connsiteY5" fmla="*/ 45542 h 159864"/>
                <a:gd name="connsiteX6" fmla="*/ 269875 w 269998"/>
                <a:gd name="connsiteY6" fmla="*/ 159842 h 159864"/>
                <a:gd name="connsiteX7" fmla="*/ 222250 w 269998"/>
                <a:gd name="connsiteY7" fmla="*/ 55067 h 159864"/>
                <a:gd name="connsiteX8" fmla="*/ 123825 w 269998"/>
                <a:gd name="connsiteY8" fmla="*/ 13792 h 159864"/>
                <a:gd name="connsiteX9" fmla="*/ 69850 w 269998"/>
                <a:gd name="connsiteY9" fmla="*/ 13792 h 159864"/>
                <a:gd name="connsiteX10" fmla="*/ 0 w 269998"/>
                <a:gd name="connsiteY10" fmla="*/ 36017 h 15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8" h="159864">
                  <a:moveTo>
                    <a:pt x="0" y="36017"/>
                  </a:moveTo>
                  <a:cubicBezTo>
                    <a:pt x="45773" y="29402"/>
                    <a:pt x="91546" y="22788"/>
                    <a:pt x="104775" y="16967"/>
                  </a:cubicBezTo>
                  <a:cubicBezTo>
                    <a:pt x="118004" y="11146"/>
                    <a:pt x="71438" y="-4200"/>
                    <a:pt x="79375" y="1092"/>
                  </a:cubicBezTo>
                  <a:cubicBezTo>
                    <a:pt x="87312" y="6384"/>
                    <a:pt x="137583" y="46600"/>
                    <a:pt x="152400" y="48717"/>
                  </a:cubicBezTo>
                  <a:cubicBezTo>
                    <a:pt x="167217" y="50834"/>
                    <a:pt x="158750" y="14321"/>
                    <a:pt x="168275" y="13792"/>
                  </a:cubicBezTo>
                  <a:cubicBezTo>
                    <a:pt x="177800" y="13263"/>
                    <a:pt x="192617" y="21200"/>
                    <a:pt x="209550" y="45542"/>
                  </a:cubicBezTo>
                  <a:cubicBezTo>
                    <a:pt x="226483" y="69884"/>
                    <a:pt x="267758" y="158254"/>
                    <a:pt x="269875" y="159842"/>
                  </a:cubicBezTo>
                  <a:cubicBezTo>
                    <a:pt x="271992" y="161430"/>
                    <a:pt x="246592" y="79409"/>
                    <a:pt x="222250" y="55067"/>
                  </a:cubicBezTo>
                  <a:cubicBezTo>
                    <a:pt x="197908" y="30725"/>
                    <a:pt x="149225" y="20671"/>
                    <a:pt x="123825" y="13792"/>
                  </a:cubicBezTo>
                  <a:cubicBezTo>
                    <a:pt x="98425" y="6913"/>
                    <a:pt x="69850" y="13792"/>
                    <a:pt x="69850" y="13792"/>
                  </a:cubicBezTo>
                  <a:lnTo>
                    <a:pt x="0" y="360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A3490777-7B94-5AC1-BA6F-280784B0F4E7}"/>
                </a:ext>
              </a:extLst>
            </p:cNvPr>
            <p:cNvSpPr/>
            <p:nvPr/>
          </p:nvSpPr>
          <p:spPr>
            <a:xfrm>
              <a:off x="4124306" y="2126931"/>
              <a:ext cx="245750" cy="335591"/>
            </a:xfrm>
            <a:custGeom>
              <a:avLst/>
              <a:gdLst>
                <a:gd name="connsiteX0" fmla="*/ 19 w 245750"/>
                <a:gd name="connsiteY0" fmla="*/ 319 h 335591"/>
                <a:gd name="connsiteX1" fmla="*/ 219094 w 245750"/>
                <a:gd name="connsiteY1" fmla="*/ 92394 h 335591"/>
                <a:gd name="connsiteX2" fmla="*/ 241319 w 245750"/>
                <a:gd name="connsiteY2" fmla="*/ 95569 h 335591"/>
                <a:gd name="connsiteX3" fmla="*/ 212744 w 245750"/>
                <a:gd name="connsiteY3" fmla="*/ 146369 h 335591"/>
                <a:gd name="connsiteX4" fmla="*/ 225444 w 245750"/>
                <a:gd name="connsiteY4" fmla="*/ 143194 h 335591"/>
                <a:gd name="connsiteX5" fmla="*/ 200044 w 245750"/>
                <a:gd name="connsiteY5" fmla="*/ 267019 h 335591"/>
                <a:gd name="connsiteX6" fmla="*/ 193694 w 245750"/>
                <a:gd name="connsiteY6" fmla="*/ 238444 h 335591"/>
                <a:gd name="connsiteX7" fmla="*/ 174644 w 245750"/>
                <a:gd name="connsiteY7" fmla="*/ 314644 h 335591"/>
                <a:gd name="connsiteX8" fmla="*/ 165119 w 245750"/>
                <a:gd name="connsiteY8" fmla="*/ 327344 h 335591"/>
                <a:gd name="connsiteX9" fmla="*/ 212744 w 245750"/>
                <a:gd name="connsiteY9" fmla="*/ 203519 h 335591"/>
                <a:gd name="connsiteX10" fmla="*/ 241319 w 245750"/>
                <a:gd name="connsiteY10" fmla="*/ 114619 h 335591"/>
                <a:gd name="connsiteX11" fmla="*/ 206394 w 245750"/>
                <a:gd name="connsiteY11" fmla="*/ 63819 h 335591"/>
                <a:gd name="connsiteX12" fmla="*/ 19 w 245750"/>
                <a:gd name="connsiteY12" fmla="*/ 319 h 33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750" h="335591">
                  <a:moveTo>
                    <a:pt x="19" y="319"/>
                  </a:moveTo>
                  <a:cubicBezTo>
                    <a:pt x="2136" y="5081"/>
                    <a:pt x="178877" y="76519"/>
                    <a:pt x="219094" y="92394"/>
                  </a:cubicBezTo>
                  <a:cubicBezTo>
                    <a:pt x="259311" y="108269"/>
                    <a:pt x="242377" y="86573"/>
                    <a:pt x="241319" y="95569"/>
                  </a:cubicBezTo>
                  <a:cubicBezTo>
                    <a:pt x="240261" y="104565"/>
                    <a:pt x="215390" y="138432"/>
                    <a:pt x="212744" y="146369"/>
                  </a:cubicBezTo>
                  <a:cubicBezTo>
                    <a:pt x="210098" y="154306"/>
                    <a:pt x="227561" y="123086"/>
                    <a:pt x="225444" y="143194"/>
                  </a:cubicBezTo>
                  <a:cubicBezTo>
                    <a:pt x="223327" y="163302"/>
                    <a:pt x="205336" y="251144"/>
                    <a:pt x="200044" y="267019"/>
                  </a:cubicBezTo>
                  <a:cubicBezTo>
                    <a:pt x="194752" y="282894"/>
                    <a:pt x="197927" y="230507"/>
                    <a:pt x="193694" y="238444"/>
                  </a:cubicBezTo>
                  <a:cubicBezTo>
                    <a:pt x="189461" y="246381"/>
                    <a:pt x="179407" y="299827"/>
                    <a:pt x="174644" y="314644"/>
                  </a:cubicBezTo>
                  <a:cubicBezTo>
                    <a:pt x="169881" y="329461"/>
                    <a:pt x="158769" y="345865"/>
                    <a:pt x="165119" y="327344"/>
                  </a:cubicBezTo>
                  <a:cubicBezTo>
                    <a:pt x="171469" y="308823"/>
                    <a:pt x="200044" y="238973"/>
                    <a:pt x="212744" y="203519"/>
                  </a:cubicBezTo>
                  <a:cubicBezTo>
                    <a:pt x="225444" y="168065"/>
                    <a:pt x="242377" y="137902"/>
                    <a:pt x="241319" y="114619"/>
                  </a:cubicBezTo>
                  <a:cubicBezTo>
                    <a:pt x="240261" y="91336"/>
                    <a:pt x="245023" y="82340"/>
                    <a:pt x="206394" y="63819"/>
                  </a:cubicBezTo>
                  <a:cubicBezTo>
                    <a:pt x="167765" y="45298"/>
                    <a:pt x="-2098" y="-4443"/>
                    <a:pt x="19" y="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F8402EE-85AD-08FD-61FC-F14CC5DF8F99}"/>
                </a:ext>
              </a:extLst>
            </p:cNvPr>
            <p:cNvSpPr/>
            <p:nvPr/>
          </p:nvSpPr>
          <p:spPr>
            <a:xfrm>
              <a:off x="4138186" y="2106746"/>
              <a:ext cx="259829" cy="88767"/>
            </a:xfrm>
            <a:custGeom>
              <a:avLst/>
              <a:gdLst>
                <a:gd name="connsiteX0" fmla="*/ 5189 w 259829"/>
                <a:gd name="connsiteY0" fmla="*/ 1454 h 88767"/>
                <a:gd name="connsiteX1" fmla="*/ 252839 w 259829"/>
                <a:gd name="connsiteY1" fmla="*/ 87179 h 88767"/>
                <a:gd name="connsiteX2" fmla="*/ 182989 w 259829"/>
                <a:gd name="connsiteY2" fmla="*/ 55429 h 88767"/>
                <a:gd name="connsiteX3" fmla="*/ 90914 w 259829"/>
                <a:gd name="connsiteY3" fmla="*/ 33204 h 88767"/>
                <a:gd name="connsiteX4" fmla="*/ 5189 w 259829"/>
                <a:gd name="connsiteY4" fmla="*/ 1454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29" h="88767">
                  <a:moveTo>
                    <a:pt x="5189" y="1454"/>
                  </a:moveTo>
                  <a:cubicBezTo>
                    <a:pt x="32176" y="10450"/>
                    <a:pt x="223206" y="78183"/>
                    <a:pt x="252839" y="87179"/>
                  </a:cubicBezTo>
                  <a:cubicBezTo>
                    <a:pt x="282472" y="96175"/>
                    <a:pt x="209976" y="64425"/>
                    <a:pt x="182989" y="55429"/>
                  </a:cubicBezTo>
                  <a:cubicBezTo>
                    <a:pt x="156002" y="46433"/>
                    <a:pt x="117902" y="38496"/>
                    <a:pt x="90914" y="33204"/>
                  </a:cubicBezTo>
                  <a:cubicBezTo>
                    <a:pt x="63927" y="27912"/>
                    <a:pt x="-21798" y="-7542"/>
                    <a:pt x="5189" y="1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80DB701-9123-4B56-67F1-7FF5F7B229BC}"/>
                </a:ext>
              </a:extLst>
            </p:cNvPr>
            <p:cNvSpPr/>
            <p:nvPr/>
          </p:nvSpPr>
          <p:spPr>
            <a:xfrm>
              <a:off x="4514850" y="2104715"/>
              <a:ext cx="419315" cy="101910"/>
            </a:xfrm>
            <a:custGeom>
              <a:avLst/>
              <a:gdLst>
                <a:gd name="connsiteX0" fmla="*/ 0 w 419315"/>
                <a:gd name="connsiteY0" fmla="*/ 101910 h 101910"/>
                <a:gd name="connsiteX1" fmla="*/ 193675 w 419315"/>
                <a:gd name="connsiteY1" fmla="*/ 51110 h 101910"/>
                <a:gd name="connsiteX2" fmla="*/ 171450 w 419315"/>
                <a:gd name="connsiteY2" fmla="*/ 38410 h 101910"/>
                <a:gd name="connsiteX3" fmla="*/ 415925 w 419315"/>
                <a:gd name="connsiteY3" fmla="*/ 310 h 101910"/>
                <a:gd name="connsiteX4" fmla="*/ 320675 w 419315"/>
                <a:gd name="connsiteY4" fmla="*/ 19360 h 101910"/>
                <a:gd name="connsiteX5" fmla="*/ 0 w 419315"/>
                <a:gd name="connsiteY5" fmla="*/ 101910 h 10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15" h="101910">
                  <a:moveTo>
                    <a:pt x="0" y="101910"/>
                  </a:moveTo>
                  <a:cubicBezTo>
                    <a:pt x="82550" y="81801"/>
                    <a:pt x="165100" y="61693"/>
                    <a:pt x="193675" y="51110"/>
                  </a:cubicBezTo>
                  <a:cubicBezTo>
                    <a:pt x="222250" y="40527"/>
                    <a:pt x="134408" y="46877"/>
                    <a:pt x="171450" y="38410"/>
                  </a:cubicBezTo>
                  <a:cubicBezTo>
                    <a:pt x="208492" y="29943"/>
                    <a:pt x="391054" y="3485"/>
                    <a:pt x="415925" y="310"/>
                  </a:cubicBezTo>
                  <a:cubicBezTo>
                    <a:pt x="440796" y="-2865"/>
                    <a:pt x="320675" y="19360"/>
                    <a:pt x="320675" y="19360"/>
                  </a:cubicBezTo>
                  <a:lnTo>
                    <a:pt x="0" y="10191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85B06672-B102-C4B5-6EF5-8F3F24F688A6}"/>
                </a:ext>
              </a:extLst>
            </p:cNvPr>
            <p:cNvSpPr/>
            <p:nvPr/>
          </p:nvSpPr>
          <p:spPr>
            <a:xfrm>
              <a:off x="5267055" y="2149472"/>
              <a:ext cx="142670" cy="282675"/>
            </a:xfrm>
            <a:custGeom>
              <a:avLst/>
              <a:gdLst>
                <a:gd name="connsiteX0" fmla="*/ 270 w 142670"/>
                <a:gd name="connsiteY0" fmla="*/ 3 h 282675"/>
                <a:gd name="connsiteX1" fmla="*/ 139970 w 142670"/>
                <a:gd name="connsiteY1" fmla="*/ 82553 h 282675"/>
                <a:gd name="connsiteX2" fmla="*/ 95520 w 142670"/>
                <a:gd name="connsiteY2" fmla="*/ 107953 h 282675"/>
                <a:gd name="connsiteX3" fmla="*/ 133620 w 142670"/>
                <a:gd name="connsiteY3" fmla="*/ 123828 h 282675"/>
                <a:gd name="connsiteX4" fmla="*/ 105045 w 142670"/>
                <a:gd name="connsiteY4" fmla="*/ 168278 h 282675"/>
                <a:gd name="connsiteX5" fmla="*/ 136795 w 142670"/>
                <a:gd name="connsiteY5" fmla="*/ 180978 h 282675"/>
                <a:gd name="connsiteX6" fmla="*/ 63770 w 142670"/>
                <a:gd name="connsiteY6" fmla="*/ 234953 h 282675"/>
                <a:gd name="connsiteX7" fmla="*/ 38370 w 142670"/>
                <a:gd name="connsiteY7" fmla="*/ 282578 h 282675"/>
                <a:gd name="connsiteX8" fmla="*/ 66945 w 142670"/>
                <a:gd name="connsiteY8" fmla="*/ 222253 h 282675"/>
                <a:gd name="connsiteX9" fmla="*/ 120920 w 142670"/>
                <a:gd name="connsiteY9" fmla="*/ 111128 h 282675"/>
                <a:gd name="connsiteX10" fmla="*/ 105045 w 142670"/>
                <a:gd name="connsiteY10" fmla="*/ 79378 h 282675"/>
                <a:gd name="connsiteX11" fmla="*/ 270 w 142670"/>
                <a:gd name="connsiteY11" fmla="*/ 3 h 2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0" h="282675">
                  <a:moveTo>
                    <a:pt x="270" y="3"/>
                  </a:moveTo>
                  <a:cubicBezTo>
                    <a:pt x="6091" y="532"/>
                    <a:pt x="124095" y="64561"/>
                    <a:pt x="139970" y="82553"/>
                  </a:cubicBezTo>
                  <a:cubicBezTo>
                    <a:pt x="155845" y="100545"/>
                    <a:pt x="96578" y="101074"/>
                    <a:pt x="95520" y="107953"/>
                  </a:cubicBezTo>
                  <a:cubicBezTo>
                    <a:pt x="94462" y="114832"/>
                    <a:pt x="132033" y="113774"/>
                    <a:pt x="133620" y="123828"/>
                  </a:cubicBezTo>
                  <a:cubicBezTo>
                    <a:pt x="135207" y="133882"/>
                    <a:pt x="104516" y="158753"/>
                    <a:pt x="105045" y="168278"/>
                  </a:cubicBezTo>
                  <a:cubicBezTo>
                    <a:pt x="105574" y="177803"/>
                    <a:pt x="143674" y="169866"/>
                    <a:pt x="136795" y="180978"/>
                  </a:cubicBezTo>
                  <a:cubicBezTo>
                    <a:pt x="129916" y="192090"/>
                    <a:pt x="80174" y="218020"/>
                    <a:pt x="63770" y="234953"/>
                  </a:cubicBezTo>
                  <a:cubicBezTo>
                    <a:pt x="47366" y="251886"/>
                    <a:pt x="37841" y="284695"/>
                    <a:pt x="38370" y="282578"/>
                  </a:cubicBezTo>
                  <a:cubicBezTo>
                    <a:pt x="38899" y="280461"/>
                    <a:pt x="53187" y="250828"/>
                    <a:pt x="66945" y="222253"/>
                  </a:cubicBezTo>
                  <a:cubicBezTo>
                    <a:pt x="80703" y="193678"/>
                    <a:pt x="114570" y="134940"/>
                    <a:pt x="120920" y="111128"/>
                  </a:cubicBezTo>
                  <a:cubicBezTo>
                    <a:pt x="127270" y="87316"/>
                    <a:pt x="125682" y="96840"/>
                    <a:pt x="105045" y="79378"/>
                  </a:cubicBezTo>
                  <a:cubicBezTo>
                    <a:pt x="84408" y="61916"/>
                    <a:pt x="-5551" y="-526"/>
                    <a:pt x="27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DF5C8B8-3841-E132-2115-85B5D848C190}"/>
                </a:ext>
              </a:extLst>
            </p:cNvPr>
            <p:cNvSpPr/>
            <p:nvPr/>
          </p:nvSpPr>
          <p:spPr>
            <a:xfrm>
              <a:off x="4304494" y="2220685"/>
              <a:ext cx="187640" cy="262564"/>
            </a:xfrm>
            <a:custGeom>
              <a:avLst/>
              <a:gdLst>
                <a:gd name="connsiteX0" fmla="*/ 184956 w 187640"/>
                <a:gd name="connsiteY0" fmla="*/ 4990 h 262564"/>
                <a:gd name="connsiteX1" fmla="*/ 64306 w 187640"/>
                <a:gd name="connsiteY1" fmla="*/ 160565 h 262564"/>
                <a:gd name="connsiteX2" fmla="*/ 45256 w 187640"/>
                <a:gd name="connsiteY2" fmla="*/ 195490 h 262564"/>
                <a:gd name="connsiteX3" fmla="*/ 64306 w 187640"/>
                <a:gd name="connsiteY3" fmla="*/ 189140 h 262564"/>
                <a:gd name="connsiteX4" fmla="*/ 23031 w 187640"/>
                <a:gd name="connsiteY4" fmla="*/ 262165 h 262564"/>
                <a:gd name="connsiteX5" fmla="*/ 7156 w 187640"/>
                <a:gd name="connsiteY5" fmla="*/ 217715 h 262564"/>
                <a:gd name="connsiteX6" fmla="*/ 13506 w 187640"/>
                <a:gd name="connsiteY6" fmla="*/ 201840 h 262564"/>
                <a:gd name="connsiteX7" fmla="*/ 3981 w 187640"/>
                <a:gd name="connsiteY7" fmla="*/ 233590 h 262564"/>
                <a:gd name="connsiteX8" fmla="*/ 89706 w 187640"/>
                <a:gd name="connsiteY8" fmla="*/ 128815 h 262564"/>
                <a:gd name="connsiteX9" fmla="*/ 143681 w 187640"/>
                <a:gd name="connsiteY9" fmla="*/ 46265 h 262564"/>
                <a:gd name="connsiteX10" fmla="*/ 184956 w 187640"/>
                <a:gd name="connsiteY10" fmla="*/ 4990 h 26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640" h="262564">
                  <a:moveTo>
                    <a:pt x="184956" y="4990"/>
                  </a:moveTo>
                  <a:cubicBezTo>
                    <a:pt x="171727" y="24040"/>
                    <a:pt x="87589" y="128815"/>
                    <a:pt x="64306" y="160565"/>
                  </a:cubicBezTo>
                  <a:cubicBezTo>
                    <a:pt x="41023" y="192315"/>
                    <a:pt x="45256" y="190728"/>
                    <a:pt x="45256" y="195490"/>
                  </a:cubicBezTo>
                  <a:cubicBezTo>
                    <a:pt x="45256" y="200252"/>
                    <a:pt x="68010" y="178028"/>
                    <a:pt x="64306" y="189140"/>
                  </a:cubicBezTo>
                  <a:cubicBezTo>
                    <a:pt x="60602" y="200252"/>
                    <a:pt x="32556" y="257402"/>
                    <a:pt x="23031" y="262165"/>
                  </a:cubicBezTo>
                  <a:cubicBezTo>
                    <a:pt x="13506" y="266928"/>
                    <a:pt x="8743" y="227769"/>
                    <a:pt x="7156" y="217715"/>
                  </a:cubicBezTo>
                  <a:cubicBezTo>
                    <a:pt x="5569" y="207661"/>
                    <a:pt x="14035" y="199194"/>
                    <a:pt x="13506" y="201840"/>
                  </a:cubicBezTo>
                  <a:cubicBezTo>
                    <a:pt x="12977" y="204486"/>
                    <a:pt x="-8719" y="245761"/>
                    <a:pt x="3981" y="233590"/>
                  </a:cubicBezTo>
                  <a:cubicBezTo>
                    <a:pt x="16681" y="221419"/>
                    <a:pt x="66423" y="160036"/>
                    <a:pt x="89706" y="128815"/>
                  </a:cubicBezTo>
                  <a:cubicBezTo>
                    <a:pt x="112989" y="97594"/>
                    <a:pt x="128335" y="66373"/>
                    <a:pt x="143681" y="46265"/>
                  </a:cubicBezTo>
                  <a:cubicBezTo>
                    <a:pt x="159027" y="26157"/>
                    <a:pt x="198185" y="-14060"/>
                    <a:pt x="184956" y="49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80D8352-7090-806D-8391-2A4E5DAB87D8}"/>
                </a:ext>
              </a:extLst>
            </p:cNvPr>
            <p:cNvSpPr/>
            <p:nvPr/>
          </p:nvSpPr>
          <p:spPr>
            <a:xfrm>
              <a:off x="4551207" y="2152636"/>
              <a:ext cx="131919" cy="238146"/>
            </a:xfrm>
            <a:custGeom>
              <a:avLst/>
              <a:gdLst>
                <a:gd name="connsiteX0" fmla="*/ 131918 w 131919"/>
                <a:gd name="connsiteY0" fmla="*/ 14 h 238146"/>
                <a:gd name="connsiteX1" fmla="*/ 8093 w 131919"/>
                <a:gd name="connsiteY1" fmla="*/ 69864 h 238146"/>
                <a:gd name="connsiteX2" fmla="*/ 27143 w 131919"/>
                <a:gd name="connsiteY2" fmla="*/ 120664 h 238146"/>
                <a:gd name="connsiteX3" fmla="*/ 30318 w 131919"/>
                <a:gd name="connsiteY3" fmla="*/ 88914 h 238146"/>
                <a:gd name="connsiteX4" fmla="*/ 33493 w 131919"/>
                <a:gd name="connsiteY4" fmla="*/ 238139 h 238146"/>
                <a:gd name="connsiteX5" fmla="*/ 11268 w 131919"/>
                <a:gd name="connsiteY5" fmla="*/ 95264 h 238146"/>
                <a:gd name="connsiteX6" fmla="*/ 14443 w 131919"/>
                <a:gd name="connsiteY6" fmla="*/ 53989 h 238146"/>
                <a:gd name="connsiteX7" fmla="*/ 4918 w 131919"/>
                <a:gd name="connsiteY7" fmla="*/ 63514 h 238146"/>
                <a:gd name="connsiteX8" fmla="*/ 131918 w 131919"/>
                <a:gd name="connsiteY8" fmla="*/ 14 h 23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9" h="238146">
                  <a:moveTo>
                    <a:pt x="131918" y="14"/>
                  </a:moveTo>
                  <a:cubicBezTo>
                    <a:pt x="132447" y="1072"/>
                    <a:pt x="25555" y="49756"/>
                    <a:pt x="8093" y="69864"/>
                  </a:cubicBezTo>
                  <a:cubicBezTo>
                    <a:pt x="-9369" y="89972"/>
                    <a:pt x="23439" y="117489"/>
                    <a:pt x="27143" y="120664"/>
                  </a:cubicBezTo>
                  <a:cubicBezTo>
                    <a:pt x="30847" y="123839"/>
                    <a:pt x="29260" y="69335"/>
                    <a:pt x="30318" y="88914"/>
                  </a:cubicBezTo>
                  <a:cubicBezTo>
                    <a:pt x="31376" y="108493"/>
                    <a:pt x="36668" y="237081"/>
                    <a:pt x="33493" y="238139"/>
                  </a:cubicBezTo>
                  <a:cubicBezTo>
                    <a:pt x="30318" y="239197"/>
                    <a:pt x="14443" y="125956"/>
                    <a:pt x="11268" y="95264"/>
                  </a:cubicBezTo>
                  <a:cubicBezTo>
                    <a:pt x="8093" y="64572"/>
                    <a:pt x="15501" y="59280"/>
                    <a:pt x="14443" y="53989"/>
                  </a:cubicBezTo>
                  <a:cubicBezTo>
                    <a:pt x="13385" y="48698"/>
                    <a:pt x="-9899" y="70393"/>
                    <a:pt x="4918" y="63514"/>
                  </a:cubicBezTo>
                  <a:cubicBezTo>
                    <a:pt x="19735" y="56635"/>
                    <a:pt x="131389" y="-1044"/>
                    <a:pt x="13191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77653973-35BE-F780-8A28-193F692D9BCB}"/>
                </a:ext>
              </a:extLst>
            </p:cNvPr>
            <p:cNvSpPr/>
            <p:nvPr/>
          </p:nvSpPr>
          <p:spPr>
            <a:xfrm>
              <a:off x="3594099" y="2416158"/>
              <a:ext cx="717938" cy="163281"/>
            </a:xfrm>
            <a:custGeom>
              <a:avLst/>
              <a:gdLst>
                <a:gd name="connsiteX0" fmla="*/ 1 w 717938"/>
                <a:gd name="connsiteY0" fmla="*/ 17 h 163281"/>
                <a:gd name="connsiteX1" fmla="*/ 177801 w 717938"/>
                <a:gd name="connsiteY1" fmla="*/ 123842 h 163281"/>
                <a:gd name="connsiteX2" fmla="*/ 196851 w 717938"/>
                <a:gd name="connsiteY2" fmla="*/ 114317 h 163281"/>
                <a:gd name="connsiteX3" fmla="*/ 412751 w 717938"/>
                <a:gd name="connsiteY3" fmla="*/ 161942 h 163281"/>
                <a:gd name="connsiteX4" fmla="*/ 476251 w 717938"/>
                <a:gd name="connsiteY4" fmla="*/ 149242 h 163281"/>
                <a:gd name="connsiteX5" fmla="*/ 606426 w 717938"/>
                <a:gd name="connsiteY5" fmla="*/ 139717 h 163281"/>
                <a:gd name="connsiteX6" fmla="*/ 692151 w 717938"/>
                <a:gd name="connsiteY6" fmla="*/ 66692 h 163281"/>
                <a:gd name="connsiteX7" fmla="*/ 685801 w 717938"/>
                <a:gd name="connsiteY7" fmla="*/ 47642 h 163281"/>
                <a:gd name="connsiteX8" fmla="*/ 717551 w 717938"/>
                <a:gd name="connsiteY8" fmla="*/ 6367 h 163281"/>
                <a:gd name="connsiteX9" fmla="*/ 660401 w 717938"/>
                <a:gd name="connsiteY9" fmla="*/ 88917 h 163281"/>
                <a:gd name="connsiteX10" fmla="*/ 476251 w 717938"/>
                <a:gd name="connsiteY10" fmla="*/ 152417 h 163281"/>
                <a:gd name="connsiteX11" fmla="*/ 177801 w 717938"/>
                <a:gd name="connsiteY11" fmla="*/ 107967 h 163281"/>
                <a:gd name="connsiteX12" fmla="*/ 180976 w 717938"/>
                <a:gd name="connsiteY12" fmla="*/ 133367 h 163281"/>
                <a:gd name="connsiteX13" fmla="*/ 1 w 717938"/>
                <a:gd name="connsiteY13" fmla="*/ 17 h 16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938" h="163281">
                  <a:moveTo>
                    <a:pt x="1" y="17"/>
                  </a:moveTo>
                  <a:cubicBezTo>
                    <a:pt x="-528" y="-1570"/>
                    <a:pt x="144993" y="104792"/>
                    <a:pt x="177801" y="123842"/>
                  </a:cubicBezTo>
                  <a:cubicBezTo>
                    <a:pt x="210609" y="142892"/>
                    <a:pt x="157693" y="107967"/>
                    <a:pt x="196851" y="114317"/>
                  </a:cubicBezTo>
                  <a:cubicBezTo>
                    <a:pt x="236009" y="120667"/>
                    <a:pt x="366184" y="156121"/>
                    <a:pt x="412751" y="161942"/>
                  </a:cubicBezTo>
                  <a:cubicBezTo>
                    <a:pt x="459318" y="167763"/>
                    <a:pt x="443972" y="152946"/>
                    <a:pt x="476251" y="149242"/>
                  </a:cubicBezTo>
                  <a:cubicBezTo>
                    <a:pt x="508530" y="145538"/>
                    <a:pt x="570443" y="153475"/>
                    <a:pt x="606426" y="139717"/>
                  </a:cubicBezTo>
                  <a:cubicBezTo>
                    <a:pt x="642409" y="125959"/>
                    <a:pt x="678922" y="82038"/>
                    <a:pt x="692151" y="66692"/>
                  </a:cubicBezTo>
                  <a:cubicBezTo>
                    <a:pt x="705380" y="51346"/>
                    <a:pt x="681568" y="57696"/>
                    <a:pt x="685801" y="47642"/>
                  </a:cubicBezTo>
                  <a:cubicBezTo>
                    <a:pt x="690034" y="37588"/>
                    <a:pt x="721784" y="-512"/>
                    <a:pt x="717551" y="6367"/>
                  </a:cubicBezTo>
                  <a:cubicBezTo>
                    <a:pt x="713318" y="13246"/>
                    <a:pt x="700618" y="64575"/>
                    <a:pt x="660401" y="88917"/>
                  </a:cubicBezTo>
                  <a:cubicBezTo>
                    <a:pt x="620184" y="113259"/>
                    <a:pt x="556684" y="149242"/>
                    <a:pt x="476251" y="152417"/>
                  </a:cubicBezTo>
                  <a:cubicBezTo>
                    <a:pt x="395818" y="155592"/>
                    <a:pt x="227013" y="111142"/>
                    <a:pt x="177801" y="107967"/>
                  </a:cubicBezTo>
                  <a:cubicBezTo>
                    <a:pt x="128589" y="104792"/>
                    <a:pt x="213255" y="152946"/>
                    <a:pt x="180976" y="133367"/>
                  </a:cubicBezTo>
                  <a:cubicBezTo>
                    <a:pt x="148697" y="113788"/>
                    <a:pt x="530" y="1604"/>
                    <a:pt x="1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71FC70FC-E10B-47CB-49AA-7AD49AAE07DD}"/>
                </a:ext>
              </a:extLst>
            </p:cNvPr>
            <p:cNvSpPr/>
            <p:nvPr/>
          </p:nvSpPr>
          <p:spPr>
            <a:xfrm>
              <a:off x="4460238" y="2237704"/>
              <a:ext cx="159798" cy="251820"/>
            </a:xfrm>
            <a:custGeom>
              <a:avLst/>
              <a:gdLst>
                <a:gd name="connsiteX0" fmla="*/ 637 w 159798"/>
                <a:gd name="connsiteY0" fmla="*/ 671 h 251820"/>
                <a:gd name="connsiteX1" fmla="*/ 67312 w 159798"/>
                <a:gd name="connsiteY1" fmla="*/ 80046 h 251820"/>
                <a:gd name="connsiteX2" fmla="*/ 89537 w 159798"/>
                <a:gd name="connsiteY2" fmla="*/ 137196 h 251820"/>
                <a:gd name="connsiteX3" fmla="*/ 86362 w 159798"/>
                <a:gd name="connsiteY3" fmla="*/ 95921 h 251820"/>
                <a:gd name="connsiteX4" fmla="*/ 89537 w 159798"/>
                <a:gd name="connsiteY4" fmla="*/ 194346 h 251820"/>
                <a:gd name="connsiteX5" fmla="*/ 156212 w 159798"/>
                <a:gd name="connsiteY5" fmla="*/ 251496 h 251820"/>
                <a:gd name="connsiteX6" fmla="*/ 146687 w 159798"/>
                <a:gd name="connsiteY6" fmla="*/ 213396 h 251820"/>
                <a:gd name="connsiteX7" fmla="*/ 111762 w 159798"/>
                <a:gd name="connsiteY7" fmla="*/ 127671 h 251820"/>
                <a:gd name="connsiteX8" fmla="*/ 637 w 159798"/>
                <a:gd name="connsiteY8" fmla="*/ 671 h 25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98" h="251820">
                  <a:moveTo>
                    <a:pt x="637" y="671"/>
                  </a:moveTo>
                  <a:cubicBezTo>
                    <a:pt x="-6771" y="-7267"/>
                    <a:pt x="52495" y="57292"/>
                    <a:pt x="67312" y="80046"/>
                  </a:cubicBezTo>
                  <a:cubicBezTo>
                    <a:pt x="82129" y="102800"/>
                    <a:pt x="86362" y="134550"/>
                    <a:pt x="89537" y="137196"/>
                  </a:cubicBezTo>
                  <a:cubicBezTo>
                    <a:pt x="92712" y="139842"/>
                    <a:pt x="86362" y="86396"/>
                    <a:pt x="86362" y="95921"/>
                  </a:cubicBezTo>
                  <a:cubicBezTo>
                    <a:pt x="86362" y="105446"/>
                    <a:pt x="77895" y="168417"/>
                    <a:pt x="89537" y="194346"/>
                  </a:cubicBezTo>
                  <a:cubicBezTo>
                    <a:pt x="101179" y="220275"/>
                    <a:pt x="146687" y="248321"/>
                    <a:pt x="156212" y="251496"/>
                  </a:cubicBezTo>
                  <a:cubicBezTo>
                    <a:pt x="165737" y="254671"/>
                    <a:pt x="154095" y="234033"/>
                    <a:pt x="146687" y="213396"/>
                  </a:cubicBezTo>
                  <a:cubicBezTo>
                    <a:pt x="139279" y="192759"/>
                    <a:pt x="136633" y="161538"/>
                    <a:pt x="111762" y="127671"/>
                  </a:cubicBezTo>
                  <a:cubicBezTo>
                    <a:pt x="86891" y="93804"/>
                    <a:pt x="8045" y="8609"/>
                    <a:pt x="637" y="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7F6E835E-8C74-EEBB-B507-13103E63160E}"/>
                </a:ext>
              </a:extLst>
            </p:cNvPr>
            <p:cNvSpPr/>
            <p:nvPr/>
          </p:nvSpPr>
          <p:spPr>
            <a:xfrm>
              <a:off x="4691498" y="2115451"/>
              <a:ext cx="638416" cy="342030"/>
            </a:xfrm>
            <a:custGeom>
              <a:avLst/>
              <a:gdLst>
                <a:gd name="connsiteX0" fmla="*/ 1152 w 638416"/>
                <a:gd name="connsiteY0" fmla="*/ 62599 h 342030"/>
                <a:gd name="connsiteX1" fmla="*/ 302777 w 638416"/>
                <a:gd name="connsiteY1" fmla="*/ 24499 h 342030"/>
                <a:gd name="connsiteX2" fmla="*/ 420252 w 638416"/>
                <a:gd name="connsiteY2" fmla="*/ 24499 h 342030"/>
                <a:gd name="connsiteX3" fmla="*/ 410727 w 638416"/>
                <a:gd name="connsiteY3" fmla="*/ 14974 h 342030"/>
                <a:gd name="connsiteX4" fmla="*/ 594877 w 638416"/>
                <a:gd name="connsiteY4" fmla="*/ 91174 h 342030"/>
                <a:gd name="connsiteX5" fmla="*/ 588527 w 638416"/>
                <a:gd name="connsiteY5" fmla="*/ 72124 h 342030"/>
                <a:gd name="connsiteX6" fmla="*/ 632977 w 638416"/>
                <a:gd name="connsiteY6" fmla="*/ 132449 h 342030"/>
                <a:gd name="connsiteX7" fmla="*/ 594877 w 638416"/>
                <a:gd name="connsiteY7" fmla="*/ 214999 h 342030"/>
                <a:gd name="connsiteX8" fmla="*/ 604402 w 638416"/>
                <a:gd name="connsiteY8" fmla="*/ 218174 h 342030"/>
                <a:gd name="connsiteX9" fmla="*/ 575827 w 638416"/>
                <a:gd name="connsiteY9" fmla="*/ 341999 h 342030"/>
                <a:gd name="connsiteX10" fmla="*/ 636152 w 638416"/>
                <a:gd name="connsiteY10" fmla="*/ 205474 h 342030"/>
                <a:gd name="connsiteX11" fmla="*/ 613927 w 638416"/>
                <a:gd name="connsiteY11" fmla="*/ 97524 h 342030"/>
                <a:gd name="connsiteX12" fmla="*/ 505977 w 638416"/>
                <a:gd name="connsiteY12" fmla="*/ 27674 h 342030"/>
                <a:gd name="connsiteX13" fmla="*/ 242452 w 638416"/>
                <a:gd name="connsiteY13" fmla="*/ 11799 h 342030"/>
                <a:gd name="connsiteX14" fmla="*/ 201177 w 638416"/>
                <a:gd name="connsiteY14" fmla="*/ 2274 h 342030"/>
                <a:gd name="connsiteX15" fmla="*/ 1152 w 638416"/>
                <a:gd name="connsiteY15" fmla="*/ 62599 h 3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8416" h="342030">
                  <a:moveTo>
                    <a:pt x="1152" y="62599"/>
                  </a:moveTo>
                  <a:cubicBezTo>
                    <a:pt x="18085" y="66303"/>
                    <a:pt x="232927" y="30849"/>
                    <a:pt x="302777" y="24499"/>
                  </a:cubicBezTo>
                  <a:cubicBezTo>
                    <a:pt x="372627" y="18149"/>
                    <a:pt x="402260" y="26086"/>
                    <a:pt x="420252" y="24499"/>
                  </a:cubicBezTo>
                  <a:cubicBezTo>
                    <a:pt x="438244" y="22911"/>
                    <a:pt x="381623" y="3861"/>
                    <a:pt x="410727" y="14974"/>
                  </a:cubicBezTo>
                  <a:cubicBezTo>
                    <a:pt x="439831" y="26086"/>
                    <a:pt x="565244" y="81649"/>
                    <a:pt x="594877" y="91174"/>
                  </a:cubicBezTo>
                  <a:cubicBezTo>
                    <a:pt x="624510" y="100699"/>
                    <a:pt x="582177" y="65245"/>
                    <a:pt x="588527" y="72124"/>
                  </a:cubicBezTo>
                  <a:cubicBezTo>
                    <a:pt x="594877" y="79003"/>
                    <a:pt x="631919" y="108637"/>
                    <a:pt x="632977" y="132449"/>
                  </a:cubicBezTo>
                  <a:cubicBezTo>
                    <a:pt x="634035" y="156261"/>
                    <a:pt x="594877" y="214999"/>
                    <a:pt x="594877" y="214999"/>
                  </a:cubicBezTo>
                  <a:cubicBezTo>
                    <a:pt x="590114" y="229287"/>
                    <a:pt x="607577" y="197007"/>
                    <a:pt x="604402" y="218174"/>
                  </a:cubicBezTo>
                  <a:cubicBezTo>
                    <a:pt x="601227" y="239341"/>
                    <a:pt x="570535" y="344116"/>
                    <a:pt x="575827" y="341999"/>
                  </a:cubicBezTo>
                  <a:cubicBezTo>
                    <a:pt x="581119" y="339882"/>
                    <a:pt x="629802" y="246220"/>
                    <a:pt x="636152" y="205474"/>
                  </a:cubicBezTo>
                  <a:cubicBezTo>
                    <a:pt x="642502" y="164728"/>
                    <a:pt x="635623" y="127157"/>
                    <a:pt x="613927" y="97524"/>
                  </a:cubicBezTo>
                  <a:cubicBezTo>
                    <a:pt x="592231" y="67891"/>
                    <a:pt x="567889" y="41961"/>
                    <a:pt x="505977" y="27674"/>
                  </a:cubicBezTo>
                  <a:cubicBezTo>
                    <a:pt x="444065" y="13387"/>
                    <a:pt x="293252" y="16032"/>
                    <a:pt x="242452" y="11799"/>
                  </a:cubicBezTo>
                  <a:cubicBezTo>
                    <a:pt x="191652" y="7566"/>
                    <a:pt x="243510" y="-5134"/>
                    <a:pt x="201177" y="2274"/>
                  </a:cubicBezTo>
                  <a:cubicBezTo>
                    <a:pt x="158844" y="9682"/>
                    <a:pt x="-15781" y="58895"/>
                    <a:pt x="1152" y="62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24200ECC-8A67-BEE9-51E9-4DCE41C43AE8}"/>
                </a:ext>
              </a:extLst>
            </p:cNvPr>
            <p:cNvSpPr/>
            <p:nvPr/>
          </p:nvSpPr>
          <p:spPr>
            <a:xfrm>
              <a:off x="4577350" y="2179133"/>
              <a:ext cx="83611" cy="300805"/>
            </a:xfrm>
            <a:custGeom>
              <a:avLst/>
              <a:gdLst>
                <a:gd name="connsiteX0" fmla="*/ 54975 w 83611"/>
                <a:gd name="connsiteY0" fmla="*/ 2092 h 300805"/>
                <a:gd name="connsiteX1" fmla="*/ 13700 w 83611"/>
                <a:gd name="connsiteY1" fmla="*/ 110042 h 300805"/>
                <a:gd name="connsiteX2" fmla="*/ 42275 w 83611"/>
                <a:gd name="connsiteY2" fmla="*/ 186242 h 300805"/>
                <a:gd name="connsiteX3" fmla="*/ 48625 w 83611"/>
                <a:gd name="connsiteY3" fmla="*/ 183067 h 300805"/>
                <a:gd name="connsiteX4" fmla="*/ 83550 w 83611"/>
                <a:gd name="connsiteY4" fmla="*/ 300542 h 300805"/>
                <a:gd name="connsiteX5" fmla="*/ 39100 w 83611"/>
                <a:gd name="connsiteY5" fmla="*/ 211642 h 300805"/>
                <a:gd name="connsiteX6" fmla="*/ 1000 w 83611"/>
                <a:gd name="connsiteY6" fmla="*/ 103692 h 300805"/>
                <a:gd name="connsiteX7" fmla="*/ 10525 w 83611"/>
                <a:gd name="connsiteY7" fmla="*/ 125917 h 300805"/>
                <a:gd name="connsiteX8" fmla="*/ 4175 w 83611"/>
                <a:gd name="connsiteY8" fmla="*/ 43367 h 300805"/>
                <a:gd name="connsiteX9" fmla="*/ 54975 w 83611"/>
                <a:gd name="connsiteY9" fmla="*/ 2092 h 30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1" h="300805">
                  <a:moveTo>
                    <a:pt x="54975" y="2092"/>
                  </a:moveTo>
                  <a:cubicBezTo>
                    <a:pt x="56562" y="13204"/>
                    <a:pt x="15817" y="79350"/>
                    <a:pt x="13700" y="110042"/>
                  </a:cubicBezTo>
                  <a:cubicBezTo>
                    <a:pt x="11583" y="140734"/>
                    <a:pt x="36454" y="174071"/>
                    <a:pt x="42275" y="186242"/>
                  </a:cubicBezTo>
                  <a:cubicBezTo>
                    <a:pt x="48096" y="198413"/>
                    <a:pt x="41746" y="164017"/>
                    <a:pt x="48625" y="183067"/>
                  </a:cubicBezTo>
                  <a:cubicBezTo>
                    <a:pt x="55504" y="202117"/>
                    <a:pt x="85137" y="295780"/>
                    <a:pt x="83550" y="300542"/>
                  </a:cubicBezTo>
                  <a:cubicBezTo>
                    <a:pt x="81963" y="305304"/>
                    <a:pt x="52858" y="244450"/>
                    <a:pt x="39100" y="211642"/>
                  </a:cubicBezTo>
                  <a:cubicBezTo>
                    <a:pt x="25342" y="178834"/>
                    <a:pt x="5763" y="117980"/>
                    <a:pt x="1000" y="103692"/>
                  </a:cubicBezTo>
                  <a:cubicBezTo>
                    <a:pt x="-3763" y="89404"/>
                    <a:pt x="9996" y="135971"/>
                    <a:pt x="10525" y="125917"/>
                  </a:cubicBezTo>
                  <a:cubicBezTo>
                    <a:pt x="11054" y="115863"/>
                    <a:pt x="1000" y="59771"/>
                    <a:pt x="4175" y="43367"/>
                  </a:cubicBezTo>
                  <a:cubicBezTo>
                    <a:pt x="7350" y="26963"/>
                    <a:pt x="53388" y="-9020"/>
                    <a:pt x="54975" y="2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61F9F2A3-DC20-366D-BA84-5207D86658FA}"/>
                </a:ext>
              </a:extLst>
            </p:cNvPr>
            <p:cNvSpPr/>
            <p:nvPr/>
          </p:nvSpPr>
          <p:spPr>
            <a:xfrm>
              <a:off x="4632306" y="2451036"/>
              <a:ext cx="641796" cy="135544"/>
            </a:xfrm>
            <a:custGeom>
              <a:avLst/>
              <a:gdLst>
                <a:gd name="connsiteX0" fmla="*/ 19 w 641796"/>
                <a:gd name="connsiteY0" fmla="*/ 64 h 135544"/>
                <a:gd name="connsiteX1" fmla="*/ 107969 w 641796"/>
                <a:gd name="connsiteY1" fmla="*/ 108014 h 135544"/>
                <a:gd name="connsiteX2" fmla="*/ 92094 w 641796"/>
                <a:gd name="connsiteY2" fmla="*/ 101664 h 135544"/>
                <a:gd name="connsiteX3" fmla="*/ 323869 w 641796"/>
                <a:gd name="connsiteY3" fmla="*/ 120714 h 135544"/>
                <a:gd name="connsiteX4" fmla="*/ 333394 w 641796"/>
                <a:gd name="connsiteY4" fmla="*/ 127064 h 135544"/>
                <a:gd name="connsiteX5" fmla="*/ 485794 w 641796"/>
                <a:gd name="connsiteY5" fmla="*/ 111189 h 135544"/>
                <a:gd name="connsiteX6" fmla="*/ 555644 w 641796"/>
                <a:gd name="connsiteY6" fmla="*/ 111189 h 135544"/>
                <a:gd name="connsiteX7" fmla="*/ 641369 w 641796"/>
                <a:gd name="connsiteY7" fmla="*/ 19114 h 135544"/>
                <a:gd name="connsiteX8" fmla="*/ 517544 w 641796"/>
                <a:gd name="connsiteY8" fmla="*/ 88964 h 135544"/>
                <a:gd name="connsiteX9" fmla="*/ 333394 w 641796"/>
                <a:gd name="connsiteY9" fmla="*/ 127064 h 135544"/>
                <a:gd name="connsiteX10" fmla="*/ 142894 w 641796"/>
                <a:gd name="connsiteY10" fmla="*/ 133414 h 135544"/>
                <a:gd name="connsiteX11" fmla="*/ 114319 w 641796"/>
                <a:gd name="connsiteY11" fmla="*/ 98489 h 135544"/>
                <a:gd name="connsiteX12" fmla="*/ 117494 w 641796"/>
                <a:gd name="connsiteY12" fmla="*/ 92139 h 135544"/>
                <a:gd name="connsiteX13" fmla="*/ 19 w 641796"/>
                <a:gd name="connsiteY13" fmla="*/ 64 h 13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1796" h="135544">
                  <a:moveTo>
                    <a:pt x="19" y="64"/>
                  </a:moveTo>
                  <a:cubicBezTo>
                    <a:pt x="-1569" y="2710"/>
                    <a:pt x="92623" y="91081"/>
                    <a:pt x="107969" y="108014"/>
                  </a:cubicBezTo>
                  <a:cubicBezTo>
                    <a:pt x="123315" y="124947"/>
                    <a:pt x="56111" y="99547"/>
                    <a:pt x="92094" y="101664"/>
                  </a:cubicBezTo>
                  <a:cubicBezTo>
                    <a:pt x="128077" y="103781"/>
                    <a:pt x="283652" y="116481"/>
                    <a:pt x="323869" y="120714"/>
                  </a:cubicBezTo>
                  <a:cubicBezTo>
                    <a:pt x="364086" y="124947"/>
                    <a:pt x="306407" y="128651"/>
                    <a:pt x="333394" y="127064"/>
                  </a:cubicBezTo>
                  <a:cubicBezTo>
                    <a:pt x="360381" y="125477"/>
                    <a:pt x="448752" y="113835"/>
                    <a:pt x="485794" y="111189"/>
                  </a:cubicBezTo>
                  <a:cubicBezTo>
                    <a:pt x="522836" y="108543"/>
                    <a:pt x="529715" y="126535"/>
                    <a:pt x="555644" y="111189"/>
                  </a:cubicBezTo>
                  <a:cubicBezTo>
                    <a:pt x="581573" y="95843"/>
                    <a:pt x="647719" y="22818"/>
                    <a:pt x="641369" y="19114"/>
                  </a:cubicBezTo>
                  <a:cubicBezTo>
                    <a:pt x="635019" y="15410"/>
                    <a:pt x="568873" y="70972"/>
                    <a:pt x="517544" y="88964"/>
                  </a:cubicBezTo>
                  <a:cubicBezTo>
                    <a:pt x="466215" y="106956"/>
                    <a:pt x="395835" y="119656"/>
                    <a:pt x="333394" y="127064"/>
                  </a:cubicBezTo>
                  <a:cubicBezTo>
                    <a:pt x="270953" y="134472"/>
                    <a:pt x="179407" y="138177"/>
                    <a:pt x="142894" y="133414"/>
                  </a:cubicBezTo>
                  <a:cubicBezTo>
                    <a:pt x="106382" y="128652"/>
                    <a:pt x="118552" y="105368"/>
                    <a:pt x="114319" y="98489"/>
                  </a:cubicBezTo>
                  <a:cubicBezTo>
                    <a:pt x="110086" y="91610"/>
                    <a:pt x="132840" y="107485"/>
                    <a:pt x="117494" y="92139"/>
                  </a:cubicBezTo>
                  <a:cubicBezTo>
                    <a:pt x="102148" y="76793"/>
                    <a:pt x="1607" y="-2582"/>
                    <a:pt x="1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6B2DAEB-21F8-315B-B6F5-73E55124E9F3}"/>
                </a:ext>
              </a:extLst>
            </p:cNvPr>
            <p:cNvSpPr/>
            <p:nvPr/>
          </p:nvSpPr>
          <p:spPr>
            <a:xfrm>
              <a:off x="4305300" y="2248077"/>
              <a:ext cx="270121" cy="247473"/>
            </a:xfrm>
            <a:custGeom>
              <a:avLst/>
              <a:gdLst>
                <a:gd name="connsiteX0" fmla="*/ 0 w 270121"/>
                <a:gd name="connsiteY0" fmla="*/ 247473 h 247473"/>
                <a:gd name="connsiteX1" fmla="*/ 177800 w 270121"/>
                <a:gd name="connsiteY1" fmla="*/ 110948 h 247473"/>
                <a:gd name="connsiteX2" fmla="*/ 177800 w 270121"/>
                <a:gd name="connsiteY2" fmla="*/ 120473 h 247473"/>
                <a:gd name="connsiteX3" fmla="*/ 269875 w 270121"/>
                <a:gd name="connsiteY3" fmla="*/ 145873 h 247473"/>
                <a:gd name="connsiteX4" fmla="*/ 203200 w 270121"/>
                <a:gd name="connsiteY4" fmla="*/ 2998 h 247473"/>
                <a:gd name="connsiteX5" fmla="*/ 152400 w 270121"/>
                <a:gd name="connsiteY5" fmla="*/ 53798 h 247473"/>
                <a:gd name="connsiteX6" fmla="*/ 104775 w 270121"/>
                <a:gd name="connsiteY6" fmla="*/ 114123 h 247473"/>
                <a:gd name="connsiteX7" fmla="*/ 104775 w 270121"/>
                <a:gd name="connsiteY7" fmla="*/ 114123 h 247473"/>
                <a:gd name="connsiteX8" fmla="*/ 0 w 270121"/>
                <a:gd name="connsiteY8" fmla="*/ 247473 h 24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121" h="247473">
                  <a:moveTo>
                    <a:pt x="0" y="247473"/>
                  </a:moveTo>
                  <a:cubicBezTo>
                    <a:pt x="74083" y="189794"/>
                    <a:pt x="148167" y="132115"/>
                    <a:pt x="177800" y="110948"/>
                  </a:cubicBezTo>
                  <a:cubicBezTo>
                    <a:pt x="207433" y="89781"/>
                    <a:pt x="162454" y="114652"/>
                    <a:pt x="177800" y="120473"/>
                  </a:cubicBezTo>
                  <a:cubicBezTo>
                    <a:pt x="193146" y="126294"/>
                    <a:pt x="265642" y="165452"/>
                    <a:pt x="269875" y="145873"/>
                  </a:cubicBezTo>
                  <a:cubicBezTo>
                    <a:pt x="274108" y="126294"/>
                    <a:pt x="222779" y="18344"/>
                    <a:pt x="203200" y="2998"/>
                  </a:cubicBezTo>
                  <a:cubicBezTo>
                    <a:pt x="183621" y="-12348"/>
                    <a:pt x="168804" y="35277"/>
                    <a:pt x="152400" y="53798"/>
                  </a:cubicBezTo>
                  <a:cubicBezTo>
                    <a:pt x="135996" y="72319"/>
                    <a:pt x="104775" y="114123"/>
                    <a:pt x="104775" y="114123"/>
                  </a:cubicBezTo>
                  <a:lnTo>
                    <a:pt x="104775" y="114123"/>
                  </a:lnTo>
                  <a:lnTo>
                    <a:pt x="0" y="24747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819EE63C-2277-91D8-1ED2-4D9334B55475}"/>
                </a:ext>
              </a:extLst>
            </p:cNvPr>
            <p:cNvSpPr/>
            <p:nvPr/>
          </p:nvSpPr>
          <p:spPr>
            <a:xfrm>
              <a:off x="4224932" y="2658757"/>
              <a:ext cx="162929" cy="214858"/>
            </a:xfrm>
            <a:custGeom>
              <a:avLst/>
              <a:gdLst>
                <a:gd name="connsiteX0" fmla="*/ 162918 w 162929"/>
                <a:gd name="connsiteY0" fmla="*/ 62218 h 214858"/>
                <a:gd name="connsiteX1" fmla="*/ 70843 w 162929"/>
                <a:gd name="connsiteY1" fmla="*/ 1893 h 214858"/>
                <a:gd name="connsiteX2" fmla="*/ 7343 w 162929"/>
                <a:gd name="connsiteY2" fmla="*/ 68568 h 214858"/>
                <a:gd name="connsiteX3" fmla="*/ 4168 w 162929"/>
                <a:gd name="connsiteY3" fmla="*/ 68568 h 214858"/>
                <a:gd name="connsiteX4" fmla="*/ 32743 w 162929"/>
                <a:gd name="connsiteY4" fmla="*/ 160643 h 214858"/>
                <a:gd name="connsiteX5" fmla="*/ 13693 w 162929"/>
                <a:gd name="connsiteY5" fmla="*/ 214618 h 214858"/>
                <a:gd name="connsiteX6" fmla="*/ 13693 w 162929"/>
                <a:gd name="connsiteY6" fmla="*/ 176518 h 214858"/>
                <a:gd name="connsiteX7" fmla="*/ 26393 w 162929"/>
                <a:gd name="connsiteY7" fmla="*/ 87618 h 214858"/>
                <a:gd name="connsiteX8" fmla="*/ 48618 w 162929"/>
                <a:gd name="connsiteY8" fmla="*/ 97143 h 214858"/>
                <a:gd name="connsiteX9" fmla="*/ 48618 w 162929"/>
                <a:gd name="connsiteY9" fmla="*/ 14593 h 214858"/>
                <a:gd name="connsiteX10" fmla="*/ 77193 w 162929"/>
                <a:gd name="connsiteY10" fmla="*/ 1893 h 214858"/>
                <a:gd name="connsiteX11" fmla="*/ 162918 w 162929"/>
                <a:gd name="connsiteY11" fmla="*/ 62218 h 21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29" h="214858">
                  <a:moveTo>
                    <a:pt x="162918" y="62218"/>
                  </a:moveTo>
                  <a:cubicBezTo>
                    <a:pt x="161860" y="62218"/>
                    <a:pt x="96772" y="835"/>
                    <a:pt x="70843" y="1893"/>
                  </a:cubicBezTo>
                  <a:cubicBezTo>
                    <a:pt x="44914" y="2951"/>
                    <a:pt x="7343" y="68568"/>
                    <a:pt x="7343" y="68568"/>
                  </a:cubicBezTo>
                  <a:cubicBezTo>
                    <a:pt x="-3769" y="79680"/>
                    <a:pt x="-65" y="53222"/>
                    <a:pt x="4168" y="68568"/>
                  </a:cubicBezTo>
                  <a:cubicBezTo>
                    <a:pt x="8401" y="83914"/>
                    <a:pt x="31155" y="136301"/>
                    <a:pt x="32743" y="160643"/>
                  </a:cubicBezTo>
                  <a:cubicBezTo>
                    <a:pt x="34330" y="184985"/>
                    <a:pt x="16868" y="211972"/>
                    <a:pt x="13693" y="214618"/>
                  </a:cubicBezTo>
                  <a:cubicBezTo>
                    <a:pt x="10518" y="217264"/>
                    <a:pt x="11576" y="197685"/>
                    <a:pt x="13693" y="176518"/>
                  </a:cubicBezTo>
                  <a:cubicBezTo>
                    <a:pt x="15810" y="155351"/>
                    <a:pt x="20572" y="100847"/>
                    <a:pt x="26393" y="87618"/>
                  </a:cubicBezTo>
                  <a:cubicBezTo>
                    <a:pt x="32214" y="74389"/>
                    <a:pt x="44914" y="109314"/>
                    <a:pt x="48618" y="97143"/>
                  </a:cubicBezTo>
                  <a:cubicBezTo>
                    <a:pt x="52322" y="84972"/>
                    <a:pt x="43856" y="30468"/>
                    <a:pt x="48618" y="14593"/>
                  </a:cubicBezTo>
                  <a:cubicBezTo>
                    <a:pt x="53380" y="-1282"/>
                    <a:pt x="62376" y="-1811"/>
                    <a:pt x="77193" y="1893"/>
                  </a:cubicBezTo>
                  <a:cubicBezTo>
                    <a:pt x="92010" y="5597"/>
                    <a:pt x="163976" y="62218"/>
                    <a:pt x="162918" y="62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F5AB1945-2B03-9569-447B-DAFD3E911DE7}"/>
                </a:ext>
              </a:extLst>
            </p:cNvPr>
            <p:cNvSpPr/>
            <p:nvPr/>
          </p:nvSpPr>
          <p:spPr>
            <a:xfrm>
              <a:off x="4352745" y="2425364"/>
              <a:ext cx="120968" cy="410406"/>
            </a:xfrm>
            <a:custGeom>
              <a:avLst/>
              <a:gdLst>
                <a:gd name="connsiteX0" fmla="*/ 85905 w 120968"/>
                <a:gd name="connsiteY0" fmla="*/ 336 h 410406"/>
                <a:gd name="connsiteX1" fmla="*/ 50980 w 120968"/>
                <a:gd name="connsiteY1" fmla="*/ 155911 h 410406"/>
                <a:gd name="connsiteX2" fmla="*/ 180 w 120968"/>
                <a:gd name="connsiteY2" fmla="*/ 171786 h 410406"/>
                <a:gd name="connsiteX3" fmla="*/ 70030 w 120968"/>
                <a:gd name="connsiteY3" fmla="*/ 232111 h 410406"/>
                <a:gd name="connsiteX4" fmla="*/ 38280 w 120968"/>
                <a:gd name="connsiteY4" fmla="*/ 336886 h 410406"/>
                <a:gd name="connsiteX5" fmla="*/ 120830 w 120968"/>
                <a:gd name="connsiteY5" fmla="*/ 409911 h 410406"/>
                <a:gd name="connsiteX6" fmla="*/ 57330 w 120968"/>
                <a:gd name="connsiteY6" fmla="*/ 365461 h 410406"/>
                <a:gd name="connsiteX7" fmla="*/ 35105 w 120968"/>
                <a:gd name="connsiteY7" fmla="*/ 298786 h 410406"/>
                <a:gd name="connsiteX8" fmla="*/ 35105 w 120968"/>
                <a:gd name="connsiteY8" fmla="*/ 254336 h 410406"/>
                <a:gd name="connsiteX9" fmla="*/ 57330 w 120968"/>
                <a:gd name="connsiteY9" fmla="*/ 152736 h 410406"/>
                <a:gd name="connsiteX10" fmla="*/ 57330 w 120968"/>
                <a:gd name="connsiteY10" fmla="*/ 203536 h 410406"/>
                <a:gd name="connsiteX11" fmla="*/ 85905 w 120968"/>
                <a:gd name="connsiteY11" fmla="*/ 336 h 41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968" h="410406">
                  <a:moveTo>
                    <a:pt x="85905" y="336"/>
                  </a:moveTo>
                  <a:cubicBezTo>
                    <a:pt x="84847" y="-7601"/>
                    <a:pt x="65267" y="127336"/>
                    <a:pt x="50980" y="155911"/>
                  </a:cubicBezTo>
                  <a:cubicBezTo>
                    <a:pt x="36693" y="184486"/>
                    <a:pt x="-2995" y="159086"/>
                    <a:pt x="180" y="171786"/>
                  </a:cubicBezTo>
                  <a:cubicBezTo>
                    <a:pt x="3355" y="184486"/>
                    <a:pt x="63680" y="204594"/>
                    <a:pt x="70030" y="232111"/>
                  </a:cubicBezTo>
                  <a:cubicBezTo>
                    <a:pt x="76380" y="259628"/>
                    <a:pt x="29813" y="307253"/>
                    <a:pt x="38280" y="336886"/>
                  </a:cubicBezTo>
                  <a:cubicBezTo>
                    <a:pt x="46747" y="366519"/>
                    <a:pt x="117655" y="405149"/>
                    <a:pt x="120830" y="409911"/>
                  </a:cubicBezTo>
                  <a:cubicBezTo>
                    <a:pt x="124005" y="414673"/>
                    <a:pt x="71617" y="383982"/>
                    <a:pt x="57330" y="365461"/>
                  </a:cubicBezTo>
                  <a:cubicBezTo>
                    <a:pt x="43043" y="346940"/>
                    <a:pt x="38809" y="317307"/>
                    <a:pt x="35105" y="298786"/>
                  </a:cubicBezTo>
                  <a:cubicBezTo>
                    <a:pt x="31401" y="280265"/>
                    <a:pt x="31401" y="278678"/>
                    <a:pt x="35105" y="254336"/>
                  </a:cubicBezTo>
                  <a:cubicBezTo>
                    <a:pt x="38809" y="229994"/>
                    <a:pt x="53626" y="161203"/>
                    <a:pt x="57330" y="152736"/>
                  </a:cubicBezTo>
                  <a:cubicBezTo>
                    <a:pt x="61034" y="144269"/>
                    <a:pt x="53626" y="224174"/>
                    <a:pt x="57330" y="203536"/>
                  </a:cubicBezTo>
                  <a:cubicBezTo>
                    <a:pt x="61034" y="182898"/>
                    <a:pt x="86963" y="8273"/>
                    <a:pt x="85905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5F23DC04-1630-5F3C-B538-006E918DCEEC}"/>
                </a:ext>
              </a:extLst>
            </p:cNvPr>
            <p:cNvSpPr/>
            <p:nvPr/>
          </p:nvSpPr>
          <p:spPr>
            <a:xfrm>
              <a:off x="4473160" y="2370113"/>
              <a:ext cx="150030" cy="507590"/>
            </a:xfrm>
            <a:custGeom>
              <a:avLst/>
              <a:gdLst>
                <a:gd name="connsiteX0" fmla="*/ 415 w 150030"/>
                <a:gd name="connsiteY0" fmla="*/ 1612 h 507590"/>
                <a:gd name="connsiteX1" fmla="*/ 92490 w 150030"/>
                <a:gd name="connsiteY1" fmla="*/ 268312 h 507590"/>
                <a:gd name="connsiteX2" fmla="*/ 73440 w 150030"/>
                <a:gd name="connsiteY2" fmla="*/ 357212 h 507590"/>
                <a:gd name="connsiteX3" fmla="*/ 149640 w 150030"/>
                <a:gd name="connsiteY3" fmla="*/ 446112 h 507590"/>
                <a:gd name="connsiteX4" fmla="*/ 35340 w 150030"/>
                <a:gd name="connsiteY4" fmla="*/ 369912 h 507590"/>
                <a:gd name="connsiteX5" fmla="*/ 121065 w 150030"/>
                <a:gd name="connsiteY5" fmla="*/ 496912 h 507590"/>
                <a:gd name="connsiteX6" fmla="*/ 54390 w 150030"/>
                <a:gd name="connsiteY6" fmla="*/ 500087 h 507590"/>
                <a:gd name="connsiteX7" fmla="*/ 67090 w 150030"/>
                <a:gd name="connsiteY7" fmla="*/ 493737 h 507590"/>
                <a:gd name="connsiteX8" fmla="*/ 89315 w 150030"/>
                <a:gd name="connsiteY8" fmla="*/ 446112 h 507590"/>
                <a:gd name="connsiteX9" fmla="*/ 44865 w 150030"/>
                <a:gd name="connsiteY9" fmla="*/ 369912 h 507590"/>
                <a:gd name="connsiteX10" fmla="*/ 79790 w 150030"/>
                <a:gd name="connsiteY10" fmla="*/ 255612 h 507590"/>
                <a:gd name="connsiteX11" fmla="*/ 48040 w 150030"/>
                <a:gd name="connsiteY11" fmla="*/ 169887 h 507590"/>
                <a:gd name="connsiteX12" fmla="*/ 57565 w 150030"/>
                <a:gd name="connsiteY12" fmla="*/ 157187 h 507590"/>
                <a:gd name="connsiteX13" fmla="*/ 415 w 150030"/>
                <a:gd name="connsiteY13" fmla="*/ 1612 h 5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030" h="507590">
                  <a:moveTo>
                    <a:pt x="415" y="1612"/>
                  </a:moveTo>
                  <a:cubicBezTo>
                    <a:pt x="6236" y="20133"/>
                    <a:pt x="80319" y="209045"/>
                    <a:pt x="92490" y="268312"/>
                  </a:cubicBezTo>
                  <a:cubicBezTo>
                    <a:pt x="104661" y="327579"/>
                    <a:pt x="63915" y="327579"/>
                    <a:pt x="73440" y="357212"/>
                  </a:cubicBezTo>
                  <a:cubicBezTo>
                    <a:pt x="82965" y="386845"/>
                    <a:pt x="155990" y="443995"/>
                    <a:pt x="149640" y="446112"/>
                  </a:cubicBezTo>
                  <a:cubicBezTo>
                    <a:pt x="143290" y="448229"/>
                    <a:pt x="40103" y="361445"/>
                    <a:pt x="35340" y="369912"/>
                  </a:cubicBezTo>
                  <a:cubicBezTo>
                    <a:pt x="30577" y="378379"/>
                    <a:pt x="117890" y="475216"/>
                    <a:pt x="121065" y="496912"/>
                  </a:cubicBezTo>
                  <a:cubicBezTo>
                    <a:pt x="124240" y="518608"/>
                    <a:pt x="63386" y="500616"/>
                    <a:pt x="54390" y="500087"/>
                  </a:cubicBezTo>
                  <a:cubicBezTo>
                    <a:pt x="45394" y="499558"/>
                    <a:pt x="61269" y="502733"/>
                    <a:pt x="67090" y="493737"/>
                  </a:cubicBezTo>
                  <a:cubicBezTo>
                    <a:pt x="72911" y="484741"/>
                    <a:pt x="93019" y="466750"/>
                    <a:pt x="89315" y="446112"/>
                  </a:cubicBezTo>
                  <a:cubicBezTo>
                    <a:pt x="85611" y="425474"/>
                    <a:pt x="46453" y="401662"/>
                    <a:pt x="44865" y="369912"/>
                  </a:cubicBezTo>
                  <a:cubicBezTo>
                    <a:pt x="43277" y="338162"/>
                    <a:pt x="79261" y="288949"/>
                    <a:pt x="79790" y="255612"/>
                  </a:cubicBezTo>
                  <a:cubicBezTo>
                    <a:pt x="80319" y="222275"/>
                    <a:pt x="51744" y="186291"/>
                    <a:pt x="48040" y="169887"/>
                  </a:cubicBezTo>
                  <a:cubicBezTo>
                    <a:pt x="44336" y="153483"/>
                    <a:pt x="63386" y="184704"/>
                    <a:pt x="57565" y="157187"/>
                  </a:cubicBezTo>
                  <a:cubicBezTo>
                    <a:pt x="51744" y="129670"/>
                    <a:pt x="-5406" y="-16909"/>
                    <a:pt x="415" y="1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0C516A5E-ACE0-74C9-3FDD-F3A7857BAE59}"/>
                </a:ext>
              </a:extLst>
            </p:cNvPr>
            <p:cNvSpPr/>
            <p:nvPr/>
          </p:nvSpPr>
          <p:spPr>
            <a:xfrm>
              <a:off x="4549737" y="2517756"/>
              <a:ext cx="120414" cy="260388"/>
            </a:xfrm>
            <a:custGeom>
              <a:avLst/>
              <a:gdLst>
                <a:gd name="connsiteX0" fmla="*/ 38 w 120414"/>
                <a:gd name="connsiteY0" fmla="*/ 19 h 260388"/>
                <a:gd name="connsiteX1" fmla="*/ 98463 w 120414"/>
                <a:gd name="connsiteY1" fmla="*/ 136544 h 260388"/>
                <a:gd name="connsiteX2" fmla="*/ 85763 w 120414"/>
                <a:gd name="connsiteY2" fmla="*/ 260369 h 260388"/>
                <a:gd name="connsiteX3" fmla="*/ 114338 w 120414"/>
                <a:gd name="connsiteY3" fmla="*/ 146069 h 260388"/>
                <a:gd name="connsiteX4" fmla="*/ 111163 w 120414"/>
                <a:gd name="connsiteY4" fmla="*/ 146069 h 260388"/>
                <a:gd name="connsiteX5" fmla="*/ 38 w 120414"/>
                <a:gd name="connsiteY5" fmla="*/ 19 h 26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14" h="260388">
                  <a:moveTo>
                    <a:pt x="38" y="19"/>
                  </a:moveTo>
                  <a:cubicBezTo>
                    <a:pt x="-2079" y="-1569"/>
                    <a:pt x="84176" y="93152"/>
                    <a:pt x="98463" y="136544"/>
                  </a:cubicBezTo>
                  <a:cubicBezTo>
                    <a:pt x="112750" y="179936"/>
                    <a:pt x="83117" y="258782"/>
                    <a:pt x="85763" y="260369"/>
                  </a:cubicBezTo>
                  <a:cubicBezTo>
                    <a:pt x="88409" y="261957"/>
                    <a:pt x="110105" y="165119"/>
                    <a:pt x="114338" y="146069"/>
                  </a:cubicBezTo>
                  <a:cubicBezTo>
                    <a:pt x="118571" y="127019"/>
                    <a:pt x="127038" y="171469"/>
                    <a:pt x="111163" y="146069"/>
                  </a:cubicBezTo>
                  <a:cubicBezTo>
                    <a:pt x="95288" y="120669"/>
                    <a:pt x="2155" y="1607"/>
                    <a:pt x="38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709243B-A68C-B61E-1A8E-9F10EABD6721}"/>
                </a:ext>
              </a:extLst>
            </p:cNvPr>
            <p:cNvSpPr/>
            <p:nvPr/>
          </p:nvSpPr>
          <p:spPr>
            <a:xfrm>
              <a:off x="4654502" y="2682159"/>
              <a:ext cx="95366" cy="215204"/>
            </a:xfrm>
            <a:custGeom>
              <a:avLst/>
              <a:gdLst>
                <a:gd name="connsiteX0" fmla="*/ 19098 w 95366"/>
                <a:gd name="connsiteY0" fmla="*/ 716 h 215204"/>
                <a:gd name="connsiteX1" fmla="*/ 92123 w 95366"/>
                <a:gd name="connsiteY1" fmla="*/ 92791 h 215204"/>
                <a:gd name="connsiteX2" fmla="*/ 69898 w 95366"/>
                <a:gd name="connsiteY2" fmla="*/ 137241 h 215204"/>
                <a:gd name="connsiteX3" fmla="*/ 95298 w 95366"/>
                <a:gd name="connsiteY3" fmla="*/ 203916 h 215204"/>
                <a:gd name="connsiteX4" fmla="*/ 60373 w 95366"/>
                <a:gd name="connsiteY4" fmla="*/ 213441 h 215204"/>
                <a:gd name="connsiteX5" fmla="*/ 48 w 95366"/>
                <a:gd name="connsiteY5" fmla="*/ 184866 h 215204"/>
                <a:gd name="connsiteX6" fmla="*/ 50848 w 95366"/>
                <a:gd name="connsiteY6" fmla="*/ 200741 h 215204"/>
                <a:gd name="connsiteX7" fmla="*/ 88948 w 95366"/>
                <a:gd name="connsiteY7" fmla="*/ 146766 h 215204"/>
                <a:gd name="connsiteX8" fmla="*/ 19098 w 95366"/>
                <a:gd name="connsiteY8" fmla="*/ 716 h 21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66" h="215204">
                  <a:moveTo>
                    <a:pt x="19098" y="716"/>
                  </a:moveTo>
                  <a:cubicBezTo>
                    <a:pt x="19627" y="-8280"/>
                    <a:pt x="83656" y="70037"/>
                    <a:pt x="92123" y="92791"/>
                  </a:cubicBezTo>
                  <a:cubicBezTo>
                    <a:pt x="100590" y="115545"/>
                    <a:pt x="69369" y="118720"/>
                    <a:pt x="69898" y="137241"/>
                  </a:cubicBezTo>
                  <a:cubicBezTo>
                    <a:pt x="70427" y="155762"/>
                    <a:pt x="96885" y="191216"/>
                    <a:pt x="95298" y="203916"/>
                  </a:cubicBezTo>
                  <a:cubicBezTo>
                    <a:pt x="93711" y="216616"/>
                    <a:pt x="76248" y="216616"/>
                    <a:pt x="60373" y="213441"/>
                  </a:cubicBezTo>
                  <a:cubicBezTo>
                    <a:pt x="44498" y="210266"/>
                    <a:pt x="1636" y="186983"/>
                    <a:pt x="48" y="184866"/>
                  </a:cubicBezTo>
                  <a:cubicBezTo>
                    <a:pt x="-1540" y="182749"/>
                    <a:pt x="36031" y="207091"/>
                    <a:pt x="50848" y="200741"/>
                  </a:cubicBezTo>
                  <a:cubicBezTo>
                    <a:pt x="65665" y="194391"/>
                    <a:pt x="93181" y="180633"/>
                    <a:pt x="88948" y="146766"/>
                  </a:cubicBezTo>
                  <a:cubicBezTo>
                    <a:pt x="84715" y="112899"/>
                    <a:pt x="18569" y="9712"/>
                    <a:pt x="19098" y="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973D547A-7962-E14D-8DB8-B24D3EACF06E}"/>
                </a:ext>
              </a:extLst>
            </p:cNvPr>
            <p:cNvSpPr/>
            <p:nvPr/>
          </p:nvSpPr>
          <p:spPr>
            <a:xfrm>
              <a:off x="4053151" y="3142652"/>
              <a:ext cx="852239" cy="137801"/>
            </a:xfrm>
            <a:custGeom>
              <a:avLst/>
              <a:gdLst>
                <a:gd name="connsiteX0" fmla="*/ 4499 w 852239"/>
                <a:gd name="connsiteY0" fmla="*/ 67273 h 137801"/>
                <a:gd name="connsiteX1" fmla="*/ 331524 w 852239"/>
                <a:gd name="connsiteY1" fmla="*/ 16473 h 137801"/>
                <a:gd name="connsiteX2" fmla="*/ 312474 w 852239"/>
                <a:gd name="connsiteY2" fmla="*/ 22823 h 137801"/>
                <a:gd name="connsiteX3" fmla="*/ 433124 w 852239"/>
                <a:gd name="connsiteY3" fmla="*/ 45048 h 137801"/>
                <a:gd name="connsiteX4" fmla="*/ 461699 w 852239"/>
                <a:gd name="connsiteY4" fmla="*/ 22823 h 137801"/>
                <a:gd name="connsiteX5" fmla="*/ 563299 w 852239"/>
                <a:gd name="connsiteY5" fmla="*/ 6948 h 137801"/>
                <a:gd name="connsiteX6" fmla="*/ 588699 w 852239"/>
                <a:gd name="connsiteY6" fmla="*/ 13298 h 137801"/>
                <a:gd name="connsiteX7" fmla="*/ 766499 w 852239"/>
                <a:gd name="connsiteY7" fmla="*/ 95848 h 137801"/>
                <a:gd name="connsiteX8" fmla="*/ 852224 w 852239"/>
                <a:gd name="connsiteY8" fmla="*/ 137123 h 137801"/>
                <a:gd name="connsiteX9" fmla="*/ 772849 w 852239"/>
                <a:gd name="connsiteY9" fmla="*/ 118073 h 137801"/>
                <a:gd name="connsiteX10" fmla="*/ 687124 w 852239"/>
                <a:gd name="connsiteY10" fmla="*/ 73623 h 137801"/>
                <a:gd name="connsiteX11" fmla="*/ 683949 w 852239"/>
                <a:gd name="connsiteY11" fmla="*/ 73623 h 137801"/>
                <a:gd name="connsiteX12" fmla="*/ 471224 w 852239"/>
                <a:gd name="connsiteY12" fmla="*/ 60923 h 137801"/>
                <a:gd name="connsiteX13" fmla="*/ 302949 w 852239"/>
                <a:gd name="connsiteY13" fmla="*/ 598 h 137801"/>
                <a:gd name="connsiteX14" fmla="*/ 150549 w 852239"/>
                <a:gd name="connsiteY14" fmla="*/ 32348 h 137801"/>
                <a:gd name="connsiteX15" fmla="*/ 4499 w 852239"/>
                <a:gd name="connsiteY15" fmla="*/ 67273 h 1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2239" h="137801">
                  <a:moveTo>
                    <a:pt x="4499" y="67273"/>
                  </a:moveTo>
                  <a:cubicBezTo>
                    <a:pt x="34661" y="64627"/>
                    <a:pt x="280195" y="23881"/>
                    <a:pt x="331524" y="16473"/>
                  </a:cubicBezTo>
                  <a:cubicBezTo>
                    <a:pt x="382853" y="9065"/>
                    <a:pt x="295541" y="18061"/>
                    <a:pt x="312474" y="22823"/>
                  </a:cubicBezTo>
                  <a:cubicBezTo>
                    <a:pt x="329407" y="27585"/>
                    <a:pt x="408253" y="45048"/>
                    <a:pt x="433124" y="45048"/>
                  </a:cubicBezTo>
                  <a:cubicBezTo>
                    <a:pt x="457995" y="45048"/>
                    <a:pt x="440003" y="29173"/>
                    <a:pt x="461699" y="22823"/>
                  </a:cubicBezTo>
                  <a:cubicBezTo>
                    <a:pt x="483395" y="16473"/>
                    <a:pt x="542132" y="8535"/>
                    <a:pt x="563299" y="6948"/>
                  </a:cubicBezTo>
                  <a:cubicBezTo>
                    <a:pt x="584466" y="5361"/>
                    <a:pt x="554832" y="-1519"/>
                    <a:pt x="588699" y="13298"/>
                  </a:cubicBezTo>
                  <a:cubicBezTo>
                    <a:pt x="622566" y="28115"/>
                    <a:pt x="722578" y="75211"/>
                    <a:pt x="766499" y="95848"/>
                  </a:cubicBezTo>
                  <a:cubicBezTo>
                    <a:pt x="810420" y="116485"/>
                    <a:pt x="851166" y="133419"/>
                    <a:pt x="852224" y="137123"/>
                  </a:cubicBezTo>
                  <a:cubicBezTo>
                    <a:pt x="853282" y="140827"/>
                    <a:pt x="800366" y="128656"/>
                    <a:pt x="772849" y="118073"/>
                  </a:cubicBezTo>
                  <a:cubicBezTo>
                    <a:pt x="745332" y="107490"/>
                    <a:pt x="701941" y="81031"/>
                    <a:pt x="687124" y="73623"/>
                  </a:cubicBezTo>
                  <a:cubicBezTo>
                    <a:pt x="672307" y="66215"/>
                    <a:pt x="683949" y="73623"/>
                    <a:pt x="683949" y="73623"/>
                  </a:cubicBezTo>
                  <a:cubicBezTo>
                    <a:pt x="647966" y="71506"/>
                    <a:pt x="534724" y="73094"/>
                    <a:pt x="471224" y="60923"/>
                  </a:cubicBezTo>
                  <a:cubicBezTo>
                    <a:pt x="407724" y="48752"/>
                    <a:pt x="356395" y="5360"/>
                    <a:pt x="302949" y="598"/>
                  </a:cubicBezTo>
                  <a:cubicBezTo>
                    <a:pt x="249503" y="-4164"/>
                    <a:pt x="197116" y="20706"/>
                    <a:pt x="150549" y="32348"/>
                  </a:cubicBezTo>
                  <a:cubicBezTo>
                    <a:pt x="103982" y="43990"/>
                    <a:pt x="-25663" y="69919"/>
                    <a:pt x="4499" y="67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F6A5C21C-4E93-CC24-22AE-87E36E8C9626}"/>
                </a:ext>
              </a:extLst>
            </p:cNvPr>
            <p:cNvSpPr/>
            <p:nvPr/>
          </p:nvSpPr>
          <p:spPr>
            <a:xfrm>
              <a:off x="3935031" y="3194050"/>
              <a:ext cx="894306" cy="105370"/>
            </a:xfrm>
            <a:custGeom>
              <a:avLst/>
              <a:gdLst>
                <a:gd name="connsiteX0" fmla="*/ 11494 w 894306"/>
                <a:gd name="connsiteY0" fmla="*/ 6350 h 105370"/>
                <a:gd name="connsiteX1" fmla="*/ 84519 w 894306"/>
                <a:gd name="connsiteY1" fmla="*/ 6350 h 105370"/>
                <a:gd name="connsiteX2" fmla="*/ 484569 w 894306"/>
                <a:gd name="connsiteY2" fmla="*/ 31750 h 105370"/>
                <a:gd name="connsiteX3" fmla="*/ 500444 w 894306"/>
                <a:gd name="connsiteY3" fmla="*/ 12700 h 105370"/>
                <a:gd name="connsiteX4" fmla="*/ 687769 w 894306"/>
                <a:gd name="connsiteY4" fmla="*/ 31750 h 105370"/>
                <a:gd name="connsiteX5" fmla="*/ 665544 w 894306"/>
                <a:gd name="connsiteY5" fmla="*/ 57150 h 105370"/>
                <a:gd name="connsiteX6" fmla="*/ 741744 w 894306"/>
                <a:gd name="connsiteY6" fmla="*/ 60325 h 105370"/>
                <a:gd name="connsiteX7" fmla="*/ 894144 w 894306"/>
                <a:gd name="connsiteY7" fmla="*/ 63500 h 105370"/>
                <a:gd name="connsiteX8" fmla="*/ 770319 w 894306"/>
                <a:gd name="connsiteY8" fmla="*/ 98425 h 105370"/>
                <a:gd name="connsiteX9" fmla="*/ 729044 w 894306"/>
                <a:gd name="connsiteY9" fmla="*/ 98425 h 105370"/>
                <a:gd name="connsiteX10" fmla="*/ 659194 w 894306"/>
                <a:gd name="connsiteY10" fmla="*/ 25400 h 105370"/>
                <a:gd name="connsiteX11" fmla="*/ 567119 w 894306"/>
                <a:gd name="connsiteY11" fmla="*/ 15875 h 105370"/>
                <a:gd name="connsiteX12" fmla="*/ 294069 w 894306"/>
                <a:gd name="connsiteY12" fmla="*/ 19050 h 105370"/>
                <a:gd name="connsiteX13" fmla="*/ 376619 w 894306"/>
                <a:gd name="connsiteY13" fmla="*/ 0 h 105370"/>
                <a:gd name="connsiteX14" fmla="*/ 11494 w 894306"/>
                <a:gd name="connsiteY14" fmla="*/ 6350 h 1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4306" h="105370">
                  <a:moveTo>
                    <a:pt x="11494" y="6350"/>
                  </a:moveTo>
                  <a:cubicBezTo>
                    <a:pt x="-37189" y="7408"/>
                    <a:pt x="84519" y="6350"/>
                    <a:pt x="84519" y="6350"/>
                  </a:cubicBezTo>
                  <a:cubicBezTo>
                    <a:pt x="163365" y="10583"/>
                    <a:pt x="415248" y="30692"/>
                    <a:pt x="484569" y="31750"/>
                  </a:cubicBezTo>
                  <a:cubicBezTo>
                    <a:pt x="553890" y="32808"/>
                    <a:pt x="466577" y="12700"/>
                    <a:pt x="500444" y="12700"/>
                  </a:cubicBezTo>
                  <a:cubicBezTo>
                    <a:pt x="534311" y="12700"/>
                    <a:pt x="660252" y="24342"/>
                    <a:pt x="687769" y="31750"/>
                  </a:cubicBezTo>
                  <a:cubicBezTo>
                    <a:pt x="715286" y="39158"/>
                    <a:pt x="656548" y="52388"/>
                    <a:pt x="665544" y="57150"/>
                  </a:cubicBezTo>
                  <a:cubicBezTo>
                    <a:pt x="674540" y="61912"/>
                    <a:pt x="741744" y="60325"/>
                    <a:pt x="741744" y="60325"/>
                  </a:cubicBezTo>
                  <a:lnTo>
                    <a:pt x="894144" y="63500"/>
                  </a:lnTo>
                  <a:cubicBezTo>
                    <a:pt x="898906" y="69850"/>
                    <a:pt x="797836" y="92604"/>
                    <a:pt x="770319" y="98425"/>
                  </a:cubicBezTo>
                  <a:cubicBezTo>
                    <a:pt x="742802" y="104246"/>
                    <a:pt x="747565" y="110596"/>
                    <a:pt x="729044" y="98425"/>
                  </a:cubicBezTo>
                  <a:cubicBezTo>
                    <a:pt x="710523" y="86254"/>
                    <a:pt x="686182" y="39158"/>
                    <a:pt x="659194" y="25400"/>
                  </a:cubicBezTo>
                  <a:cubicBezTo>
                    <a:pt x="632207" y="11642"/>
                    <a:pt x="567119" y="15875"/>
                    <a:pt x="567119" y="15875"/>
                  </a:cubicBezTo>
                  <a:cubicBezTo>
                    <a:pt x="506265" y="14817"/>
                    <a:pt x="325819" y="21696"/>
                    <a:pt x="294069" y="19050"/>
                  </a:cubicBezTo>
                  <a:cubicBezTo>
                    <a:pt x="262319" y="16404"/>
                    <a:pt x="418952" y="1058"/>
                    <a:pt x="376619" y="0"/>
                  </a:cubicBezTo>
                  <a:lnTo>
                    <a:pt x="11494" y="63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60BFC93-2FD7-AC39-7A94-D75DC49DED8F}"/>
                </a:ext>
              </a:extLst>
            </p:cNvPr>
            <p:cNvSpPr/>
            <p:nvPr/>
          </p:nvSpPr>
          <p:spPr>
            <a:xfrm>
              <a:off x="4030347" y="3218173"/>
              <a:ext cx="831201" cy="135575"/>
            </a:xfrm>
            <a:custGeom>
              <a:avLst/>
              <a:gdLst>
                <a:gd name="connsiteX0" fmla="*/ 11428 w 831201"/>
                <a:gd name="connsiteY0" fmla="*/ 4452 h 135575"/>
                <a:gd name="connsiteX1" fmla="*/ 433703 w 831201"/>
                <a:gd name="connsiteY1" fmla="*/ 80652 h 135575"/>
                <a:gd name="connsiteX2" fmla="*/ 370203 w 831201"/>
                <a:gd name="connsiteY2" fmla="*/ 93352 h 135575"/>
                <a:gd name="connsiteX3" fmla="*/ 513078 w 831201"/>
                <a:gd name="connsiteY3" fmla="*/ 118752 h 135575"/>
                <a:gd name="connsiteX4" fmla="*/ 627378 w 831201"/>
                <a:gd name="connsiteY4" fmla="*/ 90177 h 135575"/>
                <a:gd name="connsiteX5" fmla="*/ 624203 w 831201"/>
                <a:gd name="connsiteY5" fmla="*/ 58427 h 135575"/>
                <a:gd name="connsiteX6" fmla="*/ 830578 w 831201"/>
                <a:gd name="connsiteY6" fmla="*/ 20327 h 135575"/>
                <a:gd name="connsiteX7" fmla="*/ 548003 w 831201"/>
                <a:gd name="connsiteY7" fmla="*/ 134627 h 135575"/>
                <a:gd name="connsiteX8" fmla="*/ 300353 w 831201"/>
                <a:gd name="connsiteY8" fmla="*/ 74302 h 135575"/>
                <a:gd name="connsiteX9" fmla="*/ 173353 w 831201"/>
                <a:gd name="connsiteY9" fmla="*/ 64777 h 135575"/>
                <a:gd name="connsiteX10" fmla="*/ 167003 w 831201"/>
                <a:gd name="connsiteY10" fmla="*/ 42552 h 135575"/>
                <a:gd name="connsiteX11" fmla="*/ 125728 w 831201"/>
                <a:gd name="connsiteY11" fmla="*/ 13977 h 135575"/>
                <a:gd name="connsiteX12" fmla="*/ 11428 w 831201"/>
                <a:gd name="connsiteY12" fmla="*/ 4452 h 1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1201" h="135575">
                  <a:moveTo>
                    <a:pt x="11428" y="4452"/>
                  </a:moveTo>
                  <a:cubicBezTo>
                    <a:pt x="62757" y="15564"/>
                    <a:pt x="373907" y="65835"/>
                    <a:pt x="433703" y="80652"/>
                  </a:cubicBezTo>
                  <a:cubicBezTo>
                    <a:pt x="493499" y="95469"/>
                    <a:pt x="356974" y="87002"/>
                    <a:pt x="370203" y="93352"/>
                  </a:cubicBezTo>
                  <a:cubicBezTo>
                    <a:pt x="383432" y="99702"/>
                    <a:pt x="470216" y="119281"/>
                    <a:pt x="513078" y="118752"/>
                  </a:cubicBezTo>
                  <a:cubicBezTo>
                    <a:pt x="555940" y="118223"/>
                    <a:pt x="608857" y="100231"/>
                    <a:pt x="627378" y="90177"/>
                  </a:cubicBezTo>
                  <a:cubicBezTo>
                    <a:pt x="645899" y="80123"/>
                    <a:pt x="590336" y="70069"/>
                    <a:pt x="624203" y="58427"/>
                  </a:cubicBezTo>
                  <a:cubicBezTo>
                    <a:pt x="658070" y="46785"/>
                    <a:pt x="843278" y="7627"/>
                    <a:pt x="830578" y="20327"/>
                  </a:cubicBezTo>
                  <a:cubicBezTo>
                    <a:pt x="817878" y="33027"/>
                    <a:pt x="636374" y="125631"/>
                    <a:pt x="548003" y="134627"/>
                  </a:cubicBezTo>
                  <a:cubicBezTo>
                    <a:pt x="459632" y="143623"/>
                    <a:pt x="362795" y="85944"/>
                    <a:pt x="300353" y="74302"/>
                  </a:cubicBezTo>
                  <a:cubicBezTo>
                    <a:pt x="237911" y="62660"/>
                    <a:pt x="195578" y="70069"/>
                    <a:pt x="173353" y="64777"/>
                  </a:cubicBezTo>
                  <a:cubicBezTo>
                    <a:pt x="151128" y="59485"/>
                    <a:pt x="174941" y="51019"/>
                    <a:pt x="167003" y="42552"/>
                  </a:cubicBezTo>
                  <a:cubicBezTo>
                    <a:pt x="159066" y="34085"/>
                    <a:pt x="154832" y="22444"/>
                    <a:pt x="125728" y="13977"/>
                  </a:cubicBezTo>
                  <a:cubicBezTo>
                    <a:pt x="96624" y="5510"/>
                    <a:pt x="-39901" y="-6660"/>
                    <a:pt x="11428" y="4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8C769558-27FC-31CC-E42D-E6526EFE7689}"/>
                </a:ext>
              </a:extLst>
            </p:cNvPr>
            <p:cNvSpPr/>
            <p:nvPr/>
          </p:nvSpPr>
          <p:spPr>
            <a:xfrm>
              <a:off x="4173509" y="3266014"/>
              <a:ext cx="662349" cy="148705"/>
            </a:xfrm>
            <a:custGeom>
              <a:avLst/>
              <a:gdLst>
                <a:gd name="connsiteX0" fmla="*/ 598516 w 662349"/>
                <a:gd name="connsiteY0" fmla="*/ 39161 h 148705"/>
                <a:gd name="connsiteX1" fmla="*/ 414366 w 662349"/>
                <a:gd name="connsiteY1" fmla="*/ 143936 h 148705"/>
                <a:gd name="connsiteX2" fmla="*/ 290541 w 662349"/>
                <a:gd name="connsiteY2" fmla="*/ 131236 h 148705"/>
                <a:gd name="connsiteX3" fmla="*/ 315941 w 662349"/>
                <a:gd name="connsiteY3" fmla="*/ 134411 h 148705"/>
                <a:gd name="connsiteX4" fmla="*/ 201641 w 662349"/>
                <a:gd name="connsiteY4" fmla="*/ 109011 h 148705"/>
                <a:gd name="connsiteX5" fmla="*/ 1616 w 662349"/>
                <a:gd name="connsiteY5" fmla="*/ 1061 h 148705"/>
                <a:gd name="connsiteX6" fmla="*/ 112741 w 662349"/>
                <a:gd name="connsiteY6" fmla="*/ 55036 h 148705"/>
                <a:gd name="connsiteX7" fmla="*/ 211166 w 662349"/>
                <a:gd name="connsiteY7" fmla="*/ 74086 h 148705"/>
                <a:gd name="connsiteX8" fmla="*/ 290541 w 662349"/>
                <a:gd name="connsiteY8" fmla="*/ 115361 h 148705"/>
                <a:gd name="connsiteX9" fmla="*/ 471516 w 662349"/>
                <a:gd name="connsiteY9" fmla="*/ 115361 h 148705"/>
                <a:gd name="connsiteX10" fmla="*/ 452466 w 662349"/>
                <a:gd name="connsiteY10" fmla="*/ 93136 h 148705"/>
                <a:gd name="connsiteX11" fmla="*/ 512791 w 662349"/>
                <a:gd name="connsiteY11" fmla="*/ 61386 h 148705"/>
                <a:gd name="connsiteX12" fmla="*/ 658841 w 662349"/>
                <a:gd name="connsiteY12" fmla="*/ 45511 h 148705"/>
                <a:gd name="connsiteX13" fmla="*/ 598516 w 662349"/>
                <a:gd name="connsiteY13" fmla="*/ 39161 h 14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349" h="148705">
                  <a:moveTo>
                    <a:pt x="598516" y="39161"/>
                  </a:moveTo>
                  <a:cubicBezTo>
                    <a:pt x="557770" y="55565"/>
                    <a:pt x="465695" y="128590"/>
                    <a:pt x="414366" y="143936"/>
                  </a:cubicBezTo>
                  <a:cubicBezTo>
                    <a:pt x="363037" y="159282"/>
                    <a:pt x="306945" y="132823"/>
                    <a:pt x="290541" y="131236"/>
                  </a:cubicBezTo>
                  <a:cubicBezTo>
                    <a:pt x="274137" y="129649"/>
                    <a:pt x="330758" y="138115"/>
                    <a:pt x="315941" y="134411"/>
                  </a:cubicBezTo>
                  <a:cubicBezTo>
                    <a:pt x="301124" y="130707"/>
                    <a:pt x="254028" y="131236"/>
                    <a:pt x="201641" y="109011"/>
                  </a:cubicBezTo>
                  <a:cubicBezTo>
                    <a:pt x="149254" y="86786"/>
                    <a:pt x="16433" y="10057"/>
                    <a:pt x="1616" y="1061"/>
                  </a:cubicBezTo>
                  <a:cubicBezTo>
                    <a:pt x="-13201" y="-7935"/>
                    <a:pt x="77816" y="42865"/>
                    <a:pt x="112741" y="55036"/>
                  </a:cubicBezTo>
                  <a:cubicBezTo>
                    <a:pt x="147666" y="67207"/>
                    <a:pt x="181533" y="64032"/>
                    <a:pt x="211166" y="74086"/>
                  </a:cubicBezTo>
                  <a:cubicBezTo>
                    <a:pt x="240799" y="84140"/>
                    <a:pt x="247149" y="108482"/>
                    <a:pt x="290541" y="115361"/>
                  </a:cubicBezTo>
                  <a:cubicBezTo>
                    <a:pt x="333933" y="122240"/>
                    <a:pt x="444529" y="119065"/>
                    <a:pt x="471516" y="115361"/>
                  </a:cubicBezTo>
                  <a:cubicBezTo>
                    <a:pt x="498503" y="111657"/>
                    <a:pt x="445587" y="102132"/>
                    <a:pt x="452466" y="93136"/>
                  </a:cubicBezTo>
                  <a:cubicBezTo>
                    <a:pt x="459345" y="84140"/>
                    <a:pt x="478395" y="69323"/>
                    <a:pt x="512791" y="61386"/>
                  </a:cubicBezTo>
                  <a:cubicBezTo>
                    <a:pt x="547187" y="53449"/>
                    <a:pt x="644024" y="48686"/>
                    <a:pt x="658841" y="45511"/>
                  </a:cubicBezTo>
                  <a:cubicBezTo>
                    <a:pt x="673658" y="42336"/>
                    <a:pt x="639262" y="22757"/>
                    <a:pt x="598516" y="39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E7CE5088-081F-76C8-FEF9-E99D26D73CCA}"/>
                </a:ext>
              </a:extLst>
            </p:cNvPr>
            <p:cNvSpPr/>
            <p:nvPr/>
          </p:nvSpPr>
          <p:spPr>
            <a:xfrm>
              <a:off x="4429328" y="2971798"/>
              <a:ext cx="114189" cy="169798"/>
            </a:xfrm>
            <a:custGeom>
              <a:avLst/>
              <a:gdLst>
                <a:gd name="connsiteX0" fmla="*/ 79172 w 114189"/>
                <a:gd name="connsiteY0" fmla="*/ 2 h 169798"/>
                <a:gd name="connsiteX1" fmla="*/ 114097 w 114189"/>
                <a:gd name="connsiteY1" fmla="*/ 117477 h 169798"/>
                <a:gd name="connsiteX2" fmla="*/ 66472 w 114189"/>
                <a:gd name="connsiteY2" fmla="*/ 168277 h 169798"/>
                <a:gd name="connsiteX3" fmla="*/ 15672 w 114189"/>
                <a:gd name="connsiteY3" fmla="*/ 155577 h 169798"/>
                <a:gd name="connsiteX4" fmla="*/ 6147 w 114189"/>
                <a:gd name="connsiteY4" fmla="*/ 146052 h 169798"/>
                <a:gd name="connsiteX5" fmla="*/ 101397 w 114189"/>
                <a:gd name="connsiteY5" fmla="*/ 120652 h 169798"/>
                <a:gd name="connsiteX6" fmla="*/ 79172 w 114189"/>
                <a:gd name="connsiteY6" fmla="*/ 2 h 16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89" h="169798">
                  <a:moveTo>
                    <a:pt x="79172" y="2"/>
                  </a:moveTo>
                  <a:cubicBezTo>
                    <a:pt x="81289" y="-527"/>
                    <a:pt x="116214" y="89431"/>
                    <a:pt x="114097" y="117477"/>
                  </a:cubicBezTo>
                  <a:cubicBezTo>
                    <a:pt x="111980" y="145523"/>
                    <a:pt x="82876" y="161927"/>
                    <a:pt x="66472" y="168277"/>
                  </a:cubicBezTo>
                  <a:cubicBezTo>
                    <a:pt x="50068" y="174627"/>
                    <a:pt x="25726" y="159281"/>
                    <a:pt x="15672" y="155577"/>
                  </a:cubicBezTo>
                  <a:cubicBezTo>
                    <a:pt x="5618" y="151873"/>
                    <a:pt x="-8140" y="151873"/>
                    <a:pt x="6147" y="146052"/>
                  </a:cubicBezTo>
                  <a:cubicBezTo>
                    <a:pt x="20434" y="140231"/>
                    <a:pt x="86580" y="142877"/>
                    <a:pt x="101397" y="120652"/>
                  </a:cubicBezTo>
                  <a:cubicBezTo>
                    <a:pt x="116214" y="98427"/>
                    <a:pt x="77055" y="531"/>
                    <a:pt x="7917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BF67D8B7-6A93-C322-AED9-407F6CBC8A32}"/>
                </a:ext>
              </a:extLst>
            </p:cNvPr>
            <p:cNvSpPr/>
            <p:nvPr/>
          </p:nvSpPr>
          <p:spPr>
            <a:xfrm>
              <a:off x="4374100" y="2964541"/>
              <a:ext cx="121189" cy="151255"/>
            </a:xfrm>
            <a:custGeom>
              <a:avLst/>
              <a:gdLst>
                <a:gd name="connsiteX0" fmla="*/ 89950 w 121189"/>
                <a:gd name="connsiteY0" fmla="*/ 909 h 151255"/>
                <a:gd name="connsiteX1" fmla="*/ 35975 w 121189"/>
                <a:gd name="connsiteY1" fmla="*/ 121559 h 151255"/>
                <a:gd name="connsiteX2" fmla="*/ 105825 w 121189"/>
                <a:gd name="connsiteY2" fmla="*/ 150134 h 151255"/>
                <a:gd name="connsiteX3" fmla="*/ 112175 w 121189"/>
                <a:gd name="connsiteY3" fmla="*/ 143784 h 151255"/>
                <a:gd name="connsiteX4" fmla="*/ 1050 w 121189"/>
                <a:gd name="connsiteY4" fmla="*/ 127909 h 151255"/>
                <a:gd name="connsiteX5" fmla="*/ 58200 w 121189"/>
                <a:gd name="connsiteY5" fmla="*/ 67584 h 151255"/>
                <a:gd name="connsiteX6" fmla="*/ 89950 w 121189"/>
                <a:gd name="connsiteY6" fmla="*/ 909 h 1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89" h="151255">
                  <a:moveTo>
                    <a:pt x="89950" y="909"/>
                  </a:moveTo>
                  <a:cubicBezTo>
                    <a:pt x="86246" y="9905"/>
                    <a:pt x="33329" y="96688"/>
                    <a:pt x="35975" y="121559"/>
                  </a:cubicBezTo>
                  <a:cubicBezTo>
                    <a:pt x="38621" y="146430"/>
                    <a:pt x="93125" y="146430"/>
                    <a:pt x="105825" y="150134"/>
                  </a:cubicBezTo>
                  <a:cubicBezTo>
                    <a:pt x="118525" y="153838"/>
                    <a:pt x="129637" y="147488"/>
                    <a:pt x="112175" y="143784"/>
                  </a:cubicBezTo>
                  <a:cubicBezTo>
                    <a:pt x="94713" y="140080"/>
                    <a:pt x="10046" y="140609"/>
                    <a:pt x="1050" y="127909"/>
                  </a:cubicBezTo>
                  <a:cubicBezTo>
                    <a:pt x="-7946" y="115209"/>
                    <a:pt x="43383" y="82930"/>
                    <a:pt x="58200" y="67584"/>
                  </a:cubicBezTo>
                  <a:cubicBezTo>
                    <a:pt x="73017" y="52238"/>
                    <a:pt x="93654" y="-8087"/>
                    <a:pt x="89950" y="9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D96AB36-A55D-093C-52E7-8D69E71602D5}"/>
                </a:ext>
              </a:extLst>
            </p:cNvPr>
            <p:cNvSpPr/>
            <p:nvPr/>
          </p:nvSpPr>
          <p:spPr>
            <a:xfrm>
              <a:off x="3890873" y="2678056"/>
              <a:ext cx="344633" cy="576950"/>
            </a:xfrm>
            <a:custGeom>
              <a:avLst/>
              <a:gdLst>
                <a:gd name="connsiteX0" fmla="*/ 344577 w 344633"/>
                <a:gd name="connsiteY0" fmla="*/ 1644 h 576950"/>
                <a:gd name="connsiteX1" fmla="*/ 119152 w 344633"/>
                <a:gd name="connsiteY1" fmla="*/ 220719 h 576950"/>
                <a:gd name="connsiteX2" fmla="*/ 52477 w 344633"/>
                <a:gd name="connsiteY2" fmla="*/ 360419 h 576950"/>
                <a:gd name="connsiteX3" fmla="*/ 65177 w 344633"/>
                <a:gd name="connsiteY3" fmla="*/ 338194 h 576950"/>
                <a:gd name="connsiteX4" fmla="*/ 1677 w 344633"/>
                <a:gd name="connsiteY4" fmla="*/ 576319 h 576950"/>
                <a:gd name="connsiteX5" fmla="*/ 33427 w 344633"/>
                <a:gd name="connsiteY5" fmla="*/ 398519 h 576950"/>
                <a:gd name="connsiteX6" fmla="*/ 185827 w 344633"/>
                <a:gd name="connsiteY6" fmla="*/ 122294 h 576950"/>
                <a:gd name="connsiteX7" fmla="*/ 112802 w 344633"/>
                <a:gd name="connsiteY7" fmla="*/ 195319 h 576950"/>
                <a:gd name="connsiteX8" fmla="*/ 160427 w 344633"/>
                <a:gd name="connsiteY8" fmla="*/ 112769 h 576950"/>
                <a:gd name="connsiteX9" fmla="*/ 141377 w 344633"/>
                <a:gd name="connsiteY9" fmla="*/ 119119 h 576950"/>
                <a:gd name="connsiteX10" fmla="*/ 344577 w 344633"/>
                <a:gd name="connsiteY10" fmla="*/ 1644 h 57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633" h="576950">
                  <a:moveTo>
                    <a:pt x="344577" y="1644"/>
                  </a:moveTo>
                  <a:cubicBezTo>
                    <a:pt x="340873" y="18577"/>
                    <a:pt x="167835" y="160923"/>
                    <a:pt x="119152" y="220719"/>
                  </a:cubicBezTo>
                  <a:cubicBezTo>
                    <a:pt x="70469" y="280515"/>
                    <a:pt x="61473" y="340840"/>
                    <a:pt x="52477" y="360419"/>
                  </a:cubicBezTo>
                  <a:cubicBezTo>
                    <a:pt x="43481" y="379998"/>
                    <a:pt x="73644" y="302211"/>
                    <a:pt x="65177" y="338194"/>
                  </a:cubicBezTo>
                  <a:cubicBezTo>
                    <a:pt x="56710" y="374177"/>
                    <a:pt x="6969" y="566265"/>
                    <a:pt x="1677" y="576319"/>
                  </a:cubicBezTo>
                  <a:cubicBezTo>
                    <a:pt x="-3615" y="586373"/>
                    <a:pt x="2735" y="474190"/>
                    <a:pt x="33427" y="398519"/>
                  </a:cubicBezTo>
                  <a:cubicBezTo>
                    <a:pt x="64119" y="322848"/>
                    <a:pt x="172598" y="156161"/>
                    <a:pt x="185827" y="122294"/>
                  </a:cubicBezTo>
                  <a:cubicBezTo>
                    <a:pt x="199056" y="88427"/>
                    <a:pt x="117035" y="196906"/>
                    <a:pt x="112802" y="195319"/>
                  </a:cubicBezTo>
                  <a:cubicBezTo>
                    <a:pt x="108569" y="193732"/>
                    <a:pt x="155664" y="125469"/>
                    <a:pt x="160427" y="112769"/>
                  </a:cubicBezTo>
                  <a:cubicBezTo>
                    <a:pt x="165190" y="100069"/>
                    <a:pt x="112802" y="134465"/>
                    <a:pt x="141377" y="119119"/>
                  </a:cubicBezTo>
                  <a:cubicBezTo>
                    <a:pt x="169952" y="103773"/>
                    <a:pt x="348281" y="-15289"/>
                    <a:pt x="344577" y="1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0273991-1A4D-924A-9514-F7C261FF7176}"/>
                </a:ext>
              </a:extLst>
            </p:cNvPr>
            <p:cNvSpPr/>
            <p:nvPr/>
          </p:nvSpPr>
          <p:spPr>
            <a:xfrm>
              <a:off x="4723449" y="2637003"/>
              <a:ext cx="317081" cy="909473"/>
            </a:xfrm>
            <a:custGeom>
              <a:avLst/>
              <a:gdLst>
                <a:gd name="connsiteX0" fmla="*/ 4126 w 317081"/>
                <a:gd name="connsiteY0" fmla="*/ 14122 h 909473"/>
                <a:gd name="connsiteX1" fmla="*/ 42226 w 317081"/>
                <a:gd name="connsiteY1" fmla="*/ 52222 h 909473"/>
                <a:gd name="connsiteX2" fmla="*/ 299401 w 317081"/>
                <a:gd name="connsiteY2" fmla="*/ 445922 h 909473"/>
                <a:gd name="connsiteX3" fmla="*/ 289876 w 317081"/>
                <a:gd name="connsiteY3" fmla="*/ 430047 h 909473"/>
                <a:gd name="connsiteX4" fmla="*/ 251776 w 317081"/>
                <a:gd name="connsiteY4" fmla="*/ 490372 h 909473"/>
                <a:gd name="connsiteX5" fmla="*/ 305751 w 317081"/>
                <a:gd name="connsiteY5" fmla="*/ 563397 h 909473"/>
                <a:gd name="connsiteX6" fmla="*/ 302576 w 317081"/>
                <a:gd name="connsiteY6" fmla="*/ 655472 h 909473"/>
                <a:gd name="connsiteX7" fmla="*/ 191451 w 317081"/>
                <a:gd name="connsiteY7" fmla="*/ 909472 h 909473"/>
                <a:gd name="connsiteX8" fmla="*/ 293051 w 317081"/>
                <a:gd name="connsiteY8" fmla="*/ 652297 h 909473"/>
                <a:gd name="connsiteX9" fmla="*/ 261301 w 317081"/>
                <a:gd name="connsiteY9" fmla="*/ 417347 h 909473"/>
                <a:gd name="connsiteX10" fmla="*/ 86676 w 317081"/>
                <a:gd name="connsiteY10" fmla="*/ 125247 h 909473"/>
                <a:gd name="connsiteX11" fmla="*/ 83501 w 317081"/>
                <a:gd name="connsiteY11" fmla="*/ 144297 h 909473"/>
                <a:gd name="connsiteX12" fmla="*/ 4126 w 317081"/>
                <a:gd name="connsiteY12" fmla="*/ 14122 h 90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081" h="909473">
                  <a:moveTo>
                    <a:pt x="4126" y="14122"/>
                  </a:moveTo>
                  <a:cubicBezTo>
                    <a:pt x="-2753" y="-1224"/>
                    <a:pt x="-6987" y="-19745"/>
                    <a:pt x="42226" y="52222"/>
                  </a:cubicBezTo>
                  <a:cubicBezTo>
                    <a:pt x="91439" y="124189"/>
                    <a:pt x="258126" y="382951"/>
                    <a:pt x="299401" y="445922"/>
                  </a:cubicBezTo>
                  <a:cubicBezTo>
                    <a:pt x="340676" y="508893"/>
                    <a:pt x="297814" y="422639"/>
                    <a:pt x="289876" y="430047"/>
                  </a:cubicBezTo>
                  <a:cubicBezTo>
                    <a:pt x="281939" y="437455"/>
                    <a:pt x="249130" y="468147"/>
                    <a:pt x="251776" y="490372"/>
                  </a:cubicBezTo>
                  <a:cubicBezTo>
                    <a:pt x="254422" y="512597"/>
                    <a:pt x="297284" y="535880"/>
                    <a:pt x="305751" y="563397"/>
                  </a:cubicBezTo>
                  <a:cubicBezTo>
                    <a:pt x="314218" y="590914"/>
                    <a:pt x="321626" y="597793"/>
                    <a:pt x="302576" y="655472"/>
                  </a:cubicBezTo>
                  <a:cubicBezTo>
                    <a:pt x="283526" y="713151"/>
                    <a:pt x="193038" y="910001"/>
                    <a:pt x="191451" y="909472"/>
                  </a:cubicBezTo>
                  <a:cubicBezTo>
                    <a:pt x="189864" y="908943"/>
                    <a:pt x="281409" y="734318"/>
                    <a:pt x="293051" y="652297"/>
                  </a:cubicBezTo>
                  <a:cubicBezTo>
                    <a:pt x="304693" y="570276"/>
                    <a:pt x="295697" y="505189"/>
                    <a:pt x="261301" y="417347"/>
                  </a:cubicBezTo>
                  <a:cubicBezTo>
                    <a:pt x="226905" y="329505"/>
                    <a:pt x="116309" y="170755"/>
                    <a:pt x="86676" y="125247"/>
                  </a:cubicBezTo>
                  <a:cubicBezTo>
                    <a:pt x="57043" y="79739"/>
                    <a:pt x="93555" y="161759"/>
                    <a:pt x="83501" y="144297"/>
                  </a:cubicBezTo>
                  <a:cubicBezTo>
                    <a:pt x="73447" y="126835"/>
                    <a:pt x="11005" y="29468"/>
                    <a:pt x="4126" y="14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66B1C02-6461-EB74-28A8-784E9735363A}"/>
                </a:ext>
              </a:extLst>
            </p:cNvPr>
            <p:cNvSpPr/>
            <p:nvPr/>
          </p:nvSpPr>
          <p:spPr>
            <a:xfrm>
              <a:off x="4051261" y="3252959"/>
              <a:ext cx="608465" cy="250510"/>
            </a:xfrm>
            <a:custGeom>
              <a:avLst/>
              <a:gdLst>
                <a:gd name="connsiteX0" fmla="*/ 39 w 608465"/>
                <a:gd name="connsiteY0" fmla="*/ 7766 h 250510"/>
                <a:gd name="connsiteX1" fmla="*/ 50839 w 608465"/>
                <a:gd name="connsiteY1" fmla="*/ 14116 h 250510"/>
                <a:gd name="connsiteX2" fmla="*/ 282614 w 608465"/>
                <a:gd name="connsiteY2" fmla="*/ 169691 h 250510"/>
                <a:gd name="connsiteX3" fmla="*/ 260389 w 608465"/>
                <a:gd name="connsiteY3" fmla="*/ 172866 h 250510"/>
                <a:gd name="connsiteX4" fmla="*/ 584239 w 608465"/>
                <a:gd name="connsiteY4" fmla="*/ 188741 h 250510"/>
                <a:gd name="connsiteX5" fmla="*/ 412789 w 608465"/>
                <a:gd name="connsiteY5" fmla="*/ 249066 h 250510"/>
                <a:gd name="connsiteX6" fmla="*/ 606464 w 608465"/>
                <a:gd name="connsiteY6" fmla="*/ 230016 h 250510"/>
                <a:gd name="connsiteX7" fmla="*/ 492164 w 608465"/>
                <a:gd name="connsiteY7" fmla="*/ 210966 h 250510"/>
                <a:gd name="connsiteX8" fmla="*/ 165139 w 608465"/>
                <a:gd name="connsiteY8" fmla="*/ 29991 h 250510"/>
                <a:gd name="connsiteX9" fmla="*/ 190539 w 608465"/>
                <a:gd name="connsiteY9" fmla="*/ 109366 h 250510"/>
                <a:gd name="connsiteX10" fmla="*/ 54014 w 608465"/>
                <a:gd name="connsiteY10" fmla="*/ 7766 h 250510"/>
                <a:gd name="connsiteX11" fmla="*/ 39 w 608465"/>
                <a:gd name="connsiteY11" fmla="*/ 7766 h 25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8465" h="250510">
                  <a:moveTo>
                    <a:pt x="39" y="7766"/>
                  </a:moveTo>
                  <a:cubicBezTo>
                    <a:pt x="-490" y="8824"/>
                    <a:pt x="3743" y="-12871"/>
                    <a:pt x="50839" y="14116"/>
                  </a:cubicBezTo>
                  <a:cubicBezTo>
                    <a:pt x="97935" y="41103"/>
                    <a:pt x="247689" y="143233"/>
                    <a:pt x="282614" y="169691"/>
                  </a:cubicBezTo>
                  <a:cubicBezTo>
                    <a:pt x="317539" y="196149"/>
                    <a:pt x="210118" y="169691"/>
                    <a:pt x="260389" y="172866"/>
                  </a:cubicBezTo>
                  <a:cubicBezTo>
                    <a:pt x="310660" y="176041"/>
                    <a:pt x="558839" y="176041"/>
                    <a:pt x="584239" y="188741"/>
                  </a:cubicBezTo>
                  <a:cubicBezTo>
                    <a:pt x="609639" y="201441"/>
                    <a:pt x="409085" y="242187"/>
                    <a:pt x="412789" y="249066"/>
                  </a:cubicBezTo>
                  <a:cubicBezTo>
                    <a:pt x="416493" y="255945"/>
                    <a:pt x="593235" y="236366"/>
                    <a:pt x="606464" y="230016"/>
                  </a:cubicBezTo>
                  <a:cubicBezTo>
                    <a:pt x="619693" y="223666"/>
                    <a:pt x="565718" y="244303"/>
                    <a:pt x="492164" y="210966"/>
                  </a:cubicBezTo>
                  <a:cubicBezTo>
                    <a:pt x="418610" y="177629"/>
                    <a:pt x="215410" y="46924"/>
                    <a:pt x="165139" y="29991"/>
                  </a:cubicBezTo>
                  <a:cubicBezTo>
                    <a:pt x="114868" y="13058"/>
                    <a:pt x="209060" y="113070"/>
                    <a:pt x="190539" y="109366"/>
                  </a:cubicBezTo>
                  <a:cubicBezTo>
                    <a:pt x="172018" y="105662"/>
                    <a:pt x="82589" y="24699"/>
                    <a:pt x="54014" y="7766"/>
                  </a:cubicBezTo>
                  <a:cubicBezTo>
                    <a:pt x="25439" y="-9167"/>
                    <a:pt x="568" y="6708"/>
                    <a:pt x="39" y="7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A4127C51-7473-4AA3-E3BD-25BF544EBB7B}"/>
                </a:ext>
              </a:extLst>
            </p:cNvPr>
            <p:cNvSpPr/>
            <p:nvPr/>
          </p:nvSpPr>
          <p:spPr>
            <a:xfrm>
              <a:off x="3444351" y="2371680"/>
              <a:ext cx="333421" cy="1140898"/>
            </a:xfrm>
            <a:custGeom>
              <a:avLst/>
              <a:gdLst>
                <a:gd name="connsiteX0" fmla="*/ 64024 w 333421"/>
                <a:gd name="connsiteY0" fmla="*/ 45 h 1140898"/>
                <a:gd name="connsiteX1" fmla="*/ 38624 w 333421"/>
                <a:gd name="connsiteY1" fmla="*/ 260395 h 1140898"/>
                <a:gd name="connsiteX2" fmla="*/ 29099 w 333421"/>
                <a:gd name="connsiteY2" fmla="*/ 244520 h 1140898"/>
                <a:gd name="connsiteX3" fmla="*/ 76724 w 333421"/>
                <a:gd name="connsiteY3" fmla="*/ 415970 h 1140898"/>
                <a:gd name="connsiteX4" fmla="*/ 60849 w 333421"/>
                <a:gd name="connsiteY4" fmla="*/ 425495 h 1140898"/>
                <a:gd name="connsiteX5" fmla="*/ 159274 w 333421"/>
                <a:gd name="connsiteY5" fmla="*/ 841420 h 1140898"/>
                <a:gd name="connsiteX6" fmla="*/ 156099 w 333421"/>
                <a:gd name="connsiteY6" fmla="*/ 768395 h 1140898"/>
                <a:gd name="connsiteX7" fmla="*/ 330724 w 333421"/>
                <a:gd name="connsiteY7" fmla="*/ 1127170 h 1140898"/>
                <a:gd name="connsiteX8" fmla="*/ 244999 w 333421"/>
                <a:gd name="connsiteY8" fmla="*/ 990645 h 1140898"/>
                <a:gd name="connsiteX9" fmla="*/ 19574 w 333421"/>
                <a:gd name="connsiteY9" fmla="*/ 298495 h 1140898"/>
                <a:gd name="connsiteX10" fmla="*/ 16399 w 333421"/>
                <a:gd name="connsiteY10" fmla="*/ 282620 h 1140898"/>
                <a:gd name="connsiteX11" fmla="*/ 64024 w 333421"/>
                <a:gd name="connsiteY11" fmla="*/ 45 h 114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421" h="1140898">
                  <a:moveTo>
                    <a:pt x="64024" y="45"/>
                  </a:moveTo>
                  <a:cubicBezTo>
                    <a:pt x="67728" y="-3659"/>
                    <a:pt x="44445" y="219649"/>
                    <a:pt x="38624" y="260395"/>
                  </a:cubicBezTo>
                  <a:cubicBezTo>
                    <a:pt x="32803" y="301141"/>
                    <a:pt x="22749" y="218591"/>
                    <a:pt x="29099" y="244520"/>
                  </a:cubicBezTo>
                  <a:cubicBezTo>
                    <a:pt x="35449" y="270449"/>
                    <a:pt x="71432" y="385808"/>
                    <a:pt x="76724" y="415970"/>
                  </a:cubicBezTo>
                  <a:cubicBezTo>
                    <a:pt x="82016" y="446132"/>
                    <a:pt x="47091" y="354587"/>
                    <a:pt x="60849" y="425495"/>
                  </a:cubicBezTo>
                  <a:cubicBezTo>
                    <a:pt x="74607" y="496403"/>
                    <a:pt x="143399" y="784270"/>
                    <a:pt x="159274" y="841420"/>
                  </a:cubicBezTo>
                  <a:cubicBezTo>
                    <a:pt x="175149" y="898570"/>
                    <a:pt x="127524" y="720770"/>
                    <a:pt x="156099" y="768395"/>
                  </a:cubicBezTo>
                  <a:cubicBezTo>
                    <a:pt x="184674" y="816020"/>
                    <a:pt x="315907" y="1090128"/>
                    <a:pt x="330724" y="1127170"/>
                  </a:cubicBezTo>
                  <a:cubicBezTo>
                    <a:pt x="345541" y="1164212"/>
                    <a:pt x="296857" y="1128757"/>
                    <a:pt x="244999" y="990645"/>
                  </a:cubicBezTo>
                  <a:cubicBezTo>
                    <a:pt x="193141" y="852533"/>
                    <a:pt x="57674" y="416499"/>
                    <a:pt x="19574" y="298495"/>
                  </a:cubicBezTo>
                  <a:cubicBezTo>
                    <a:pt x="-18526" y="180491"/>
                    <a:pt x="9520" y="331832"/>
                    <a:pt x="16399" y="282620"/>
                  </a:cubicBezTo>
                  <a:cubicBezTo>
                    <a:pt x="23278" y="233408"/>
                    <a:pt x="60320" y="3749"/>
                    <a:pt x="64024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9F97D2A0-A019-0923-5579-AD6613486738}"/>
                </a:ext>
              </a:extLst>
            </p:cNvPr>
            <p:cNvSpPr/>
            <p:nvPr/>
          </p:nvSpPr>
          <p:spPr>
            <a:xfrm>
              <a:off x="4847624" y="2647935"/>
              <a:ext cx="403829" cy="1065640"/>
            </a:xfrm>
            <a:custGeom>
              <a:avLst/>
              <a:gdLst>
                <a:gd name="connsiteX0" fmla="*/ 403826 w 403829"/>
                <a:gd name="connsiteY0" fmla="*/ 15 h 1065640"/>
                <a:gd name="connsiteX1" fmla="*/ 337151 w 403829"/>
                <a:gd name="connsiteY1" fmla="*/ 263540 h 1065640"/>
                <a:gd name="connsiteX2" fmla="*/ 372076 w 403829"/>
                <a:gd name="connsiteY2" fmla="*/ 276240 h 1065640"/>
                <a:gd name="connsiteX3" fmla="*/ 333976 w 403829"/>
                <a:gd name="connsiteY3" fmla="*/ 615965 h 1065640"/>
                <a:gd name="connsiteX4" fmla="*/ 314926 w 403829"/>
                <a:gd name="connsiteY4" fmla="*/ 619140 h 1065640"/>
                <a:gd name="connsiteX5" fmla="*/ 38701 w 403829"/>
                <a:gd name="connsiteY5" fmla="*/ 1019190 h 1065640"/>
                <a:gd name="connsiteX6" fmla="*/ 16476 w 403829"/>
                <a:gd name="connsiteY6" fmla="*/ 1035065 h 1065640"/>
                <a:gd name="connsiteX7" fmla="*/ 175226 w 403829"/>
                <a:gd name="connsiteY7" fmla="*/ 819165 h 1065640"/>
                <a:gd name="connsiteX8" fmla="*/ 378426 w 403829"/>
                <a:gd name="connsiteY8" fmla="*/ 600090 h 1065640"/>
                <a:gd name="connsiteX9" fmla="*/ 343501 w 403829"/>
                <a:gd name="connsiteY9" fmla="*/ 520715 h 1065640"/>
                <a:gd name="connsiteX10" fmla="*/ 349851 w 403829"/>
                <a:gd name="connsiteY10" fmla="*/ 269890 h 1065640"/>
                <a:gd name="connsiteX11" fmla="*/ 340326 w 403829"/>
                <a:gd name="connsiteY11" fmla="*/ 276240 h 1065640"/>
                <a:gd name="connsiteX12" fmla="*/ 403826 w 403829"/>
                <a:gd name="connsiteY12" fmla="*/ 15 h 106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829" h="1065640">
                  <a:moveTo>
                    <a:pt x="403826" y="15"/>
                  </a:moveTo>
                  <a:cubicBezTo>
                    <a:pt x="403297" y="-2102"/>
                    <a:pt x="342443" y="217503"/>
                    <a:pt x="337151" y="263540"/>
                  </a:cubicBezTo>
                  <a:cubicBezTo>
                    <a:pt x="331859" y="309578"/>
                    <a:pt x="372605" y="217503"/>
                    <a:pt x="372076" y="276240"/>
                  </a:cubicBezTo>
                  <a:cubicBezTo>
                    <a:pt x="371547" y="334977"/>
                    <a:pt x="343501" y="558815"/>
                    <a:pt x="333976" y="615965"/>
                  </a:cubicBezTo>
                  <a:cubicBezTo>
                    <a:pt x="324451" y="673115"/>
                    <a:pt x="364138" y="551936"/>
                    <a:pt x="314926" y="619140"/>
                  </a:cubicBezTo>
                  <a:cubicBezTo>
                    <a:pt x="265713" y="686344"/>
                    <a:pt x="88443" y="949869"/>
                    <a:pt x="38701" y="1019190"/>
                  </a:cubicBezTo>
                  <a:cubicBezTo>
                    <a:pt x="-11041" y="1088511"/>
                    <a:pt x="-6278" y="1068403"/>
                    <a:pt x="16476" y="1035065"/>
                  </a:cubicBezTo>
                  <a:cubicBezTo>
                    <a:pt x="39230" y="1001728"/>
                    <a:pt x="114901" y="891661"/>
                    <a:pt x="175226" y="819165"/>
                  </a:cubicBezTo>
                  <a:cubicBezTo>
                    <a:pt x="235551" y="746669"/>
                    <a:pt x="350380" y="649832"/>
                    <a:pt x="378426" y="600090"/>
                  </a:cubicBezTo>
                  <a:cubicBezTo>
                    <a:pt x="406472" y="550348"/>
                    <a:pt x="348264" y="575748"/>
                    <a:pt x="343501" y="520715"/>
                  </a:cubicBezTo>
                  <a:cubicBezTo>
                    <a:pt x="338738" y="465682"/>
                    <a:pt x="350380" y="310636"/>
                    <a:pt x="349851" y="269890"/>
                  </a:cubicBezTo>
                  <a:cubicBezTo>
                    <a:pt x="349322" y="229144"/>
                    <a:pt x="331330" y="319103"/>
                    <a:pt x="340326" y="276240"/>
                  </a:cubicBezTo>
                  <a:cubicBezTo>
                    <a:pt x="349322" y="233378"/>
                    <a:pt x="404355" y="2132"/>
                    <a:pt x="403826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F34C4E81-638E-CC7C-964C-24C17B04129D}"/>
                </a:ext>
              </a:extLst>
            </p:cNvPr>
            <p:cNvSpPr/>
            <p:nvPr/>
          </p:nvSpPr>
          <p:spPr>
            <a:xfrm>
              <a:off x="3809032" y="3409482"/>
              <a:ext cx="937475" cy="475726"/>
            </a:xfrm>
            <a:custGeom>
              <a:avLst/>
              <a:gdLst>
                <a:gd name="connsiteX0" fmla="*/ 968 w 937475"/>
                <a:gd name="connsiteY0" fmla="*/ 468 h 475726"/>
                <a:gd name="connsiteX1" fmla="*/ 232743 w 937475"/>
                <a:gd name="connsiteY1" fmla="*/ 324318 h 475726"/>
                <a:gd name="connsiteX2" fmla="*/ 302593 w 937475"/>
                <a:gd name="connsiteY2" fmla="*/ 340193 h 475726"/>
                <a:gd name="connsiteX3" fmla="*/ 508968 w 937475"/>
                <a:gd name="connsiteY3" fmla="*/ 352893 h 475726"/>
                <a:gd name="connsiteX4" fmla="*/ 486743 w 937475"/>
                <a:gd name="connsiteY4" fmla="*/ 362418 h 475726"/>
                <a:gd name="connsiteX5" fmla="*/ 848693 w 937475"/>
                <a:gd name="connsiteY5" fmla="*/ 435443 h 475726"/>
                <a:gd name="connsiteX6" fmla="*/ 934418 w 937475"/>
                <a:gd name="connsiteY6" fmla="*/ 368768 h 475726"/>
                <a:gd name="connsiteX7" fmla="*/ 775668 w 937475"/>
                <a:gd name="connsiteY7" fmla="*/ 464018 h 475726"/>
                <a:gd name="connsiteX8" fmla="*/ 674068 w 937475"/>
                <a:gd name="connsiteY8" fmla="*/ 464018 h 475726"/>
                <a:gd name="connsiteX9" fmla="*/ 242268 w 937475"/>
                <a:gd name="connsiteY9" fmla="*/ 371943 h 475726"/>
                <a:gd name="connsiteX10" fmla="*/ 153368 w 937475"/>
                <a:gd name="connsiteY10" fmla="*/ 254468 h 475726"/>
                <a:gd name="connsiteX11" fmla="*/ 968 w 937475"/>
                <a:gd name="connsiteY11" fmla="*/ 468 h 47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7475" h="475726">
                  <a:moveTo>
                    <a:pt x="968" y="468"/>
                  </a:moveTo>
                  <a:cubicBezTo>
                    <a:pt x="14197" y="12110"/>
                    <a:pt x="182472" y="267697"/>
                    <a:pt x="232743" y="324318"/>
                  </a:cubicBezTo>
                  <a:cubicBezTo>
                    <a:pt x="283014" y="380939"/>
                    <a:pt x="256556" y="335431"/>
                    <a:pt x="302593" y="340193"/>
                  </a:cubicBezTo>
                  <a:cubicBezTo>
                    <a:pt x="348631" y="344956"/>
                    <a:pt x="478276" y="349189"/>
                    <a:pt x="508968" y="352893"/>
                  </a:cubicBezTo>
                  <a:cubicBezTo>
                    <a:pt x="539660" y="356597"/>
                    <a:pt x="430122" y="348660"/>
                    <a:pt x="486743" y="362418"/>
                  </a:cubicBezTo>
                  <a:cubicBezTo>
                    <a:pt x="543364" y="376176"/>
                    <a:pt x="774081" y="434385"/>
                    <a:pt x="848693" y="435443"/>
                  </a:cubicBezTo>
                  <a:cubicBezTo>
                    <a:pt x="923305" y="436501"/>
                    <a:pt x="946589" y="364006"/>
                    <a:pt x="934418" y="368768"/>
                  </a:cubicBezTo>
                  <a:cubicBezTo>
                    <a:pt x="922247" y="373530"/>
                    <a:pt x="819060" y="448143"/>
                    <a:pt x="775668" y="464018"/>
                  </a:cubicBezTo>
                  <a:cubicBezTo>
                    <a:pt x="732276" y="479893"/>
                    <a:pt x="762968" y="479364"/>
                    <a:pt x="674068" y="464018"/>
                  </a:cubicBezTo>
                  <a:cubicBezTo>
                    <a:pt x="585168" y="448672"/>
                    <a:pt x="329051" y="406868"/>
                    <a:pt x="242268" y="371943"/>
                  </a:cubicBezTo>
                  <a:cubicBezTo>
                    <a:pt x="155485" y="337018"/>
                    <a:pt x="193056" y="311618"/>
                    <a:pt x="153368" y="254468"/>
                  </a:cubicBezTo>
                  <a:cubicBezTo>
                    <a:pt x="113681" y="197318"/>
                    <a:pt x="-12261" y="-11174"/>
                    <a:pt x="968" y="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EF641CCC-518B-C2B0-16AF-CE33ED2B001C}"/>
                </a:ext>
              </a:extLst>
            </p:cNvPr>
            <p:cNvSpPr/>
            <p:nvPr/>
          </p:nvSpPr>
          <p:spPr>
            <a:xfrm>
              <a:off x="3372101" y="2303927"/>
              <a:ext cx="159087" cy="525179"/>
            </a:xfrm>
            <a:custGeom>
              <a:avLst/>
              <a:gdLst>
                <a:gd name="connsiteX0" fmla="*/ 41024 w 159087"/>
                <a:gd name="connsiteY0" fmla="*/ 1123 h 525179"/>
                <a:gd name="connsiteX1" fmla="*/ 25149 w 159087"/>
                <a:gd name="connsiteY1" fmla="*/ 102723 h 525179"/>
                <a:gd name="connsiteX2" fmla="*/ 66424 w 159087"/>
                <a:gd name="connsiteY2" fmla="*/ 232898 h 525179"/>
                <a:gd name="connsiteX3" fmla="*/ 31499 w 159087"/>
                <a:gd name="connsiteY3" fmla="*/ 163048 h 525179"/>
                <a:gd name="connsiteX4" fmla="*/ 158499 w 159087"/>
                <a:gd name="connsiteY4" fmla="*/ 524998 h 525179"/>
                <a:gd name="connsiteX5" fmla="*/ 75949 w 159087"/>
                <a:gd name="connsiteY5" fmla="*/ 210673 h 525179"/>
                <a:gd name="connsiteX6" fmla="*/ 6099 w 159087"/>
                <a:gd name="connsiteY6" fmla="*/ 118598 h 525179"/>
                <a:gd name="connsiteX7" fmla="*/ 6099 w 159087"/>
                <a:gd name="connsiteY7" fmla="*/ 169398 h 525179"/>
                <a:gd name="connsiteX8" fmla="*/ 41024 w 159087"/>
                <a:gd name="connsiteY8" fmla="*/ 1123 h 52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87" h="525179">
                  <a:moveTo>
                    <a:pt x="41024" y="1123"/>
                  </a:moveTo>
                  <a:cubicBezTo>
                    <a:pt x="44199" y="-9990"/>
                    <a:pt x="20916" y="64094"/>
                    <a:pt x="25149" y="102723"/>
                  </a:cubicBezTo>
                  <a:cubicBezTo>
                    <a:pt x="29382" y="141352"/>
                    <a:pt x="65366" y="222844"/>
                    <a:pt x="66424" y="232898"/>
                  </a:cubicBezTo>
                  <a:cubicBezTo>
                    <a:pt x="67482" y="242952"/>
                    <a:pt x="16153" y="114365"/>
                    <a:pt x="31499" y="163048"/>
                  </a:cubicBezTo>
                  <a:cubicBezTo>
                    <a:pt x="46845" y="211731"/>
                    <a:pt x="151091" y="517061"/>
                    <a:pt x="158499" y="524998"/>
                  </a:cubicBezTo>
                  <a:cubicBezTo>
                    <a:pt x="165907" y="532936"/>
                    <a:pt x="101349" y="278406"/>
                    <a:pt x="75949" y="210673"/>
                  </a:cubicBezTo>
                  <a:cubicBezTo>
                    <a:pt x="50549" y="142940"/>
                    <a:pt x="17741" y="125477"/>
                    <a:pt x="6099" y="118598"/>
                  </a:cubicBezTo>
                  <a:cubicBezTo>
                    <a:pt x="-5543" y="111719"/>
                    <a:pt x="2395" y="185273"/>
                    <a:pt x="6099" y="169398"/>
                  </a:cubicBezTo>
                  <a:cubicBezTo>
                    <a:pt x="9803" y="153523"/>
                    <a:pt x="37849" y="12236"/>
                    <a:pt x="41024" y="1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0C77BAB3-98E4-0087-9A27-C0B1114A415D}"/>
                </a:ext>
              </a:extLst>
            </p:cNvPr>
            <p:cNvSpPr/>
            <p:nvPr/>
          </p:nvSpPr>
          <p:spPr>
            <a:xfrm>
              <a:off x="3096972" y="2261376"/>
              <a:ext cx="440486" cy="838394"/>
            </a:xfrm>
            <a:custGeom>
              <a:avLst/>
              <a:gdLst>
                <a:gd name="connsiteX0" fmla="*/ 322503 w 440486"/>
                <a:gd name="connsiteY0" fmla="*/ 135749 h 838394"/>
                <a:gd name="connsiteX1" fmla="*/ 125653 w 440486"/>
                <a:gd name="connsiteY1" fmla="*/ 2399 h 838394"/>
                <a:gd name="connsiteX2" fmla="*/ 62153 w 440486"/>
                <a:gd name="connsiteY2" fmla="*/ 53199 h 838394"/>
                <a:gd name="connsiteX3" fmla="*/ 46278 w 440486"/>
                <a:gd name="connsiteY3" fmla="*/ 94474 h 838394"/>
                <a:gd name="connsiteX4" fmla="*/ 5003 w 440486"/>
                <a:gd name="connsiteY4" fmla="*/ 142099 h 838394"/>
                <a:gd name="connsiteX5" fmla="*/ 46278 w 440486"/>
                <a:gd name="connsiteY5" fmla="*/ 196074 h 838394"/>
                <a:gd name="connsiteX6" fmla="*/ 20878 w 440486"/>
                <a:gd name="connsiteY6" fmla="*/ 291324 h 838394"/>
                <a:gd name="connsiteX7" fmla="*/ 65328 w 440486"/>
                <a:gd name="connsiteY7" fmla="*/ 481824 h 838394"/>
                <a:gd name="connsiteX8" fmla="*/ 62153 w 440486"/>
                <a:gd name="connsiteY8" fmla="*/ 497699 h 838394"/>
                <a:gd name="connsiteX9" fmla="*/ 132003 w 440486"/>
                <a:gd name="connsiteY9" fmla="*/ 646924 h 838394"/>
                <a:gd name="connsiteX10" fmla="*/ 122478 w 440486"/>
                <a:gd name="connsiteY10" fmla="*/ 685024 h 838394"/>
                <a:gd name="connsiteX11" fmla="*/ 293928 w 440486"/>
                <a:gd name="connsiteY11" fmla="*/ 821549 h 838394"/>
                <a:gd name="connsiteX12" fmla="*/ 322503 w 440486"/>
                <a:gd name="connsiteY12" fmla="*/ 821549 h 838394"/>
                <a:gd name="connsiteX13" fmla="*/ 436803 w 440486"/>
                <a:gd name="connsiteY13" fmla="*/ 796149 h 838394"/>
                <a:gd name="connsiteX14" fmla="*/ 414578 w 440486"/>
                <a:gd name="connsiteY14" fmla="*/ 799324 h 838394"/>
                <a:gd name="connsiteX15" fmla="*/ 255828 w 440486"/>
                <a:gd name="connsiteY15" fmla="*/ 824724 h 838394"/>
                <a:gd name="connsiteX16" fmla="*/ 109778 w 440486"/>
                <a:gd name="connsiteY16" fmla="*/ 558024 h 838394"/>
                <a:gd name="connsiteX17" fmla="*/ 8178 w 440486"/>
                <a:gd name="connsiteY17" fmla="*/ 180199 h 838394"/>
                <a:gd name="connsiteX18" fmla="*/ 14528 w 440486"/>
                <a:gd name="connsiteY18" fmla="*/ 173849 h 838394"/>
                <a:gd name="connsiteX19" fmla="*/ 81203 w 440486"/>
                <a:gd name="connsiteY19" fmla="*/ 84949 h 838394"/>
                <a:gd name="connsiteX20" fmla="*/ 138353 w 440486"/>
                <a:gd name="connsiteY20" fmla="*/ 75424 h 838394"/>
                <a:gd name="connsiteX21" fmla="*/ 116128 w 440486"/>
                <a:gd name="connsiteY21" fmla="*/ 18274 h 838394"/>
                <a:gd name="connsiteX22" fmla="*/ 322503 w 440486"/>
                <a:gd name="connsiteY22" fmla="*/ 135749 h 83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0486" h="838394">
                  <a:moveTo>
                    <a:pt x="322503" y="135749"/>
                  </a:moveTo>
                  <a:cubicBezTo>
                    <a:pt x="324091" y="133103"/>
                    <a:pt x="169045" y="16157"/>
                    <a:pt x="125653" y="2399"/>
                  </a:cubicBezTo>
                  <a:cubicBezTo>
                    <a:pt x="82261" y="-11359"/>
                    <a:pt x="75382" y="37853"/>
                    <a:pt x="62153" y="53199"/>
                  </a:cubicBezTo>
                  <a:cubicBezTo>
                    <a:pt x="48924" y="68545"/>
                    <a:pt x="55803" y="79657"/>
                    <a:pt x="46278" y="94474"/>
                  </a:cubicBezTo>
                  <a:cubicBezTo>
                    <a:pt x="36753" y="109291"/>
                    <a:pt x="5003" y="125166"/>
                    <a:pt x="5003" y="142099"/>
                  </a:cubicBezTo>
                  <a:cubicBezTo>
                    <a:pt x="5003" y="159032"/>
                    <a:pt x="43632" y="171203"/>
                    <a:pt x="46278" y="196074"/>
                  </a:cubicBezTo>
                  <a:cubicBezTo>
                    <a:pt x="48924" y="220945"/>
                    <a:pt x="17703" y="243699"/>
                    <a:pt x="20878" y="291324"/>
                  </a:cubicBezTo>
                  <a:cubicBezTo>
                    <a:pt x="24053" y="338949"/>
                    <a:pt x="58449" y="447428"/>
                    <a:pt x="65328" y="481824"/>
                  </a:cubicBezTo>
                  <a:cubicBezTo>
                    <a:pt x="72207" y="516220"/>
                    <a:pt x="51041" y="470182"/>
                    <a:pt x="62153" y="497699"/>
                  </a:cubicBezTo>
                  <a:cubicBezTo>
                    <a:pt x="73265" y="525216"/>
                    <a:pt x="121949" y="615703"/>
                    <a:pt x="132003" y="646924"/>
                  </a:cubicBezTo>
                  <a:cubicBezTo>
                    <a:pt x="142057" y="678145"/>
                    <a:pt x="95490" y="655920"/>
                    <a:pt x="122478" y="685024"/>
                  </a:cubicBezTo>
                  <a:cubicBezTo>
                    <a:pt x="149465" y="714128"/>
                    <a:pt x="260590" y="798795"/>
                    <a:pt x="293928" y="821549"/>
                  </a:cubicBezTo>
                  <a:cubicBezTo>
                    <a:pt x="327266" y="844303"/>
                    <a:pt x="298691" y="825782"/>
                    <a:pt x="322503" y="821549"/>
                  </a:cubicBezTo>
                  <a:cubicBezTo>
                    <a:pt x="346315" y="817316"/>
                    <a:pt x="421457" y="799853"/>
                    <a:pt x="436803" y="796149"/>
                  </a:cubicBezTo>
                  <a:cubicBezTo>
                    <a:pt x="452149" y="792445"/>
                    <a:pt x="414578" y="799324"/>
                    <a:pt x="414578" y="799324"/>
                  </a:cubicBezTo>
                  <a:cubicBezTo>
                    <a:pt x="384416" y="804087"/>
                    <a:pt x="306628" y="864941"/>
                    <a:pt x="255828" y="824724"/>
                  </a:cubicBezTo>
                  <a:cubicBezTo>
                    <a:pt x="205028" y="784507"/>
                    <a:pt x="151053" y="665445"/>
                    <a:pt x="109778" y="558024"/>
                  </a:cubicBezTo>
                  <a:cubicBezTo>
                    <a:pt x="68503" y="450603"/>
                    <a:pt x="24053" y="244228"/>
                    <a:pt x="8178" y="180199"/>
                  </a:cubicBezTo>
                  <a:cubicBezTo>
                    <a:pt x="-7697" y="116170"/>
                    <a:pt x="2357" y="189724"/>
                    <a:pt x="14528" y="173849"/>
                  </a:cubicBezTo>
                  <a:cubicBezTo>
                    <a:pt x="26699" y="157974"/>
                    <a:pt x="60566" y="101353"/>
                    <a:pt x="81203" y="84949"/>
                  </a:cubicBezTo>
                  <a:cubicBezTo>
                    <a:pt x="101840" y="68545"/>
                    <a:pt x="132532" y="86536"/>
                    <a:pt x="138353" y="75424"/>
                  </a:cubicBezTo>
                  <a:cubicBezTo>
                    <a:pt x="144174" y="64312"/>
                    <a:pt x="84907" y="9278"/>
                    <a:pt x="116128" y="18274"/>
                  </a:cubicBezTo>
                  <a:cubicBezTo>
                    <a:pt x="147349" y="27270"/>
                    <a:pt x="320915" y="138395"/>
                    <a:pt x="322503" y="135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8A46F04E-6B0E-406A-DE5A-29C630B72851}"/>
                </a:ext>
              </a:extLst>
            </p:cNvPr>
            <p:cNvSpPr/>
            <p:nvPr/>
          </p:nvSpPr>
          <p:spPr>
            <a:xfrm>
              <a:off x="3231198" y="2334014"/>
              <a:ext cx="268746" cy="612196"/>
            </a:xfrm>
            <a:custGeom>
              <a:avLst/>
              <a:gdLst>
                <a:gd name="connsiteX0" fmla="*/ 952 w 268746"/>
                <a:gd name="connsiteY0" fmla="*/ 5961 h 612196"/>
                <a:gd name="connsiteX1" fmla="*/ 197802 w 268746"/>
                <a:gd name="connsiteY1" fmla="*/ 225036 h 612196"/>
                <a:gd name="connsiteX2" fmla="*/ 118427 w 268746"/>
                <a:gd name="connsiteY2" fmla="*/ 196461 h 612196"/>
                <a:gd name="connsiteX3" fmla="*/ 181927 w 268746"/>
                <a:gd name="connsiteY3" fmla="*/ 291711 h 612196"/>
                <a:gd name="connsiteX4" fmla="*/ 156527 w 268746"/>
                <a:gd name="connsiteY4" fmla="*/ 390136 h 612196"/>
                <a:gd name="connsiteX5" fmla="*/ 254952 w 268746"/>
                <a:gd name="connsiteY5" fmla="*/ 577461 h 612196"/>
                <a:gd name="connsiteX6" fmla="*/ 178752 w 268746"/>
                <a:gd name="connsiteY6" fmla="*/ 536186 h 612196"/>
                <a:gd name="connsiteX7" fmla="*/ 102552 w 268746"/>
                <a:gd name="connsiteY7" fmla="*/ 520311 h 612196"/>
                <a:gd name="connsiteX8" fmla="*/ 267652 w 268746"/>
                <a:gd name="connsiteY8" fmla="*/ 609211 h 612196"/>
                <a:gd name="connsiteX9" fmla="*/ 175577 w 268746"/>
                <a:gd name="connsiteY9" fmla="*/ 393311 h 612196"/>
                <a:gd name="connsiteX10" fmla="*/ 200977 w 268746"/>
                <a:gd name="connsiteY10" fmla="*/ 148836 h 612196"/>
                <a:gd name="connsiteX11" fmla="*/ 124777 w 268746"/>
                <a:gd name="connsiteY11" fmla="*/ 69461 h 612196"/>
                <a:gd name="connsiteX12" fmla="*/ 952 w 268746"/>
                <a:gd name="connsiteY12" fmla="*/ 5961 h 61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46" h="612196">
                  <a:moveTo>
                    <a:pt x="952" y="5961"/>
                  </a:moveTo>
                  <a:cubicBezTo>
                    <a:pt x="13123" y="31890"/>
                    <a:pt x="178223" y="193286"/>
                    <a:pt x="197802" y="225036"/>
                  </a:cubicBezTo>
                  <a:cubicBezTo>
                    <a:pt x="217381" y="256786"/>
                    <a:pt x="121073" y="185348"/>
                    <a:pt x="118427" y="196461"/>
                  </a:cubicBezTo>
                  <a:cubicBezTo>
                    <a:pt x="115781" y="207574"/>
                    <a:pt x="175577" y="259432"/>
                    <a:pt x="181927" y="291711"/>
                  </a:cubicBezTo>
                  <a:cubicBezTo>
                    <a:pt x="188277" y="323990"/>
                    <a:pt x="144356" y="342511"/>
                    <a:pt x="156527" y="390136"/>
                  </a:cubicBezTo>
                  <a:cubicBezTo>
                    <a:pt x="168698" y="437761"/>
                    <a:pt x="251248" y="553119"/>
                    <a:pt x="254952" y="577461"/>
                  </a:cubicBezTo>
                  <a:cubicBezTo>
                    <a:pt x="258656" y="601803"/>
                    <a:pt x="204152" y="545711"/>
                    <a:pt x="178752" y="536186"/>
                  </a:cubicBezTo>
                  <a:cubicBezTo>
                    <a:pt x="153352" y="526661"/>
                    <a:pt x="87735" y="508140"/>
                    <a:pt x="102552" y="520311"/>
                  </a:cubicBezTo>
                  <a:cubicBezTo>
                    <a:pt x="117369" y="532482"/>
                    <a:pt x="255481" y="630378"/>
                    <a:pt x="267652" y="609211"/>
                  </a:cubicBezTo>
                  <a:cubicBezTo>
                    <a:pt x="279823" y="588044"/>
                    <a:pt x="186690" y="470040"/>
                    <a:pt x="175577" y="393311"/>
                  </a:cubicBezTo>
                  <a:cubicBezTo>
                    <a:pt x="164465" y="316582"/>
                    <a:pt x="209444" y="202811"/>
                    <a:pt x="200977" y="148836"/>
                  </a:cubicBezTo>
                  <a:cubicBezTo>
                    <a:pt x="192510" y="94861"/>
                    <a:pt x="152823" y="93274"/>
                    <a:pt x="124777" y="69461"/>
                  </a:cubicBezTo>
                  <a:cubicBezTo>
                    <a:pt x="96731" y="45649"/>
                    <a:pt x="-11219" y="-19968"/>
                    <a:pt x="952" y="5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4ECAD722-4DC8-B395-C835-33C82797CC19}"/>
                </a:ext>
              </a:extLst>
            </p:cNvPr>
            <p:cNvSpPr/>
            <p:nvPr/>
          </p:nvSpPr>
          <p:spPr>
            <a:xfrm>
              <a:off x="3165210" y="2355298"/>
              <a:ext cx="159064" cy="375789"/>
            </a:xfrm>
            <a:custGeom>
              <a:avLst/>
              <a:gdLst>
                <a:gd name="connsiteX0" fmla="*/ 159015 w 159064"/>
                <a:gd name="connsiteY0" fmla="*/ 64052 h 375789"/>
                <a:gd name="connsiteX1" fmla="*/ 22490 w 159064"/>
                <a:gd name="connsiteY1" fmla="*/ 51352 h 375789"/>
                <a:gd name="connsiteX2" fmla="*/ 16140 w 159064"/>
                <a:gd name="connsiteY2" fmla="*/ 133902 h 375789"/>
                <a:gd name="connsiteX3" fmla="*/ 6615 w 159064"/>
                <a:gd name="connsiteY3" fmla="*/ 200577 h 375789"/>
                <a:gd name="connsiteX4" fmla="*/ 32015 w 159064"/>
                <a:gd name="connsiteY4" fmla="*/ 375202 h 375789"/>
                <a:gd name="connsiteX5" fmla="*/ 9790 w 159064"/>
                <a:gd name="connsiteY5" fmla="*/ 248202 h 375789"/>
                <a:gd name="connsiteX6" fmla="*/ 265 w 159064"/>
                <a:gd name="connsiteY6" fmla="*/ 10077 h 375789"/>
                <a:gd name="connsiteX7" fmla="*/ 19315 w 159064"/>
                <a:gd name="connsiteY7" fmla="*/ 41827 h 375789"/>
                <a:gd name="connsiteX8" fmla="*/ 38365 w 159064"/>
                <a:gd name="connsiteY8" fmla="*/ 19602 h 375789"/>
                <a:gd name="connsiteX9" fmla="*/ 159015 w 159064"/>
                <a:gd name="connsiteY9" fmla="*/ 64052 h 37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064" h="375789">
                  <a:moveTo>
                    <a:pt x="159015" y="64052"/>
                  </a:moveTo>
                  <a:cubicBezTo>
                    <a:pt x="156369" y="69344"/>
                    <a:pt x="46303" y="39710"/>
                    <a:pt x="22490" y="51352"/>
                  </a:cubicBezTo>
                  <a:cubicBezTo>
                    <a:pt x="-1323" y="62994"/>
                    <a:pt x="18786" y="109031"/>
                    <a:pt x="16140" y="133902"/>
                  </a:cubicBezTo>
                  <a:cubicBezTo>
                    <a:pt x="13494" y="158773"/>
                    <a:pt x="3969" y="160360"/>
                    <a:pt x="6615" y="200577"/>
                  </a:cubicBezTo>
                  <a:cubicBezTo>
                    <a:pt x="9261" y="240794"/>
                    <a:pt x="31486" y="367265"/>
                    <a:pt x="32015" y="375202"/>
                  </a:cubicBezTo>
                  <a:cubicBezTo>
                    <a:pt x="32544" y="383140"/>
                    <a:pt x="15082" y="309056"/>
                    <a:pt x="9790" y="248202"/>
                  </a:cubicBezTo>
                  <a:cubicBezTo>
                    <a:pt x="4498" y="187348"/>
                    <a:pt x="-1323" y="44473"/>
                    <a:pt x="265" y="10077"/>
                  </a:cubicBezTo>
                  <a:cubicBezTo>
                    <a:pt x="1852" y="-24319"/>
                    <a:pt x="12965" y="40239"/>
                    <a:pt x="19315" y="41827"/>
                  </a:cubicBezTo>
                  <a:cubicBezTo>
                    <a:pt x="25665" y="43414"/>
                    <a:pt x="19844" y="12723"/>
                    <a:pt x="38365" y="19602"/>
                  </a:cubicBezTo>
                  <a:cubicBezTo>
                    <a:pt x="56886" y="26481"/>
                    <a:pt x="161661" y="58760"/>
                    <a:pt x="159015" y="64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B9F1ED7-F6BD-9F3C-425C-087AE2773CF4}"/>
                </a:ext>
              </a:extLst>
            </p:cNvPr>
            <p:cNvSpPr/>
            <p:nvPr/>
          </p:nvSpPr>
          <p:spPr>
            <a:xfrm>
              <a:off x="3201977" y="2381250"/>
              <a:ext cx="173073" cy="635035"/>
            </a:xfrm>
            <a:custGeom>
              <a:avLst/>
              <a:gdLst>
                <a:gd name="connsiteX0" fmla="*/ 4773 w 173073"/>
                <a:gd name="connsiteY0" fmla="*/ 0 h 635035"/>
                <a:gd name="connsiteX1" fmla="*/ 1598 w 173073"/>
                <a:gd name="connsiteY1" fmla="*/ 266700 h 635035"/>
                <a:gd name="connsiteX2" fmla="*/ 26998 w 173073"/>
                <a:gd name="connsiteY2" fmla="*/ 250825 h 635035"/>
                <a:gd name="connsiteX3" fmla="*/ 1598 w 173073"/>
                <a:gd name="connsiteY3" fmla="*/ 390525 h 635035"/>
                <a:gd name="connsiteX4" fmla="*/ 74623 w 173073"/>
                <a:gd name="connsiteY4" fmla="*/ 520700 h 635035"/>
                <a:gd name="connsiteX5" fmla="*/ 125423 w 173073"/>
                <a:gd name="connsiteY5" fmla="*/ 523875 h 635035"/>
                <a:gd name="connsiteX6" fmla="*/ 173048 w 173073"/>
                <a:gd name="connsiteY6" fmla="*/ 542925 h 635035"/>
                <a:gd name="connsiteX7" fmla="*/ 119073 w 173073"/>
                <a:gd name="connsiteY7" fmla="*/ 635000 h 635035"/>
                <a:gd name="connsiteX8" fmla="*/ 147648 w 173073"/>
                <a:gd name="connsiteY8" fmla="*/ 552450 h 635035"/>
                <a:gd name="connsiteX9" fmla="*/ 23823 w 173073"/>
                <a:gd name="connsiteY9" fmla="*/ 441325 h 635035"/>
                <a:gd name="connsiteX10" fmla="*/ 23823 w 173073"/>
                <a:gd name="connsiteY10" fmla="*/ 304800 h 635035"/>
                <a:gd name="connsiteX11" fmla="*/ 4773 w 173073"/>
                <a:gd name="connsiteY11" fmla="*/ 0 h 63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073" h="635035">
                  <a:moveTo>
                    <a:pt x="4773" y="0"/>
                  </a:moveTo>
                  <a:cubicBezTo>
                    <a:pt x="1333" y="112448"/>
                    <a:pt x="-2106" y="224896"/>
                    <a:pt x="1598" y="266700"/>
                  </a:cubicBezTo>
                  <a:cubicBezTo>
                    <a:pt x="5302" y="308504"/>
                    <a:pt x="26998" y="230188"/>
                    <a:pt x="26998" y="250825"/>
                  </a:cubicBezTo>
                  <a:cubicBezTo>
                    <a:pt x="26998" y="271462"/>
                    <a:pt x="-6340" y="345546"/>
                    <a:pt x="1598" y="390525"/>
                  </a:cubicBezTo>
                  <a:cubicBezTo>
                    <a:pt x="9536" y="435504"/>
                    <a:pt x="53986" y="498475"/>
                    <a:pt x="74623" y="520700"/>
                  </a:cubicBezTo>
                  <a:cubicBezTo>
                    <a:pt x="95260" y="542925"/>
                    <a:pt x="109019" y="520171"/>
                    <a:pt x="125423" y="523875"/>
                  </a:cubicBezTo>
                  <a:cubicBezTo>
                    <a:pt x="141827" y="527579"/>
                    <a:pt x="174106" y="524404"/>
                    <a:pt x="173048" y="542925"/>
                  </a:cubicBezTo>
                  <a:cubicBezTo>
                    <a:pt x="171990" y="561446"/>
                    <a:pt x="123306" y="633413"/>
                    <a:pt x="119073" y="635000"/>
                  </a:cubicBezTo>
                  <a:cubicBezTo>
                    <a:pt x="114840" y="636587"/>
                    <a:pt x="163523" y="584729"/>
                    <a:pt x="147648" y="552450"/>
                  </a:cubicBezTo>
                  <a:cubicBezTo>
                    <a:pt x="131773" y="520171"/>
                    <a:pt x="44461" y="482600"/>
                    <a:pt x="23823" y="441325"/>
                  </a:cubicBezTo>
                  <a:cubicBezTo>
                    <a:pt x="3185" y="400050"/>
                    <a:pt x="23823" y="304800"/>
                    <a:pt x="23823" y="304800"/>
                  </a:cubicBezTo>
                  <a:lnTo>
                    <a:pt x="47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7A9B5935-6DD6-485C-FF6F-35CF9528FC64}"/>
                </a:ext>
              </a:extLst>
            </p:cNvPr>
            <p:cNvSpPr/>
            <p:nvPr/>
          </p:nvSpPr>
          <p:spPr>
            <a:xfrm>
              <a:off x="3247180" y="2530616"/>
              <a:ext cx="152065" cy="357652"/>
            </a:xfrm>
            <a:custGeom>
              <a:avLst/>
              <a:gdLst>
                <a:gd name="connsiteX0" fmla="*/ 124670 w 152065"/>
                <a:gd name="connsiteY0" fmla="*/ 9384 h 357652"/>
                <a:gd name="connsiteX1" fmla="*/ 845 w 152065"/>
                <a:gd name="connsiteY1" fmla="*/ 88759 h 357652"/>
                <a:gd name="connsiteX2" fmla="*/ 67520 w 152065"/>
                <a:gd name="connsiteY2" fmla="*/ 272909 h 357652"/>
                <a:gd name="connsiteX3" fmla="*/ 13545 w 152065"/>
                <a:gd name="connsiteY3" fmla="*/ 126859 h 357652"/>
                <a:gd name="connsiteX4" fmla="*/ 137370 w 152065"/>
                <a:gd name="connsiteY4" fmla="*/ 333234 h 357652"/>
                <a:gd name="connsiteX5" fmla="*/ 137370 w 152065"/>
                <a:gd name="connsiteY5" fmla="*/ 336409 h 357652"/>
                <a:gd name="connsiteX6" fmla="*/ 26245 w 152065"/>
                <a:gd name="connsiteY6" fmla="*/ 177659 h 357652"/>
                <a:gd name="connsiteX7" fmla="*/ 26245 w 152065"/>
                <a:gd name="connsiteY7" fmla="*/ 18909 h 357652"/>
                <a:gd name="connsiteX8" fmla="*/ 124670 w 152065"/>
                <a:gd name="connsiteY8" fmla="*/ 9384 h 35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065" h="357652">
                  <a:moveTo>
                    <a:pt x="124670" y="9384"/>
                  </a:moveTo>
                  <a:cubicBezTo>
                    <a:pt x="120437" y="21026"/>
                    <a:pt x="10370" y="44838"/>
                    <a:pt x="845" y="88759"/>
                  </a:cubicBezTo>
                  <a:cubicBezTo>
                    <a:pt x="-8680" y="132680"/>
                    <a:pt x="65403" y="266559"/>
                    <a:pt x="67520" y="272909"/>
                  </a:cubicBezTo>
                  <a:cubicBezTo>
                    <a:pt x="69637" y="279259"/>
                    <a:pt x="1903" y="116805"/>
                    <a:pt x="13545" y="126859"/>
                  </a:cubicBezTo>
                  <a:cubicBezTo>
                    <a:pt x="25187" y="136913"/>
                    <a:pt x="116732" y="298309"/>
                    <a:pt x="137370" y="333234"/>
                  </a:cubicBezTo>
                  <a:cubicBezTo>
                    <a:pt x="158008" y="368159"/>
                    <a:pt x="155891" y="362338"/>
                    <a:pt x="137370" y="336409"/>
                  </a:cubicBezTo>
                  <a:cubicBezTo>
                    <a:pt x="118849" y="310480"/>
                    <a:pt x="44766" y="230575"/>
                    <a:pt x="26245" y="177659"/>
                  </a:cubicBezTo>
                  <a:cubicBezTo>
                    <a:pt x="7724" y="124743"/>
                    <a:pt x="16720" y="44838"/>
                    <a:pt x="26245" y="18909"/>
                  </a:cubicBezTo>
                  <a:cubicBezTo>
                    <a:pt x="35770" y="-7020"/>
                    <a:pt x="128903" y="-2258"/>
                    <a:pt x="124670" y="9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999970EC-6022-ACBF-DB85-EB700CA5AC9C}"/>
                </a:ext>
              </a:extLst>
            </p:cNvPr>
            <p:cNvSpPr/>
            <p:nvPr/>
          </p:nvSpPr>
          <p:spPr>
            <a:xfrm>
              <a:off x="5184768" y="2356897"/>
              <a:ext cx="353069" cy="824494"/>
            </a:xfrm>
            <a:custGeom>
              <a:avLst/>
              <a:gdLst>
                <a:gd name="connsiteX0" fmla="*/ 44457 w 353069"/>
                <a:gd name="connsiteY0" fmla="*/ 52928 h 824494"/>
                <a:gd name="connsiteX1" fmla="*/ 219082 w 353069"/>
                <a:gd name="connsiteY1" fmla="*/ 14828 h 824494"/>
                <a:gd name="connsiteX2" fmla="*/ 225432 w 353069"/>
                <a:gd name="connsiteY2" fmla="*/ 11653 h 824494"/>
                <a:gd name="connsiteX3" fmla="*/ 292107 w 353069"/>
                <a:gd name="connsiteY3" fmla="*/ 46578 h 824494"/>
                <a:gd name="connsiteX4" fmla="*/ 298457 w 353069"/>
                <a:gd name="connsiteY4" fmla="*/ 5303 h 824494"/>
                <a:gd name="connsiteX5" fmla="*/ 352432 w 353069"/>
                <a:gd name="connsiteY5" fmla="*/ 189453 h 824494"/>
                <a:gd name="connsiteX6" fmla="*/ 327032 w 353069"/>
                <a:gd name="connsiteY6" fmla="*/ 224378 h 824494"/>
                <a:gd name="connsiteX7" fmla="*/ 311157 w 353069"/>
                <a:gd name="connsiteY7" fmla="*/ 548228 h 824494"/>
                <a:gd name="connsiteX8" fmla="*/ 155582 w 353069"/>
                <a:gd name="connsiteY8" fmla="*/ 675228 h 824494"/>
                <a:gd name="connsiteX9" fmla="*/ 7 w 353069"/>
                <a:gd name="connsiteY9" fmla="*/ 824453 h 824494"/>
                <a:gd name="connsiteX10" fmla="*/ 161932 w 353069"/>
                <a:gd name="connsiteY10" fmla="*/ 687928 h 824494"/>
                <a:gd name="connsiteX11" fmla="*/ 273057 w 353069"/>
                <a:gd name="connsiteY11" fmla="*/ 465678 h 824494"/>
                <a:gd name="connsiteX12" fmla="*/ 336557 w 353069"/>
                <a:gd name="connsiteY12" fmla="*/ 179928 h 824494"/>
                <a:gd name="connsiteX13" fmla="*/ 317507 w 353069"/>
                <a:gd name="connsiteY13" fmla="*/ 94203 h 824494"/>
                <a:gd name="connsiteX14" fmla="*/ 257182 w 353069"/>
                <a:gd name="connsiteY14" fmla="*/ 37053 h 824494"/>
                <a:gd name="connsiteX15" fmla="*/ 44457 w 353069"/>
                <a:gd name="connsiteY15" fmla="*/ 52928 h 8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069" h="824494">
                  <a:moveTo>
                    <a:pt x="44457" y="52928"/>
                  </a:moveTo>
                  <a:cubicBezTo>
                    <a:pt x="38107" y="49224"/>
                    <a:pt x="188920" y="21707"/>
                    <a:pt x="219082" y="14828"/>
                  </a:cubicBezTo>
                  <a:cubicBezTo>
                    <a:pt x="249244" y="7949"/>
                    <a:pt x="213261" y="6361"/>
                    <a:pt x="225432" y="11653"/>
                  </a:cubicBezTo>
                  <a:cubicBezTo>
                    <a:pt x="237603" y="16945"/>
                    <a:pt x="279936" y="47636"/>
                    <a:pt x="292107" y="46578"/>
                  </a:cubicBezTo>
                  <a:cubicBezTo>
                    <a:pt x="304278" y="45520"/>
                    <a:pt x="288403" y="-18509"/>
                    <a:pt x="298457" y="5303"/>
                  </a:cubicBezTo>
                  <a:cubicBezTo>
                    <a:pt x="308511" y="29115"/>
                    <a:pt x="347670" y="152941"/>
                    <a:pt x="352432" y="189453"/>
                  </a:cubicBezTo>
                  <a:cubicBezTo>
                    <a:pt x="357195" y="225966"/>
                    <a:pt x="333911" y="164582"/>
                    <a:pt x="327032" y="224378"/>
                  </a:cubicBezTo>
                  <a:cubicBezTo>
                    <a:pt x="320153" y="284174"/>
                    <a:pt x="339732" y="473086"/>
                    <a:pt x="311157" y="548228"/>
                  </a:cubicBezTo>
                  <a:cubicBezTo>
                    <a:pt x="282582" y="623370"/>
                    <a:pt x="207440" y="629191"/>
                    <a:pt x="155582" y="675228"/>
                  </a:cubicBezTo>
                  <a:cubicBezTo>
                    <a:pt x="103724" y="721266"/>
                    <a:pt x="-1051" y="822336"/>
                    <a:pt x="7" y="824453"/>
                  </a:cubicBezTo>
                  <a:cubicBezTo>
                    <a:pt x="1065" y="826570"/>
                    <a:pt x="116424" y="747724"/>
                    <a:pt x="161932" y="687928"/>
                  </a:cubicBezTo>
                  <a:cubicBezTo>
                    <a:pt x="207440" y="628132"/>
                    <a:pt x="243953" y="550345"/>
                    <a:pt x="273057" y="465678"/>
                  </a:cubicBezTo>
                  <a:cubicBezTo>
                    <a:pt x="302161" y="381011"/>
                    <a:pt x="329149" y="241840"/>
                    <a:pt x="336557" y="179928"/>
                  </a:cubicBezTo>
                  <a:cubicBezTo>
                    <a:pt x="343965" y="118016"/>
                    <a:pt x="330736" y="118015"/>
                    <a:pt x="317507" y="94203"/>
                  </a:cubicBezTo>
                  <a:cubicBezTo>
                    <a:pt x="304278" y="70391"/>
                    <a:pt x="298457" y="42874"/>
                    <a:pt x="257182" y="37053"/>
                  </a:cubicBezTo>
                  <a:cubicBezTo>
                    <a:pt x="215907" y="31232"/>
                    <a:pt x="50807" y="56632"/>
                    <a:pt x="44457" y="52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B94F209D-2B43-03C7-0F5A-28EDFDA6CA90}"/>
                </a:ext>
              </a:extLst>
            </p:cNvPr>
            <p:cNvSpPr/>
            <p:nvPr/>
          </p:nvSpPr>
          <p:spPr>
            <a:xfrm>
              <a:off x="5254743" y="2428387"/>
              <a:ext cx="191047" cy="512905"/>
            </a:xfrm>
            <a:custGeom>
              <a:avLst/>
              <a:gdLst>
                <a:gd name="connsiteX0" fmla="*/ 3057 w 191047"/>
                <a:gd name="connsiteY0" fmla="*/ 140188 h 512905"/>
                <a:gd name="connsiteX1" fmla="*/ 177682 w 191047"/>
                <a:gd name="connsiteY1" fmla="*/ 54463 h 512905"/>
                <a:gd name="connsiteX2" fmla="*/ 161807 w 191047"/>
                <a:gd name="connsiteY2" fmla="*/ 130663 h 512905"/>
                <a:gd name="connsiteX3" fmla="*/ 180857 w 191047"/>
                <a:gd name="connsiteY3" fmla="*/ 257663 h 512905"/>
                <a:gd name="connsiteX4" fmla="*/ 177682 w 191047"/>
                <a:gd name="connsiteY4" fmla="*/ 368788 h 512905"/>
                <a:gd name="connsiteX5" fmla="*/ 136407 w 191047"/>
                <a:gd name="connsiteY5" fmla="*/ 464038 h 512905"/>
                <a:gd name="connsiteX6" fmla="*/ 57032 w 191047"/>
                <a:gd name="connsiteY6" fmla="*/ 511663 h 512905"/>
                <a:gd name="connsiteX7" fmla="*/ 174507 w 191047"/>
                <a:gd name="connsiteY7" fmla="*/ 416413 h 512905"/>
                <a:gd name="connsiteX8" fmla="*/ 164982 w 191047"/>
                <a:gd name="connsiteY8" fmla="*/ 143363 h 512905"/>
                <a:gd name="connsiteX9" fmla="*/ 187207 w 191047"/>
                <a:gd name="connsiteY9" fmla="*/ 488 h 512905"/>
                <a:gd name="connsiteX10" fmla="*/ 72907 w 191047"/>
                <a:gd name="connsiteY10" fmla="*/ 98913 h 512905"/>
                <a:gd name="connsiteX11" fmla="*/ 3057 w 191047"/>
                <a:gd name="connsiteY11" fmla="*/ 140188 h 51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047" h="512905">
                  <a:moveTo>
                    <a:pt x="3057" y="140188"/>
                  </a:moveTo>
                  <a:cubicBezTo>
                    <a:pt x="20519" y="132780"/>
                    <a:pt x="151224" y="56050"/>
                    <a:pt x="177682" y="54463"/>
                  </a:cubicBezTo>
                  <a:cubicBezTo>
                    <a:pt x="204140" y="52875"/>
                    <a:pt x="161278" y="96796"/>
                    <a:pt x="161807" y="130663"/>
                  </a:cubicBezTo>
                  <a:cubicBezTo>
                    <a:pt x="162336" y="164530"/>
                    <a:pt x="178211" y="217976"/>
                    <a:pt x="180857" y="257663"/>
                  </a:cubicBezTo>
                  <a:cubicBezTo>
                    <a:pt x="183503" y="297350"/>
                    <a:pt x="185090" y="334392"/>
                    <a:pt x="177682" y="368788"/>
                  </a:cubicBezTo>
                  <a:cubicBezTo>
                    <a:pt x="170274" y="403184"/>
                    <a:pt x="156515" y="440226"/>
                    <a:pt x="136407" y="464038"/>
                  </a:cubicBezTo>
                  <a:cubicBezTo>
                    <a:pt x="116299" y="487850"/>
                    <a:pt x="50682" y="519600"/>
                    <a:pt x="57032" y="511663"/>
                  </a:cubicBezTo>
                  <a:cubicBezTo>
                    <a:pt x="63382" y="503726"/>
                    <a:pt x="156515" y="477796"/>
                    <a:pt x="174507" y="416413"/>
                  </a:cubicBezTo>
                  <a:cubicBezTo>
                    <a:pt x="192499" y="355030"/>
                    <a:pt x="162865" y="212684"/>
                    <a:pt x="164982" y="143363"/>
                  </a:cubicBezTo>
                  <a:cubicBezTo>
                    <a:pt x="167099" y="74042"/>
                    <a:pt x="202553" y="7896"/>
                    <a:pt x="187207" y="488"/>
                  </a:cubicBezTo>
                  <a:cubicBezTo>
                    <a:pt x="171861" y="-6920"/>
                    <a:pt x="98307" y="71925"/>
                    <a:pt x="72907" y="98913"/>
                  </a:cubicBezTo>
                  <a:cubicBezTo>
                    <a:pt x="47507" y="125900"/>
                    <a:pt x="-14405" y="147596"/>
                    <a:pt x="3057" y="140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19626EBB-304C-5AB0-4257-790A4A0EAB46}"/>
                </a:ext>
              </a:extLst>
            </p:cNvPr>
            <p:cNvSpPr/>
            <p:nvPr/>
          </p:nvSpPr>
          <p:spPr>
            <a:xfrm>
              <a:off x="5242440" y="2554206"/>
              <a:ext cx="169565" cy="481511"/>
            </a:xfrm>
            <a:custGeom>
              <a:avLst/>
              <a:gdLst>
                <a:gd name="connsiteX0" fmla="*/ 155060 w 169565"/>
                <a:gd name="connsiteY0" fmla="*/ 1669 h 481511"/>
                <a:gd name="connsiteX1" fmla="*/ 40760 w 169565"/>
                <a:gd name="connsiteY1" fmla="*/ 128669 h 481511"/>
                <a:gd name="connsiteX2" fmla="*/ 148710 w 169565"/>
                <a:gd name="connsiteY2" fmla="*/ 198519 h 481511"/>
                <a:gd name="connsiteX3" fmla="*/ 136010 w 169565"/>
                <a:gd name="connsiteY3" fmla="*/ 325519 h 481511"/>
                <a:gd name="connsiteX4" fmla="*/ 101085 w 169565"/>
                <a:gd name="connsiteY4" fmla="*/ 296944 h 481511"/>
                <a:gd name="connsiteX5" fmla="*/ 24885 w 169565"/>
                <a:gd name="connsiteY5" fmla="*/ 350919 h 481511"/>
                <a:gd name="connsiteX6" fmla="*/ 62985 w 169565"/>
                <a:gd name="connsiteY6" fmla="*/ 481094 h 481511"/>
                <a:gd name="connsiteX7" fmla="*/ 2660 w 169565"/>
                <a:gd name="connsiteY7" fmla="*/ 303294 h 481511"/>
                <a:gd name="connsiteX8" fmla="*/ 167760 w 169565"/>
                <a:gd name="connsiteY8" fmla="*/ 195344 h 481511"/>
                <a:gd name="connsiteX9" fmla="*/ 88385 w 169565"/>
                <a:gd name="connsiteY9" fmla="*/ 112794 h 481511"/>
                <a:gd name="connsiteX10" fmla="*/ 53460 w 169565"/>
                <a:gd name="connsiteY10" fmla="*/ 61994 h 481511"/>
                <a:gd name="connsiteX11" fmla="*/ 155060 w 169565"/>
                <a:gd name="connsiteY11" fmla="*/ 1669 h 48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565" h="481511">
                  <a:moveTo>
                    <a:pt x="155060" y="1669"/>
                  </a:moveTo>
                  <a:cubicBezTo>
                    <a:pt x="152943" y="12781"/>
                    <a:pt x="41818" y="95861"/>
                    <a:pt x="40760" y="128669"/>
                  </a:cubicBezTo>
                  <a:cubicBezTo>
                    <a:pt x="39702" y="161477"/>
                    <a:pt x="132835" y="165711"/>
                    <a:pt x="148710" y="198519"/>
                  </a:cubicBezTo>
                  <a:cubicBezTo>
                    <a:pt x="164585" y="231327"/>
                    <a:pt x="143947" y="309115"/>
                    <a:pt x="136010" y="325519"/>
                  </a:cubicBezTo>
                  <a:cubicBezTo>
                    <a:pt x="128072" y="341923"/>
                    <a:pt x="119606" y="292711"/>
                    <a:pt x="101085" y="296944"/>
                  </a:cubicBezTo>
                  <a:cubicBezTo>
                    <a:pt x="82564" y="301177"/>
                    <a:pt x="31235" y="320227"/>
                    <a:pt x="24885" y="350919"/>
                  </a:cubicBezTo>
                  <a:cubicBezTo>
                    <a:pt x="18535" y="381611"/>
                    <a:pt x="66689" y="489031"/>
                    <a:pt x="62985" y="481094"/>
                  </a:cubicBezTo>
                  <a:cubicBezTo>
                    <a:pt x="59281" y="473157"/>
                    <a:pt x="-14803" y="350919"/>
                    <a:pt x="2660" y="303294"/>
                  </a:cubicBezTo>
                  <a:cubicBezTo>
                    <a:pt x="20122" y="255669"/>
                    <a:pt x="153472" y="227094"/>
                    <a:pt x="167760" y="195344"/>
                  </a:cubicBezTo>
                  <a:cubicBezTo>
                    <a:pt x="182048" y="163594"/>
                    <a:pt x="107435" y="135019"/>
                    <a:pt x="88385" y="112794"/>
                  </a:cubicBezTo>
                  <a:cubicBezTo>
                    <a:pt x="69335" y="90569"/>
                    <a:pt x="42348" y="86336"/>
                    <a:pt x="53460" y="61994"/>
                  </a:cubicBezTo>
                  <a:cubicBezTo>
                    <a:pt x="64572" y="37652"/>
                    <a:pt x="157177" y="-9443"/>
                    <a:pt x="155060" y="1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FE80563E-FDCE-70F7-2D62-27E2AC0F9D4C}"/>
                </a:ext>
              </a:extLst>
            </p:cNvPr>
            <p:cNvSpPr/>
            <p:nvPr/>
          </p:nvSpPr>
          <p:spPr>
            <a:xfrm>
              <a:off x="3227523" y="1297548"/>
              <a:ext cx="642843" cy="1008761"/>
            </a:xfrm>
            <a:custGeom>
              <a:avLst/>
              <a:gdLst>
                <a:gd name="connsiteX0" fmla="*/ 641092 w 642843"/>
                <a:gd name="connsiteY0" fmla="*/ 11529 h 1008761"/>
                <a:gd name="connsiteX1" fmla="*/ 328477 w 642843"/>
                <a:gd name="connsiteY1" fmla="*/ 324144 h 1008761"/>
                <a:gd name="connsiteX2" fmla="*/ 265954 w 642843"/>
                <a:gd name="connsiteY2" fmla="*/ 476544 h 1008761"/>
                <a:gd name="connsiteX3" fmla="*/ 234692 w 642843"/>
                <a:gd name="connsiteY3" fmla="*/ 554698 h 1008761"/>
                <a:gd name="connsiteX4" fmla="*/ 293308 w 642843"/>
                <a:gd name="connsiteY4" fmla="*/ 668021 h 1008761"/>
                <a:gd name="connsiteX5" fmla="*/ 101831 w 642843"/>
                <a:gd name="connsiteY5" fmla="*/ 886852 h 1008761"/>
                <a:gd name="connsiteX6" fmla="*/ 4139 w 642843"/>
                <a:gd name="connsiteY6" fmla="*/ 1007990 h 1008761"/>
                <a:gd name="connsiteX7" fmla="*/ 234692 w 642843"/>
                <a:gd name="connsiteY7" fmla="*/ 832144 h 1008761"/>
                <a:gd name="connsiteX8" fmla="*/ 289400 w 642843"/>
                <a:gd name="connsiteY8" fmla="*/ 750083 h 1008761"/>
                <a:gd name="connsiteX9" fmla="*/ 215154 w 642843"/>
                <a:gd name="connsiteY9" fmla="*/ 468729 h 1008761"/>
                <a:gd name="connsiteX10" fmla="*/ 476969 w 642843"/>
                <a:gd name="connsiteY10" fmla="*/ 89683 h 1008761"/>
                <a:gd name="connsiteX11" fmla="*/ 457431 w 642843"/>
                <a:gd name="connsiteY11" fmla="*/ 66237 h 1008761"/>
                <a:gd name="connsiteX12" fmla="*/ 641092 w 642843"/>
                <a:gd name="connsiteY12" fmla="*/ 11529 h 100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843" h="1008761">
                  <a:moveTo>
                    <a:pt x="641092" y="11529"/>
                  </a:moveTo>
                  <a:cubicBezTo>
                    <a:pt x="619600" y="54514"/>
                    <a:pt x="391000" y="246642"/>
                    <a:pt x="328477" y="324144"/>
                  </a:cubicBezTo>
                  <a:cubicBezTo>
                    <a:pt x="265954" y="401646"/>
                    <a:pt x="281585" y="438118"/>
                    <a:pt x="265954" y="476544"/>
                  </a:cubicBezTo>
                  <a:cubicBezTo>
                    <a:pt x="250323" y="514970"/>
                    <a:pt x="230133" y="522785"/>
                    <a:pt x="234692" y="554698"/>
                  </a:cubicBezTo>
                  <a:cubicBezTo>
                    <a:pt x="239251" y="586611"/>
                    <a:pt x="315452" y="612662"/>
                    <a:pt x="293308" y="668021"/>
                  </a:cubicBezTo>
                  <a:cubicBezTo>
                    <a:pt x="271164" y="723380"/>
                    <a:pt x="150026" y="830191"/>
                    <a:pt x="101831" y="886852"/>
                  </a:cubicBezTo>
                  <a:cubicBezTo>
                    <a:pt x="53636" y="943513"/>
                    <a:pt x="-18004" y="1017108"/>
                    <a:pt x="4139" y="1007990"/>
                  </a:cubicBezTo>
                  <a:cubicBezTo>
                    <a:pt x="26282" y="998872"/>
                    <a:pt x="187149" y="875128"/>
                    <a:pt x="234692" y="832144"/>
                  </a:cubicBezTo>
                  <a:cubicBezTo>
                    <a:pt x="282235" y="789160"/>
                    <a:pt x="292656" y="810652"/>
                    <a:pt x="289400" y="750083"/>
                  </a:cubicBezTo>
                  <a:cubicBezTo>
                    <a:pt x="286144" y="689514"/>
                    <a:pt x="183892" y="578796"/>
                    <a:pt x="215154" y="468729"/>
                  </a:cubicBezTo>
                  <a:cubicBezTo>
                    <a:pt x="246415" y="358662"/>
                    <a:pt x="436589" y="156765"/>
                    <a:pt x="476969" y="89683"/>
                  </a:cubicBezTo>
                  <a:cubicBezTo>
                    <a:pt x="517349" y="22601"/>
                    <a:pt x="435287" y="73401"/>
                    <a:pt x="457431" y="66237"/>
                  </a:cubicBezTo>
                  <a:cubicBezTo>
                    <a:pt x="479575" y="59073"/>
                    <a:pt x="662584" y="-31456"/>
                    <a:pt x="641092" y="11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1255BAB5-9AFB-6FEA-3DE6-C2490B4D0609}"/>
                </a:ext>
              </a:extLst>
            </p:cNvPr>
            <p:cNvSpPr/>
            <p:nvPr/>
          </p:nvSpPr>
          <p:spPr>
            <a:xfrm>
              <a:off x="3215939" y="1480318"/>
              <a:ext cx="371199" cy="782373"/>
            </a:xfrm>
            <a:custGeom>
              <a:avLst/>
              <a:gdLst>
                <a:gd name="connsiteX0" fmla="*/ 367415 w 371199"/>
                <a:gd name="connsiteY0" fmla="*/ 4605 h 782373"/>
                <a:gd name="connsiteX1" fmla="*/ 54799 w 371199"/>
                <a:gd name="connsiteY1" fmla="*/ 457897 h 782373"/>
                <a:gd name="connsiteX2" fmla="*/ 105599 w 371199"/>
                <a:gd name="connsiteY2" fmla="*/ 465713 h 782373"/>
                <a:gd name="connsiteX3" fmla="*/ 43076 w 371199"/>
                <a:gd name="connsiteY3" fmla="*/ 680636 h 782373"/>
                <a:gd name="connsiteX4" fmla="*/ 218923 w 371199"/>
                <a:gd name="connsiteY4" fmla="*/ 563405 h 782373"/>
                <a:gd name="connsiteX5" fmla="*/ 92 w 371199"/>
                <a:gd name="connsiteY5" fmla="*/ 782236 h 782373"/>
                <a:gd name="connsiteX6" fmla="*/ 250184 w 371199"/>
                <a:gd name="connsiteY6" fmla="*/ 594667 h 782373"/>
                <a:gd name="connsiteX7" fmla="*/ 187661 w 371199"/>
                <a:gd name="connsiteY7" fmla="*/ 489159 h 782373"/>
                <a:gd name="connsiteX8" fmla="*/ 199384 w 371199"/>
                <a:gd name="connsiteY8" fmla="*/ 364113 h 782373"/>
                <a:gd name="connsiteX9" fmla="*/ 121230 w 371199"/>
                <a:gd name="connsiteY9" fmla="*/ 336759 h 782373"/>
                <a:gd name="connsiteX10" fmla="*/ 316615 w 371199"/>
                <a:gd name="connsiteY10" fmla="*/ 106205 h 782373"/>
                <a:gd name="connsiteX11" fmla="*/ 70430 w 371199"/>
                <a:gd name="connsiteY11" fmla="*/ 657190 h 782373"/>
                <a:gd name="connsiteX12" fmla="*/ 218923 w 371199"/>
                <a:gd name="connsiteY12" fmla="*/ 246882 h 782373"/>
                <a:gd name="connsiteX13" fmla="*/ 367415 w 371199"/>
                <a:gd name="connsiteY13" fmla="*/ 4605 h 7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199" h="782373">
                  <a:moveTo>
                    <a:pt x="367415" y="4605"/>
                  </a:moveTo>
                  <a:cubicBezTo>
                    <a:pt x="340061" y="39774"/>
                    <a:pt x="98435" y="381046"/>
                    <a:pt x="54799" y="457897"/>
                  </a:cubicBezTo>
                  <a:cubicBezTo>
                    <a:pt x="11163" y="534748"/>
                    <a:pt x="107553" y="428590"/>
                    <a:pt x="105599" y="465713"/>
                  </a:cubicBezTo>
                  <a:cubicBezTo>
                    <a:pt x="103645" y="502836"/>
                    <a:pt x="24189" y="664354"/>
                    <a:pt x="43076" y="680636"/>
                  </a:cubicBezTo>
                  <a:cubicBezTo>
                    <a:pt x="61963" y="696918"/>
                    <a:pt x="226087" y="546472"/>
                    <a:pt x="218923" y="563405"/>
                  </a:cubicBezTo>
                  <a:cubicBezTo>
                    <a:pt x="211759" y="580338"/>
                    <a:pt x="-5118" y="777026"/>
                    <a:pt x="92" y="782236"/>
                  </a:cubicBezTo>
                  <a:cubicBezTo>
                    <a:pt x="5302" y="787446"/>
                    <a:pt x="218923" y="643513"/>
                    <a:pt x="250184" y="594667"/>
                  </a:cubicBezTo>
                  <a:cubicBezTo>
                    <a:pt x="281445" y="545821"/>
                    <a:pt x="196128" y="527585"/>
                    <a:pt x="187661" y="489159"/>
                  </a:cubicBezTo>
                  <a:cubicBezTo>
                    <a:pt x="179194" y="450733"/>
                    <a:pt x="210456" y="389513"/>
                    <a:pt x="199384" y="364113"/>
                  </a:cubicBezTo>
                  <a:cubicBezTo>
                    <a:pt x="188312" y="338713"/>
                    <a:pt x="101691" y="379744"/>
                    <a:pt x="121230" y="336759"/>
                  </a:cubicBezTo>
                  <a:cubicBezTo>
                    <a:pt x="140769" y="293774"/>
                    <a:pt x="325082" y="52800"/>
                    <a:pt x="316615" y="106205"/>
                  </a:cubicBezTo>
                  <a:cubicBezTo>
                    <a:pt x="308148" y="159610"/>
                    <a:pt x="86712" y="633744"/>
                    <a:pt x="70430" y="657190"/>
                  </a:cubicBezTo>
                  <a:cubicBezTo>
                    <a:pt x="54148" y="680636"/>
                    <a:pt x="171379" y="349785"/>
                    <a:pt x="218923" y="246882"/>
                  </a:cubicBezTo>
                  <a:cubicBezTo>
                    <a:pt x="266467" y="143979"/>
                    <a:pt x="394769" y="-30564"/>
                    <a:pt x="367415" y="4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1A6F4F1A-AB58-F0E4-FA23-3A1A832CE446}"/>
                </a:ext>
              </a:extLst>
            </p:cNvPr>
            <p:cNvSpPr/>
            <p:nvPr/>
          </p:nvSpPr>
          <p:spPr>
            <a:xfrm>
              <a:off x="3259009" y="843905"/>
              <a:ext cx="828720" cy="1114684"/>
            </a:xfrm>
            <a:custGeom>
              <a:avLst/>
              <a:gdLst>
                <a:gd name="connsiteX0" fmla="*/ 828437 w 828720"/>
                <a:gd name="connsiteY0" fmla="*/ 157 h 1114684"/>
                <a:gd name="connsiteX1" fmla="*/ 195391 w 828720"/>
                <a:gd name="connsiteY1" fmla="*/ 113480 h 1114684"/>
                <a:gd name="connsiteX2" fmla="*/ 351699 w 828720"/>
                <a:gd name="connsiteY2" fmla="*/ 90033 h 1114684"/>
                <a:gd name="connsiteX3" fmla="*/ 425945 w 828720"/>
                <a:gd name="connsiteY3" fmla="*/ 136926 h 1114684"/>
                <a:gd name="connsiteX4" fmla="*/ 113329 w 828720"/>
                <a:gd name="connsiteY4" fmla="*/ 250249 h 1114684"/>
                <a:gd name="connsiteX5" fmla="*/ 277453 w 828720"/>
                <a:gd name="connsiteY5" fmla="*/ 215080 h 1114684"/>
                <a:gd name="connsiteX6" fmla="*/ 105514 w 828720"/>
                <a:gd name="connsiteY6" fmla="*/ 394833 h 1114684"/>
                <a:gd name="connsiteX7" fmla="*/ 191483 w 828720"/>
                <a:gd name="connsiteY7" fmla="*/ 371387 h 1114684"/>
                <a:gd name="connsiteX8" fmla="*/ 109422 w 828720"/>
                <a:gd name="connsiteY8" fmla="*/ 648833 h 1114684"/>
                <a:gd name="connsiteX9" fmla="*/ 152406 w 828720"/>
                <a:gd name="connsiteY9" fmla="*/ 570680 h 1114684"/>
                <a:gd name="connsiteX10" fmla="*/ 93791 w 828720"/>
                <a:gd name="connsiteY10" fmla="*/ 715264 h 1114684"/>
                <a:gd name="connsiteX11" fmla="*/ 144591 w 828720"/>
                <a:gd name="connsiteY11" fmla="*/ 672280 h 1114684"/>
                <a:gd name="connsiteX12" fmla="*/ 23453 w 828720"/>
                <a:gd name="connsiteY12" fmla="*/ 957541 h 1114684"/>
                <a:gd name="connsiteX13" fmla="*/ 58622 w 828720"/>
                <a:gd name="connsiteY13" fmla="*/ 938003 h 1114684"/>
                <a:gd name="connsiteX14" fmla="*/ 6 w 828720"/>
                <a:gd name="connsiteY14" fmla="*/ 1113849 h 1114684"/>
                <a:gd name="connsiteX15" fmla="*/ 54714 w 828720"/>
                <a:gd name="connsiteY15" fmla="*/ 980987 h 1114684"/>
                <a:gd name="connsiteX16" fmla="*/ 31268 w 828720"/>
                <a:gd name="connsiteY16" fmla="*/ 504249 h 1114684"/>
                <a:gd name="connsiteX17" fmla="*/ 144591 w 828720"/>
                <a:gd name="connsiteY17" fmla="*/ 168187 h 1114684"/>
                <a:gd name="connsiteX18" fmla="*/ 183668 w 828720"/>
                <a:gd name="connsiteY18" fmla="*/ 230710 h 1114684"/>
                <a:gd name="connsiteX19" fmla="*/ 316529 w 828720"/>
                <a:gd name="connsiteY19" fmla="*/ 129110 h 1114684"/>
                <a:gd name="connsiteX20" fmla="*/ 277453 w 828720"/>
                <a:gd name="connsiteY20" fmla="*/ 90033 h 1114684"/>
                <a:gd name="connsiteX21" fmla="*/ 828437 w 828720"/>
                <a:gd name="connsiteY21" fmla="*/ 157 h 111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8720" h="1114684">
                  <a:moveTo>
                    <a:pt x="828437" y="157"/>
                  </a:moveTo>
                  <a:cubicBezTo>
                    <a:pt x="814760" y="4065"/>
                    <a:pt x="274847" y="98501"/>
                    <a:pt x="195391" y="113480"/>
                  </a:cubicBezTo>
                  <a:cubicBezTo>
                    <a:pt x="115935" y="128459"/>
                    <a:pt x="313273" y="86125"/>
                    <a:pt x="351699" y="90033"/>
                  </a:cubicBezTo>
                  <a:cubicBezTo>
                    <a:pt x="390125" y="93941"/>
                    <a:pt x="465673" y="110223"/>
                    <a:pt x="425945" y="136926"/>
                  </a:cubicBezTo>
                  <a:cubicBezTo>
                    <a:pt x="386217" y="163629"/>
                    <a:pt x="138078" y="237223"/>
                    <a:pt x="113329" y="250249"/>
                  </a:cubicBezTo>
                  <a:cubicBezTo>
                    <a:pt x="88580" y="263275"/>
                    <a:pt x="278755" y="190983"/>
                    <a:pt x="277453" y="215080"/>
                  </a:cubicBezTo>
                  <a:cubicBezTo>
                    <a:pt x="276151" y="239177"/>
                    <a:pt x="119842" y="368782"/>
                    <a:pt x="105514" y="394833"/>
                  </a:cubicBezTo>
                  <a:cubicBezTo>
                    <a:pt x="91186" y="420884"/>
                    <a:pt x="190832" y="329054"/>
                    <a:pt x="191483" y="371387"/>
                  </a:cubicBezTo>
                  <a:cubicBezTo>
                    <a:pt x="192134" y="413720"/>
                    <a:pt x="115935" y="615618"/>
                    <a:pt x="109422" y="648833"/>
                  </a:cubicBezTo>
                  <a:cubicBezTo>
                    <a:pt x="102909" y="682048"/>
                    <a:pt x="155011" y="559608"/>
                    <a:pt x="152406" y="570680"/>
                  </a:cubicBezTo>
                  <a:cubicBezTo>
                    <a:pt x="149801" y="581752"/>
                    <a:pt x="95093" y="698331"/>
                    <a:pt x="93791" y="715264"/>
                  </a:cubicBezTo>
                  <a:cubicBezTo>
                    <a:pt x="92489" y="732197"/>
                    <a:pt x="156314" y="631901"/>
                    <a:pt x="144591" y="672280"/>
                  </a:cubicBezTo>
                  <a:cubicBezTo>
                    <a:pt x="132868" y="712659"/>
                    <a:pt x="37781" y="913254"/>
                    <a:pt x="23453" y="957541"/>
                  </a:cubicBezTo>
                  <a:cubicBezTo>
                    <a:pt x="9125" y="1001828"/>
                    <a:pt x="62530" y="911952"/>
                    <a:pt x="58622" y="938003"/>
                  </a:cubicBezTo>
                  <a:cubicBezTo>
                    <a:pt x="54714" y="964054"/>
                    <a:pt x="657" y="1106685"/>
                    <a:pt x="6" y="1113849"/>
                  </a:cubicBezTo>
                  <a:cubicBezTo>
                    <a:pt x="-645" y="1121013"/>
                    <a:pt x="49504" y="1082587"/>
                    <a:pt x="54714" y="980987"/>
                  </a:cubicBezTo>
                  <a:cubicBezTo>
                    <a:pt x="59924" y="879387"/>
                    <a:pt x="16289" y="639716"/>
                    <a:pt x="31268" y="504249"/>
                  </a:cubicBezTo>
                  <a:cubicBezTo>
                    <a:pt x="46247" y="368782"/>
                    <a:pt x="119191" y="213777"/>
                    <a:pt x="144591" y="168187"/>
                  </a:cubicBezTo>
                  <a:cubicBezTo>
                    <a:pt x="169991" y="122597"/>
                    <a:pt x="155012" y="237223"/>
                    <a:pt x="183668" y="230710"/>
                  </a:cubicBezTo>
                  <a:cubicBezTo>
                    <a:pt x="212324" y="224197"/>
                    <a:pt x="300898" y="152556"/>
                    <a:pt x="316529" y="129110"/>
                  </a:cubicBezTo>
                  <a:cubicBezTo>
                    <a:pt x="332160" y="105664"/>
                    <a:pt x="197345" y="114130"/>
                    <a:pt x="277453" y="90033"/>
                  </a:cubicBezTo>
                  <a:cubicBezTo>
                    <a:pt x="357561" y="65936"/>
                    <a:pt x="842114" y="-3751"/>
                    <a:pt x="828437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C9BD3FED-48AE-7162-94DE-61C0F5482983}"/>
                </a:ext>
              </a:extLst>
            </p:cNvPr>
            <p:cNvSpPr/>
            <p:nvPr/>
          </p:nvSpPr>
          <p:spPr>
            <a:xfrm>
              <a:off x="3618293" y="730702"/>
              <a:ext cx="1598862" cy="665201"/>
            </a:xfrm>
            <a:custGeom>
              <a:avLst/>
              <a:gdLst>
                <a:gd name="connsiteX0" fmla="*/ 656722 w 1598862"/>
                <a:gd name="connsiteY0" fmla="*/ 265760 h 665201"/>
                <a:gd name="connsiteX1" fmla="*/ 168261 w 1598862"/>
                <a:gd name="connsiteY1" fmla="*/ 136806 h 665201"/>
                <a:gd name="connsiteX2" fmla="*/ 570753 w 1598862"/>
                <a:gd name="connsiteY2" fmla="*/ 93821 h 665201"/>
                <a:gd name="connsiteX3" fmla="*/ 590292 w 1598862"/>
                <a:gd name="connsiteY3" fmla="*/ 36 h 665201"/>
                <a:gd name="connsiteX4" fmla="*/ 789584 w 1598862"/>
                <a:gd name="connsiteY4" fmla="*/ 82098 h 665201"/>
                <a:gd name="connsiteX5" fmla="*/ 719245 w 1598862"/>
                <a:gd name="connsiteY5" fmla="*/ 35206 h 665201"/>
                <a:gd name="connsiteX6" fmla="*/ 1117830 w 1598862"/>
                <a:gd name="connsiteY6" fmla="*/ 136806 h 665201"/>
                <a:gd name="connsiteX7" fmla="*/ 977153 w 1598862"/>
                <a:gd name="connsiteY7" fmla="*/ 54744 h 665201"/>
                <a:gd name="connsiteX8" fmla="*/ 1321030 w 1598862"/>
                <a:gd name="connsiteY8" fmla="*/ 226683 h 665201"/>
                <a:gd name="connsiteX9" fmla="*/ 1078753 w 1598862"/>
                <a:gd name="connsiteY9" fmla="*/ 19575 h 665201"/>
                <a:gd name="connsiteX10" fmla="*/ 1078753 w 1598862"/>
                <a:gd name="connsiteY10" fmla="*/ 19575 h 665201"/>
                <a:gd name="connsiteX11" fmla="*/ 1578938 w 1598862"/>
                <a:gd name="connsiteY11" fmla="*/ 375175 h 665201"/>
                <a:gd name="connsiteX12" fmla="*/ 1348384 w 1598862"/>
                <a:gd name="connsiteY12" fmla="*/ 281390 h 665201"/>
                <a:gd name="connsiteX13" fmla="*/ 1598476 w 1598862"/>
                <a:gd name="connsiteY13" fmla="*/ 664344 h 665201"/>
                <a:gd name="connsiteX14" fmla="*/ 1278045 w 1598862"/>
                <a:gd name="connsiteY14" fmla="*/ 375175 h 665201"/>
                <a:gd name="connsiteX15" fmla="*/ 250322 w 1598862"/>
                <a:gd name="connsiteY15" fmla="*/ 46929 h 665201"/>
                <a:gd name="connsiteX16" fmla="*/ 281584 w 1598862"/>
                <a:gd name="connsiteY16" fmla="*/ 105544 h 665201"/>
                <a:gd name="connsiteX17" fmla="*/ 8045 w 1598862"/>
                <a:gd name="connsiteY17" fmla="*/ 144621 h 665201"/>
                <a:gd name="connsiteX18" fmla="*/ 656722 w 1598862"/>
                <a:gd name="connsiteY18" fmla="*/ 265760 h 6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8862" h="665201">
                  <a:moveTo>
                    <a:pt x="656722" y="265760"/>
                  </a:moveTo>
                  <a:cubicBezTo>
                    <a:pt x="683425" y="264457"/>
                    <a:pt x="182589" y="165462"/>
                    <a:pt x="168261" y="136806"/>
                  </a:cubicBezTo>
                  <a:cubicBezTo>
                    <a:pt x="153933" y="108149"/>
                    <a:pt x="500414" y="116616"/>
                    <a:pt x="570753" y="93821"/>
                  </a:cubicBezTo>
                  <a:cubicBezTo>
                    <a:pt x="641092" y="71026"/>
                    <a:pt x="553820" y="1990"/>
                    <a:pt x="590292" y="36"/>
                  </a:cubicBezTo>
                  <a:cubicBezTo>
                    <a:pt x="626764" y="-1918"/>
                    <a:pt x="768092" y="76236"/>
                    <a:pt x="789584" y="82098"/>
                  </a:cubicBezTo>
                  <a:cubicBezTo>
                    <a:pt x="811076" y="87960"/>
                    <a:pt x="664538" y="26088"/>
                    <a:pt x="719245" y="35206"/>
                  </a:cubicBezTo>
                  <a:cubicBezTo>
                    <a:pt x="773952" y="44324"/>
                    <a:pt x="1074845" y="133550"/>
                    <a:pt x="1117830" y="136806"/>
                  </a:cubicBezTo>
                  <a:cubicBezTo>
                    <a:pt x="1160815" y="140062"/>
                    <a:pt x="943286" y="39765"/>
                    <a:pt x="977153" y="54744"/>
                  </a:cubicBezTo>
                  <a:cubicBezTo>
                    <a:pt x="1011020" y="69723"/>
                    <a:pt x="1304097" y="232544"/>
                    <a:pt x="1321030" y="226683"/>
                  </a:cubicBezTo>
                  <a:cubicBezTo>
                    <a:pt x="1337963" y="220822"/>
                    <a:pt x="1078753" y="19575"/>
                    <a:pt x="1078753" y="19575"/>
                  </a:cubicBezTo>
                  <a:lnTo>
                    <a:pt x="1078753" y="19575"/>
                  </a:lnTo>
                  <a:cubicBezTo>
                    <a:pt x="1162117" y="78842"/>
                    <a:pt x="1534000" y="331539"/>
                    <a:pt x="1578938" y="375175"/>
                  </a:cubicBezTo>
                  <a:cubicBezTo>
                    <a:pt x="1623876" y="418811"/>
                    <a:pt x="1345128" y="233195"/>
                    <a:pt x="1348384" y="281390"/>
                  </a:cubicBezTo>
                  <a:cubicBezTo>
                    <a:pt x="1351640" y="329585"/>
                    <a:pt x="1610199" y="648713"/>
                    <a:pt x="1598476" y="664344"/>
                  </a:cubicBezTo>
                  <a:cubicBezTo>
                    <a:pt x="1586753" y="679975"/>
                    <a:pt x="1502737" y="478077"/>
                    <a:pt x="1278045" y="375175"/>
                  </a:cubicBezTo>
                  <a:cubicBezTo>
                    <a:pt x="1053353" y="272273"/>
                    <a:pt x="416399" y="91867"/>
                    <a:pt x="250322" y="46929"/>
                  </a:cubicBezTo>
                  <a:cubicBezTo>
                    <a:pt x="84245" y="1991"/>
                    <a:pt x="321963" y="89262"/>
                    <a:pt x="281584" y="105544"/>
                  </a:cubicBezTo>
                  <a:cubicBezTo>
                    <a:pt x="241205" y="121826"/>
                    <a:pt x="-51873" y="117918"/>
                    <a:pt x="8045" y="144621"/>
                  </a:cubicBezTo>
                  <a:cubicBezTo>
                    <a:pt x="67963" y="171324"/>
                    <a:pt x="630019" y="267063"/>
                    <a:pt x="656722" y="265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9C913FF3-A9A4-592A-B2E0-8055BBDBB79F}"/>
                </a:ext>
              </a:extLst>
            </p:cNvPr>
            <p:cNvSpPr/>
            <p:nvPr/>
          </p:nvSpPr>
          <p:spPr>
            <a:xfrm>
              <a:off x="3758989" y="1180093"/>
              <a:ext cx="617898" cy="445958"/>
            </a:xfrm>
            <a:custGeom>
              <a:avLst/>
              <a:gdLst>
                <a:gd name="connsiteX0" fmla="*/ 613719 w 617898"/>
                <a:gd name="connsiteY0" fmla="*/ 7845 h 445958"/>
                <a:gd name="connsiteX1" fmla="*/ 148703 w 617898"/>
                <a:gd name="connsiteY1" fmla="*/ 289199 h 445958"/>
                <a:gd name="connsiteX2" fmla="*/ 90088 w 617898"/>
                <a:gd name="connsiteY2" fmla="*/ 441599 h 445958"/>
                <a:gd name="connsiteX3" fmla="*/ 254211 w 617898"/>
                <a:gd name="connsiteY3" fmla="*/ 125076 h 445958"/>
                <a:gd name="connsiteX4" fmla="*/ 211 w 617898"/>
                <a:gd name="connsiteY4" fmla="*/ 238399 h 445958"/>
                <a:gd name="connsiteX5" fmla="*/ 207319 w 617898"/>
                <a:gd name="connsiteY5" fmla="*/ 74276 h 445958"/>
                <a:gd name="connsiteX6" fmla="*/ 23657 w 617898"/>
                <a:gd name="connsiteY6" fmla="*/ 113353 h 445958"/>
                <a:gd name="connsiteX7" fmla="*/ 258119 w 617898"/>
                <a:gd name="connsiteY7" fmla="*/ 89907 h 445958"/>
                <a:gd name="connsiteX8" fmla="*/ 371442 w 617898"/>
                <a:gd name="connsiteY8" fmla="*/ 78184 h 445958"/>
                <a:gd name="connsiteX9" fmla="*/ 613719 w 617898"/>
                <a:gd name="connsiteY9" fmla="*/ 7845 h 44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898" h="445958">
                  <a:moveTo>
                    <a:pt x="613719" y="7845"/>
                  </a:moveTo>
                  <a:cubicBezTo>
                    <a:pt x="576596" y="43014"/>
                    <a:pt x="235975" y="216907"/>
                    <a:pt x="148703" y="289199"/>
                  </a:cubicBezTo>
                  <a:cubicBezTo>
                    <a:pt x="61431" y="361491"/>
                    <a:pt x="72503" y="468953"/>
                    <a:pt x="90088" y="441599"/>
                  </a:cubicBezTo>
                  <a:cubicBezTo>
                    <a:pt x="107673" y="414245"/>
                    <a:pt x="269190" y="158943"/>
                    <a:pt x="254211" y="125076"/>
                  </a:cubicBezTo>
                  <a:cubicBezTo>
                    <a:pt x="239232" y="91209"/>
                    <a:pt x="8026" y="246866"/>
                    <a:pt x="211" y="238399"/>
                  </a:cubicBezTo>
                  <a:cubicBezTo>
                    <a:pt x="-7604" y="229932"/>
                    <a:pt x="203411" y="95117"/>
                    <a:pt x="207319" y="74276"/>
                  </a:cubicBezTo>
                  <a:cubicBezTo>
                    <a:pt x="211227" y="53435"/>
                    <a:pt x="15190" y="110748"/>
                    <a:pt x="23657" y="113353"/>
                  </a:cubicBezTo>
                  <a:cubicBezTo>
                    <a:pt x="32124" y="115958"/>
                    <a:pt x="258119" y="89907"/>
                    <a:pt x="258119" y="89907"/>
                  </a:cubicBezTo>
                  <a:cubicBezTo>
                    <a:pt x="316083" y="84046"/>
                    <a:pt x="312827" y="89907"/>
                    <a:pt x="371442" y="78184"/>
                  </a:cubicBezTo>
                  <a:cubicBezTo>
                    <a:pt x="430057" y="66461"/>
                    <a:pt x="650842" y="-27324"/>
                    <a:pt x="613719" y="7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75E71AD1-3EAF-E8B7-E3DB-0C6FE1070D6B}"/>
                </a:ext>
              </a:extLst>
            </p:cNvPr>
            <p:cNvSpPr/>
            <p:nvPr/>
          </p:nvSpPr>
          <p:spPr>
            <a:xfrm>
              <a:off x="4153117" y="1243552"/>
              <a:ext cx="1125908" cy="838838"/>
            </a:xfrm>
            <a:custGeom>
              <a:avLst/>
              <a:gdLst>
                <a:gd name="connsiteX0" fmla="*/ 760 w 1125908"/>
                <a:gd name="connsiteY0" fmla="*/ 30356 h 838838"/>
                <a:gd name="connsiteX1" fmla="*/ 614268 w 1125908"/>
                <a:gd name="connsiteY1" fmla="*/ 135863 h 838838"/>
                <a:gd name="connsiteX2" fmla="*/ 688514 w 1125908"/>
                <a:gd name="connsiteY2" fmla="*/ 155402 h 838838"/>
                <a:gd name="connsiteX3" fmla="*/ 692421 w 1125908"/>
                <a:gd name="connsiteY3" fmla="*/ 30356 h 838838"/>
                <a:gd name="connsiteX4" fmla="*/ 907345 w 1125908"/>
                <a:gd name="connsiteY4" fmla="*/ 245279 h 838838"/>
                <a:gd name="connsiteX5" fmla="*/ 985498 w 1125908"/>
                <a:gd name="connsiteY5" fmla="*/ 276540 h 838838"/>
                <a:gd name="connsiteX6" fmla="*/ 1118360 w 1125908"/>
                <a:gd name="connsiteY6" fmla="*/ 518817 h 838838"/>
                <a:gd name="connsiteX7" fmla="*/ 1106637 w 1125908"/>
                <a:gd name="connsiteY7" fmla="*/ 475833 h 838838"/>
                <a:gd name="connsiteX8" fmla="*/ 1083191 w 1125908"/>
                <a:gd name="connsiteY8" fmla="*/ 780633 h 838838"/>
                <a:gd name="connsiteX9" fmla="*/ 1067560 w 1125908"/>
                <a:gd name="connsiteY9" fmla="*/ 807986 h 838838"/>
                <a:gd name="connsiteX10" fmla="*/ 1059745 w 1125908"/>
                <a:gd name="connsiteY10" fmla="*/ 440663 h 838838"/>
                <a:gd name="connsiteX11" fmla="*/ 825283 w 1125908"/>
                <a:gd name="connsiteY11" fmla="*/ 112417 h 838838"/>
                <a:gd name="connsiteX12" fmla="*/ 469683 w 1125908"/>
                <a:gd name="connsiteY12" fmla="*/ 10817 h 838838"/>
                <a:gd name="connsiteX13" fmla="*/ 794021 w 1125908"/>
                <a:gd name="connsiteY13" fmla="*/ 339063 h 838838"/>
                <a:gd name="connsiteX14" fmla="*/ 766668 w 1125908"/>
                <a:gd name="connsiteY14" fmla="*/ 382048 h 838838"/>
                <a:gd name="connsiteX15" fmla="*/ 493129 w 1125908"/>
                <a:gd name="connsiteY15" fmla="*/ 120233 h 838838"/>
                <a:gd name="connsiteX16" fmla="*/ 760 w 1125908"/>
                <a:gd name="connsiteY16" fmla="*/ 30356 h 83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5908" h="838838">
                  <a:moveTo>
                    <a:pt x="760" y="30356"/>
                  </a:moveTo>
                  <a:cubicBezTo>
                    <a:pt x="20950" y="32961"/>
                    <a:pt x="499642" y="115022"/>
                    <a:pt x="614268" y="135863"/>
                  </a:cubicBezTo>
                  <a:cubicBezTo>
                    <a:pt x="728894" y="156704"/>
                    <a:pt x="675489" y="172986"/>
                    <a:pt x="688514" y="155402"/>
                  </a:cubicBezTo>
                  <a:cubicBezTo>
                    <a:pt x="701539" y="137818"/>
                    <a:pt x="655949" y="15377"/>
                    <a:pt x="692421" y="30356"/>
                  </a:cubicBezTo>
                  <a:cubicBezTo>
                    <a:pt x="728893" y="45335"/>
                    <a:pt x="858499" y="204248"/>
                    <a:pt x="907345" y="245279"/>
                  </a:cubicBezTo>
                  <a:cubicBezTo>
                    <a:pt x="956191" y="286310"/>
                    <a:pt x="950329" y="230950"/>
                    <a:pt x="985498" y="276540"/>
                  </a:cubicBezTo>
                  <a:cubicBezTo>
                    <a:pt x="1020667" y="322130"/>
                    <a:pt x="1098170" y="485602"/>
                    <a:pt x="1118360" y="518817"/>
                  </a:cubicBezTo>
                  <a:cubicBezTo>
                    <a:pt x="1138550" y="552033"/>
                    <a:pt x="1112498" y="432197"/>
                    <a:pt x="1106637" y="475833"/>
                  </a:cubicBezTo>
                  <a:cubicBezTo>
                    <a:pt x="1100776" y="519469"/>
                    <a:pt x="1089704" y="725274"/>
                    <a:pt x="1083191" y="780633"/>
                  </a:cubicBezTo>
                  <a:cubicBezTo>
                    <a:pt x="1076678" y="835992"/>
                    <a:pt x="1071468" y="864648"/>
                    <a:pt x="1067560" y="807986"/>
                  </a:cubicBezTo>
                  <a:cubicBezTo>
                    <a:pt x="1063652" y="751324"/>
                    <a:pt x="1100124" y="556591"/>
                    <a:pt x="1059745" y="440663"/>
                  </a:cubicBezTo>
                  <a:cubicBezTo>
                    <a:pt x="1019366" y="324735"/>
                    <a:pt x="923627" y="184058"/>
                    <a:pt x="825283" y="112417"/>
                  </a:cubicBezTo>
                  <a:cubicBezTo>
                    <a:pt x="726939" y="40776"/>
                    <a:pt x="474893" y="-26957"/>
                    <a:pt x="469683" y="10817"/>
                  </a:cubicBezTo>
                  <a:cubicBezTo>
                    <a:pt x="464473" y="48591"/>
                    <a:pt x="744524" y="277191"/>
                    <a:pt x="794021" y="339063"/>
                  </a:cubicBezTo>
                  <a:cubicBezTo>
                    <a:pt x="843518" y="400935"/>
                    <a:pt x="816817" y="418520"/>
                    <a:pt x="766668" y="382048"/>
                  </a:cubicBezTo>
                  <a:cubicBezTo>
                    <a:pt x="716519" y="345576"/>
                    <a:pt x="618175" y="176243"/>
                    <a:pt x="493129" y="120233"/>
                  </a:cubicBezTo>
                  <a:cubicBezTo>
                    <a:pt x="368083" y="64223"/>
                    <a:pt x="-19430" y="27751"/>
                    <a:pt x="760" y="30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5650586F-61F7-74C5-5D47-9153988C90BF}"/>
                </a:ext>
              </a:extLst>
            </p:cNvPr>
            <p:cNvSpPr/>
            <p:nvPr/>
          </p:nvSpPr>
          <p:spPr>
            <a:xfrm>
              <a:off x="4681846" y="1124111"/>
              <a:ext cx="769437" cy="1147077"/>
            </a:xfrm>
            <a:custGeom>
              <a:avLst/>
              <a:gdLst>
                <a:gd name="connsiteX0" fmla="*/ 26923 w 769437"/>
                <a:gd name="connsiteY0" fmla="*/ 9120 h 1147077"/>
                <a:gd name="connsiteX1" fmla="*/ 480216 w 769437"/>
                <a:gd name="connsiteY1" fmla="*/ 32566 h 1147077"/>
                <a:gd name="connsiteX2" fmla="*/ 413785 w 769437"/>
                <a:gd name="connsiteY2" fmla="*/ 102904 h 1147077"/>
                <a:gd name="connsiteX3" fmla="*/ 585723 w 769437"/>
                <a:gd name="connsiteY3" fmla="*/ 149797 h 1147077"/>
                <a:gd name="connsiteX4" fmla="*/ 691231 w 769437"/>
                <a:gd name="connsiteY4" fmla="*/ 388166 h 1147077"/>
                <a:gd name="connsiteX5" fmla="*/ 679508 w 769437"/>
                <a:gd name="connsiteY5" fmla="*/ 399889 h 1147077"/>
                <a:gd name="connsiteX6" fmla="*/ 652154 w 769437"/>
                <a:gd name="connsiteY6" fmla="*/ 442874 h 1147077"/>
                <a:gd name="connsiteX7" fmla="*/ 710769 w 769437"/>
                <a:gd name="connsiteY7" fmla="*/ 536658 h 1147077"/>
                <a:gd name="connsiteX8" fmla="*/ 613077 w 769437"/>
                <a:gd name="connsiteY8" fmla="*/ 845366 h 1147077"/>
                <a:gd name="connsiteX9" fmla="*/ 683416 w 769437"/>
                <a:gd name="connsiteY9" fmla="*/ 868812 h 1147077"/>
                <a:gd name="connsiteX10" fmla="*/ 769385 w 769437"/>
                <a:gd name="connsiteY10" fmla="*/ 1146258 h 1147077"/>
                <a:gd name="connsiteX11" fmla="*/ 695139 w 769437"/>
                <a:gd name="connsiteY11" fmla="*/ 931335 h 1147077"/>
                <a:gd name="connsiteX12" fmla="*/ 632616 w 769437"/>
                <a:gd name="connsiteY12" fmla="*/ 333458 h 1147077"/>
                <a:gd name="connsiteX13" fmla="*/ 652154 w 769437"/>
                <a:gd name="connsiteY13" fmla="*/ 333458 h 1147077"/>
                <a:gd name="connsiteX14" fmla="*/ 323908 w 769437"/>
                <a:gd name="connsiteY14" fmla="*/ 138074 h 1147077"/>
                <a:gd name="connsiteX15" fmla="*/ 226216 w 769437"/>
                <a:gd name="connsiteY15" fmla="*/ 98997 h 1147077"/>
                <a:gd name="connsiteX16" fmla="*/ 398154 w 769437"/>
                <a:gd name="connsiteY16" fmla="*/ 79458 h 1147077"/>
                <a:gd name="connsiteX17" fmla="*/ 89446 w 769437"/>
                <a:gd name="connsiteY17" fmla="*/ 5212 h 1147077"/>
                <a:gd name="connsiteX18" fmla="*/ 26923 w 769437"/>
                <a:gd name="connsiteY18" fmla="*/ 9120 h 114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437" h="1147077">
                  <a:moveTo>
                    <a:pt x="26923" y="9120"/>
                  </a:moveTo>
                  <a:cubicBezTo>
                    <a:pt x="92051" y="13679"/>
                    <a:pt x="415739" y="16935"/>
                    <a:pt x="480216" y="32566"/>
                  </a:cubicBezTo>
                  <a:cubicBezTo>
                    <a:pt x="544693" y="48197"/>
                    <a:pt x="396201" y="83366"/>
                    <a:pt x="413785" y="102904"/>
                  </a:cubicBezTo>
                  <a:cubicBezTo>
                    <a:pt x="431369" y="122442"/>
                    <a:pt x="539482" y="102253"/>
                    <a:pt x="585723" y="149797"/>
                  </a:cubicBezTo>
                  <a:cubicBezTo>
                    <a:pt x="631964" y="197341"/>
                    <a:pt x="675600" y="346484"/>
                    <a:pt x="691231" y="388166"/>
                  </a:cubicBezTo>
                  <a:cubicBezTo>
                    <a:pt x="706862" y="429848"/>
                    <a:pt x="686021" y="390771"/>
                    <a:pt x="679508" y="399889"/>
                  </a:cubicBezTo>
                  <a:cubicBezTo>
                    <a:pt x="672995" y="409007"/>
                    <a:pt x="646944" y="420079"/>
                    <a:pt x="652154" y="442874"/>
                  </a:cubicBezTo>
                  <a:cubicBezTo>
                    <a:pt x="657364" y="465669"/>
                    <a:pt x="717282" y="469576"/>
                    <a:pt x="710769" y="536658"/>
                  </a:cubicBezTo>
                  <a:cubicBezTo>
                    <a:pt x="704256" y="603740"/>
                    <a:pt x="617636" y="790007"/>
                    <a:pt x="613077" y="845366"/>
                  </a:cubicBezTo>
                  <a:cubicBezTo>
                    <a:pt x="608518" y="900725"/>
                    <a:pt x="657365" y="818663"/>
                    <a:pt x="683416" y="868812"/>
                  </a:cubicBezTo>
                  <a:cubicBezTo>
                    <a:pt x="709467" y="918961"/>
                    <a:pt x="767431" y="1135838"/>
                    <a:pt x="769385" y="1146258"/>
                  </a:cubicBezTo>
                  <a:cubicBezTo>
                    <a:pt x="771339" y="1156678"/>
                    <a:pt x="717934" y="1066802"/>
                    <a:pt x="695139" y="931335"/>
                  </a:cubicBezTo>
                  <a:cubicBezTo>
                    <a:pt x="672344" y="795868"/>
                    <a:pt x="639780" y="433104"/>
                    <a:pt x="632616" y="333458"/>
                  </a:cubicBezTo>
                  <a:cubicBezTo>
                    <a:pt x="625452" y="233812"/>
                    <a:pt x="703605" y="366022"/>
                    <a:pt x="652154" y="333458"/>
                  </a:cubicBezTo>
                  <a:cubicBezTo>
                    <a:pt x="600703" y="300894"/>
                    <a:pt x="394898" y="177151"/>
                    <a:pt x="323908" y="138074"/>
                  </a:cubicBezTo>
                  <a:cubicBezTo>
                    <a:pt x="252918" y="98997"/>
                    <a:pt x="213842" y="108766"/>
                    <a:pt x="226216" y="98997"/>
                  </a:cubicBezTo>
                  <a:cubicBezTo>
                    <a:pt x="238590" y="89228"/>
                    <a:pt x="420949" y="95089"/>
                    <a:pt x="398154" y="79458"/>
                  </a:cubicBezTo>
                  <a:cubicBezTo>
                    <a:pt x="375359" y="63827"/>
                    <a:pt x="151318" y="16935"/>
                    <a:pt x="89446" y="5212"/>
                  </a:cubicBezTo>
                  <a:cubicBezTo>
                    <a:pt x="27574" y="-6511"/>
                    <a:pt x="-38205" y="4561"/>
                    <a:pt x="26923" y="9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F80D4E92-85A4-101F-FBA5-7BF59D7FAFAE}"/>
                </a:ext>
              </a:extLst>
            </p:cNvPr>
            <p:cNvSpPr/>
            <p:nvPr/>
          </p:nvSpPr>
          <p:spPr>
            <a:xfrm>
              <a:off x="4037946" y="1507539"/>
              <a:ext cx="264970" cy="375976"/>
            </a:xfrm>
            <a:custGeom>
              <a:avLst/>
              <a:gdLst>
                <a:gd name="connsiteX0" fmla="*/ 221439 w 264970"/>
                <a:gd name="connsiteY0" fmla="*/ 830 h 375976"/>
                <a:gd name="connsiteX1" fmla="*/ 88577 w 264970"/>
                <a:gd name="connsiteY1" fmla="*/ 317353 h 375976"/>
                <a:gd name="connsiteX2" fmla="*/ 264423 w 264970"/>
                <a:gd name="connsiteY2" fmla="*/ 375969 h 375976"/>
                <a:gd name="connsiteX3" fmla="*/ 18239 w 264970"/>
                <a:gd name="connsiteY3" fmla="*/ 321261 h 375976"/>
                <a:gd name="connsiteX4" fmla="*/ 26054 w 264970"/>
                <a:gd name="connsiteY4" fmla="*/ 293907 h 375976"/>
                <a:gd name="connsiteX5" fmla="*/ 88577 w 264970"/>
                <a:gd name="connsiteY5" fmla="*/ 207938 h 375976"/>
                <a:gd name="connsiteX6" fmla="*/ 88577 w 264970"/>
                <a:gd name="connsiteY6" fmla="*/ 223569 h 375976"/>
                <a:gd name="connsiteX7" fmla="*/ 221439 w 264970"/>
                <a:gd name="connsiteY7" fmla="*/ 830 h 37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970" h="375976">
                  <a:moveTo>
                    <a:pt x="221439" y="830"/>
                  </a:moveTo>
                  <a:cubicBezTo>
                    <a:pt x="221439" y="16461"/>
                    <a:pt x="81413" y="254830"/>
                    <a:pt x="88577" y="317353"/>
                  </a:cubicBezTo>
                  <a:cubicBezTo>
                    <a:pt x="95741" y="379876"/>
                    <a:pt x="276146" y="375318"/>
                    <a:pt x="264423" y="375969"/>
                  </a:cubicBezTo>
                  <a:cubicBezTo>
                    <a:pt x="252700" y="376620"/>
                    <a:pt x="57967" y="334938"/>
                    <a:pt x="18239" y="321261"/>
                  </a:cubicBezTo>
                  <a:cubicBezTo>
                    <a:pt x="-21489" y="307584"/>
                    <a:pt x="14331" y="312794"/>
                    <a:pt x="26054" y="293907"/>
                  </a:cubicBezTo>
                  <a:cubicBezTo>
                    <a:pt x="37777" y="275020"/>
                    <a:pt x="78157" y="219661"/>
                    <a:pt x="88577" y="207938"/>
                  </a:cubicBezTo>
                  <a:cubicBezTo>
                    <a:pt x="98997" y="196215"/>
                    <a:pt x="69038" y="252226"/>
                    <a:pt x="88577" y="223569"/>
                  </a:cubicBezTo>
                  <a:cubicBezTo>
                    <a:pt x="108115" y="194913"/>
                    <a:pt x="221439" y="-14801"/>
                    <a:pt x="221439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3DF33701-8D03-0645-0CE9-51F62938C2C5}"/>
                </a:ext>
              </a:extLst>
            </p:cNvPr>
            <p:cNvSpPr/>
            <p:nvPr/>
          </p:nvSpPr>
          <p:spPr>
            <a:xfrm>
              <a:off x="4517240" y="1470152"/>
              <a:ext cx="125280" cy="581435"/>
            </a:xfrm>
            <a:custGeom>
              <a:avLst/>
              <a:gdLst>
                <a:gd name="connsiteX0" fmla="*/ 31314 w 125280"/>
                <a:gd name="connsiteY0" fmla="*/ 10863 h 581435"/>
                <a:gd name="connsiteX1" fmla="*/ 66483 w 125280"/>
                <a:gd name="connsiteY1" fmla="*/ 57756 h 581435"/>
                <a:gd name="connsiteX2" fmla="*/ 54760 w 125280"/>
                <a:gd name="connsiteY2" fmla="*/ 397725 h 581435"/>
                <a:gd name="connsiteX3" fmla="*/ 54760 w 125280"/>
                <a:gd name="connsiteY3" fmla="*/ 487602 h 581435"/>
                <a:gd name="connsiteX4" fmla="*/ 27406 w 125280"/>
                <a:gd name="connsiteY4" fmla="*/ 514956 h 581435"/>
                <a:gd name="connsiteX5" fmla="*/ 35222 w 125280"/>
                <a:gd name="connsiteY5" fmla="*/ 581386 h 581435"/>
                <a:gd name="connsiteX6" fmla="*/ 52 w 125280"/>
                <a:gd name="connsiteY6" fmla="*/ 522771 h 581435"/>
                <a:gd name="connsiteX7" fmla="*/ 27406 w 125280"/>
                <a:gd name="connsiteY7" fmla="*/ 370371 h 581435"/>
                <a:gd name="connsiteX8" fmla="*/ 31314 w 125280"/>
                <a:gd name="connsiteY8" fmla="*/ 178894 h 581435"/>
                <a:gd name="connsiteX9" fmla="*/ 125098 w 125280"/>
                <a:gd name="connsiteY9" fmla="*/ 428986 h 581435"/>
                <a:gd name="connsiteX10" fmla="*/ 54760 w 125280"/>
                <a:gd name="connsiteY10" fmla="*/ 174986 h 581435"/>
                <a:gd name="connsiteX11" fmla="*/ 31314 w 125280"/>
                <a:gd name="connsiteY11" fmla="*/ 10863 h 58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280" h="581435">
                  <a:moveTo>
                    <a:pt x="31314" y="10863"/>
                  </a:moveTo>
                  <a:cubicBezTo>
                    <a:pt x="33268" y="-8675"/>
                    <a:pt x="62575" y="-6721"/>
                    <a:pt x="66483" y="57756"/>
                  </a:cubicBezTo>
                  <a:cubicBezTo>
                    <a:pt x="70391" y="122233"/>
                    <a:pt x="56714" y="326084"/>
                    <a:pt x="54760" y="397725"/>
                  </a:cubicBezTo>
                  <a:cubicBezTo>
                    <a:pt x="52806" y="469366"/>
                    <a:pt x="59319" y="468063"/>
                    <a:pt x="54760" y="487602"/>
                  </a:cubicBezTo>
                  <a:cubicBezTo>
                    <a:pt x="50201" y="507141"/>
                    <a:pt x="30662" y="499325"/>
                    <a:pt x="27406" y="514956"/>
                  </a:cubicBezTo>
                  <a:cubicBezTo>
                    <a:pt x="24150" y="530587"/>
                    <a:pt x="39781" y="580084"/>
                    <a:pt x="35222" y="581386"/>
                  </a:cubicBezTo>
                  <a:cubicBezTo>
                    <a:pt x="30663" y="582689"/>
                    <a:pt x="1355" y="557940"/>
                    <a:pt x="52" y="522771"/>
                  </a:cubicBezTo>
                  <a:cubicBezTo>
                    <a:pt x="-1251" y="487602"/>
                    <a:pt x="22196" y="427684"/>
                    <a:pt x="27406" y="370371"/>
                  </a:cubicBezTo>
                  <a:cubicBezTo>
                    <a:pt x="32616" y="313058"/>
                    <a:pt x="15032" y="169125"/>
                    <a:pt x="31314" y="178894"/>
                  </a:cubicBezTo>
                  <a:cubicBezTo>
                    <a:pt x="47596" y="188663"/>
                    <a:pt x="121190" y="429637"/>
                    <a:pt x="125098" y="428986"/>
                  </a:cubicBezTo>
                  <a:cubicBezTo>
                    <a:pt x="129006" y="428335"/>
                    <a:pt x="69088" y="245324"/>
                    <a:pt x="54760" y="174986"/>
                  </a:cubicBezTo>
                  <a:cubicBezTo>
                    <a:pt x="40432" y="104648"/>
                    <a:pt x="29360" y="30401"/>
                    <a:pt x="31314" y="10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39C400AC-92DC-62DF-8180-66F24B580844}"/>
                </a:ext>
              </a:extLst>
            </p:cNvPr>
            <p:cNvSpPr/>
            <p:nvPr/>
          </p:nvSpPr>
          <p:spPr>
            <a:xfrm>
              <a:off x="4299430" y="1715101"/>
              <a:ext cx="139734" cy="336476"/>
            </a:xfrm>
            <a:custGeom>
              <a:avLst/>
              <a:gdLst>
                <a:gd name="connsiteX0" fmla="*/ 139708 w 139734"/>
                <a:gd name="connsiteY0" fmla="*/ 376 h 336476"/>
                <a:gd name="connsiteX1" fmla="*/ 22478 w 139734"/>
                <a:gd name="connsiteY1" fmla="*/ 219207 h 336476"/>
                <a:gd name="connsiteX2" fmla="*/ 57647 w 139734"/>
                <a:gd name="connsiteY2" fmla="*/ 336437 h 336476"/>
                <a:gd name="connsiteX3" fmla="*/ 18570 w 139734"/>
                <a:gd name="connsiteY3" fmla="*/ 230930 h 336476"/>
                <a:gd name="connsiteX4" fmla="*/ 6847 w 139734"/>
                <a:gd name="connsiteY4" fmla="*/ 113699 h 336476"/>
                <a:gd name="connsiteX5" fmla="*/ 10755 w 139734"/>
                <a:gd name="connsiteY5" fmla="*/ 164499 h 336476"/>
                <a:gd name="connsiteX6" fmla="*/ 139708 w 139734"/>
                <a:gd name="connsiteY6" fmla="*/ 376 h 3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34" h="336476">
                  <a:moveTo>
                    <a:pt x="139708" y="376"/>
                  </a:moveTo>
                  <a:cubicBezTo>
                    <a:pt x="141662" y="9494"/>
                    <a:pt x="36155" y="163197"/>
                    <a:pt x="22478" y="219207"/>
                  </a:cubicBezTo>
                  <a:cubicBezTo>
                    <a:pt x="8801" y="275217"/>
                    <a:pt x="58298" y="334483"/>
                    <a:pt x="57647" y="336437"/>
                  </a:cubicBezTo>
                  <a:cubicBezTo>
                    <a:pt x="56996" y="338391"/>
                    <a:pt x="27037" y="268053"/>
                    <a:pt x="18570" y="230930"/>
                  </a:cubicBezTo>
                  <a:cubicBezTo>
                    <a:pt x="10103" y="193807"/>
                    <a:pt x="8149" y="124771"/>
                    <a:pt x="6847" y="113699"/>
                  </a:cubicBezTo>
                  <a:cubicBezTo>
                    <a:pt x="5545" y="102627"/>
                    <a:pt x="-10086" y="178176"/>
                    <a:pt x="10755" y="164499"/>
                  </a:cubicBezTo>
                  <a:cubicBezTo>
                    <a:pt x="31596" y="150822"/>
                    <a:pt x="137754" y="-8742"/>
                    <a:pt x="139708" y="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1D7CDA1D-EAD8-C2B0-AF2D-E7B08C07E899}"/>
                </a:ext>
              </a:extLst>
            </p:cNvPr>
            <p:cNvSpPr/>
            <p:nvPr/>
          </p:nvSpPr>
          <p:spPr>
            <a:xfrm>
              <a:off x="3558247" y="1539548"/>
              <a:ext cx="208834" cy="514741"/>
            </a:xfrm>
            <a:custGeom>
              <a:avLst/>
              <a:gdLst>
                <a:gd name="connsiteX0" fmla="*/ 208768 w 208834"/>
                <a:gd name="connsiteY0" fmla="*/ 83 h 514741"/>
                <a:gd name="connsiteX1" fmla="*/ 83722 w 208834"/>
                <a:gd name="connsiteY1" fmla="*/ 254083 h 514741"/>
                <a:gd name="connsiteX2" fmla="*/ 138430 w 208834"/>
                <a:gd name="connsiteY2" fmla="*/ 375221 h 514741"/>
                <a:gd name="connsiteX3" fmla="*/ 138430 w 208834"/>
                <a:gd name="connsiteY3" fmla="*/ 465098 h 514741"/>
                <a:gd name="connsiteX4" fmla="*/ 142338 w 208834"/>
                <a:gd name="connsiteY4" fmla="*/ 508083 h 514741"/>
                <a:gd name="connsiteX5" fmla="*/ 29015 w 208834"/>
                <a:gd name="connsiteY5" fmla="*/ 324421 h 514741"/>
                <a:gd name="connsiteX6" fmla="*/ 1661 w 208834"/>
                <a:gd name="connsiteY6" fmla="*/ 297067 h 514741"/>
                <a:gd name="connsiteX7" fmla="*/ 64184 w 208834"/>
                <a:gd name="connsiteY7" fmla="*/ 226729 h 514741"/>
                <a:gd name="connsiteX8" fmla="*/ 208768 w 208834"/>
                <a:gd name="connsiteY8" fmla="*/ 83 h 51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34" h="514741">
                  <a:moveTo>
                    <a:pt x="208768" y="83"/>
                  </a:moveTo>
                  <a:cubicBezTo>
                    <a:pt x="212024" y="4642"/>
                    <a:pt x="95445" y="191560"/>
                    <a:pt x="83722" y="254083"/>
                  </a:cubicBezTo>
                  <a:cubicBezTo>
                    <a:pt x="71999" y="316606"/>
                    <a:pt x="129312" y="340052"/>
                    <a:pt x="138430" y="375221"/>
                  </a:cubicBezTo>
                  <a:cubicBezTo>
                    <a:pt x="147548" y="410390"/>
                    <a:pt x="137779" y="442954"/>
                    <a:pt x="138430" y="465098"/>
                  </a:cubicBezTo>
                  <a:cubicBezTo>
                    <a:pt x="139081" y="487242"/>
                    <a:pt x="160574" y="531529"/>
                    <a:pt x="142338" y="508083"/>
                  </a:cubicBezTo>
                  <a:cubicBezTo>
                    <a:pt x="124102" y="484637"/>
                    <a:pt x="52461" y="359590"/>
                    <a:pt x="29015" y="324421"/>
                  </a:cubicBezTo>
                  <a:cubicBezTo>
                    <a:pt x="5569" y="289252"/>
                    <a:pt x="-4200" y="313349"/>
                    <a:pt x="1661" y="297067"/>
                  </a:cubicBezTo>
                  <a:cubicBezTo>
                    <a:pt x="7522" y="280785"/>
                    <a:pt x="35528" y="274924"/>
                    <a:pt x="64184" y="226729"/>
                  </a:cubicBezTo>
                  <a:cubicBezTo>
                    <a:pt x="92840" y="178534"/>
                    <a:pt x="205512" y="-4476"/>
                    <a:pt x="208768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679AFDB9-7469-DCE5-860E-FC2E3686CF67}"/>
                </a:ext>
              </a:extLst>
            </p:cNvPr>
            <p:cNvSpPr/>
            <p:nvPr/>
          </p:nvSpPr>
          <p:spPr>
            <a:xfrm>
              <a:off x="4642330" y="1680169"/>
              <a:ext cx="402621" cy="270486"/>
            </a:xfrm>
            <a:custGeom>
              <a:avLst/>
              <a:gdLst>
                <a:gd name="connsiteX0" fmla="*/ 8 w 402621"/>
                <a:gd name="connsiteY0" fmla="*/ 139 h 270486"/>
                <a:gd name="connsiteX1" fmla="*/ 207116 w 402621"/>
                <a:gd name="connsiteY1" fmla="*/ 211154 h 270486"/>
                <a:gd name="connsiteX2" fmla="*/ 281362 w 402621"/>
                <a:gd name="connsiteY2" fmla="*/ 215062 h 270486"/>
                <a:gd name="connsiteX3" fmla="*/ 402501 w 402621"/>
                <a:gd name="connsiteY3" fmla="*/ 269769 h 270486"/>
                <a:gd name="connsiteX4" fmla="*/ 257916 w 402621"/>
                <a:gd name="connsiteY4" fmla="*/ 246323 h 270486"/>
                <a:gd name="connsiteX5" fmla="*/ 199301 w 402621"/>
                <a:gd name="connsiteY5" fmla="*/ 246323 h 270486"/>
                <a:gd name="connsiteX6" fmla="*/ 8 w 402621"/>
                <a:gd name="connsiteY6" fmla="*/ 139 h 2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621" h="270486">
                  <a:moveTo>
                    <a:pt x="8" y="139"/>
                  </a:moveTo>
                  <a:cubicBezTo>
                    <a:pt x="1310" y="-5722"/>
                    <a:pt x="160224" y="175333"/>
                    <a:pt x="207116" y="211154"/>
                  </a:cubicBezTo>
                  <a:cubicBezTo>
                    <a:pt x="254008" y="246975"/>
                    <a:pt x="248798" y="205293"/>
                    <a:pt x="281362" y="215062"/>
                  </a:cubicBezTo>
                  <a:cubicBezTo>
                    <a:pt x="313926" y="224831"/>
                    <a:pt x="406409" y="264559"/>
                    <a:pt x="402501" y="269769"/>
                  </a:cubicBezTo>
                  <a:cubicBezTo>
                    <a:pt x="398593" y="274979"/>
                    <a:pt x="291783" y="250231"/>
                    <a:pt x="257916" y="246323"/>
                  </a:cubicBezTo>
                  <a:cubicBezTo>
                    <a:pt x="224049" y="242415"/>
                    <a:pt x="242286" y="281492"/>
                    <a:pt x="199301" y="246323"/>
                  </a:cubicBezTo>
                  <a:cubicBezTo>
                    <a:pt x="156316" y="211154"/>
                    <a:pt x="-1294" y="6000"/>
                    <a:pt x="8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CEFD795C-6A99-7048-7784-8D7F57F7DD52}"/>
                </a:ext>
              </a:extLst>
            </p:cNvPr>
            <p:cNvSpPr/>
            <p:nvPr/>
          </p:nvSpPr>
          <p:spPr>
            <a:xfrm>
              <a:off x="4651679" y="1581962"/>
              <a:ext cx="436234" cy="352367"/>
            </a:xfrm>
            <a:custGeom>
              <a:avLst/>
              <a:gdLst>
                <a:gd name="connsiteX0" fmla="*/ 2383 w 436234"/>
                <a:gd name="connsiteY0" fmla="*/ 653 h 352367"/>
                <a:gd name="connsiteX1" fmla="*/ 111798 w 436234"/>
                <a:gd name="connsiteY1" fmla="*/ 47546 h 352367"/>
                <a:gd name="connsiteX2" fmla="*/ 311090 w 436234"/>
                <a:gd name="connsiteY2" fmla="*/ 137423 h 352367"/>
                <a:gd name="connsiteX3" fmla="*/ 303275 w 436234"/>
                <a:gd name="connsiteY3" fmla="*/ 184315 h 352367"/>
                <a:gd name="connsiteX4" fmla="*/ 436136 w 436234"/>
                <a:gd name="connsiteY4" fmla="*/ 352346 h 352367"/>
                <a:gd name="connsiteX5" fmla="*/ 326721 w 436234"/>
                <a:gd name="connsiteY5" fmla="*/ 172592 h 352367"/>
                <a:gd name="connsiteX6" fmla="*/ 338444 w 436234"/>
                <a:gd name="connsiteY6" fmla="*/ 192130 h 352367"/>
                <a:gd name="connsiteX7" fmla="*/ 240752 w 436234"/>
                <a:gd name="connsiteY7" fmla="*/ 90530 h 352367"/>
                <a:gd name="connsiteX8" fmla="*/ 2383 w 436234"/>
                <a:gd name="connsiteY8" fmla="*/ 653 h 3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234" h="352367">
                  <a:moveTo>
                    <a:pt x="2383" y="653"/>
                  </a:moveTo>
                  <a:cubicBezTo>
                    <a:pt x="-19109" y="-6511"/>
                    <a:pt x="111798" y="47546"/>
                    <a:pt x="111798" y="47546"/>
                  </a:cubicBezTo>
                  <a:cubicBezTo>
                    <a:pt x="163249" y="70341"/>
                    <a:pt x="279177" y="114628"/>
                    <a:pt x="311090" y="137423"/>
                  </a:cubicBezTo>
                  <a:cubicBezTo>
                    <a:pt x="343003" y="160218"/>
                    <a:pt x="282434" y="148495"/>
                    <a:pt x="303275" y="184315"/>
                  </a:cubicBezTo>
                  <a:cubicBezTo>
                    <a:pt x="324116" y="220135"/>
                    <a:pt x="432228" y="354300"/>
                    <a:pt x="436136" y="352346"/>
                  </a:cubicBezTo>
                  <a:cubicBezTo>
                    <a:pt x="440044" y="350392"/>
                    <a:pt x="326721" y="172592"/>
                    <a:pt x="326721" y="172592"/>
                  </a:cubicBezTo>
                  <a:cubicBezTo>
                    <a:pt x="310439" y="145889"/>
                    <a:pt x="352772" y="205807"/>
                    <a:pt x="338444" y="192130"/>
                  </a:cubicBezTo>
                  <a:cubicBezTo>
                    <a:pt x="324116" y="178453"/>
                    <a:pt x="296762" y="120489"/>
                    <a:pt x="240752" y="90530"/>
                  </a:cubicBezTo>
                  <a:cubicBezTo>
                    <a:pt x="184742" y="60571"/>
                    <a:pt x="23875" y="7817"/>
                    <a:pt x="2383" y="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8444F9A6-32F0-C302-98F2-75BCA851BC50}"/>
                </a:ext>
              </a:extLst>
            </p:cNvPr>
            <p:cNvSpPr/>
            <p:nvPr/>
          </p:nvSpPr>
          <p:spPr>
            <a:xfrm>
              <a:off x="3631122" y="2625500"/>
              <a:ext cx="140591" cy="513506"/>
            </a:xfrm>
            <a:custGeom>
              <a:avLst/>
              <a:gdLst>
                <a:gd name="connsiteX0" fmla="*/ 124170 w 140591"/>
                <a:gd name="connsiteY0" fmla="*/ 469 h 513506"/>
                <a:gd name="connsiteX1" fmla="*/ 49924 w 140591"/>
                <a:gd name="connsiteY1" fmla="*/ 160685 h 513506"/>
                <a:gd name="connsiteX2" fmla="*/ 139801 w 140591"/>
                <a:gd name="connsiteY2" fmla="*/ 313085 h 513506"/>
                <a:gd name="connsiteX3" fmla="*/ 92909 w 140591"/>
                <a:gd name="connsiteY3" fmla="*/ 262285 h 513506"/>
                <a:gd name="connsiteX4" fmla="*/ 77278 w 140591"/>
                <a:gd name="connsiteY4" fmla="*/ 512377 h 513506"/>
                <a:gd name="connsiteX5" fmla="*/ 81186 w 140591"/>
                <a:gd name="connsiteY5" fmla="*/ 348254 h 513506"/>
                <a:gd name="connsiteX6" fmla="*/ 42109 w 140591"/>
                <a:gd name="connsiteY6" fmla="*/ 195854 h 513506"/>
                <a:gd name="connsiteX7" fmla="*/ 3032 w 140591"/>
                <a:gd name="connsiteY7" fmla="*/ 113792 h 513506"/>
                <a:gd name="connsiteX8" fmla="*/ 124170 w 140591"/>
                <a:gd name="connsiteY8" fmla="*/ 469 h 51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591" h="513506">
                  <a:moveTo>
                    <a:pt x="124170" y="469"/>
                  </a:moveTo>
                  <a:cubicBezTo>
                    <a:pt x="131985" y="8284"/>
                    <a:pt x="47319" y="108582"/>
                    <a:pt x="49924" y="160685"/>
                  </a:cubicBezTo>
                  <a:cubicBezTo>
                    <a:pt x="52529" y="212788"/>
                    <a:pt x="132637" y="296152"/>
                    <a:pt x="139801" y="313085"/>
                  </a:cubicBezTo>
                  <a:cubicBezTo>
                    <a:pt x="146965" y="330018"/>
                    <a:pt x="103329" y="229070"/>
                    <a:pt x="92909" y="262285"/>
                  </a:cubicBezTo>
                  <a:cubicBezTo>
                    <a:pt x="82489" y="295500"/>
                    <a:pt x="79232" y="498049"/>
                    <a:pt x="77278" y="512377"/>
                  </a:cubicBezTo>
                  <a:cubicBezTo>
                    <a:pt x="75324" y="526705"/>
                    <a:pt x="87048" y="401008"/>
                    <a:pt x="81186" y="348254"/>
                  </a:cubicBezTo>
                  <a:cubicBezTo>
                    <a:pt x="75324" y="295500"/>
                    <a:pt x="55135" y="234931"/>
                    <a:pt x="42109" y="195854"/>
                  </a:cubicBezTo>
                  <a:cubicBezTo>
                    <a:pt x="29083" y="156777"/>
                    <a:pt x="-11296" y="143100"/>
                    <a:pt x="3032" y="113792"/>
                  </a:cubicBezTo>
                  <a:cubicBezTo>
                    <a:pt x="17360" y="84484"/>
                    <a:pt x="116355" y="-7346"/>
                    <a:pt x="124170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C7E788EA-F2D8-4534-9214-9846938FEAA3}"/>
                </a:ext>
              </a:extLst>
            </p:cNvPr>
            <p:cNvSpPr/>
            <p:nvPr/>
          </p:nvSpPr>
          <p:spPr>
            <a:xfrm>
              <a:off x="4966651" y="2606431"/>
              <a:ext cx="168272" cy="435393"/>
            </a:xfrm>
            <a:custGeom>
              <a:avLst/>
              <a:gdLst>
                <a:gd name="connsiteX0" fmla="*/ 26 w 168272"/>
                <a:gd name="connsiteY0" fmla="*/ 0 h 435393"/>
                <a:gd name="connsiteX1" fmla="*/ 74272 w 168272"/>
                <a:gd name="connsiteY1" fmla="*/ 242277 h 435393"/>
                <a:gd name="connsiteX2" fmla="*/ 97718 w 168272"/>
                <a:gd name="connsiteY2" fmla="*/ 382954 h 435393"/>
                <a:gd name="connsiteX3" fmla="*/ 121164 w 168272"/>
                <a:gd name="connsiteY3" fmla="*/ 402492 h 435393"/>
                <a:gd name="connsiteX4" fmla="*/ 128980 w 168272"/>
                <a:gd name="connsiteY4" fmla="*/ 425938 h 435393"/>
                <a:gd name="connsiteX5" fmla="*/ 168057 w 168272"/>
                <a:gd name="connsiteY5" fmla="*/ 230554 h 435393"/>
                <a:gd name="connsiteX6" fmla="*/ 109441 w 168272"/>
                <a:gd name="connsiteY6" fmla="*/ 363415 h 435393"/>
                <a:gd name="connsiteX7" fmla="*/ 66457 w 168272"/>
                <a:gd name="connsiteY7" fmla="*/ 242277 h 435393"/>
                <a:gd name="connsiteX8" fmla="*/ 26 w 168272"/>
                <a:gd name="connsiteY8" fmla="*/ 0 h 43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72" h="435393">
                  <a:moveTo>
                    <a:pt x="26" y="0"/>
                  </a:moveTo>
                  <a:cubicBezTo>
                    <a:pt x="1328" y="0"/>
                    <a:pt x="57990" y="178451"/>
                    <a:pt x="74272" y="242277"/>
                  </a:cubicBezTo>
                  <a:cubicBezTo>
                    <a:pt x="90554" y="306103"/>
                    <a:pt x="89903" y="356252"/>
                    <a:pt x="97718" y="382954"/>
                  </a:cubicBezTo>
                  <a:cubicBezTo>
                    <a:pt x="105533" y="409656"/>
                    <a:pt x="115954" y="395328"/>
                    <a:pt x="121164" y="402492"/>
                  </a:cubicBezTo>
                  <a:cubicBezTo>
                    <a:pt x="126374" y="409656"/>
                    <a:pt x="121165" y="454594"/>
                    <a:pt x="128980" y="425938"/>
                  </a:cubicBezTo>
                  <a:cubicBezTo>
                    <a:pt x="136795" y="397282"/>
                    <a:pt x="171313" y="240974"/>
                    <a:pt x="168057" y="230554"/>
                  </a:cubicBezTo>
                  <a:cubicBezTo>
                    <a:pt x="164801" y="220134"/>
                    <a:pt x="126374" y="361461"/>
                    <a:pt x="109441" y="363415"/>
                  </a:cubicBezTo>
                  <a:cubicBezTo>
                    <a:pt x="92508" y="365369"/>
                    <a:pt x="87949" y="301544"/>
                    <a:pt x="66457" y="242277"/>
                  </a:cubicBezTo>
                  <a:cubicBezTo>
                    <a:pt x="44965" y="183010"/>
                    <a:pt x="-1276" y="0"/>
                    <a:pt x="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B95086BB-52EF-5B69-0E8B-35FCFA895F47}"/>
                </a:ext>
              </a:extLst>
            </p:cNvPr>
            <p:cNvSpPr/>
            <p:nvPr/>
          </p:nvSpPr>
          <p:spPr>
            <a:xfrm>
              <a:off x="3884065" y="2538953"/>
              <a:ext cx="436979" cy="127222"/>
            </a:xfrm>
            <a:custGeom>
              <a:avLst/>
              <a:gdLst>
                <a:gd name="connsiteX0" fmla="*/ 181 w 436979"/>
                <a:gd name="connsiteY0" fmla="*/ 122185 h 127222"/>
                <a:gd name="connsiteX1" fmla="*/ 86150 w 436979"/>
                <a:gd name="connsiteY1" fmla="*/ 126093 h 127222"/>
                <a:gd name="connsiteX2" fmla="*/ 289350 w 436979"/>
                <a:gd name="connsiteY2" fmla="*/ 102647 h 127222"/>
                <a:gd name="connsiteX3" fmla="*/ 172120 w 436979"/>
                <a:gd name="connsiteY3" fmla="*/ 114370 h 127222"/>
                <a:gd name="connsiteX4" fmla="*/ 379227 w 436979"/>
                <a:gd name="connsiteY4" fmla="*/ 44032 h 127222"/>
                <a:gd name="connsiteX5" fmla="*/ 430027 w 436979"/>
                <a:gd name="connsiteY5" fmla="*/ 1047 h 127222"/>
                <a:gd name="connsiteX6" fmla="*/ 254181 w 436979"/>
                <a:gd name="connsiteY6" fmla="*/ 87016 h 127222"/>
                <a:gd name="connsiteX7" fmla="*/ 105689 w 436979"/>
                <a:gd name="connsiteY7" fmla="*/ 110462 h 127222"/>
                <a:gd name="connsiteX8" fmla="*/ 181 w 436979"/>
                <a:gd name="connsiteY8" fmla="*/ 122185 h 12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979" h="127222">
                  <a:moveTo>
                    <a:pt x="181" y="122185"/>
                  </a:moveTo>
                  <a:cubicBezTo>
                    <a:pt x="-3076" y="124790"/>
                    <a:pt x="37955" y="129349"/>
                    <a:pt x="86150" y="126093"/>
                  </a:cubicBezTo>
                  <a:cubicBezTo>
                    <a:pt x="134345" y="122837"/>
                    <a:pt x="275022" y="104601"/>
                    <a:pt x="289350" y="102647"/>
                  </a:cubicBezTo>
                  <a:cubicBezTo>
                    <a:pt x="303678" y="100693"/>
                    <a:pt x="157141" y="124139"/>
                    <a:pt x="172120" y="114370"/>
                  </a:cubicBezTo>
                  <a:cubicBezTo>
                    <a:pt x="187100" y="104601"/>
                    <a:pt x="336243" y="62919"/>
                    <a:pt x="379227" y="44032"/>
                  </a:cubicBezTo>
                  <a:cubicBezTo>
                    <a:pt x="422211" y="25145"/>
                    <a:pt x="450868" y="-6117"/>
                    <a:pt x="430027" y="1047"/>
                  </a:cubicBezTo>
                  <a:cubicBezTo>
                    <a:pt x="409186" y="8211"/>
                    <a:pt x="308237" y="68780"/>
                    <a:pt x="254181" y="87016"/>
                  </a:cubicBezTo>
                  <a:cubicBezTo>
                    <a:pt x="200125" y="105252"/>
                    <a:pt x="153233" y="100693"/>
                    <a:pt x="105689" y="110462"/>
                  </a:cubicBezTo>
                  <a:cubicBezTo>
                    <a:pt x="58145" y="120231"/>
                    <a:pt x="3438" y="119580"/>
                    <a:pt x="181" y="12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5EC773AE-878B-D592-13BE-3AF92C071D6E}"/>
                </a:ext>
              </a:extLst>
            </p:cNvPr>
            <p:cNvSpPr/>
            <p:nvPr/>
          </p:nvSpPr>
          <p:spPr>
            <a:xfrm>
              <a:off x="3940259" y="3027285"/>
              <a:ext cx="567495" cy="788010"/>
            </a:xfrm>
            <a:custGeom>
              <a:avLst/>
              <a:gdLst>
                <a:gd name="connsiteX0" fmla="*/ 122290 w 567495"/>
                <a:gd name="connsiteY0" fmla="*/ 32 h 788010"/>
                <a:gd name="connsiteX1" fmla="*/ 76570 w 567495"/>
                <a:gd name="connsiteY1" fmla="*/ 310275 h 788010"/>
                <a:gd name="connsiteX2" fmla="*/ 233324 w 567495"/>
                <a:gd name="connsiteY2" fmla="*/ 522546 h 788010"/>
                <a:gd name="connsiteX3" fmla="*/ 174541 w 567495"/>
                <a:gd name="connsiteY3" fmla="*/ 476826 h 788010"/>
                <a:gd name="connsiteX4" fmla="*/ 246387 w 567495"/>
                <a:gd name="connsiteY4" fmla="*/ 620518 h 788010"/>
                <a:gd name="connsiteX5" fmla="*/ 566427 w 567495"/>
                <a:gd name="connsiteY5" fmla="*/ 780538 h 788010"/>
                <a:gd name="connsiteX6" fmla="*/ 337827 w 567495"/>
                <a:gd name="connsiteY6" fmla="*/ 725021 h 788010"/>
                <a:gd name="connsiteX7" fmla="*/ 11255 w 567495"/>
                <a:gd name="connsiteY7" fmla="*/ 408246 h 788010"/>
                <a:gd name="connsiteX8" fmla="*/ 177807 w 567495"/>
                <a:gd name="connsiteY8" fmla="*/ 636846 h 788010"/>
                <a:gd name="connsiteX9" fmla="*/ 11255 w 567495"/>
                <a:gd name="connsiteY9" fmla="*/ 440904 h 788010"/>
                <a:gd name="connsiteX10" fmla="*/ 30850 w 567495"/>
                <a:gd name="connsiteY10" fmla="*/ 424575 h 788010"/>
                <a:gd name="connsiteX11" fmla="*/ 158212 w 567495"/>
                <a:gd name="connsiteY11" fmla="*/ 431106 h 788010"/>
                <a:gd name="connsiteX12" fmla="*/ 187604 w 567495"/>
                <a:gd name="connsiteY12" fmla="*/ 460498 h 788010"/>
                <a:gd name="connsiteX13" fmla="*/ 56975 w 567495"/>
                <a:gd name="connsiteY13" fmla="*/ 333135 h 788010"/>
                <a:gd name="connsiteX14" fmla="*/ 47178 w 567495"/>
                <a:gd name="connsiteY14" fmla="*/ 290681 h 788010"/>
                <a:gd name="connsiteX15" fmla="*/ 122290 w 567495"/>
                <a:gd name="connsiteY15" fmla="*/ 32 h 7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7495" h="788010">
                  <a:moveTo>
                    <a:pt x="122290" y="32"/>
                  </a:moveTo>
                  <a:cubicBezTo>
                    <a:pt x="127189" y="3298"/>
                    <a:pt x="58064" y="223189"/>
                    <a:pt x="76570" y="310275"/>
                  </a:cubicBezTo>
                  <a:cubicBezTo>
                    <a:pt x="95076" y="397361"/>
                    <a:pt x="216996" y="494788"/>
                    <a:pt x="233324" y="522546"/>
                  </a:cubicBezTo>
                  <a:cubicBezTo>
                    <a:pt x="249652" y="550304"/>
                    <a:pt x="172364" y="460497"/>
                    <a:pt x="174541" y="476826"/>
                  </a:cubicBezTo>
                  <a:cubicBezTo>
                    <a:pt x="176718" y="493155"/>
                    <a:pt x="181073" y="569899"/>
                    <a:pt x="246387" y="620518"/>
                  </a:cubicBezTo>
                  <a:cubicBezTo>
                    <a:pt x="311701" y="671137"/>
                    <a:pt x="551187" y="763121"/>
                    <a:pt x="566427" y="780538"/>
                  </a:cubicBezTo>
                  <a:cubicBezTo>
                    <a:pt x="581667" y="797955"/>
                    <a:pt x="430356" y="787070"/>
                    <a:pt x="337827" y="725021"/>
                  </a:cubicBezTo>
                  <a:cubicBezTo>
                    <a:pt x="245298" y="662972"/>
                    <a:pt x="37925" y="422942"/>
                    <a:pt x="11255" y="408246"/>
                  </a:cubicBezTo>
                  <a:cubicBezTo>
                    <a:pt x="-15415" y="393550"/>
                    <a:pt x="177807" y="631403"/>
                    <a:pt x="177807" y="636846"/>
                  </a:cubicBezTo>
                  <a:cubicBezTo>
                    <a:pt x="177807" y="642289"/>
                    <a:pt x="35748" y="476283"/>
                    <a:pt x="11255" y="440904"/>
                  </a:cubicBezTo>
                  <a:cubicBezTo>
                    <a:pt x="-13238" y="405525"/>
                    <a:pt x="6357" y="426208"/>
                    <a:pt x="30850" y="424575"/>
                  </a:cubicBezTo>
                  <a:cubicBezTo>
                    <a:pt x="55343" y="422942"/>
                    <a:pt x="132086" y="425119"/>
                    <a:pt x="158212" y="431106"/>
                  </a:cubicBezTo>
                  <a:cubicBezTo>
                    <a:pt x="184338" y="437093"/>
                    <a:pt x="187604" y="460498"/>
                    <a:pt x="187604" y="460498"/>
                  </a:cubicBezTo>
                  <a:cubicBezTo>
                    <a:pt x="170731" y="444170"/>
                    <a:pt x="80379" y="361438"/>
                    <a:pt x="56975" y="333135"/>
                  </a:cubicBezTo>
                  <a:cubicBezTo>
                    <a:pt x="33571" y="304832"/>
                    <a:pt x="40102" y="342388"/>
                    <a:pt x="47178" y="290681"/>
                  </a:cubicBezTo>
                  <a:cubicBezTo>
                    <a:pt x="54254" y="238974"/>
                    <a:pt x="117391" y="-3234"/>
                    <a:pt x="122290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9343E417-AE33-E216-0FCD-51B3501D7361}"/>
                </a:ext>
              </a:extLst>
            </p:cNvPr>
            <p:cNvSpPr/>
            <p:nvPr/>
          </p:nvSpPr>
          <p:spPr>
            <a:xfrm>
              <a:off x="4425017" y="3019151"/>
              <a:ext cx="529542" cy="575020"/>
            </a:xfrm>
            <a:custGeom>
              <a:avLst/>
              <a:gdLst>
                <a:gd name="connsiteX0" fmla="*/ 231892 w 529542"/>
                <a:gd name="connsiteY0" fmla="*/ 1635 h 575020"/>
                <a:gd name="connsiteX1" fmla="*/ 489883 w 529542"/>
                <a:gd name="connsiteY1" fmla="*/ 194312 h 575020"/>
                <a:gd name="connsiteX2" fmla="*/ 450694 w 529542"/>
                <a:gd name="connsiteY2" fmla="*/ 406583 h 575020"/>
                <a:gd name="connsiteX3" fmla="*/ 460492 w 529542"/>
                <a:gd name="connsiteY3" fmla="*/ 373926 h 575020"/>
                <a:gd name="connsiteX4" fmla="*/ 385380 w 529542"/>
                <a:gd name="connsiteY4" fmla="*/ 511086 h 575020"/>
                <a:gd name="connsiteX5" fmla="*/ 336394 w 529542"/>
                <a:gd name="connsiteY5" fmla="*/ 563338 h 575020"/>
                <a:gd name="connsiteX6" fmla="*/ 264549 w 529542"/>
                <a:gd name="connsiteY6" fmla="*/ 573135 h 575020"/>
                <a:gd name="connsiteX7" fmla="*/ 26 w 529542"/>
                <a:gd name="connsiteY7" fmla="*/ 573135 h 575020"/>
                <a:gd name="connsiteX8" fmla="*/ 280877 w 529542"/>
                <a:gd name="connsiteY8" fmla="*/ 553540 h 575020"/>
                <a:gd name="connsiteX9" fmla="*/ 404974 w 529542"/>
                <a:gd name="connsiteY9" fmla="*/ 517618 h 575020"/>
                <a:gd name="connsiteX10" fmla="*/ 522540 w 529542"/>
                <a:gd name="connsiteY10" fmla="*/ 256360 h 575020"/>
                <a:gd name="connsiteX11" fmla="*/ 506212 w 529542"/>
                <a:gd name="connsiteY11" fmla="*/ 213906 h 575020"/>
                <a:gd name="connsiteX12" fmla="*/ 424569 w 529542"/>
                <a:gd name="connsiteY12" fmla="*/ 73480 h 575020"/>
                <a:gd name="connsiteX13" fmla="*/ 447429 w 529542"/>
                <a:gd name="connsiteY13" fmla="*/ 99606 h 575020"/>
                <a:gd name="connsiteX14" fmla="*/ 231892 w 529542"/>
                <a:gd name="connsiteY14" fmla="*/ 1635 h 57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542" h="575020">
                  <a:moveTo>
                    <a:pt x="231892" y="1635"/>
                  </a:moveTo>
                  <a:cubicBezTo>
                    <a:pt x="238968" y="17419"/>
                    <a:pt x="453416" y="126821"/>
                    <a:pt x="489883" y="194312"/>
                  </a:cubicBezTo>
                  <a:cubicBezTo>
                    <a:pt x="526350" y="261803"/>
                    <a:pt x="455593" y="376647"/>
                    <a:pt x="450694" y="406583"/>
                  </a:cubicBezTo>
                  <a:cubicBezTo>
                    <a:pt x="445795" y="436519"/>
                    <a:pt x="471378" y="356509"/>
                    <a:pt x="460492" y="373926"/>
                  </a:cubicBezTo>
                  <a:cubicBezTo>
                    <a:pt x="449606" y="391343"/>
                    <a:pt x="406063" y="479517"/>
                    <a:pt x="385380" y="511086"/>
                  </a:cubicBezTo>
                  <a:cubicBezTo>
                    <a:pt x="364697" y="542655"/>
                    <a:pt x="356533" y="552997"/>
                    <a:pt x="336394" y="563338"/>
                  </a:cubicBezTo>
                  <a:cubicBezTo>
                    <a:pt x="316256" y="573680"/>
                    <a:pt x="320610" y="571502"/>
                    <a:pt x="264549" y="573135"/>
                  </a:cubicBezTo>
                  <a:cubicBezTo>
                    <a:pt x="208488" y="574768"/>
                    <a:pt x="-2695" y="576401"/>
                    <a:pt x="26" y="573135"/>
                  </a:cubicBezTo>
                  <a:cubicBezTo>
                    <a:pt x="2747" y="569869"/>
                    <a:pt x="213386" y="562793"/>
                    <a:pt x="280877" y="553540"/>
                  </a:cubicBezTo>
                  <a:cubicBezTo>
                    <a:pt x="348368" y="544287"/>
                    <a:pt x="364697" y="567148"/>
                    <a:pt x="404974" y="517618"/>
                  </a:cubicBezTo>
                  <a:cubicBezTo>
                    <a:pt x="445251" y="468088"/>
                    <a:pt x="505667" y="306979"/>
                    <a:pt x="522540" y="256360"/>
                  </a:cubicBezTo>
                  <a:cubicBezTo>
                    <a:pt x="539413" y="205741"/>
                    <a:pt x="522540" y="244386"/>
                    <a:pt x="506212" y="213906"/>
                  </a:cubicBezTo>
                  <a:cubicBezTo>
                    <a:pt x="489884" y="183426"/>
                    <a:pt x="434366" y="92530"/>
                    <a:pt x="424569" y="73480"/>
                  </a:cubicBezTo>
                  <a:cubicBezTo>
                    <a:pt x="414772" y="54430"/>
                    <a:pt x="476820" y="109947"/>
                    <a:pt x="447429" y="99606"/>
                  </a:cubicBezTo>
                  <a:cubicBezTo>
                    <a:pt x="418038" y="89265"/>
                    <a:pt x="224816" y="-14149"/>
                    <a:pt x="231892" y="1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CB74A4A5-C4F2-A229-3C24-806AB2EE921C}"/>
                </a:ext>
              </a:extLst>
            </p:cNvPr>
            <p:cNvSpPr/>
            <p:nvPr/>
          </p:nvSpPr>
          <p:spPr>
            <a:xfrm>
              <a:off x="4706853" y="2651445"/>
              <a:ext cx="275133" cy="434528"/>
            </a:xfrm>
            <a:custGeom>
              <a:avLst/>
              <a:gdLst>
                <a:gd name="connsiteX0" fmla="*/ 1738 w 275133"/>
                <a:gd name="connsiteY0" fmla="*/ 694 h 434528"/>
                <a:gd name="connsiteX1" fmla="*/ 214213 w 275133"/>
                <a:gd name="connsiteY1" fmla="*/ 391496 h 434528"/>
                <a:gd name="connsiteX2" fmla="*/ 35886 w 275133"/>
                <a:gd name="connsiteY2" fmla="*/ 289053 h 434528"/>
                <a:gd name="connsiteX3" fmla="*/ 89004 w 275133"/>
                <a:gd name="connsiteY3" fmla="*/ 338377 h 434528"/>
                <a:gd name="connsiteX4" fmla="*/ 274920 w 275133"/>
                <a:gd name="connsiteY4" fmla="*/ 433232 h 434528"/>
                <a:gd name="connsiteX5" fmla="*/ 126946 w 275133"/>
                <a:gd name="connsiteY5" fmla="*/ 262494 h 434528"/>
                <a:gd name="connsiteX6" fmla="*/ 164888 w 275133"/>
                <a:gd name="connsiteY6" fmla="*/ 349760 h 434528"/>
                <a:gd name="connsiteX7" fmla="*/ 115564 w 275133"/>
                <a:gd name="connsiteY7" fmla="*/ 296641 h 434528"/>
                <a:gd name="connsiteX8" fmla="*/ 1738 w 275133"/>
                <a:gd name="connsiteY8" fmla="*/ 694 h 43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133" h="434528">
                  <a:moveTo>
                    <a:pt x="1738" y="694"/>
                  </a:moveTo>
                  <a:cubicBezTo>
                    <a:pt x="18179" y="16503"/>
                    <a:pt x="208522" y="343436"/>
                    <a:pt x="214213" y="391496"/>
                  </a:cubicBezTo>
                  <a:cubicBezTo>
                    <a:pt x="219904" y="439556"/>
                    <a:pt x="56754" y="297906"/>
                    <a:pt x="35886" y="289053"/>
                  </a:cubicBezTo>
                  <a:cubicBezTo>
                    <a:pt x="15018" y="280200"/>
                    <a:pt x="49165" y="314347"/>
                    <a:pt x="89004" y="338377"/>
                  </a:cubicBezTo>
                  <a:cubicBezTo>
                    <a:pt x="128843" y="362407"/>
                    <a:pt x="268596" y="445879"/>
                    <a:pt x="274920" y="433232"/>
                  </a:cubicBezTo>
                  <a:cubicBezTo>
                    <a:pt x="281244" y="420585"/>
                    <a:pt x="145285" y="276406"/>
                    <a:pt x="126946" y="262494"/>
                  </a:cubicBezTo>
                  <a:cubicBezTo>
                    <a:pt x="108607" y="248582"/>
                    <a:pt x="166785" y="344069"/>
                    <a:pt x="164888" y="349760"/>
                  </a:cubicBezTo>
                  <a:cubicBezTo>
                    <a:pt x="162991" y="355451"/>
                    <a:pt x="140859" y="349760"/>
                    <a:pt x="115564" y="296641"/>
                  </a:cubicBezTo>
                  <a:cubicBezTo>
                    <a:pt x="90269" y="243522"/>
                    <a:pt x="-14703" y="-15115"/>
                    <a:pt x="1738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542C6BEB-04BA-A073-C82A-07BD53ADBB7B}"/>
                </a:ext>
              </a:extLst>
            </p:cNvPr>
            <p:cNvSpPr/>
            <p:nvPr/>
          </p:nvSpPr>
          <p:spPr>
            <a:xfrm>
              <a:off x="3983874" y="2793175"/>
              <a:ext cx="212690" cy="277215"/>
            </a:xfrm>
            <a:custGeom>
              <a:avLst/>
              <a:gdLst>
                <a:gd name="connsiteX0" fmla="*/ 212501 w 212690"/>
                <a:gd name="connsiteY0" fmla="*/ 3144 h 277215"/>
                <a:gd name="connsiteX1" fmla="*/ 41763 w 212690"/>
                <a:gd name="connsiteY1" fmla="*/ 181471 h 277215"/>
                <a:gd name="connsiteX2" fmla="*/ 49351 w 212690"/>
                <a:gd name="connsiteY2" fmla="*/ 181471 h 277215"/>
                <a:gd name="connsiteX3" fmla="*/ 26 w 212690"/>
                <a:gd name="connsiteY3" fmla="*/ 276325 h 277215"/>
                <a:gd name="connsiteX4" fmla="*/ 56939 w 212690"/>
                <a:gd name="connsiteY4" fmla="*/ 116969 h 277215"/>
                <a:gd name="connsiteX5" fmla="*/ 75910 w 212690"/>
                <a:gd name="connsiteY5" fmla="*/ 71439 h 277215"/>
                <a:gd name="connsiteX6" fmla="*/ 212501 w 212690"/>
                <a:gd name="connsiteY6" fmla="*/ 3144 h 2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90" h="277215">
                  <a:moveTo>
                    <a:pt x="212501" y="3144"/>
                  </a:moveTo>
                  <a:cubicBezTo>
                    <a:pt x="206810" y="21483"/>
                    <a:pt x="68955" y="151750"/>
                    <a:pt x="41763" y="181471"/>
                  </a:cubicBezTo>
                  <a:cubicBezTo>
                    <a:pt x="14571" y="211192"/>
                    <a:pt x="56307" y="165662"/>
                    <a:pt x="49351" y="181471"/>
                  </a:cubicBezTo>
                  <a:cubicBezTo>
                    <a:pt x="42395" y="197280"/>
                    <a:pt x="-1239" y="287075"/>
                    <a:pt x="26" y="276325"/>
                  </a:cubicBezTo>
                  <a:cubicBezTo>
                    <a:pt x="1291" y="265575"/>
                    <a:pt x="44292" y="151117"/>
                    <a:pt x="56939" y="116969"/>
                  </a:cubicBezTo>
                  <a:cubicBezTo>
                    <a:pt x="69586" y="82821"/>
                    <a:pt x="58204" y="91042"/>
                    <a:pt x="75910" y="71439"/>
                  </a:cubicBezTo>
                  <a:cubicBezTo>
                    <a:pt x="93616" y="51836"/>
                    <a:pt x="218192" y="-15195"/>
                    <a:pt x="212501" y="3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FE44A37D-D427-1002-6547-71DB170C0681}"/>
                </a:ext>
              </a:extLst>
            </p:cNvPr>
            <p:cNvSpPr/>
            <p:nvPr/>
          </p:nvSpPr>
          <p:spPr>
            <a:xfrm>
              <a:off x="4173602" y="2818786"/>
              <a:ext cx="595414" cy="224155"/>
            </a:xfrm>
            <a:custGeom>
              <a:avLst/>
              <a:gdLst>
                <a:gd name="connsiteX0" fmla="*/ 18979 w 595414"/>
                <a:gd name="connsiteY0" fmla="*/ 298 h 224155"/>
                <a:gd name="connsiteX1" fmla="*/ 75892 w 595414"/>
                <a:gd name="connsiteY1" fmla="*/ 68593 h 224155"/>
                <a:gd name="connsiteX2" fmla="*/ 201100 w 595414"/>
                <a:gd name="connsiteY2" fmla="*/ 76182 h 224155"/>
                <a:gd name="connsiteX3" fmla="*/ 201100 w 595414"/>
                <a:gd name="connsiteY3" fmla="*/ 129300 h 224155"/>
                <a:gd name="connsiteX4" fmla="*/ 258013 w 595414"/>
                <a:gd name="connsiteY4" fmla="*/ 140683 h 224155"/>
                <a:gd name="connsiteX5" fmla="*/ 303543 w 595414"/>
                <a:gd name="connsiteY5" fmla="*/ 129300 h 224155"/>
                <a:gd name="connsiteX6" fmla="*/ 443928 w 595414"/>
                <a:gd name="connsiteY6" fmla="*/ 79976 h 224155"/>
                <a:gd name="connsiteX7" fmla="*/ 580519 w 595414"/>
                <a:gd name="connsiteY7" fmla="*/ 102741 h 224155"/>
                <a:gd name="connsiteX8" fmla="*/ 569137 w 595414"/>
                <a:gd name="connsiteY8" fmla="*/ 152065 h 224155"/>
                <a:gd name="connsiteX9" fmla="*/ 580519 w 595414"/>
                <a:gd name="connsiteY9" fmla="*/ 174831 h 224155"/>
                <a:gd name="connsiteX10" fmla="*/ 333897 w 595414"/>
                <a:gd name="connsiteY10" fmla="*/ 224155 h 224155"/>
                <a:gd name="connsiteX11" fmla="*/ 417369 w 595414"/>
                <a:gd name="connsiteY11" fmla="*/ 174831 h 224155"/>
                <a:gd name="connsiteX12" fmla="*/ 212483 w 595414"/>
                <a:gd name="connsiteY12" fmla="*/ 140683 h 224155"/>
                <a:gd name="connsiteX13" fmla="*/ 15185 w 595414"/>
                <a:gd name="connsiteY13" fmla="*/ 106535 h 224155"/>
                <a:gd name="connsiteX14" fmla="*/ 11391 w 595414"/>
                <a:gd name="connsiteY14" fmla="*/ 98947 h 224155"/>
                <a:gd name="connsiteX15" fmla="*/ 18979 w 595414"/>
                <a:gd name="connsiteY15" fmla="*/ 298 h 22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414" h="224155">
                  <a:moveTo>
                    <a:pt x="18979" y="298"/>
                  </a:moveTo>
                  <a:cubicBezTo>
                    <a:pt x="29729" y="-4761"/>
                    <a:pt x="45539" y="55946"/>
                    <a:pt x="75892" y="68593"/>
                  </a:cubicBezTo>
                  <a:cubicBezTo>
                    <a:pt x="106245" y="81240"/>
                    <a:pt x="180232" y="66064"/>
                    <a:pt x="201100" y="76182"/>
                  </a:cubicBezTo>
                  <a:cubicBezTo>
                    <a:pt x="221968" y="86300"/>
                    <a:pt x="191615" y="118550"/>
                    <a:pt x="201100" y="129300"/>
                  </a:cubicBezTo>
                  <a:cubicBezTo>
                    <a:pt x="210585" y="140050"/>
                    <a:pt x="240939" y="140683"/>
                    <a:pt x="258013" y="140683"/>
                  </a:cubicBezTo>
                  <a:cubicBezTo>
                    <a:pt x="275087" y="140683"/>
                    <a:pt x="272557" y="139418"/>
                    <a:pt x="303543" y="129300"/>
                  </a:cubicBezTo>
                  <a:cubicBezTo>
                    <a:pt x="334529" y="119182"/>
                    <a:pt x="397766" y="84402"/>
                    <a:pt x="443928" y="79976"/>
                  </a:cubicBezTo>
                  <a:cubicBezTo>
                    <a:pt x="490090" y="75550"/>
                    <a:pt x="559651" y="90726"/>
                    <a:pt x="580519" y="102741"/>
                  </a:cubicBezTo>
                  <a:cubicBezTo>
                    <a:pt x="601387" y="114756"/>
                    <a:pt x="569137" y="140050"/>
                    <a:pt x="569137" y="152065"/>
                  </a:cubicBezTo>
                  <a:cubicBezTo>
                    <a:pt x="569137" y="164080"/>
                    <a:pt x="619726" y="162816"/>
                    <a:pt x="580519" y="174831"/>
                  </a:cubicBezTo>
                  <a:cubicBezTo>
                    <a:pt x="541312" y="186846"/>
                    <a:pt x="361089" y="224155"/>
                    <a:pt x="333897" y="224155"/>
                  </a:cubicBezTo>
                  <a:cubicBezTo>
                    <a:pt x="306705" y="224155"/>
                    <a:pt x="437605" y="188743"/>
                    <a:pt x="417369" y="174831"/>
                  </a:cubicBezTo>
                  <a:cubicBezTo>
                    <a:pt x="397133" y="160919"/>
                    <a:pt x="212483" y="140683"/>
                    <a:pt x="212483" y="140683"/>
                  </a:cubicBezTo>
                  <a:lnTo>
                    <a:pt x="15185" y="106535"/>
                  </a:lnTo>
                  <a:cubicBezTo>
                    <a:pt x="-18330" y="99579"/>
                    <a:pt x="14553" y="115388"/>
                    <a:pt x="11391" y="98947"/>
                  </a:cubicBezTo>
                  <a:cubicBezTo>
                    <a:pt x="8229" y="82506"/>
                    <a:pt x="8229" y="5357"/>
                    <a:pt x="18979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6A2DF6FC-4F93-EA25-A429-0BE8D67B4248}"/>
              </a:ext>
            </a:extLst>
          </p:cNvPr>
          <p:cNvGrpSpPr/>
          <p:nvPr/>
        </p:nvGrpSpPr>
        <p:grpSpPr>
          <a:xfrm>
            <a:off x="5612512" y="853329"/>
            <a:ext cx="5853312" cy="5665458"/>
            <a:chOff x="5612512" y="853329"/>
            <a:chExt cx="3330064" cy="3223190"/>
          </a:xfrm>
        </p:grpSpPr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4D743448-54BF-0A0C-A7DA-7D35B46DE8E1}"/>
                </a:ext>
              </a:extLst>
            </p:cNvPr>
            <p:cNvSpPr/>
            <p:nvPr/>
          </p:nvSpPr>
          <p:spPr>
            <a:xfrm>
              <a:off x="5612512" y="2298700"/>
              <a:ext cx="211023" cy="101654"/>
            </a:xfrm>
            <a:custGeom>
              <a:avLst/>
              <a:gdLst>
                <a:gd name="connsiteX0" fmla="*/ 102488 w 211023"/>
                <a:gd name="connsiteY0" fmla="*/ 0 h 101654"/>
                <a:gd name="connsiteX1" fmla="*/ 16763 w 211023"/>
                <a:gd name="connsiteY1" fmla="*/ 85725 h 101654"/>
                <a:gd name="connsiteX2" fmla="*/ 118363 w 211023"/>
                <a:gd name="connsiteY2" fmla="*/ 66675 h 101654"/>
                <a:gd name="connsiteX3" fmla="*/ 888 w 211023"/>
                <a:gd name="connsiteY3" fmla="*/ 101600 h 101654"/>
                <a:gd name="connsiteX4" fmla="*/ 194563 w 211023"/>
                <a:gd name="connsiteY4" fmla="*/ 57150 h 101654"/>
                <a:gd name="connsiteX5" fmla="*/ 188213 w 211023"/>
                <a:gd name="connsiteY5" fmla="*/ 34925 h 101654"/>
                <a:gd name="connsiteX6" fmla="*/ 86613 w 211023"/>
                <a:gd name="connsiteY6" fmla="*/ 47625 h 10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23" h="101654">
                  <a:moveTo>
                    <a:pt x="102488" y="0"/>
                  </a:moveTo>
                  <a:cubicBezTo>
                    <a:pt x="58302" y="37306"/>
                    <a:pt x="14117" y="74612"/>
                    <a:pt x="16763" y="85725"/>
                  </a:cubicBezTo>
                  <a:cubicBezTo>
                    <a:pt x="19409" y="96838"/>
                    <a:pt x="121009" y="64029"/>
                    <a:pt x="118363" y="66675"/>
                  </a:cubicBezTo>
                  <a:cubicBezTo>
                    <a:pt x="115717" y="69321"/>
                    <a:pt x="-11812" y="103187"/>
                    <a:pt x="888" y="101600"/>
                  </a:cubicBezTo>
                  <a:cubicBezTo>
                    <a:pt x="13588" y="100013"/>
                    <a:pt x="163342" y="68262"/>
                    <a:pt x="194563" y="57150"/>
                  </a:cubicBezTo>
                  <a:cubicBezTo>
                    <a:pt x="225784" y="46038"/>
                    <a:pt x="206205" y="36513"/>
                    <a:pt x="188213" y="34925"/>
                  </a:cubicBezTo>
                  <a:cubicBezTo>
                    <a:pt x="170221" y="33338"/>
                    <a:pt x="128417" y="40481"/>
                    <a:pt x="86613" y="4762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05D529D0-8EEB-B7BC-7070-018B600BD17C}"/>
                </a:ext>
              </a:extLst>
            </p:cNvPr>
            <p:cNvSpPr/>
            <p:nvPr/>
          </p:nvSpPr>
          <p:spPr>
            <a:xfrm>
              <a:off x="6340111" y="2095496"/>
              <a:ext cx="318178" cy="155875"/>
            </a:xfrm>
            <a:custGeom>
              <a:avLst/>
              <a:gdLst>
                <a:gd name="connsiteX0" fmla="*/ 364 w 318178"/>
                <a:gd name="connsiteY0" fmla="*/ 155579 h 155875"/>
                <a:gd name="connsiteX1" fmla="*/ 108314 w 318178"/>
                <a:gd name="connsiteY1" fmla="*/ 127004 h 155875"/>
                <a:gd name="connsiteX2" fmla="*/ 98789 w 318178"/>
                <a:gd name="connsiteY2" fmla="*/ 130179 h 155875"/>
                <a:gd name="connsiteX3" fmla="*/ 117839 w 318178"/>
                <a:gd name="connsiteY3" fmla="*/ 73029 h 155875"/>
                <a:gd name="connsiteX4" fmla="*/ 98789 w 318178"/>
                <a:gd name="connsiteY4" fmla="*/ 76204 h 155875"/>
                <a:gd name="connsiteX5" fmla="*/ 184514 w 318178"/>
                <a:gd name="connsiteY5" fmla="*/ 50804 h 155875"/>
                <a:gd name="connsiteX6" fmla="*/ 181339 w 318178"/>
                <a:gd name="connsiteY6" fmla="*/ 50804 h 155875"/>
                <a:gd name="connsiteX7" fmla="*/ 219439 w 318178"/>
                <a:gd name="connsiteY7" fmla="*/ 53979 h 155875"/>
                <a:gd name="connsiteX8" fmla="*/ 286114 w 318178"/>
                <a:gd name="connsiteY8" fmla="*/ 60329 h 155875"/>
                <a:gd name="connsiteX9" fmla="*/ 317864 w 318178"/>
                <a:gd name="connsiteY9" fmla="*/ 107954 h 155875"/>
                <a:gd name="connsiteX10" fmla="*/ 301989 w 318178"/>
                <a:gd name="connsiteY10" fmla="*/ 79379 h 155875"/>
                <a:gd name="connsiteX11" fmla="*/ 295639 w 318178"/>
                <a:gd name="connsiteY11" fmla="*/ 38104 h 155875"/>
                <a:gd name="connsiteX12" fmla="*/ 286114 w 318178"/>
                <a:gd name="connsiteY12" fmla="*/ 50804 h 155875"/>
                <a:gd name="connsiteX13" fmla="*/ 213089 w 318178"/>
                <a:gd name="connsiteY13" fmla="*/ 47629 h 155875"/>
                <a:gd name="connsiteX14" fmla="*/ 216264 w 318178"/>
                <a:gd name="connsiteY14" fmla="*/ 4 h 155875"/>
                <a:gd name="connsiteX15" fmla="*/ 194039 w 318178"/>
                <a:gd name="connsiteY15" fmla="*/ 44454 h 155875"/>
                <a:gd name="connsiteX16" fmla="*/ 165464 w 318178"/>
                <a:gd name="connsiteY16" fmla="*/ 15879 h 155875"/>
                <a:gd name="connsiteX17" fmla="*/ 149589 w 318178"/>
                <a:gd name="connsiteY17" fmla="*/ 44454 h 155875"/>
                <a:gd name="connsiteX18" fmla="*/ 111489 w 318178"/>
                <a:gd name="connsiteY18" fmla="*/ 47629 h 155875"/>
                <a:gd name="connsiteX19" fmla="*/ 101964 w 318178"/>
                <a:gd name="connsiteY19" fmla="*/ 28579 h 155875"/>
                <a:gd name="connsiteX20" fmla="*/ 105139 w 318178"/>
                <a:gd name="connsiteY20" fmla="*/ 66679 h 155875"/>
                <a:gd name="connsiteX21" fmla="*/ 79739 w 318178"/>
                <a:gd name="connsiteY21" fmla="*/ 31754 h 155875"/>
                <a:gd name="connsiteX22" fmla="*/ 98789 w 318178"/>
                <a:gd name="connsiteY22" fmla="*/ 98429 h 155875"/>
                <a:gd name="connsiteX23" fmla="*/ 28939 w 318178"/>
                <a:gd name="connsiteY23" fmla="*/ 82554 h 155875"/>
                <a:gd name="connsiteX24" fmla="*/ 70214 w 318178"/>
                <a:gd name="connsiteY24" fmla="*/ 104779 h 155875"/>
                <a:gd name="connsiteX25" fmla="*/ 364 w 318178"/>
                <a:gd name="connsiteY25" fmla="*/ 155579 h 15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178" h="155875">
                  <a:moveTo>
                    <a:pt x="364" y="155579"/>
                  </a:moveTo>
                  <a:cubicBezTo>
                    <a:pt x="6714" y="159283"/>
                    <a:pt x="108314" y="127004"/>
                    <a:pt x="108314" y="127004"/>
                  </a:cubicBezTo>
                  <a:cubicBezTo>
                    <a:pt x="124718" y="122771"/>
                    <a:pt x="97202" y="139175"/>
                    <a:pt x="98789" y="130179"/>
                  </a:cubicBezTo>
                  <a:cubicBezTo>
                    <a:pt x="100376" y="121183"/>
                    <a:pt x="117839" y="82025"/>
                    <a:pt x="117839" y="73029"/>
                  </a:cubicBezTo>
                  <a:cubicBezTo>
                    <a:pt x="117839" y="64033"/>
                    <a:pt x="87677" y="79908"/>
                    <a:pt x="98789" y="76204"/>
                  </a:cubicBezTo>
                  <a:cubicBezTo>
                    <a:pt x="109901" y="72500"/>
                    <a:pt x="184514" y="50804"/>
                    <a:pt x="184514" y="50804"/>
                  </a:cubicBezTo>
                  <a:cubicBezTo>
                    <a:pt x="198272" y="46571"/>
                    <a:pt x="181339" y="50804"/>
                    <a:pt x="181339" y="50804"/>
                  </a:cubicBezTo>
                  <a:lnTo>
                    <a:pt x="219439" y="53979"/>
                  </a:lnTo>
                  <a:cubicBezTo>
                    <a:pt x="236901" y="55566"/>
                    <a:pt x="269710" y="51333"/>
                    <a:pt x="286114" y="60329"/>
                  </a:cubicBezTo>
                  <a:cubicBezTo>
                    <a:pt x="302518" y="69325"/>
                    <a:pt x="315218" y="104779"/>
                    <a:pt x="317864" y="107954"/>
                  </a:cubicBezTo>
                  <a:cubicBezTo>
                    <a:pt x="320510" y="111129"/>
                    <a:pt x="305693" y="91021"/>
                    <a:pt x="301989" y="79379"/>
                  </a:cubicBezTo>
                  <a:cubicBezTo>
                    <a:pt x="298285" y="67737"/>
                    <a:pt x="295639" y="38104"/>
                    <a:pt x="295639" y="38104"/>
                  </a:cubicBezTo>
                  <a:cubicBezTo>
                    <a:pt x="292993" y="33342"/>
                    <a:pt x="299872" y="49217"/>
                    <a:pt x="286114" y="50804"/>
                  </a:cubicBezTo>
                  <a:cubicBezTo>
                    <a:pt x="272356" y="52391"/>
                    <a:pt x="224731" y="56096"/>
                    <a:pt x="213089" y="47629"/>
                  </a:cubicBezTo>
                  <a:cubicBezTo>
                    <a:pt x="201447" y="39162"/>
                    <a:pt x="219439" y="533"/>
                    <a:pt x="216264" y="4"/>
                  </a:cubicBezTo>
                  <a:cubicBezTo>
                    <a:pt x="213089" y="-525"/>
                    <a:pt x="202506" y="41808"/>
                    <a:pt x="194039" y="44454"/>
                  </a:cubicBezTo>
                  <a:cubicBezTo>
                    <a:pt x="185572" y="47100"/>
                    <a:pt x="172872" y="15879"/>
                    <a:pt x="165464" y="15879"/>
                  </a:cubicBezTo>
                  <a:cubicBezTo>
                    <a:pt x="158056" y="15879"/>
                    <a:pt x="158585" y="39162"/>
                    <a:pt x="149589" y="44454"/>
                  </a:cubicBezTo>
                  <a:cubicBezTo>
                    <a:pt x="140593" y="49746"/>
                    <a:pt x="111489" y="47629"/>
                    <a:pt x="111489" y="47629"/>
                  </a:cubicBezTo>
                  <a:cubicBezTo>
                    <a:pt x="103552" y="44983"/>
                    <a:pt x="103022" y="25404"/>
                    <a:pt x="101964" y="28579"/>
                  </a:cubicBezTo>
                  <a:cubicBezTo>
                    <a:pt x="100906" y="31754"/>
                    <a:pt x="108843" y="66150"/>
                    <a:pt x="105139" y="66679"/>
                  </a:cubicBezTo>
                  <a:cubicBezTo>
                    <a:pt x="101435" y="67208"/>
                    <a:pt x="80797" y="26463"/>
                    <a:pt x="79739" y="31754"/>
                  </a:cubicBezTo>
                  <a:cubicBezTo>
                    <a:pt x="78681" y="37045"/>
                    <a:pt x="107256" y="89962"/>
                    <a:pt x="98789" y="98429"/>
                  </a:cubicBezTo>
                  <a:cubicBezTo>
                    <a:pt x="90322" y="106896"/>
                    <a:pt x="33701" y="81496"/>
                    <a:pt x="28939" y="82554"/>
                  </a:cubicBezTo>
                  <a:cubicBezTo>
                    <a:pt x="24177" y="83612"/>
                    <a:pt x="67568" y="96312"/>
                    <a:pt x="70214" y="104779"/>
                  </a:cubicBezTo>
                  <a:cubicBezTo>
                    <a:pt x="72860" y="113246"/>
                    <a:pt x="-5986" y="151875"/>
                    <a:pt x="364" y="155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F82B54A1-1E3A-4DF6-B825-50178CEBB93F}"/>
                </a:ext>
              </a:extLst>
            </p:cNvPr>
            <p:cNvSpPr/>
            <p:nvPr/>
          </p:nvSpPr>
          <p:spPr>
            <a:xfrm>
              <a:off x="6406397" y="2077133"/>
              <a:ext cx="283423" cy="164518"/>
            </a:xfrm>
            <a:custGeom>
              <a:avLst/>
              <a:gdLst>
                <a:gd name="connsiteX0" fmla="*/ 753 w 283423"/>
                <a:gd name="connsiteY0" fmla="*/ 78692 h 164518"/>
                <a:gd name="connsiteX1" fmla="*/ 105528 w 283423"/>
                <a:gd name="connsiteY1" fmla="*/ 31067 h 164518"/>
                <a:gd name="connsiteX2" fmla="*/ 86478 w 283423"/>
                <a:gd name="connsiteY2" fmla="*/ 27892 h 164518"/>
                <a:gd name="connsiteX3" fmla="*/ 165853 w 283423"/>
                <a:gd name="connsiteY3" fmla="*/ 37417 h 164518"/>
                <a:gd name="connsiteX4" fmla="*/ 226178 w 283423"/>
                <a:gd name="connsiteY4" fmla="*/ 62817 h 164518"/>
                <a:gd name="connsiteX5" fmla="*/ 143628 w 283423"/>
                <a:gd name="connsiteY5" fmla="*/ 46942 h 164518"/>
                <a:gd name="connsiteX6" fmla="*/ 213478 w 283423"/>
                <a:gd name="connsiteY6" fmla="*/ 75517 h 164518"/>
                <a:gd name="connsiteX7" fmla="*/ 245228 w 283423"/>
                <a:gd name="connsiteY7" fmla="*/ 110442 h 164518"/>
                <a:gd name="connsiteX8" fmla="*/ 232528 w 283423"/>
                <a:gd name="connsiteY8" fmla="*/ 145367 h 164518"/>
                <a:gd name="connsiteX9" fmla="*/ 248403 w 283423"/>
                <a:gd name="connsiteY9" fmla="*/ 126317 h 164518"/>
                <a:gd name="connsiteX10" fmla="*/ 264278 w 283423"/>
                <a:gd name="connsiteY10" fmla="*/ 142192 h 164518"/>
                <a:gd name="connsiteX11" fmla="*/ 248403 w 283423"/>
                <a:gd name="connsiteY11" fmla="*/ 164417 h 164518"/>
                <a:gd name="connsiteX12" fmla="*/ 283328 w 283423"/>
                <a:gd name="connsiteY12" fmla="*/ 132667 h 164518"/>
                <a:gd name="connsiteX13" fmla="*/ 235703 w 283423"/>
                <a:gd name="connsiteY13" fmla="*/ 65992 h 164518"/>
                <a:gd name="connsiteX14" fmla="*/ 130928 w 283423"/>
                <a:gd name="connsiteY14" fmla="*/ 2492 h 164518"/>
                <a:gd name="connsiteX15" fmla="*/ 134103 w 283423"/>
                <a:gd name="connsiteY15" fmla="*/ 15192 h 164518"/>
                <a:gd name="connsiteX16" fmla="*/ 61078 w 283423"/>
                <a:gd name="connsiteY16" fmla="*/ 37417 h 164518"/>
                <a:gd name="connsiteX17" fmla="*/ 753 w 283423"/>
                <a:gd name="connsiteY17" fmla="*/ 78692 h 16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423" h="164518">
                  <a:moveTo>
                    <a:pt x="753" y="78692"/>
                  </a:moveTo>
                  <a:cubicBezTo>
                    <a:pt x="8161" y="77634"/>
                    <a:pt x="105528" y="31067"/>
                    <a:pt x="105528" y="31067"/>
                  </a:cubicBezTo>
                  <a:cubicBezTo>
                    <a:pt x="119816" y="22600"/>
                    <a:pt x="76424" y="26834"/>
                    <a:pt x="86478" y="27892"/>
                  </a:cubicBezTo>
                  <a:cubicBezTo>
                    <a:pt x="96532" y="28950"/>
                    <a:pt x="142570" y="31596"/>
                    <a:pt x="165853" y="37417"/>
                  </a:cubicBezTo>
                  <a:cubicBezTo>
                    <a:pt x="189136" y="43238"/>
                    <a:pt x="229882" y="61230"/>
                    <a:pt x="226178" y="62817"/>
                  </a:cubicBezTo>
                  <a:cubicBezTo>
                    <a:pt x="222474" y="64404"/>
                    <a:pt x="145745" y="44825"/>
                    <a:pt x="143628" y="46942"/>
                  </a:cubicBezTo>
                  <a:cubicBezTo>
                    <a:pt x="141511" y="49059"/>
                    <a:pt x="196545" y="64934"/>
                    <a:pt x="213478" y="75517"/>
                  </a:cubicBezTo>
                  <a:cubicBezTo>
                    <a:pt x="230411" y="86100"/>
                    <a:pt x="242053" y="98800"/>
                    <a:pt x="245228" y="110442"/>
                  </a:cubicBezTo>
                  <a:cubicBezTo>
                    <a:pt x="248403" y="122084"/>
                    <a:pt x="231999" y="142721"/>
                    <a:pt x="232528" y="145367"/>
                  </a:cubicBezTo>
                  <a:cubicBezTo>
                    <a:pt x="233057" y="148013"/>
                    <a:pt x="248403" y="126317"/>
                    <a:pt x="248403" y="126317"/>
                  </a:cubicBezTo>
                  <a:cubicBezTo>
                    <a:pt x="253695" y="125788"/>
                    <a:pt x="264278" y="135842"/>
                    <a:pt x="264278" y="142192"/>
                  </a:cubicBezTo>
                  <a:cubicBezTo>
                    <a:pt x="264278" y="148542"/>
                    <a:pt x="245228" y="166004"/>
                    <a:pt x="248403" y="164417"/>
                  </a:cubicBezTo>
                  <a:cubicBezTo>
                    <a:pt x="251578" y="162830"/>
                    <a:pt x="285445" y="149071"/>
                    <a:pt x="283328" y="132667"/>
                  </a:cubicBezTo>
                  <a:cubicBezTo>
                    <a:pt x="281211" y="116263"/>
                    <a:pt x="261103" y="87688"/>
                    <a:pt x="235703" y="65992"/>
                  </a:cubicBezTo>
                  <a:cubicBezTo>
                    <a:pt x="210303" y="44296"/>
                    <a:pt x="130928" y="2492"/>
                    <a:pt x="130928" y="2492"/>
                  </a:cubicBezTo>
                  <a:cubicBezTo>
                    <a:pt x="113995" y="-5975"/>
                    <a:pt x="145745" y="9371"/>
                    <a:pt x="134103" y="15192"/>
                  </a:cubicBezTo>
                  <a:cubicBezTo>
                    <a:pt x="122461" y="21013"/>
                    <a:pt x="79599" y="31067"/>
                    <a:pt x="61078" y="37417"/>
                  </a:cubicBezTo>
                  <a:cubicBezTo>
                    <a:pt x="42557" y="43767"/>
                    <a:pt x="-6655" y="79750"/>
                    <a:pt x="753" y="78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C6903748-9352-7F36-E77C-3894AB40585F}"/>
                </a:ext>
              </a:extLst>
            </p:cNvPr>
            <p:cNvSpPr/>
            <p:nvPr/>
          </p:nvSpPr>
          <p:spPr>
            <a:xfrm>
              <a:off x="6429367" y="2187408"/>
              <a:ext cx="232479" cy="57518"/>
            </a:xfrm>
            <a:custGeom>
              <a:avLst/>
              <a:gdLst>
                <a:gd name="connsiteX0" fmla="*/ 8 w 232479"/>
                <a:gd name="connsiteY0" fmla="*/ 28742 h 57518"/>
                <a:gd name="connsiteX1" fmla="*/ 123833 w 232479"/>
                <a:gd name="connsiteY1" fmla="*/ 38267 h 57518"/>
                <a:gd name="connsiteX2" fmla="*/ 85733 w 232479"/>
                <a:gd name="connsiteY2" fmla="*/ 47792 h 57518"/>
                <a:gd name="connsiteX3" fmla="*/ 158758 w 232479"/>
                <a:gd name="connsiteY3" fmla="*/ 38267 h 57518"/>
                <a:gd name="connsiteX4" fmla="*/ 231783 w 232479"/>
                <a:gd name="connsiteY4" fmla="*/ 167 h 57518"/>
                <a:gd name="connsiteX5" fmla="*/ 190508 w 232479"/>
                <a:gd name="connsiteY5" fmla="*/ 25567 h 57518"/>
                <a:gd name="connsiteX6" fmla="*/ 107958 w 232479"/>
                <a:gd name="connsiteY6" fmla="*/ 54142 h 57518"/>
                <a:gd name="connsiteX7" fmla="*/ 117483 w 232479"/>
                <a:gd name="connsiteY7" fmla="*/ 54142 h 57518"/>
                <a:gd name="connsiteX8" fmla="*/ 8 w 232479"/>
                <a:gd name="connsiteY8" fmla="*/ 28742 h 5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479" h="57518">
                  <a:moveTo>
                    <a:pt x="8" y="28742"/>
                  </a:moveTo>
                  <a:cubicBezTo>
                    <a:pt x="1066" y="26096"/>
                    <a:pt x="109546" y="35092"/>
                    <a:pt x="123833" y="38267"/>
                  </a:cubicBezTo>
                  <a:cubicBezTo>
                    <a:pt x="138120" y="41442"/>
                    <a:pt x="79912" y="47792"/>
                    <a:pt x="85733" y="47792"/>
                  </a:cubicBezTo>
                  <a:cubicBezTo>
                    <a:pt x="91554" y="47792"/>
                    <a:pt x="134416" y="46204"/>
                    <a:pt x="158758" y="38267"/>
                  </a:cubicBezTo>
                  <a:cubicBezTo>
                    <a:pt x="183100" y="30330"/>
                    <a:pt x="226491" y="2284"/>
                    <a:pt x="231783" y="167"/>
                  </a:cubicBezTo>
                  <a:cubicBezTo>
                    <a:pt x="237075" y="-1950"/>
                    <a:pt x="211146" y="16571"/>
                    <a:pt x="190508" y="25567"/>
                  </a:cubicBezTo>
                  <a:cubicBezTo>
                    <a:pt x="169871" y="34563"/>
                    <a:pt x="107958" y="54142"/>
                    <a:pt x="107958" y="54142"/>
                  </a:cubicBezTo>
                  <a:cubicBezTo>
                    <a:pt x="95787" y="58904"/>
                    <a:pt x="132829" y="58375"/>
                    <a:pt x="117483" y="54142"/>
                  </a:cubicBezTo>
                  <a:cubicBezTo>
                    <a:pt x="102137" y="49909"/>
                    <a:pt x="-1050" y="31388"/>
                    <a:pt x="8" y="28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261BB729-23FE-9A93-77F2-E008C32889CE}"/>
                </a:ext>
              </a:extLst>
            </p:cNvPr>
            <p:cNvSpPr/>
            <p:nvPr/>
          </p:nvSpPr>
          <p:spPr>
            <a:xfrm>
              <a:off x="6441946" y="2135164"/>
              <a:ext cx="203986" cy="99968"/>
            </a:xfrm>
            <a:custGeom>
              <a:avLst/>
              <a:gdLst>
                <a:gd name="connsiteX0" fmla="*/ 129 w 203986"/>
                <a:gd name="connsiteY0" fmla="*/ 42886 h 99968"/>
                <a:gd name="connsiteX1" fmla="*/ 63629 w 203986"/>
                <a:gd name="connsiteY1" fmla="*/ 17486 h 99968"/>
                <a:gd name="connsiteX2" fmla="*/ 63629 w 203986"/>
                <a:gd name="connsiteY2" fmla="*/ 58761 h 99968"/>
                <a:gd name="connsiteX3" fmla="*/ 104904 w 203986"/>
                <a:gd name="connsiteY3" fmla="*/ 96861 h 99968"/>
                <a:gd name="connsiteX4" fmla="*/ 162054 w 203986"/>
                <a:gd name="connsiteY4" fmla="*/ 90511 h 99968"/>
                <a:gd name="connsiteX5" fmla="*/ 203329 w 203986"/>
                <a:gd name="connsiteY5" fmla="*/ 33361 h 99968"/>
                <a:gd name="connsiteX6" fmla="*/ 184279 w 203986"/>
                <a:gd name="connsiteY6" fmla="*/ 11136 h 99968"/>
                <a:gd name="connsiteX7" fmla="*/ 143004 w 203986"/>
                <a:gd name="connsiteY7" fmla="*/ 1611 h 99968"/>
                <a:gd name="connsiteX8" fmla="*/ 82679 w 203986"/>
                <a:gd name="connsiteY8" fmla="*/ 1611 h 99968"/>
                <a:gd name="connsiteX9" fmla="*/ 129 w 203986"/>
                <a:gd name="connsiteY9" fmla="*/ 42886 h 9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986" h="99968">
                  <a:moveTo>
                    <a:pt x="129" y="42886"/>
                  </a:moveTo>
                  <a:cubicBezTo>
                    <a:pt x="-3046" y="45532"/>
                    <a:pt x="53046" y="14840"/>
                    <a:pt x="63629" y="17486"/>
                  </a:cubicBezTo>
                  <a:cubicBezTo>
                    <a:pt x="74212" y="20132"/>
                    <a:pt x="56750" y="45532"/>
                    <a:pt x="63629" y="58761"/>
                  </a:cubicBezTo>
                  <a:cubicBezTo>
                    <a:pt x="70508" y="71990"/>
                    <a:pt x="88500" y="91569"/>
                    <a:pt x="104904" y="96861"/>
                  </a:cubicBezTo>
                  <a:cubicBezTo>
                    <a:pt x="121308" y="102153"/>
                    <a:pt x="145650" y="101094"/>
                    <a:pt x="162054" y="90511"/>
                  </a:cubicBezTo>
                  <a:cubicBezTo>
                    <a:pt x="178458" y="79928"/>
                    <a:pt x="199625" y="46590"/>
                    <a:pt x="203329" y="33361"/>
                  </a:cubicBezTo>
                  <a:cubicBezTo>
                    <a:pt x="207033" y="20132"/>
                    <a:pt x="194333" y="16428"/>
                    <a:pt x="184279" y="11136"/>
                  </a:cubicBezTo>
                  <a:cubicBezTo>
                    <a:pt x="174225" y="5844"/>
                    <a:pt x="159937" y="3198"/>
                    <a:pt x="143004" y="1611"/>
                  </a:cubicBezTo>
                  <a:cubicBezTo>
                    <a:pt x="126071" y="23"/>
                    <a:pt x="104904" y="-1035"/>
                    <a:pt x="82679" y="1611"/>
                  </a:cubicBezTo>
                  <a:cubicBezTo>
                    <a:pt x="60454" y="4257"/>
                    <a:pt x="3304" y="40240"/>
                    <a:pt x="129" y="428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月 92">
              <a:extLst>
                <a:ext uri="{FF2B5EF4-FFF2-40B4-BE49-F238E27FC236}">
                  <a16:creationId xmlns:a16="http://schemas.microsoft.com/office/drawing/2014/main" id="{693B459F-F6E2-FFFF-2DF5-DDAA8CD6F481}"/>
                </a:ext>
              </a:extLst>
            </p:cNvPr>
            <p:cNvSpPr/>
            <p:nvPr/>
          </p:nvSpPr>
          <p:spPr>
            <a:xfrm rot="16200000">
              <a:off x="6545622" y="2141688"/>
              <a:ext cx="45719" cy="91438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03F7C16B-DFB8-B106-7561-3226218F2319}"/>
                </a:ext>
              </a:extLst>
            </p:cNvPr>
            <p:cNvSpPr/>
            <p:nvPr/>
          </p:nvSpPr>
          <p:spPr>
            <a:xfrm>
              <a:off x="7131593" y="2066902"/>
              <a:ext cx="386920" cy="150112"/>
            </a:xfrm>
            <a:custGeom>
              <a:avLst/>
              <a:gdLst>
                <a:gd name="connsiteX0" fmla="*/ 2632 w 386920"/>
                <a:gd name="connsiteY0" fmla="*/ 127023 h 150112"/>
                <a:gd name="connsiteX1" fmla="*/ 132807 w 386920"/>
                <a:gd name="connsiteY1" fmla="*/ 50823 h 150112"/>
                <a:gd name="connsiteX2" fmla="*/ 110582 w 386920"/>
                <a:gd name="connsiteY2" fmla="*/ 63523 h 150112"/>
                <a:gd name="connsiteX3" fmla="*/ 196307 w 386920"/>
                <a:gd name="connsiteY3" fmla="*/ 69873 h 150112"/>
                <a:gd name="connsiteX4" fmla="*/ 253457 w 386920"/>
                <a:gd name="connsiteY4" fmla="*/ 88923 h 150112"/>
                <a:gd name="connsiteX5" fmla="*/ 253457 w 386920"/>
                <a:gd name="connsiteY5" fmla="*/ 111148 h 150112"/>
                <a:gd name="connsiteX6" fmla="*/ 304257 w 386920"/>
                <a:gd name="connsiteY6" fmla="*/ 139723 h 150112"/>
                <a:gd name="connsiteX7" fmla="*/ 386807 w 386920"/>
                <a:gd name="connsiteY7" fmla="*/ 149248 h 150112"/>
                <a:gd name="connsiteX8" fmla="*/ 323307 w 386920"/>
                <a:gd name="connsiteY8" fmla="*/ 146073 h 150112"/>
                <a:gd name="connsiteX9" fmla="*/ 374107 w 386920"/>
                <a:gd name="connsiteY9" fmla="*/ 117498 h 150112"/>
                <a:gd name="connsiteX10" fmla="*/ 269332 w 386920"/>
                <a:gd name="connsiteY10" fmla="*/ 92098 h 150112"/>
                <a:gd name="connsiteX11" fmla="*/ 285207 w 386920"/>
                <a:gd name="connsiteY11" fmla="*/ 22248 h 150112"/>
                <a:gd name="connsiteX12" fmla="*/ 275682 w 386920"/>
                <a:gd name="connsiteY12" fmla="*/ 63523 h 150112"/>
                <a:gd name="connsiteX13" fmla="*/ 205832 w 386920"/>
                <a:gd name="connsiteY13" fmla="*/ 50823 h 150112"/>
                <a:gd name="connsiteX14" fmla="*/ 224882 w 386920"/>
                <a:gd name="connsiteY14" fmla="*/ 3198 h 150112"/>
                <a:gd name="connsiteX15" fmla="*/ 189957 w 386920"/>
                <a:gd name="connsiteY15" fmla="*/ 31773 h 150112"/>
                <a:gd name="connsiteX16" fmla="*/ 155032 w 386920"/>
                <a:gd name="connsiteY16" fmla="*/ 50823 h 150112"/>
                <a:gd name="connsiteX17" fmla="*/ 135982 w 386920"/>
                <a:gd name="connsiteY17" fmla="*/ 23 h 150112"/>
                <a:gd name="connsiteX18" fmla="*/ 129632 w 386920"/>
                <a:gd name="connsiteY18" fmla="*/ 44473 h 150112"/>
                <a:gd name="connsiteX19" fmla="*/ 97882 w 386920"/>
                <a:gd name="connsiteY19" fmla="*/ 60348 h 150112"/>
                <a:gd name="connsiteX20" fmla="*/ 69307 w 386920"/>
                <a:gd name="connsiteY20" fmla="*/ 31773 h 150112"/>
                <a:gd name="connsiteX21" fmla="*/ 78832 w 386920"/>
                <a:gd name="connsiteY21" fmla="*/ 82573 h 150112"/>
                <a:gd name="connsiteX22" fmla="*/ 40732 w 386920"/>
                <a:gd name="connsiteY22" fmla="*/ 50823 h 150112"/>
                <a:gd name="connsiteX23" fmla="*/ 43907 w 386920"/>
                <a:gd name="connsiteY23" fmla="*/ 73048 h 150112"/>
                <a:gd name="connsiteX24" fmla="*/ 2632 w 386920"/>
                <a:gd name="connsiteY24" fmla="*/ 127023 h 15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6920" h="150112">
                  <a:moveTo>
                    <a:pt x="2632" y="127023"/>
                  </a:moveTo>
                  <a:cubicBezTo>
                    <a:pt x="17449" y="123319"/>
                    <a:pt x="114815" y="61406"/>
                    <a:pt x="132807" y="50823"/>
                  </a:cubicBezTo>
                  <a:cubicBezTo>
                    <a:pt x="150799" y="40240"/>
                    <a:pt x="99999" y="60348"/>
                    <a:pt x="110582" y="63523"/>
                  </a:cubicBezTo>
                  <a:cubicBezTo>
                    <a:pt x="121165" y="66698"/>
                    <a:pt x="172495" y="65640"/>
                    <a:pt x="196307" y="69873"/>
                  </a:cubicBezTo>
                  <a:cubicBezTo>
                    <a:pt x="220119" y="74106"/>
                    <a:pt x="243932" y="82044"/>
                    <a:pt x="253457" y="88923"/>
                  </a:cubicBezTo>
                  <a:cubicBezTo>
                    <a:pt x="262982" y="95802"/>
                    <a:pt x="244990" y="102681"/>
                    <a:pt x="253457" y="111148"/>
                  </a:cubicBezTo>
                  <a:cubicBezTo>
                    <a:pt x="261924" y="119615"/>
                    <a:pt x="282032" y="133373"/>
                    <a:pt x="304257" y="139723"/>
                  </a:cubicBezTo>
                  <a:cubicBezTo>
                    <a:pt x="326482" y="146073"/>
                    <a:pt x="383632" y="148190"/>
                    <a:pt x="386807" y="149248"/>
                  </a:cubicBezTo>
                  <a:cubicBezTo>
                    <a:pt x="389982" y="150306"/>
                    <a:pt x="325424" y="151365"/>
                    <a:pt x="323307" y="146073"/>
                  </a:cubicBezTo>
                  <a:cubicBezTo>
                    <a:pt x="321190" y="140781"/>
                    <a:pt x="383103" y="126494"/>
                    <a:pt x="374107" y="117498"/>
                  </a:cubicBezTo>
                  <a:cubicBezTo>
                    <a:pt x="365111" y="108502"/>
                    <a:pt x="284149" y="107973"/>
                    <a:pt x="269332" y="92098"/>
                  </a:cubicBezTo>
                  <a:cubicBezTo>
                    <a:pt x="254515" y="76223"/>
                    <a:pt x="284149" y="27010"/>
                    <a:pt x="285207" y="22248"/>
                  </a:cubicBezTo>
                  <a:cubicBezTo>
                    <a:pt x="286265" y="17486"/>
                    <a:pt x="288911" y="58761"/>
                    <a:pt x="275682" y="63523"/>
                  </a:cubicBezTo>
                  <a:cubicBezTo>
                    <a:pt x="262453" y="68285"/>
                    <a:pt x="214299" y="60877"/>
                    <a:pt x="205832" y="50823"/>
                  </a:cubicBezTo>
                  <a:cubicBezTo>
                    <a:pt x="197365" y="40769"/>
                    <a:pt x="227528" y="6373"/>
                    <a:pt x="224882" y="3198"/>
                  </a:cubicBezTo>
                  <a:cubicBezTo>
                    <a:pt x="222236" y="23"/>
                    <a:pt x="201599" y="23835"/>
                    <a:pt x="189957" y="31773"/>
                  </a:cubicBezTo>
                  <a:cubicBezTo>
                    <a:pt x="178315" y="39710"/>
                    <a:pt x="164028" y="56115"/>
                    <a:pt x="155032" y="50823"/>
                  </a:cubicBezTo>
                  <a:cubicBezTo>
                    <a:pt x="146036" y="45531"/>
                    <a:pt x="140215" y="1081"/>
                    <a:pt x="135982" y="23"/>
                  </a:cubicBezTo>
                  <a:cubicBezTo>
                    <a:pt x="131749" y="-1035"/>
                    <a:pt x="135982" y="34419"/>
                    <a:pt x="129632" y="44473"/>
                  </a:cubicBezTo>
                  <a:cubicBezTo>
                    <a:pt x="123282" y="54527"/>
                    <a:pt x="107936" y="62465"/>
                    <a:pt x="97882" y="60348"/>
                  </a:cubicBezTo>
                  <a:cubicBezTo>
                    <a:pt x="87828" y="58231"/>
                    <a:pt x="72482" y="28069"/>
                    <a:pt x="69307" y="31773"/>
                  </a:cubicBezTo>
                  <a:cubicBezTo>
                    <a:pt x="66132" y="35477"/>
                    <a:pt x="83594" y="79398"/>
                    <a:pt x="78832" y="82573"/>
                  </a:cubicBezTo>
                  <a:cubicBezTo>
                    <a:pt x="74070" y="85748"/>
                    <a:pt x="46553" y="52410"/>
                    <a:pt x="40732" y="50823"/>
                  </a:cubicBezTo>
                  <a:cubicBezTo>
                    <a:pt x="34911" y="49235"/>
                    <a:pt x="47611" y="67756"/>
                    <a:pt x="43907" y="73048"/>
                  </a:cubicBezTo>
                  <a:cubicBezTo>
                    <a:pt x="40203" y="78340"/>
                    <a:pt x="-12185" y="130727"/>
                    <a:pt x="2632" y="127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508DD63C-48EE-1767-9483-82210CAEFA02}"/>
                </a:ext>
              </a:extLst>
            </p:cNvPr>
            <p:cNvSpPr/>
            <p:nvPr/>
          </p:nvSpPr>
          <p:spPr>
            <a:xfrm>
              <a:off x="7099171" y="2063734"/>
              <a:ext cx="363047" cy="181272"/>
            </a:xfrm>
            <a:custGeom>
              <a:avLst/>
              <a:gdLst>
                <a:gd name="connsiteX0" fmla="*/ 85854 w 363047"/>
                <a:gd name="connsiteY0" fmla="*/ 180991 h 181272"/>
                <a:gd name="connsiteX1" fmla="*/ 19179 w 363047"/>
                <a:gd name="connsiteY1" fmla="*/ 149241 h 181272"/>
                <a:gd name="connsiteX2" fmla="*/ 44579 w 363047"/>
                <a:gd name="connsiteY2" fmla="*/ 73041 h 181272"/>
                <a:gd name="connsiteX3" fmla="*/ 25529 w 363047"/>
                <a:gd name="connsiteY3" fmla="*/ 104791 h 181272"/>
                <a:gd name="connsiteX4" fmla="*/ 108079 w 363047"/>
                <a:gd name="connsiteY4" fmla="*/ 25416 h 181272"/>
                <a:gd name="connsiteX5" fmla="*/ 82679 w 363047"/>
                <a:gd name="connsiteY5" fmla="*/ 44466 h 181272"/>
                <a:gd name="connsiteX6" fmla="*/ 190629 w 363047"/>
                <a:gd name="connsiteY6" fmla="*/ 22241 h 181272"/>
                <a:gd name="connsiteX7" fmla="*/ 165229 w 363047"/>
                <a:gd name="connsiteY7" fmla="*/ 12716 h 181272"/>
                <a:gd name="connsiteX8" fmla="*/ 257304 w 363047"/>
                <a:gd name="connsiteY8" fmla="*/ 15891 h 181272"/>
                <a:gd name="connsiteX9" fmla="*/ 362079 w 363047"/>
                <a:gd name="connsiteY9" fmla="*/ 82566 h 181272"/>
                <a:gd name="connsiteX10" fmla="*/ 301754 w 363047"/>
                <a:gd name="connsiteY10" fmla="*/ 25416 h 181272"/>
                <a:gd name="connsiteX11" fmla="*/ 174754 w 363047"/>
                <a:gd name="connsiteY11" fmla="*/ 16 h 181272"/>
                <a:gd name="connsiteX12" fmla="*/ 79504 w 363047"/>
                <a:gd name="connsiteY12" fmla="*/ 28591 h 181272"/>
                <a:gd name="connsiteX13" fmla="*/ 95379 w 363047"/>
                <a:gd name="connsiteY13" fmla="*/ 15891 h 181272"/>
                <a:gd name="connsiteX14" fmla="*/ 38229 w 363047"/>
                <a:gd name="connsiteY14" fmla="*/ 92091 h 181272"/>
                <a:gd name="connsiteX15" fmla="*/ 129 w 363047"/>
                <a:gd name="connsiteY15" fmla="*/ 133366 h 181272"/>
                <a:gd name="connsiteX16" fmla="*/ 85854 w 363047"/>
                <a:gd name="connsiteY16" fmla="*/ 180991 h 18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3047" h="181272">
                  <a:moveTo>
                    <a:pt x="85854" y="180991"/>
                  </a:moveTo>
                  <a:cubicBezTo>
                    <a:pt x="89029" y="183637"/>
                    <a:pt x="26058" y="167233"/>
                    <a:pt x="19179" y="149241"/>
                  </a:cubicBezTo>
                  <a:cubicBezTo>
                    <a:pt x="12300" y="131249"/>
                    <a:pt x="43521" y="80449"/>
                    <a:pt x="44579" y="73041"/>
                  </a:cubicBezTo>
                  <a:cubicBezTo>
                    <a:pt x="45637" y="65633"/>
                    <a:pt x="14946" y="112728"/>
                    <a:pt x="25529" y="104791"/>
                  </a:cubicBezTo>
                  <a:cubicBezTo>
                    <a:pt x="36112" y="96854"/>
                    <a:pt x="98554" y="35470"/>
                    <a:pt x="108079" y="25416"/>
                  </a:cubicBezTo>
                  <a:cubicBezTo>
                    <a:pt x="117604" y="15362"/>
                    <a:pt x="68921" y="44995"/>
                    <a:pt x="82679" y="44466"/>
                  </a:cubicBezTo>
                  <a:cubicBezTo>
                    <a:pt x="96437" y="43937"/>
                    <a:pt x="176871" y="27533"/>
                    <a:pt x="190629" y="22241"/>
                  </a:cubicBezTo>
                  <a:cubicBezTo>
                    <a:pt x="204387" y="16949"/>
                    <a:pt x="154117" y="13774"/>
                    <a:pt x="165229" y="12716"/>
                  </a:cubicBezTo>
                  <a:cubicBezTo>
                    <a:pt x="176341" y="11658"/>
                    <a:pt x="224496" y="4249"/>
                    <a:pt x="257304" y="15891"/>
                  </a:cubicBezTo>
                  <a:cubicBezTo>
                    <a:pt x="290112" y="27533"/>
                    <a:pt x="354671" y="80979"/>
                    <a:pt x="362079" y="82566"/>
                  </a:cubicBezTo>
                  <a:cubicBezTo>
                    <a:pt x="369487" y="84153"/>
                    <a:pt x="332975" y="39174"/>
                    <a:pt x="301754" y="25416"/>
                  </a:cubicBezTo>
                  <a:cubicBezTo>
                    <a:pt x="270533" y="11658"/>
                    <a:pt x="211796" y="-513"/>
                    <a:pt x="174754" y="16"/>
                  </a:cubicBezTo>
                  <a:cubicBezTo>
                    <a:pt x="137712" y="545"/>
                    <a:pt x="79504" y="28591"/>
                    <a:pt x="79504" y="28591"/>
                  </a:cubicBezTo>
                  <a:cubicBezTo>
                    <a:pt x="66275" y="31237"/>
                    <a:pt x="102258" y="5308"/>
                    <a:pt x="95379" y="15891"/>
                  </a:cubicBezTo>
                  <a:cubicBezTo>
                    <a:pt x="88500" y="26474"/>
                    <a:pt x="54104" y="72512"/>
                    <a:pt x="38229" y="92091"/>
                  </a:cubicBezTo>
                  <a:cubicBezTo>
                    <a:pt x="22354" y="111670"/>
                    <a:pt x="-1988" y="119608"/>
                    <a:pt x="129" y="133366"/>
                  </a:cubicBezTo>
                  <a:cubicBezTo>
                    <a:pt x="2246" y="147124"/>
                    <a:pt x="82679" y="178345"/>
                    <a:pt x="85854" y="1809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5F502178-C182-B1B4-DE9D-C44B27168EFA}"/>
                </a:ext>
              </a:extLst>
            </p:cNvPr>
            <p:cNvSpPr/>
            <p:nvPr/>
          </p:nvSpPr>
          <p:spPr>
            <a:xfrm>
              <a:off x="7134215" y="2152600"/>
              <a:ext cx="288939" cy="104837"/>
            </a:xfrm>
            <a:custGeom>
              <a:avLst/>
              <a:gdLst>
                <a:gd name="connsiteX0" fmla="*/ 28585 w 288939"/>
                <a:gd name="connsiteY0" fmla="*/ 50 h 104837"/>
                <a:gd name="connsiteX1" fmla="*/ 101610 w 288939"/>
                <a:gd name="connsiteY1" fmla="*/ 85775 h 104837"/>
                <a:gd name="connsiteX2" fmla="*/ 85735 w 288939"/>
                <a:gd name="connsiteY2" fmla="*/ 82600 h 104837"/>
                <a:gd name="connsiteX3" fmla="*/ 238135 w 288939"/>
                <a:gd name="connsiteY3" fmla="*/ 69900 h 104837"/>
                <a:gd name="connsiteX4" fmla="*/ 209560 w 288939"/>
                <a:gd name="connsiteY4" fmla="*/ 76250 h 104837"/>
                <a:gd name="connsiteX5" fmla="*/ 288935 w 288939"/>
                <a:gd name="connsiteY5" fmla="*/ 31800 h 104837"/>
                <a:gd name="connsiteX6" fmla="*/ 212735 w 288939"/>
                <a:gd name="connsiteY6" fmla="*/ 76250 h 104837"/>
                <a:gd name="connsiteX7" fmla="*/ 107960 w 288939"/>
                <a:gd name="connsiteY7" fmla="*/ 104825 h 104837"/>
                <a:gd name="connsiteX8" fmla="*/ 76210 w 288939"/>
                <a:gd name="connsiteY8" fmla="*/ 73075 h 104837"/>
                <a:gd name="connsiteX9" fmla="*/ 98435 w 288939"/>
                <a:gd name="connsiteY9" fmla="*/ 98475 h 104837"/>
                <a:gd name="connsiteX10" fmla="*/ 10 w 288939"/>
                <a:gd name="connsiteY10" fmla="*/ 73075 h 104837"/>
                <a:gd name="connsiteX11" fmla="*/ 92085 w 288939"/>
                <a:gd name="connsiteY11" fmla="*/ 79425 h 104837"/>
                <a:gd name="connsiteX12" fmla="*/ 69860 w 288939"/>
                <a:gd name="connsiteY12" fmla="*/ 73075 h 104837"/>
                <a:gd name="connsiteX13" fmla="*/ 28585 w 288939"/>
                <a:gd name="connsiteY13" fmla="*/ 50 h 10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939" h="104837">
                  <a:moveTo>
                    <a:pt x="28585" y="50"/>
                  </a:moveTo>
                  <a:cubicBezTo>
                    <a:pt x="33877" y="2167"/>
                    <a:pt x="92085" y="72017"/>
                    <a:pt x="101610" y="85775"/>
                  </a:cubicBezTo>
                  <a:cubicBezTo>
                    <a:pt x="111135" y="99533"/>
                    <a:pt x="62981" y="85246"/>
                    <a:pt x="85735" y="82600"/>
                  </a:cubicBezTo>
                  <a:cubicBezTo>
                    <a:pt x="108489" y="79954"/>
                    <a:pt x="217498" y="70958"/>
                    <a:pt x="238135" y="69900"/>
                  </a:cubicBezTo>
                  <a:cubicBezTo>
                    <a:pt x="258772" y="68842"/>
                    <a:pt x="201093" y="82600"/>
                    <a:pt x="209560" y="76250"/>
                  </a:cubicBezTo>
                  <a:cubicBezTo>
                    <a:pt x="218027" y="69900"/>
                    <a:pt x="288406" y="31800"/>
                    <a:pt x="288935" y="31800"/>
                  </a:cubicBezTo>
                  <a:cubicBezTo>
                    <a:pt x="289464" y="31800"/>
                    <a:pt x="242897" y="64079"/>
                    <a:pt x="212735" y="76250"/>
                  </a:cubicBezTo>
                  <a:cubicBezTo>
                    <a:pt x="182573" y="88421"/>
                    <a:pt x="130714" y="105354"/>
                    <a:pt x="107960" y="104825"/>
                  </a:cubicBezTo>
                  <a:cubicBezTo>
                    <a:pt x="85206" y="104296"/>
                    <a:pt x="77798" y="74133"/>
                    <a:pt x="76210" y="73075"/>
                  </a:cubicBezTo>
                  <a:cubicBezTo>
                    <a:pt x="74622" y="72017"/>
                    <a:pt x="111135" y="98475"/>
                    <a:pt x="98435" y="98475"/>
                  </a:cubicBezTo>
                  <a:cubicBezTo>
                    <a:pt x="85735" y="98475"/>
                    <a:pt x="1068" y="76250"/>
                    <a:pt x="10" y="73075"/>
                  </a:cubicBezTo>
                  <a:cubicBezTo>
                    <a:pt x="-1048" y="69900"/>
                    <a:pt x="80443" y="79425"/>
                    <a:pt x="92085" y="79425"/>
                  </a:cubicBezTo>
                  <a:cubicBezTo>
                    <a:pt x="103727" y="79425"/>
                    <a:pt x="78327" y="82600"/>
                    <a:pt x="69860" y="73075"/>
                  </a:cubicBezTo>
                  <a:cubicBezTo>
                    <a:pt x="61393" y="63550"/>
                    <a:pt x="23293" y="-2067"/>
                    <a:pt x="28585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4BD2631B-C30A-3DB4-AB4E-1AF8145F3DF2}"/>
                </a:ext>
              </a:extLst>
            </p:cNvPr>
            <p:cNvSpPr/>
            <p:nvPr/>
          </p:nvSpPr>
          <p:spPr>
            <a:xfrm>
              <a:off x="7149846" y="2123910"/>
              <a:ext cx="48124" cy="102187"/>
            </a:xfrm>
            <a:custGeom>
              <a:avLst/>
              <a:gdLst>
                <a:gd name="connsiteX0" fmla="*/ 19304 w 48124"/>
                <a:gd name="connsiteY0" fmla="*/ 165 h 102187"/>
                <a:gd name="connsiteX1" fmla="*/ 47879 w 48124"/>
                <a:gd name="connsiteY1" fmla="*/ 57315 h 102187"/>
                <a:gd name="connsiteX2" fmla="*/ 254 w 48124"/>
                <a:gd name="connsiteY2" fmla="*/ 101765 h 102187"/>
                <a:gd name="connsiteX3" fmla="*/ 28829 w 48124"/>
                <a:gd name="connsiteY3" fmla="*/ 76365 h 102187"/>
                <a:gd name="connsiteX4" fmla="*/ 19304 w 48124"/>
                <a:gd name="connsiteY4" fmla="*/ 165 h 1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24" h="102187">
                  <a:moveTo>
                    <a:pt x="19304" y="165"/>
                  </a:moveTo>
                  <a:cubicBezTo>
                    <a:pt x="22479" y="-3010"/>
                    <a:pt x="51054" y="40382"/>
                    <a:pt x="47879" y="57315"/>
                  </a:cubicBezTo>
                  <a:cubicBezTo>
                    <a:pt x="44704" y="74248"/>
                    <a:pt x="3429" y="98590"/>
                    <a:pt x="254" y="101765"/>
                  </a:cubicBezTo>
                  <a:cubicBezTo>
                    <a:pt x="-2921" y="104940"/>
                    <a:pt x="24596" y="89594"/>
                    <a:pt x="28829" y="76365"/>
                  </a:cubicBezTo>
                  <a:cubicBezTo>
                    <a:pt x="33062" y="63136"/>
                    <a:pt x="16129" y="3340"/>
                    <a:pt x="19304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9F1DF4A1-61CE-8CCD-B31E-27B51993147F}"/>
                </a:ext>
              </a:extLst>
            </p:cNvPr>
            <p:cNvSpPr/>
            <p:nvPr/>
          </p:nvSpPr>
          <p:spPr>
            <a:xfrm>
              <a:off x="7169039" y="2110769"/>
              <a:ext cx="227819" cy="129944"/>
            </a:xfrm>
            <a:custGeom>
              <a:avLst/>
              <a:gdLst>
                <a:gd name="connsiteX0" fmla="*/ 111 w 227819"/>
                <a:gd name="connsiteY0" fmla="*/ 48231 h 129944"/>
                <a:gd name="connsiteX1" fmla="*/ 89011 w 227819"/>
                <a:gd name="connsiteY1" fmla="*/ 606 h 129944"/>
                <a:gd name="connsiteX2" fmla="*/ 219186 w 227819"/>
                <a:gd name="connsiteY2" fmla="*/ 22831 h 129944"/>
                <a:gd name="connsiteX3" fmla="*/ 212836 w 227819"/>
                <a:gd name="connsiteY3" fmla="*/ 45056 h 129944"/>
                <a:gd name="connsiteX4" fmla="*/ 190611 w 227819"/>
                <a:gd name="connsiteY4" fmla="*/ 73631 h 129944"/>
                <a:gd name="connsiteX5" fmla="*/ 162036 w 227819"/>
                <a:gd name="connsiteY5" fmla="*/ 127606 h 129944"/>
                <a:gd name="connsiteX6" fmla="*/ 95361 w 227819"/>
                <a:gd name="connsiteY6" fmla="*/ 114906 h 129944"/>
                <a:gd name="connsiteX7" fmla="*/ 63611 w 227819"/>
                <a:gd name="connsiteY7" fmla="*/ 67281 h 129944"/>
                <a:gd name="connsiteX8" fmla="*/ 69961 w 227819"/>
                <a:gd name="connsiteY8" fmla="*/ 45056 h 129944"/>
                <a:gd name="connsiteX9" fmla="*/ 111 w 227819"/>
                <a:gd name="connsiteY9" fmla="*/ 48231 h 12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819" h="129944">
                  <a:moveTo>
                    <a:pt x="111" y="48231"/>
                  </a:moveTo>
                  <a:cubicBezTo>
                    <a:pt x="3286" y="40823"/>
                    <a:pt x="52499" y="4839"/>
                    <a:pt x="89011" y="606"/>
                  </a:cubicBezTo>
                  <a:cubicBezTo>
                    <a:pt x="125524" y="-3627"/>
                    <a:pt x="198549" y="15423"/>
                    <a:pt x="219186" y="22831"/>
                  </a:cubicBezTo>
                  <a:cubicBezTo>
                    <a:pt x="239823" y="30239"/>
                    <a:pt x="217599" y="36589"/>
                    <a:pt x="212836" y="45056"/>
                  </a:cubicBezTo>
                  <a:cubicBezTo>
                    <a:pt x="208073" y="53523"/>
                    <a:pt x="199078" y="59873"/>
                    <a:pt x="190611" y="73631"/>
                  </a:cubicBezTo>
                  <a:cubicBezTo>
                    <a:pt x="182144" y="87389"/>
                    <a:pt x="177911" y="120727"/>
                    <a:pt x="162036" y="127606"/>
                  </a:cubicBezTo>
                  <a:cubicBezTo>
                    <a:pt x="146161" y="134485"/>
                    <a:pt x="111765" y="124960"/>
                    <a:pt x="95361" y="114906"/>
                  </a:cubicBezTo>
                  <a:cubicBezTo>
                    <a:pt x="78957" y="104852"/>
                    <a:pt x="67844" y="78923"/>
                    <a:pt x="63611" y="67281"/>
                  </a:cubicBezTo>
                  <a:cubicBezTo>
                    <a:pt x="59378" y="55639"/>
                    <a:pt x="77369" y="48760"/>
                    <a:pt x="69961" y="45056"/>
                  </a:cubicBezTo>
                  <a:cubicBezTo>
                    <a:pt x="62553" y="41352"/>
                    <a:pt x="-3064" y="55639"/>
                    <a:pt x="111" y="48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月 99">
              <a:extLst>
                <a:ext uri="{FF2B5EF4-FFF2-40B4-BE49-F238E27FC236}">
                  <a16:creationId xmlns:a16="http://schemas.microsoft.com/office/drawing/2014/main" id="{08B66494-0AA1-D41B-1579-DA6A96675477}"/>
                </a:ext>
              </a:extLst>
            </p:cNvPr>
            <p:cNvSpPr/>
            <p:nvPr/>
          </p:nvSpPr>
          <p:spPr>
            <a:xfrm rot="15362470">
              <a:off x="7278058" y="2141148"/>
              <a:ext cx="45719" cy="91438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666939B1-8290-9D30-4369-767FD26B13AC}"/>
                </a:ext>
              </a:extLst>
            </p:cNvPr>
            <p:cNvSpPr/>
            <p:nvPr/>
          </p:nvSpPr>
          <p:spPr>
            <a:xfrm>
              <a:off x="6289675" y="1859579"/>
              <a:ext cx="409612" cy="102638"/>
            </a:xfrm>
            <a:custGeom>
              <a:avLst/>
              <a:gdLst>
                <a:gd name="connsiteX0" fmla="*/ 0 w 409612"/>
                <a:gd name="connsiteY0" fmla="*/ 102571 h 102638"/>
                <a:gd name="connsiteX1" fmla="*/ 104775 w 409612"/>
                <a:gd name="connsiteY1" fmla="*/ 42246 h 102638"/>
                <a:gd name="connsiteX2" fmla="*/ 117475 w 409612"/>
                <a:gd name="connsiteY2" fmla="*/ 16846 h 102638"/>
                <a:gd name="connsiteX3" fmla="*/ 98425 w 409612"/>
                <a:gd name="connsiteY3" fmla="*/ 29546 h 102638"/>
                <a:gd name="connsiteX4" fmla="*/ 206375 w 409612"/>
                <a:gd name="connsiteY4" fmla="*/ 10496 h 102638"/>
                <a:gd name="connsiteX5" fmla="*/ 206375 w 409612"/>
                <a:gd name="connsiteY5" fmla="*/ 10496 h 102638"/>
                <a:gd name="connsiteX6" fmla="*/ 349250 w 409612"/>
                <a:gd name="connsiteY6" fmla="*/ 39071 h 102638"/>
                <a:gd name="connsiteX7" fmla="*/ 314325 w 409612"/>
                <a:gd name="connsiteY7" fmla="*/ 35896 h 102638"/>
                <a:gd name="connsiteX8" fmla="*/ 409575 w 409612"/>
                <a:gd name="connsiteY8" fmla="*/ 80346 h 102638"/>
                <a:gd name="connsiteX9" fmla="*/ 301625 w 409612"/>
                <a:gd name="connsiteY9" fmla="*/ 45421 h 102638"/>
                <a:gd name="connsiteX10" fmla="*/ 193675 w 409612"/>
                <a:gd name="connsiteY10" fmla="*/ 13671 h 102638"/>
                <a:gd name="connsiteX11" fmla="*/ 257175 w 409612"/>
                <a:gd name="connsiteY11" fmla="*/ 7321 h 102638"/>
                <a:gd name="connsiteX12" fmla="*/ 171450 w 409612"/>
                <a:gd name="connsiteY12" fmla="*/ 971 h 102638"/>
                <a:gd name="connsiteX13" fmla="*/ 104775 w 409612"/>
                <a:gd name="connsiteY13" fmla="*/ 29546 h 102638"/>
                <a:gd name="connsiteX14" fmla="*/ 0 w 409612"/>
                <a:gd name="connsiteY14" fmla="*/ 102571 h 1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612" h="102638">
                  <a:moveTo>
                    <a:pt x="0" y="102571"/>
                  </a:moveTo>
                  <a:cubicBezTo>
                    <a:pt x="0" y="104688"/>
                    <a:pt x="85196" y="56533"/>
                    <a:pt x="104775" y="42246"/>
                  </a:cubicBezTo>
                  <a:cubicBezTo>
                    <a:pt x="124354" y="27959"/>
                    <a:pt x="118533" y="18963"/>
                    <a:pt x="117475" y="16846"/>
                  </a:cubicBezTo>
                  <a:cubicBezTo>
                    <a:pt x="116417" y="14729"/>
                    <a:pt x="83608" y="30604"/>
                    <a:pt x="98425" y="29546"/>
                  </a:cubicBezTo>
                  <a:cubicBezTo>
                    <a:pt x="113242" y="28488"/>
                    <a:pt x="206375" y="10496"/>
                    <a:pt x="206375" y="10496"/>
                  </a:cubicBezTo>
                  <a:lnTo>
                    <a:pt x="206375" y="10496"/>
                  </a:lnTo>
                  <a:lnTo>
                    <a:pt x="349250" y="39071"/>
                  </a:lnTo>
                  <a:cubicBezTo>
                    <a:pt x="367242" y="43304"/>
                    <a:pt x="304271" y="29017"/>
                    <a:pt x="314325" y="35896"/>
                  </a:cubicBezTo>
                  <a:cubicBezTo>
                    <a:pt x="324379" y="42775"/>
                    <a:pt x="411692" y="78758"/>
                    <a:pt x="409575" y="80346"/>
                  </a:cubicBezTo>
                  <a:cubicBezTo>
                    <a:pt x="407458" y="81934"/>
                    <a:pt x="337608" y="56534"/>
                    <a:pt x="301625" y="45421"/>
                  </a:cubicBezTo>
                  <a:cubicBezTo>
                    <a:pt x="265642" y="34308"/>
                    <a:pt x="201083" y="20021"/>
                    <a:pt x="193675" y="13671"/>
                  </a:cubicBezTo>
                  <a:cubicBezTo>
                    <a:pt x="186267" y="7321"/>
                    <a:pt x="260879" y="9438"/>
                    <a:pt x="257175" y="7321"/>
                  </a:cubicBezTo>
                  <a:cubicBezTo>
                    <a:pt x="253471" y="5204"/>
                    <a:pt x="196850" y="-2733"/>
                    <a:pt x="171450" y="971"/>
                  </a:cubicBezTo>
                  <a:cubicBezTo>
                    <a:pt x="146050" y="4675"/>
                    <a:pt x="129117" y="15788"/>
                    <a:pt x="104775" y="29546"/>
                  </a:cubicBezTo>
                  <a:cubicBezTo>
                    <a:pt x="80433" y="43304"/>
                    <a:pt x="0" y="100454"/>
                    <a:pt x="0" y="1025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B8F0961D-C483-6D72-B033-D1A29FAF2A11}"/>
                </a:ext>
              </a:extLst>
            </p:cNvPr>
            <p:cNvSpPr/>
            <p:nvPr/>
          </p:nvSpPr>
          <p:spPr>
            <a:xfrm>
              <a:off x="6349987" y="1917619"/>
              <a:ext cx="324261" cy="47767"/>
            </a:xfrm>
            <a:custGeom>
              <a:avLst/>
              <a:gdLst>
                <a:gd name="connsiteX0" fmla="*/ 13 w 324261"/>
                <a:gd name="connsiteY0" fmla="*/ 25481 h 47767"/>
                <a:gd name="connsiteX1" fmla="*/ 85738 w 324261"/>
                <a:gd name="connsiteY1" fmla="*/ 15956 h 47767"/>
                <a:gd name="connsiteX2" fmla="*/ 161938 w 324261"/>
                <a:gd name="connsiteY2" fmla="*/ 47706 h 47767"/>
                <a:gd name="connsiteX3" fmla="*/ 136538 w 324261"/>
                <a:gd name="connsiteY3" fmla="*/ 6431 h 47767"/>
                <a:gd name="connsiteX4" fmla="*/ 228613 w 324261"/>
                <a:gd name="connsiteY4" fmla="*/ 35006 h 47767"/>
                <a:gd name="connsiteX5" fmla="*/ 193688 w 324261"/>
                <a:gd name="connsiteY5" fmla="*/ 15956 h 47767"/>
                <a:gd name="connsiteX6" fmla="*/ 241313 w 324261"/>
                <a:gd name="connsiteY6" fmla="*/ 44531 h 47767"/>
                <a:gd name="connsiteX7" fmla="*/ 323863 w 324261"/>
                <a:gd name="connsiteY7" fmla="*/ 19131 h 47767"/>
                <a:gd name="connsiteX8" fmla="*/ 266713 w 324261"/>
                <a:gd name="connsiteY8" fmla="*/ 31831 h 47767"/>
                <a:gd name="connsiteX9" fmla="*/ 136538 w 324261"/>
                <a:gd name="connsiteY9" fmla="*/ 81 h 47767"/>
                <a:gd name="connsiteX10" fmla="*/ 139713 w 324261"/>
                <a:gd name="connsiteY10" fmla="*/ 22306 h 47767"/>
                <a:gd name="connsiteX11" fmla="*/ 92088 w 324261"/>
                <a:gd name="connsiteY11" fmla="*/ 9606 h 47767"/>
                <a:gd name="connsiteX12" fmla="*/ 13 w 324261"/>
                <a:gd name="connsiteY12" fmla="*/ 25481 h 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61" h="47767">
                  <a:moveTo>
                    <a:pt x="13" y="25481"/>
                  </a:moveTo>
                  <a:cubicBezTo>
                    <a:pt x="-1045" y="26539"/>
                    <a:pt x="58751" y="12252"/>
                    <a:pt x="85738" y="15956"/>
                  </a:cubicBezTo>
                  <a:cubicBezTo>
                    <a:pt x="112725" y="19660"/>
                    <a:pt x="153471" y="49293"/>
                    <a:pt x="161938" y="47706"/>
                  </a:cubicBezTo>
                  <a:cubicBezTo>
                    <a:pt x="170405" y="46119"/>
                    <a:pt x="125426" y="8548"/>
                    <a:pt x="136538" y="6431"/>
                  </a:cubicBezTo>
                  <a:cubicBezTo>
                    <a:pt x="147650" y="4314"/>
                    <a:pt x="219088" y="33419"/>
                    <a:pt x="228613" y="35006"/>
                  </a:cubicBezTo>
                  <a:cubicBezTo>
                    <a:pt x="238138" y="36594"/>
                    <a:pt x="191571" y="14368"/>
                    <a:pt x="193688" y="15956"/>
                  </a:cubicBezTo>
                  <a:cubicBezTo>
                    <a:pt x="195805" y="17544"/>
                    <a:pt x="219617" y="44002"/>
                    <a:pt x="241313" y="44531"/>
                  </a:cubicBezTo>
                  <a:cubicBezTo>
                    <a:pt x="263009" y="45060"/>
                    <a:pt x="319630" y="21248"/>
                    <a:pt x="323863" y="19131"/>
                  </a:cubicBezTo>
                  <a:cubicBezTo>
                    <a:pt x="328096" y="17014"/>
                    <a:pt x="297934" y="35006"/>
                    <a:pt x="266713" y="31831"/>
                  </a:cubicBezTo>
                  <a:cubicBezTo>
                    <a:pt x="235492" y="28656"/>
                    <a:pt x="157705" y="1668"/>
                    <a:pt x="136538" y="81"/>
                  </a:cubicBezTo>
                  <a:cubicBezTo>
                    <a:pt x="115371" y="-1506"/>
                    <a:pt x="147121" y="20719"/>
                    <a:pt x="139713" y="22306"/>
                  </a:cubicBezTo>
                  <a:cubicBezTo>
                    <a:pt x="132305" y="23893"/>
                    <a:pt x="112725" y="10135"/>
                    <a:pt x="92088" y="9606"/>
                  </a:cubicBezTo>
                  <a:cubicBezTo>
                    <a:pt x="71451" y="9077"/>
                    <a:pt x="1071" y="24423"/>
                    <a:pt x="13" y="25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FCD4B7DE-BA9F-4546-E87D-561D57C93C35}"/>
                </a:ext>
              </a:extLst>
            </p:cNvPr>
            <p:cNvSpPr/>
            <p:nvPr/>
          </p:nvSpPr>
          <p:spPr>
            <a:xfrm>
              <a:off x="7000823" y="1835320"/>
              <a:ext cx="390693" cy="98308"/>
            </a:xfrm>
            <a:custGeom>
              <a:avLst/>
              <a:gdLst>
                <a:gd name="connsiteX0" fmla="*/ 52 w 390693"/>
                <a:gd name="connsiteY0" fmla="*/ 98255 h 98308"/>
                <a:gd name="connsiteX1" fmla="*/ 123877 w 390693"/>
                <a:gd name="connsiteY1" fmla="*/ 25230 h 98308"/>
                <a:gd name="connsiteX2" fmla="*/ 95302 w 390693"/>
                <a:gd name="connsiteY2" fmla="*/ 69680 h 98308"/>
                <a:gd name="connsiteX3" fmla="*/ 181027 w 390693"/>
                <a:gd name="connsiteY3" fmla="*/ 3005 h 98308"/>
                <a:gd name="connsiteX4" fmla="*/ 187377 w 390693"/>
                <a:gd name="connsiteY4" fmla="*/ 12530 h 98308"/>
                <a:gd name="connsiteX5" fmla="*/ 390577 w 390693"/>
                <a:gd name="connsiteY5" fmla="*/ 22055 h 98308"/>
                <a:gd name="connsiteX6" fmla="*/ 215952 w 390693"/>
                <a:gd name="connsiteY6" fmla="*/ 28405 h 98308"/>
                <a:gd name="connsiteX7" fmla="*/ 168327 w 390693"/>
                <a:gd name="connsiteY7" fmla="*/ 34755 h 98308"/>
                <a:gd name="connsiteX8" fmla="*/ 63552 w 390693"/>
                <a:gd name="connsiteY8" fmla="*/ 85555 h 98308"/>
                <a:gd name="connsiteX9" fmla="*/ 108002 w 390693"/>
                <a:gd name="connsiteY9" fmla="*/ 37930 h 98308"/>
                <a:gd name="connsiteX10" fmla="*/ 52 w 390693"/>
                <a:gd name="connsiteY10" fmla="*/ 98255 h 9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693" h="98308">
                  <a:moveTo>
                    <a:pt x="52" y="98255"/>
                  </a:moveTo>
                  <a:cubicBezTo>
                    <a:pt x="2698" y="96138"/>
                    <a:pt x="108002" y="29992"/>
                    <a:pt x="123877" y="25230"/>
                  </a:cubicBezTo>
                  <a:cubicBezTo>
                    <a:pt x="139752" y="20468"/>
                    <a:pt x="85777" y="73384"/>
                    <a:pt x="95302" y="69680"/>
                  </a:cubicBezTo>
                  <a:cubicBezTo>
                    <a:pt x="104827" y="65976"/>
                    <a:pt x="165681" y="12530"/>
                    <a:pt x="181027" y="3005"/>
                  </a:cubicBezTo>
                  <a:cubicBezTo>
                    <a:pt x="196373" y="-6520"/>
                    <a:pt x="152452" y="9355"/>
                    <a:pt x="187377" y="12530"/>
                  </a:cubicBezTo>
                  <a:cubicBezTo>
                    <a:pt x="222302" y="15705"/>
                    <a:pt x="385815" y="19409"/>
                    <a:pt x="390577" y="22055"/>
                  </a:cubicBezTo>
                  <a:cubicBezTo>
                    <a:pt x="395339" y="24701"/>
                    <a:pt x="252994" y="26288"/>
                    <a:pt x="215952" y="28405"/>
                  </a:cubicBezTo>
                  <a:cubicBezTo>
                    <a:pt x="178910" y="30522"/>
                    <a:pt x="193727" y="25230"/>
                    <a:pt x="168327" y="34755"/>
                  </a:cubicBezTo>
                  <a:cubicBezTo>
                    <a:pt x="142927" y="44280"/>
                    <a:pt x="73606" y="85026"/>
                    <a:pt x="63552" y="85555"/>
                  </a:cubicBezTo>
                  <a:cubicBezTo>
                    <a:pt x="53498" y="86084"/>
                    <a:pt x="119644" y="37401"/>
                    <a:pt x="108002" y="37930"/>
                  </a:cubicBezTo>
                  <a:cubicBezTo>
                    <a:pt x="96360" y="38459"/>
                    <a:pt x="-2594" y="100372"/>
                    <a:pt x="52" y="98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9415C31A-030D-1DCE-F116-91F3659C2821}"/>
                </a:ext>
              </a:extLst>
            </p:cNvPr>
            <p:cNvSpPr/>
            <p:nvPr/>
          </p:nvSpPr>
          <p:spPr>
            <a:xfrm>
              <a:off x="7248398" y="1803326"/>
              <a:ext cx="312044" cy="134544"/>
            </a:xfrm>
            <a:custGeom>
              <a:avLst/>
              <a:gdLst>
                <a:gd name="connsiteX0" fmla="*/ 127 w 312044"/>
                <a:gd name="connsiteY0" fmla="*/ 41349 h 134544"/>
                <a:gd name="connsiteX1" fmla="*/ 108077 w 312044"/>
                <a:gd name="connsiteY1" fmla="*/ 22299 h 134544"/>
                <a:gd name="connsiteX2" fmla="*/ 79502 w 312044"/>
                <a:gd name="connsiteY2" fmla="*/ 19124 h 134544"/>
                <a:gd name="connsiteX3" fmla="*/ 174752 w 312044"/>
                <a:gd name="connsiteY3" fmla="*/ 50874 h 134544"/>
                <a:gd name="connsiteX4" fmla="*/ 158877 w 312044"/>
                <a:gd name="connsiteY4" fmla="*/ 76274 h 134544"/>
                <a:gd name="connsiteX5" fmla="*/ 203327 w 312044"/>
                <a:gd name="connsiteY5" fmla="*/ 76274 h 134544"/>
                <a:gd name="connsiteX6" fmla="*/ 311277 w 312044"/>
                <a:gd name="connsiteY6" fmla="*/ 133424 h 134544"/>
                <a:gd name="connsiteX7" fmla="*/ 244602 w 312044"/>
                <a:gd name="connsiteY7" fmla="*/ 108024 h 134544"/>
                <a:gd name="connsiteX8" fmla="*/ 114427 w 312044"/>
                <a:gd name="connsiteY8" fmla="*/ 34999 h 134544"/>
                <a:gd name="connsiteX9" fmla="*/ 111252 w 312044"/>
                <a:gd name="connsiteY9" fmla="*/ 28649 h 134544"/>
                <a:gd name="connsiteX10" fmla="*/ 85852 w 312044"/>
                <a:gd name="connsiteY10" fmla="*/ 74 h 134544"/>
                <a:gd name="connsiteX11" fmla="*/ 127 w 312044"/>
                <a:gd name="connsiteY11" fmla="*/ 41349 h 13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044" h="134544">
                  <a:moveTo>
                    <a:pt x="127" y="41349"/>
                  </a:moveTo>
                  <a:cubicBezTo>
                    <a:pt x="3831" y="45053"/>
                    <a:pt x="94848" y="26003"/>
                    <a:pt x="108077" y="22299"/>
                  </a:cubicBezTo>
                  <a:cubicBezTo>
                    <a:pt x="121306" y="18595"/>
                    <a:pt x="68390" y="14362"/>
                    <a:pt x="79502" y="19124"/>
                  </a:cubicBezTo>
                  <a:cubicBezTo>
                    <a:pt x="90614" y="23886"/>
                    <a:pt x="161523" y="41349"/>
                    <a:pt x="174752" y="50874"/>
                  </a:cubicBezTo>
                  <a:cubicBezTo>
                    <a:pt x="187981" y="60399"/>
                    <a:pt x="154115" y="72041"/>
                    <a:pt x="158877" y="76274"/>
                  </a:cubicBezTo>
                  <a:cubicBezTo>
                    <a:pt x="163639" y="80507"/>
                    <a:pt x="177927" y="66749"/>
                    <a:pt x="203327" y="76274"/>
                  </a:cubicBezTo>
                  <a:cubicBezTo>
                    <a:pt x="228727" y="85799"/>
                    <a:pt x="304398" y="128132"/>
                    <a:pt x="311277" y="133424"/>
                  </a:cubicBezTo>
                  <a:cubicBezTo>
                    <a:pt x="318156" y="138716"/>
                    <a:pt x="277410" y="124428"/>
                    <a:pt x="244602" y="108024"/>
                  </a:cubicBezTo>
                  <a:cubicBezTo>
                    <a:pt x="211794" y="91620"/>
                    <a:pt x="114427" y="34999"/>
                    <a:pt x="114427" y="34999"/>
                  </a:cubicBezTo>
                  <a:cubicBezTo>
                    <a:pt x="92202" y="21770"/>
                    <a:pt x="116014" y="34470"/>
                    <a:pt x="111252" y="28649"/>
                  </a:cubicBezTo>
                  <a:cubicBezTo>
                    <a:pt x="106490" y="22828"/>
                    <a:pt x="96964" y="-1513"/>
                    <a:pt x="85852" y="74"/>
                  </a:cubicBezTo>
                  <a:cubicBezTo>
                    <a:pt x="74740" y="1661"/>
                    <a:pt x="-3577" y="37645"/>
                    <a:pt x="127" y="41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4939BE1E-4FA6-DBE8-70E3-AB33F6C2A980}"/>
                </a:ext>
              </a:extLst>
            </p:cNvPr>
            <p:cNvSpPr/>
            <p:nvPr/>
          </p:nvSpPr>
          <p:spPr>
            <a:xfrm>
              <a:off x="7067443" y="1875531"/>
              <a:ext cx="451004" cy="70873"/>
            </a:xfrm>
            <a:custGeom>
              <a:avLst/>
              <a:gdLst>
                <a:gd name="connsiteX0" fmla="*/ 107 w 451004"/>
                <a:gd name="connsiteY0" fmla="*/ 70744 h 70873"/>
                <a:gd name="connsiteX1" fmla="*/ 171557 w 451004"/>
                <a:gd name="connsiteY1" fmla="*/ 32644 h 70873"/>
                <a:gd name="connsiteX2" fmla="*/ 127107 w 451004"/>
                <a:gd name="connsiteY2" fmla="*/ 58044 h 70873"/>
                <a:gd name="connsiteX3" fmla="*/ 216007 w 451004"/>
                <a:gd name="connsiteY3" fmla="*/ 23119 h 70873"/>
                <a:gd name="connsiteX4" fmla="*/ 349357 w 451004"/>
                <a:gd name="connsiteY4" fmla="*/ 23119 h 70873"/>
                <a:gd name="connsiteX5" fmla="*/ 266807 w 451004"/>
                <a:gd name="connsiteY5" fmla="*/ 894 h 70873"/>
                <a:gd name="connsiteX6" fmla="*/ 447782 w 451004"/>
                <a:gd name="connsiteY6" fmla="*/ 58044 h 70873"/>
                <a:gd name="connsiteX7" fmla="*/ 374757 w 451004"/>
                <a:gd name="connsiteY7" fmla="*/ 26294 h 70873"/>
                <a:gd name="connsiteX8" fmla="*/ 273157 w 451004"/>
                <a:gd name="connsiteY8" fmla="*/ 4069 h 70873"/>
                <a:gd name="connsiteX9" fmla="*/ 200132 w 451004"/>
                <a:gd name="connsiteY9" fmla="*/ 16769 h 70873"/>
                <a:gd name="connsiteX10" fmla="*/ 107 w 451004"/>
                <a:gd name="connsiteY10" fmla="*/ 70744 h 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004" h="70873">
                  <a:moveTo>
                    <a:pt x="107" y="70744"/>
                  </a:moveTo>
                  <a:cubicBezTo>
                    <a:pt x="-4655" y="73390"/>
                    <a:pt x="150390" y="34761"/>
                    <a:pt x="171557" y="32644"/>
                  </a:cubicBezTo>
                  <a:cubicBezTo>
                    <a:pt x="192724" y="30527"/>
                    <a:pt x="119699" y="59631"/>
                    <a:pt x="127107" y="58044"/>
                  </a:cubicBezTo>
                  <a:cubicBezTo>
                    <a:pt x="134515" y="56457"/>
                    <a:pt x="178965" y="28940"/>
                    <a:pt x="216007" y="23119"/>
                  </a:cubicBezTo>
                  <a:cubicBezTo>
                    <a:pt x="253049" y="17298"/>
                    <a:pt x="340890" y="26823"/>
                    <a:pt x="349357" y="23119"/>
                  </a:cubicBezTo>
                  <a:cubicBezTo>
                    <a:pt x="357824" y="19415"/>
                    <a:pt x="250403" y="-4927"/>
                    <a:pt x="266807" y="894"/>
                  </a:cubicBezTo>
                  <a:cubicBezTo>
                    <a:pt x="283211" y="6715"/>
                    <a:pt x="429790" y="53811"/>
                    <a:pt x="447782" y="58044"/>
                  </a:cubicBezTo>
                  <a:cubicBezTo>
                    <a:pt x="465774" y="62277"/>
                    <a:pt x="403861" y="35290"/>
                    <a:pt x="374757" y="26294"/>
                  </a:cubicBezTo>
                  <a:cubicBezTo>
                    <a:pt x="345653" y="17298"/>
                    <a:pt x="302261" y="5656"/>
                    <a:pt x="273157" y="4069"/>
                  </a:cubicBezTo>
                  <a:cubicBezTo>
                    <a:pt x="244053" y="2482"/>
                    <a:pt x="239290" y="4598"/>
                    <a:pt x="200132" y="16769"/>
                  </a:cubicBezTo>
                  <a:cubicBezTo>
                    <a:pt x="160974" y="28940"/>
                    <a:pt x="4869" y="68098"/>
                    <a:pt x="107" y="70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BCFAFE2E-0BCF-CFD9-6921-14728FC91C93}"/>
                </a:ext>
              </a:extLst>
            </p:cNvPr>
            <p:cNvSpPr/>
            <p:nvPr/>
          </p:nvSpPr>
          <p:spPr>
            <a:xfrm>
              <a:off x="6767517" y="2092323"/>
              <a:ext cx="112713" cy="324780"/>
            </a:xfrm>
            <a:custGeom>
              <a:avLst/>
              <a:gdLst>
                <a:gd name="connsiteX0" fmla="*/ 112708 w 112713"/>
                <a:gd name="connsiteY0" fmla="*/ 2 h 324780"/>
                <a:gd name="connsiteX1" fmla="*/ 68258 w 112713"/>
                <a:gd name="connsiteY1" fmla="*/ 111127 h 324780"/>
                <a:gd name="connsiteX2" fmla="*/ 68258 w 112713"/>
                <a:gd name="connsiteY2" fmla="*/ 165102 h 324780"/>
                <a:gd name="connsiteX3" fmla="*/ 1583 w 112713"/>
                <a:gd name="connsiteY3" fmla="*/ 269877 h 324780"/>
                <a:gd name="connsiteX4" fmla="*/ 20633 w 112713"/>
                <a:gd name="connsiteY4" fmla="*/ 238127 h 324780"/>
                <a:gd name="connsiteX5" fmla="*/ 17458 w 112713"/>
                <a:gd name="connsiteY5" fmla="*/ 301627 h 324780"/>
                <a:gd name="connsiteX6" fmla="*/ 1583 w 112713"/>
                <a:gd name="connsiteY6" fmla="*/ 320677 h 324780"/>
                <a:gd name="connsiteX7" fmla="*/ 52383 w 112713"/>
                <a:gd name="connsiteY7" fmla="*/ 228602 h 324780"/>
                <a:gd name="connsiteX8" fmla="*/ 36508 w 112713"/>
                <a:gd name="connsiteY8" fmla="*/ 250827 h 324780"/>
                <a:gd name="connsiteX9" fmla="*/ 52383 w 112713"/>
                <a:gd name="connsiteY9" fmla="*/ 88902 h 324780"/>
                <a:gd name="connsiteX10" fmla="*/ 65083 w 112713"/>
                <a:gd name="connsiteY10" fmla="*/ 107952 h 324780"/>
                <a:gd name="connsiteX11" fmla="*/ 112708 w 112713"/>
                <a:gd name="connsiteY11" fmla="*/ 2 h 3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713" h="324780">
                  <a:moveTo>
                    <a:pt x="112708" y="2"/>
                  </a:moveTo>
                  <a:cubicBezTo>
                    <a:pt x="113237" y="531"/>
                    <a:pt x="75666" y="83610"/>
                    <a:pt x="68258" y="111127"/>
                  </a:cubicBezTo>
                  <a:cubicBezTo>
                    <a:pt x="60850" y="138644"/>
                    <a:pt x="79370" y="138644"/>
                    <a:pt x="68258" y="165102"/>
                  </a:cubicBezTo>
                  <a:cubicBezTo>
                    <a:pt x="57145" y="191560"/>
                    <a:pt x="9520" y="257706"/>
                    <a:pt x="1583" y="269877"/>
                  </a:cubicBezTo>
                  <a:cubicBezTo>
                    <a:pt x="-6354" y="282048"/>
                    <a:pt x="17987" y="232835"/>
                    <a:pt x="20633" y="238127"/>
                  </a:cubicBezTo>
                  <a:cubicBezTo>
                    <a:pt x="23279" y="243419"/>
                    <a:pt x="20633" y="287869"/>
                    <a:pt x="17458" y="301627"/>
                  </a:cubicBezTo>
                  <a:cubicBezTo>
                    <a:pt x="14283" y="315385"/>
                    <a:pt x="-4238" y="332848"/>
                    <a:pt x="1583" y="320677"/>
                  </a:cubicBezTo>
                  <a:cubicBezTo>
                    <a:pt x="7404" y="308506"/>
                    <a:pt x="46562" y="240244"/>
                    <a:pt x="52383" y="228602"/>
                  </a:cubicBezTo>
                  <a:cubicBezTo>
                    <a:pt x="58204" y="216960"/>
                    <a:pt x="36508" y="274110"/>
                    <a:pt x="36508" y="250827"/>
                  </a:cubicBezTo>
                  <a:cubicBezTo>
                    <a:pt x="36508" y="227544"/>
                    <a:pt x="47621" y="112714"/>
                    <a:pt x="52383" y="88902"/>
                  </a:cubicBezTo>
                  <a:cubicBezTo>
                    <a:pt x="57145" y="65090"/>
                    <a:pt x="55029" y="118006"/>
                    <a:pt x="65083" y="107952"/>
                  </a:cubicBezTo>
                  <a:cubicBezTo>
                    <a:pt x="75137" y="97898"/>
                    <a:pt x="112179" y="-527"/>
                    <a:pt x="11270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32044BAE-1A32-2A3F-A7FA-E4DDBF6C716F}"/>
                </a:ext>
              </a:extLst>
            </p:cNvPr>
            <p:cNvSpPr/>
            <p:nvPr/>
          </p:nvSpPr>
          <p:spPr>
            <a:xfrm>
              <a:off x="6734171" y="2380900"/>
              <a:ext cx="111538" cy="209905"/>
            </a:xfrm>
            <a:custGeom>
              <a:avLst/>
              <a:gdLst>
                <a:gd name="connsiteX0" fmla="*/ 41279 w 111538"/>
                <a:gd name="connsiteY0" fmla="*/ 350 h 209905"/>
                <a:gd name="connsiteX1" fmla="*/ 12704 w 111538"/>
                <a:gd name="connsiteY1" fmla="*/ 73375 h 209905"/>
                <a:gd name="connsiteX2" fmla="*/ 50804 w 111538"/>
                <a:gd name="connsiteY2" fmla="*/ 133700 h 209905"/>
                <a:gd name="connsiteX3" fmla="*/ 4 w 111538"/>
                <a:gd name="connsiteY3" fmla="*/ 143225 h 209905"/>
                <a:gd name="connsiteX4" fmla="*/ 53979 w 111538"/>
                <a:gd name="connsiteY4" fmla="*/ 152750 h 209905"/>
                <a:gd name="connsiteX5" fmla="*/ 111129 w 111538"/>
                <a:gd name="connsiteY5" fmla="*/ 209900 h 209905"/>
                <a:gd name="connsiteX6" fmla="*/ 76204 w 111538"/>
                <a:gd name="connsiteY6" fmla="*/ 155925 h 209905"/>
                <a:gd name="connsiteX7" fmla="*/ 12704 w 111538"/>
                <a:gd name="connsiteY7" fmla="*/ 105125 h 209905"/>
                <a:gd name="connsiteX8" fmla="*/ 41279 w 111538"/>
                <a:gd name="connsiteY8" fmla="*/ 350 h 20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538" h="209905">
                  <a:moveTo>
                    <a:pt x="41279" y="350"/>
                  </a:moveTo>
                  <a:cubicBezTo>
                    <a:pt x="41279" y="-4942"/>
                    <a:pt x="11117" y="51150"/>
                    <a:pt x="12704" y="73375"/>
                  </a:cubicBezTo>
                  <a:cubicBezTo>
                    <a:pt x="14291" y="95600"/>
                    <a:pt x="52921" y="122058"/>
                    <a:pt x="50804" y="133700"/>
                  </a:cubicBezTo>
                  <a:cubicBezTo>
                    <a:pt x="48687" y="145342"/>
                    <a:pt x="-525" y="140050"/>
                    <a:pt x="4" y="143225"/>
                  </a:cubicBezTo>
                  <a:cubicBezTo>
                    <a:pt x="533" y="146400"/>
                    <a:pt x="35458" y="141638"/>
                    <a:pt x="53979" y="152750"/>
                  </a:cubicBezTo>
                  <a:cubicBezTo>
                    <a:pt x="72500" y="163863"/>
                    <a:pt x="107425" y="209371"/>
                    <a:pt x="111129" y="209900"/>
                  </a:cubicBezTo>
                  <a:cubicBezTo>
                    <a:pt x="114833" y="210429"/>
                    <a:pt x="92608" y="173388"/>
                    <a:pt x="76204" y="155925"/>
                  </a:cubicBezTo>
                  <a:cubicBezTo>
                    <a:pt x="59800" y="138463"/>
                    <a:pt x="19054" y="125762"/>
                    <a:pt x="12704" y="105125"/>
                  </a:cubicBezTo>
                  <a:cubicBezTo>
                    <a:pt x="6354" y="84488"/>
                    <a:pt x="41279" y="5642"/>
                    <a:pt x="41279" y="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6A0E0FA0-9AE2-42DB-BCEA-EEDA9D13ADDB}"/>
                </a:ext>
              </a:extLst>
            </p:cNvPr>
            <p:cNvSpPr/>
            <p:nvPr/>
          </p:nvSpPr>
          <p:spPr>
            <a:xfrm>
              <a:off x="6911000" y="2098546"/>
              <a:ext cx="81042" cy="321477"/>
            </a:xfrm>
            <a:custGeom>
              <a:avLst/>
              <a:gdLst>
                <a:gd name="connsiteX0" fmla="*/ 4150 w 81042"/>
                <a:gd name="connsiteY0" fmla="*/ 129 h 321477"/>
                <a:gd name="connsiteX1" fmla="*/ 61300 w 81042"/>
                <a:gd name="connsiteY1" fmla="*/ 89029 h 321477"/>
                <a:gd name="connsiteX2" fmla="*/ 32725 w 81042"/>
                <a:gd name="connsiteY2" fmla="*/ 181104 h 321477"/>
                <a:gd name="connsiteX3" fmla="*/ 35900 w 81042"/>
                <a:gd name="connsiteY3" fmla="*/ 228729 h 321477"/>
                <a:gd name="connsiteX4" fmla="*/ 975 w 81042"/>
                <a:gd name="connsiteY4" fmla="*/ 241429 h 321477"/>
                <a:gd name="connsiteX5" fmla="*/ 80350 w 81042"/>
                <a:gd name="connsiteY5" fmla="*/ 320804 h 321477"/>
                <a:gd name="connsiteX6" fmla="*/ 39075 w 81042"/>
                <a:gd name="connsiteY6" fmla="*/ 276354 h 321477"/>
                <a:gd name="connsiteX7" fmla="*/ 29550 w 81042"/>
                <a:gd name="connsiteY7" fmla="*/ 219204 h 321477"/>
                <a:gd name="connsiteX8" fmla="*/ 48600 w 81042"/>
                <a:gd name="connsiteY8" fmla="*/ 108079 h 321477"/>
                <a:gd name="connsiteX9" fmla="*/ 45425 w 81042"/>
                <a:gd name="connsiteY9" fmla="*/ 123954 h 321477"/>
                <a:gd name="connsiteX10" fmla="*/ 42250 w 81042"/>
                <a:gd name="connsiteY10" fmla="*/ 69979 h 321477"/>
                <a:gd name="connsiteX11" fmla="*/ 4150 w 81042"/>
                <a:gd name="connsiteY11" fmla="*/ 129 h 32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042" h="321477">
                  <a:moveTo>
                    <a:pt x="4150" y="129"/>
                  </a:moveTo>
                  <a:cubicBezTo>
                    <a:pt x="7325" y="3304"/>
                    <a:pt x="56538" y="58867"/>
                    <a:pt x="61300" y="89029"/>
                  </a:cubicBezTo>
                  <a:cubicBezTo>
                    <a:pt x="66063" y="119192"/>
                    <a:pt x="36958" y="157821"/>
                    <a:pt x="32725" y="181104"/>
                  </a:cubicBezTo>
                  <a:cubicBezTo>
                    <a:pt x="28492" y="204387"/>
                    <a:pt x="41192" y="218675"/>
                    <a:pt x="35900" y="228729"/>
                  </a:cubicBezTo>
                  <a:cubicBezTo>
                    <a:pt x="30608" y="238783"/>
                    <a:pt x="-6433" y="226083"/>
                    <a:pt x="975" y="241429"/>
                  </a:cubicBezTo>
                  <a:cubicBezTo>
                    <a:pt x="8383" y="256775"/>
                    <a:pt x="74000" y="314983"/>
                    <a:pt x="80350" y="320804"/>
                  </a:cubicBezTo>
                  <a:cubicBezTo>
                    <a:pt x="86700" y="326625"/>
                    <a:pt x="47542" y="293287"/>
                    <a:pt x="39075" y="276354"/>
                  </a:cubicBezTo>
                  <a:cubicBezTo>
                    <a:pt x="30608" y="259421"/>
                    <a:pt x="27963" y="247250"/>
                    <a:pt x="29550" y="219204"/>
                  </a:cubicBezTo>
                  <a:cubicBezTo>
                    <a:pt x="31137" y="191158"/>
                    <a:pt x="48600" y="108079"/>
                    <a:pt x="48600" y="108079"/>
                  </a:cubicBezTo>
                  <a:cubicBezTo>
                    <a:pt x="51246" y="92204"/>
                    <a:pt x="46483" y="130304"/>
                    <a:pt x="45425" y="123954"/>
                  </a:cubicBezTo>
                  <a:cubicBezTo>
                    <a:pt x="44367" y="117604"/>
                    <a:pt x="46483" y="86912"/>
                    <a:pt x="42250" y="69979"/>
                  </a:cubicBezTo>
                  <a:cubicBezTo>
                    <a:pt x="38017" y="53046"/>
                    <a:pt x="975" y="-3046"/>
                    <a:pt x="4150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52B5CFEC-341E-91D5-1E63-F6437C1C5CD0}"/>
                </a:ext>
              </a:extLst>
            </p:cNvPr>
            <p:cNvSpPr/>
            <p:nvPr/>
          </p:nvSpPr>
          <p:spPr>
            <a:xfrm>
              <a:off x="6815926" y="2357165"/>
              <a:ext cx="77013" cy="163785"/>
            </a:xfrm>
            <a:custGeom>
              <a:avLst/>
              <a:gdLst>
                <a:gd name="connsiteX0" fmla="*/ 35724 w 77013"/>
                <a:gd name="connsiteY0" fmla="*/ 1860 h 163785"/>
                <a:gd name="connsiteX1" fmla="*/ 799 w 77013"/>
                <a:gd name="connsiteY1" fmla="*/ 132035 h 163785"/>
                <a:gd name="connsiteX2" fmla="*/ 76999 w 77013"/>
                <a:gd name="connsiteY2" fmla="*/ 163785 h 163785"/>
                <a:gd name="connsiteX3" fmla="*/ 7149 w 77013"/>
                <a:gd name="connsiteY3" fmla="*/ 132035 h 163785"/>
                <a:gd name="connsiteX4" fmla="*/ 3974 w 77013"/>
                <a:gd name="connsiteY4" fmla="*/ 87585 h 163785"/>
                <a:gd name="connsiteX5" fmla="*/ 13499 w 77013"/>
                <a:gd name="connsiteY5" fmla="*/ 55835 h 163785"/>
                <a:gd name="connsiteX6" fmla="*/ 35724 w 77013"/>
                <a:gd name="connsiteY6" fmla="*/ 1860 h 16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013" h="163785">
                  <a:moveTo>
                    <a:pt x="35724" y="1860"/>
                  </a:moveTo>
                  <a:cubicBezTo>
                    <a:pt x="33607" y="14560"/>
                    <a:pt x="-6080" y="105048"/>
                    <a:pt x="799" y="132035"/>
                  </a:cubicBezTo>
                  <a:cubicBezTo>
                    <a:pt x="7678" y="159022"/>
                    <a:pt x="75941" y="163785"/>
                    <a:pt x="76999" y="163785"/>
                  </a:cubicBezTo>
                  <a:cubicBezTo>
                    <a:pt x="78057" y="163785"/>
                    <a:pt x="19320" y="144735"/>
                    <a:pt x="7149" y="132035"/>
                  </a:cubicBezTo>
                  <a:cubicBezTo>
                    <a:pt x="-5022" y="119335"/>
                    <a:pt x="2916" y="100285"/>
                    <a:pt x="3974" y="87585"/>
                  </a:cubicBezTo>
                  <a:cubicBezTo>
                    <a:pt x="5032" y="74885"/>
                    <a:pt x="9795" y="66418"/>
                    <a:pt x="13499" y="55835"/>
                  </a:cubicBezTo>
                  <a:cubicBezTo>
                    <a:pt x="17203" y="45252"/>
                    <a:pt x="37841" y="-10840"/>
                    <a:pt x="35724" y="1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32493590-E3EE-3FDB-353E-CC7ECB3D9FE7}"/>
                </a:ext>
              </a:extLst>
            </p:cNvPr>
            <p:cNvSpPr/>
            <p:nvPr/>
          </p:nvSpPr>
          <p:spPr>
            <a:xfrm>
              <a:off x="6883576" y="2212837"/>
              <a:ext cx="73502" cy="314526"/>
            </a:xfrm>
            <a:custGeom>
              <a:avLst/>
              <a:gdLst>
                <a:gd name="connsiteX0" fmla="*/ 34749 w 73502"/>
                <a:gd name="connsiteY0" fmla="*/ 138 h 314526"/>
                <a:gd name="connsiteX1" fmla="*/ 9349 w 73502"/>
                <a:gd name="connsiteY1" fmla="*/ 143013 h 314526"/>
                <a:gd name="connsiteX2" fmla="*/ 47449 w 73502"/>
                <a:gd name="connsiteY2" fmla="*/ 209688 h 314526"/>
                <a:gd name="connsiteX3" fmla="*/ 56974 w 73502"/>
                <a:gd name="connsiteY3" fmla="*/ 247788 h 314526"/>
                <a:gd name="connsiteX4" fmla="*/ 41099 w 73502"/>
                <a:gd name="connsiteY4" fmla="*/ 314463 h 314526"/>
                <a:gd name="connsiteX5" fmla="*/ 72849 w 73502"/>
                <a:gd name="connsiteY5" fmla="*/ 235088 h 314526"/>
                <a:gd name="connsiteX6" fmla="*/ 6174 w 73502"/>
                <a:gd name="connsiteY6" fmla="*/ 184288 h 314526"/>
                <a:gd name="connsiteX7" fmla="*/ 6174 w 73502"/>
                <a:gd name="connsiteY7" fmla="*/ 117613 h 314526"/>
                <a:gd name="connsiteX8" fmla="*/ 34749 w 73502"/>
                <a:gd name="connsiteY8" fmla="*/ 138 h 31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02" h="314526">
                  <a:moveTo>
                    <a:pt x="34749" y="138"/>
                  </a:moveTo>
                  <a:cubicBezTo>
                    <a:pt x="35278" y="4371"/>
                    <a:pt x="7232" y="108088"/>
                    <a:pt x="9349" y="143013"/>
                  </a:cubicBezTo>
                  <a:cubicBezTo>
                    <a:pt x="11466" y="177938"/>
                    <a:pt x="39512" y="192226"/>
                    <a:pt x="47449" y="209688"/>
                  </a:cubicBezTo>
                  <a:cubicBezTo>
                    <a:pt x="55386" y="227150"/>
                    <a:pt x="58032" y="230326"/>
                    <a:pt x="56974" y="247788"/>
                  </a:cubicBezTo>
                  <a:cubicBezTo>
                    <a:pt x="55916" y="265250"/>
                    <a:pt x="38453" y="316580"/>
                    <a:pt x="41099" y="314463"/>
                  </a:cubicBezTo>
                  <a:cubicBezTo>
                    <a:pt x="43745" y="312346"/>
                    <a:pt x="78670" y="256784"/>
                    <a:pt x="72849" y="235088"/>
                  </a:cubicBezTo>
                  <a:cubicBezTo>
                    <a:pt x="67028" y="213392"/>
                    <a:pt x="17286" y="203867"/>
                    <a:pt x="6174" y="184288"/>
                  </a:cubicBezTo>
                  <a:cubicBezTo>
                    <a:pt x="-4938" y="164709"/>
                    <a:pt x="1412" y="145130"/>
                    <a:pt x="6174" y="117613"/>
                  </a:cubicBezTo>
                  <a:cubicBezTo>
                    <a:pt x="10936" y="90096"/>
                    <a:pt x="34220" y="-4095"/>
                    <a:pt x="34749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E9832F86-5E88-2C80-87B0-D10BD9774B74}"/>
                </a:ext>
              </a:extLst>
            </p:cNvPr>
            <p:cNvSpPr/>
            <p:nvPr/>
          </p:nvSpPr>
          <p:spPr>
            <a:xfrm>
              <a:off x="6661727" y="2411641"/>
              <a:ext cx="88473" cy="220910"/>
            </a:xfrm>
            <a:custGeom>
              <a:avLst/>
              <a:gdLst>
                <a:gd name="connsiteX0" fmla="*/ 88323 w 88473"/>
                <a:gd name="connsiteY0" fmla="*/ 1359 h 220910"/>
                <a:gd name="connsiteX1" fmla="*/ 18473 w 88473"/>
                <a:gd name="connsiteY1" fmla="*/ 128359 h 220910"/>
                <a:gd name="connsiteX2" fmla="*/ 15298 w 88473"/>
                <a:gd name="connsiteY2" fmla="*/ 153759 h 220910"/>
                <a:gd name="connsiteX3" fmla="*/ 47048 w 88473"/>
                <a:gd name="connsiteY3" fmla="*/ 220434 h 220910"/>
                <a:gd name="connsiteX4" fmla="*/ 8948 w 88473"/>
                <a:gd name="connsiteY4" fmla="*/ 182334 h 220910"/>
                <a:gd name="connsiteX5" fmla="*/ 2598 w 88473"/>
                <a:gd name="connsiteY5" fmla="*/ 156934 h 220910"/>
                <a:gd name="connsiteX6" fmla="*/ 43873 w 88473"/>
                <a:gd name="connsiteY6" fmla="*/ 87084 h 220910"/>
                <a:gd name="connsiteX7" fmla="*/ 50223 w 88473"/>
                <a:gd name="connsiteY7" fmla="*/ 96609 h 220910"/>
                <a:gd name="connsiteX8" fmla="*/ 37523 w 88473"/>
                <a:gd name="connsiteY8" fmla="*/ 61684 h 220910"/>
                <a:gd name="connsiteX9" fmla="*/ 88323 w 88473"/>
                <a:gd name="connsiteY9" fmla="*/ 1359 h 22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473" h="220910">
                  <a:moveTo>
                    <a:pt x="88323" y="1359"/>
                  </a:moveTo>
                  <a:cubicBezTo>
                    <a:pt x="85148" y="12472"/>
                    <a:pt x="30644" y="102959"/>
                    <a:pt x="18473" y="128359"/>
                  </a:cubicBezTo>
                  <a:cubicBezTo>
                    <a:pt x="6302" y="153759"/>
                    <a:pt x="10535" y="138413"/>
                    <a:pt x="15298" y="153759"/>
                  </a:cubicBezTo>
                  <a:cubicBezTo>
                    <a:pt x="20061" y="169105"/>
                    <a:pt x="48106" y="215672"/>
                    <a:pt x="47048" y="220434"/>
                  </a:cubicBezTo>
                  <a:cubicBezTo>
                    <a:pt x="45990" y="225196"/>
                    <a:pt x="16356" y="192917"/>
                    <a:pt x="8948" y="182334"/>
                  </a:cubicBezTo>
                  <a:cubicBezTo>
                    <a:pt x="1540" y="171751"/>
                    <a:pt x="-3223" y="172809"/>
                    <a:pt x="2598" y="156934"/>
                  </a:cubicBezTo>
                  <a:cubicBezTo>
                    <a:pt x="8419" y="141059"/>
                    <a:pt x="35936" y="97138"/>
                    <a:pt x="43873" y="87084"/>
                  </a:cubicBezTo>
                  <a:cubicBezTo>
                    <a:pt x="51810" y="77030"/>
                    <a:pt x="51281" y="100842"/>
                    <a:pt x="50223" y="96609"/>
                  </a:cubicBezTo>
                  <a:cubicBezTo>
                    <a:pt x="49165" y="92376"/>
                    <a:pt x="31702" y="72796"/>
                    <a:pt x="37523" y="61684"/>
                  </a:cubicBezTo>
                  <a:cubicBezTo>
                    <a:pt x="43344" y="50572"/>
                    <a:pt x="91498" y="-9754"/>
                    <a:pt x="88323" y="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4C66BB15-8430-80AB-D415-61CE1CD503B5}"/>
                </a:ext>
              </a:extLst>
            </p:cNvPr>
            <p:cNvSpPr/>
            <p:nvPr/>
          </p:nvSpPr>
          <p:spPr>
            <a:xfrm>
              <a:off x="6988175" y="2425539"/>
              <a:ext cx="105794" cy="225767"/>
            </a:xfrm>
            <a:custGeom>
              <a:avLst/>
              <a:gdLst>
                <a:gd name="connsiteX0" fmla="*/ 0 w 105794"/>
                <a:gd name="connsiteY0" fmla="*/ 161 h 225767"/>
                <a:gd name="connsiteX1" fmla="*/ 79375 w 105794"/>
                <a:gd name="connsiteY1" fmla="*/ 63661 h 225767"/>
                <a:gd name="connsiteX2" fmla="*/ 95250 w 105794"/>
                <a:gd name="connsiteY2" fmla="*/ 133511 h 225767"/>
                <a:gd name="connsiteX3" fmla="*/ 95250 w 105794"/>
                <a:gd name="connsiteY3" fmla="*/ 162086 h 225767"/>
                <a:gd name="connsiteX4" fmla="*/ 85725 w 105794"/>
                <a:gd name="connsiteY4" fmla="*/ 190661 h 225767"/>
                <a:gd name="connsiteX5" fmla="*/ 63500 w 105794"/>
                <a:gd name="connsiteY5" fmla="*/ 225586 h 225767"/>
                <a:gd name="connsiteX6" fmla="*/ 104775 w 105794"/>
                <a:gd name="connsiteY6" fmla="*/ 174786 h 225767"/>
                <a:gd name="connsiteX7" fmla="*/ 92075 w 105794"/>
                <a:gd name="connsiteY7" fmla="*/ 162086 h 225767"/>
                <a:gd name="connsiteX8" fmla="*/ 79375 w 105794"/>
                <a:gd name="connsiteY8" fmla="*/ 82711 h 225767"/>
                <a:gd name="connsiteX9" fmla="*/ 0 w 105794"/>
                <a:gd name="connsiteY9" fmla="*/ 161 h 22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794" h="225767">
                  <a:moveTo>
                    <a:pt x="0" y="161"/>
                  </a:moveTo>
                  <a:cubicBezTo>
                    <a:pt x="0" y="-3014"/>
                    <a:pt x="63500" y="41436"/>
                    <a:pt x="79375" y="63661"/>
                  </a:cubicBezTo>
                  <a:cubicBezTo>
                    <a:pt x="95250" y="85886"/>
                    <a:pt x="92604" y="117107"/>
                    <a:pt x="95250" y="133511"/>
                  </a:cubicBezTo>
                  <a:cubicBezTo>
                    <a:pt x="97896" y="149915"/>
                    <a:pt x="96838" y="152561"/>
                    <a:pt x="95250" y="162086"/>
                  </a:cubicBezTo>
                  <a:cubicBezTo>
                    <a:pt x="93663" y="171611"/>
                    <a:pt x="91017" y="180078"/>
                    <a:pt x="85725" y="190661"/>
                  </a:cubicBezTo>
                  <a:cubicBezTo>
                    <a:pt x="80433" y="201244"/>
                    <a:pt x="60325" y="228232"/>
                    <a:pt x="63500" y="225586"/>
                  </a:cubicBezTo>
                  <a:cubicBezTo>
                    <a:pt x="66675" y="222940"/>
                    <a:pt x="104775" y="174786"/>
                    <a:pt x="104775" y="174786"/>
                  </a:cubicBezTo>
                  <a:cubicBezTo>
                    <a:pt x="109538" y="164203"/>
                    <a:pt x="96308" y="177432"/>
                    <a:pt x="92075" y="162086"/>
                  </a:cubicBezTo>
                  <a:cubicBezTo>
                    <a:pt x="87842" y="146740"/>
                    <a:pt x="96308" y="109699"/>
                    <a:pt x="79375" y="82711"/>
                  </a:cubicBezTo>
                  <a:cubicBezTo>
                    <a:pt x="62442" y="55724"/>
                    <a:pt x="0" y="3336"/>
                    <a:pt x="0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B38FADAC-B1EE-0875-79E1-DF84317523F2}"/>
                </a:ext>
              </a:extLst>
            </p:cNvPr>
            <p:cNvSpPr/>
            <p:nvPr/>
          </p:nvSpPr>
          <p:spPr>
            <a:xfrm>
              <a:off x="6873772" y="2546350"/>
              <a:ext cx="168577" cy="63500"/>
            </a:xfrm>
            <a:custGeom>
              <a:avLst/>
              <a:gdLst>
                <a:gd name="connsiteX0" fmla="*/ 103 w 168577"/>
                <a:gd name="connsiteY0" fmla="*/ 0 h 63500"/>
                <a:gd name="connsiteX1" fmla="*/ 95353 w 168577"/>
                <a:gd name="connsiteY1" fmla="*/ 15875 h 63500"/>
                <a:gd name="connsiteX2" fmla="*/ 168378 w 168577"/>
                <a:gd name="connsiteY2" fmla="*/ 63500 h 63500"/>
                <a:gd name="connsiteX3" fmla="*/ 114403 w 168577"/>
                <a:gd name="connsiteY3" fmla="*/ 15875 h 63500"/>
                <a:gd name="connsiteX4" fmla="*/ 103 w 168577"/>
                <a:gd name="connsiteY4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" h="63500">
                  <a:moveTo>
                    <a:pt x="103" y="0"/>
                  </a:moveTo>
                  <a:cubicBezTo>
                    <a:pt x="-3072" y="0"/>
                    <a:pt x="67307" y="5292"/>
                    <a:pt x="95353" y="15875"/>
                  </a:cubicBezTo>
                  <a:cubicBezTo>
                    <a:pt x="123399" y="26458"/>
                    <a:pt x="165203" y="63500"/>
                    <a:pt x="168378" y="63500"/>
                  </a:cubicBezTo>
                  <a:cubicBezTo>
                    <a:pt x="171553" y="63500"/>
                    <a:pt x="136099" y="27517"/>
                    <a:pt x="114403" y="15875"/>
                  </a:cubicBezTo>
                  <a:cubicBezTo>
                    <a:pt x="92707" y="4233"/>
                    <a:pt x="3278" y="0"/>
                    <a:pt x="1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DEDA2549-7C32-D729-512A-D60052C6841F}"/>
                </a:ext>
              </a:extLst>
            </p:cNvPr>
            <p:cNvSpPr/>
            <p:nvPr/>
          </p:nvSpPr>
          <p:spPr>
            <a:xfrm>
              <a:off x="6838947" y="2560368"/>
              <a:ext cx="98445" cy="59202"/>
            </a:xfrm>
            <a:custGeom>
              <a:avLst/>
              <a:gdLst>
                <a:gd name="connsiteX0" fmla="*/ 3 w 98445"/>
                <a:gd name="connsiteY0" fmla="*/ 59007 h 59202"/>
                <a:gd name="connsiteX1" fmla="*/ 69853 w 98445"/>
                <a:gd name="connsiteY1" fmla="*/ 1857 h 59202"/>
                <a:gd name="connsiteX2" fmla="*/ 98428 w 98445"/>
                <a:gd name="connsiteY2" fmla="*/ 14557 h 59202"/>
                <a:gd name="connsiteX3" fmla="*/ 73028 w 98445"/>
                <a:gd name="connsiteY3" fmla="*/ 20907 h 59202"/>
                <a:gd name="connsiteX4" fmla="*/ 3 w 98445"/>
                <a:gd name="connsiteY4" fmla="*/ 59007 h 5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45" h="59202">
                  <a:moveTo>
                    <a:pt x="3" y="59007"/>
                  </a:moveTo>
                  <a:cubicBezTo>
                    <a:pt x="-526" y="55832"/>
                    <a:pt x="53449" y="9265"/>
                    <a:pt x="69853" y="1857"/>
                  </a:cubicBezTo>
                  <a:cubicBezTo>
                    <a:pt x="86257" y="-5551"/>
                    <a:pt x="97899" y="11382"/>
                    <a:pt x="98428" y="14557"/>
                  </a:cubicBezTo>
                  <a:cubicBezTo>
                    <a:pt x="98957" y="17732"/>
                    <a:pt x="87316" y="16144"/>
                    <a:pt x="73028" y="20907"/>
                  </a:cubicBezTo>
                  <a:cubicBezTo>
                    <a:pt x="58740" y="25670"/>
                    <a:pt x="532" y="62182"/>
                    <a:pt x="3" y="59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86A984D6-1D3E-B0A9-3D4A-6F9F16EA8491}"/>
                </a:ext>
              </a:extLst>
            </p:cNvPr>
            <p:cNvSpPr/>
            <p:nvPr/>
          </p:nvSpPr>
          <p:spPr>
            <a:xfrm>
              <a:off x="6708565" y="2561752"/>
              <a:ext cx="128012" cy="76876"/>
            </a:xfrm>
            <a:custGeom>
              <a:avLst/>
              <a:gdLst>
                <a:gd name="connsiteX0" fmla="*/ 210 w 128012"/>
                <a:gd name="connsiteY0" fmla="*/ 13173 h 76876"/>
                <a:gd name="connsiteX1" fmla="*/ 63710 w 128012"/>
                <a:gd name="connsiteY1" fmla="*/ 13173 h 76876"/>
                <a:gd name="connsiteX2" fmla="*/ 127210 w 128012"/>
                <a:gd name="connsiteY2" fmla="*/ 76673 h 76876"/>
                <a:gd name="connsiteX3" fmla="*/ 98635 w 128012"/>
                <a:gd name="connsiteY3" fmla="*/ 32223 h 76876"/>
                <a:gd name="connsiteX4" fmla="*/ 85935 w 128012"/>
                <a:gd name="connsiteY4" fmla="*/ 473 h 76876"/>
                <a:gd name="connsiteX5" fmla="*/ 210 w 128012"/>
                <a:gd name="connsiteY5" fmla="*/ 13173 h 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012" h="76876">
                  <a:moveTo>
                    <a:pt x="210" y="13173"/>
                  </a:moveTo>
                  <a:cubicBezTo>
                    <a:pt x="-3494" y="15290"/>
                    <a:pt x="42543" y="2590"/>
                    <a:pt x="63710" y="13173"/>
                  </a:cubicBezTo>
                  <a:cubicBezTo>
                    <a:pt x="84877" y="23756"/>
                    <a:pt x="121389" y="73498"/>
                    <a:pt x="127210" y="76673"/>
                  </a:cubicBezTo>
                  <a:cubicBezTo>
                    <a:pt x="133031" y="79848"/>
                    <a:pt x="105514" y="44923"/>
                    <a:pt x="98635" y="32223"/>
                  </a:cubicBezTo>
                  <a:cubicBezTo>
                    <a:pt x="91756" y="19523"/>
                    <a:pt x="98635" y="3648"/>
                    <a:pt x="85935" y="473"/>
                  </a:cubicBezTo>
                  <a:cubicBezTo>
                    <a:pt x="73235" y="-2702"/>
                    <a:pt x="3914" y="11056"/>
                    <a:pt x="210" y="13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A3762D9E-144A-1537-A93F-9940EC792F76}"/>
                </a:ext>
              </a:extLst>
            </p:cNvPr>
            <p:cNvSpPr/>
            <p:nvPr/>
          </p:nvSpPr>
          <p:spPr>
            <a:xfrm>
              <a:off x="6793789" y="2670153"/>
              <a:ext cx="45216" cy="104823"/>
            </a:xfrm>
            <a:custGeom>
              <a:avLst/>
              <a:gdLst>
                <a:gd name="connsiteX0" fmla="*/ 22936 w 45216"/>
                <a:gd name="connsiteY0" fmla="*/ 22 h 104823"/>
                <a:gd name="connsiteX1" fmla="*/ 10236 w 45216"/>
                <a:gd name="connsiteY1" fmla="*/ 57172 h 104823"/>
                <a:gd name="connsiteX2" fmla="*/ 45161 w 45216"/>
                <a:gd name="connsiteY2" fmla="*/ 104797 h 104823"/>
                <a:gd name="connsiteX3" fmla="*/ 711 w 45216"/>
                <a:gd name="connsiteY3" fmla="*/ 50822 h 104823"/>
                <a:gd name="connsiteX4" fmla="*/ 22936 w 45216"/>
                <a:gd name="connsiteY4" fmla="*/ 22 h 1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16" h="104823">
                  <a:moveTo>
                    <a:pt x="22936" y="22"/>
                  </a:moveTo>
                  <a:cubicBezTo>
                    <a:pt x="24524" y="1080"/>
                    <a:pt x="6532" y="39710"/>
                    <a:pt x="10236" y="57172"/>
                  </a:cubicBezTo>
                  <a:cubicBezTo>
                    <a:pt x="13940" y="74634"/>
                    <a:pt x="46749" y="105855"/>
                    <a:pt x="45161" y="104797"/>
                  </a:cubicBezTo>
                  <a:cubicBezTo>
                    <a:pt x="43573" y="103739"/>
                    <a:pt x="6003" y="65639"/>
                    <a:pt x="711" y="50822"/>
                  </a:cubicBezTo>
                  <a:cubicBezTo>
                    <a:pt x="-4581" y="36005"/>
                    <a:pt x="21348" y="-1036"/>
                    <a:pt x="2293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5E2EAA64-A631-2D54-E369-C1A52ADE9025}"/>
                </a:ext>
              </a:extLst>
            </p:cNvPr>
            <p:cNvSpPr/>
            <p:nvPr/>
          </p:nvSpPr>
          <p:spPr>
            <a:xfrm>
              <a:off x="6873648" y="2673333"/>
              <a:ext cx="29773" cy="101659"/>
            </a:xfrm>
            <a:custGeom>
              <a:avLst/>
              <a:gdLst>
                <a:gd name="connsiteX0" fmla="*/ 22452 w 29773"/>
                <a:gd name="connsiteY0" fmla="*/ 17 h 101659"/>
                <a:gd name="connsiteX1" fmla="*/ 28802 w 29773"/>
                <a:gd name="connsiteY1" fmla="*/ 66692 h 101659"/>
                <a:gd name="connsiteX2" fmla="*/ 227 w 29773"/>
                <a:gd name="connsiteY2" fmla="*/ 101617 h 101659"/>
                <a:gd name="connsiteX3" fmla="*/ 16102 w 29773"/>
                <a:gd name="connsiteY3" fmla="*/ 60342 h 101659"/>
                <a:gd name="connsiteX4" fmla="*/ 22452 w 29773"/>
                <a:gd name="connsiteY4" fmla="*/ 17 h 10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3" h="101659">
                  <a:moveTo>
                    <a:pt x="22452" y="17"/>
                  </a:moveTo>
                  <a:cubicBezTo>
                    <a:pt x="24569" y="1075"/>
                    <a:pt x="32506" y="49759"/>
                    <a:pt x="28802" y="66692"/>
                  </a:cubicBezTo>
                  <a:cubicBezTo>
                    <a:pt x="25098" y="83625"/>
                    <a:pt x="2344" y="102675"/>
                    <a:pt x="227" y="101617"/>
                  </a:cubicBezTo>
                  <a:cubicBezTo>
                    <a:pt x="-1890" y="100559"/>
                    <a:pt x="11339" y="75688"/>
                    <a:pt x="16102" y="60342"/>
                  </a:cubicBezTo>
                  <a:cubicBezTo>
                    <a:pt x="20865" y="44996"/>
                    <a:pt x="20335" y="-1041"/>
                    <a:pt x="22452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8F602215-80B9-A12B-7A49-F12A58A5CAFD}"/>
                </a:ext>
              </a:extLst>
            </p:cNvPr>
            <p:cNvSpPr/>
            <p:nvPr/>
          </p:nvSpPr>
          <p:spPr>
            <a:xfrm>
              <a:off x="6584697" y="2790726"/>
              <a:ext cx="273303" cy="123968"/>
            </a:xfrm>
            <a:custGeom>
              <a:avLst/>
              <a:gdLst>
                <a:gd name="connsiteX0" fmla="*/ 253 w 273303"/>
                <a:gd name="connsiteY0" fmla="*/ 123924 h 123968"/>
                <a:gd name="connsiteX1" fmla="*/ 143128 w 273303"/>
                <a:gd name="connsiteY1" fmla="*/ 28674 h 123968"/>
                <a:gd name="connsiteX2" fmla="*/ 127253 w 273303"/>
                <a:gd name="connsiteY2" fmla="*/ 28674 h 123968"/>
                <a:gd name="connsiteX3" fmla="*/ 203453 w 273303"/>
                <a:gd name="connsiteY3" fmla="*/ 99 h 123968"/>
                <a:gd name="connsiteX4" fmla="*/ 273303 w 273303"/>
                <a:gd name="connsiteY4" fmla="*/ 19149 h 123968"/>
                <a:gd name="connsiteX5" fmla="*/ 203453 w 273303"/>
                <a:gd name="connsiteY5" fmla="*/ 15974 h 123968"/>
                <a:gd name="connsiteX6" fmla="*/ 174878 w 273303"/>
                <a:gd name="connsiteY6" fmla="*/ 12799 h 123968"/>
                <a:gd name="connsiteX7" fmla="*/ 130428 w 273303"/>
                <a:gd name="connsiteY7" fmla="*/ 38199 h 123968"/>
                <a:gd name="connsiteX8" fmla="*/ 108203 w 273303"/>
                <a:gd name="connsiteY8" fmla="*/ 41374 h 123968"/>
                <a:gd name="connsiteX9" fmla="*/ 253 w 273303"/>
                <a:gd name="connsiteY9" fmla="*/ 123924 h 12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303" h="123968">
                  <a:moveTo>
                    <a:pt x="253" y="123924"/>
                  </a:moveTo>
                  <a:cubicBezTo>
                    <a:pt x="6074" y="121807"/>
                    <a:pt x="121961" y="44549"/>
                    <a:pt x="143128" y="28674"/>
                  </a:cubicBezTo>
                  <a:cubicBezTo>
                    <a:pt x="164295" y="12799"/>
                    <a:pt x="117199" y="33436"/>
                    <a:pt x="127253" y="28674"/>
                  </a:cubicBezTo>
                  <a:cubicBezTo>
                    <a:pt x="137307" y="23911"/>
                    <a:pt x="179111" y="1686"/>
                    <a:pt x="203453" y="99"/>
                  </a:cubicBezTo>
                  <a:cubicBezTo>
                    <a:pt x="227795" y="-1489"/>
                    <a:pt x="273303" y="16503"/>
                    <a:pt x="273303" y="19149"/>
                  </a:cubicBezTo>
                  <a:cubicBezTo>
                    <a:pt x="273303" y="21795"/>
                    <a:pt x="219857" y="17032"/>
                    <a:pt x="203453" y="15974"/>
                  </a:cubicBezTo>
                  <a:cubicBezTo>
                    <a:pt x="187049" y="14916"/>
                    <a:pt x="187049" y="9095"/>
                    <a:pt x="174878" y="12799"/>
                  </a:cubicBezTo>
                  <a:cubicBezTo>
                    <a:pt x="162707" y="16503"/>
                    <a:pt x="141540" y="33437"/>
                    <a:pt x="130428" y="38199"/>
                  </a:cubicBezTo>
                  <a:cubicBezTo>
                    <a:pt x="119316" y="42961"/>
                    <a:pt x="125665" y="30262"/>
                    <a:pt x="108203" y="41374"/>
                  </a:cubicBezTo>
                  <a:cubicBezTo>
                    <a:pt x="90741" y="52486"/>
                    <a:pt x="-5568" y="126041"/>
                    <a:pt x="253" y="123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63D626A5-0A81-3688-A819-FE4572B0ECDC}"/>
                </a:ext>
              </a:extLst>
            </p:cNvPr>
            <p:cNvSpPr/>
            <p:nvPr/>
          </p:nvSpPr>
          <p:spPr>
            <a:xfrm>
              <a:off x="6829069" y="2798923"/>
              <a:ext cx="365719" cy="125796"/>
            </a:xfrm>
            <a:custGeom>
              <a:avLst/>
              <a:gdLst>
                <a:gd name="connsiteX0" fmla="*/ 356 w 365719"/>
                <a:gd name="connsiteY0" fmla="*/ 61752 h 125796"/>
                <a:gd name="connsiteX1" fmla="*/ 41631 w 365719"/>
                <a:gd name="connsiteY1" fmla="*/ 10952 h 125796"/>
                <a:gd name="connsiteX2" fmla="*/ 114656 w 365719"/>
                <a:gd name="connsiteY2" fmla="*/ 10952 h 125796"/>
                <a:gd name="connsiteX3" fmla="*/ 117831 w 365719"/>
                <a:gd name="connsiteY3" fmla="*/ 1427 h 125796"/>
                <a:gd name="connsiteX4" fmla="*/ 197206 w 365719"/>
                <a:gd name="connsiteY4" fmla="*/ 45877 h 125796"/>
                <a:gd name="connsiteX5" fmla="*/ 273406 w 365719"/>
                <a:gd name="connsiteY5" fmla="*/ 90327 h 125796"/>
                <a:gd name="connsiteX6" fmla="*/ 365481 w 365719"/>
                <a:gd name="connsiteY6" fmla="*/ 125252 h 125796"/>
                <a:gd name="connsiteX7" fmla="*/ 301981 w 365719"/>
                <a:gd name="connsiteY7" fmla="*/ 112552 h 125796"/>
                <a:gd name="connsiteX8" fmla="*/ 165456 w 365719"/>
                <a:gd name="connsiteY8" fmla="*/ 87152 h 125796"/>
                <a:gd name="connsiteX9" fmla="*/ 248006 w 365719"/>
                <a:gd name="connsiteY9" fmla="*/ 83977 h 125796"/>
                <a:gd name="connsiteX10" fmla="*/ 114656 w 365719"/>
                <a:gd name="connsiteY10" fmla="*/ 14127 h 125796"/>
                <a:gd name="connsiteX11" fmla="*/ 63856 w 365719"/>
                <a:gd name="connsiteY11" fmla="*/ 14127 h 125796"/>
                <a:gd name="connsiteX12" fmla="*/ 356 w 365719"/>
                <a:gd name="connsiteY12" fmla="*/ 61752 h 12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5719" h="125796">
                  <a:moveTo>
                    <a:pt x="356" y="61752"/>
                  </a:moveTo>
                  <a:cubicBezTo>
                    <a:pt x="-3348" y="61223"/>
                    <a:pt x="22581" y="19419"/>
                    <a:pt x="41631" y="10952"/>
                  </a:cubicBezTo>
                  <a:cubicBezTo>
                    <a:pt x="60681" y="2485"/>
                    <a:pt x="114656" y="10952"/>
                    <a:pt x="114656" y="10952"/>
                  </a:cubicBezTo>
                  <a:cubicBezTo>
                    <a:pt x="127356" y="9365"/>
                    <a:pt x="104073" y="-4394"/>
                    <a:pt x="117831" y="1427"/>
                  </a:cubicBezTo>
                  <a:cubicBezTo>
                    <a:pt x="131589" y="7248"/>
                    <a:pt x="171277" y="31060"/>
                    <a:pt x="197206" y="45877"/>
                  </a:cubicBezTo>
                  <a:cubicBezTo>
                    <a:pt x="223135" y="60694"/>
                    <a:pt x="245360" y="77098"/>
                    <a:pt x="273406" y="90327"/>
                  </a:cubicBezTo>
                  <a:cubicBezTo>
                    <a:pt x="301452" y="103556"/>
                    <a:pt x="360719" y="121548"/>
                    <a:pt x="365481" y="125252"/>
                  </a:cubicBezTo>
                  <a:cubicBezTo>
                    <a:pt x="370243" y="128956"/>
                    <a:pt x="301981" y="112552"/>
                    <a:pt x="301981" y="112552"/>
                  </a:cubicBezTo>
                  <a:cubicBezTo>
                    <a:pt x="268644" y="106202"/>
                    <a:pt x="174452" y="91914"/>
                    <a:pt x="165456" y="87152"/>
                  </a:cubicBezTo>
                  <a:cubicBezTo>
                    <a:pt x="156460" y="82390"/>
                    <a:pt x="256473" y="96148"/>
                    <a:pt x="248006" y="83977"/>
                  </a:cubicBezTo>
                  <a:cubicBezTo>
                    <a:pt x="239539" y="71806"/>
                    <a:pt x="145348" y="25769"/>
                    <a:pt x="114656" y="14127"/>
                  </a:cubicBezTo>
                  <a:cubicBezTo>
                    <a:pt x="83964" y="2485"/>
                    <a:pt x="81318" y="9894"/>
                    <a:pt x="63856" y="14127"/>
                  </a:cubicBezTo>
                  <a:cubicBezTo>
                    <a:pt x="46394" y="18360"/>
                    <a:pt x="4060" y="62281"/>
                    <a:pt x="356" y="61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B7BFA8DF-9AB0-2661-945E-6AF5B17C5A6F}"/>
                </a:ext>
              </a:extLst>
            </p:cNvPr>
            <p:cNvSpPr/>
            <p:nvPr/>
          </p:nvSpPr>
          <p:spPr>
            <a:xfrm>
              <a:off x="6586709" y="2849136"/>
              <a:ext cx="463113" cy="81394"/>
            </a:xfrm>
            <a:custGeom>
              <a:avLst/>
              <a:gdLst>
                <a:gd name="connsiteX0" fmla="*/ 1416 w 463113"/>
                <a:gd name="connsiteY0" fmla="*/ 81389 h 81394"/>
                <a:gd name="connsiteX1" fmla="*/ 166516 w 463113"/>
                <a:gd name="connsiteY1" fmla="*/ 30589 h 81394"/>
                <a:gd name="connsiteX2" fmla="*/ 147466 w 463113"/>
                <a:gd name="connsiteY2" fmla="*/ 17889 h 81394"/>
                <a:gd name="connsiteX3" fmla="*/ 236366 w 463113"/>
                <a:gd name="connsiteY3" fmla="*/ 30589 h 81394"/>
                <a:gd name="connsiteX4" fmla="*/ 230016 w 463113"/>
                <a:gd name="connsiteY4" fmla="*/ 14714 h 81394"/>
                <a:gd name="connsiteX5" fmla="*/ 303041 w 463113"/>
                <a:gd name="connsiteY5" fmla="*/ 30589 h 81394"/>
                <a:gd name="connsiteX6" fmla="*/ 461791 w 463113"/>
                <a:gd name="connsiteY6" fmla="*/ 14714 h 81394"/>
                <a:gd name="connsiteX7" fmla="*/ 369716 w 463113"/>
                <a:gd name="connsiteY7" fmla="*/ 21064 h 81394"/>
                <a:gd name="connsiteX8" fmla="*/ 210966 w 463113"/>
                <a:gd name="connsiteY8" fmla="*/ 5189 h 81394"/>
                <a:gd name="connsiteX9" fmla="*/ 156991 w 463113"/>
                <a:gd name="connsiteY9" fmla="*/ 2014 h 81394"/>
                <a:gd name="connsiteX10" fmla="*/ 90316 w 463113"/>
                <a:gd name="connsiteY10" fmla="*/ 33764 h 81394"/>
                <a:gd name="connsiteX11" fmla="*/ 1416 w 463113"/>
                <a:gd name="connsiteY11" fmla="*/ 81389 h 8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113" h="81394">
                  <a:moveTo>
                    <a:pt x="1416" y="81389"/>
                  </a:moveTo>
                  <a:cubicBezTo>
                    <a:pt x="14116" y="80860"/>
                    <a:pt x="166516" y="30589"/>
                    <a:pt x="166516" y="30589"/>
                  </a:cubicBezTo>
                  <a:cubicBezTo>
                    <a:pt x="190858" y="20006"/>
                    <a:pt x="135824" y="17889"/>
                    <a:pt x="147466" y="17889"/>
                  </a:cubicBezTo>
                  <a:cubicBezTo>
                    <a:pt x="159108" y="17889"/>
                    <a:pt x="236366" y="30589"/>
                    <a:pt x="236366" y="30589"/>
                  </a:cubicBezTo>
                  <a:cubicBezTo>
                    <a:pt x="250124" y="30060"/>
                    <a:pt x="218904" y="14714"/>
                    <a:pt x="230016" y="14714"/>
                  </a:cubicBezTo>
                  <a:cubicBezTo>
                    <a:pt x="241128" y="14714"/>
                    <a:pt x="264412" y="30589"/>
                    <a:pt x="303041" y="30589"/>
                  </a:cubicBezTo>
                  <a:cubicBezTo>
                    <a:pt x="341670" y="30589"/>
                    <a:pt x="450679" y="16301"/>
                    <a:pt x="461791" y="14714"/>
                  </a:cubicBezTo>
                  <a:cubicBezTo>
                    <a:pt x="472903" y="13127"/>
                    <a:pt x="411520" y="22651"/>
                    <a:pt x="369716" y="21064"/>
                  </a:cubicBezTo>
                  <a:cubicBezTo>
                    <a:pt x="327912" y="19477"/>
                    <a:pt x="246420" y="8364"/>
                    <a:pt x="210966" y="5189"/>
                  </a:cubicBezTo>
                  <a:cubicBezTo>
                    <a:pt x="175512" y="2014"/>
                    <a:pt x="177099" y="-2748"/>
                    <a:pt x="156991" y="2014"/>
                  </a:cubicBezTo>
                  <a:cubicBezTo>
                    <a:pt x="136883" y="6776"/>
                    <a:pt x="115716" y="22652"/>
                    <a:pt x="90316" y="33764"/>
                  </a:cubicBezTo>
                  <a:cubicBezTo>
                    <a:pt x="64916" y="44876"/>
                    <a:pt x="-11284" y="81918"/>
                    <a:pt x="1416" y="81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12812821-CC00-7F69-EAB5-00358D067603}"/>
                </a:ext>
              </a:extLst>
            </p:cNvPr>
            <p:cNvSpPr/>
            <p:nvPr/>
          </p:nvSpPr>
          <p:spPr>
            <a:xfrm>
              <a:off x="6651535" y="2901950"/>
              <a:ext cx="517615" cy="93364"/>
            </a:xfrm>
            <a:custGeom>
              <a:avLst/>
              <a:gdLst>
                <a:gd name="connsiteX0" fmla="*/ 90 w 517615"/>
                <a:gd name="connsiteY0" fmla="*/ 22225 h 93364"/>
                <a:gd name="connsiteX1" fmla="*/ 123915 w 517615"/>
                <a:gd name="connsiteY1" fmla="*/ 79375 h 93364"/>
                <a:gd name="connsiteX2" fmla="*/ 98515 w 517615"/>
                <a:gd name="connsiteY2" fmla="*/ 82550 h 93364"/>
                <a:gd name="connsiteX3" fmla="*/ 209640 w 517615"/>
                <a:gd name="connsiteY3" fmla="*/ 88900 h 93364"/>
                <a:gd name="connsiteX4" fmla="*/ 228690 w 517615"/>
                <a:gd name="connsiteY4" fmla="*/ 92075 h 93364"/>
                <a:gd name="connsiteX5" fmla="*/ 358865 w 517615"/>
                <a:gd name="connsiteY5" fmla="*/ 66675 h 93364"/>
                <a:gd name="connsiteX6" fmla="*/ 327115 w 517615"/>
                <a:gd name="connsiteY6" fmla="*/ 69850 h 93364"/>
                <a:gd name="connsiteX7" fmla="*/ 425540 w 517615"/>
                <a:gd name="connsiteY7" fmla="*/ 31750 h 93364"/>
                <a:gd name="connsiteX8" fmla="*/ 517615 w 517615"/>
                <a:gd name="connsiteY8" fmla="*/ 0 h 93364"/>
                <a:gd name="connsiteX9" fmla="*/ 387440 w 517615"/>
                <a:gd name="connsiteY9" fmla="*/ 44450 h 93364"/>
                <a:gd name="connsiteX10" fmla="*/ 292190 w 517615"/>
                <a:gd name="connsiteY10" fmla="*/ 60325 h 93364"/>
                <a:gd name="connsiteX11" fmla="*/ 184240 w 517615"/>
                <a:gd name="connsiteY11" fmla="*/ 76200 h 93364"/>
                <a:gd name="connsiteX12" fmla="*/ 146140 w 517615"/>
                <a:gd name="connsiteY12" fmla="*/ 76200 h 93364"/>
                <a:gd name="connsiteX13" fmla="*/ 90 w 517615"/>
                <a:gd name="connsiteY13" fmla="*/ 22225 h 9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615" h="93364">
                  <a:moveTo>
                    <a:pt x="90" y="22225"/>
                  </a:moveTo>
                  <a:cubicBezTo>
                    <a:pt x="-3614" y="22754"/>
                    <a:pt x="107511" y="69321"/>
                    <a:pt x="123915" y="79375"/>
                  </a:cubicBezTo>
                  <a:cubicBezTo>
                    <a:pt x="140319" y="89429"/>
                    <a:pt x="84228" y="80963"/>
                    <a:pt x="98515" y="82550"/>
                  </a:cubicBezTo>
                  <a:cubicBezTo>
                    <a:pt x="112802" y="84137"/>
                    <a:pt x="209640" y="88900"/>
                    <a:pt x="209640" y="88900"/>
                  </a:cubicBezTo>
                  <a:cubicBezTo>
                    <a:pt x="231336" y="90487"/>
                    <a:pt x="203819" y="95779"/>
                    <a:pt x="228690" y="92075"/>
                  </a:cubicBezTo>
                  <a:cubicBezTo>
                    <a:pt x="253561" y="88371"/>
                    <a:pt x="342461" y="70379"/>
                    <a:pt x="358865" y="66675"/>
                  </a:cubicBezTo>
                  <a:cubicBezTo>
                    <a:pt x="375269" y="62971"/>
                    <a:pt x="316003" y="75671"/>
                    <a:pt x="327115" y="69850"/>
                  </a:cubicBezTo>
                  <a:cubicBezTo>
                    <a:pt x="338227" y="64029"/>
                    <a:pt x="393790" y="43392"/>
                    <a:pt x="425540" y="31750"/>
                  </a:cubicBezTo>
                  <a:cubicBezTo>
                    <a:pt x="457290" y="20108"/>
                    <a:pt x="517615" y="0"/>
                    <a:pt x="517615" y="0"/>
                  </a:cubicBezTo>
                  <a:cubicBezTo>
                    <a:pt x="511265" y="2117"/>
                    <a:pt x="425011" y="34396"/>
                    <a:pt x="387440" y="44450"/>
                  </a:cubicBezTo>
                  <a:cubicBezTo>
                    <a:pt x="349869" y="54504"/>
                    <a:pt x="292190" y="60325"/>
                    <a:pt x="292190" y="60325"/>
                  </a:cubicBezTo>
                  <a:cubicBezTo>
                    <a:pt x="258323" y="65617"/>
                    <a:pt x="208582" y="73554"/>
                    <a:pt x="184240" y="76200"/>
                  </a:cubicBezTo>
                  <a:cubicBezTo>
                    <a:pt x="159898" y="78846"/>
                    <a:pt x="170482" y="82550"/>
                    <a:pt x="146140" y="76200"/>
                  </a:cubicBezTo>
                  <a:cubicBezTo>
                    <a:pt x="121798" y="69850"/>
                    <a:pt x="3794" y="21696"/>
                    <a:pt x="90" y="2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D8434B11-208E-FFBC-6567-67B7CC988873}"/>
                </a:ext>
              </a:extLst>
            </p:cNvPr>
            <p:cNvSpPr/>
            <p:nvPr/>
          </p:nvSpPr>
          <p:spPr>
            <a:xfrm>
              <a:off x="6721871" y="2917694"/>
              <a:ext cx="175247" cy="25564"/>
            </a:xfrm>
            <a:custGeom>
              <a:avLst/>
              <a:gdLst>
                <a:gd name="connsiteX0" fmla="*/ 2779 w 175247"/>
                <a:gd name="connsiteY0" fmla="*/ 131 h 25564"/>
                <a:gd name="connsiteX1" fmla="*/ 174229 w 175247"/>
                <a:gd name="connsiteY1" fmla="*/ 16006 h 25564"/>
                <a:gd name="connsiteX2" fmla="*/ 72629 w 175247"/>
                <a:gd name="connsiteY2" fmla="*/ 25531 h 25564"/>
                <a:gd name="connsiteX3" fmla="*/ 2779 w 175247"/>
                <a:gd name="connsiteY3" fmla="*/ 131 h 2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47" h="25564">
                  <a:moveTo>
                    <a:pt x="2779" y="131"/>
                  </a:moveTo>
                  <a:cubicBezTo>
                    <a:pt x="19712" y="-1457"/>
                    <a:pt x="162587" y="11773"/>
                    <a:pt x="174229" y="16006"/>
                  </a:cubicBezTo>
                  <a:cubicBezTo>
                    <a:pt x="185871" y="20239"/>
                    <a:pt x="94325" y="26060"/>
                    <a:pt x="72629" y="25531"/>
                  </a:cubicBezTo>
                  <a:cubicBezTo>
                    <a:pt x="50933" y="25002"/>
                    <a:pt x="-14154" y="1719"/>
                    <a:pt x="2779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BB233C1D-9392-4C6C-3840-D6F8490CB022}"/>
                </a:ext>
              </a:extLst>
            </p:cNvPr>
            <p:cNvSpPr/>
            <p:nvPr/>
          </p:nvSpPr>
          <p:spPr>
            <a:xfrm>
              <a:off x="6778602" y="2879717"/>
              <a:ext cx="312258" cy="28719"/>
            </a:xfrm>
            <a:custGeom>
              <a:avLst/>
              <a:gdLst>
                <a:gd name="connsiteX0" fmla="*/ 23 w 312258"/>
                <a:gd name="connsiteY0" fmla="*/ 8 h 28719"/>
                <a:gd name="connsiteX1" fmla="*/ 123848 w 312258"/>
                <a:gd name="connsiteY1" fmla="*/ 25408 h 28719"/>
                <a:gd name="connsiteX2" fmla="*/ 209573 w 312258"/>
                <a:gd name="connsiteY2" fmla="*/ 9533 h 28719"/>
                <a:gd name="connsiteX3" fmla="*/ 311173 w 312258"/>
                <a:gd name="connsiteY3" fmla="*/ 19058 h 28719"/>
                <a:gd name="connsiteX4" fmla="*/ 254023 w 312258"/>
                <a:gd name="connsiteY4" fmla="*/ 15883 h 28719"/>
                <a:gd name="connsiteX5" fmla="*/ 114323 w 312258"/>
                <a:gd name="connsiteY5" fmla="*/ 28583 h 28719"/>
                <a:gd name="connsiteX6" fmla="*/ 23 w 312258"/>
                <a:gd name="connsiteY6" fmla="*/ 8 h 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258" h="28719">
                  <a:moveTo>
                    <a:pt x="23" y="8"/>
                  </a:moveTo>
                  <a:cubicBezTo>
                    <a:pt x="1610" y="-521"/>
                    <a:pt x="88923" y="23820"/>
                    <a:pt x="123848" y="25408"/>
                  </a:cubicBezTo>
                  <a:cubicBezTo>
                    <a:pt x="158773" y="26996"/>
                    <a:pt x="178352" y="10591"/>
                    <a:pt x="209573" y="9533"/>
                  </a:cubicBezTo>
                  <a:cubicBezTo>
                    <a:pt x="240794" y="8475"/>
                    <a:pt x="303765" y="18000"/>
                    <a:pt x="311173" y="19058"/>
                  </a:cubicBezTo>
                  <a:cubicBezTo>
                    <a:pt x="318581" y="20116"/>
                    <a:pt x="286831" y="14296"/>
                    <a:pt x="254023" y="15883"/>
                  </a:cubicBezTo>
                  <a:cubicBezTo>
                    <a:pt x="221215" y="17471"/>
                    <a:pt x="151894" y="30170"/>
                    <a:pt x="114323" y="28583"/>
                  </a:cubicBezTo>
                  <a:cubicBezTo>
                    <a:pt x="76752" y="26996"/>
                    <a:pt x="-1564" y="537"/>
                    <a:pt x="2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FED32AFE-C1FC-1489-97F6-D5BFFCB4A6BC}"/>
                </a:ext>
              </a:extLst>
            </p:cNvPr>
            <p:cNvSpPr/>
            <p:nvPr/>
          </p:nvSpPr>
          <p:spPr>
            <a:xfrm>
              <a:off x="6647717" y="1980964"/>
              <a:ext cx="162817" cy="206697"/>
            </a:xfrm>
            <a:custGeom>
              <a:avLst/>
              <a:gdLst>
                <a:gd name="connsiteX0" fmla="*/ 733 w 162817"/>
                <a:gd name="connsiteY0" fmla="*/ 236 h 206697"/>
                <a:gd name="connsiteX1" fmla="*/ 143608 w 162817"/>
                <a:gd name="connsiteY1" fmla="*/ 120886 h 206697"/>
                <a:gd name="connsiteX2" fmla="*/ 130908 w 162817"/>
                <a:gd name="connsiteY2" fmla="*/ 92311 h 206697"/>
                <a:gd name="connsiteX3" fmla="*/ 162658 w 162817"/>
                <a:gd name="connsiteY3" fmla="*/ 152636 h 206697"/>
                <a:gd name="connsiteX4" fmla="*/ 143608 w 162817"/>
                <a:gd name="connsiteY4" fmla="*/ 206611 h 206697"/>
                <a:gd name="connsiteX5" fmla="*/ 153133 w 162817"/>
                <a:gd name="connsiteY5" fmla="*/ 139936 h 206697"/>
                <a:gd name="connsiteX6" fmla="*/ 92808 w 162817"/>
                <a:gd name="connsiteY6" fmla="*/ 70086 h 206697"/>
                <a:gd name="connsiteX7" fmla="*/ 86458 w 162817"/>
                <a:gd name="connsiteY7" fmla="*/ 89136 h 206697"/>
                <a:gd name="connsiteX8" fmla="*/ 733 w 162817"/>
                <a:gd name="connsiteY8" fmla="*/ 236 h 20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17" h="206697">
                  <a:moveTo>
                    <a:pt x="733" y="236"/>
                  </a:moveTo>
                  <a:cubicBezTo>
                    <a:pt x="10258" y="5528"/>
                    <a:pt x="121912" y="105540"/>
                    <a:pt x="143608" y="120886"/>
                  </a:cubicBezTo>
                  <a:cubicBezTo>
                    <a:pt x="165304" y="136232"/>
                    <a:pt x="127733" y="87019"/>
                    <a:pt x="130908" y="92311"/>
                  </a:cubicBezTo>
                  <a:cubicBezTo>
                    <a:pt x="134083" y="97603"/>
                    <a:pt x="160541" y="133586"/>
                    <a:pt x="162658" y="152636"/>
                  </a:cubicBezTo>
                  <a:cubicBezTo>
                    <a:pt x="164775" y="171686"/>
                    <a:pt x="145196" y="208728"/>
                    <a:pt x="143608" y="206611"/>
                  </a:cubicBezTo>
                  <a:cubicBezTo>
                    <a:pt x="142020" y="204494"/>
                    <a:pt x="161600" y="162690"/>
                    <a:pt x="153133" y="139936"/>
                  </a:cubicBezTo>
                  <a:cubicBezTo>
                    <a:pt x="144666" y="117182"/>
                    <a:pt x="103920" y="78553"/>
                    <a:pt x="92808" y="70086"/>
                  </a:cubicBezTo>
                  <a:cubicBezTo>
                    <a:pt x="81696" y="61619"/>
                    <a:pt x="95454" y="98132"/>
                    <a:pt x="86458" y="89136"/>
                  </a:cubicBezTo>
                  <a:cubicBezTo>
                    <a:pt x="77462" y="80140"/>
                    <a:pt x="-8792" y="-5056"/>
                    <a:pt x="733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FD1E9ADB-8E6E-CCD8-1A1C-15D5AEA4FBF1}"/>
                </a:ext>
              </a:extLst>
            </p:cNvPr>
            <p:cNvSpPr/>
            <p:nvPr/>
          </p:nvSpPr>
          <p:spPr>
            <a:xfrm>
              <a:off x="6972281" y="1977771"/>
              <a:ext cx="120742" cy="245021"/>
            </a:xfrm>
            <a:custGeom>
              <a:avLst/>
              <a:gdLst>
                <a:gd name="connsiteX0" fmla="*/ 120669 w 120742"/>
                <a:gd name="connsiteY0" fmla="*/ 254 h 245021"/>
                <a:gd name="connsiteX1" fmla="*/ 15894 w 120742"/>
                <a:gd name="connsiteY1" fmla="*/ 101854 h 245021"/>
                <a:gd name="connsiteX2" fmla="*/ 47644 w 120742"/>
                <a:gd name="connsiteY2" fmla="*/ 146304 h 245021"/>
                <a:gd name="connsiteX3" fmla="*/ 25419 w 120742"/>
                <a:gd name="connsiteY3" fmla="*/ 152654 h 245021"/>
                <a:gd name="connsiteX4" fmla="*/ 76219 w 120742"/>
                <a:gd name="connsiteY4" fmla="*/ 190754 h 245021"/>
                <a:gd name="connsiteX5" fmla="*/ 101619 w 120742"/>
                <a:gd name="connsiteY5" fmla="*/ 244729 h 245021"/>
                <a:gd name="connsiteX6" fmla="*/ 34944 w 120742"/>
                <a:gd name="connsiteY6" fmla="*/ 165354 h 245021"/>
                <a:gd name="connsiteX7" fmla="*/ 19 w 120742"/>
                <a:gd name="connsiteY7" fmla="*/ 85979 h 245021"/>
                <a:gd name="connsiteX8" fmla="*/ 31769 w 120742"/>
                <a:gd name="connsiteY8" fmla="*/ 73279 h 245021"/>
                <a:gd name="connsiteX9" fmla="*/ 120669 w 120742"/>
                <a:gd name="connsiteY9" fmla="*/ 254 h 2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742" h="245021">
                  <a:moveTo>
                    <a:pt x="120669" y="254"/>
                  </a:moveTo>
                  <a:cubicBezTo>
                    <a:pt x="118023" y="5016"/>
                    <a:pt x="28065" y="77512"/>
                    <a:pt x="15894" y="101854"/>
                  </a:cubicBezTo>
                  <a:cubicBezTo>
                    <a:pt x="3723" y="126196"/>
                    <a:pt x="46057" y="137837"/>
                    <a:pt x="47644" y="146304"/>
                  </a:cubicBezTo>
                  <a:cubicBezTo>
                    <a:pt x="49231" y="154771"/>
                    <a:pt x="20656" y="145246"/>
                    <a:pt x="25419" y="152654"/>
                  </a:cubicBezTo>
                  <a:cubicBezTo>
                    <a:pt x="30181" y="160062"/>
                    <a:pt x="63519" y="175408"/>
                    <a:pt x="76219" y="190754"/>
                  </a:cubicBezTo>
                  <a:cubicBezTo>
                    <a:pt x="88919" y="206100"/>
                    <a:pt x="108498" y="248962"/>
                    <a:pt x="101619" y="244729"/>
                  </a:cubicBezTo>
                  <a:cubicBezTo>
                    <a:pt x="94740" y="240496"/>
                    <a:pt x="51877" y="191812"/>
                    <a:pt x="34944" y="165354"/>
                  </a:cubicBezTo>
                  <a:cubicBezTo>
                    <a:pt x="18011" y="138896"/>
                    <a:pt x="19" y="85979"/>
                    <a:pt x="19" y="85979"/>
                  </a:cubicBezTo>
                  <a:cubicBezTo>
                    <a:pt x="-510" y="70633"/>
                    <a:pt x="9544" y="87567"/>
                    <a:pt x="31769" y="73279"/>
                  </a:cubicBezTo>
                  <a:cubicBezTo>
                    <a:pt x="53994" y="58991"/>
                    <a:pt x="123315" y="-4508"/>
                    <a:pt x="120669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C18A8DE7-171F-2200-2BB5-196097910B1D}"/>
                </a:ext>
              </a:extLst>
            </p:cNvPr>
            <p:cNvSpPr/>
            <p:nvPr/>
          </p:nvSpPr>
          <p:spPr>
            <a:xfrm>
              <a:off x="7041707" y="2409053"/>
              <a:ext cx="178243" cy="251922"/>
            </a:xfrm>
            <a:custGeom>
              <a:avLst/>
              <a:gdLst>
                <a:gd name="connsiteX0" fmla="*/ 443 w 178243"/>
                <a:gd name="connsiteY0" fmla="*/ 772 h 251922"/>
                <a:gd name="connsiteX1" fmla="*/ 130618 w 178243"/>
                <a:gd name="connsiteY1" fmla="*/ 111897 h 251922"/>
                <a:gd name="connsiteX2" fmla="*/ 133793 w 178243"/>
                <a:gd name="connsiteY2" fmla="*/ 223022 h 251922"/>
                <a:gd name="connsiteX3" fmla="*/ 140143 w 178243"/>
                <a:gd name="connsiteY3" fmla="*/ 191272 h 251922"/>
                <a:gd name="connsiteX4" fmla="*/ 178243 w 178243"/>
                <a:gd name="connsiteY4" fmla="*/ 251597 h 251922"/>
                <a:gd name="connsiteX5" fmla="*/ 140143 w 178243"/>
                <a:gd name="connsiteY5" fmla="*/ 159522 h 251922"/>
                <a:gd name="connsiteX6" fmla="*/ 89343 w 178243"/>
                <a:gd name="connsiteY6" fmla="*/ 67447 h 251922"/>
                <a:gd name="connsiteX7" fmla="*/ 443 w 178243"/>
                <a:gd name="connsiteY7" fmla="*/ 772 h 25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243" h="251922">
                  <a:moveTo>
                    <a:pt x="443" y="772"/>
                  </a:moveTo>
                  <a:cubicBezTo>
                    <a:pt x="7322" y="8180"/>
                    <a:pt x="108393" y="74856"/>
                    <a:pt x="130618" y="111897"/>
                  </a:cubicBezTo>
                  <a:cubicBezTo>
                    <a:pt x="152843" y="148938"/>
                    <a:pt x="132206" y="209793"/>
                    <a:pt x="133793" y="223022"/>
                  </a:cubicBezTo>
                  <a:cubicBezTo>
                    <a:pt x="135380" y="236251"/>
                    <a:pt x="132735" y="186510"/>
                    <a:pt x="140143" y="191272"/>
                  </a:cubicBezTo>
                  <a:cubicBezTo>
                    <a:pt x="147551" y="196035"/>
                    <a:pt x="178243" y="256889"/>
                    <a:pt x="178243" y="251597"/>
                  </a:cubicBezTo>
                  <a:cubicBezTo>
                    <a:pt x="178243" y="246305"/>
                    <a:pt x="154960" y="190214"/>
                    <a:pt x="140143" y="159522"/>
                  </a:cubicBezTo>
                  <a:cubicBezTo>
                    <a:pt x="125326" y="128830"/>
                    <a:pt x="109981" y="93905"/>
                    <a:pt x="89343" y="67447"/>
                  </a:cubicBezTo>
                  <a:cubicBezTo>
                    <a:pt x="68705" y="40989"/>
                    <a:pt x="-6436" y="-6636"/>
                    <a:pt x="443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6EA20B97-B92A-9B4A-6948-13C653CBD45A}"/>
                </a:ext>
              </a:extLst>
            </p:cNvPr>
            <p:cNvSpPr/>
            <p:nvPr/>
          </p:nvSpPr>
          <p:spPr>
            <a:xfrm>
              <a:off x="6565769" y="2400300"/>
              <a:ext cx="136819" cy="190672"/>
            </a:xfrm>
            <a:custGeom>
              <a:avLst/>
              <a:gdLst>
                <a:gd name="connsiteX0" fmla="*/ 136656 w 136819"/>
                <a:gd name="connsiteY0" fmla="*/ 0 h 190672"/>
                <a:gd name="connsiteX1" fmla="*/ 57281 w 136819"/>
                <a:gd name="connsiteY1" fmla="*/ 120650 h 190672"/>
                <a:gd name="connsiteX2" fmla="*/ 131 w 136819"/>
                <a:gd name="connsiteY2" fmla="*/ 190500 h 190672"/>
                <a:gd name="connsiteX3" fmla="*/ 41406 w 136819"/>
                <a:gd name="connsiteY3" fmla="*/ 101600 h 190672"/>
                <a:gd name="connsiteX4" fmla="*/ 35056 w 136819"/>
                <a:gd name="connsiteY4" fmla="*/ 120650 h 190672"/>
                <a:gd name="connsiteX5" fmla="*/ 136656 w 136819"/>
                <a:gd name="connsiteY5" fmla="*/ 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19" h="190672">
                  <a:moveTo>
                    <a:pt x="136656" y="0"/>
                  </a:moveTo>
                  <a:cubicBezTo>
                    <a:pt x="140360" y="0"/>
                    <a:pt x="80035" y="88900"/>
                    <a:pt x="57281" y="120650"/>
                  </a:cubicBezTo>
                  <a:cubicBezTo>
                    <a:pt x="34527" y="152400"/>
                    <a:pt x="2777" y="193675"/>
                    <a:pt x="131" y="190500"/>
                  </a:cubicBezTo>
                  <a:cubicBezTo>
                    <a:pt x="-2515" y="187325"/>
                    <a:pt x="35585" y="113242"/>
                    <a:pt x="41406" y="101600"/>
                  </a:cubicBezTo>
                  <a:cubicBezTo>
                    <a:pt x="47227" y="89958"/>
                    <a:pt x="22885" y="133879"/>
                    <a:pt x="35056" y="120650"/>
                  </a:cubicBezTo>
                  <a:cubicBezTo>
                    <a:pt x="47227" y="107421"/>
                    <a:pt x="132952" y="0"/>
                    <a:pt x="1366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53C8DF26-2F9C-A00B-CE54-587731B09EC5}"/>
                </a:ext>
              </a:extLst>
            </p:cNvPr>
            <p:cNvSpPr/>
            <p:nvPr/>
          </p:nvSpPr>
          <p:spPr>
            <a:xfrm>
              <a:off x="6397994" y="1362075"/>
              <a:ext cx="234581" cy="304468"/>
            </a:xfrm>
            <a:custGeom>
              <a:avLst/>
              <a:gdLst>
                <a:gd name="connsiteX0" fmla="*/ 234581 w 234581"/>
                <a:gd name="connsiteY0" fmla="*/ 0 h 304468"/>
                <a:gd name="connsiteX1" fmla="*/ 104406 w 234581"/>
                <a:gd name="connsiteY1" fmla="*/ 142875 h 304468"/>
                <a:gd name="connsiteX2" fmla="*/ 155206 w 234581"/>
                <a:gd name="connsiteY2" fmla="*/ 111125 h 304468"/>
                <a:gd name="connsiteX3" fmla="*/ 15506 w 234581"/>
                <a:gd name="connsiteY3" fmla="*/ 260350 h 304468"/>
                <a:gd name="connsiteX4" fmla="*/ 9156 w 234581"/>
                <a:gd name="connsiteY4" fmla="*/ 301625 h 304468"/>
                <a:gd name="connsiteX5" fmla="*/ 66306 w 234581"/>
                <a:gd name="connsiteY5" fmla="*/ 196850 h 304468"/>
                <a:gd name="connsiteX6" fmla="*/ 107581 w 234581"/>
                <a:gd name="connsiteY6" fmla="*/ 120650 h 304468"/>
                <a:gd name="connsiteX7" fmla="*/ 75831 w 234581"/>
                <a:gd name="connsiteY7" fmla="*/ 146050 h 304468"/>
                <a:gd name="connsiteX8" fmla="*/ 234581 w 234581"/>
                <a:gd name="connsiteY8" fmla="*/ 0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81" h="304468">
                  <a:moveTo>
                    <a:pt x="234581" y="0"/>
                  </a:moveTo>
                  <a:cubicBezTo>
                    <a:pt x="176108" y="62177"/>
                    <a:pt x="117635" y="124354"/>
                    <a:pt x="104406" y="142875"/>
                  </a:cubicBezTo>
                  <a:cubicBezTo>
                    <a:pt x="91177" y="161396"/>
                    <a:pt x="170023" y="91546"/>
                    <a:pt x="155206" y="111125"/>
                  </a:cubicBezTo>
                  <a:cubicBezTo>
                    <a:pt x="140389" y="130704"/>
                    <a:pt x="39848" y="228600"/>
                    <a:pt x="15506" y="260350"/>
                  </a:cubicBezTo>
                  <a:cubicBezTo>
                    <a:pt x="-8836" y="292100"/>
                    <a:pt x="689" y="312208"/>
                    <a:pt x="9156" y="301625"/>
                  </a:cubicBezTo>
                  <a:cubicBezTo>
                    <a:pt x="17623" y="291042"/>
                    <a:pt x="66306" y="196850"/>
                    <a:pt x="66306" y="196850"/>
                  </a:cubicBezTo>
                  <a:cubicBezTo>
                    <a:pt x="82710" y="166688"/>
                    <a:pt x="105994" y="129117"/>
                    <a:pt x="107581" y="120650"/>
                  </a:cubicBezTo>
                  <a:cubicBezTo>
                    <a:pt x="109168" y="112183"/>
                    <a:pt x="75831" y="146050"/>
                    <a:pt x="75831" y="146050"/>
                  </a:cubicBezTo>
                  <a:lnTo>
                    <a:pt x="23458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122F10F6-FB01-4B34-D0BE-B3D4CD5D7F94}"/>
                </a:ext>
              </a:extLst>
            </p:cNvPr>
            <p:cNvSpPr/>
            <p:nvPr/>
          </p:nvSpPr>
          <p:spPr>
            <a:xfrm>
              <a:off x="6250824" y="1650747"/>
              <a:ext cx="131168" cy="441593"/>
            </a:xfrm>
            <a:custGeom>
              <a:avLst/>
              <a:gdLst>
                <a:gd name="connsiteX0" fmla="*/ 130926 w 131168"/>
                <a:gd name="connsiteY0" fmla="*/ 253 h 441593"/>
                <a:gd name="connsiteX1" fmla="*/ 80126 w 131168"/>
                <a:gd name="connsiteY1" fmla="*/ 114553 h 441593"/>
                <a:gd name="connsiteX2" fmla="*/ 42026 w 131168"/>
                <a:gd name="connsiteY2" fmla="*/ 244728 h 441593"/>
                <a:gd name="connsiteX3" fmla="*/ 42026 w 131168"/>
                <a:gd name="connsiteY3" fmla="*/ 209803 h 441593"/>
                <a:gd name="connsiteX4" fmla="*/ 19801 w 131168"/>
                <a:gd name="connsiteY4" fmla="*/ 330453 h 441593"/>
                <a:gd name="connsiteX5" fmla="*/ 751 w 131168"/>
                <a:gd name="connsiteY5" fmla="*/ 441578 h 441593"/>
                <a:gd name="connsiteX6" fmla="*/ 10276 w 131168"/>
                <a:gd name="connsiteY6" fmla="*/ 336803 h 441593"/>
                <a:gd name="connsiteX7" fmla="*/ 67426 w 131168"/>
                <a:gd name="connsiteY7" fmla="*/ 117728 h 441593"/>
                <a:gd name="connsiteX8" fmla="*/ 57901 w 131168"/>
                <a:gd name="connsiteY8" fmla="*/ 146303 h 441593"/>
                <a:gd name="connsiteX9" fmla="*/ 130926 w 131168"/>
                <a:gd name="connsiteY9" fmla="*/ 253 h 44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168" h="441593">
                  <a:moveTo>
                    <a:pt x="130926" y="253"/>
                  </a:moveTo>
                  <a:cubicBezTo>
                    <a:pt x="134630" y="-5039"/>
                    <a:pt x="94943" y="73807"/>
                    <a:pt x="80126" y="114553"/>
                  </a:cubicBezTo>
                  <a:cubicBezTo>
                    <a:pt x="65309" y="155299"/>
                    <a:pt x="48376" y="228853"/>
                    <a:pt x="42026" y="244728"/>
                  </a:cubicBezTo>
                  <a:cubicBezTo>
                    <a:pt x="35676" y="260603"/>
                    <a:pt x="45730" y="195516"/>
                    <a:pt x="42026" y="209803"/>
                  </a:cubicBezTo>
                  <a:cubicBezTo>
                    <a:pt x="38322" y="224090"/>
                    <a:pt x="26680" y="291824"/>
                    <a:pt x="19801" y="330453"/>
                  </a:cubicBezTo>
                  <a:cubicBezTo>
                    <a:pt x="12922" y="369082"/>
                    <a:pt x="2339" y="440520"/>
                    <a:pt x="751" y="441578"/>
                  </a:cubicBezTo>
                  <a:cubicBezTo>
                    <a:pt x="-837" y="442636"/>
                    <a:pt x="-836" y="390778"/>
                    <a:pt x="10276" y="336803"/>
                  </a:cubicBezTo>
                  <a:cubicBezTo>
                    <a:pt x="21388" y="282828"/>
                    <a:pt x="59489" y="149478"/>
                    <a:pt x="67426" y="117728"/>
                  </a:cubicBezTo>
                  <a:cubicBezTo>
                    <a:pt x="75363" y="85978"/>
                    <a:pt x="49964" y="162178"/>
                    <a:pt x="57901" y="146303"/>
                  </a:cubicBezTo>
                  <a:cubicBezTo>
                    <a:pt x="65838" y="130428"/>
                    <a:pt x="127222" y="5545"/>
                    <a:pt x="130926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5CD63C9F-3DCA-1B5E-A497-49A49E53FEA6}"/>
                </a:ext>
              </a:extLst>
            </p:cNvPr>
            <p:cNvSpPr/>
            <p:nvPr/>
          </p:nvSpPr>
          <p:spPr>
            <a:xfrm>
              <a:off x="6206920" y="2120875"/>
              <a:ext cx="54248" cy="384379"/>
            </a:xfrm>
            <a:custGeom>
              <a:avLst/>
              <a:gdLst>
                <a:gd name="connsiteX0" fmla="*/ 54180 w 54248"/>
                <a:gd name="connsiteY0" fmla="*/ 25 h 384379"/>
                <a:gd name="connsiteX1" fmla="*/ 22430 w 54248"/>
                <a:gd name="connsiteY1" fmla="*/ 104800 h 384379"/>
                <a:gd name="connsiteX2" fmla="*/ 12905 w 54248"/>
                <a:gd name="connsiteY2" fmla="*/ 193700 h 384379"/>
                <a:gd name="connsiteX3" fmla="*/ 16080 w 54248"/>
                <a:gd name="connsiteY3" fmla="*/ 190525 h 384379"/>
                <a:gd name="connsiteX4" fmla="*/ 22430 w 54248"/>
                <a:gd name="connsiteY4" fmla="*/ 282600 h 384379"/>
                <a:gd name="connsiteX5" fmla="*/ 25605 w 54248"/>
                <a:gd name="connsiteY5" fmla="*/ 384200 h 384379"/>
                <a:gd name="connsiteX6" fmla="*/ 22430 w 54248"/>
                <a:gd name="connsiteY6" fmla="*/ 304825 h 384379"/>
                <a:gd name="connsiteX7" fmla="*/ 205 w 54248"/>
                <a:gd name="connsiteY7" fmla="*/ 212750 h 384379"/>
                <a:gd name="connsiteX8" fmla="*/ 12905 w 54248"/>
                <a:gd name="connsiteY8" fmla="*/ 114325 h 384379"/>
                <a:gd name="connsiteX9" fmla="*/ 54180 w 54248"/>
                <a:gd name="connsiteY9" fmla="*/ 25 h 38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48" h="384379">
                  <a:moveTo>
                    <a:pt x="54180" y="25"/>
                  </a:moveTo>
                  <a:cubicBezTo>
                    <a:pt x="55767" y="-1562"/>
                    <a:pt x="29309" y="72521"/>
                    <a:pt x="22430" y="104800"/>
                  </a:cubicBezTo>
                  <a:cubicBezTo>
                    <a:pt x="15551" y="137079"/>
                    <a:pt x="13963" y="179413"/>
                    <a:pt x="12905" y="193700"/>
                  </a:cubicBezTo>
                  <a:cubicBezTo>
                    <a:pt x="11847" y="207987"/>
                    <a:pt x="14493" y="175708"/>
                    <a:pt x="16080" y="190525"/>
                  </a:cubicBezTo>
                  <a:cubicBezTo>
                    <a:pt x="17667" y="205342"/>
                    <a:pt x="20843" y="250321"/>
                    <a:pt x="22430" y="282600"/>
                  </a:cubicBezTo>
                  <a:cubicBezTo>
                    <a:pt x="24017" y="314879"/>
                    <a:pt x="25605" y="380496"/>
                    <a:pt x="25605" y="384200"/>
                  </a:cubicBezTo>
                  <a:cubicBezTo>
                    <a:pt x="25605" y="387904"/>
                    <a:pt x="26663" y="333400"/>
                    <a:pt x="22430" y="304825"/>
                  </a:cubicBezTo>
                  <a:cubicBezTo>
                    <a:pt x="18197" y="276250"/>
                    <a:pt x="1793" y="244500"/>
                    <a:pt x="205" y="212750"/>
                  </a:cubicBezTo>
                  <a:cubicBezTo>
                    <a:pt x="-1383" y="181000"/>
                    <a:pt x="6555" y="145017"/>
                    <a:pt x="12905" y="114325"/>
                  </a:cubicBezTo>
                  <a:cubicBezTo>
                    <a:pt x="19255" y="83633"/>
                    <a:pt x="52593" y="1612"/>
                    <a:pt x="5418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E5796FB4-325C-3362-D5A6-899358C8BEA9}"/>
                </a:ext>
              </a:extLst>
            </p:cNvPr>
            <p:cNvSpPr/>
            <p:nvPr/>
          </p:nvSpPr>
          <p:spPr>
            <a:xfrm>
              <a:off x="6219779" y="2406517"/>
              <a:ext cx="70323" cy="550858"/>
            </a:xfrm>
            <a:custGeom>
              <a:avLst/>
              <a:gdLst>
                <a:gd name="connsiteX0" fmla="*/ 46 w 70323"/>
                <a:gd name="connsiteY0" fmla="*/ 133 h 550858"/>
                <a:gd name="connsiteX1" fmla="*/ 25446 w 70323"/>
                <a:gd name="connsiteY1" fmla="*/ 174758 h 550858"/>
                <a:gd name="connsiteX2" fmla="*/ 25446 w 70323"/>
                <a:gd name="connsiteY2" fmla="*/ 155708 h 550858"/>
                <a:gd name="connsiteX3" fmla="*/ 22271 w 70323"/>
                <a:gd name="connsiteY3" fmla="*/ 285883 h 550858"/>
                <a:gd name="connsiteX4" fmla="*/ 28621 w 70323"/>
                <a:gd name="connsiteY4" fmla="*/ 254133 h 550858"/>
                <a:gd name="connsiteX5" fmla="*/ 34971 w 70323"/>
                <a:gd name="connsiteY5" fmla="*/ 381133 h 550858"/>
                <a:gd name="connsiteX6" fmla="*/ 66721 w 70323"/>
                <a:gd name="connsiteY6" fmla="*/ 546233 h 550858"/>
                <a:gd name="connsiteX7" fmla="*/ 63546 w 70323"/>
                <a:gd name="connsiteY7" fmla="*/ 476383 h 550858"/>
                <a:gd name="connsiteX8" fmla="*/ 12746 w 70323"/>
                <a:gd name="connsiteY8" fmla="*/ 184283 h 550858"/>
                <a:gd name="connsiteX9" fmla="*/ 19096 w 70323"/>
                <a:gd name="connsiteY9" fmla="*/ 206508 h 550858"/>
                <a:gd name="connsiteX10" fmla="*/ 46 w 70323"/>
                <a:gd name="connsiteY10" fmla="*/ 133 h 55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23" h="550858">
                  <a:moveTo>
                    <a:pt x="46" y="133"/>
                  </a:moveTo>
                  <a:cubicBezTo>
                    <a:pt x="1104" y="-5158"/>
                    <a:pt x="21213" y="148829"/>
                    <a:pt x="25446" y="174758"/>
                  </a:cubicBezTo>
                  <a:cubicBezTo>
                    <a:pt x="29679" y="200687"/>
                    <a:pt x="25975" y="137187"/>
                    <a:pt x="25446" y="155708"/>
                  </a:cubicBezTo>
                  <a:cubicBezTo>
                    <a:pt x="24917" y="174229"/>
                    <a:pt x="21742" y="269479"/>
                    <a:pt x="22271" y="285883"/>
                  </a:cubicBezTo>
                  <a:cubicBezTo>
                    <a:pt x="22800" y="302287"/>
                    <a:pt x="26504" y="238258"/>
                    <a:pt x="28621" y="254133"/>
                  </a:cubicBezTo>
                  <a:cubicBezTo>
                    <a:pt x="30738" y="270008"/>
                    <a:pt x="28621" y="332450"/>
                    <a:pt x="34971" y="381133"/>
                  </a:cubicBezTo>
                  <a:cubicBezTo>
                    <a:pt x="41321" y="429816"/>
                    <a:pt x="61959" y="530358"/>
                    <a:pt x="66721" y="546233"/>
                  </a:cubicBezTo>
                  <a:cubicBezTo>
                    <a:pt x="71483" y="562108"/>
                    <a:pt x="72542" y="536708"/>
                    <a:pt x="63546" y="476383"/>
                  </a:cubicBezTo>
                  <a:cubicBezTo>
                    <a:pt x="54550" y="416058"/>
                    <a:pt x="20154" y="229262"/>
                    <a:pt x="12746" y="184283"/>
                  </a:cubicBezTo>
                  <a:cubicBezTo>
                    <a:pt x="5338" y="139304"/>
                    <a:pt x="21742" y="232437"/>
                    <a:pt x="19096" y="206508"/>
                  </a:cubicBezTo>
                  <a:cubicBezTo>
                    <a:pt x="16450" y="180579"/>
                    <a:pt x="-1012" y="5424"/>
                    <a:pt x="46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3A5ADB89-25D2-7B09-E0DB-876C2E7E7765}"/>
                </a:ext>
              </a:extLst>
            </p:cNvPr>
            <p:cNvSpPr/>
            <p:nvPr/>
          </p:nvSpPr>
          <p:spPr>
            <a:xfrm>
              <a:off x="6305529" y="2974946"/>
              <a:ext cx="311946" cy="320894"/>
            </a:xfrm>
            <a:custGeom>
              <a:avLst/>
              <a:gdLst>
                <a:gd name="connsiteX0" fmla="*/ 21 w 311946"/>
                <a:gd name="connsiteY0" fmla="*/ 29 h 320894"/>
                <a:gd name="connsiteX1" fmla="*/ 104796 w 311946"/>
                <a:gd name="connsiteY1" fmla="*/ 136554 h 320894"/>
                <a:gd name="connsiteX2" fmla="*/ 92096 w 311946"/>
                <a:gd name="connsiteY2" fmla="*/ 130204 h 320894"/>
                <a:gd name="connsiteX3" fmla="*/ 190521 w 311946"/>
                <a:gd name="connsiteY3" fmla="*/ 228629 h 320894"/>
                <a:gd name="connsiteX4" fmla="*/ 187346 w 311946"/>
                <a:gd name="connsiteY4" fmla="*/ 200054 h 320894"/>
                <a:gd name="connsiteX5" fmla="*/ 311171 w 311946"/>
                <a:gd name="connsiteY5" fmla="*/ 317529 h 320894"/>
                <a:gd name="connsiteX6" fmla="*/ 231796 w 311946"/>
                <a:gd name="connsiteY6" fmla="*/ 273079 h 320894"/>
                <a:gd name="connsiteX7" fmla="*/ 73046 w 311946"/>
                <a:gd name="connsiteY7" fmla="*/ 111154 h 320894"/>
                <a:gd name="connsiteX8" fmla="*/ 95271 w 311946"/>
                <a:gd name="connsiteY8" fmla="*/ 123854 h 320894"/>
                <a:gd name="connsiteX9" fmla="*/ 21 w 311946"/>
                <a:gd name="connsiteY9" fmla="*/ 29 h 32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6" h="320894">
                  <a:moveTo>
                    <a:pt x="21" y="29"/>
                  </a:moveTo>
                  <a:cubicBezTo>
                    <a:pt x="1609" y="2146"/>
                    <a:pt x="89450" y="114858"/>
                    <a:pt x="104796" y="136554"/>
                  </a:cubicBezTo>
                  <a:cubicBezTo>
                    <a:pt x="120142" y="158250"/>
                    <a:pt x="77809" y="114858"/>
                    <a:pt x="92096" y="130204"/>
                  </a:cubicBezTo>
                  <a:cubicBezTo>
                    <a:pt x="106384" y="145550"/>
                    <a:pt x="174646" y="216987"/>
                    <a:pt x="190521" y="228629"/>
                  </a:cubicBezTo>
                  <a:cubicBezTo>
                    <a:pt x="206396" y="240271"/>
                    <a:pt x="167238" y="185237"/>
                    <a:pt x="187346" y="200054"/>
                  </a:cubicBezTo>
                  <a:cubicBezTo>
                    <a:pt x="207454" y="214871"/>
                    <a:pt x="303763" y="305358"/>
                    <a:pt x="311171" y="317529"/>
                  </a:cubicBezTo>
                  <a:cubicBezTo>
                    <a:pt x="318579" y="329700"/>
                    <a:pt x="271483" y="307475"/>
                    <a:pt x="231796" y="273079"/>
                  </a:cubicBezTo>
                  <a:cubicBezTo>
                    <a:pt x="192109" y="238683"/>
                    <a:pt x="95800" y="136025"/>
                    <a:pt x="73046" y="111154"/>
                  </a:cubicBezTo>
                  <a:cubicBezTo>
                    <a:pt x="50292" y="86283"/>
                    <a:pt x="103209" y="137612"/>
                    <a:pt x="95271" y="123854"/>
                  </a:cubicBezTo>
                  <a:cubicBezTo>
                    <a:pt x="87334" y="110096"/>
                    <a:pt x="-1567" y="-2088"/>
                    <a:pt x="21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D34F142D-08D3-9705-5B77-ADE4396BAC66}"/>
                </a:ext>
              </a:extLst>
            </p:cNvPr>
            <p:cNvSpPr/>
            <p:nvPr/>
          </p:nvSpPr>
          <p:spPr>
            <a:xfrm>
              <a:off x="7717031" y="2117102"/>
              <a:ext cx="115722" cy="842027"/>
            </a:xfrm>
            <a:custGeom>
              <a:avLst/>
              <a:gdLst>
                <a:gd name="connsiteX0" fmla="*/ 29969 w 115722"/>
                <a:gd name="connsiteY0" fmla="*/ 623 h 842027"/>
                <a:gd name="connsiteX1" fmla="*/ 87119 w 115722"/>
                <a:gd name="connsiteY1" fmla="*/ 286373 h 842027"/>
                <a:gd name="connsiteX2" fmla="*/ 87119 w 115722"/>
                <a:gd name="connsiteY2" fmla="*/ 476873 h 842027"/>
                <a:gd name="connsiteX3" fmla="*/ 115694 w 115722"/>
                <a:gd name="connsiteY3" fmla="*/ 454648 h 842027"/>
                <a:gd name="connsiteX4" fmla="*/ 90294 w 115722"/>
                <a:gd name="connsiteY4" fmla="*/ 676898 h 842027"/>
                <a:gd name="connsiteX5" fmla="*/ 1394 w 115722"/>
                <a:gd name="connsiteY5" fmla="*/ 838823 h 842027"/>
                <a:gd name="connsiteX6" fmla="*/ 39494 w 115722"/>
                <a:gd name="connsiteY6" fmla="*/ 762623 h 842027"/>
                <a:gd name="connsiteX7" fmla="*/ 87119 w 115722"/>
                <a:gd name="connsiteY7" fmla="*/ 505448 h 842027"/>
                <a:gd name="connsiteX8" fmla="*/ 83944 w 115722"/>
                <a:gd name="connsiteY8" fmla="*/ 495923 h 842027"/>
                <a:gd name="connsiteX9" fmla="*/ 102994 w 115722"/>
                <a:gd name="connsiteY9" fmla="*/ 165723 h 842027"/>
                <a:gd name="connsiteX10" fmla="*/ 77594 w 115722"/>
                <a:gd name="connsiteY10" fmla="*/ 127623 h 842027"/>
                <a:gd name="connsiteX11" fmla="*/ 68069 w 115722"/>
                <a:gd name="connsiteY11" fmla="*/ 206998 h 842027"/>
                <a:gd name="connsiteX12" fmla="*/ 29969 w 115722"/>
                <a:gd name="connsiteY12" fmla="*/ 623 h 84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722" h="842027">
                  <a:moveTo>
                    <a:pt x="29969" y="623"/>
                  </a:moveTo>
                  <a:cubicBezTo>
                    <a:pt x="33144" y="13852"/>
                    <a:pt x="77594" y="206998"/>
                    <a:pt x="87119" y="286373"/>
                  </a:cubicBezTo>
                  <a:cubicBezTo>
                    <a:pt x="96644" y="365748"/>
                    <a:pt x="82357" y="448827"/>
                    <a:pt x="87119" y="476873"/>
                  </a:cubicBezTo>
                  <a:cubicBezTo>
                    <a:pt x="91881" y="504919"/>
                    <a:pt x="115165" y="421311"/>
                    <a:pt x="115694" y="454648"/>
                  </a:cubicBezTo>
                  <a:cubicBezTo>
                    <a:pt x="116223" y="487985"/>
                    <a:pt x="109344" y="612869"/>
                    <a:pt x="90294" y="676898"/>
                  </a:cubicBezTo>
                  <a:cubicBezTo>
                    <a:pt x="71244" y="740927"/>
                    <a:pt x="9861" y="824535"/>
                    <a:pt x="1394" y="838823"/>
                  </a:cubicBezTo>
                  <a:cubicBezTo>
                    <a:pt x="-7073" y="853111"/>
                    <a:pt x="25206" y="818186"/>
                    <a:pt x="39494" y="762623"/>
                  </a:cubicBezTo>
                  <a:cubicBezTo>
                    <a:pt x="53782" y="707061"/>
                    <a:pt x="79711" y="549898"/>
                    <a:pt x="87119" y="505448"/>
                  </a:cubicBezTo>
                  <a:cubicBezTo>
                    <a:pt x="94527" y="460998"/>
                    <a:pt x="81298" y="552544"/>
                    <a:pt x="83944" y="495923"/>
                  </a:cubicBezTo>
                  <a:cubicBezTo>
                    <a:pt x="86590" y="439302"/>
                    <a:pt x="104052" y="227106"/>
                    <a:pt x="102994" y="165723"/>
                  </a:cubicBezTo>
                  <a:cubicBezTo>
                    <a:pt x="101936" y="104340"/>
                    <a:pt x="83415" y="120744"/>
                    <a:pt x="77594" y="127623"/>
                  </a:cubicBezTo>
                  <a:cubicBezTo>
                    <a:pt x="71773" y="134502"/>
                    <a:pt x="72832" y="224990"/>
                    <a:pt x="68069" y="206998"/>
                  </a:cubicBezTo>
                  <a:cubicBezTo>
                    <a:pt x="63307" y="189006"/>
                    <a:pt x="26794" y="-12606"/>
                    <a:pt x="29969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AA8E994D-75A3-6DF9-DD64-FD7426655DFC}"/>
                </a:ext>
              </a:extLst>
            </p:cNvPr>
            <p:cNvSpPr/>
            <p:nvPr/>
          </p:nvSpPr>
          <p:spPr>
            <a:xfrm>
              <a:off x="7261157" y="1479169"/>
              <a:ext cx="349606" cy="352813"/>
            </a:xfrm>
            <a:custGeom>
              <a:avLst/>
              <a:gdLst>
                <a:gd name="connsiteX0" fmla="*/ 68 w 349606"/>
                <a:gd name="connsiteY0" fmla="*/ 381 h 352813"/>
                <a:gd name="connsiteX1" fmla="*/ 215968 w 349606"/>
                <a:gd name="connsiteY1" fmla="*/ 206756 h 352813"/>
                <a:gd name="connsiteX2" fmla="*/ 165168 w 349606"/>
                <a:gd name="connsiteY2" fmla="*/ 184531 h 352813"/>
                <a:gd name="connsiteX3" fmla="*/ 279468 w 349606"/>
                <a:gd name="connsiteY3" fmla="*/ 238506 h 352813"/>
                <a:gd name="connsiteX4" fmla="*/ 317568 w 349606"/>
                <a:gd name="connsiteY4" fmla="*/ 289306 h 352813"/>
                <a:gd name="connsiteX5" fmla="*/ 349318 w 349606"/>
                <a:gd name="connsiteY5" fmla="*/ 352806 h 352813"/>
                <a:gd name="connsiteX6" fmla="*/ 323918 w 349606"/>
                <a:gd name="connsiteY6" fmla="*/ 292481 h 352813"/>
                <a:gd name="connsiteX7" fmla="*/ 193743 w 349606"/>
                <a:gd name="connsiteY7" fmla="*/ 159131 h 352813"/>
                <a:gd name="connsiteX8" fmla="*/ 68 w 349606"/>
                <a:gd name="connsiteY8" fmla="*/ 381 h 35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606" h="352813">
                  <a:moveTo>
                    <a:pt x="68" y="381"/>
                  </a:moveTo>
                  <a:cubicBezTo>
                    <a:pt x="3772" y="8318"/>
                    <a:pt x="188451" y="176064"/>
                    <a:pt x="215968" y="206756"/>
                  </a:cubicBezTo>
                  <a:cubicBezTo>
                    <a:pt x="243485" y="237448"/>
                    <a:pt x="154585" y="179239"/>
                    <a:pt x="165168" y="184531"/>
                  </a:cubicBezTo>
                  <a:cubicBezTo>
                    <a:pt x="175751" y="189823"/>
                    <a:pt x="254068" y="221043"/>
                    <a:pt x="279468" y="238506"/>
                  </a:cubicBezTo>
                  <a:cubicBezTo>
                    <a:pt x="304868" y="255969"/>
                    <a:pt x="305926" y="270256"/>
                    <a:pt x="317568" y="289306"/>
                  </a:cubicBezTo>
                  <a:cubicBezTo>
                    <a:pt x="329210" y="308356"/>
                    <a:pt x="348260" y="352277"/>
                    <a:pt x="349318" y="352806"/>
                  </a:cubicBezTo>
                  <a:cubicBezTo>
                    <a:pt x="350376" y="353335"/>
                    <a:pt x="349847" y="324760"/>
                    <a:pt x="323918" y="292481"/>
                  </a:cubicBezTo>
                  <a:cubicBezTo>
                    <a:pt x="297989" y="260202"/>
                    <a:pt x="243485" y="207814"/>
                    <a:pt x="193743" y="159131"/>
                  </a:cubicBezTo>
                  <a:cubicBezTo>
                    <a:pt x="144001" y="110448"/>
                    <a:pt x="-3636" y="-7556"/>
                    <a:pt x="68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EBC9A07D-0D79-E9D7-718C-36D422DFD2A6}"/>
                </a:ext>
              </a:extLst>
            </p:cNvPr>
            <p:cNvSpPr/>
            <p:nvPr/>
          </p:nvSpPr>
          <p:spPr>
            <a:xfrm>
              <a:off x="6442046" y="2447842"/>
              <a:ext cx="104808" cy="146512"/>
            </a:xfrm>
            <a:custGeom>
              <a:avLst/>
              <a:gdLst>
                <a:gd name="connsiteX0" fmla="*/ 104804 w 104808"/>
                <a:gd name="connsiteY0" fmla="*/ 83 h 146512"/>
                <a:gd name="connsiteX1" fmla="*/ 38129 w 104808"/>
                <a:gd name="connsiteY1" fmla="*/ 79458 h 146512"/>
                <a:gd name="connsiteX2" fmla="*/ 82579 w 104808"/>
                <a:gd name="connsiteY2" fmla="*/ 146133 h 146512"/>
                <a:gd name="connsiteX3" fmla="*/ 47654 w 104808"/>
                <a:gd name="connsiteY3" fmla="*/ 104858 h 146512"/>
                <a:gd name="connsiteX4" fmla="*/ 29 w 104808"/>
                <a:gd name="connsiteY4" fmla="*/ 66758 h 146512"/>
                <a:gd name="connsiteX5" fmla="*/ 41304 w 104808"/>
                <a:gd name="connsiteY5" fmla="*/ 63583 h 146512"/>
                <a:gd name="connsiteX6" fmla="*/ 104804 w 104808"/>
                <a:gd name="connsiteY6" fmla="*/ 83 h 14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08" h="146512">
                  <a:moveTo>
                    <a:pt x="104804" y="83"/>
                  </a:moveTo>
                  <a:cubicBezTo>
                    <a:pt x="104275" y="2729"/>
                    <a:pt x="41833" y="55116"/>
                    <a:pt x="38129" y="79458"/>
                  </a:cubicBezTo>
                  <a:cubicBezTo>
                    <a:pt x="34425" y="103800"/>
                    <a:pt x="80992" y="141900"/>
                    <a:pt x="82579" y="146133"/>
                  </a:cubicBezTo>
                  <a:cubicBezTo>
                    <a:pt x="84166" y="150366"/>
                    <a:pt x="61412" y="118087"/>
                    <a:pt x="47654" y="104858"/>
                  </a:cubicBezTo>
                  <a:cubicBezTo>
                    <a:pt x="33896" y="91629"/>
                    <a:pt x="1087" y="73637"/>
                    <a:pt x="29" y="66758"/>
                  </a:cubicBezTo>
                  <a:cubicBezTo>
                    <a:pt x="-1029" y="59879"/>
                    <a:pt x="26487" y="68346"/>
                    <a:pt x="41304" y="63583"/>
                  </a:cubicBezTo>
                  <a:cubicBezTo>
                    <a:pt x="56121" y="58820"/>
                    <a:pt x="105333" y="-2563"/>
                    <a:pt x="104804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C3CBE0AA-332E-47C0-9F70-A9DA6AE55A7A}"/>
                </a:ext>
              </a:extLst>
            </p:cNvPr>
            <p:cNvSpPr/>
            <p:nvPr/>
          </p:nvSpPr>
          <p:spPr>
            <a:xfrm>
              <a:off x="6349929" y="2736693"/>
              <a:ext cx="138721" cy="200352"/>
            </a:xfrm>
            <a:custGeom>
              <a:avLst/>
              <a:gdLst>
                <a:gd name="connsiteX0" fmla="*/ 71 w 138721"/>
                <a:gd name="connsiteY0" fmla="*/ 157 h 200352"/>
                <a:gd name="connsiteX1" fmla="*/ 117546 w 138721"/>
                <a:gd name="connsiteY1" fmla="*/ 92232 h 200352"/>
                <a:gd name="connsiteX2" fmla="*/ 101671 w 138721"/>
                <a:gd name="connsiteY2" fmla="*/ 200182 h 200352"/>
                <a:gd name="connsiteX3" fmla="*/ 136596 w 138721"/>
                <a:gd name="connsiteY3" fmla="*/ 114457 h 200352"/>
                <a:gd name="connsiteX4" fmla="*/ 71 w 138721"/>
                <a:gd name="connsiteY4" fmla="*/ 157 h 20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21" h="200352">
                  <a:moveTo>
                    <a:pt x="71" y="157"/>
                  </a:moveTo>
                  <a:cubicBezTo>
                    <a:pt x="-3104" y="-3547"/>
                    <a:pt x="100613" y="58895"/>
                    <a:pt x="117546" y="92232"/>
                  </a:cubicBezTo>
                  <a:cubicBezTo>
                    <a:pt x="134479" y="125569"/>
                    <a:pt x="98496" y="196478"/>
                    <a:pt x="101671" y="200182"/>
                  </a:cubicBezTo>
                  <a:cubicBezTo>
                    <a:pt x="104846" y="203886"/>
                    <a:pt x="148767" y="146207"/>
                    <a:pt x="136596" y="114457"/>
                  </a:cubicBezTo>
                  <a:cubicBezTo>
                    <a:pt x="124425" y="82707"/>
                    <a:pt x="3246" y="3861"/>
                    <a:pt x="71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F32422E5-6C65-35DD-186A-040850D55F4A}"/>
                </a:ext>
              </a:extLst>
            </p:cNvPr>
            <p:cNvSpPr/>
            <p:nvPr/>
          </p:nvSpPr>
          <p:spPr>
            <a:xfrm>
              <a:off x="7258149" y="2365314"/>
              <a:ext cx="276126" cy="222968"/>
            </a:xfrm>
            <a:custGeom>
              <a:avLst/>
              <a:gdLst>
                <a:gd name="connsiteX0" fmla="*/ 276126 w 276126"/>
                <a:gd name="connsiteY0" fmla="*/ 61 h 222968"/>
                <a:gd name="connsiteX1" fmla="*/ 76101 w 276126"/>
                <a:gd name="connsiteY1" fmla="*/ 114361 h 222968"/>
                <a:gd name="connsiteX2" fmla="*/ 3076 w 276126"/>
                <a:gd name="connsiteY2" fmla="*/ 142936 h 222968"/>
                <a:gd name="connsiteX3" fmla="*/ 25301 w 276126"/>
                <a:gd name="connsiteY3" fmla="*/ 155636 h 222968"/>
                <a:gd name="connsiteX4" fmla="*/ 130076 w 276126"/>
                <a:gd name="connsiteY4" fmla="*/ 222311 h 222968"/>
                <a:gd name="connsiteX5" fmla="*/ 85626 w 276126"/>
                <a:gd name="connsiteY5" fmla="*/ 187386 h 222968"/>
                <a:gd name="connsiteX6" fmla="*/ 28476 w 276126"/>
                <a:gd name="connsiteY6" fmla="*/ 149286 h 222968"/>
                <a:gd name="connsiteX7" fmla="*/ 98326 w 276126"/>
                <a:gd name="connsiteY7" fmla="*/ 117536 h 222968"/>
                <a:gd name="connsiteX8" fmla="*/ 76101 w 276126"/>
                <a:gd name="connsiteY8" fmla="*/ 98486 h 222968"/>
                <a:gd name="connsiteX9" fmla="*/ 276126 w 276126"/>
                <a:gd name="connsiteY9" fmla="*/ 61 h 22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126" h="222968">
                  <a:moveTo>
                    <a:pt x="276126" y="61"/>
                  </a:moveTo>
                  <a:cubicBezTo>
                    <a:pt x="276126" y="2707"/>
                    <a:pt x="121609" y="90549"/>
                    <a:pt x="76101" y="114361"/>
                  </a:cubicBezTo>
                  <a:cubicBezTo>
                    <a:pt x="30593" y="138173"/>
                    <a:pt x="11543" y="136057"/>
                    <a:pt x="3076" y="142936"/>
                  </a:cubicBezTo>
                  <a:cubicBezTo>
                    <a:pt x="-5391" y="149815"/>
                    <a:pt x="4134" y="142407"/>
                    <a:pt x="25301" y="155636"/>
                  </a:cubicBezTo>
                  <a:cubicBezTo>
                    <a:pt x="46468" y="168865"/>
                    <a:pt x="120022" y="217019"/>
                    <a:pt x="130076" y="222311"/>
                  </a:cubicBezTo>
                  <a:cubicBezTo>
                    <a:pt x="140130" y="227603"/>
                    <a:pt x="102559" y="199557"/>
                    <a:pt x="85626" y="187386"/>
                  </a:cubicBezTo>
                  <a:cubicBezTo>
                    <a:pt x="68693" y="175215"/>
                    <a:pt x="26359" y="160928"/>
                    <a:pt x="28476" y="149286"/>
                  </a:cubicBezTo>
                  <a:cubicBezTo>
                    <a:pt x="30593" y="137644"/>
                    <a:pt x="90388" y="126003"/>
                    <a:pt x="98326" y="117536"/>
                  </a:cubicBezTo>
                  <a:cubicBezTo>
                    <a:pt x="106263" y="109069"/>
                    <a:pt x="50172" y="115419"/>
                    <a:pt x="76101" y="98486"/>
                  </a:cubicBezTo>
                  <a:cubicBezTo>
                    <a:pt x="102030" y="81553"/>
                    <a:pt x="276126" y="-2585"/>
                    <a:pt x="276126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5973AEC7-B2B7-BF1F-B5E8-A4CDB10A3CCD}"/>
                </a:ext>
              </a:extLst>
            </p:cNvPr>
            <p:cNvSpPr/>
            <p:nvPr/>
          </p:nvSpPr>
          <p:spPr>
            <a:xfrm>
              <a:off x="7315188" y="2744770"/>
              <a:ext cx="323704" cy="105364"/>
            </a:xfrm>
            <a:custGeom>
              <a:avLst/>
              <a:gdLst>
                <a:gd name="connsiteX0" fmla="*/ 12 w 323704"/>
                <a:gd name="connsiteY0" fmla="*/ 100030 h 105364"/>
                <a:gd name="connsiteX1" fmla="*/ 193687 w 323704"/>
                <a:gd name="connsiteY1" fmla="*/ 96855 h 105364"/>
                <a:gd name="connsiteX2" fmla="*/ 320687 w 323704"/>
                <a:gd name="connsiteY2" fmla="*/ 1605 h 105364"/>
                <a:gd name="connsiteX3" fmla="*/ 276237 w 323704"/>
                <a:gd name="connsiteY3" fmla="*/ 39705 h 105364"/>
                <a:gd name="connsiteX4" fmla="*/ 190512 w 323704"/>
                <a:gd name="connsiteY4" fmla="*/ 74630 h 105364"/>
                <a:gd name="connsiteX5" fmla="*/ 184162 w 323704"/>
                <a:gd name="connsiteY5" fmla="*/ 90505 h 105364"/>
                <a:gd name="connsiteX6" fmla="*/ 12 w 323704"/>
                <a:gd name="connsiteY6" fmla="*/ 100030 h 10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704" h="105364">
                  <a:moveTo>
                    <a:pt x="12" y="100030"/>
                  </a:moveTo>
                  <a:cubicBezTo>
                    <a:pt x="1600" y="101088"/>
                    <a:pt x="140241" y="113259"/>
                    <a:pt x="193687" y="96855"/>
                  </a:cubicBezTo>
                  <a:cubicBezTo>
                    <a:pt x="247133" y="80451"/>
                    <a:pt x="306929" y="11130"/>
                    <a:pt x="320687" y="1605"/>
                  </a:cubicBezTo>
                  <a:cubicBezTo>
                    <a:pt x="334445" y="-7920"/>
                    <a:pt x="297933" y="27534"/>
                    <a:pt x="276237" y="39705"/>
                  </a:cubicBezTo>
                  <a:cubicBezTo>
                    <a:pt x="254541" y="51876"/>
                    <a:pt x="205858" y="66163"/>
                    <a:pt x="190512" y="74630"/>
                  </a:cubicBezTo>
                  <a:cubicBezTo>
                    <a:pt x="175166" y="83097"/>
                    <a:pt x="215383" y="86801"/>
                    <a:pt x="184162" y="90505"/>
                  </a:cubicBezTo>
                  <a:cubicBezTo>
                    <a:pt x="152941" y="94209"/>
                    <a:pt x="-1576" y="98972"/>
                    <a:pt x="12" y="100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6407A25C-1D54-0E6F-AAB7-27E716B519CD}"/>
                </a:ext>
              </a:extLst>
            </p:cNvPr>
            <p:cNvSpPr/>
            <p:nvPr/>
          </p:nvSpPr>
          <p:spPr>
            <a:xfrm>
              <a:off x="7298844" y="2857368"/>
              <a:ext cx="417774" cy="348247"/>
            </a:xfrm>
            <a:custGeom>
              <a:avLst/>
              <a:gdLst>
                <a:gd name="connsiteX0" fmla="*/ 416406 w 417774"/>
                <a:gd name="connsiteY0" fmla="*/ 132 h 348247"/>
                <a:gd name="connsiteX1" fmla="*/ 289406 w 417774"/>
                <a:gd name="connsiteY1" fmla="*/ 168407 h 348247"/>
                <a:gd name="connsiteX2" fmla="*/ 48106 w 417774"/>
                <a:gd name="connsiteY2" fmla="*/ 289057 h 348247"/>
                <a:gd name="connsiteX3" fmla="*/ 83031 w 417774"/>
                <a:gd name="connsiteY3" fmla="*/ 285882 h 348247"/>
                <a:gd name="connsiteX4" fmla="*/ 3656 w 417774"/>
                <a:gd name="connsiteY4" fmla="*/ 346207 h 348247"/>
                <a:gd name="connsiteX5" fmla="*/ 222731 w 417774"/>
                <a:gd name="connsiteY5" fmla="*/ 200157 h 348247"/>
                <a:gd name="connsiteX6" fmla="*/ 213206 w 417774"/>
                <a:gd name="connsiteY6" fmla="*/ 196982 h 348247"/>
                <a:gd name="connsiteX7" fmla="*/ 416406 w 417774"/>
                <a:gd name="connsiteY7" fmla="*/ 132 h 34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774" h="348247">
                  <a:moveTo>
                    <a:pt x="416406" y="132"/>
                  </a:moveTo>
                  <a:cubicBezTo>
                    <a:pt x="429106" y="-4631"/>
                    <a:pt x="350789" y="120253"/>
                    <a:pt x="289406" y="168407"/>
                  </a:cubicBezTo>
                  <a:cubicBezTo>
                    <a:pt x="228023" y="216561"/>
                    <a:pt x="82502" y="269478"/>
                    <a:pt x="48106" y="289057"/>
                  </a:cubicBezTo>
                  <a:cubicBezTo>
                    <a:pt x="13710" y="308636"/>
                    <a:pt x="90439" y="276357"/>
                    <a:pt x="83031" y="285882"/>
                  </a:cubicBezTo>
                  <a:cubicBezTo>
                    <a:pt x="75623" y="295407"/>
                    <a:pt x="-19627" y="360494"/>
                    <a:pt x="3656" y="346207"/>
                  </a:cubicBezTo>
                  <a:cubicBezTo>
                    <a:pt x="26939" y="331920"/>
                    <a:pt x="187806" y="225028"/>
                    <a:pt x="222731" y="200157"/>
                  </a:cubicBezTo>
                  <a:cubicBezTo>
                    <a:pt x="257656" y="175286"/>
                    <a:pt x="183573" y="225028"/>
                    <a:pt x="213206" y="196982"/>
                  </a:cubicBezTo>
                  <a:cubicBezTo>
                    <a:pt x="242839" y="168936"/>
                    <a:pt x="403706" y="4895"/>
                    <a:pt x="416406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9F8C864F-B2EC-B25B-82BC-CAAA54DB27B6}"/>
                </a:ext>
              </a:extLst>
            </p:cNvPr>
            <p:cNvSpPr/>
            <p:nvPr/>
          </p:nvSpPr>
          <p:spPr>
            <a:xfrm>
              <a:off x="6299183" y="2371502"/>
              <a:ext cx="65120" cy="320923"/>
            </a:xfrm>
            <a:custGeom>
              <a:avLst/>
              <a:gdLst>
                <a:gd name="connsiteX0" fmla="*/ 47642 w 65120"/>
                <a:gd name="connsiteY0" fmla="*/ 223 h 320923"/>
                <a:gd name="connsiteX1" fmla="*/ 12717 w 65120"/>
                <a:gd name="connsiteY1" fmla="*/ 181198 h 320923"/>
                <a:gd name="connsiteX2" fmla="*/ 63517 w 65120"/>
                <a:gd name="connsiteY2" fmla="*/ 317723 h 320923"/>
                <a:gd name="connsiteX3" fmla="*/ 47642 w 65120"/>
                <a:gd name="connsiteY3" fmla="*/ 266923 h 320923"/>
                <a:gd name="connsiteX4" fmla="*/ 17 w 65120"/>
                <a:gd name="connsiteY4" fmla="*/ 146273 h 320923"/>
                <a:gd name="connsiteX5" fmla="*/ 47642 w 65120"/>
                <a:gd name="connsiteY5" fmla="*/ 223 h 32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0" h="320923">
                  <a:moveTo>
                    <a:pt x="47642" y="223"/>
                  </a:moveTo>
                  <a:cubicBezTo>
                    <a:pt x="49759" y="6044"/>
                    <a:pt x="10071" y="128282"/>
                    <a:pt x="12717" y="181198"/>
                  </a:cubicBezTo>
                  <a:cubicBezTo>
                    <a:pt x="15363" y="234114"/>
                    <a:pt x="57696" y="303436"/>
                    <a:pt x="63517" y="317723"/>
                  </a:cubicBezTo>
                  <a:cubicBezTo>
                    <a:pt x="69338" y="332010"/>
                    <a:pt x="58225" y="295498"/>
                    <a:pt x="47642" y="266923"/>
                  </a:cubicBezTo>
                  <a:cubicBezTo>
                    <a:pt x="37059" y="238348"/>
                    <a:pt x="1075" y="188606"/>
                    <a:pt x="17" y="146273"/>
                  </a:cubicBezTo>
                  <a:cubicBezTo>
                    <a:pt x="-1041" y="103940"/>
                    <a:pt x="45525" y="-5598"/>
                    <a:pt x="47642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17403CB5-5B4B-A04E-401F-BD35BFFD1454}"/>
                </a:ext>
              </a:extLst>
            </p:cNvPr>
            <p:cNvSpPr/>
            <p:nvPr/>
          </p:nvSpPr>
          <p:spPr>
            <a:xfrm>
              <a:off x="6587491" y="3117850"/>
              <a:ext cx="738565" cy="225660"/>
            </a:xfrm>
            <a:custGeom>
              <a:avLst/>
              <a:gdLst>
                <a:gd name="connsiteX0" fmla="*/ 634 w 738565"/>
                <a:gd name="connsiteY0" fmla="*/ 0 h 225660"/>
                <a:gd name="connsiteX1" fmla="*/ 187959 w 738565"/>
                <a:gd name="connsiteY1" fmla="*/ 193675 h 225660"/>
                <a:gd name="connsiteX2" fmla="*/ 197484 w 738565"/>
                <a:gd name="connsiteY2" fmla="*/ 209550 h 225660"/>
                <a:gd name="connsiteX3" fmla="*/ 381634 w 738565"/>
                <a:gd name="connsiteY3" fmla="*/ 225425 h 225660"/>
                <a:gd name="connsiteX4" fmla="*/ 473709 w 738565"/>
                <a:gd name="connsiteY4" fmla="*/ 196850 h 225660"/>
                <a:gd name="connsiteX5" fmla="*/ 461009 w 738565"/>
                <a:gd name="connsiteY5" fmla="*/ 219075 h 225660"/>
                <a:gd name="connsiteX6" fmla="*/ 575309 w 738565"/>
                <a:gd name="connsiteY6" fmla="*/ 168275 h 225660"/>
                <a:gd name="connsiteX7" fmla="*/ 683259 w 738565"/>
                <a:gd name="connsiteY7" fmla="*/ 114300 h 225660"/>
                <a:gd name="connsiteX8" fmla="*/ 734059 w 738565"/>
                <a:gd name="connsiteY8" fmla="*/ 41275 h 225660"/>
                <a:gd name="connsiteX9" fmla="*/ 572134 w 738565"/>
                <a:gd name="connsiteY9" fmla="*/ 130175 h 225660"/>
                <a:gd name="connsiteX10" fmla="*/ 407034 w 738565"/>
                <a:gd name="connsiteY10" fmla="*/ 215900 h 225660"/>
                <a:gd name="connsiteX11" fmla="*/ 470534 w 738565"/>
                <a:gd name="connsiteY11" fmla="*/ 203200 h 225660"/>
                <a:gd name="connsiteX12" fmla="*/ 260984 w 738565"/>
                <a:gd name="connsiteY12" fmla="*/ 193675 h 225660"/>
                <a:gd name="connsiteX13" fmla="*/ 634 w 738565"/>
                <a:gd name="connsiteY13" fmla="*/ 0 h 22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8565" h="225660">
                  <a:moveTo>
                    <a:pt x="634" y="0"/>
                  </a:moveTo>
                  <a:cubicBezTo>
                    <a:pt x="-11537" y="0"/>
                    <a:pt x="155151" y="158750"/>
                    <a:pt x="187959" y="193675"/>
                  </a:cubicBezTo>
                  <a:cubicBezTo>
                    <a:pt x="220767" y="228600"/>
                    <a:pt x="165205" y="204258"/>
                    <a:pt x="197484" y="209550"/>
                  </a:cubicBezTo>
                  <a:cubicBezTo>
                    <a:pt x="229763" y="214842"/>
                    <a:pt x="335597" y="227542"/>
                    <a:pt x="381634" y="225425"/>
                  </a:cubicBezTo>
                  <a:cubicBezTo>
                    <a:pt x="427671" y="223308"/>
                    <a:pt x="460480" y="197908"/>
                    <a:pt x="473709" y="196850"/>
                  </a:cubicBezTo>
                  <a:cubicBezTo>
                    <a:pt x="486938" y="195792"/>
                    <a:pt x="444076" y="223837"/>
                    <a:pt x="461009" y="219075"/>
                  </a:cubicBezTo>
                  <a:cubicBezTo>
                    <a:pt x="477942" y="214313"/>
                    <a:pt x="538267" y="185737"/>
                    <a:pt x="575309" y="168275"/>
                  </a:cubicBezTo>
                  <a:cubicBezTo>
                    <a:pt x="612351" y="150813"/>
                    <a:pt x="656801" y="135467"/>
                    <a:pt x="683259" y="114300"/>
                  </a:cubicBezTo>
                  <a:cubicBezTo>
                    <a:pt x="709717" y="93133"/>
                    <a:pt x="752580" y="38629"/>
                    <a:pt x="734059" y="41275"/>
                  </a:cubicBezTo>
                  <a:cubicBezTo>
                    <a:pt x="715538" y="43921"/>
                    <a:pt x="626638" y="101071"/>
                    <a:pt x="572134" y="130175"/>
                  </a:cubicBezTo>
                  <a:cubicBezTo>
                    <a:pt x="517630" y="159279"/>
                    <a:pt x="423967" y="203729"/>
                    <a:pt x="407034" y="215900"/>
                  </a:cubicBezTo>
                  <a:cubicBezTo>
                    <a:pt x="390101" y="228071"/>
                    <a:pt x="494876" y="206904"/>
                    <a:pt x="470534" y="203200"/>
                  </a:cubicBezTo>
                  <a:cubicBezTo>
                    <a:pt x="446192" y="199496"/>
                    <a:pt x="338242" y="227013"/>
                    <a:pt x="260984" y="193675"/>
                  </a:cubicBezTo>
                  <a:cubicBezTo>
                    <a:pt x="183726" y="160338"/>
                    <a:pt x="12805" y="0"/>
                    <a:pt x="63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DFBAA14E-CBCC-737C-9A68-4514340629F6}"/>
                </a:ext>
              </a:extLst>
            </p:cNvPr>
            <p:cNvSpPr/>
            <p:nvPr/>
          </p:nvSpPr>
          <p:spPr>
            <a:xfrm>
              <a:off x="7572309" y="1966345"/>
              <a:ext cx="109502" cy="641497"/>
            </a:xfrm>
            <a:custGeom>
              <a:avLst/>
              <a:gdLst>
                <a:gd name="connsiteX0" fmla="*/ 31816 w 109502"/>
                <a:gd name="connsiteY0" fmla="*/ 5330 h 641497"/>
                <a:gd name="connsiteX1" fmla="*/ 22291 w 109502"/>
                <a:gd name="connsiteY1" fmla="*/ 199005 h 641497"/>
                <a:gd name="connsiteX2" fmla="*/ 92141 w 109502"/>
                <a:gd name="connsiteY2" fmla="*/ 300605 h 641497"/>
                <a:gd name="connsiteX3" fmla="*/ 63566 w 109502"/>
                <a:gd name="connsiteY3" fmla="*/ 345055 h 641497"/>
                <a:gd name="connsiteX4" fmla="*/ 104841 w 109502"/>
                <a:gd name="connsiteY4" fmla="*/ 411730 h 641497"/>
                <a:gd name="connsiteX5" fmla="*/ 66741 w 109502"/>
                <a:gd name="connsiteY5" fmla="*/ 535555 h 641497"/>
                <a:gd name="connsiteX6" fmla="*/ 79441 w 109502"/>
                <a:gd name="connsiteY6" fmla="*/ 640330 h 641497"/>
                <a:gd name="connsiteX7" fmla="*/ 108016 w 109502"/>
                <a:gd name="connsiteY7" fmla="*/ 465705 h 641497"/>
                <a:gd name="connsiteX8" fmla="*/ 28641 w 109502"/>
                <a:gd name="connsiteY8" fmla="*/ 227580 h 641497"/>
                <a:gd name="connsiteX9" fmla="*/ 66 w 109502"/>
                <a:gd name="connsiteY9" fmla="*/ 68830 h 641497"/>
                <a:gd name="connsiteX10" fmla="*/ 31816 w 109502"/>
                <a:gd name="connsiteY10" fmla="*/ 5330 h 64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02" h="641497">
                  <a:moveTo>
                    <a:pt x="31816" y="5330"/>
                  </a:moveTo>
                  <a:cubicBezTo>
                    <a:pt x="35520" y="27026"/>
                    <a:pt x="12237" y="149793"/>
                    <a:pt x="22291" y="199005"/>
                  </a:cubicBezTo>
                  <a:cubicBezTo>
                    <a:pt x="32345" y="248218"/>
                    <a:pt x="85262" y="276263"/>
                    <a:pt x="92141" y="300605"/>
                  </a:cubicBezTo>
                  <a:cubicBezTo>
                    <a:pt x="99020" y="324947"/>
                    <a:pt x="61449" y="326534"/>
                    <a:pt x="63566" y="345055"/>
                  </a:cubicBezTo>
                  <a:cubicBezTo>
                    <a:pt x="65683" y="363576"/>
                    <a:pt x="104312" y="379980"/>
                    <a:pt x="104841" y="411730"/>
                  </a:cubicBezTo>
                  <a:cubicBezTo>
                    <a:pt x="105370" y="443480"/>
                    <a:pt x="70974" y="497455"/>
                    <a:pt x="66741" y="535555"/>
                  </a:cubicBezTo>
                  <a:cubicBezTo>
                    <a:pt x="62508" y="573655"/>
                    <a:pt x="72562" y="651972"/>
                    <a:pt x="79441" y="640330"/>
                  </a:cubicBezTo>
                  <a:cubicBezTo>
                    <a:pt x="86320" y="628688"/>
                    <a:pt x="116483" y="534497"/>
                    <a:pt x="108016" y="465705"/>
                  </a:cubicBezTo>
                  <a:cubicBezTo>
                    <a:pt x="99549" y="396913"/>
                    <a:pt x="46633" y="293726"/>
                    <a:pt x="28641" y="227580"/>
                  </a:cubicBezTo>
                  <a:cubicBezTo>
                    <a:pt x="10649" y="161434"/>
                    <a:pt x="-992" y="104813"/>
                    <a:pt x="66" y="68830"/>
                  </a:cubicBezTo>
                  <a:cubicBezTo>
                    <a:pt x="1124" y="32847"/>
                    <a:pt x="28112" y="-16366"/>
                    <a:pt x="31816" y="5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77C98D54-4866-27CD-DB9D-45712462DDF2}"/>
                </a:ext>
              </a:extLst>
            </p:cNvPr>
            <p:cNvSpPr/>
            <p:nvPr/>
          </p:nvSpPr>
          <p:spPr>
            <a:xfrm>
              <a:off x="6246809" y="2285873"/>
              <a:ext cx="141291" cy="734494"/>
            </a:xfrm>
            <a:custGeom>
              <a:avLst/>
              <a:gdLst>
                <a:gd name="connsiteX0" fmla="*/ 58741 w 141291"/>
                <a:gd name="connsiteY0" fmla="*/ 127 h 734494"/>
                <a:gd name="connsiteX1" fmla="*/ 26991 w 141291"/>
                <a:gd name="connsiteY1" fmla="*/ 260477 h 734494"/>
                <a:gd name="connsiteX2" fmla="*/ 93666 w 141291"/>
                <a:gd name="connsiteY2" fmla="*/ 546227 h 734494"/>
                <a:gd name="connsiteX3" fmla="*/ 106366 w 141291"/>
                <a:gd name="connsiteY3" fmla="*/ 568452 h 734494"/>
                <a:gd name="connsiteX4" fmla="*/ 106366 w 141291"/>
                <a:gd name="connsiteY4" fmla="*/ 635127 h 734494"/>
                <a:gd name="connsiteX5" fmla="*/ 141291 w 141291"/>
                <a:gd name="connsiteY5" fmla="*/ 733552 h 734494"/>
                <a:gd name="connsiteX6" fmla="*/ 106366 w 141291"/>
                <a:gd name="connsiteY6" fmla="*/ 571627 h 734494"/>
                <a:gd name="connsiteX7" fmla="*/ 11116 w 141291"/>
                <a:gd name="connsiteY7" fmla="*/ 238252 h 734494"/>
                <a:gd name="connsiteX8" fmla="*/ 7941 w 141291"/>
                <a:gd name="connsiteY8" fmla="*/ 225552 h 734494"/>
                <a:gd name="connsiteX9" fmla="*/ 58741 w 141291"/>
                <a:gd name="connsiteY9" fmla="*/ 127 h 73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291" h="734494">
                  <a:moveTo>
                    <a:pt x="58741" y="127"/>
                  </a:moveTo>
                  <a:cubicBezTo>
                    <a:pt x="61916" y="5948"/>
                    <a:pt x="21170" y="169461"/>
                    <a:pt x="26991" y="260477"/>
                  </a:cubicBezTo>
                  <a:cubicBezTo>
                    <a:pt x="32812" y="351493"/>
                    <a:pt x="80437" y="494898"/>
                    <a:pt x="93666" y="546227"/>
                  </a:cubicBezTo>
                  <a:cubicBezTo>
                    <a:pt x="106895" y="597556"/>
                    <a:pt x="104249" y="553635"/>
                    <a:pt x="106366" y="568452"/>
                  </a:cubicBezTo>
                  <a:cubicBezTo>
                    <a:pt x="108483" y="583269"/>
                    <a:pt x="100545" y="607610"/>
                    <a:pt x="106366" y="635127"/>
                  </a:cubicBezTo>
                  <a:cubicBezTo>
                    <a:pt x="112187" y="662644"/>
                    <a:pt x="141291" y="744135"/>
                    <a:pt x="141291" y="733552"/>
                  </a:cubicBezTo>
                  <a:cubicBezTo>
                    <a:pt x="141291" y="722969"/>
                    <a:pt x="128062" y="654177"/>
                    <a:pt x="106366" y="571627"/>
                  </a:cubicBezTo>
                  <a:cubicBezTo>
                    <a:pt x="84670" y="489077"/>
                    <a:pt x="27520" y="295931"/>
                    <a:pt x="11116" y="238252"/>
                  </a:cubicBezTo>
                  <a:cubicBezTo>
                    <a:pt x="-5288" y="180573"/>
                    <a:pt x="-1055" y="261006"/>
                    <a:pt x="7941" y="225552"/>
                  </a:cubicBezTo>
                  <a:cubicBezTo>
                    <a:pt x="16937" y="190098"/>
                    <a:pt x="55566" y="-5694"/>
                    <a:pt x="58741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BCFAA862-5B16-2C12-AA56-876EABFD1598}"/>
                </a:ext>
              </a:extLst>
            </p:cNvPr>
            <p:cNvSpPr/>
            <p:nvPr/>
          </p:nvSpPr>
          <p:spPr>
            <a:xfrm>
              <a:off x="6686473" y="3032106"/>
              <a:ext cx="328084" cy="48137"/>
            </a:xfrm>
            <a:custGeom>
              <a:avLst/>
              <a:gdLst>
                <a:gd name="connsiteX0" fmla="*/ 77 w 328084"/>
                <a:gd name="connsiteY0" fmla="*/ 19 h 48137"/>
                <a:gd name="connsiteX1" fmla="*/ 181052 w 328084"/>
                <a:gd name="connsiteY1" fmla="*/ 47644 h 48137"/>
                <a:gd name="connsiteX2" fmla="*/ 327102 w 328084"/>
                <a:gd name="connsiteY2" fmla="*/ 25419 h 48137"/>
                <a:gd name="connsiteX3" fmla="*/ 241377 w 328084"/>
                <a:gd name="connsiteY3" fmla="*/ 34944 h 48137"/>
                <a:gd name="connsiteX4" fmla="*/ 171527 w 328084"/>
                <a:gd name="connsiteY4" fmla="*/ 15894 h 48137"/>
                <a:gd name="connsiteX5" fmla="*/ 203277 w 328084"/>
                <a:gd name="connsiteY5" fmla="*/ 41294 h 48137"/>
                <a:gd name="connsiteX6" fmla="*/ 77 w 328084"/>
                <a:gd name="connsiteY6" fmla="*/ 19 h 4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84" h="48137">
                  <a:moveTo>
                    <a:pt x="77" y="19"/>
                  </a:moveTo>
                  <a:cubicBezTo>
                    <a:pt x="-3627" y="1077"/>
                    <a:pt x="126548" y="43411"/>
                    <a:pt x="181052" y="47644"/>
                  </a:cubicBezTo>
                  <a:cubicBezTo>
                    <a:pt x="235556" y="51877"/>
                    <a:pt x="317048" y="27536"/>
                    <a:pt x="327102" y="25419"/>
                  </a:cubicBezTo>
                  <a:cubicBezTo>
                    <a:pt x="337156" y="23302"/>
                    <a:pt x="267306" y="36532"/>
                    <a:pt x="241377" y="34944"/>
                  </a:cubicBezTo>
                  <a:cubicBezTo>
                    <a:pt x="215448" y="33357"/>
                    <a:pt x="177877" y="14836"/>
                    <a:pt x="171527" y="15894"/>
                  </a:cubicBezTo>
                  <a:cubicBezTo>
                    <a:pt x="165177" y="16952"/>
                    <a:pt x="224973" y="40765"/>
                    <a:pt x="203277" y="41294"/>
                  </a:cubicBezTo>
                  <a:cubicBezTo>
                    <a:pt x="181581" y="41823"/>
                    <a:pt x="3781" y="-1039"/>
                    <a:pt x="7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85804660-663C-6A18-0341-447A672C0095}"/>
                </a:ext>
              </a:extLst>
            </p:cNvPr>
            <p:cNvSpPr/>
            <p:nvPr/>
          </p:nvSpPr>
          <p:spPr>
            <a:xfrm>
              <a:off x="6753222" y="3060232"/>
              <a:ext cx="385626" cy="193548"/>
            </a:xfrm>
            <a:custGeom>
              <a:avLst/>
              <a:gdLst>
                <a:gd name="connsiteX0" fmla="*/ 384178 w 385626"/>
                <a:gd name="connsiteY0" fmla="*/ 468 h 193548"/>
                <a:gd name="connsiteX1" fmla="*/ 231778 w 385626"/>
                <a:gd name="connsiteY1" fmla="*/ 152868 h 193548"/>
                <a:gd name="connsiteX2" fmla="*/ 279403 w 385626"/>
                <a:gd name="connsiteY2" fmla="*/ 143343 h 193548"/>
                <a:gd name="connsiteX3" fmla="*/ 136528 w 385626"/>
                <a:gd name="connsiteY3" fmla="*/ 168743 h 193548"/>
                <a:gd name="connsiteX4" fmla="*/ 88903 w 385626"/>
                <a:gd name="connsiteY4" fmla="*/ 190968 h 193548"/>
                <a:gd name="connsiteX5" fmla="*/ 3 w 385626"/>
                <a:gd name="connsiteY5" fmla="*/ 105243 h 193548"/>
                <a:gd name="connsiteX6" fmla="*/ 92078 w 385626"/>
                <a:gd name="connsiteY6" fmla="*/ 159218 h 193548"/>
                <a:gd name="connsiteX7" fmla="*/ 241303 w 385626"/>
                <a:gd name="connsiteY7" fmla="*/ 127468 h 193548"/>
                <a:gd name="connsiteX8" fmla="*/ 180978 w 385626"/>
                <a:gd name="connsiteY8" fmla="*/ 121118 h 193548"/>
                <a:gd name="connsiteX9" fmla="*/ 301628 w 385626"/>
                <a:gd name="connsiteY9" fmla="*/ 105243 h 193548"/>
                <a:gd name="connsiteX10" fmla="*/ 384178 w 385626"/>
                <a:gd name="connsiteY10" fmla="*/ 468 h 19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626" h="193548">
                  <a:moveTo>
                    <a:pt x="384178" y="468"/>
                  </a:moveTo>
                  <a:cubicBezTo>
                    <a:pt x="372536" y="8406"/>
                    <a:pt x="249240" y="129056"/>
                    <a:pt x="231778" y="152868"/>
                  </a:cubicBezTo>
                  <a:cubicBezTo>
                    <a:pt x="214316" y="176680"/>
                    <a:pt x="295278" y="140697"/>
                    <a:pt x="279403" y="143343"/>
                  </a:cubicBezTo>
                  <a:cubicBezTo>
                    <a:pt x="263528" y="145989"/>
                    <a:pt x="168278" y="160806"/>
                    <a:pt x="136528" y="168743"/>
                  </a:cubicBezTo>
                  <a:cubicBezTo>
                    <a:pt x="104778" y="176680"/>
                    <a:pt x="111657" y="201551"/>
                    <a:pt x="88903" y="190968"/>
                  </a:cubicBezTo>
                  <a:cubicBezTo>
                    <a:pt x="66149" y="180385"/>
                    <a:pt x="-526" y="110535"/>
                    <a:pt x="3" y="105243"/>
                  </a:cubicBezTo>
                  <a:cubicBezTo>
                    <a:pt x="532" y="99951"/>
                    <a:pt x="51861" y="155514"/>
                    <a:pt x="92078" y="159218"/>
                  </a:cubicBezTo>
                  <a:cubicBezTo>
                    <a:pt x="132295" y="162922"/>
                    <a:pt x="226486" y="133818"/>
                    <a:pt x="241303" y="127468"/>
                  </a:cubicBezTo>
                  <a:cubicBezTo>
                    <a:pt x="256120" y="121118"/>
                    <a:pt x="170924" y="124822"/>
                    <a:pt x="180978" y="121118"/>
                  </a:cubicBezTo>
                  <a:cubicBezTo>
                    <a:pt x="191032" y="117414"/>
                    <a:pt x="268820" y="122705"/>
                    <a:pt x="301628" y="105243"/>
                  </a:cubicBezTo>
                  <a:cubicBezTo>
                    <a:pt x="334436" y="87781"/>
                    <a:pt x="395820" y="-7470"/>
                    <a:pt x="384178" y="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7CF0F2E7-D03D-8597-9A48-83283A199338}"/>
                </a:ext>
              </a:extLst>
            </p:cNvPr>
            <p:cNvSpPr/>
            <p:nvPr/>
          </p:nvSpPr>
          <p:spPr>
            <a:xfrm>
              <a:off x="6297887" y="1980689"/>
              <a:ext cx="118849" cy="244449"/>
            </a:xfrm>
            <a:custGeom>
              <a:avLst/>
              <a:gdLst>
                <a:gd name="connsiteX0" fmla="*/ 118788 w 118849"/>
                <a:gd name="connsiteY0" fmla="*/ 511 h 244449"/>
                <a:gd name="connsiteX1" fmla="*/ 7663 w 118849"/>
                <a:gd name="connsiteY1" fmla="*/ 140211 h 244449"/>
                <a:gd name="connsiteX2" fmla="*/ 10838 w 118849"/>
                <a:gd name="connsiteY2" fmla="*/ 117986 h 244449"/>
                <a:gd name="connsiteX3" fmla="*/ 20363 w 118849"/>
                <a:gd name="connsiteY3" fmla="*/ 241811 h 244449"/>
                <a:gd name="connsiteX4" fmla="*/ 14013 w 118849"/>
                <a:gd name="connsiteY4" fmla="*/ 194186 h 244449"/>
                <a:gd name="connsiteX5" fmla="*/ 23538 w 118849"/>
                <a:gd name="connsiteY5" fmla="*/ 95761 h 244449"/>
                <a:gd name="connsiteX6" fmla="*/ 118788 w 118849"/>
                <a:gd name="connsiteY6" fmla="*/ 511 h 2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9" h="244449">
                  <a:moveTo>
                    <a:pt x="118788" y="511"/>
                  </a:moveTo>
                  <a:cubicBezTo>
                    <a:pt x="116142" y="7919"/>
                    <a:pt x="25655" y="120632"/>
                    <a:pt x="7663" y="140211"/>
                  </a:cubicBezTo>
                  <a:cubicBezTo>
                    <a:pt x="-10329" y="159790"/>
                    <a:pt x="8721" y="101053"/>
                    <a:pt x="10838" y="117986"/>
                  </a:cubicBezTo>
                  <a:cubicBezTo>
                    <a:pt x="12955" y="134919"/>
                    <a:pt x="19834" y="229111"/>
                    <a:pt x="20363" y="241811"/>
                  </a:cubicBezTo>
                  <a:cubicBezTo>
                    <a:pt x="20892" y="254511"/>
                    <a:pt x="13484" y="218528"/>
                    <a:pt x="14013" y="194186"/>
                  </a:cubicBezTo>
                  <a:cubicBezTo>
                    <a:pt x="14542" y="169844"/>
                    <a:pt x="9250" y="123278"/>
                    <a:pt x="23538" y="95761"/>
                  </a:cubicBezTo>
                  <a:cubicBezTo>
                    <a:pt x="37825" y="68244"/>
                    <a:pt x="121434" y="-6897"/>
                    <a:pt x="118788" y="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31CCBD24-1CE6-CEE9-CF45-8EA30D9E4B92}"/>
                </a:ext>
              </a:extLst>
            </p:cNvPr>
            <p:cNvSpPr/>
            <p:nvPr/>
          </p:nvSpPr>
          <p:spPr>
            <a:xfrm>
              <a:off x="7339170" y="1941713"/>
              <a:ext cx="227318" cy="224438"/>
            </a:xfrm>
            <a:custGeom>
              <a:avLst/>
              <a:gdLst>
                <a:gd name="connsiteX0" fmla="*/ 1430 w 227318"/>
                <a:gd name="connsiteY0" fmla="*/ 1387 h 224438"/>
                <a:gd name="connsiteX1" fmla="*/ 182405 w 227318"/>
                <a:gd name="connsiteY1" fmla="*/ 99812 h 224438"/>
                <a:gd name="connsiteX2" fmla="*/ 141130 w 227318"/>
                <a:gd name="connsiteY2" fmla="*/ 115687 h 224438"/>
                <a:gd name="connsiteX3" fmla="*/ 191930 w 227318"/>
                <a:gd name="connsiteY3" fmla="*/ 156962 h 224438"/>
                <a:gd name="connsiteX4" fmla="*/ 226855 w 227318"/>
                <a:gd name="connsiteY4" fmla="*/ 223637 h 224438"/>
                <a:gd name="connsiteX5" fmla="*/ 207805 w 227318"/>
                <a:gd name="connsiteY5" fmla="*/ 185537 h 224438"/>
                <a:gd name="connsiteX6" fmla="*/ 150655 w 227318"/>
                <a:gd name="connsiteY6" fmla="*/ 68062 h 224438"/>
                <a:gd name="connsiteX7" fmla="*/ 99855 w 227318"/>
                <a:gd name="connsiteY7" fmla="*/ 42662 h 224438"/>
                <a:gd name="connsiteX8" fmla="*/ 1430 w 227318"/>
                <a:gd name="connsiteY8" fmla="*/ 1387 h 22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18" h="224438">
                  <a:moveTo>
                    <a:pt x="1430" y="1387"/>
                  </a:moveTo>
                  <a:cubicBezTo>
                    <a:pt x="15188" y="10912"/>
                    <a:pt x="159122" y="80762"/>
                    <a:pt x="182405" y="99812"/>
                  </a:cubicBezTo>
                  <a:cubicBezTo>
                    <a:pt x="205688" y="118862"/>
                    <a:pt x="139543" y="106162"/>
                    <a:pt x="141130" y="115687"/>
                  </a:cubicBezTo>
                  <a:cubicBezTo>
                    <a:pt x="142718" y="125212"/>
                    <a:pt x="177642" y="138970"/>
                    <a:pt x="191930" y="156962"/>
                  </a:cubicBezTo>
                  <a:cubicBezTo>
                    <a:pt x="206218" y="174954"/>
                    <a:pt x="226855" y="223637"/>
                    <a:pt x="226855" y="223637"/>
                  </a:cubicBezTo>
                  <a:cubicBezTo>
                    <a:pt x="229501" y="228399"/>
                    <a:pt x="220505" y="211466"/>
                    <a:pt x="207805" y="185537"/>
                  </a:cubicBezTo>
                  <a:cubicBezTo>
                    <a:pt x="195105" y="159608"/>
                    <a:pt x="168647" y="91875"/>
                    <a:pt x="150655" y="68062"/>
                  </a:cubicBezTo>
                  <a:cubicBezTo>
                    <a:pt x="132663" y="44250"/>
                    <a:pt x="122609" y="51129"/>
                    <a:pt x="99855" y="42662"/>
                  </a:cubicBezTo>
                  <a:cubicBezTo>
                    <a:pt x="77101" y="34195"/>
                    <a:pt x="-12328" y="-8138"/>
                    <a:pt x="1430" y="1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3B19EE76-AB23-71F1-9900-FB84A464B4A1}"/>
                </a:ext>
              </a:extLst>
            </p:cNvPr>
            <p:cNvSpPr/>
            <p:nvPr/>
          </p:nvSpPr>
          <p:spPr>
            <a:xfrm>
              <a:off x="7077848" y="1949145"/>
              <a:ext cx="202744" cy="168771"/>
            </a:xfrm>
            <a:custGeom>
              <a:avLst/>
              <a:gdLst>
                <a:gd name="connsiteX0" fmla="*/ 202427 w 202744"/>
                <a:gd name="connsiteY0" fmla="*/ 305 h 168771"/>
                <a:gd name="connsiteX1" fmla="*/ 18277 w 202744"/>
                <a:gd name="connsiteY1" fmla="*/ 98730 h 168771"/>
                <a:gd name="connsiteX2" fmla="*/ 5577 w 202744"/>
                <a:gd name="connsiteY2" fmla="*/ 168580 h 168771"/>
                <a:gd name="connsiteX3" fmla="*/ 8752 w 202744"/>
                <a:gd name="connsiteY3" fmla="*/ 117780 h 168771"/>
                <a:gd name="connsiteX4" fmla="*/ 37327 w 202744"/>
                <a:gd name="connsiteY4" fmla="*/ 66980 h 168771"/>
                <a:gd name="connsiteX5" fmla="*/ 62727 w 202744"/>
                <a:gd name="connsiteY5" fmla="*/ 66980 h 168771"/>
                <a:gd name="connsiteX6" fmla="*/ 202427 w 202744"/>
                <a:gd name="connsiteY6" fmla="*/ 305 h 16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44" h="168771">
                  <a:moveTo>
                    <a:pt x="202427" y="305"/>
                  </a:moveTo>
                  <a:cubicBezTo>
                    <a:pt x="195019" y="5597"/>
                    <a:pt x="51085" y="70684"/>
                    <a:pt x="18277" y="98730"/>
                  </a:cubicBezTo>
                  <a:cubicBezTo>
                    <a:pt x="-14531" y="126776"/>
                    <a:pt x="7164" y="165405"/>
                    <a:pt x="5577" y="168580"/>
                  </a:cubicBezTo>
                  <a:cubicBezTo>
                    <a:pt x="3990" y="171755"/>
                    <a:pt x="3460" y="134713"/>
                    <a:pt x="8752" y="117780"/>
                  </a:cubicBezTo>
                  <a:cubicBezTo>
                    <a:pt x="14044" y="100847"/>
                    <a:pt x="28331" y="75447"/>
                    <a:pt x="37327" y="66980"/>
                  </a:cubicBezTo>
                  <a:cubicBezTo>
                    <a:pt x="46323" y="58513"/>
                    <a:pt x="39973" y="73859"/>
                    <a:pt x="62727" y="66980"/>
                  </a:cubicBezTo>
                  <a:cubicBezTo>
                    <a:pt x="85481" y="60101"/>
                    <a:pt x="209835" y="-4987"/>
                    <a:pt x="202427" y="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171F869F-B1C8-E7B9-1022-B96DB41EE55A}"/>
                </a:ext>
              </a:extLst>
            </p:cNvPr>
            <p:cNvSpPr/>
            <p:nvPr/>
          </p:nvSpPr>
          <p:spPr>
            <a:xfrm>
              <a:off x="6397268" y="2259808"/>
              <a:ext cx="227464" cy="67493"/>
            </a:xfrm>
            <a:custGeom>
              <a:avLst/>
              <a:gdLst>
                <a:gd name="connsiteX0" fmla="*/ 357 w 227464"/>
                <a:gd name="connsiteY0" fmla="*/ 67467 h 67493"/>
                <a:gd name="connsiteX1" fmla="*/ 165457 w 227464"/>
                <a:gd name="connsiteY1" fmla="*/ 35717 h 67493"/>
                <a:gd name="connsiteX2" fmla="*/ 121007 w 227464"/>
                <a:gd name="connsiteY2" fmla="*/ 54767 h 67493"/>
                <a:gd name="connsiteX3" fmla="*/ 225782 w 227464"/>
                <a:gd name="connsiteY3" fmla="*/ 792 h 67493"/>
                <a:gd name="connsiteX4" fmla="*/ 181332 w 227464"/>
                <a:gd name="connsiteY4" fmla="*/ 23017 h 67493"/>
                <a:gd name="connsiteX5" fmla="*/ 124182 w 227464"/>
                <a:gd name="connsiteY5" fmla="*/ 29367 h 67493"/>
                <a:gd name="connsiteX6" fmla="*/ 357 w 227464"/>
                <a:gd name="connsiteY6" fmla="*/ 67467 h 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4" h="67493">
                  <a:moveTo>
                    <a:pt x="357" y="67467"/>
                  </a:moveTo>
                  <a:cubicBezTo>
                    <a:pt x="7236" y="68525"/>
                    <a:pt x="145349" y="37834"/>
                    <a:pt x="165457" y="35717"/>
                  </a:cubicBezTo>
                  <a:cubicBezTo>
                    <a:pt x="185565" y="33600"/>
                    <a:pt x="110953" y="60588"/>
                    <a:pt x="121007" y="54767"/>
                  </a:cubicBezTo>
                  <a:cubicBezTo>
                    <a:pt x="131061" y="48946"/>
                    <a:pt x="215728" y="6084"/>
                    <a:pt x="225782" y="792"/>
                  </a:cubicBezTo>
                  <a:cubicBezTo>
                    <a:pt x="235836" y="-4500"/>
                    <a:pt x="198265" y="18255"/>
                    <a:pt x="181332" y="23017"/>
                  </a:cubicBezTo>
                  <a:cubicBezTo>
                    <a:pt x="164399" y="27779"/>
                    <a:pt x="160694" y="19313"/>
                    <a:pt x="124182" y="29367"/>
                  </a:cubicBezTo>
                  <a:cubicBezTo>
                    <a:pt x="87670" y="39421"/>
                    <a:pt x="-6522" y="66409"/>
                    <a:pt x="357" y="674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076AF28D-E055-78F0-7399-A261BFA44D7A}"/>
                </a:ext>
              </a:extLst>
            </p:cNvPr>
            <p:cNvSpPr/>
            <p:nvPr/>
          </p:nvSpPr>
          <p:spPr>
            <a:xfrm>
              <a:off x="7111760" y="2259725"/>
              <a:ext cx="293967" cy="60733"/>
            </a:xfrm>
            <a:custGeom>
              <a:avLst/>
              <a:gdLst>
                <a:gd name="connsiteX0" fmla="*/ 240 w 293967"/>
                <a:gd name="connsiteY0" fmla="*/ 875 h 60733"/>
                <a:gd name="connsiteX1" fmla="*/ 155815 w 293967"/>
                <a:gd name="connsiteY1" fmla="*/ 54850 h 60733"/>
                <a:gd name="connsiteX2" fmla="*/ 79615 w 293967"/>
                <a:gd name="connsiteY2" fmla="*/ 54850 h 60733"/>
                <a:gd name="connsiteX3" fmla="*/ 292340 w 293967"/>
                <a:gd name="connsiteY3" fmla="*/ 58025 h 60733"/>
                <a:gd name="connsiteX4" fmla="*/ 174865 w 293967"/>
                <a:gd name="connsiteY4" fmla="*/ 58025 h 60733"/>
                <a:gd name="connsiteX5" fmla="*/ 120890 w 293967"/>
                <a:gd name="connsiteY5" fmla="*/ 23100 h 60733"/>
                <a:gd name="connsiteX6" fmla="*/ 240 w 293967"/>
                <a:gd name="connsiteY6" fmla="*/ 875 h 6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967" h="60733">
                  <a:moveTo>
                    <a:pt x="240" y="875"/>
                  </a:moveTo>
                  <a:cubicBezTo>
                    <a:pt x="6061" y="6167"/>
                    <a:pt x="142586" y="45854"/>
                    <a:pt x="155815" y="54850"/>
                  </a:cubicBezTo>
                  <a:cubicBezTo>
                    <a:pt x="169044" y="63846"/>
                    <a:pt x="79615" y="54850"/>
                    <a:pt x="79615" y="54850"/>
                  </a:cubicBezTo>
                  <a:lnTo>
                    <a:pt x="292340" y="58025"/>
                  </a:lnTo>
                  <a:cubicBezTo>
                    <a:pt x="308215" y="58554"/>
                    <a:pt x="203440" y="63846"/>
                    <a:pt x="174865" y="58025"/>
                  </a:cubicBezTo>
                  <a:cubicBezTo>
                    <a:pt x="146290" y="52204"/>
                    <a:pt x="145761" y="30508"/>
                    <a:pt x="120890" y="23100"/>
                  </a:cubicBezTo>
                  <a:cubicBezTo>
                    <a:pt x="96019" y="15692"/>
                    <a:pt x="-5581" y="-4417"/>
                    <a:pt x="240" y="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02D82436-0386-D075-1721-17BAD1EC9FAB}"/>
                </a:ext>
              </a:extLst>
            </p:cNvPr>
            <p:cNvSpPr/>
            <p:nvPr/>
          </p:nvSpPr>
          <p:spPr>
            <a:xfrm>
              <a:off x="6613370" y="1530349"/>
              <a:ext cx="139928" cy="308457"/>
            </a:xfrm>
            <a:custGeom>
              <a:avLst/>
              <a:gdLst>
                <a:gd name="connsiteX0" fmla="*/ 139855 w 139928"/>
                <a:gd name="connsiteY0" fmla="*/ 1 h 308457"/>
                <a:gd name="connsiteX1" fmla="*/ 25555 w 139928"/>
                <a:gd name="connsiteY1" fmla="*/ 180976 h 308457"/>
                <a:gd name="connsiteX2" fmla="*/ 38255 w 139928"/>
                <a:gd name="connsiteY2" fmla="*/ 307976 h 308457"/>
                <a:gd name="connsiteX3" fmla="*/ 31905 w 139928"/>
                <a:gd name="connsiteY3" fmla="*/ 222251 h 308457"/>
                <a:gd name="connsiteX4" fmla="*/ 16030 w 139928"/>
                <a:gd name="connsiteY4" fmla="*/ 165101 h 308457"/>
                <a:gd name="connsiteX5" fmla="*/ 6505 w 139928"/>
                <a:gd name="connsiteY5" fmla="*/ 184151 h 308457"/>
                <a:gd name="connsiteX6" fmla="*/ 139855 w 139928"/>
                <a:gd name="connsiteY6" fmla="*/ 1 h 30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28" h="308457">
                  <a:moveTo>
                    <a:pt x="139855" y="1"/>
                  </a:moveTo>
                  <a:cubicBezTo>
                    <a:pt x="143030" y="-528"/>
                    <a:pt x="42488" y="129647"/>
                    <a:pt x="25555" y="180976"/>
                  </a:cubicBezTo>
                  <a:cubicBezTo>
                    <a:pt x="8622" y="232305"/>
                    <a:pt x="37197" y="301097"/>
                    <a:pt x="38255" y="307976"/>
                  </a:cubicBezTo>
                  <a:cubicBezTo>
                    <a:pt x="39313" y="314855"/>
                    <a:pt x="35609" y="246064"/>
                    <a:pt x="31905" y="222251"/>
                  </a:cubicBezTo>
                  <a:cubicBezTo>
                    <a:pt x="28201" y="198439"/>
                    <a:pt x="20263" y="171451"/>
                    <a:pt x="16030" y="165101"/>
                  </a:cubicBezTo>
                  <a:cubicBezTo>
                    <a:pt x="11797" y="158751"/>
                    <a:pt x="-10958" y="209551"/>
                    <a:pt x="6505" y="184151"/>
                  </a:cubicBezTo>
                  <a:cubicBezTo>
                    <a:pt x="23968" y="158751"/>
                    <a:pt x="136680" y="530"/>
                    <a:pt x="1398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8EF4114E-544E-236B-B928-42FF735BBD1B}"/>
                </a:ext>
              </a:extLst>
            </p:cNvPr>
            <p:cNvSpPr/>
            <p:nvPr/>
          </p:nvSpPr>
          <p:spPr>
            <a:xfrm>
              <a:off x="6895577" y="1501974"/>
              <a:ext cx="136636" cy="418935"/>
            </a:xfrm>
            <a:custGeom>
              <a:avLst/>
              <a:gdLst>
                <a:gd name="connsiteX0" fmla="*/ 523 w 136636"/>
                <a:gd name="connsiteY0" fmla="*/ 2976 h 418935"/>
                <a:gd name="connsiteX1" fmla="*/ 108473 w 136636"/>
                <a:gd name="connsiteY1" fmla="*/ 310951 h 418935"/>
                <a:gd name="connsiteX2" fmla="*/ 95773 w 136636"/>
                <a:gd name="connsiteY2" fmla="*/ 349051 h 418935"/>
                <a:gd name="connsiteX3" fmla="*/ 13223 w 136636"/>
                <a:gd name="connsiteY3" fmla="*/ 418901 h 418935"/>
                <a:gd name="connsiteX4" fmla="*/ 114823 w 136636"/>
                <a:gd name="connsiteY4" fmla="*/ 339526 h 418935"/>
                <a:gd name="connsiteX5" fmla="*/ 133873 w 136636"/>
                <a:gd name="connsiteY5" fmla="*/ 333176 h 418935"/>
                <a:gd name="connsiteX6" fmla="*/ 73548 w 136636"/>
                <a:gd name="connsiteY6" fmla="*/ 228401 h 418935"/>
                <a:gd name="connsiteX7" fmla="*/ 76723 w 136636"/>
                <a:gd name="connsiteY7" fmla="*/ 234751 h 418935"/>
                <a:gd name="connsiteX8" fmla="*/ 67198 w 136636"/>
                <a:gd name="connsiteY8" fmla="*/ 158551 h 418935"/>
                <a:gd name="connsiteX9" fmla="*/ 523 w 136636"/>
                <a:gd name="connsiteY9" fmla="*/ 2976 h 4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36" h="418935">
                  <a:moveTo>
                    <a:pt x="523" y="2976"/>
                  </a:moveTo>
                  <a:cubicBezTo>
                    <a:pt x="7402" y="28376"/>
                    <a:pt x="92598" y="253272"/>
                    <a:pt x="108473" y="310951"/>
                  </a:cubicBezTo>
                  <a:cubicBezTo>
                    <a:pt x="124348" y="368630"/>
                    <a:pt x="111648" y="331059"/>
                    <a:pt x="95773" y="349051"/>
                  </a:cubicBezTo>
                  <a:cubicBezTo>
                    <a:pt x="79898" y="367043"/>
                    <a:pt x="10048" y="420488"/>
                    <a:pt x="13223" y="418901"/>
                  </a:cubicBezTo>
                  <a:cubicBezTo>
                    <a:pt x="16398" y="417314"/>
                    <a:pt x="94715" y="353813"/>
                    <a:pt x="114823" y="339526"/>
                  </a:cubicBezTo>
                  <a:cubicBezTo>
                    <a:pt x="134931" y="325239"/>
                    <a:pt x="140752" y="351697"/>
                    <a:pt x="133873" y="333176"/>
                  </a:cubicBezTo>
                  <a:cubicBezTo>
                    <a:pt x="126994" y="314655"/>
                    <a:pt x="83073" y="244805"/>
                    <a:pt x="73548" y="228401"/>
                  </a:cubicBezTo>
                  <a:cubicBezTo>
                    <a:pt x="64023" y="211997"/>
                    <a:pt x="77781" y="246393"/>
                    <a:pt x="76723" y="234751"/>
                  </a:cubicBezTo>
                  <a:cubicBezTo>
                    <a:pt x="75665" y="223109"/>
                    <a:pt x="77781" y="195063"/>
                    <a:pt x="67198" y="158551"/>
                  </a:cubicBezTo>
                  <a:cubicBezTo>
                    <a:pt x="56615" y="122039"/>
                    <a:pt x="-6356" y="-22424"/>
                    <a:pt x="523" y="2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087CB08D-0DC2-2AB8-017B-0D8A7D66565B}"/>
                </a:ext>
              </a:extLst>
            </p:cNvPr>
            <p:cNvSpPr/>
            <p:nvPr/>
          </p:nvSpPr>
          <p:spPr>
            <a:xfrm>
              <a:off x="7070705" y="1661430"/>
              <a:ext cx="338068" cy="72120"/>
            </a:xfrm>
            <a:custGeom>
              <a:avLst/>
              <a:gdLst>
                <a:gd name="connsiteX0" fmla="*/ 20 w 338068"/>
                <a:gd name="connsiteY0" fmla="*/ 72120 h 72120"/>
                <a:gd name="connsiteX1" fmla="*/ 212745 w 338068"/>
                <a:gd name="connsiteY1" fmla="*/ 5445 h 72120"/>
                <a:gd name="connsiteX2" fmla="*/ 336570 w 338068"/>
                <a:gd name="connsiteY2" fmla="*/ 37195 h 72120"/>
                <a:gd name="connsiteX3" fmla="*/ 276245 w 338068"/>
                <a:gd name="connsiteY3" fmla="*/ 5445 h 72120"/>
                <a:gd name="connsiteX4" fmla="*/ 200045 w 338068"/>
                <a:gd name="connsiteY4" fmla="*/ 5445 h 72120"/>
                <a:gd name="connsiteX5" fmla="*/ 20 w 338068"/>
                <a:gd name="connsiteY5" fmla="*/ 72120 h 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068" h="72120">
                  <a:moveTo>
                    <a:pt x="20" y="72120"/>
                  </a:moveTo>
                  <a:cubicBezTo>
                    <a:pt x="2137" y="72120"/>
                    <a:pt x="156653" y="11266"/>
                    <a:pt x="212745" y="5445"/>
                  </a:cubicBezTo>
                  <a:cubicBezTo>
                    <a:pt x="268837" y="-376"/>
                    <a:pt x="325987" y="37195"/>
                    <a:pt x="336570" y="37195"/>
                  </a:cubicBezTo>
                  <a:cubicBezTo>
                    <a:pt x="347153" y="37195"/>
                    <a:pt x="298999" y="10737"/>
                    <a:pt x="276245" y="5445"/>
                  </a:cubicBezTo>
                  <a:cubicBezTo>
                    <a:pt x="253491" y="153"/>
                    <a:pt x="243437" y="-3551"/>
                    <a:pt x="200045" y="5445"/>
                  </a:cubicBezTo>
                  <a:cubicBezTo>
                    <a:pt x="156653" y="14441"/>
                    <a:pt x="-2097" y="72120"/>
                    <a:pt x="20" y="72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27103442-DEA8-6A2E-906B-42718961EA10}"/>
                </a:ext>
              </a:extLst>
            </p:cNvPr>
            <p:cNvSpPr/>
            <p:nvPr/>
          </p:nvSpPr>
          <p:spPr>
            <a:xfrm>
              <a:off x="6525547" y="853329"/>
              <a:ext cx="1074370" cy="454889"/>
            </a:xfrm>
            <a:custGeom>
              <a:avLst/>
              <a:gdLst>
                <a:gd name="connsiteX0" fmla="*/ 2253 w 1074370"/>
                <a:gd name="connsiteY0" fmla="*/ 454771 h 454889"/>
                <a:gd name="connsiteX1" fmla="*/ 497553 w 1074370"/>
                <a:gd name="connsiteY1" fmla="*/ 242046 h 454889"/>
                <a:gd name="connsiteX2" fmla="*/ 392778 w 1074370"/>
                <a:gd name="connsiteY2" fmla="*/ 222996 h 454889"/>
                <a:gd name="connsiteX3" fmla="*/ 624553 w 1074370"/>
                <a:gd name="connsiteY3" fmla="*/ 130921 h 454889"/>
                <a:gd name="connsiteX4" fmla="*/ 513428 w 1074370"/>
                <a:gd name="connsiteY4" fmla="*/ 76946 h 454889"/>
                <a:gd name="connsiteX5" fmla="*/ 916653 w 1074370"/>
                <a:gd name="connsiteY5" fmla="*/ 3921 h 454889"/>
                <a:gd name="connsiteX6" fmla="*/ 1069053 w 1074370"/>
                <a:gd name="connsiteY6" fmla="*/ 10271 h 454889"/>
                <a:gd name="connsiteX7" fmla="*/ 976978 w 1074370"/>
                <a:gd name="connsiteY7" fmla="*/ 13446 h 454889"/>
                <a:gd name="connsiteX8" fmla="*/ 411828 w 1074370"/>
                <a:gd name="connsiteY8" fmla="*/ 76946 h 454889"/>
                <a:gd name="connsiteX9" fmla="*/ 548353 w 1074370"/>
                <a:gd name="connsiteY9" fmla="*/ 89646 h 454889"/>
                <a:gd name="connsiteX10" fmla="*/ 424528 w 1074370"/>
                <a:gd name="connsiteY10" fmla="*/ 184896 h 454889"/>
                <a:gd name="connsiteX11" fmla="*/ 589628 w 1074370"/>
                <a:gd name="connsiteY11" fmla="*/ 235696 h 454889"/>
                <a:gd name="connsiteX12" fmla="*/ 268953 w 1074370"/>
                <a:gd name="connsiteY12" fmla="*/ 346821 h 454889"/>
                <a:gd name="connsiteX13" fmla="*/ 164178 w 1074370"/>
                <a:gd name="connsiteY13" fmla="*/ 362696 h 454889"/>
                <a:gd name="connsiteX14" fmla="*/ 307053 w 1074370"/>
                <a:gd name="connsiteY14" fmla="*/ 273796 h 454889"/>
                <a:gd name="connsiteX15" fmla="*/ 2253 w 1074370"/>
                <a:gd name="connsiteY15" fmla="*/ 454771 h 45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4370" h="454889">
                  <a:moveTo>
                    <a:pt x="2253" y="454771"/>
                  </a:moveTo>
                  <a:cubicBezTo>
                    <a:pt x="34003" y="449479"/>
                    <a:pt x="432466" y="280675"/>
                    <a:pt x="497553" y="242046"/>
                  </a:cubicBezTo>
                  <a:cubicBezTo>
                    <a:pt x="562640" y="203417"/>
                    <a:pt x="371611" y="241517"/>
                    <a:pt x="392778" y="222996"/>
                  </a:cubicBezTo>
                  <a:cubicBezTo>
                    <a:pt x="413945" y="204475"/>
                    <a:pt x="604445" y="155263"/>
                    <a:pt x="624553" y="130921"/>
                  </a:cubicBezTo>
                  <a:cubicBezTo>
                    <a:pt x="644661" y="106579"/>
                    <a:pt x="464745" y="98113"/>
                    <a:pt x="513428" y="76946"/>
                  </a:cubicBezTo>
                  <a:cubicBezTo>
                    <a:pt x="562111" y="55779"/>
                    <a:pt x="824049" y="15033"/>
                    <a:pt x="916653" y="3921"/>
                  </a:cubicBezTo>
                  <a:cubicBezTo>
                    <a:pt x="1009257" y="-7192"/>
                    <a:pt x="1058999" y="8684"/>
                    <a:pt x="1069053" y="10271"/>
                  </a:cubicBezTo>
                  <a:cubicBezTo>
                    <a:pt x="1079107" y="11858"/>
                    <a:pt x="1086516" y="2333"/>
                    <a:pt x="976978" y="13446"/>
                  </a:cubicBezTo>
                  <a:cubicBezTo>
                    <a:pt x="867441" y="24558"/>
                    <a:pt x="483265" y="64246"/>
                    <a:pt x="411828" y="76946"/>
                  </a:cubicBezTo>
                  <a:cubicBezTo>
                    <a:pt x="340391" y="89646"/>
                    <a:pt x="546236" y="71654"/>
                    <a:pt x="548353" y="89646"/>
                  </a:cubicBezTo>
                  <a:cubicBezTo>
                    <a:pt x="550470" y="107638"/>
                    <a:pt x="417649" y="160554"/>
                    <a:pt x="424528" y="184896"/>
                  </a:cubicBezTo>
                  <a:cubicBezTo>
                    <a:pt x="431407" y="209238"/>
                    <a:pt x="615557" y="208709"/>
                    <a:pt x="589628" y="235696"/>
                  </a:cubicBezTo>
                  <a:cubicBezTo>
                    <a:pt x="563699" y="262683"/>
                    <a:pt x="339861" y="325654"/>
                    <a:pt x="268953" y="346821"/>
                  </a:cubicBezTo>
                  <a:cubicBezTo>
                    <a:pt x="198045" y="367988"/>
                    <a:pt x="157828" y="374867"/>
                    <a:pt x="164178" y="362696"/>
                  </a:cubicBezTo>
                  <a:cubicBezTo>
                    <a:pt x="170528" y="350525"/>
                    <a:pt x="329807" y="261096"/>
                    <a:pt x="307053" y="273796"/>
                  </a:cubicBezTo>
                  <a:cubicBezTo>
                    <a:pt x="284299" y="286496"/>
                    <a:pt x="-29497" y="460063"/>
                    <a:pt x="2253" y="454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4D9FA480-EB15-2A95-5B63-1EED377E181F}"/>
                </a:ext>
              </a:extLst>
            </p:cNvPr>
            <p:cNvSpPr/>
            <p:nvPr/>
          </p:nvSpPr>
          <p:spPr>
            <a:xfrm>
              <a:off x="6143597" y="939776"/>
              <a:ext cx="771555" cy="781148"/>
            </a:xfrm>
            <a:custGeom>
              <a:avLst/>
              <a:gdLst>
                <a:gd name="connsiteX0" fmla="*/ 771553 w 771555"/>
                <a:gd name="connsiteY0" fmla="*/ 24 h 781148"/>
                <a:gd name="connsiteX1" fmla="*/ 368328 w 771555"/>
                <a:gd name="connsiteY1" fmla="*/ 155599 h 781148"/>
                <a:gd name="connsiteX2" fmla="*/ 501678 w 771555"/>
                <a:gd name="connsiteY2" fmla="*/ 133374 h 781148"/>
                <a:gd name="connsiteX3" fmla="*/ 339753 w 771555"/>
                <a:gd name="connsiteY3" fmla="*/ 225449 h 781148"/>
                <a:gd name="connsiteX4" fmla="*/ 212753 w 771555"/>
                <a:gd name="connsiteY4" fmla="*/ 285774 h 781148"/>
                <a:gd name="connsiteX5" fmla="*/ 282603 w 771555"/>
                <a:gd name="connsiteY5" fmla="*/ 263549 h 781148"/>
                <a:gd name="connsiteX6" fmla="*/ 155603 w 771555"/>
                <a:gd name="connsiteY6" fmla="*/ 365149 h 781148"/>
                <a:gd name="connsiteX7" fmla="*/ 120678 w 771555"/>
                <a:gd name="connsiteY7" fmla="*/ 558824 h 781148"/>
                <a:gd name="connsiteX8" fmla="*/ 152428 w 771555"/>
                <a:gd name="connsiteY8" fmla="*/ 444524 h 781148"/>
                <a:gd name="connsiteX9" fmla="*/ 107978 w 771555"/>
                <a:gd name="connsiteY9" fmla="*/ 593749 h 781148"/>
                <a:gd name="connsiteX10" fmla="*/ 28 w 771555"/>
                <a:gd name="connsiteY10" fmla="*/ 781074 h 781148"/>
                <a:gd name="connsiteX11" fmla="*/ 98453 w 771555"/>
                <a:gd name="connsiteY11" fmla="*/ 571524 h 781148"/>
                <a:gd name="connsiteX12" fmla="*/ 209578 w 771555"/>
                <a:gd name="connsiteY12" fmla="*/ 327049 h 781148"/>
                <a:gd name="connsiteX13" fmla="*/ 187353 w 771555"/>
                <a:gd name="connsiteY13" fmla="*/ 361974 h 781148"/>
                <a:gd name="connsiteX14" fmla="*/ 403253 w 771555"/>
                <a:gd name="connsiteY14" fmla="*/ 165124 h 781148"/>
                <a:gd name="connsiteX15" fmla="*/ 374678 w 771555"/>
                <a:gd name="connsiteY15" fmla="*/ 168299 h 781148"/>
                <a:gd name="connsiteX16" fmla="*/ 771553 w 771555"/>
                <a:gd name="connsiteY16" fmla="*/ 24 h 78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1555" h="781148">
                  <a:moveTo>
                    <a:pt x="771553" y="24"/>
                  </a:moveTo>
                  <a:cubicBezTo>
                    <a:pt x="770495" y="-2093"/>
                    <a:pt x="413307" y="133374"/>
                    <a:pt x="368328" y="155599"/>
                  </a:cubicBezTo>
                  <a:cubicBezTo>
                    <a:pt x="323349" y="177824"/>
                    <a:pt x="506440" y="121732"/>
                    <a:pt x="501678" y="133374"/>
                  </a:cubicBezTo>
                  <a:cubicBezTo>
                    <a:pt x="496916" y="145016"/>
                    <a:pt x="387907" y="200049"/>
                    <a:pt x="339753" y="225449"/>
                  </a:cubicBezTo>
                  <a:cubicBezTo>
                    <a:pt x="291599" y="250849"/>
                    <a:pt x="222278" y="279424"/>
                    <a:pt x="212753" y="285774"/>
                  </a:cubicBezTo>
                  <a:cubicBezTo>
                    <a:pt x="203228" y="292124"/>
                    <a:pt x="292128" y="250320"/>
                    <a:pt x="282603" y="263549"/>
                  </a:cubicBezTo>
                  <a:cubicBezTo>
                    <a:pt x="273078" y="276778"/>
                    <a:pt x="182590" y="315937"/>
                    <a:pt x="155603" y="365149"/>
                  </a:cubicBezTo>
                  <a:cubicBezTo>
                    <a:pt x="128616" y="414361"/>
                    <a:pt x="121207" y="545595"/>
                    <a:pt x="120678" y="558824"/>
                  </a:cubicBezTo>
                  <a:cubicBezTo>
                    <a:pt x="120149" y="572053"/>
                    <a:pt x="154545" y="438703"/>
                    <a:pt x="152428" y="444524"/>
                  </a:cubicBezTo>
                  <a:cubicBezTo>
                    <a:pt x="150311" y="450345"/>
                    <a:pt x="133378" y="537657"/>
                    <a:pt x="107978" y="593749"/>
                  </a:cubicBezTo>
                  <a:cubicBezTo>
                    <a:pt x="82578" y="649841"/>
                    <a:pt x="1615" y="784778"/>
                    <a:pt x="28" y="781074"/>
                  </a:cubicBezTo>
                  <a:cubicBezTo>
                    <a:pt x="-1559" y="777370"/>
                    <a:pt x="63528" y="647195"/>
                    <a:pt x="98453" y="571524"/>
                  </a:cubicBezTo>
                  <a:cubicBezTo>
                    <a:pt x="133378" y="495853"/>
                    <a:pt x="194761" y="361974"/>
                    <a:pt x="209578" y="327049"/>
                  </a:cubicBezTo>
                  <a:cubicBezTo>
                    <a:pt x="224395" y="292124"/>
                    <a:pt x="155074" y="388961"/>
                    <a:pt x="187353" y="361974"/>
                  </a:cubicBezTo>
                  <a:cubicBezTo>
                    <a:pt x="219632" y="334987"/>
                    <a:pt x="372032" y="197403"/>
                    <a:pt x="403253" y="165124"/>
                  </a:cubicBezTo>
                  <a:cubicBezTo>
                    <a:pt x="434474" y="132845"/>
                    <a:pt x="319645" y="193170"/>
                    <a:pt x="374678" y="168299"/>
                  </a:cubicBezTo>
                  <a:cubicBezTo>
                    <a:pt x="429711" y="143428"/>
                    <a:pt x="772611" y="2141"/>
                    <a:pt x="771553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106EC3D0-B478-AAE8-0060-A3DC5D90A326}"/>
                </a:ext>
              </a:extLst>
            </p:cNvPr>
            <p:cNvSpPr/>
            <p:nvPr/>
          </p:nvSpPr>
          <p:spPr>
            <a:xfrm>
              <a:off x="6308426" y="1202659"/>
              <a:ext cx="384603" cy="483267"/>
            </a:xfrm>
            <a:custGeom>
              <a:avLst/>
              <a:gdLst>
                <a:gd name="connsiteX0" fmla="*/ 384474 w 384603"/>
                <a:gd name="connsiteY0" fmla="*/ 666 h 483267"/>
                <a:gd name="connsiteX1" fmla="*/ 86024 w 384603"/>
                <a:gd name="connsiteY1" fmla="*/ 102266 h 483267"/>
                <a:gd name="connsiteX2" fmla="*/ 178099 w 384603"/>
                <a:gd name="connsiteY2" fmla="*/ 89566 h 483267"/>
                <a:gd name="connsiteX3" fmla="*/ 79674 w 384603"/>
                <a:gd name="connsiteY3" fmla="*/ 222916 h 483267"/>
                <a:gd name="connsiteX4" fmla="*/ 124124 w 384603"/>
                <a:gd name="connsiteY4" fmla="*/ 156241 h 483267"/>
                <a:gd name="connsiteX5" fmla="*/ 6649 w 384603"/>
                <a:gd name="connsiteY5" fmla="*/ 276891 h 483267"/>
                <a:gd name="connsiteX6" fmla="*/ 16174 w 384603"/>
                <a:gd name="connsiteY6" fmla="*/ 419766 h 483267"/>
                <a:gd name="connsiteX7" fmla="*/ 28874 w 384603"/>
                <a:gd name="connsiteY7" fmla="*/ 261016 h 483267"/>
                <a:gd name="connsiteX8" fmla="*/ 32049 w 384603"/>
                <a:gd name="connsiteY8" fmla="*/ 483266 h 483267"/>
                <a:gd name="connsiteX9" fmla="*/ 73324 w 384603"/>
                <a:gd name="connsiteY9" fmla="*/ 264191 h 483267"/>
                <a:gd name="connsiteX10" fmla="*/ 136824 w 384603"/>
                <a:gd name="connsiteY10" fmla="*/ 64166 h 483267"/>
                <a:gd name="connsiteX11" fmla="*/ 124124 w 384603"/>
                <a:gd name="connsiteY11" fmla="*/ 57816 h 483267"/>
                <a:gd name="connsiteX12" fmla="*/ 384474 w 384603"/>
                <a:gd name="connsiteY12" fmla="*/ 666 h 48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603" h="483267">
                  <a:moveTo>
                    <a:pt x="384474" y="666"/>
                  </a:moveTo>
                  <a:cubicBezTo>
                    <a:pt x="378124" y="8074"/>
                    <a:pt x="120420" y="87449"/>
                    <a:pt x="86024" y="102266"/>
                  </a:cubicBezTo>
                  <a:cubicBezTo>
                    <a:pt x="51628" y="117083"/>
                    <a:pt x="179157" y="69458"/>
                    <a:pt x="178099" y="89566"/>
                  </a:cubicBezTo>
                  <a:cubicBezTo>
                    <a:pt x="177041" y="109674"/>
                    <a:pt x="88670" y="211804"/>
                    <a:pt x="79674" y="222916"/>
                  </a:cubicBezTo>
                  <a:cubicBezTo>
                    <a:pt x="70678" y="234028"/>
                    <a:pt x="136295" y="147245"/>
                    <a:pt x="124124" y="156241"/>
                  </a:cubicBezTo>
                  <a:cubicBezTo>
                    <a:pt x="111953" y="165237"/>
                    <a:pt x="24641" y="232970"/>
                    <a:pt x="6649" y="276891"/>
                  </a:cubicBezTo>
                  <a:cubicBezTo>
                    <a:pt x="-11343" y="320812"/>
                    <a:pt x="12470" y="422412"/>
                    <a:pt x="16174" y="419766"/>
                  </a:cubicBezTo>
                  <a:cubicBezTo>
                    <a:pt x="19878" y="417120"/>
                    <a:pt x="26228" y="250433"/>
                    <a:pt x="28874" y="261016"/>
                  </a:cubicBezTo>
                  <a:cubicBezTo>
                    <a:pt x="31520" y="271599"/>
                    <a:pt x="24641" y="482737"/>
                    <a:pt x="32049" y="483266"/>
                  </a:cubicBezTo>
                  <a:cubicBezTo>
                    <a:pt x="39457" y="483795"/>
                    <a:pt x="55862" y="334041"/>
                    <a:pt x="73324" y="264191"/>
                  </a:cubicBezTo>
                  <a:cubicBezTo>
                    <a:pt x="90786" y="194341"/>
                    <a:pt x="128357" y="98562"/>
                    <a:pt x="136824" y="64166"/>
                  </a:cubicBezTo>
                  <a:cubicBezTo>
                    <a:pt x="145291" y="29770"/>
                    <a:pt x="86553" y="65753"/>
                    <a:pt x="124124" y="57816"/>
                  </a:cubicBezTo>
                  <a:cubicBezTo>
                    <a:pt x="161695" y="49879"/>
                    <a:pt x="390824" y="-6742"/>
                    <a:pt x="384474" y="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487F28BF-FA8F-CABD-F8F9-51DE380E24EA}"/>
                </a:ext>
              </a:extLst>
            </p:cNvPr>
            <p:cNvSpPr/>
            <p:nvPr/>
          </p:nvSpPr>
          <p:spPr>
            <a:xfrm>
              <a:off x="6048255" y="1570678"/>
              <a:ext cx="241683" cy="645693"/>
            </a:xfrm>
            <a:custGeom>
              <a:avLst/>
              <a:gdLst>
                <a:gd name="connsiteX0" fmla="*/ 241420 w 241683"/>
                <a:gd name="connsiteY0" fmla="*/ 947 h 645693"/>
                <a:gd name="connsiteX1" fmla="*/ 130295 w 241683"/>
                <a:gd name="connsiteY1" fmla="*/ 188272 h 645693"/>
                <a:gd name="connsiteX2" fmla="*/ 200145 w 241683"/>
                <a:gd name="connsiteY2" fmla="*/ 162872 h 645693"/>
                <a:gd name="connsiteX3" fmla="*/ 57270 w 241683"/>
                <a:gd name="connsiteY3" fmla="*/ 280347 h 645693"/>
                <a:gd name="connsiteX4" fmla="*/ 142995 w 241683"/>
                <a:gd name="connsiteY4" fmla="*/ 239072 h 645693"/>
                <a:gd name="connsiteX5" fmla="*/ 38220 w 241683"/>
                <a:gd name="connsiteY5" fmla="*/ 305747 h 645693"/>
                <a:gd name="connsiteX6" fmla="*/ 9645 w 241683"/>
                <a:gd name="connsiteY6" fmla="*/ 477197 h 645693"/>
                <a:gd name="connsiteX7" fmla="*/ 120 w 241683"/>
                <a:gd name="connsiteY7" fmla="*/ 445447 h 645693"/>
                <a:gd name="connsiteX8" fmla="*/ 6470 w 241683"/>
                <a:gd name="connsiteY8" fmla="*/ 613722 h 645693"/>
                <a:gd name="connsiteX9" fmla="*/ 35045 w 241683"/>
                <a:gd name="connsiteY9" fmla="*/ 556572 h 645693"/>
                <a:gd name="connsiteX10" fmla="*/ 66795 w 241683"/>
                <a:gd name="connsiteY10" fmla="*/ 645472 h 645693"/>
                <a:gd name="connsiteX11" fmla="*/ 69970 w 241683"/>
                <a:gd name="connsiteY11" fmla="*/ 569272 h 645693"/>
                <a:gd name="connsiteX12" fmla="*/ 95370 w 241683"/>
                <a:gd name="connsiteY12" fmla="*/ 248597 h 645693"/>
                <a:gd name="connsiteX13" fmla="*/ 92195 w 241683"/>
                <a:gd name="connsiteY13" fmla="*/ 280347 h 645693"/>
                <a:gd name="connsiteX14" fmla="*/ 241420 w 241683"/>
                <a:gd name="connsiteY14" fmla="*/ 947 h 64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683" h="645693">
                  <a:moveTo>
                    <a:pt x="241420" y="947"/>
                  </a:moveTo>
                  <a:cubicBezTo>
                    <a:pt x="247770" y="-14399"/>
                    <a:pt x="137174" y="161285"/>
                    <a:pt x="130295" y="188272"/>
                  </a:cubicBezTo>
                  <a:cubicBezTo>
                    <a:pt x="123416" y="215259"/>
                    <a:pt x="212316" y="147526"/>
                    <a:pt x="200145" y="162872"/>
                  </a:cubicBezTo>
                  <a:cubicBezTo>
                    <a:pt x="187974" y="178218"/>
                    <a:pt x="66795" y="267647"/>
                    <a:pt x="57270" y="280347"/>
                  </a:cubicBezTo>
                  <a:cubicBezTo>
                    <a:pt x="47745" y="293047"/>
                    <a:pt x="146170" y="234839"/>
                    <a:pt x="142995" y="239072"/>
                  </a:cubicBezTo>
                  <a:cubicBezTo>
                    <a:pt x="139820" y="243305"/>
                    <a:pt x="60445" y="266060"/>
                    <a:pt x="38220" y="305747"/>
                  </a:cubicBezTo>
                  <a:cubicBezTo>
                    <a:pt x="15995" y="345434"/>
                    <a:pt x="15995" y="453914"/>
                    <a:pt x="9645" y="477197"/>
                  </a:cubicBezTo>
                  <a:cubicBezTo>
                    <a:pt x="3295" y="500480"/>
                    <a:pt x="649" y="422693"/>
                    <a:pt x="120" y="445447"/>
                  </a:cubicBezTo>
                  <a:cubicBezTo>
                    <a:pt x="-409" y="468201"/>
                    <a:pt x="649" y="595201"/>
                    <a:pt x="6470" y="613722"/>
                  </a:cubicBezTo>
                  <a:cubicBezTo>
                    <a:pt x="12291" y="632243"/>
                    <a:pt x="24991" y="551280"/>
                    <a:pt x="35045" y="556572"/>
                  </a:cubicBezTo>
                  <a:cubicBezTo>
                    <a:pt x="45099" y="561864"/>
                    <a:pt x="60974" y="643355"/>
                    <a:pt x="66795" y="645472"/>
                  </a:cubicBezTo>
                  <a:cubicBezTo>
                    <a:pt x="72616" y="647589"/>
                    <a:pt x="65207" y="635418"/>
                    <a:pt x="69970" y="569272"/>
                  </a:cubicBezTo>
                  <a:cubicBezTo>
                    <a:pt x="74732" y="503126"/>
                    <a:pt x="91666" y="296751"/>
                    <a:pt x="95370" y="248597"/>
                  </a:cubicBezTo>
                  <a:cubicBezTo>
                    <a:pt x="99074" y="200443"/>
                    <a:pt x="72087" y="317918"/>
                    <a:pt x="92195" y="280347"/>
                  </a:cubicBezTo>
                  <a:cubicBezTo>
                    <a:pt x="112303" y="242776"/>
                    <a:pt x="235070" y="16293"/>
                    <a:pt x="241420" y="9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6A52CA74-D961-E003-D4A4-0D2E4D6AACD3}"/>
                </a:ext>
              </a:extLst>
            </p:cNvPr>
            <p:cNvSpPr/>
            <p:nvPr/>
          </p:nvSpPr>
          <p:spPr>
            <a:xfrm>
              <a:off x="5816216" y="2164805"/>
              <a:ext cx="441591" cy="741856"/>
            </a:xfrm>
            <a:custGeom>
              <a:avLst/>
              <a:gdLst>
                <a:gd name="connsiteX0" fmla="*/ 387734 w 441591"/>
                <a:gd name="connsiteY0" fmla="*/ 545 h 741856"/>
                <a:gd name="connsiteX1" fmla="*/ 143259 w 441591"/>
                <a:gd name="connsiteY1" fmla="*/ 152945 h 741856"/>
                <a:gd name="connsiteX2" fmla="*/ 384 w 441591"/>
                <a:gd name="connsiteY2" fmla="*/ 232320 h 741856"/>
                <a:gd name="connsiteX3" fmla="*/ 98809 w 441591"/>
                <a:gd name="connsiteY3" fmla="*/ 229145 h 741856"/>
                <a:gd name="connsiteX4" fmla="*/ 22609 w 441591"/>
                <a:gd name="connsiteY4" fmla="*/ 305345 h 741856"/>
                <a:gd name="connsiteX5" fmla="*/ 143259 w 441591"/>
                <a:gd name="connsiteY5" fmla="*/ 394245 h 741856"/>
                <a:gd name="connsiteX6" fmla="*/ 76584 w 441591"/>
                <a:gd name="connsiteY6" fmla="*/ 425995 h 741856"/>
                <a:gd name="connsiteX7" fmla="*/ 235334 w 441591"/>
                <a:gd name="connsiteY7" fmla="*/ 508545 h 741856"/>
                <a:gd name="connsiteX8" fmla="*/ 171834 w 441591"/>
                <a:gd name="connsiteY8" fmla="*/ 508545 h 741856"/>
                <a:gd name="connsiteX9" fmla="*/ 327409 w 441591"/>
                <a:gd name="connsiteY9" fmla="*/ 575220 h 741856"/>
                <a:gd name="connsiteX10" fmla="*/ 435359 w 441591"/>
                <a:gd name="connsiteY10" fmla="*/ 733970 h 741856"/>
                <a:gd name="connsiteX11" fmla="*/ 387734 w 441591"/>
                <a:gd name="connsiteY11" fmla="*/ 670470 h 741856"/>
                <a:gd name="connsiteX12" fmla="*/ 54359 w 441591"/>
                <a:gd name="connsiteY12" fmla="*/ 270420 h 741856"/>
                <a:gd name="connsiteX13" fmla="*/ 92459 w 441591"/>
                <a:gd name="connsiteY13" fmla="*/ 283120 h 741856"/>
                <a:gd name="connsiteX14" fmla="*/ 187709 w 441591"/>
                <a:gd name="connsiteY14" fmla="*/ 124370 h 741856"/>
                <a:gd name="connsiteX15" fmla="*/ 190884 w 441591"/>
                <a:gd name="connsiteY15" fmla="*/ 102145 h 741856"/>
                <a:gd name="connsiteX16" fmla="*/ 387734 w 441591"/>
                <a:gd name="connsiteY16" fmla="*/ 545 h 74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1591" h="741856">
                  <a:moveTo>
                    <a:pt x="387734" y="545"/>
                  </a:moveTo>
                  <a:cubicBezTo>
                    <a:pt x="379796" y="9012"/>
                    <a:pt x="207817" y="114316"/>
                    <a:pt x="143259" y="152945"/>
                  </a:cubicBezTo>
                  <a:cubicBezTo>
                    <a:pt x="78701" y="191574"/>
                    <a:pt x="7792" y="219620"/>
                    <a:pt x="384" y="232320"/>
                  </a:cubicBezTo>
                  <a:cubicBezTo>
                    <a:pt x="-7024" y="245020"/>
                    <a:pt x="95105" y="216974"/>
                    <a:pt x="98809" y="229145"/>
                  </a:cubicBezTo>
                  <a:cubicBezTo>
                    <a:pt x="102513" y="241316"/>
                    <a:pt x="15201" y="277828"/>
                    <a:pt x="22609" y="305345"/>
                  </a:cubicBezTo>
                  <a:cubicBezTo>
                    <a:pt x="30017" y="332862"/>
                    <a:pt x="134263" y="374137"/>
                    <a:pt x="143259" y="394245"/>
                  </a:cubicBezTo>
                  <a:cubicBezTo>
                    <a:pt x="152255" y="414353"/>
                    <a:pt x="61238" y="406945"/>
                    <a:pt x="76584" y="425995"/>
                  </a:cubicBezTo>
                  <a:cubicBezTo>
                    <a:pt x="91930" y="445045"/>
                    <a:pt x="219459" y="494787"/>
                    <a:pt x="235334" y="508545"/>
                  </a:cubicBezTo>
                  <a:cubicBezTo>
                    <a:pt x="251209" y="522303"/>
                    <a:pt x="156488" y="497433"/>
                    <a:pt x="171834" y="508545"/>
                  </a:cubicBezTo>
                  <a:cubicBezTo>
                    <a:pt x="187180" y="519657"/>
                    <a:pt x="283488" y="537649"/>
                    <a:pt x="327409" y="575220"/>
                  </a:cubicBezTo>
                  <a:cubicBezTo>
                    <a:pt x="371330" y="612791"/>
                    <a:pt x="425305" y="718095"/>
                    <a:pt x="435359" y="733970"/>
                  </a:cubicBezTo>
                  <a:cubicBezTo>
                    <a:pt x="445413" y="749845"/>
                    <a:pt x="451234" y="747728"/>
                    <a:pt x="387734" y="670470"/>
                  </a:cubicBezTo>
                  <a:cubicBezTo>
                    <a:pt x="324234" y="593212"/>
                    <a:pt x="103571" y="334978"/>
                    <a:pt x="54359" y="270420"/>
                  </a:cubicBezTo>
                  <a:cubicBezTo>
                    <a:pt x="5147" y="205862"/>
                    <a:pt x="70234" y="307462"/>
                    <a:pt x="92459" y="283120"/>
                  </a:cubicBezTo>
                  <a:cubicBezTo>
                    <a:pt x="114684" y="258778"/>
                    <a:pt x="171305" y="154532"/>
                    <a:pt x="187709" y="124370"/>
                  </a:cubicBezTo>
                  <a:cubicBezTo>
                    <a:pt x="204113" y="94208"/>
                    <a:pt x="160192" y="119608"/>
                    <a:pt x="190884" y="102145"/>
                  </a:cubicBezTo>
                  <a:cubicBezTo>
                    <a:pt x="221576" y="84683"/>
                    <a:pt x="395672" y="-7922"/>
                    <a:pt x="387734" y="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86DF06F2-3B0E-5302-C968-42C5323C73A7}"/>
                </a:ext>
              </a:extLst>
            </p:cNvPr>
            <p:cNvSpPr/>
            <p:nvPr/>
          </p:nvSpPr>
          <p:spPr>
            <a:xfrm>
              <a:off x="6070589" y="2269978"/>
              <a:ext cx="210157" cy="642723"/>
            </a:xfrm>
            <a:custGeom>
              <a:avLst/>
              <a:gdLst>
                <a:gd name="connsiteX0" fmla="*/ 120661 w 210157"/>
                <a:gd name="connsiteY0" fmla="*/ 147 h 642723"/>
                <a:gd name="connsiteX1" fmla="*/ 47636 w 210157"/>
                <a:gd name="connsiteY1" fmla="*/ 139847 h 642723"/>
                <a:gd name="connsiteX2" fmla="*/ 44461 w 210157"/>
                <a:gd name="connsiteY2" fmla="*/ 196997 h 642723"/>
                <a:gd name="connsiteX3" fmla="*/ 41286 w 210157"/>
                <a:gd name="connsiteY3" fmla="*/ 298597 h 642723"/>
                <a:gd name="connsiteX4" fmla="*/ 6361 w 210157"/>
                <a:gd name="connsiteY4" fmla="*/ 209697 h 642723"/>
                <a:gd name="connsiteX5" fmla="*/ 187336 w 210157"/>
                <a:gd name="connsiteY5" fmla="*/ 606572 h 642723"/>
                <a:gd name="connsiteX6" fmla="*/ 187336 w 210157"/>
                <a:gd name="connsiteY6" fmla="*/ 574822 h 642723"/>
                <a:gd name="connsiteX7" fmla="*/ 3186 w 210157"/>
                <a:gd name="connsiteY7" fmla="*/ 168422 h 642723"/>
                <a:gd name="connsiteX8" fmla="*/ 120661 w 210157"/>
                <a:gd name="connsiteY8" fmla="*/ 147 h 64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57" h="642723">
                  <a:moveTo>
                    <a:pt x="120661" y="147"/>
                  </a:moveTo>
                  <a:cubicBezTo>
                    <a:pt x="128069" y="-4616"/>
                    <a:pt x="60336" y="107039"/>
                    <a:pt x="47636" y="139847"/>
                  </a:cubicBezTo>
                  <a:cubicBezTo>
                    <a:pt x="34936" y="172655"/>
                    <a:pt x="45519" y="170539"/>
                    <a:pt x="44461" y="196997"/>
                  </a:cubicBezTo>
                  <a:cubicBezTo>
                    <a:pt x="43403" y="223455"/>
                    <a:pt x="47636" y="296480"/>
                    <a:pt x="41286" y="298597"/>
                  </a:cubicBezTo>
                  <a:cubicBezTo>
                    <a:pt x="34936" y="300714"/>
                    <a:pt x="-17981" y="158368"/>
                    <a:pt x="6361" y="209697"/>
                  </a:cubicBezTo>
                  <a:cubicBezTo>
                    <a:pt x="30703" y="261026"/>
                    <a:pt x="157173" y="545718"/>
                    <a:pt x="187336" y="606572"/>
                  </a:cubicBezTo>
                  <a:cubicBezTo>
                    <a:pt x="217499" y="667426"/>
                    <a:pt x="218028" y="647847"/>
                    <a:pt x="187336" y="574822"/>
                  </a:cubicBezTo>
                  <a:cubicBezTo>
                    <a:pt x="156644" y="501797"/>
                    <a:pt x="15886" y="258909"/>
                    <a:pt x="3186" y="168422"/>
                  </a:cubicBezTo>
                  <a:cubicBezTo>
                    <a:pt x="-9514" y="77935"/>
                    <a:pt x="113253" y="4910"/>
                    <a:pt x="120661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D2CB8CC2-9CD7-BBE8-B390-3C1A70FCDF81}"/>
                </a:ext>
              </a:extLst>
            </p:cNvPr>
            <p:cNvSpPr/>
            <p:nvPr/>
          </p:nvSpPr>
          <p:spPr>
            <a:xfrm>
              <a:off x="6649498" y="1055046"/>
              <a:ext cx="1367916" cy="301490"/>
            </a:xfrm>
            <a:custGeom>
              <a:avLst/>
              <a:gdLst>
                <a:gd name="connsiteX0" fmla="*/ 56102 w 1367916"/>
                <a:gd name="connsiteY0" fmla="*/ 230829 h 301490"/>
                <a:gd name="connsiteX1" fmla="*/ 856202 w 1367916"/>
                <a:gd name="connsiteY1" fmla="*/ 56204 h 301490"/>
                <a:gd name="connsiteX2" fmla="*/ 706977 w 1367916"/>
                <a:gd name="connsiteY2" fmla="*/ 14929 h 301490"/>
                <a:gd name="connsiteX3" fmla="*/ 1018127 w 1367916"/>
                <a:gd name="connsiteY3" fmla="*/ 2229 h 301490"/>
                <a:gd name="connsiteX4" fmla="*/ 989552 w 1367916"/>
                <a:gd name="connsiteY4" fmla="*/ 2229 h 301490"/>
                <a:gd name="connsiteX5" fmla="*/ 1161002 w 1367916"/>
                <a:gd name="connsiteY5" fmla="*/ 24454 h 301490"/>
                <a:gd name="connsiteX6" fmla="*/ 1132427 w 1367916"/>
                <a:gd name="connsiteY6" fmla="*/ 40329 h 301490"/>
                <a:gd name="connsiteX7" fmla="*/ 1361027 w 1367916"/>
                <a:gd name="connsiteY7" fmla="*/ 294329 h 301490"/>
                <a:gd name="connsiteX8" fmla="*/ 1284827 w 1367916"/>
                <a:gd name="connsiteY8" fmla="*/ 211779 h 301490"/>
                <a:gd name="connsiteX9" fmla="*/ 1046702 w 1367916"/>
                <a:gd name="connsiteY9" fmla="*/ 5404 h 301490"/>
                <a:gd name="connsiteX10" fmla="*/ 926052 w 1367916"/>
                <a:gd name="connsiteY10" fmla="*/ 59379 h 301490"/>
                <a:gd name="connsiteX11" fmla="*/ 872077 w 1367916"/>
                <a:gd name="connsiteY11" fmla="*/ 49854 h 301490"/>
                <a:gd name="connsiteX12" fmla="*/ 452977 w 1367916"/>
                <a:gd name="connsiteY12" fmla="*/ 129229 h 301490"/>
                <a:gd name="connsiteX13" fmla="*/ 541877 w 1367916"/>
                <a:gd name="connsiteY13" fmla="*/ 119704 h 301490"/>
                <a:gd name="connsiteX14" fmla="*/ 116427 w 1367916"/>
                <a:gd name="connsiteY14" fmla="*/ 234004 h 301490"/>
                <a:gd name="connsiteX15" fmla="*/ 56102 w 1367916"/>
                <a:gd name="connsiteY15" fmla="*/ 230829 h 3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7916" h="301490">
                  <a:moveTo>
                    <a:pt x="56102" y="230829"/>
                  </a:moveTo>
                  <a:cubicBezTo>
                    <a:pt x="179398" y="201196"/>
                    <a:pt x="747723" y="92187"/>
                    <a:pt x="856202" y="56204"/>
                  </a:cubicBezTo>
                  <a:cubicBezTo>
                    <a:pt x="964681" y="20221"/>
                    <a:pt x="679990" y="23925"/>
                    <a:pt x="706977" y="14929"/>
                  </a:cubicBezTo>
                  <a:cubicBezTo>
                    <a:pt x="733964" y="5933"/>
                    <a:pt x="971031" y="4346"/>
                    <a:pt x="1018127" y="2229"/>
                  </a:cubicBezTo>
                  <a:cubicBezTo>
                    <a:pt x="1065223" y="112"/>
                    <a:pt x="965740" y="-1475"/>
                    <a:pt x="989552" y="2229"/>
                  </a:cubicBezTo>
                  <a:cubicBezTo>
                    <a:pt x="1013365" y="5933"/>
                    <a:pt x="1137190" y="18104"/>
                    <a:pt x="1161002" y="24454"/>
                  </a:cubicBezTo>
                  <a:cubicBezTo>
                    <a:pt x="1184814" y="30804"/>
                    <a:pt x="1099090" y="-4650"/>
                    <a:pt x="1132427" y="40329"/>
                  </a:cubicBezTo>
                  <a:cubicBezTo>
                    <a:pt x="1165765" y="85308"/>
                    <a:pt x="1335627" y="265754"/>
                    <a:pt x="1361027" y="294329"/>
                  </a:cubicBezTo>
                  <a:cubicBezTo>
                    <a:pt x="1386427" y="322904"/>
                    <a:pt x="1337215" y="259933"/>
                    <a:pt x="1284827" y="211779"/>
                  </a:cubicBezTo>
                  <a:cubicBezTo>
                    <a:pt x="1232439" y="163625"/>
                    <a:pt x="1106498" y="30804"/>
                    <a:pt x="1046702" y="5404"/>
                  </a:cubicBezTo>
                  <a:cubicBezTo>
                    <a:pt x="986906" y="-19996"/>
                    <a:pt x="955156" y="51971"/>
                    <a:pt x="926052" y="59379"/>
                  </a:cubicBezTo>
                  <a:cubicBezTo>
                    <a:pt x="896948" y="66787"/>
                    <a:pt x="950923" y="38212"/>
                    <a:pt x="872077" y="49854"/>
                  </a:cubicBezTo>
                  <a:cubicBezTo>
                    <a:pt x="793231" y="61496"/>
                    <a:pt x="508010" y="117587"/>
                    <a:pt x="452977" y="129229"/>
                  </a:cubicBezTo>
                  <a:cubicBezTo>
                    <a:pt x="397944" y="140871"/>
                    <a:pt x="597968" y="102242"/>
                    <a:pt x="541877" y="119704"/>
                  </a:cubicBezTo>
                  <a:cubicBezTo>
                    <a:pt x="485786" y="137166"/>
                    <a:pt x="192627" y="214954"/>
                    <a:pt x="116427" y="234004"/>
                  </a:cubicBezTo>
                  <a:cubicBezTo>
                    <a:pt x="40227" y="253054"/>
                    <a:pt x="-67194" y="260462"/>
                    <a:pt x="56102" y="230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09B4966C-5F12-C9EB-EFBE-73CBAA6E1873}"/>
                </a:ext>
              </a:extLst>
            </p:cNvPr>
            <p:cNvSpPr/>
            <p:nvPr/>
          </p:nvSpPr>
          <p:spPr>
            <a:xfrm>
              <a:off x="6854450" y="873150"/>
              <a:ext cx="1025064" cy="339710"/>
            </a:xfrm>
            <a:custGeom>
              <a:avLst/>
              <a:gdLst>
                <a:gd name="connsiteX0" fmla="*/ 375 w 1025064"/>
                <a:gd name="connsiteY0" fmla="*/ 339700 h 339710"/>
                <a:gd name="connsiteX1" fmla="*/ 381375 w 1025064"/>
                <a:gd name="connsiteY1" fmla="*/ 206350 h 339710"/>
                <a:gd name="connsiteX2" fmla="*/ 384550 w 1025064"/>
                <a:gd name="connsiteY2" fmla="*/ 31725 h 339710"/>
                <a:gd name="connsiteX3" fmla="*/ 702050 w 1025064"/>
                <a:gd name="connsiteY3" fmla="*/ 47600 h 339710"/>
                <a:gd name="connsiteX4" fmla="*/ 657600 w 1025064"/>
                <a:gd name="connsiteY4" fmla="*/ 3150 h 339710"/>
                <a:gd name="connsiteX5" fmla="*/ 1013200 w 1025064"/>
                <a:gd name="connsiteY5" fmla="*/ 149200 h 339710"/>
                <a:gd name="connsiteX6" fmla="*/ 908425 w 1025064"/>
                <a:gd name="connsiteY6" fmla="*/ 85700 h 339710"/>
                <a:gd name="connsiteX7" fmla="*/ 594100 w 1025064"/>
                <a:gd name="connsiteY7" fmla="*/ 41250 h 339710"/>
                <a:gd name="connsiteX8" fmla="*/ 336925 w 1025064"/>
                <a:gd name="connsiteY8" fmla="*/ 57125 h 339710"/>
                <a:gd name="connsiteX9" fmla="*/ 359150 w 1025064"/>
                <a:gd name="connsiteY9" fmla="*/ 92050 h 339710"/>
                <a:gd name="connsiteX10" fmla="*/ 381375 w 1025064"/>
                <a:gd name="connsiteY10" fmla="*/ 155550 h 339710"/>
                <a:gd name="connsiteX11" fmla="*/ 311525 w 1025064"/>
                <a:gd name="connsiteY11" fmla="*/ 200000 h 339710"/>
                <a:gd name="connsiteX12" fmla="*/ 375 w 1025064"/>
                <a:gd name="connsiteY12" fmla="*/ 339700 h 33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5064" h="339710">
                  <a:moveTo>
                    <a:pt x="375" y="339700"/>
                  </a:moveTo>
                  <a:cubicBezTo>
                    <a:pt x="12017" y="340758"/>
                    <a:pt x="317346" y="257679"/>
                    <a:pt x="381375" y="206350"/>
                  </a:cubicBezTo>
                  <a:cubicBezTo>
                    <a:pt x="445404" y="155021"/>
                    <a:pt x="331104" y="58183"/>
                    <a:pt x="384550" y="31725"/>
                  </a:cubicBezTo>
                  <a:cubicBezTo>
                    <a:pt x="437996" y="5267"/>
                    <a:pt x="656542" y="52362"/>
                    <a:pt x="702050" y="47600"/>
                  </a:cubicBezTo>
                  <a:cubicBezTo>
                    <a:pt x="747558" y="42838"/>
                    <a:pt x="605742" y="-13783"/>
                    <a:pt x="657600" y="3150"/>
                  </a:cubicBezTo>
                  <a:cubicBezTo>
                    <a:pt x="709458" y="20083"/>
                    <a:pt x="971396" y="135442"/>
                    <a:pt x="1013200" y="149200"/>
                  </a:cubicBezTo>
                  <a:cubicBezTo>
                    <a:pt x="1055004" y="162958"/>
                    <a:pt x="978275" y="103692"/>
                    <a:pt x="908425" y="85700"/>
                  </a:cubicBezTo>
                  <a:cubicBezTo>
                    <a:pt x="838575" y="67708"/>
                    <a:pt x="689350" y="46012"/>
                    <a:pt x="594100" y="41250"/>
                  </a:cubicBezTo>
                  <a:cubicBezTo>
                    <a:pt x="498850" y="36488"/>
                    <a:pt x="376083" y="48658"/>
                    <a:pt x="336925" y="57125"/>
                  </a:cubicBezTo>
                  <a:cubicBezTo>
                    <a:pt x="297767" y="65592"/>
                    <a:pt x="351742" y="75646"/>
                    <a:pt x="359150" y="92050"/>
                  </a:cubicBezTo>
                  <a:cubicBezTo>
                    <a:pt x="366558" y="108454"/>
                    <a:pt x="389313" y="137558"/>
                    <a:pt x="381375" y="155550"/>
                  </a:cubicBezTo>
                  <a:cubicBezTo>
                    <a:pt x="373438" y="173542"/>
                    <a:pt x="371850" y="166662"/>
                    <a:pt x="311525" y="200000"/>
                  </a:cubicBezTo>
                  <a:cubicBezTo>
                    <a:pt x="251200" y="233338"/>
                    <a:pt x="-11267" y="338642"/>
                    <a:pt x="375" y="339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59A7E245-3DF5-6273-23C0-537AF3D2D23D}"/>
                </a:ext>
              </a:extLst>
            </p:cNvPr>
            <p:cNvSpPr/>
            <p:nvPr/>
          </p:nvSpPr>
          <p:spPr>
            <a:xfrm>
              <a:off x="7061200" y="1171104"/>
              <a:ext cx="1362893" cy="625541"/>
            </a:xfrm>
            <a:custGeom>
              <a:avLst/>
              <a:gdLst>
                <a:gd name="connsiteX0" fmla="*/ 0 w 1362893"/>
                <a:gd name="connsiteY0" fmla="*/ 121121 h 625541"/>
                <a:gd name="connsiteX1" fmla="*/ 717550 w 1362893"/>
                <a:gd name="connsiteY1" fmla="*/ 13171 h 625541"/>
                <a:gd name="connsiteX2" fmla="*/ 666750 w 1362893"/>
                <a:gd name="connsiteY2" fmla="*/ 41746 h 625541"/>
                <a:gd name="connsiteX3" fmla="*/ 850900 w 1362893"/>
                <a:gd name="connsiteY3" fmla="*/ 159221 h 625541"/>
                <a:gd name="connsiteX4" fmla="*/ 1082675 w 1362893"/>
                <a:gd name="connsiteY4" fmla="*/ 210021 h 625541"/>
                <a:gd name="connsiteX5" fmla="*/ 939800 w 1362893"/>
                <a:gd name="connsiteY5" fmla="*/ 251296 h 625541"/>
                <a:gd name="connsiteX6" fmla="*/ 1358900 w 1362893"/>
                <a:gd name="connsiteY6" fmla="*/ 613246 h 625541"/>
                <a:gd name="connsiteX7" fmla="*/ 1162050 w 1362893"/>
                <a:gd name="connsiteY7" fmla="*/ 546571 h 625541"/>
                <a:gd name="connsiteX8" fmla="*/ 1352550 w 1362893"/>
                <a:gd name="connsiteY8" fmla="*/ 603721 h 625541"/>
                <a:gd name="connsiteX9" fmla="*/ 1117600 w 1362893"/>
                <a:gd name="connsiteY9" fmla="*/ 410046 h 625541"/>
                <a:gd name="connsiteX10" fmla="*/ 714375 w 1362893"/>
                <a:gd name="connsiteY10" fmla="*/ 16346 h 625541"/>
                <a:gd name="connsiteX11" fmla="*/ 612775 w 1362893"/>
                <a:gd name="connsiteY11" fmla="*/ 70321 h 625541"/>
                <a:gd name="connsiteX12" fmla="*/ 495300 w 1362893"/>
                <a:gd name="connsiteY12" fmla="*/ 29046 h 625541"/>
                <a:gd name="connsiteX13" fmla="*/ 438150 w 1362893"/>
                <a:gd name="connsiteY13" fmla="*/ 35396 h 625541"/>
                <a:gd name="connsiteX14" fmla="*/ 0 w 1362893"/>
                <a:gd name="connsiteY14" fmla="*/ 121121 h 62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893" h="625541">
                  <a:moveTo>
                    <a:pt x="0" y="121121"/>
                  </a:moveTo>
                  <a:lnTo>
                    <a:pt x="717550" y="13171"/>
                  </a:lnTo>
                  <a:cubicBezTo>
                    <a:pt x="828675" y="-58"/>
                    <a:pt x="644525" y="17404"/>
                    <a:pt x="666750" y="41746"/>
                  </a:cubicBezTo>
                  <a:cubicBezTo>
                    <a:pt x="688975" y="66088"/>
                    <a:pt x="781579" y="131175"/>
                    <a:pt x="850900" y="159221"/>
                  </a:cubicBezTo>
                  <a:cubicBezTo>
                    <a:pt x="920221" y="187267"/>
                    <a:pt x="1067858" y="194675"/>
                    <a:pt x="1082675" y="210021"/>
                  </a:cubicBezTo>
                  <a:cubicBezTo>
                    <a:pt x="1097492" y="225367"/>
                    <a:pt x="893762" y="184092"/>
                    <a:pt x="939800" y="251296"/>
                  </a:cubicBezTo>
                  <a:cubicBezTo>
                    <a:pt x="985838" y="318500"/>
                    <a:pt x="1321858" y="564034"/>
                    <a:pt x="1358900" y="613246"/>
                  </a:cubicBezTo>
                  <a:cubicBezTo>
                    <a:pt x="1395942" y="662458"/>
                    <a:pt x="1163108" y="548159"/>
                    <a:pt x="1162050" y="546571"/>
                  </a:cubicBezTo>
                  <a:cubicBezTo>
                    <a:pt x="1160992" y="544983"/>
                    <a:pt x="1359958" y="626475"/>
                    <a:pt x="1352550" y="603721"/>
                  </a:cubicBezTo>
                  <a:cubicBezTo>
                    <a:pt x="1345142" y="580967"/>
                    <a:pt x="1223963" y="507942"/>
                    <a:pt x="1117600" y="410046"/>
                  </a:cubicBezTo>
                  <a:cubicBezTo>
                    <a:pt x="1011238" y="312150"/>
                    <a:pt x="798512" y="72967"/>
                    <a:pt x="714375" y="16346"/>
                  </a:cubicBezTo>
                  <a:cubicBezTo>
                    <a:pt x="630238" y="-40275"/>
                    <a:pt x="649287" y="68204"/>
                    <a:pt x="612775" y="70321"/>
                  </a:cubicBezTo>
                  <a:cubicBezTo>
                    <a:pt x="576263" y="72438"/>
                    <a:pt x="524404" y="34867"/>
                    <a:pt x="495300" y="29046"/>
                  </a:cubicBezTo>
                  <a:cubicBezTo>
                    <a:pt x="466196" y="23225"/>
                    <a:pt x="438150" y="35396"/>
                    <a:pt x="438150" y="35396"/>
                  </a:cubicBezTo>
                  <a:lnTo>
                    <a:pt x="0" y="1211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717030B1-2117-B61F-0CCA-18236E78A0FE}"/>
                </a:ext>
              </a:extLst>
            </p:cNvPr>
            <p:cNvSpPr/>
            <p:nvPr/>
          </p:nvSpPr>
          <p:spPr>
            <a:xfrm>
              <a:off x="7416745" y="1371591"/>
              <a:ext cx="1008532" cy="653427"/>
            </a:xfrm>
            <a:custGeom>
              <a:avLst/>
              <a:gdLst>
                <a:gd name="connsiteX0" fmla="*/ 55 w 1008532"/>
                <a:gd name="connsiteY0" fmla="*/ 9 h 653427"/>
                <a:gd name="connsiteX1" fmla="*/ 365180 w 1008532"/>
                <a:gd name="connsiteY1" fmla="*/ 215909 h 653427"/>
                <a:gd name="connsiteX2" fmla="*/ 504880 w 1008532"/>
                <a:gd name="connsiteY2" fmla="*/ 165109 h 653427"/>
                <a:gd name="connsiteX3" fmla="*/ 311205 w 1008532"/>
                <a:gd name="connsiteY3" fmla="*/ 266709 h 653427"/>
                <a:gd name="connsiteX4" fmla="*/ 492180 w 1008532"/>
                <a:gd name="connsiteY4" fmla="*/ 241309 h 653427"/>
                <a:gd name="connsiteX5" fmla="*/ 984305 w 1008532"/>
                <a:gd name="connsiteY5" fmla="*/ 635009 h 653427"/>
                <a:gd name="connsiteX6" fmla="*/ 860480 w 1008532"/>
                <a:gd name="connsiteY6" fmla="*/ 536584 h 653427"/>
                <a:gd name="connsiteX7" fmla="*/ 235005 w 1008532"/>
                <a:gd name="connsiteY7" fmla="*/ 79384 h 653427"/>
                <a:gd name="connsiteX8" fmla="*/ 336605 w 1008532"/>
                <a:gd name="connsiteY8" fmla="*/ 206384 h 653427"/>
                <a:gd name="connsiteX9" fmla="*/ 55 w 1008532"/>
                <a:gd name="connsiteY9" fmla="*/ 9 h 65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532" h="653427">
                  <a:moveTo>
                    <a:pt x="55" y="9"/>
                  </a:moveTo>
                  <a:cubicBezTo>
                    <a:pt x="4817" y="1596"/>
                    <a:pt x="281043" y="188392"/>
                    <a:pt x="365180" y="215909"/>
                  </a:cubicBezTo>
                  <a:cubicBezTo>
                    <a:pt x="449317" y="243426"/>
                    <a:pt x="513876" y="156642"/>
                    <a:pt x="504880" y="165109"/>
                  </a:cubicBezTo>
                  <a:cubicBezTo>
                    <a:pt x="495884" y="173576"/>
                    <a:pt x="313322" y="254009"/>
                    <a:pt x="311205" y="266709"/>
                  </a:cubicBezTo>
                  <a:cubicBezTo>
                    <a:pt x="309088" y="279409"/>
                    <a:pt x="379997" y="179926"/>
                    <a:pt x="492180" y="241309"/>
                  </a:cubicBezTo>
                  <a:cubicBezTo>
                    <a:pt x="604363" y="302692"/>
                    <a:pt x="984305" y="635009"/>
                    <a:pt x="984305" y="635009"/>
                  </a:cubicBezTo>
                  <a:cubicBezTo>
                    <a:pt x="1045688" y="684222"/>
                    <a:pt x="985363" y="629188"/>
                    <a:pt x="860480" y="536584"/>
                  </a:cubicBezTo>
                  <a:cubicBezTo>
                    <a:pt x="735597" y="443980"/>
                    <a:pt x="322317" y="134417"/>
                    <a:pt x="235005" y="79384"/>
                  </a:cubicBezTo>
                  <a:cubicBezTo>
                    <a:pt x="147693" y="24351"/>
                    <a:pt x="373117" y="218555"/>
                    <a:pt x="336605" y="206384"/>
                  </a:cubicBezTo>
                  <a:cubicBezTo>
                    <a:pt x="300093" y="194213"/>
                    <a:pt x="-4707" y="-1578"/>
                    <a:pt x="5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7AB1B0AC-0FF9-C212-3081-C055C3D00F7E}"/>
                </a:ext>
              </a:extLst>
            </p:cNvPr>
            <p:cNvSpPr/>
            <p:nvPr/>
          </p:nvSpPr>
          <p:spPr>
            <a:xfrm>
              <a:off x="7331075" y="1343614"/>
              <a:ext cx="948190" cy="487519"/>
            </a:xfrm>
            <a:custGeom>
              <a:avLst/>
              <a:gdLst>
                <a:gd name="connsiteX0" fmla="*/ 0 w 948190"/>
                <a:gd name="connsiteY0" fmla="*/ 18461 h 487519"/>
                <a:gd name="connsiteX1" fmla="*/ 438150 w 948190"/>
                <a:gd name="connsiteY1" fmla="*/ 24811 h 487519"/>
                <a:gd name="connsiteX2" fmla="*/ 390525 w 948190"/>
                <a:gd name="connsiteY2" fmla="*/ 78786 h 487519"/>
                <a:gd name="connsiteX3" fmla="*/ 565150 w 948190"/>
                <a:gd name="connsiteY3" fmla="*/ 88311 h 487519"/>
                <a:gd name="connsiteX4" fmla="*/ 561975 w 948190"/>
                <a:gd name="connsiteY4" fmla="*/ 148636 h 487519"/>
                <a:gd name="connsiteX5" fmla="*/ 673100 w 948190"/>
                <a:gd name="connsiteY5" fmla="*/ 193086 h 487519"/>
                <a:gd name="connsiteX6" fmla="*/ 946150 w 948190"/>
                <a:gd name="connsiteY6" fmla="*/ 485186 h 487519"/>
                <a:gd name="connsiteX7" fmla="*/ 781050 w 948190"/>
                <a:gd name="connsiteY7" fmla="*/ 313736 h 487519"/>
                <a:gd name="connsiteX8" fmla="*/ 476250 w 948190"/>
                <a:gd name="connsiteY8" fmla="*/ 21636 h 487519"/>
                <a:gd name="connsiteX9" fmla="*/ 241300 w 948190"/>
                <a:gd name="connsiteY9" fmla="*/ 21636 h 487519"/>
                <a:gd name="connsiteX10" fmla="*/ 0 w 948190"/>
                <a:gd name="connsiteY10" fmla="*/ 18461 h 48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8190" h="487519">
                  <a:moveTo>
                    <a:pt x="0" y="18461"/>
                  </a:moveTo>
                  <a:lnTo>
                    <a:pt x="438150" y="24811"/>
                  </a:lnTo>
                  <a:cubicBezTo>
                    <a:pt x="503237" y="34865"/>
                    <a:pt x="369358" y="68203"/>
                    <a:pt x="390525" y="78786"/>
                  </a:cubicBezTo>
                  <a:cubicBezTo>
                    <a:pt x="411692" y="89369"/>
                    <a:pt x="536575" y="76669"/>
                    <a:pt x="565150" y="88311"/>
                  </a:cubicBezTo>
                  <a:cubicBezTo>
                    <a:pt x="593725" y="99953"/>
                    <a:pt x="543983" y="131174"/>
                    <a:pt x="561975" y="148636"/>
                  </a:cubicBezTo>
                  <a:cubicBezTo>
                    <a:pt x="579967" y="166098"/>
                    <a:pt x="609071" y="136994"/>
                    <a:pt x="673100" y="193086"/>
                  </a:cubicBezTo>
                  <a:cubicBezTo>
                    <a:pt x="737129" y="249178"/>
                    <a:pt x="928158" y="465078"/>
                    <a:pt x="946150" y="485186"/>
                  </a:cubicBezTo>
                  <a:cubicBezTo>
                    <a:pt x="964142" y="505294"/>
                    <a:pt x="859367" y="390994"/>
                    <a:pt x="781050" y="313736"/>
                  </a:cubicBezTo>
                  <a:cubicBezTo>
                    <a:pt x="702733" y="236478"/>
                    <a:pt x="566208" y="70319"/>
                    <a:pt x="476250" y="21636"/>
                  </a:cubicBezTo>
                  <a:cubicBezTo>
                    <a:pt x="386292" y="-27047"/>
                    <a:pt x="241300" y="21636"/>
                    <a:pt x="241300" y="21636"/>
                  </a:cubicBezTo>
                  <a:lnTo>
                    <a:pt x="0" y="1846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1B596F3A-8C36-4EA6-1B6C-96B56516F44B}"/>
                </a:ext>
              </a:extLst>
            </p:cNvPr>
            <p:cNvSpPr/>
            <p:nvPr/>
          </p:nvSpPr>
          <p:spPr>
            <a:xfrm>
              <a:off x="7281693" y="1304313"/>
              <a:ext cx="548835" cy="932260"/>
            </a:xfrm>
            <a:custGeom>
              <a:avLst/>
              <a:gdLst>
                <a:gd name="connsiteX0" fmla="*/ 4932 w 548835"/>
                <a:gd name="connsiteY0" fmla="*/ 6962 h 932260"/>
                <a:gd name="connsiteX1" fmla="*/ 490707 w 548835"/>
                <a:gd name="connsiteY1" fmla="*/ 419712 h 932260"/>
                <a:gd name="connsiteX2" fmla="*/ 462132 w 548835"/>
                <a:gd name="connsiteY2" fmla="*/ 441937 h 932260"/>
                <a:gd name="connsiteX3" fmla="*/ 547857 w 548835"/>
                <a:gd name="connsiteY3" fmla="*/ 597512 h 932260"/>
                <a:gd name="connsiteX4" fmla="*/ 509757 w 548835"/>
                <a:gd name="connsiteY4" fmla="*/ 622912 h 932260"/>
                <a:gd name="connsiteX5" fmla="*/ 528807 w 548835"/>
                <a:gd name="connsiteY5" fmla="*/ 667362 h 932260"/>
                <a:gd name="connsiteX6" fmla="*/ 535157 w 548835"/>
                <a:gd name="connsiteY6" fmla="*/ 927712 h 932260"/>
                <a:gd name="connsiteX7" fmla="*/ 516107 w 548835"/>
                <a:gd name="connsiteY7" fmla="*/ 800712 h 932260"/>
                <a:gd name="connsiteX8" fmla="*/ 439907 w 548835"/>
                <a:gd name="connsiteY8" fmla="*/ 403837 h 932260"/>
                <a:gd name="connsiteX9" fmla="*/ 462132 w 548835"/>
                <a:gd name="connsiteY9" fmla="*/ 460987 h 932260"/>
                <a:gd name="connsiteX10" fmla="*/ 274807 w 548835"/>
                <a:gd name="connsiteY10" fmla="*/ 248262 h 932260"/>
                <a:gd name="connsiteX11" fmla="*/ 239882 w 548835"/>
                <a:gd name="connsiteY11" fmla="*/ 165712 h 932260"/>
                <a:gd name="connsiteX12" fmla="*/ 4932 w 548835"/>
                <a:gd name="connsiteY12" fmla="*/ 6962 h 93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835" h="932260">
                  <a:moveTo>
                    <a:pt x="4932" y="6962"/>
                  </a:moveTo>
                  <a:cubicBezTo>
                    <a:pt x="46736" y="49295"/>
                    <a:pt x="414507" y="347216"/>
                    <a:pt x="490707" y="419712"/>
                  </a:cubicBezTo>
                  <a:cubicBezTo>
                    <a:pt x="566907" y="492208"/>
                    <a:pt x="452607" y="412304"/>
                    <a:pt x="462132" y="441937"/>
                  </a:cubicBezTo>
                  <a:cubicBezTo>
                    <a:pt x="471657" y="471570"/>
                    <a:pt x="539919" y="567349"/>
                    <a:pt x="547857" y="597512"/>
                  </a:cubicBezTo>
                  <a:cubicBezTo>
                    <a:pt x="555795" y="627675"/>
                    <a:pt x="512932" y="611270"/>
                    <a:pt x="509757" y="622912"/>
                  </a:cubicBezTo>
                  <a:cubicBezTo>
                    <a:pt x="506582" y="634554"/>
                    <a:pt x="524574" y="616562"/>
                    <a:pt x="528807" y="667362"/>
                  </a:cubicBezTo>
                  <a:cubicBezTo>
                    <a:pt x="533040" y="718162"/>
                    <a:pt x="537274" y="905487"/>
                    <a:pt x="535157" y="927712"/>
                  </a:cubicBezTo>
                  <a:cubicBezTo>
                    <a:pt x="533040" y="949937"/>
                    <a:pt x="531982" y="888024"/>
                    <a:pt x="516107" y="800712"/>
                  </a:cubicBezTo>
                  <a:cubicBezTo>
                    <a:pt x="500232" y="713400"/>
                    <a:pt x="448903" y="460458"/>
                    <a:pt x="439907" y="403837"/>
                  </a:cubicBezTo>
                  <a:cubicBezTo>
                    <a:pt x="430911" y="347216"/>
                    <a:pt x="489649" y="486916"/>
                    <a:pt x="462132" y="460987"/>
                  </a:cubicBezTo>
                  <a:cubicBezTo>
                    <a:pt x="434615" y="435058"/>
                    <a:pt x="311849" y="297474"/>
                    <a:pt x="274807" y="248262"/>
                  </a:cubicBezTo>
                  <a:cubicBezTo>
                    <a:pt x="237765" y="199050"/>
                    <a:pt x="280099" y="203812"/>
                    <a:pt x="239882" y="165712"/>
                  </a:cubicBezTo>
                  <a:cubicBezTo>
                    <a:pt x="199665" y="127612"/>
                    <a:pt x="-36872" y="-35371"/>
                    <a:pt x="4932" y="6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E6515BE0-E20E-C9A4-1D49-D44F38AFC6C0}"/>
                </a:ext>
              </a:extLst>
            </p:cNvPr>
            <p:cNvSpPr/>
            <p:nvPr/>
          </p:nvSpPr>
          <p:spPr>
            <a:xfrm>
              <a:off x="7896115" y="1725262"/>
              <a:ext cx="1030103" cy="1073782"/>
            </a:xfrm>
            <a:custGeom>
              <a:avLst/>
              <a:gdLst>
                <a:gd name="connsiteX0" fmla="*/ 110 w 1030103"/>
                <a:gd name="connsiteY0" fmla="*/ 1938 h 1073782"/>
                <a:gd name="connsiteX1" fmla="*/ 358885 w 1030103"/>
                <a:gd name="connsiteY1" fmla="*/ 252763 h 1073782"/>
                <a:gd name="connsiteX2" fmla="*/ 571610 w 1030103"/>
                <a:gd name="connsiteY2" fmla="*/ 694088 h 1073782"/>
                <a:gd name="connsiteX3" fmla="*/ 511285 w 1030103"/>
                <a:gd name="connsiteY3" fmla="*/ 646463 h 1073782"/>
                <a:gd name="connsiteX4" fmla="*/ 997060 w 1030103"/>
                <a:gd name="connsiteY4" fmla="*/ 1040163 h 1073782"/>
                <a:gd name="connsiteX5" fmla="*/ 914510 w 1030103"/>
                <a:gd name="connsiteY5" fmla="*/ 973488 h 1073782"/>
                <a:gd name="connsiteX6" fmla="*/ 333485 w 1030103"/>
                <a:gd name="connsiteY6" fmla="*/ 341663 h 1073782"/>
                <a:gd name="connsiteX7" fmla="*/ 396985 w 1030103"/>
                <a:gd name="connsiteY7" fmla="*/ 379763 h 1073782"/>
                <a:gd name="connsiteX8" fmla="*/ 110 w 1030103"/>
                <a:gd name="connsiteY8" fmla="*/ 1938 h 107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103" h="1073782">
                  <a:moveTo>
                    <a:pt x="110" y="1938"/>
                  </a:moveTo>
                  <a:cubicBezTo>
                    <a:pt x="-6240" y="-19229"/>
                    <a:pt x="263635" y="137405"/>
                    <a:pt x="358885" y="252763"/>
                  </a:cubicBezTo>
                  <a:cubicBezTo>
                    <a:pt x="454135" y="368121"/>
                    <a:pt x="546210" y="628471"/>
                    <a:pt x="571610" y="694088"/>
                  </a:cubicBezTo>
                  <a:cubicBezTo>
                    <a:pt x="597010" y="759705"/>
                    <a:pt x="511285" y="646463"/>
                    <a:pt x="511285" y="646463"/>
                  </a:cubicBezTo>
                  <a:lnTo>
                    <a:pt x="997060" y="1040163"/>
                  </a:lnTo>
                  <a:cubicBezTo>
                    <a:pt x="1064264" y="1094667"/>
                    <a:pt x="1025106" y="1089905"/>
                    <a:pt x="914510" y="973488"/>
                  </a:cubicBezTo>
                  <a:cubicBezTo>
                    <a:pt x="803914" y="857071"/>
                    <a:pt x="419739" y="440617"/>
                    <a:pt x="333485" y="341663"/>
                  </a:cubicBezTo>
                  <a:cubicBezTo>
                    <a:pt x="247231" y="242709"/>
                    <a:pt x="447785" y="433738"/>
                    <a:pt x="396985" y="379763"/>
                  </a:cubicBezTo>
                  <a:cubicBezTo>
                    <a:pt x="346185" y="325788"/>
                    <a:pt x="6460" y="23105"/>
                    <a:pt x="110" y="1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31FD9259-43EE-30FF-752A-857511BC6540}"/>
                </a:ext>
              </a:extLst>
            </p:cNvPr>
            <p:cNvSpPr/>
            <p:nvPr/>
          </p:nvSpPr>
          <p:spPr>
            <a:xfrm>
              <a:off x="7876219" y="1798816"/>
              <a:ext cx="403715" cy="738105"/>
            </a:xfrm>
            <a:custGeom>
              <a:avLst/>
              <a:gdLst>
                <a:gd name="connsiteX0" fmla="*/ 956 w 403715"/>
                <a:gd name="connsiteY0" fmla="*/ 1409 h 738105"/>
                <a:gd name="connsiteX1" fmla="*/ 216856 w 403715"/>
                <a:gd name="connsiteY1" fmla="*/ 331609 h 738105"/>
                <a:gd name="connsiteX2" fmla="*/ 61281 w 403715"/>
                <a:gd name="connsiteY2" fmla="*/ 468134 h 738105"/>
                <a:gd name="connsiteX3" fmla="*/ 401006 w 403715"/>
                <a:gd name="connsiteY3" fmla="*/ 734834 h 738105"/>
                <a:gd name="connsiteX4" fmla="*/ 210506 w 403715"/>
                <a:gd name="connsiteY4" fmla="*/ 604659 h 738105"/>
                <a:gd name="connsiteX5" fmla="*/ 26356 w 403715"/>
                <a:gd name="connsiteY5" fmla="*/ 426859 h 738105"/>
                <a:gd name="connsiteX6" fmla="*/ 127956 w 403715"/>
                <a:gd name="connsiteY6" fmla="*/ 407809 h 738105"/>
                <a:gd name="connsiteX7" fmla="*/ 156531 w 403715"/>
                <a:gd name="connsiteY7" fmla="*/ 357009 h 738105"/>
                <a:gd name="connsiteX8" fmla="*/ 137481 w 403715"/>
                <a:gd name="connsiteY8" fmla="*/ 217309 h 738105"/>
                <a:gd name="connsiteX9" fmla="*/ 956 w 403715"/>
                <a:gd name="connsiteY9" fmla="*/ 1409 h 73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715" h="738105">
                  <a:moveTo>
                    <a:pt x="956" y="1409"/>
                  </a:moveTo>
                  <a:cubicBezTo>
                    <a:pt x="14185" y="20459"/>
                    <a:pt x="206802" y="253822"/>
                    <a:pt x="216856" y="331609"/>
                  </a:cubicBezTo>
                  <a:cubicBezTo>
                    <a:pt x="226910" y="409397"/>
                    <a:pt x="30589" y="400930"/>
                    <a:pt x="61281" y="468134"/>
                  </a:cubicBezTo>
                  <a:cubicBezTo>
                    <a:pt x="91973" y="535338"/>
                    <a:pt x="376135" y="712080"/>
                    <a:pt x="401006" y="734834"/>
                  </a:cubicBezTo>
                  <a:cubicBezTo>
                    <a:pt x="425877" y="757588"/>
                    <a:pt x="272948" y="655988"/>
                    <a:pt x="210506" y="604659"/>
                  </a:cubicBezTo>
                  <a:cubicBezTo>
                    <a:pt x="148064" y="553330"/>
                    <a:pt x="40114" y="459667"/>
                    <a:pt x="26356" y="426859"/>
                  </a:cubicBezTo>
                  <a:cubicBezTo>
                    <a:pt x="12598" y="394051"/>
                    <a:pt x="106260" y="419451"/>
                    <a:pt x="127956" y="407809"/>
                  </a:cubicBezTo>
                  <a:cubicBezTo>
                    <a:pt x="149652" y="396167"/>
                    <a:pt x="154943" y="388759"/>
                    <a:pt x="156531" y="357009"/>
                  </a:cubicBezTo>
                  <a:cubicBezTo>
                    <a:pt x="158119" y="325259"/>
                    <a:pt x="159177" y="272871"/>
                    <a:pt x="137481" y="217309"/>
                  </a:cubicBezTo>
                  <a:cubicBezTo>
                    <a:pt x="115785" y="161747"/>
                    <a:pt x="-12273" y="-17641"/>
                    <a:pt x="956" y="1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43F07559-B779-B0BC-F676-A588BB11B42E}"/>
                </a:ext>
              </a:extLst>
            </p:cNvPr>
            <p:cNvSpPr/>
            <p:nvPr/>
          </p:nvSpPr>
          <p:spPr>
            <a:xfrm>
              <a:off x="7832639" y="2205630"/>
              <a:ext cx="311921" cy="709440"/>
            </a:xfrm>
            <a:custGeom>
              <a:avLst/>
              <a:gdLst>
                <a:gd name="connsiteX0" fmla="*/ 3261 w 311921"/>
                <a:gd name="connsiteY0" fmla="*/ 147045 h 709440"/>
                <a:gd name="connsiteX1" fmla="*/ 190586 w 311921"/>
                <a:gd name="connsiteY1" fmla="*/ 35920 h 709440"/>
                <a:gd name="connsiteX2" fmla="*/ 155661 w 311921"/>
                <a:gd name="connsiteY2" fmla="*/ 39095 h 709440"/>
                <a:gd name="connsiteX3" fmla="*/ 266786 w 311921"/>
                <a:gd name="connsiteY3" fmla="*/ 83545 h 709440"/>
                <a:gd name="connsiteX4" fmla="*/ 298536 w 311921"/>
                <a:gd name="connsiteY4" fmla="*/ 178795 h 709440"/>
                <a:gd name="connsiteX5" fmla="*/ 311236 w 311921"/>
                <a:gd name="connsiteY5" fmla="*/ 191495 h 709440"/>
                <a:gd name="connsiteX6" fmla="*/ 279486 w 311921"/>
                <a:gd name="connsiteY6" fmla="*/ 378820 h 709440"/>
                <a:gd name="connsiteX7" fmla="*/ 228686 w 311921"/>
                <a:gd name="connsiteY7" fmla="*/ 531220 h 709440"/>
                <a:gd name="connsiteX8" fmla="*/ 155661 w 311921"/>
                <a:gd name="connsiteY8" fmla="*/ 610595 h 709440"/>
                <a:gd name="connsiteX9" fmla="*/ 190586 w 311921"/>
                <a:gd name="connsiteY9" fmla="*/ 572495 h 709440"/>
                <a:gd name="connsiteX10" fmla="*/ 3261 w 311921"/>
                <a:gd name="connsiteY10" fmla="*/ 705845 h 709440"/>
                <a:gd name="connsiteX11" fmla="*/ 79461 w 311921"/>
                <a:gd name="connsiteY11" fmla="*/ 664570 h 709440"/>
                <a:gd name="connsiteX12" fmla="*/ 181061 w 311921"/>
                <a:gd name="connsiteY12" fmla="*/ 591545 h 709440"/>
                <a:gd name="connsiteX13" fmla="*/ 304886 w 311921"/>
                <a:gd name="connsiteY13" fmla="*/ 213720 h 709440"/>
                <a:gd name="connsiteX14" fmla="*/ 263611 w 311921"/>
                <a:gd name="connsiteY14" fmla="*/ 4170 h 709440"/>
                <a:gd name="connsiteX15" fmla="*/ 142961 w 311921"/>
                <a:gd name="connsiteY15" fmla="*/ 70845 h 709440"/>
                <a:gd name="connsiteX16" fmla="*/ 142961 w 311921"/>
                <a:gd name="connsiteY16" fmla="*/ 32745 h 709440"/>
                <a:gd name="connsiteX17" fmla="*/ 3261 w 311921"/>
                <a:gd name="connsiteY17" fmla="*/ 147045 h 70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1921" h="709440">
                  <a:moveTo>
                    <a:pt x="3261" y="147045"/>
                  </a:moveTo>
                  <a:cubicBezTo>
                    <a:pt x="11199" y="147574"/>
                    <a:pt x="165186" y="53912"/>
                    <a:pt x="190586" y="35920"/>
                  </a:cubicBezTo>
                  <a:cubicBezTo>
                    <a:pt x="215986" y="17928"/>
                    <a:pt x="142961" y="31158"/>
                    <a:pt x="155661" y="39095"/>
                  </a:cubicBezTo>
                  <a:cubicBezTo>
                    <a:pt x="168361" y="47032"/>
                    <a:pt x="242974" y="60262"/>
                    <a:pt x="266786" y="83545"/>
                  </a:cubicBezTo>
                  <a:cubicBezTo>
                    <a:pt x="290599" y="106828"/>
                    <a:pt x="291128" y="160803"/>
                    <a:pt x="298536" y="178795"/>
                  </a:cubicBezTo>
                  <a:cubicBezTo>
                    <a:pt x="305944" y="196787"/>
                    <a:pt x="314411" y="158158"/>
                    <a:pt x="311236" y="191495"/>
                  </a:cubicBezTo>
                  <a:cubicBezTo>
                    <a:pt x="308061" y="224832"/>
                    <a:pt x="293244" y="322199"/>
                    <a:pt x="279486" y="378820"/>
                  </a:cubicBezTo>
                  <a:cubicBezTo>
                    <a:pt x="265728" y="435441"/>
                    <a:pt x="249324" y="492591"/>
                    <a:pt x="228686" y="531220"/>
                  </a:cubicBezTo>
                  <a:cubicBezTo>
                    <a:pt x="208048" y="569849"/>
                    <a:pt x="155661" y="610595"/>
                    <a:pt x="155661" y="610595"/>
                  </a:cubicBezTo>
                  <a:cubicBezTo>
                    <a:pt x="149311" y="617474"/>
                    <a:pt x="215986" y="556620"/>
                    <a:pt x="190586" y="572495"/>
                  </a:cubicBezTo>
                  <a:cubicBezTo>
                    <a:pt x="165186" y="588370"/>
                    <a:pt x="21782" y="690499"/>
                    <a:pt x="3261" y="705845"/>
                  </a:cubicBezTo>
                  <a:cubicBezTo>
                    <a:pt x="-15260" y="721191"/>
                    <a:pt x="49828" y="683620"/>
                    <a:pt x="79461" y="664570"/>
                  </a:cubicBezTo>
                  <a:cubicBezTo>
                    <a:pt x="109094" y="645520"/>
                    <a:pt x="143490" y="666687"/>
                    <a:pt x="181061" y="591545"/>
                  </a:cubicBezTo>
                  <a:cubicBezTo>
                    <a:pt x="218632" y="516403"/>
                    <a:pt x="291128" y="311616"/>
                    <a:pt x="304886" y="213720"/>
                  </a:cubicBezTo>
                  <a:cubicBezTo>
                    <a:pt x="318644" y="115824"/>
                    <a:pt x="290598" y="27982"/>
                    <a:pt x="263611" y="4170"/>
                  </a:cubicBezTo>
                  <a:cubicBezTo>
                    <a:pt x="236624" y="-19642"/>
                    <a:pt x="163069" y="66083"/>
                    <a:pt x="142961" y="70845"/>
                  </a:cubicBezTo>
                  <a:cubicBezTo>
                    <a:pt x="122853" y="75607"/>
                    <a:pt x="160424" y="22162"/>
                    <a:pt x="142961" y="32745"/>
                  </a:cubicBezTo>
                  <a:cubicBezTo>
                    <a:pt x="125499" y="43328"/>
                    <a:pt x="-4677" y="146516"/>
                    <a:pt x="3261" y="147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9B633488-3892-0336-C2BE-86FB07EFF76B}"/>
                </a:ext>
              </a:extLst>
            </p:cNvPr>
            <p:cNvSpPr/>
            <p:nvPr/>
          </p:nvSpPr>
          <p:spPr>
            <a:xfrm>
              <a:off x="7932290" y="2313943"/>
              <a:ext cx="144937" cy="509111"/>
            </a:xfrm>
            <a:custGeom>
              <a:avLst/>
              <a:gdLst>
                <a:gd name="connsiteX0" fmla="*/ 17910 w 144937"/>
                <a:gd name="connsiteY0" fmla="*/ 632 h 509111"/>
                <a:gd name="connsiteX1" fmla="*/ 125860 w 144937"/>
                <a:gd name="connsiteY1" fmla="*/ 45082 h 509111"/>
                <a:gd name="connsiteX2" fmla="*/ 113160 w 144937"/>
                <a:gd name="connsiteY2" fmla="*/ 260982 h 509111"/>
                <a:gd name="connsiteX3" fmla="*/ 135385 w 144937"/>
                <a:gd name="connsiteY3" fmla="*/ 235582 h 509111"/>
                <a:gd name="connsiteX4" fmla="*/ 33785 w 144937"/>
                <a:gd name="connsiteY4" fmla="*/ 384807 h 509111"/>
                <a:gd name="connsiteX5" fmla="*/ 14735 w 144937"/>
                <a:gd name="connsiteY5" fmla="*/ 461007 h 509111"/>
                <a:gd name="connsiteX6" fmla="*/ 14735 w 144937"/>
                <a:gd name="connsiteY6" fmla="*/ 508632 h 509111"/>
                <a:gd name="connsiteX7" fmla="*/ 5210 w 144937"/>
                <a:gd name="connsiteY7" fmla="*/ 432432 h 509111"/>
                <a:gd name="connsiteX8" fmla="*/ 106810 w 144937"/>
                <a:gd name="connsiteY8" fmla="*/ 251457 h 509111"/>
                <a:gd name="connsiteX9" fmla="*/ 141735 w 144937"/>
                <a:gd name="connsiteY9" fmla="*/ 67307 h 509111"/>
                <a:gd name="connsiteX10" fmla="*/ 132210 w 144937"/>
                <a:gd name="connsiteY10" fmla="*/ 22857 h 509111"/>
                <a:gd name="connsiteX11" fmla="*/ 17910 w 144937"/>
                <a:gd name="connsiteY11" fmla="*/ 632 h 50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937" h="509111">
                  <a:moveTo>
                    <a:pt x="17910" y="632"/>
                  </a:moveTo>
                  <a:cubicBezTo>
                    <a:pt x="16852" y="4336"/>
                    <a:pt x="109985" y="1690"/>
                    <a:pt x="125860" y="45082"/>
                  </a:cubicBezTo>
                  <a:cubicBezTo>
                    <a:pt x="141735" y="88474"/>
                    <a:pt x="111572" y="229232"/>
                    <a:pt x="113160" y="260982"/>
                  </a:cubicBezTo>
                  <a:cubicBezTo>
                    <a:pt x="114748" y="292732"/>
                    <a:pt x="148614" y="214944"/>
                    <a:pt x="135385" y="235582"/>
                  </a:cubicBezTo>
                  <a:cubicBezTo>
                    <a:pt x="122156" y="256220"/>
                    <a:pt x="53893" y="347236"/>
                    <a:pt x="33785" y="384807"/>
                  </a:cubicBezTo>
                  <a:cubicBezTo>
                    <a:pt x="13677" y="422378"/>
                    <a:pt x="17910" y="440370"/>
                    <a:pt x="14735" y="461007"/>
                  </a:cubicBezTo>
                  <a:cubicBezTo>
                    <a:pt x="11560" y="481645"/>
                    <a:pt x="16322" y="513394"/>
                    <a:pt x="14735" y="508632"/>
                  </a:cubicBezTo>
                  <a:cubicBezTo>
                    <a:pt x="13148" y="503870"/>
                    <a:pt x="-10136" y="475295"/>
                    <a:pt x="5210" y="432432"/>
                  </a:cubicBezTo>
                  <a:cubicBezTo>
                    <a:pt x="20556" y="389569"/>
                    <a:pt x="84056" y="312311"/>
                    <a:pt x="106810" y="251457"/>
                  </a:cubicBezTo>
                  <a:cubicBezTo>
                    <a:pt x="129564" y="190603"/>
                    <a:pt x="137502" y="105407"/>
                    <a:pt x="141735" y="67307"/>
                  </a:cubicBezTo>
                  <a:cubicBezTo>
                    <a:pt x="145968" y="29207"/>
                    <a:pt x="148614" y="35557"/>
                    <a:pt x="132210" y="22857"/>
                  </a:cubicBezTo>
                  <a:cubicBezTo>
                    <a:pt x="115806" y="10157"/>
                    <a:pt x="18968" y="-3072"/>
                    <a:pt x="17910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982B4070-C139-55D0-4EB8-BE6C6370646E}"/>
                </a:ext>
              </a:extLst>
            </p:cNvPr>
            <p:cNvSpPr/>
            <p:nvPr/>
          </p:nvSpPr>
          <p:spPr>
            <a:xfrm>
              <a:off x="7830778" y="2422423"/>
              <a:ext cx="170991" cy="470008"/>
            </a:xfrm>
            <a:custGeom>
              <a:avLst/>
              <a:gdLst>
                <a:gd name="connsiteX0" fmla="*/ 94022 w 170991"/>
                <a:gd name="connsiteY0" fmla="*/ 102 h 470008"/>
                <a:gd name="connsiteX1" fmla="*/ 147997 w 170991"/>
                <a:gd name="connsiteY1" fmla="*/ 200127 h 470008"/>
                <a:gd name="connsiteX2" fmla="*/ 27347 w 170991"/>
                <a:gd name="connsiteY2" fmla="*/ 279502 h 470008"/>
                <a:gd name="connsiteX3" fmla="*/ 1947 w 170991"/>
                <a:gd name="connsiteY3" fmla="*/ 470002 h 470008"/>
                <a:gd name="connsiteX4" fmla="*/ 62272 w 170991"/>
                <a:gd name="connsiteY4" fmla="*/ 285852 h 470008"/>
                <a:gd name="connsiteX5" fmla="*/ 170222 w 170991"/>
                <a:gd name="connsiteY5" fmla="*/ 174727 h 470008"/>
                <a:gd name="connsiteX6" fmla="*/ 94022 w 170991"/>
                <a:gd name="connsiteY6" fmla="*/ 102 h 47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91" h="470008">
                  <a:moveTo>
                    <a:pt x="94022" y="102"/>
                  </a:moveTo>
                  <a:cubicBezTo>
                    <a:pt x="90318" y="4335"/>
                    <a:pt x="159109" y="153560"/>
                    <a:pt x="147997" y="200127"/>
                  </a:cubicBezTo>
                  <a:cubicBezTo>
                    <a:pt x="136885" y="246694"/>
                    <a:pt x="51689" y="234523"/>
                    <a:pt x="27347" y="279502"/>
                  </a:cubicBezTo>
                  <a:cubicBezTo>
                    <a:pt x="3005" y="324481"/>
                    <a:pt x="-3874" y="468944"/>
                    <a:pt x="1947" y="470002"/>
                  </a:cubicBezTo>
                  <a:cubicBezTo>
                    <a:pt x="7768" y="471060"/>
                    <a:pt x="34226" y="335064"/>
                    <a:pt x="62272" y="285852"/>
                  </a:cubicBezTo>
                  <a:cubicBezTo>
                    <a:pt x="90318" y="236640"/>
                    <a:pt x="160697" y="225527"/>
                    <a:pt x="170222" y="174727"/>
                  </a:cubicBezTo>
                  <a:cubicBezTo>
                    <a:pt x="179747" y="123927"/>
                    <a:pt x="97726" y="-4131"/>
                    <a:pt x="94022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106874B6-8A72-780A-1512-25CB38AFF10C}"/>
                </a:ext>
              </a:extLst>
            </p:cNvPr>
            <p:cNvSpPr/>
            <p:nvPr/>
          </p:nvSpPr>
          <p:spPr>
            <a:xfrm>
              <a:off x="7766048" y="1653966"/>
              <a:ext cx="304858" cy="987773"/>
            </a:xfrm>
            <a:custGeom>
              <a:avLst/>
              <a:gdLst>
                <a:gd name="connsiteX0" fmla="*/ 304802 w 304858"/>
                <a:gd name="connsiteY0" fmla="*/ 89109 h 987773"/>
                <a:gd name="connsiteX1" fmla="*/ 92077 w 304858"/>
                <a:gd name="connsiteY1" fmla="*/ 66884 h 987773"/>
                <a:gd name="connsiteX2" fmla="*/ 76202 w 304858"/>
                <a:gd name="connsiteY2" fmla="*/ 301834 h 987773"/>
                <a:gd name="connsiteX3" fmla="*/ 92077 w 304858"/>
                <a:gd name="connsiteY3" fmla="*/ 330409 h 987773"/>
                <a:gd name="connsiteX4" fmla="*/ 200027 w 304858"/>
                <a:gd name="connsiteY4" fmla="*/ 457409 h 987773"/>
                <a:gd name="connsiteX5" fmla="*/ 149227 w 304858"/>
                <a:gd name="connsiteY5" fmla="*/ 536784 h 987773"/>
                <a:gd name="connsiteX6" fmla="*/ 158752 w 304858"/>
                <a:gd name="connsiteY6" fmla="*/ 739984 h 987773"/>
                <a:gd name="connsiteX7" fmla="*/ 136527 w 304858"/>
                <a:gd name="connsiteY7" fmla="*/ 987634 h 987773"/>
                <a:gd name="connsiteX8" fmla="*/ 142877 w 304858"/>
                <a:gd name="connsiteY8" fmla="*/ 705059 h 987773"/>
                <a:gd name="connsiteX9" fmla="*/ 107952 w 304858"/>
                <a:gd name="connsiteY9" fmla="*/ 365334 h 987773"/>
                <a:gd name="connsiteX10" fmla="*/ 2 w 304858"/>
                <a:gd name="connsiteY10" fmla="*/ 12909 h 987773"/>
                <a:gd name="connsiteX11" fmla="*/ 111127 w 304858"/>
                <a:gd name="connsiteY11" fmla="*/ 70059 h 987773"/>
                <a:gd name="connsiteX12" fmla="*/ 69852 w 304858"/>
                <a:gd name="connsiteY12" fmla="*/ 6559 h 987773"/>
                <a:gd name="connsiteX13" fmla="*/ 304802 w 304858"/>
                <a:gd name="connsiteY13" fmla="*/ 89109 h 9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858" h="987773">
                  <a:moveTo>
                    <a:pt x="304802" y="89109"/>
                  </a:moveTo>
                  <a:cubicBezTo>
                    <a:pt x="308506" y="99163"/>
                    <a:pt x="130177" y="31430"/>
                    <a:pt x="92077" y="66884"/>
                  </a:cubicBezTo>
                  <a:cubicBezTo>
                    <a:pt x="53977" y="102338"/>
                    <a:pt x="76202" y="257913"/>
                    <a:pt x="76202" y="301834"/>
                  </a:cubicBezTo>
                  <a:cubicBezTo>
                    <a:pt x="76202" y="345755"/>
                    <a:pt x="71439" y="304480"/>
                    <a:pt x="92077" y="330409"/>
                  </a:cubicBezTo>
                  <a:cubicBezTo>
                    <a:pt x="112714" y="356338"/>
                    <a:pt x="190502" y="423013"/>
                    <a:pt x="200027" y="457409"/>
                  </a:cubicBezTo>
                  <a:cubicBezTo>
                    <a:pt x="209552" y="491805"/>
                    <a:pt x="156106" y="489688"/>
                    <a:pt x="149227" y="536784"/>
                  </a:cubicBezTo>
                  <a:cubicBezTo>
                    <a:pt x="142348" y="583880"/>
                    <a:pt x="160869" y="664842"/>
                    <a:pt x="158752" y="739984"/>
                  </a:cubicBezTo>
                  <a:cubicBezTo>
                    <a:pt x="156635" y="815126"/>
                    <a:pt x="139173" y="993455"/>
                    <a:pt x="136527" y="987634"/>
                  </a:cubicBezTo>
                  <a:cubicBezTo>
                    <a:pt x="133881" y="981813"/>
                    <a:pt x="147639" y="808776"/>
                    <a:pt x="142877" y="705059"/>
                  </a:cubicBezTo>
                  <a:cubicBezTo>
                    <a:pt x="138114" y="601342"/>
                    <a:pt x="131764" y="480692"/>
                    <a:pt x="107952" y="365334"/>
                  </a:cubicBezTo>
                  <a:cubicBezTo>
                    <a:pt x="84139" y="249976"/>
                    <a:pt x="-527" y="62121"/>
                    <a:pt x="2" y="12909"/>
                  </a:cubicBezTo>
                  <a:cubicBezTo>
                    <a:pt x="531" y="-36303"/>
                    <a:pt x="99485" y="71117"/>
                    <a:pt x="111127" y="70059"/>
                  </a:cubicBezTo>
                  <a:cubicBezTo>
                    <a:pt x="122769" y="69001"/>
                    <a:pt x="41806" y="1797"/>
                    <a:pt x="69852" y="6559"/>
                  </a:cubicBezTo>
                  <a:cubicBezTo>
                    <a:pt x="97898" y="11321"/>
                    <a:pt x="301098" y="79055"/>
                    <a:pt x="304802" y="89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A563FEE3-ED0F-BB8E-C527-52529B11A621}"/>
                </a:ext>
              </a:extLst>
            </p:cNvPr>
            <p:cNvSpPr/>
            <p:nvPr/>
          </p:nvSpPr>
          <p:spPr>
            <a:xfrm>
              <a:off x="8228383" y="2193085"/>
              <a:ext cx="714193" cy="1735983"/>
            </a:xfrm>
            <a:custGeom>
              <a:avLst/>
              <a:gdLst>
                <a:gd name="connsiteX0" fmla="*/ 1217 w 714193"/>
                <a:gd name="connsiteY0" fmla="*/ 196 h 1735983"/>
                <a:gd name="connsiteX1" fmla="*/ 487192 w 714193"/>
                <a:gd name="connsiteY1" fmla="*/ 652425 h 1735983"/>
                <a:gd name="connsiteX2" fmla="*/ 372093 w 714193"/>
                <a:gd name="connsiteY2" fmla="*/ 601270 h 1735983"/>
                <a:gd name="connsiteX3" fmla="*/ 714193 w 714193"/>
                <a:gd name="connsiteY3" fmla="*/ 940174 h 1735983"/>
                <a:gd name="connsiteX4" fmla="*/ 368895 w 714193"/>
                <a:gd name="connsiteY4" fmla="*/ 786708 h 1735983"/>
                <a:gd name="connsiteX5" fmla="*/ 653446 w 714193"/>
                <a:gd name="connsiteY5" fmla="*/ 1135203 h 1735983"/>
                <a:gd name="connsiteX6" fmla="*/ 586305 w 714193"/>
                <a:gd name="connsiteY6" fmla="*/ 1717094 h 1735983"/>
                <a:gd name="connsiteX7" fmla="*/ 624672 w 714193"/>
                <a:gd name="connsiteY7" fmla="*/ 1547642 h 1735983"/>
                <a:gd name="connsiteX8" fmla="*/ 595897 w 714193"/>
                <a:gd name="connsiteY8" fmla="*/ 1087245 h 1735983"/>
                <a:gd name="connsiteX9" fmla="*/ 256993 w 714193"/>
                <a:gd name="connsiteY9" fmla="*/ 495763 h 1735983"/>
                <a:gd name="connsiteX10" fmla="*/ 346515 w 714193"/>
                <a:gd name="connsiteY10" fmla="*/ 582087 h 1735983"/>
                <a:gd name="connsiteX11" fmla="*/ 1217 w 714193"/>
                <a:gd name="connsiteY11" fmla="*/ 196 h 17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4193" h="1735983">
                  <a:moveTo>
                    <a:pt x="1217" y="196"/>
                  </a:moveTo>
                  <a:cubicBezTo>
                    <a:pt x="24663" y="11919"/>
                    <a:pt x="425379" y="552246"/>
                    <a:pt x="487192" y="652425"/>
                  </a:cubicBezTo>
                  <a:cubicBezTo>
                    <a:pt x="549005" y="752604"/>
                    <a:pt x="334260" y="553312"/>
                    <a:pt x="372093" y="601270"/>
                  </a:cubicBezTo>
                  <a:cubicBezTo>
                    <a:pt x="409926" y="649228"/>
                    <a:pt x="714726" y="909268"/>
                    <a:pt x="714193" y="940174"/>
                  </a:cubicBezTo>
                  <a:cubicBezTo>
                    <a:pt x="713660" y="971080"/>
                    <a:pt x="379020" y="754203"/>
                    <a:pt x="368895" y="786708"/>
                  </a:cubicBezTo>
                  <a:cubicBezTo>
                    <a:pt x="358770" y="819213"/>
                    <a:pt x="617211" y="980139"/>
                    <a:pt x="653446" y="1135203"/>
                  </a:cubicBezTo>
                  <a:cubicBezTo>
                    <a:pt x="689681" y="1290267"/>
                    <a:pt x="591101" y="1648354"/>
                    <a:pt x="586305" y="1717094"/>
                  </a:cubicBezTo>
                  <a:cubicBezTo>
                    <a:pt x="581509" y="1785834"/>
                    <a:pt x="623073" y="1652617"/>
                    <a:pt x="624672" y="1547642"/>
                  </a:cubicBezTo>
                  <a:cubicBezTo>
                    <a:pt x="626271" y="1442667"/>
                    <a:pt x="657177" y="1262558"/>
                    <a:pt x="595897" y="1087245"/>
                  </a:cubicBezTo>
                  <a:cubicBezTo>
                    <a:pt x="534617" y="911932"/>
                    <a:pt x="298557" y="579956"/>
                    <a:pt x="256993" y="495763"/>
                  </a:cubicBezTo>
                  <a:cubicBezTo>
                    <a:pt x="215429" y="411570"/>
                    <a:pt x="392874" y="659353"/>
                    <a:pt x="346515" y="582087"/>
                  </a:cubicBezTo>
                  <a:cubicBezTo>
                    <a:pt x="300156" y="504821"/>
                    <a:pt x="-22229" y="-11527"/>
                    <a:pt x="1217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B660C6AA-2AB6-D84E-4E6D-90B19D40208F}"/>
                </a:ext>
              </a:extLst>
            </p:cNvPr>
            <p:cNvSpPr/>
            <p:nvPr/>
          </p:nvSpPr>
          <p:spPr>
            <a:xfrm>
              <a:off x="7882408" y="2643035"/>
              <a:ext cx="629982" cy="1129833"/>
            </a:xfrm>
            <a:custGeom>
              <a:avLst/>
              <a:gdLst>
                <a:gd name="connsiteX0" fmla="*/ 257670 w 629982"/>
                <a:gd name="connsiteY0" fmla="*/ 1052 h 1129833"/>
                <a:gd name="connsiteX1" fmla="*/ 88219 w 629982"/>
                <a:gd name="connsiteY1" fmla="*/ 336758 h 1129833"/>
                <a:gd name="connsiteX2" fmla="*/ 241684 w 629982"/>
                <a:gd name="connsiteY2" fmla="*/ 662873 h 1129833"/>
                <a:gd name="connsiteX3" fmla="*/ 142571 w 629982"/>
                <a:gd name="connsiteY3" fmla="*/ 570154 h 1129833"/>
                <a:gd name="connsiteX4" fmla="*/ 8289 w 629982"/>
                <a:gd name="connsiteY4" fmla="*/ 803550 h 1129833"/>
                <a:gd name="connsiteX5" fmla="*/ 56247 w 629982"/>
                <a:gd name="connsiteY5" fmla="*/ 793958 h 1129833"/>
                <a:gd name="connsiteX6" fmla="*/ 395150 w 629982"/>
                <a:gd name="connsiteY6" fmla="*/ 947424 h 1129833"/>
                <a:gd name="connsiteX7" fmla="*/ 484672 w 629982"/>
                <a:gd name="connsiteY7" fmla="*/ 829127 h 1129833"/>
                <a:gd name="connsiteX8" fmla="*/ 625349 w 629982"/>
                <a:gd name="connsiteY8" fmla="*/ 937832 h 1129833"/>
                <a:gd name="connsiteX9" fmla="*/ 570996 w 629982"/>
                <a:gd name="connsiteY9" fmla="*/ 1129664 h 1129833"/>
                <a:gd name="connsiteX10" fmla="*/ 622151 w 629982"/>
                <a:gd name="connsiteY10" fmla="*/ 902663 h 1129833"/>
                <a:gd name="connsiteX11" fmla="*/ 369572 w 629982"/>
                <a:gd name="connsiteY11" fmla="*/ 880282 h 1129833"/>
                <a:gd name="connsiteX12" fmla="*/ 318417 w 629982"/>
                <a:gd name="connsiteY12" fmla="*/ 905860 h 1129833"/>
                <a:gd name="connsiteX13" fmla="*/ 212909 w 629982"/>
                <a:gd name="connsiteY13" fmla="*/ 739606 h 1129833"/>
                <a:gd name="connsiteX14" fmla="*/ 21077 w 629982"/>
                <a:gd name="connsiteY14" fmla="*/ 346350 h 1129833"/>
                <a:gd name="connsiteX15" fmla="*/ 49852 w 629982"/>
                <a:gd name="connsiteY15" fmla="*/ 343152 h 1129833"/>
                <a:gd name="connsiteX16" fmla="*/ 62641 w 629982"/>
                <a:gd name="connsiteY16" fmla="*/ 234448 h 1129833"/>
                <a:gd name="connsiteX17" fmla="*/ 257670 w 629982"/>
                <a:gd name="connsiteY17" fmla="*/ 1052 h 112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9982" h="1129833">
                  <a:moveTo>
                    <a:pt x="257670" y="1052"/>
                  </a:moveTo>
                  <a:cubicBezTo>
                    <a:pt x="261933" y="18104"/>
                    <a:pt x="90883" y="226455"/>
                    <a:pt x="88219" y="336758"/>
                  </a:cubicBezTo>
                  <a:cubicBezTo>
                    <a:pt x="85555" y="447061"/>
                    <a:pt x="232625" y="623974"/>
                    <a:pt x="241684" y="662873"/>
                  </a:cubicBezTo>
                  <a:cubicBezTo>
                    <a:pt x="250743" y="701772"/>
                    <a:pt x="181470" y="546708"/>
                    <a:pt x="142571" y="570154"/>
                  </a:cubicBezTo>
                  <a:cubicBezTo>
                    <a:pt x="103672" y="593600"/>
                    <a:pt x="22676" y="766249"/>
                    <a:pt x="8289" y="803550"/>
                  </a:cubicBezTo>
                  <a:cubicBezTo>
                    <a:pt x="-6098" y="840851"/>
                    <a:pt x="-8230" y="769979"/>
                    <a:pt x="56247" y="793958"/>
                  </a:cubicBezTo>
                  <a:cubicBezTo>
                    <a:pt x="120724" y="817937"/>
                    <a:pt x="323746" y="941563"/>
                    <a:pt x="395150" y="947424"/>
                  </a:cubicBezTo>
                  <a:cubicBezTo>
                    <a:pt x="466554" y="953285"/>
                    <a:pt x="446306" y="830726"/>
                    <a:pt x="484672" y="829127"/>
                  </a:cubicBezTo>
                  <a:cubicBezTo>
                    <a:pt x="523039" y="827528"/>
                    <a:pt x="610962" y="887743"/>
                    <a:pt x="625349" y="937832"/>
                  </a:cubicBezTo>
                  <a:cubicBezTo>
                    <a:pt x="639736" y="987921"/>
                    <a:pt x="571529" y="1135526"/>
                    <a:pt x="570996" y="1129664"/>
                  </a:cubicBezTo>
                  <a:cubicBezTo>
                    <a:pt x="570463" y="1123802"/>
                    <a:pt x="655722" y="944227"/>
                    <a:pt x="622151" y="902663"/>
                  </a:cubicBezTo>
                  <a:cubicBezTo>
                    <a:pt x="588580" y="861099"/>
                    <a:pt x="420194" y="879749"/>
                    <a:pt x="369572" y="880282"/>
                  </a:cubicBezTo>
                  <a:cubicBezTo>
                    <a:pt x="318950" y="880815"/>
                    <a:pt x="344527" y="929306"/>
                    <a:pt x="318417" y="905860"/>
                  </a:cubicBezTo>
                  <a:cubicBezTo>
                    <a:pt x="292307" y="882414"/>
                    <a:pt x="262466" y="832858"/>
                    <a:pt x="212909" y="739606"/>
                  </a:cubicBezTo>
                  <a:cubicBezTo>
                    <a:pt x="163352" y="646354"/>
                    <a:pt x="48253" y="412426"/>
                    <a:pt x="21077" y="346350"/>
                  </a:cubicBezTo>
                  <a:cubicBezTo>
                    <a:pt x="-6099" y="280274"/>
                    <a:pt x="42925" y="361802"/>
                    <a:pt x="49852" y="343152"/>
                  </a:cubicBezTo>
                  <a:cubicBezTo>
                    <a:pt x="56779" y="324502"/>
                    <a:pt x="29603" y="289866"/>
                    <a:pt x="62641" y="234448"/>
                  </a:cubicBezTo>
                  <a:cubicBezTo>
                    <a:pt x="95679" y="179030"/>
                    <a:pt x="253407" y="-16000"/>
                    <a:pt x="257670" y="1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59D9CD60-BF0D-7FE3-8B51-5A645CCCC478}"/>
                </a:ext>
              </a:extLst>
            </p:cNvPr>
            <p:cNvSpPr/>
            <p:nvPr/>
          </p:nvSpPr>
          <p:spPr>
            <a:xfrm>
              <a:off x="8210798" y="2205793"/>
              <a:ext cx="559666" cy="1723142"/>
            </a:xfrm>
            <a:custGeom>
              <a:avLst/>
              <a:gdLst>
                <a:gd name="connsiteX0" fmla="*/ 2816 w 559666"/>
                <a:gd name="connsiteY0" fmla="*/ 83404 h 1723142"/>
                <a:gd name="connsiteX1" fmla="*/ 37985 w 559666"/>
                <a:gd name="connsiteY1" fmla="*/ 134559 h 1723142"/>
                <a:gd name="connsiteX2" fmla="*/ 328931 w 559666"/>
                <a:gd name="connsiteY2" fmla="*/ 905085 h 1723142"/>
                <a:gd name="connsiteX3" fmla="*/ 306550 w 559666"/>
                <a:gd name="connsiteY3" fmla="*/ 815564 h 1723142"/>
                <a:gd name="connsiteX4" fmla="*/ 530354 w 559666"/>
                <a:gd name="connsiteY4" fmla="*/ 1058551 h 1723142"/>
                <a:gd name="connsiteX5" fmla="*/ 530354 w 559666"/>
                <a:gd name="connsiteY5" fmla="*/ 1710780 h 1723142"/>
                <a:gd name="connsiteX6" fmla="*/ 559129 w 559666"/>
                <a:gd name="connsiteY6" fmla="*/ 1451807 h 1723142"/>
                <a:gd name="connsiteX7" fmla="*/ 501580 w 559666"/>
                <a:gd name="connsiteY7" fmla="*/ 1029776 h 1723142"/>
                <a:gd name="connsiteX8" fmla="*/ 89140 w 559666"/>
                <a:gd name="connsiteY8" fmla="*/ 594957 h 1723142"/>
                <a:gd name="connsiteX9" fmla="*/ 153085 w 559666"/>
                <a:gd name="connsiteY9" fmla="*/ 559787 h 1723142"/>
                <a:gd name="connsiteX10" fmla="*/ 18802 w 559666"/>
                <a:gd name="connsiteY10" fmla="*/ 29052 h 1723142"/>
                <a:gd name="connsiteX11" fmla="*/ 2816 w 559666"/>
                <a:gd name="connsiteY11" fmla="*/ 83404 h 172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666" h="1723142">
                  <a:moveTo>
                    <a:pt x="2816" y="83404"/>
                  </a:moveTo>
                  <a:cubicBezTo>
                    <a:pt x="6013" y="100988"/>
                    <a:pt x="-16367" y="-2388"/>
                    <a:pt x="37985" y="134559"/>
                  </a:cubicBezTo>
                  <a:cubicBezTo>
                    <a:pt x="92337" y="271506"/>
                    <a:pt x="284170" y="791584"/>
                    <a:pt x="328931" y="905085"/>
                  </a:cubicBezTo>
                  <a:cubicBezTo>
                    <a:pt x="373692" y="1018586"/>
                    <a:pt x="272980" y="789986"/>
                    <a:pt x="306550" y="815564"/>
                  </a:cubicBezTo>
                  <a:cubicBezTo>
                    <a:pt x="340121" y="841142"/>
                    <a:pt x="493053" y="909348"/>
                    <a:pt x="530354" y="1058551"/>
                  </a:cubicBezTo>
                  <a:cubicBezTo>
                    <a:pt x="567655" y="1207754"/>
                    <a:pt x="525558" y="1645237"/>
                    <a:pt x="530354" y="1710780"/>
                  </a:cubicBezTo>
                  <a:cubicBezTo>
                    <a:pt x="535150" y="1776323"/>
                    <a:pt x="563925" y="1565308"/>
                    <a:pt x="559129" y="1451807"/>
                  </a:cubicBezTo>
                  <a:cubicBezTo>
                    <a:pt x="554333" y="1338306"/>
                    <a:pt x="579912" y="1172584"/>
                    <a:pt x="501580" y="1029776"/>
                  </a:cubicBezTo>
                  <a:cubicBezTo>
                    <a:pt x="423248" y="886968"/>
                    <a:pt x="147223" y="673289"/>
                    <a:pt x="89140" y="594957"/>
                  </a:cubicBezTo>
                  <a:cubicBezTo>
                    <a:pt x="31057" y="516625"/>
                    <a:pt x="164808" y="654105"/>
                    <a:pt x="153085" y="559787"/>
                  </a:cubicBezTo>
                  <a:cubicBezTo>
                    <a:pt x="141362" y="465470"/>
                    <a:pt x="43314" y="112179"/>
                    <a:pt x="18802" y="29052"/>
                  </a:cubicBezTo>
                  <a:cubicBezTo>
                    <a:pt x="-5710" y="-54075"/>
                    <a:pt x="-381" y="65820"/>
                    <a:pt x="2816" y="83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5579FB37-4814-3E32-C0A0-59B9495F28C9}"/>
                </a:ext>
              </a:extLst>
            </p:cNvPr>
            <p:cNvSpPr/>
            <p:nvPr/>
          </p:nvSpPr>
          <p:spPr>
            <a:xfrm>
              <a:off x="8166986" y="2583902"/>
              <a:ext cx="480030" cy="1279226"/>
            </a:xfrm>
            <a:custGeom>
              <a:avLst/>
              <a:gdLst>
                <a:gd name="connsiteX0" fmla="*/ 75403 w 480030"/>
                <a:gd name="connsiteY0" fmla="*/ 12227 h 1279226"/>
                <a:gd name="connsiteX1" fmla="*/ 91389 w 480030"/>
                <a:gd name="connsiteY1" fmla="*/ 597315 h 1279226"/>
                <a:gd name="connsiteX2" fmla="*/ 104178 w 480030"/>
                <a:gd name="connsiteY2" fmla="*/ 520582 h 1279226"/>
                <a:gd name="connsiteX3" fmla="*/ 289615 w 480030"/>
                <a:gd name="connsiteY3" fmla="*/ 680442 h 1279226"/>
                <a:gd name="connsiteX4" fmla="*/ 471856 w 480030"/>
                <a:gd name="connsiteY4" fmla="*/ 888260 h 1279226"/>
                <a:gd name="connsiteX5" fmla="*/ 449476 w 480030"/>
                <a:gd name="connsiteY5" fmla="*/ 1275122 h 1279226"/>
                <a:gd name="connsiteX6" fmla="*/ 459067 w 480030"/>
                <a:gd name="connsiteY6" fmla="*/ 1076895 h 1279226"/>
                <a:gd name="connsiteX7" fmla="*/ 459067 w 480030"/>
                <a:gd name="connsiteY7" fmla="*/ 840302 h 1279226"/>
                <a:gd name="connsiteX8" fmla="*/ 180911 w 480030"/>
                <a:gd name="connsiteY8" fmla="*/ 699625 h 1279226"/>
                <a:gd name="connsiteX9" fmla="*/ 139347 w 480030"/>
                <a:gd name="connsiteY9" fmla="*/ 763569 h 1279226"/>
                <a:gd name="connsiteX10" fmla="*/ 5064 w 480030"/>
                <a:gd name="connsiteY10" fmla="*/ 258411 h 1279226"/>
                <a:gd name="connsiteX11" fmla="*/ 30642 w 480030"/>
                <a:gd name="connsiteY11" fmla="*/ 204059 h 1279226"/>
                <a:gd name="connsiteX12" fmla="*/ 75403 w 480030"/>
                <a:gd name="connsiteY12" fmla="*/ 12227 h 127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030" h="1279226">
                  <a:moveTo>
                    <a:pt x="75403" y="12227"/>
                  </a:moveTo>
                  <a:cubicBezTo>
                    <a:pt x="85527" y="77770"/>
                    <a:pt x="86593" y="512589"/>
                    <a:pt x="91389" y="597315"/>
                  </a:cubicBezTo>
                  <a:cubicBezTo>
                    <a:pt x="96185" y="682041"/>
                    <a:pt x="71140" y="506728"/>
                    <a:pt x="104178" y="520582"/>
                  </a:cubicBezTo>
                  <a:cubicBezTo>
                    <a:pt x="137216" y="534437"/>
                    <a:pt x="228335" y="619162"/>
                    <a:pt x="289615" y="680442"/>
                  </a:cubicBezTo>
                  <a:cubicBezTo>
                    <a:pt x="350895" y="741722"/>
                    <a:pt x="445213" y="789147"/>
                    <a:pt x="471856" y="888260"/>
                  </a:cubicBezTo>
                  <a:cubicBezTo>
                    <a:pt x="498499" y="987373"/>
                    <a:pt x="451607" y="1243683"/>
                    <a:pt x="449476" y="1275122"/>
                  </a:cubicBezTo>
                  <a:cubicBezTo>
                    <a:pt x="447345" y="1306561"/>
                    <a:pt x="457468" y="1149365"/>
                    <a:pt x="459067" y="1076895"/>
                  </a:cubicBezTo>
                  <a:cubicBezTo>
                    <a:pt x="460666" y="1004425"/>
                    <a:pt x="505426" y="903180"/>
                    <a:pt x="459067" y="840302"/>
                  </a:cubicBezTo>
                  <a:cubicBezTo>
                    <a:pt x="412708" y="777424"/>
                    <a:pt x="234198" y="712414"/>
                    <a:pt x="180911" y="699625"/>
                  </a:cubicBezTo>
                  <a:cubicBezTo>
                    <a:pt x="127624" y="686836"/>
                    <a:pt x="168655" y="837105"/>
                    <a:pt x="139347" y="763569"/>
                  </a:cubicBezTo>
                  <a:cubicBezTo>
                    <a:pt x="110039" y="690033"/>
                    <a:pt x="23182" y="351663"/>
                    <a:pt x="5064" y="258411"/>
                  </a:cubicBezTo>
                  <a:cubicBezTo>
                    <a:pt x="-13054" y="165159"/>
                    <a:pt x="22649" y="244024"/>
                    <a:pt x="30642" y="204059"/>
                  </a:cubicBezTo>
                  <a:cubicBezTo>
                    <a:pt x="38635" y="164094"/>
                    <a:pt x="65279" y="-53316"/>
                    <a:pt x="75403" y="1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56AA8130-72F5-5C31-611E-CA3A263DA312}"/>
                </a:ext>
              </a:extLst>
            </p:cNvPr>
            <p:cNvSpPr/>
            <p:nvPr/>
          </p:nvSpPr>
          <p:spPr>
            <a:xfrm>
              <a:off x="5630247" y="2800703"/>
              <a:ext cx="502292" cy="1022527"/>
            </a:xfrm>
            <a:custGeom>
              <a:avLst/>
              <a:gdLst>
                <a:gd name="connsiteX0" fmla="*/ 501988 w 502292"/>
                <a:gd name="connsiteY0" fmla="*/ 47 h 1022527"/>
                <a:gd name="connsiteX1" fmla="*/ 329339 w 502292"/>
                <a:gd name="connsiteY1" fmla="*/ 259020 h 1022527"/>
                <a:gd name="connsiteX2" fmla="*/ 27 w 502292"/>
                <a:gd name="connsiteY2" fmla="*/ 505205 h 1022527"/>
                <a:gd name="connsiteX3" fmla="*/ 310156 w 502292"/>
                <a:gd name="connsiteY3" fmla="*/ 354936 h 1022527"/>
                <a:gd name="connsiteX4" fmla="*/ 217437 w 502292"/>
                <a:gd name="connsiteY4" fmla="*/ 527585 h 1022527"/>
                <a:gd name="connsiteX5" fmla="*/ 137507 w 502292"/>
                <a:gd name="connsiteY5" fmla="*/ 665065 h 1022527"/>
                <a:gd name="connsiteX6" fmla="*/ 127915 w 502292"/>
                <a:gd name="connsiteY6" fmla="*/ 1019954 h 1022527"/>
                <a:gd name="connsiteX7" fmla="*/ 153493 w 502292"/>
                <a:gd name="connsiteY7" fmla="*/ 789756 h 1022527"/>
                <a:gd name="connsiteX8" fmla="*/ 303761 w 502292"/>
                <a:gd name="connsiteY8" fmla="*/ 159907 h 1022527"/>
                <a:gd name="connsiteX9" fmla="*/ 290973 w 502292"/>
                <a:gd name="connsiteY9" fmla="*/ 236640 h 1022527"/>
                <a:gd name="connsiteX10" fmla="*/ 501988 w 502292"/>
                <a:gd name="connsiteY10" fmla="*/ 47 h 102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292" h="1022527">
                  <a:moveTo>
                    <a:pt x="501988" y="47"/>
                  </a:moveTo>
                  <a:cubicBezTo>
                    <a:pt x="508382" y="3777"/>
                    <a:pt x="412999" y="174827"/>
                    <a:pt x="329339" y="259020"/>
                  </a:cubicBezTo>
                  <a:cubicBezTo>
                    <a:pt x="245679" y="343213"/>
                    <a:pt x="3224" y="489219"/>
                    <a:pt x="27" y="505205"/>
                  </a:cubicBezTo>
                  <a:cubicBezTo>
                    <a:pt x="-3170" y="521191"/>
                    <a:pt x="273921" y="351206"/>
                    <a:pt x="310156" y="354936"/>
                  </a:cubicBezTo>
                  <a:cubicBezTo>
                    <a:pt x="346391" y="358666"/>
                    <a:pt x="246212" y="475897"/>
                    <a:pt x="217437" y="527585"/>
                  </a:cubicBezTo>
                  <a:cubicBezTo>
                    <a:pt x="188662" y="579273"/>
                    <a:pt x="152427" y="583004"/>
                    <a:pt x="137507" y="665065"/>
                  </a:cubicBezTo>
                  <a:cubicBezTo>
                    <a:pt x="122587" y="747127"/>
                    <a:pt x="125251" y="999172"/>
                    <a:pt x="127915" y="1019954"/>
                  </a:cubicBezTo>
                  <a:cubicBezTo>
                    <a:pt x="130579" y="1040736"/>
                    <a:pt x="124185" y="933097"/>
                    <a:pt x="153493" y="789756"/>
                  </a:cubicBezTo>
                  <a:cubicBezTo>
                    <a:pt x="182801" y="646415"/>
                    <a:pt x="280848" y="252093"/>
                    <a:pt x="303761" y="159907"/>
                  </a:cubicBezTo>
                  <a:cubicBezTo>
                    <a:pt x="326674" y="67721"/>
                    <a:pt x="264330" y="259553"/>
                    <a:pt x="290973" y="236640"/>
                  </a:cubicBezTo>
                  <a:cubicBezTo>
                    <a:pt x="317616" y="213727"/>
                    <a:pt x="495594" y="-3683"/>
                    <a:pt x="501988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F68A09A5-6B66-A56A-25CC-CACEA41413AB}"/>
                </a:ext>
              </a:extLst>
            </p:cNvPr>
            <p:cNvSpPr/>
            <p:nvPr/>
          </p:nvSpPr>
          <p:spPr>
            <a:xfrm>
              <a:off x="5992436" y="3136320"/>
              <a:ext cx="581327" cy="896847"/>
            </a:xfrm>
            <a:custGeom>
              <a:avLst/>
              <a:gdLst>
                <a:gd name="connsiteX0" fmla="*/ 267687 w 581327"/>
                <a:gd name="connsiteY0" fmla="*/ 136 h 896847"/>
                <a:gd name="connsiteX1" fmla="*/ 581013 w 581327"/>
                <a:gd name="connsiteY1" fmla="*/ 335842 h 896847"/>
                <a:gd name="connsiteX2" fmla="*/ 328434 w 581327"/>
                <a:gd name="connsiteY2" fmla="*/ 693929 h 896847"/>
                <a:gd name="connsiteX3" fmla="*/ 430744 w 581327"/>
                <a:gd name="connsiteY3" fmla="*/ 655563 h 896847"/>
                <a:gd name="connsiteX4" fmla="*/ 2319 w 581327"/>
                <a:gd name="connsiteY4" fmla="*/ 895353 h 896847"/>
                <a:gd name="connsiteX5" fmla="*/ 270884 w 581327"/>
                <a:gd name="connsiteY5" fmla="*/ 745084 h 896847"/>
                <a:gd name="connsiteX6" fmla="*/ 513872 w 581327"/>
                <a:gd name="connsiteY6" fmla="*/ 505294 h 896847"/>
                <a:gd name="connsiteX7" fmla="*/ 529858 w 581327"/>
                <a:gd name="connsiteY7" fmla="*/ 297476 h 896847"/>
                <a:gd name="connsiteX8" fmla="*/ 267687 w 581327"/>
                <a:gd name="connsiteY8" fmla="*/ 136 h 89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327" h="896847">
                  <a:moveTo>
                    <a:pt x="267687" y="136"/>
                  </a:moveTo>
                  <a:cubicBezTo>
                    <a:pt x="276213" y="6530"/>
                    <a:pt x="570889" y="220210"/>
                    <a:pt x="581013" y="335842"/>
                  </a:cubicBezTo>
                  <a:cubicBezTo>
                    <a:pt x="591137" y="451474"/>
                    <a:pt x="353479" y="640642"/>
                    <a:pt x="328434" y="693929"/>
                  </a:cubicBezTo>
                  <a:cubicBezTo>
                    <a:pt x="303389" y="747216"/>
                    <a:pt x="485097" y="621992"/>
                    <a:pt x="430744" y="655563"/>
                  </a:cubicBezTo>
                  <a:cubicBezTo>
                    <a:pt x="376392" y="689134"/>
                    <a:pt x="2319" y="895353"/>
                    <a:pt x="2319" y="895353"/>
                  </a:cubicBezTo>
                  <a:cubicBezTo>
                    <a:pt x="-24324" y="910273"/>
                    <a:pt x="185625" y="810094"/>
                    <a:pt x="270884" y="745084"/>
                  </a:cubicBezTo>
                  <a:cubicBezTo>
                    <a:pt x="356143" y="680074"/>
                    <a:pt x="470710" y="579895"/>
                    <a:pt x="513872" y="505294"/>
                  </a:cubicBezTo>
                  <a:cubicBezTo>
                    <a:pt x="557034" y="430693"/>
                    <a:pt x="565027" y="380603"/>
                    <a:pt x="529858" y="297476"/>
                  </a:cubicBezTo>
                  <a:cubicBezTo>
                    <a:pt x="494689" y="214349"/>
                    <a:pt x="259161" y="-6258"/>
                    <a:pt x="267687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76629914-45A2-3C91-CF6A-8CA105C627BA}"/>
                </a:ext>
              </a:extLst>
            </p:cNvPr>
            <p:cNvSpPr/>
            <p:nvPr/>
          </p:nvSpPr>
          <p:spPr>
            <a:xfrm>
              <a:off x="5939634" y="2942382"/>
              <a:ext cx="339716" cy="1134137"/>
            </a:xfrm>
            <a:custGeom>
              <a:avLst/>
              <a:gdLst>
                <a:gd name="connsiteX0" fmla="*/ 339672 w 339716"/>
                <a:gd name="connsiteY0" fmla="*/ 2242 h 1134137"/>
                <a:gd name="connsiteX1" fmla="*/ 48727 w 339716"/>
                <a:gd name="connsiteY1" fmla="*/ 453047 h 1134137"/>
                <a:gd name="connsiteX2" fmla="*/ 45530 w 339716"/>
                <a:gd name="connsiteY2" fmla="*/ 913445 h 1134137"/>
                <a:gd name="connsiteX3" fmla="*/ 16755 w 339716"/>
                <a:gd name="connsiteY3" fmla="*/ 750387 h 1134137"/>
                <a:gd name="connsiteX4" fmla="*/ 55121 w 339716"/>
                <a:gd name="connsiteY4" fmla="*/ 1134052 h 1134137"/>
                <a:gd name="connsiteX5" fmla="*/ 769 w 339716"/>
                <a:gd name="connsiteY5" fmla="*/ 712021 h 1134137"/>
                <a:gd name="connsiteX6" fmla="*/ 23149 w 339716"/>
                <a:gd name="connsiteY6" fmla="*/ 251624 h 1134137"/>
                <a:gd name="connsiteX7" fmla="*/ 23149 w 339716"/>
                <a:gd name="connsiteY7" fmla="*/ 456245 h 1134137"/>
                <a:gd name="connsiteX8" fmla="*/ 93488 w 339716"/>
                <a:gd name="connsiteY8" fmla="*/ 248426 h 1134137"/>
                <a:gd name="connsiteX9" fmla="*/ 71107 w 339716"/>
                <a:gd name="connsiteY9" fmla="*/ 277201 h 1134137"/>
                <a:gd name="connsiteX10" fmla="*/ 339672 w 339716"/>
                <a:gd name="connsiteY10" fmla="*/ 2242 h 11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716" h="1134137">
                  <a:moveTo>
                    <a:pt x="339672" y="2242"/>
                  </a:moveTo>
                  <a:cubicBezTo>
                    <a:pt x="335942" y="31550"/>
                    <a:pt x="97751" y="301180"/>
                    <a:pt x="48727" y="453047"/>
                  </a:cubicBezTo>
                  <a:cubicBezTo>
                    <a:pt x="-297" y="604914"/>
                    <a:pt x="50859" y="863888"/>
                    <a:pt x="45530" y="913445"/>
                  </a:cubicBezTo>
                  <a:cubicBezTo>
                    <a:pt x="40201" y="963002"/>
                    <a:pt x="15157" y="713619"/>
                    <a:pt x="16755" y="750387"/>
                  </a:cubicBezTo>
                  <a:cubicBezTo>
                    <a:pt x="18353" y="787155"/>
                    <a:pt x="57785" y="1140446"/>
                    <a:pt x="55121" y="1134052"/>
                  </a:cubicBezTo>
                  <a:cubicBezTo>
                    <a:pt x="52457" y="1127658"/>
                    <a:pt x="6098" y="859092"/>
                    <a:pt x="769" y="712021"/>
                  </a:cubicBezTo>
                  <a:cubicBezTo>
                    <a:pt x="-4560" y="564950"/>
                    <a:pt x="19419" y="294253"/>
                    <a:pt x="23149" y="251624"/>
                  </a:cubicBezTo>
                  <a:cubicBezTo>
                    <a:pt x="26879" y="208995"/>
                    <a:pt x="11426" y="456778"/>
                    <a:pt x="23149" y="456245"/>
                  </a:cubicBezTo>
                  <a:cubicBezTo>
                    <a:pt x="34872" y="455712"/>
                    <a:pt x="85495" y="278266"/>
                    <a:pt x="93488" y="248426"/>
                  </a:cubicBezTo>
                  <a:cubicBezTo>
                    <a:pt x="101481" y="218586"/>
                    <a:pt x="33273" y="314502"/>
                    <a:pt x="71107" y="277201"/>
                  </a:cubicBezTo>
                  <a:cubicBezTo>
                    <a:pt x="108940" y="239900"/>
                    <a:pt x="343402" y="-27066"/>
                    <a:pt x="339672" y="2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E2C5896F-B77B-D448-1BCB-A79C31F40AED}"/>
                </a:ext>
              </a:extLst>
            </p:cNvPr>
            <p:cNvSpPr/>
            <p:nvPr/>
          </p:nvSpPr>
          <p:spPr>
            <a:xfrm>
              <a:off x="5800641" y="2879747"/>
              <a:ext cx="382782" cy="1177039"/>
            </a:xfrm>
            <a:custGeom>
              <a:avLst/>
              <a:gdLst>
                <a:gd name="connsiteX0" fmla="*/ 382749 w 382782"/>
                <a:gd name="connsiteY0" fmla="*/ 933 h 1177039"/>
                <a:gd name="connsiteX1" fmla="*/ 110987 w 382782"/>
                <a:gd name="connsiteY1" fmla="*/ 483710 h 1177039"/>
                <a:gd name="connsiteX2" fmla="*/ 114184 w 382782"/>
                <a:gd name="connsiteY2" fmla="*/ 480513 h 1177039"/>
                <a:gd name="connsiteX3" fmla="*/ 43846 w 382782"/>
                <a:gd name="connsiteY3" fmla="*/ 829008 h 1177039"/>
                <a:gd name="connsiteX4" fmla="*/ 187720 w 382782"/>
                <a:gd name="connsiteY4" fmla="*/ 1167912 h 1177039"/>
                <a:gd name="connsiteX5" fmla="*/ 120579 w 382782"/>
                <a:gd name="connsiteY5" fmla="*/ 1052812 h 1177039"/>
                <a:gd name="connsiteX6" fmla="*/ 5479 w 382782"/>
                <a:gd name="connsiteY6" fmla="*/ 761867 h 1177039"/>
                <a:gd name="connsiteX7" fmla="*/ 34254 w 382782"/>
                <a:gd name="connsiteY7" fmla="*/ 765064 h 1177039"/>
                <a:gd name="connsiteX8" fmla="*/ 171734 w 382782"/>
                <a:gd name="connsiteY8" fmla="*/ 298273 h 1177039"/>
                <a:gd name="connsiteX9" fmla="*/ 130170 w 382782"/>
                <a:gd name="connsiteY9" fmla="*/ 359019 h 1177039"/>
                <a:gd name="connsiteX10" fmla="*/ 382749 w 382782"/>
                <a:gd name="connsiteY10" fmla="*/ 933 h 117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782" h="1177039">
                  <a:moveTo>
                    <a:pt x="382749" y="933"/>
                  </a:moveTo>
                  <a:cubicBezTo>
                    <a:pt x="379552" y="21715"/>
                    <a:pt x="155748" y="403780"/>
                    <a:pt x="110987" y="483710"/>
                  </a:cubicBezTo>
                  <a:cubicBezTo>
                    <a:pt x="66226" y="563640"/>
                    <a:pt x="125374" y="422963"/>
                    <a:pt x="114184" y="480513"/>
                  </a:cubicBezTo>
                  <a:cubicBezTo>
                    <a:pt x="102994" y="538063"/>
                    <a:pt x="31590" y="714442"/>
                    <a:pt x="43846" y="829008"/>
                  </a:cubicBezTo>
                  <a:cubicBezTo>
                    <a:pt x="56102" y="943574"/>
                    <a:pt x="174931" y="1130611"/>
                    <a:pt x="187720" y="1167912"/>
                  </a:cubicBezTo>
                  <a:cubicBezTo>
                    <a:pt x="200509" y="1205213"/>
                    <a:pt x="150952" y="1120486"/>
                    <a:pt x="120579" y="1052812"/>
                  </a:cubicBezTo>
                  <a:cubicBezTo>
                    <a:pt x="90205" y="985138"/>
                    <a:pt x="19866" y="809825"/>
                    <a:pt x="5479" y="761867"/>
                  </a:cubicBezTo>
                  <a:cubicBezTo>
                    <a:pt x="-8908" y="713909"/>
                    <a:pt x="6545" y="842330"/>
                    <a:pt x="34254" y="765064"/>
                  </a:cubicBezTo>
                  <a:cubicBezTo>
                    <a:pt x="61963" y="687798"/>
                    <a:pt x="155748" y="365947"/>
                    <a:pt x="171734" y="298273"/>
                  </a:cubicBezTo>
                  <a:cubicBezTo>
                    <a:pt x="187720" y="230599"/>
                    <a:pt x="99797" y="405378"/>
                    <a:pt x="130170" y="359019"/>
                  </a:cubicBezTo>
                  <a:cubicBezTo>
                    <a:pt x="160543" y="312660"/>
                    <a:pt x="385946" y="-19849"/>
                    <a:pt x="382749" y="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7995D0CA-681B-FA44-65A0-C14CBB92E830}"/>
                </a:ext>
              </a:extLst>
            </p:cNvPr>
            <p:cNvSpPr/>
            <p:nvPr/>
          </p:nvSpPr>
          <p:spPr>
            <a:xfrm>
              <a:off x="6025972" y="3070882"/>
              <a:ext cx="266177" cy="807932"/>
            </a:xfrm>
            <a:custGeom>
              <a:avLst/>
              <a:gdLst>
                <a:gd name="connsiteX0" fmla="*/ 266123 w 266177"/>
                <a:gd name="connsiteY0" fmla="*/ 1630 h 807932"/>
                <a:gd name="connsiteX1" fmla="*/ 19938 w 266177"/>
                <a:gd name="connsiteY1" fmla="*/ 490802 h 807932"/>
                <a:gd name="connsiteX2" fmla="*/ 74291 w 266177"/>
                <a:gd name="connsiteY2" fmla="*/ 458830 h 807932"/>
                <a:gd name="connsiteX3" fmla="*/ 61502 w 266177"/>
                <a:gd name="connsiteY3" fmla="*/ 794536 h 807932"/>
                <a:gd name="connsiteX4" fmla="*/ 93474 w 266177"/>
                <a:gd name="connsiteY4" fmla="*/ 733789 h 807932"/>
                <a:gd name="connsiteX5" fmla="*/ 112657 w 266177"/>
                <a:gd name="connsiteY5" fmla="*/ 807325 h 807932"/>
                <a:gd name="connsiteX6" fmla="*/ 208573 w 266177"/>
                <a:gd name="connsiteY6" fmla="*/ 768959 h 807932"/>
                <a:gd name="connsiteX7" fmla="*/ 221362 w 266177"/>
                <a:gd name="connsiteY7" fmla="*/ 772156 h 807932"/>
                <a:gd name="connsiteX8" fmla="*/ 141432 w 266177"/>
                <a:gd name="connsiteY8" fmla="*/ 653859 h 807932"/>
                <a:gd name="connsiteX9" fmla="*/ 7150 w 266177"/>
                <a:gd name="connsiteY9" fmla="*/ 324547 h 807932"/>
                <a:gd name="connsiteX10" fmla="*/ 42319 w 266177"/>
                <a:gd name="connsiteY10" fmla="*/ 330942 h 807932"/>
                <a:gd name="connsiteX11" fmla="*/ 266123 w 266177"/>
                <a:gd name="connsiteY11" fmla="*/ 1630 h 8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177" h="807932">
                  <a:moveTo>
                    <a:pt x="266123" y="1630"/>
                  </a:moveTo>
                  <a:cubicBezTo>
                    <a:pt x="262393" y="28273"/>
                    <a:pt x="51910" y="414602"/>
                    <a:pt x="19938" y="490802"/>
                  </a:cubicBezTo>
                  <a:cubicBezTo>
                    <a:pt x="-12034" y="567002"/>
                    <a:pt x="67364" y="408208"/>
                    <a:pt x="74291" y="458830"/>
                  </a:cubicBezTo>
                  <a:cubicBezTo>
                    <a:pt x="81218" y="509452"/>
                    <a:pt x="58305" y="748710"/>
                    <a:pt x="61502" y="794536"/>
                  </a:cubicBezTo>
                  <a:cubicBezTo>
                    <a:pt x="64699" y="840362"/>
                    <a:pt x="84948" y="731658"/>
                    <a:pt x="93474" y="733789"/>
                  </a:cubicBezTo>
                  <a:cubicBezTo>
                    <a:pt x="102000" y="735921"/>
                    <a:pt x="93474" y="801463"/>
                    <a:pt x="112657" y="807325"/>
                  </a:cubicBezTo>
                  <a:cubicBezTo>
                    <a:pt x="131840" y="813187"/>
                    <a:pt x="190456" y="774820"/>
                    <a:pt x="208573" y="768959"/>
                  </a:cubicBezTo>
                  <a:cubicBezTo>
                    <a:pt x="226690" y="763098"/>
                    <a:pt x="232552" y="791339"/>
                    <a:pt x="221362" y="772156"/>
                  </a:cubicBezTo>
                  <a:cubicBezTo>
                    <a:pt x="210172" y="752973"/>
                    <a:pt x="177134" y="728460"/>
                    <a:pt x="141432" y="653859"/>
                  </a:cubicBezTo>
                  <a:cubicBezTo>
                    <a:pt x="105730" y="579258"/>
                    <a:pt x="23669" y="378367"/>
                    <a:pt x="7150" y="324547"/>
                  </a:cubicBezTo>
                  <a:cubicBezTo>
                    <a:pt x="-9369" y="270727"/>
                    <a:pt x="2887" y="378900"/>
                    <a:pt x="42319" y="330942"/>
                  </a:cubicBezTo>
                  <a:cubicBezTo>
                    <a:pt x="81751" y="282984"/>
                    <a:pt x="269853" y="-25013"/>
                    <a:pt x="266123" y="1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E4D72BCB-248A-823E-F499-FADB62643966}"/>
                </a:ext>
              </a:extLst>
            </p:cNvPr>
            <p:cNvSpPr/>
            <p:nvPr/>
          </p:nvSpPr>
          <p:spPr>
            <a:xfrm>
              <a:off x="6250408" y="3312144"/>
              <a:ext cx="136327" cy="464483"/>
            </a:xfrm>
            <a:custGeom>
              <a:avLst/>
              <a:gdLst>
                <a:gd name="connsiteX0" fmla="*/ 12912 w 136327"/>
                <a:gd name="connsiteY0" fmla="*/ 158 h 464483"/>
                <a:gd name="connsiteX1" fmla="*/ 108828 w 136327"/>
                <a:gd name="connsiteY1" fmla="*/ 160018 h 464483"/>
                <a:gd name="connsiteX2" fmla="*/ 123 w 136327"/>
                <a:gd name="connsiteY2" fmla="*/ 367836 h 464483"/>
                <a:gd name="connsiteX3" fmla="*/ 86448 w 136327"/>
                <a:gd name="connsiteY3" fmla="*/ 287906 h 464483"/>
                <a:gd name="connsiteX4" fmla="*/ 48082 w 136327"/>
                <a:gd name="connsiteY4" fmla="*/ 463753 h 464483"/>
                <a:gd name="connsiteX5" fmla="*/ 128012 w 136327"/>
                <a:gd name="connsiteY5" fmla="*/ 207976 h 464483"/>
                <a:gd name="connsiteX6" fmla="*/ 124814 w 136327"/>
                <a:gd name="connsiteY6" fmla="*/ 131243 h 464483"/>
                <a:gd name="connsiteX7" fmla="*/ 12912 w 136327"/>
                <a:gd name="connsiteY7" fmla="*/ 158 h 46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327" h="464483">
                  <a:moveTo>
                    <a:pt x="12912" y="158"/>
                  </a:moveTo>
                  <a:cubicBezTo>
                    <a:pt x="10248" y="4954"/>
                    <a:pt x="110960" y="98738"/>
                    <a:pt x="108828" y="160018"/>
                  </a:cubicBezTo>
                  <a:cubicBezTo>
                    <a:pt x="106696" y="221298"/>
                    <a:pt x="3853" y="346521"/>
                    <a:pt x="123" y="367836"/>
                  </a:cubicBezTo>
                  <a:cubicBezTo>
                    <a:pt x="-3607" y="389151"/>
                    <a:pt x="78455" y="271920"/>
                    <a:pt x="86448" y="287906"/>
                  </a:cubicBezTo>
                  <a:cubicBezTo>
                    <a:pt x="94441" y="303892"/>
                    <a:pt x="41155" y="477075"/>
                    <a:pt x="48082" y="463753"/>
                  </a:cubicBezTo>
                  <a:cubicBezTo>
                    <a:pt x="55009" y="450431"/>
                    <a:pt x="115223" y="263394"/>
                    <a:pt x="128012" y="207976"/>
                  </a:cubicBezTo>
                  <a:cubicBezTo>
                    <a:pt x="140801" y="152558"/>
                    <a:pt x="138136" y="161616"/>
                    <a:pt x="124814" y="131243"/>
                  </a:cubicBezTo>
                  <a:cubicBezTo>
                    <a:pt x="111492" y="100870"/>
                    <a:pt x="15576" y="-4638"/>
                    <a:pt x="12912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3B40F5CD-3422-7201-5755-4B1CF261B673}"/>
                </a:ext>
              </a:extLst>
            </p:cNvPr>
            <p:cNvSpPr/>
            <p:nvPr/>
          </p:nvSpPr>
          <p:spPr>
            <a:xfrm>
              <a:off x="6426534" y="2347709"/>
              <a:ext cx="222536" cy="82576"/>
            </a:xfrm>
            <a:custGeom>
              <a:avLst/>
              <a:gdLst>
                <a:gd name="connsiteX0" fmla="*/ 3098 w 222536"/>
                <a:gd name="connsiteY0" fmla="*/ 75 h 82576"/>
                <a:gd name="connsiteX1" fmla="*/ 221401 w 222536"/>
                <a:gd name="connsiteY1" fmla="*/ 8313 h 82576"/>
                <a:gd name="connsiteX2" fmla="*/ 85477 w 222536"/>
                <a:gd name="connsiteY2" fmla="*/ 28907 h 82576"/>
                <a:gd name="connsiteX3" fmla="*/ 11336 w 222536"/>
                <a:gd name="connsiteY3" fmla="*/ 82453 h 82576"/>
                <a:gd name="connsiteX4" fmla="*/ 85477 w 222536"/>
                <a:gd name="connsiteY4" fmla="*/ 12432 h 82576"/>
                <a:gd name="connsiteX5" fmla="*/ 3098 w 222536"/>
                <a:gd name="connsiteY5" fmla="*/ 75 h 8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536" h="82576">
                  <a:moveTo>
                    <a:pt x="3098" y="75"/>
                  </a:moveTo>
                  <a:cubicBezTo>
                    <a:pt x="25752" y="-612"/>
                    <a:pt x="207671" y="3508"/>
                    <a:pt x="221401" y="8313"/>
                  </a:cubicBezTo>
                  <a:cubicBezTo>
                    <a:pt x="235131" y="13118"/>
                    <a:pt x="120488" y="16550"/>
                    <a:pt x="85477" y="28907"/>
                  </a:cubicBezTo>
                  <a:cubicBezTo>
                    <a:pt x="50466" y="41264"/>
                    <a:pt x="11336" y="85199"/>
                    <a:pt x="11336" y="82453"/>
                  </a:cubicBezTo>
                  <a:cubicBezTo>
                    <a:pt x="11336" y="79707"/>
                    <a:pt x="81358" y="26162"/>
                    <a:pt x="85477" y="12432"/>
                  </a:cubicBezTo>
                  <a:cubicBezTo>
                    <a:pt x="89596" y="-1298"/>
                    <a:pt x="-19556" y="762"/>
                    <a:pt x="3098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44D772C6-578B-C8AD-FC6F-A4097EF5A300}"/>
                </a:ext>
              </a:extLst>
            </p:cNvPr>
            <p:cNvSpPr/>
            <p:nvPr/>
          </p:nvSpPr>
          <p:spPr>
            <a:xfrm>
              <a:off x="6899133" y="1379838"/>
              <a:ext cx="287667" cy="168876"/>
            </a:xfrm>
            <a:custGeom>
              <a:avLst/>
              <a:gdLst>
                <a:gd name="connsiteX0" fmla="*/ 56 w 287667"/>
                <a:gd name="connsiteY0" fmla="*/ 0 h 168876"/>
                <a:gd name="connsiteX1" fmla="*/ 255429 w 287667"/>
                <a:gd name="connsiteY1" fmla="*/ 131805 h 168876"/>
                <a:gd name="connsiteX2" fmla="*/ 226597 w 287667"/>
                <a:gd name="connsiteY2" fmla="*/ 168876 h 168876"/>
                <a:gd name="connsiteX3" fmla="*/ 280143 w 287667"/>
                <a:gd name="connsiteY3" fmla="*/ 131805 h 168876"/>
                <a:gd name="connsiteX4" fmla="*/ 56 w 287667"/>
                <a:gd name="connsiteY4" fmla="*/ 0 h 16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67" h="168876">
                  <a:moveTo>
                    <a:pt x="56" y="0"/>
                  </a:moveTo>
                  <a:cubicBezTo>
                    <a:pt x="-4063" y="0"/>
                    <a:pt x="217672" y="103659"/>
                    <a:pt x="255429" y="131805"/>
                  </a:cubicBezTo>
                  <a:cubicBezTo>
                    <a:pt x="293186" y="159951"/>
                    <a:pt x="222478" y="168876"/>
                    <a:pt x="226597" y="168876"/>
                  </a:cubicBezTo>
                  <a:cubicBezTo>
                    <a:pt x="230716" y="168876"/>
                    <a:pt x="312408" y="157891"/>
                    <a:pt x="280143" y="131805"/>
                  </a:cubicBezTo>
                  <a:cubicBezTo>
                    <a:pt x="247878" y="105719"/>
                    <a:pt x="4175" y="0"/>
                    <a:pt x="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48A30498-EEBF-43A8-81EB-0167DB7575CB}"/>
                </a:ext>
              </a:extLst>
            </p:cNvPr>
            <p:cNvSpPr/>
            <p:nvPr/>
          </p:nvSpPr>
          <p:spPr>
            <a:xfrm>
              <a:off x="7278130" y="2611309"/>
              <a:ext cx="309317" cy="150819"/>
            </a:xfrm>
            <a:custGeom>
              <a:avLst/>
              <a:gdLst>
                <a:gd name="connsiteX0" fmla="*/ 0 w 309317"/>
                <a:gd name="connsiteY0" fmla="*/ 45394 h 150819"/>
                <a:gd name="connsiteX1" fmla="*/ 123567 w 309317"/>
                <a:gd name="connsiteY1" fmla="*/ 131891 h 150819"/>
                <a:gd name="connsiteX2" fmla="*/ 102973 w 309317"/>
                <a:gd name="connsiteY2" fmla="*/ 148367 h 150819"/>
                <a:gd name="connsiteX3" fmla="*/ 197708 w 309317"/>
                <a:gd name="connsiteY3" fmla="*/ 94821 h 150819"/>
                <a:gd name="connsiteX4" fmla="*/ 308919 w 309317"/>
                <a:gd name="connsiteY4" fmla="*/ 86 h 150819"/>
                <a:gd name="connsiteX5" fmla="*/ 156519 w 309317"/>
                <a:gd name="connsiteY5" fmla="*/ 78345 h 150819"/>
                <a:gd name="connsiteX6" fmla="*/ 123567 w 309317"/>
                <a:gd name="connsiteY6" fmla="*/ 107177 h 150819"/>
                <a:gd name="connsiteX7" fmla="*/ 0 w 309317"/>
                <a:gd name="connsiteY7" fmla="*/ 45394 h 15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317" h="150819">
                  <a:moveTo>
                    <a:pt x="0" y="45394"/>
                  </a:moveTo>
                  <a:cubicBezTo>
                    <a:pt x="0" y="49513"/>
                    <a:pt x="123567" y="131891"/>
                    <a:pt x="123567" y="131891"/>
                  </a:cubicBezTo>
                  <a:cubicBezTo>
                    <a:pt x="140729" y="149053"/>
                    <a:pt x="90616" y="154545"/>
                    <a:pt x="102973" y="148367"/>
                  </a:cubicBezTo>
                  <a:cubicBezTo>
                    <a:pt x="115330" y="142189"/>
                    <a:pt x="163384" y="119534"/>
                    <a:pt x="197708" y="94821"/>
                  </a:cubicBezTo>
                  <a:cubicBezTo>
                    <a:pt x="232032" y="70108"/>
                    <a:pt x="315784" y="2832"/>
                    <a:pt x="308919" y="86"/>
                  </a:cubicBezTo>
                  <a:cubicBezTo>
                    <a:pt x="302054" y="-2660"/>
                    <a:pt x="187411" y="60497"/>
                    <a:pt x="156519" y="78345"/>
                  </a:cubicBezTo>
                  <a:cubicBezTo>
                    <a:pt x="125627" y="96193"/>
                    <a:pt x="143475" y="109237"/>
                    <a:pt x="123567" y="107177"/>
                  </a:cubicBezTo>
                  <a:cubicBezTo>
                    <a:pt x="103659" y="105118"/>
                    <a:pt x="0" y="41275"/>
                    <a:pt x="0" y="45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6A418872-52CE-D4CC-F2A9-B88543E6A781}"/>
                </a:ext>
              </a:extLst>
            </p:cNvPr>
            <p:cNvSpPr/>
            <p:nvPr/>
          </p:nvSpPr>
          <p:spPr>
            <a:xfrm>
              <a:off x="6529045" y="2704878"/>
              <a:ext cx="135429" cy="276593"/>
            </a:xfrm>
            <a:custGeom>
              <a:avLst/>
              <a:gdLst>
                <a:gd name="connsiteX0" fmla="*/ 135280 w 135429"/>
                <a:gd name="connsiteY0" fmla="*/ 222 h 276593"/>
                <a:gd name="connsiteX1" fmla="*/ 55905 w 135429"/>
                <a:gd name="connsiteY1" fmla="*/ 124047 h 276593"/>
                <a:gd name="connsiteX2" fmla="*/ 33680 w 135429"/>
                <a:gd name="connsiteY2" fmla="*/ 231997 h 276593"/>
                <a:gd name="connsiteX3" fmla="*/ 55905 w 135429"/>
                <a:gd name="connsiteY3" fmla="*/ 276447 h 276593"/>
                <a:gd name="connsiteX4" fmla="*/ 1930 w 135429"/>
                <a:gd name="connsiteY4" fmla="*/ 219297 h 276593"/>
                <a:gd name="connsiteX5" fmla="*/ 14630 w 135429"/>
                <a:gd name="connsiteY5" fmla="*/ 235172 h 276593"/>
                <a:gd name="connsiteX6" fmla="*/ 40030 w 135429"/>
                <a:gd name="connsiteY6" fmla="*/ 108172 h 276593"/>
                <a:gd name="connsiteX7" fmla="*/ 33680 w 135429"/>
                <a:gd name="connsiteY7" fmla="*/ 155797 h 276593"/>
                <a:gd name="connsiteX8" fmla="*/ 135280 w 135429"/>
                <a:gd name="connsiteY8" fmla="*/ 222 h 2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29" h="276593">
                  <a:moveTo>
                    <a:pt x="135280" y="222"/>
                  </a:moveTo>
                  <a:cubicBezTo>
                    <a:pt x="138984" y="-5070"/>
                    <a:pt x="72838" y="85418"/>
                    <a:pt x="55905" y="124047"/>
                  </a:cubicBezTo>
                  <a:cubicBezTo>
                    <a:pt x="38972" y="162676"/>
                    <a:pt x="33680" y="206597"/>
                    <a:pt x="33680" y="231997"/>
                  </a:cubicBezTo>
                  <a:cubicBezTo>
                    <a:pt x="33680" y="257397"/>
                    <a:pt x="61197" y="278564"/>
                    <a:pt x="55905" y="276447"/>
                  </a:cubicBezTo>
                  <a:cubicBezTo>
                    <a:pt x="50613" y="274330"/>
                    <a:pt x="1930" y="219297"/>
                    <a:pt x="1930" y="219297"/>
                  </a:cubicBezTo>
                  <a:cubicBezTo>
                    <a:pt x="-4949" y="212418"/>
                    <a:pt x="8280" y="253693"/>
                    <a:pt x="14630" y="235172"/>
                  </a:cubicBezTo>
                  <a:cubicBezTo>
                    <a:pt x="20980" y="216651"/>
                    <a:pt x="36855" y="121401"/>
                    <a:pt x="40030" y="108172"/>
                  </a:cubicBezTo>
                  <a:cubicBezTo>
                    <a:pt x="43205" y="94943"/>
                    <a:pt x="20451" y="169555"/>
                    <a:pt x="33680" y="155797"/>
                  </a:cubicBezTo>
                  <a:cubicBezTo>
                    <a:pt x="46909" y="142039"/>
                    <a:pt x="131576" y="5514"/>
                    <a:pt x="135280" y="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8BCD9CD2-2042-35FC-7496-9930BF286C95}"/>
                </a:ext>
              </a:extLst>
            </p:cNvPr>
            <p:cNvSpPr/>
            <p:nvPr/>
          </p:nvSpPr>
          <p:spPr>
            <a:xfrm>
              <a:off x="6597630" y="3051011"/>
              <a:ext cx="155362" cy="143533"/>
            </a:xfrm>
            <a:custGeom>
              <a:avLst/>
              <a:gdLst>
                <a:gd name="connsiteX0" fmla="*/ 20 w 155362"/>
                <a:gd name="connsiteY0" fmla="*/ 164 h 143533"/>
                <a:gd name="connsiteX1" fmla="*/ 111145 w 155362"/>
                <a:gd name="connsiteY1" fmla="*/ 44614 h 143533"/>
                <a:gd name="connsiteX2" fmla="*/ 152420 w 155362"/>
                <a:gd name="connsiteY2" fmla="*/ 143039 h 143533"/>
                <a:gd name="connsiteX3" fmla="*/ 146070 w 155362"/>
                <a:gd name="connsiteY3" fmla="*/ 79539 h 143533"/>
                <a:gd name="connsiteX4" fmla="*/ 98445 w 155362"/>
                <a:gd name="connsiteY4" fmla="*/ 9689 h 143533"/>
                <a:gd name="connsiteX5" fmla="*/ 101620 w 155362"/>
                <a:gd name="connsiteY5" fmla="*/ 28739 h 143533"/>
                <a:gd name="connsiteX6" fmla="*/ 20 w 155362"/>
                <a:gd name="connsiteY6" fmla="*/ 164 h 14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62" h="143533">
                  <a:moveTo>
                    <a:pt x="20" y="164"/>
                  </a:moveTo>
                  <a:cubicBezTo>
                    <a:pt x="1608" y="2810"/>
                    <a:pt x="85745" y="20802"/>
                    <a:pt x="111145" y="44614"/>
                  </a:cubicBezTo>
                  <a:cubicBezTo>
                    <a:pt x="136545" y="68427"/>
                    <a:pt x="146599" y="137218"/>
                    <a:pt x="152420" y="143039"/>
                  </a:cubicBezTo>
                  <a:cubicBezTo>
                    <a:pt x="158241" y="148860"/>
                    <a:pt x="155066" y="101764"/>
                    <a:pt x="146070" y="79539"/>
                  </a:cubicBezTo>
                  <a:cubicBezTo>
                    <a:pt x="137074" y="57314"/>
                    <a:pt x="98445" y="9689"/>
                    <a:pt x="98445" y="9689"/>
                  </a:cubicBezTo>
                  <a:cubicBezTo>
                    <a:pt x="91037" y="1222"/>
                    <a:pt x="114320" y="29797"/>
                    <a:pt x="101620" y="28739"/>
                  </a:cubicBezTo>
                  <a:cubicBezTo>
                    <a:pt x="88920" y="27681"/>
                    <a:pt x="-1568" y="-2482"/>
                    <a:pt x="20" y="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64F0EE58-33D6-8EBB-E90D-C66046882B30}"/>
                </a:ext>
              </a:extLst>
            </p:cNvPr>
            <p:cNvSpPr/>
            <p:nvPr/>
          </p:nvSpPr>
          <p:spPr>
            <a:xfrm>
              <a:off x="7164720" y="2793639"/>
              <a:ext cx="188584" cy="313228"/>
            </a:xfrm>
            <a:custGeom>
              <a:avLst/>
              <a:gdLst>
                <a:gd name="connsiteX0" fmla="*/ 1255 w 188584"/>
                <a:gd name="connsiteY0" fmla="*/ 361 h 313228"/>
                <a:gd name="connsiteX1" fmla="*/ 131430 w 188584"/>
                <a:gd name="connsiteY1" fmla="*/ 114661 h 313228"/>
                <a:gd name="connsiteX2" fmla="*/ 131430 w 188584"/>
                <a:gd name="connsiteY2" fmla="*/ 155936 h 313228"/>
                <a:gd name="connsiteX3" fmla="*/ 188580 w 188584"/>
                <a:gd name="connsiteY3" fmla="*/ 311511 h 313228"/>
                <a:gd name="connsiteX4" fmla="*/ 128255 w 188584"/>
                <a:gd name="connsiteY4" fmla="*/ 232136 h 313228"/>
                <a:gd name="connsiteX5" fmla="*/ 128255 w 188584"/>
                <a:gd name="connsiteY5" fmla="*/ 124186 h 313228"/>
                <a:gd name="connsiteX6" fmla="*/ 137780 w 188584"/>
                <a:gd name="connsiteY6" fmla="*/ 133711 h 313228"/>
                <a:gd name="connsiteX7" fmla="*/ 67930 w 188584"/>
                <a:gd name="connsiteY7" fmla="*/ 79736 h 313228"/>
                <a:gd name="connsiteX8" fmla="*/ 1255 w 188584"/>
                <a:gd name="connsiteY8" fmla="*/ 361 h 31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84" h="313228">
                  <a:moveTo>
                    <a:pt x="1255" y="361"/>
                  </a:moveTo>
                  <a:cubicBezTo>
                    <a:pt x="11838" y="6182"/>
                    <a:pt x="109734" y="88732"/>
                    <a:pt x="131430" y="114661"/>
                  </a:cubicBezTo>
                  <a:cubicBezTo>
                    <a:pt x="153126" y="140590"/>
                    <a:pt x="121905" y="123128"/>
                    <a:pt x="131430" y="155936"/>
                  </a:cubicBezTo>
                  <a:cubicBezTo>
                    <a:pt x="140955" y="188744"/>
                    <a:pt x="189109" y="298811"/>
                    <a:pt x="188580" y="311511"/>
                  </a:cubicBezTo>
                  <a:cubicBezTo>
                    <a:pt x="188051" y="324211"/>
                    <a:pt x="138309" y="263357"/>
                    <a:pt x="128255" y="232136"/>
                  </a:cubicBezTo>
                  <a:cubicBezTo>
                    <a:pt x="118201" y="200915"/>
                    <a:pt x="128255" y="124186"/>
                    <a:pt x="128255" y="124186"/>
                  </a:cubicBezTo>
                  <a:cubicBezTo>
                    <a:pt x="129842" y="107782"/>
                    <a:pt x="147834" y="141119"/>
                    <a:pt x="137780" y="133711"/>
                  </a:cubicBezTo>
                  <a:cubicBezTo>
                    <a:pt x="127726" y="126303"/>
                    <a:pt x="85922" y="98786"/>
                    <a:pt x="67930" y="79736"/>
                  </a:cubicBezTo>
                  <a:cubicBezTo>
                    <a:pt x="49938" y="60686"/>
                    <a:pt x="-9328" y="-5460"/>
                    <a:pt x="1255" y="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DB03F89-D047-77F5-241F-3624F95A4EE8}"/>
                </a:ext>
              </a:extLst>
            </p:cNvPr>
            <p:cNvSpPr/>
            <p:nvPr/>
          </p:nvSpPr>
          <p:spPr>
            <a:xfrm>
              <a:off x="7265148" y="3034352"/>
              <a:ext cx="441288" cy="268477"/>
            </a:xfrm>
            <a:custGeom>
              <a:avLst/>
              <a:gdLst>
                <a:gd name="connsiteX0" fmla="*/ 441288 w 441288"/>
                <a:gd name="connsiteY0" fmla="*/ 0 h 268477"/>
                <a:gd name="connsiteX1" fmla="*/ 304810 w 441288"/>
                <a:gd name="connsiteY1" fmla="*/ 150126 h 268477"/>
                <a:gd name="connsiteX2" fmla="*/ 159234 w 441288"/>
                <a:gd name="connsiteY2" fmla="*/ 213815 h 268477"/>
                <a:gd name="connsiteX3" fmla="*/ 191079 w 441288"/>
                <a:gd name="connsiteY3" fmla="*/ 168323 h 268477"/>
                <a:gd name="connsiteX4" fmla="*/ 10 w 441288"/>
                <a:gd name="connsiteY4" fmla="*/ 268406 h 268477"/>
                <a:gd name="connsiteX5" fmla="*/ 200177 w 441288"/>
                <a:gd name="connsiteY5" fmla="*/ 150126 h 268477"/>
                <a:gd name="connsiteX6" fmla="*/ 218374 w 441288"/>
                <a:gd name="connsiteY6" fmla="*/ 168323 h 268477"/>
                <a:gd name="connsiteX7" fmla="*/ 291162 w 441288"/>
                <a:gd name="connsiteY7" fmla="*/ 131929 h 268477"/>
                <a:gd name="connsiteX8" fmla="*/ 245670 w 441288"/>
                <a:gd name="connsiteY8" fmla="*/ 168323 h 268477"/>
                <a:gd name="connsiteX9" fmla="*/ 441288 w 441288"/>
                <a:gd name="connsiteY9" fmla="*/ 0 h 26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288" h="268477">
                  <a:moveTo>
                    <a:pt x="441288" y="0"/>
                  </a:moveTo>
                  <a:cubicBezTo>
                    <a:pt x="396553" y="57245"/>
                    <a:pt x="351819" y="114490"/>
                    <a:pt x="304810" y="150126"/>
                  </a:cubicBezTo>
                  <a:cubicBezTo>
                    <a:pt x="257801" y="185762"/>
                    <a:pt x="178189" y="210782"/>
                    <a:pt x="159234" y="213815"/>
                  </a:cubicBezTo>
                  <a:cubicBezTo>
                    <a:pt x="140279" y="216848"/>
                    <a:pt x="217616" y="159225"/>
                    <a:pt x="191079" y="168323"/>
                  </a:cubicBezTo>
                  <a:cubicBezTo>
                    <a:pt x="164542" y="177421"/>
                    <a:pt x="-1506" y="271439"/>
                    <a:pt x="10" y="268406"/>
                  </a:cubicBezTo>
                  <a:cubicBezTo>
                    <a:pt x="1526" y="265373"/>
                    <a:pt x="163783" y="166806"/>
                    <a:pt x="200177" y="150126"/>
                  </a:cubicBezTo>
                  <a:cubicBezTo>
                    <a:pt x="236571" y="133446"/>
                    <a:pt x="203210" y="171356"/>
                    <a:pt x="218374" y="168323"/>
                  </a:cubicBezTo>
                  <a:cubicBezTo>
                    <a:pt x="233538" y="165290"/>
                    <a:pt x="286613" y="131929"/>
                    <a:pt x="291162" y="131929"/>
                  </a:cubicBezTo>
                  <a:cubicBezTo>
                    <a:pt x="295711" y="131929"/>
                    <a:pt x="245670" y="168323"/>
                    <a:pt x="245670" y="168323"/>
                  </a:cubicBezTo>
                  <a:lnTo>
                    <a:pt x="44128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B4E3C816-1AE4-C358-F96B-44C1398ADEA1}"/>
                </a:ext>
              </a:extLst>
            </p:cNvPr>
            <p:cNvSpPr/>
            <p:nvPr/>
          </p:nvSpPr>
          <p:spPr>
            <a:xfrm>
              <a:off x="6368117" y="1752196"/>
              <a:ext cx="215886" cy="70078"/>
            </a:xfrm>
            <a:custGeom>
              <a:avLst/>
              <a:gdLst>
                <a:gd name="connsiteX0" fmla="*/ 26 w 215886"/>
                <a:gd name="connsiteY0" fmla="*/ 57010 h 70078"/>
                <a:gd name="connsiteX1" fmla="*/ 166577 w 215886"/>
                <a:gd name="connsiteY1" fmla="*/ 14555 h 70078"/>
                <a:gd name="connsiteX2" fmla="*/ 215563 w 215886"/>
                <a:gd name="connsiteY2" fmla="*/ 70073 h 70078"/>
                <a:gd name="connsiteX3" fmla="*/ 186172 w 215886"/>
                <a:gd name="connsiteY3" fmla="*/ 17821 h 70078"/>
                <a:gd name="connsiteX4" fmla="*/ 153514 w 215886"/>
                <a:gd name="connsiteY4" fmla="*/ 1493 h 70078"/>
                <a:gd name="connsiteX5" fmla="*/ 26 w 215886"/>
                <a:gd name="connsiteY5" fmla="*/ 57010 h 7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886" h="70078">
                  <a:moveTo>
                    <a:pt x="26" y="57010"/>
                  </a:moveTo>
                  <a:cubicBezTo>
                    <a:pt x="2203" y="59187"/>
                    <a:pt x="130654" y="12378"/>
                    <a:pt x="166577" y="14555"/>
                  </a:cubicBezTo>
                  <a:cubicBezTo>
                    <a:pt x="202500" y="16732"/>
                    <a:pt x="212297" y="69529"/>
                    <a:pt x="215563" y="70073"/>
                  </a:cubicBezTo>
                  <a:cubicBezTo>
                    <a:pt x="218829" y="70617"/>
                    <a:pt x="196513" y="29251"/>
                    <a:pt x="186172" y="17821"/>
                  </a:cubicBezTo>
                  <a:cubicBezTo>
                    <a:pt x="175831" y="6391"/>
                    <a:pt x="178007" y="-3950"/>
                    <a:pt x="153514" y="1493"/>
                  </a:cubicBezTo>
                  <a:cubicBezTo>
                    <a:pt x="129021" y="6936"/>
                    <a:pt x="-2151" y="54833"/>
                    <a:pt x="26" y="57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F12C69A8-E1DA-A9F7-604E-FA46C9B21274}"/>
                </a:ext>
              </a:extLst>
            </p:cNvPr>
            <p:cNvSpPr/>
            <p:nvPr/>
          </p:nvSpPr>
          <p:spPr>
            <a:xfrm>
              <a:off x="6397531" y="1657720"/>
              <a:ext cx="192726" cy="76587"/>
            </a:xfrm>
            <a:custGeom>
              <a:avLst/>
              <a:gdLst>
                <a:gd name="connsiteX0" fmla="*/ 3 w 192726"/>
                <a:gd name="connsiteY0" fmla="*/ 76374 h 76587"/>
                <a:gd name="connsiteX1" fmla="*/ 88178 w 192726"/>
                <a:gd name="connsiteY1" fmla="*/ 24123 h 76587"/>
                <a:gd name="connsiteX2" fmla="*/ 192680 w 192726"/>
                <a:gd name="connsiteY2" fmla="*/ 30654 h 76587"/>
                <a:gd name="connsiteX3" fmla="*/ 101240 w 192726"/>
                <a:gd name="connsiteY3" fmla="*/ 14326 h 76587"/>
                <a:gd name="connsiteX4" fmla="*/ 84912 w 192726"/>
                <a:gd name="connsiteY4" fmla="*/ 1263 h 76587"/>
                <a:gd name="connsiteX5" fmla="*/ 3 w 192726"/>
                <a:gd name="connsiteY5" fmla="*/ 76374 h 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26" h="76587">
                  <a:moveTo>
                    <a:pt x="3" y="76374"/>
                  </a:moveTo>
                  <a:cubicBezTo>
                    <a:pt x="547" y="80184"/>
                    <a:pt x="56065" y="31743"/>
                    <a:pt x="88178" y="24123"/>
                  </a:cubicBezTo>
                  <a:cubicBezTo>
                    <a:pt x="120291" y="16503"/>
                    <a:pt x="190503" y="32287"/>
                    <a:pt x="192680" y="30654"/>
                  </a:cubicBezTo>
                  <a:cubicBezTo>
                    <a:pt x="194857" y="29021"/>
                    <a:pt x="119201" y="19225"/>
                    <a:pt x="101240" y="14326"/>
                  </a:cubicBezTo>
                  <a:cubicBezTo>
                    <a:pt x="83279" y="9427"/>
                    <a:pt x="97975" y="-4180"/>
                    <a:pt x="84912" y="1263"/>
                  </a:cubicBezTo>
                  <a:cubicBezTo>
                    <a:pt x="71849" y="6706"/>
                    <a:pt x="-541" y="72564"/>
                    <a:pt x="3" y="76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67BBBCFD-2BF6-26C5-8667-2FF933A969DF}"/>
                </a:ext>
              </a:extLst>
            </p:cNvPr>
            <p:cNvSpPr/>
            <p:nvPr/>
          </p:nvSpPr>
          <p:spPr>
            <a:xfrm>
              <a:off x="6750214" y="1734008"/>
              <a:ext cx="176629" cy="196096"/>
            </a:xfrm>
            <a:custGeom>
              <a:avLst/>
              <a:gdLst>
                <a:gd name="connsiteX0" fmla="*/ 176366 w 176629"/>
                <a:gd name="connsiteY0" fmla="*/ 86 h 196096"/>
                <a:gd name="connsiteX1" fmla="*/ 137177 w 176629"/>
                <a:gd name="connsiteY1" fmla="*/ 133981 h 196096"/>
                <a:gd name="connsiteX2" fmla="*/ 150240 w 176629"/>
                <a:gd name="connsiteY2" fmla="*/ 196029 h 196096"/>
                <a:gd name="connsiteX3" fmla="*/ 78395 w 176629"/>
                <a:gd name="connsiteY3" fmla="*/ 147043 h 196096"/>
                <a:gd name="connsiteX4" fmla="*/ 17 w 176629"/>
                <a:gd name="connsiteY4" fmla="*/ 196029 h 196096"/>
                <a:gd name="connsiteX5" fmla="*/ 71863 w 176629"/>
                <a:gd name="connsiteY5" fmla="*/ 143778 h 196096"/>
                <a:gd name="connsiteX6" fmla="*/ 143709 w 176629"/>
                <a:gd name="connsiteY6" fmla="*/ 173169 h 196096"/>
                <a:gd name="connsiteX7" fmla="*/ 114317 w 176629"/>
                <a:gd name="connsiteY7" fmla="*/ 114386 h 196096"/>
                <a:gd name="connsiteX8" fmla="*/ 176366 w 176629"/>
                <a:gd name="connsiteY8" fmla="*/ 86 h 19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29" h="196096">
                  <a:moveTo>
                    <a:pt x="176366" y="86"/>
                  </a:moveTo>
                  <a:cubicBezTo>
                    <a:pt x="180176" y="3352"/>
                    <a:pt x="141531" y="101324"/>
                    <a:pt x="137177" y="133981"/>
                  </a:cubicBezTo>
                  <a:cubicBezTo>
                    <a:pt x="132823" y="166638"/>
                    <a:pt x="160037" y="193852"/>
                    <a:pt x="150240" y="196029"/>
                  </a:cubicBezTo>
                  <a:cubicBezTo>
                    <a:pt x="140443" y="198206"/>
                    <a:pt x="103432" y="147043"/>
                    <a:pt x="78395" y="147043"/>
                  </a:cubicBezTo>
                  <a:cubicBezTo>
                    <a:pt x="53358" y="147043"/>
                    <a:pt x="1106" y="196573"/>
                    <a:pt x="17" y="196029"/>
                  </a:cubicBezTo>
                  <a:cubicBezTo>
                    <a:pt x="-1072" y="195485"/>
                    <a:pt x="47914" y="147588"/>
                    <a:pt x="71863" y="143778"/>
                  </a:cubicBezTo>
                  <a:cubicBezTo>
                    <a:pt x="95812" y="139968"/>
                    <a:pt x="136633" y="178068"/>
                    <a:pt x="143709" y="173169"/>
                  </a:cubicBezTo>
                  <a:cubicBezTo>
                    <a:pt x="150785" y="168270"/>
                    <a:pt x="104520" y="141600"/>
                    <a:pt x="114317" y="114386"/>
                  </a:cubicBezTo>
                  <a:cubicBezTo>
                    <a:pt x="124114" y="87172"/>
                    <a:pt x="172556" y="-3180"/>
                    <a:pt x="176366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20F5840F-DB57-7AAC-3542-2A7548D2458A}"/>
              </a:ext>
            </a:extLst>
          </p:cNvPr>
          <p:cNvSpPr/>
          <p:nvPr/>
        </p:nvSpPr>
        <p:spPr>
          <a:xfrm>
            <a:off x="1867015" y="1353150"/>
            <a:ext cx="2153413" cy="686867"/>
          </a:xfrm>
          <a:custGeom>
            <a:avLst/>
            <a:gdLst>
              <a:gd name="connsiteX0" fmla="*/ 1978 w 2153413"/>
              <a:gd name="connsiteY0" fmla="*/ 686665 h 686867"/>
              <a:gd name="connsiteX1" fmla="*/ 1097249 w 2153413"/>
              <a:gd name="connsiteY1" fmla="*/ 33523 h 686867"/>
              <a:gd name="connsiteX2" fmla="*/ 906330 w 2153413"/>
              <a:gd name="connsiteY2" fmla="*/ 144054 h 686867"/>
              <a:gd name="connsiteX3" fmla="*/ 1740343 w 2153413"/>
              <a:gd name="connsiteY3" fmla="*/ 33523 h 686867"/>
              <a:gd name="connsiteX4" fmla="*/ 1680053 w 2153413"/>
              <a:gd name="connsiteY4" fmla="*/ 204345 h 686867"/>
              <a:gd name="connsiteX5" fmla="*/ 1881020 w 2153413"/>
              <a:gd name="connsiteY5" fmla="*/ 174199 h 686867"/>
              <a:gd name="connsiteX6" fmla="*/ 2152326 w 2153413"/>
              <a:gd name="connsiteY6" fmla="*/ 194296 h 686867"/>
              <a:gd name="connsiteX7" fmla="*/ 1971455 w 2153413"/>
              <a:gd name="connsiteY7" fmla="*/ 194296 h 686867"/>
              <a:gd name="connsiteX8" fmla="*/ 1850875 w 2153413"/>
              <a:gd name="connsiteY8" fmla="*/ 43571 h 686867"/>
              <a:gd name="connsiteX9" fmla="*/ 1137442 w 2153413"/>
              <a:gd name="connsiteY9" fmla="*/ 3377 h 686867"/>
              <a:gd name="connsiteX10" fmla="*/ 765653 w 2153413"/>
              <a:gd name="connsiteY10" fmla="*/ 113909 h 686867"/>
              <a:gd name="connsiteX11" fmla="*/ 825943 w 2153413"/>
              <a:gd name="connsiteY11" fmla="*/ 103861 h 686867"/>
              <a:gd name="connsiteX12" fmla="*/ 1978 w 2153413"/>
              <a:gd name="connsiteY12" fmla="*/ 686665 h 6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3413" h="686867">
                <a:moveTo>
                  <a:pt x="1978" y="686665"/>
                </a:moveTo>
                <a:cubicBezTo>
                  <a:pt x="47196" y="674942"/>
                  <a:pt x="946524" y="123958"/>
                  <a:pt x="1097249" y="33523"/>
                </a:cubicBezTo>
                <a:cubicBezTo>
                  <a:pt x="1247974" y="-56912"/>
                  <a:pt x="799148" y="144054"/>
                  <a:pt x="906330" y="144054"/>
                </a:cubicBezTo>
                <a:cubicBezTo>
                  <a:pt x="1013512" y="144054"/>
                  <a:pt x="1611389" y="23475"/>
                  <a:pt x="1740343" y="33523"/>
                </a:cubicBezTo>
                <a:cubicBezTo>
                  <a:pt x="1869297" y="43571"/>
                  <a:pt x="1656607" y="180899"/>
                  <a:pt x="1680053" y="204345"/>
                </a:cubicBezTo>
                <a:cubicBezTo>
                  <a:pt x="1703499" y="227791"/>
                  <a:pt x="1802308" y="175874"/>
                  <a:pt x="1881020" y="174199"/>
                </a:cubicBezTo>
                <a:cubicBezTo>
                  <a:pt x="1959732" y="172524"/>
                  <a:pt x="2137254" y="190947"/>
                  <a:pt x="2152326" y="194296"/>
                </a:cubicBezTo>
                <a:cubicBezTo>
                  <a:pt x="2167398" y="197645"/>
                  <a:pt x="2021697" y="219417"/>
                  <a:pt x="1971455" y="194296"/>
                </a:cubicBezTo>
                <a:cubicBezTo>
                  <a:pt x="1921213" y="169175"/>
                  <a:pt x="1989877" y="75391"/>
                  <a:pt x="1850875" y="43571"/>
                </a:cubicBezTo>
                <a:cubicBezTo>
                  <a:pt x="1711873" y="11751"/>
                  <a:pt x="1318312" y="-8346"/>
                  <a:pt x="1137442" y="3377"/>
                </a:cubicBezTo>
                <a:cubicBezTo>
                  <a:pt x="956572" y="15100"/>
                  <a:pt x="817569" y="97162"/>
                  <a:pt x="765653" y="113909"/>
                </a:cubicBezTo>
                <a:cubicBezTo>
                  <a:pt x="713737" y="130656"/>
                  <a:pt x="951547" y="10076"/>
                  <a:pt x="825943" y="103861"/>
                </a:cubicBezTo>
                <a:cubicBezTo>
                  <a:pt x="700339" y="197646"/>
                  <a:pt x="-43240" y="698388"/>
                  <a:pt x="1978" y="6866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2847C211-2A6D-725F-1344-81ABF1A61913}"/>
              </a:ext>
            </a:extLst>
          </p:cNvPr>
          <p:cNvSpPr/>
          <p:nvPr/>
        </p:nvSpPr>
        <p:spPr>
          <a:xfrm>
            <a:off x="1695586" y="1044781"/>
            <a:ext cx="2497240" cy="1329298"/>
          </a:xfrm>
          <a:custGeom>
            <a:avLst/>
            <a:gdLst>
              <a:gd name="connsiteX0" fmla="*/ 324133 w 2497240"/>
              <a:gd name="connsiteY0" fmla="*/ 472520 h 1329298"/>
              <a:gd name="connsiteX1" fmla="*/ 957179 w 2497240"/>
              <a:gd name="connsiteY1" fmla="*/ 291650 h 1329298"/>
              <a:gd name="connsiteX2" fmla="*/ 987324 w 2497240"/>
              <a:gd name="connsiteY2" fmla="*/ 201215 h 1329298"/>
              <a:gd name="connsiteX3" fmla="*/ 1921821 w 2497240"/>
              <a:gd name="connsiteY3" fmla="*/ 201215 h 1329298"/>
              <a:gd name="connsiteX4" fmla="*/ 1972062 w 2497240"/>
              <a:gd name="connsiteY4" fmla="*/ 231360 h 1329298"/>
              <a:gd name="connsiteX5" fmla="*/ 1419403 w 2497240"/>
              <a:gd name="connsiteY5" fmla="*/ 248 h 1329298"/>
              <a:gd name="connsiteX6" fmla="*/ 2494577 w 2497240"/>
              <a:gd name="connsiteY6" fmla="*/ 281601 h 1329298"/>
              <a:gd name="connsiteX7" fmla="*/ 1700757 w 2497240"/>
              <a:gd name="connsiteY7" fmla="*/ 251456 h 1329298"/>
              <a:gd name="connsiteX8" fmla="*/ 957179 w 2497240"/>
              <a:gd name="connsiteY8" fmla="*/ 251456 h 1329298"/>
              <a:gd name="connsiteX9" fmla="*/ 113117 w 2497240"/>
              <a:gd name="connsiteY9" fmla="*/ 894551 h 1329298"/>
              <a:gd name="connsiteX10" fmla="*/ 183456 w 2497240"/>
              <a:gd name="connsiteY10" fmla="*/ 874454 h 1329298"/>
              <a:gd name="connsiteX11" fmla="*/ 173407 w 2497240"/>
              <a:gd name="connsiteY11" fmla="*/ 1065373 h 1329298"/>
              <a:gd name="connsiteX12" fmla="*/ 243746 w 2497240"/>
              <a:gd name="connsiteY12" fmla="*/ 1055324 h 1329298"/>
              <a:gd name="connsiteX13" fmla="*/ 2585 w 2497240"/>
              <a:gd name="connsiteY13" fmla="*/ 1316582 h 1329298"/>
              <a:gd name="connsiteX14" fmla="*/ 424616 w 2497240"/>
              <a:gd name="connsiteY14" fmla="*/ 593100 h 1329298"/>
              <a:gd name="connsiteX15" fmla="*/ 545196 w 2497240"/>
              <a:gd name="connsiteY15" fmla="*/ 321795 h 1329298"/>
              <a:gd name="connsiteX16" fmla="*/ 1208388 w 2497240"/>
              <a:gd name="connsiteY16" fmla="*/ 281601 h 1329298"/>
              <a:gd name="connsiteX17" fmla="*/ 1268678 w 2497240"/>
              <a:gd name="connsiteY17" fmla="*/ 231360 h 1329298"/>
              <a:gd name="connsiteX18" fmla="*/ 2162981 w 2497240"/>
              <a:gd name="connsiteY18" fmla="*/ 251456 h 1329298"/>
              <a:gd name="connsiteX19" fmla="*/ 324133 w 2497240"/>
              <a:gd name="connsiteY19" fmla="*/ 472520 h 132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97240" h="1329298">
                <a:moveTo>
                  <a:pt x="324133" y="472520"/>
                </a:moveTo>
                <a:cubicBezTo>
                  <a:pt x="123166" y="479219"/>
                  <a:pt x="846647" y="336867"/>
                  <a:pt x="957179" y="291650"/>
                </a:cubicBezTo>
                <a:cubicBezTo>
                  <a:pt x="1067711" y="246433"/>
                  <a:pt x="826550" y="216287"/>
                  <a:pt x="987324" y="201215"/>
                </a:cubicBezTo>
                <a:cubicBezTo>
                  <a:pt x="1148098" y="186143"/>
                  <a:pt x="1921821" y="201215"/>
                  <a:pt x="1921821" y="201215"/>
                </a:cubicBezTo>
                <a:cubicBezTo>
                  <a:pt x="2085944" y="206239"/>
                  <a:pt x="2055798" y="264854"/>
                  <a:pt x="1972062" y="231360"/>
                </a:cubicBezTo>
                <a:cubicBezTo>
                  <a:pt x="1888326" y="197866"/>
                  <a:pt x="1332317" y="-8126"/>
                  <a:pt x="1419403" y="248"/>
                </a:cubicBezTo>
                <a:cubicBezTo>
                  <a:pt x="1506489" y="8621"/>
                  <a:pt x="2447685" y="239733"/>
                  <a:pt x="2494577" y="281601"/>
                </a:cubicBezTo>
                <a:cubicBezTo>
                  <a:pt x="2541469" y="323469"/>
                  <a:pt x="1956990" y="256480"/>
                  <a:pt x="1700757" y="251456"/>
                </a:cubicBezTo>
                <a:cubicBezTo>
                  <a:pt x="1444524" y="246432"/>
                  <a:pt x="1221786" y="144274"/>
                  <a:pt x="957179" y="251456"/>
                </a:cubicBezTo>
                <a:cubicBezTo>
                  <a:pt x="692572" y="358638"/>
                  <a:pt x="242071" y="790718"/>
                  <a:pt x="113117" y="894551"/>
                </a:cubicBezTo>
                <a:cubicBezTo>
                  <a:pt x="-15837" y="998384"/>
                  <a:pt x="173408" y="845984"/>
                  <a:pt x="183456" y="874454"/>
                </a:cubicBezTo>
                <a:cubicBezTo>
                  <a:pt x="193504" y="902924"/>
                  <a:pt x="163359" y="1035228"/>
                  <a:pt x="173407" y="1065373"/>
                </a:cubicBezTo>
                <a:cubicBezTo>
                  <a:pt x="183455" y="1095518"/>
                  <a:pt x="272216" y="1013456"/>
                  <a:pt x="243746" y="1055324"/>
                </a:cubicBezTo>
                <a:cubicBezTo>
                  <a:pt x="215276" y="1097192"/>
                  <a:pt x="-27560" y="1393619"/>
                  <a:pt x="2585" y="1316582"/>
                </a:cubicBezTo>
                <a:cubicBezTo>
                  <a:pt x="32730" y="1239545"/>
                  <a:pt x="334181" y="758898"/>
                  <a:pt x="424616" y="593100"/>
                </a:cubicBezTo>
                <a:cubicBezTo>
                  <a:pt x="515051" y="427302"/>
                  <a:pt x="414567" y="373711"/>
                  <a:pt x="545196" y="321795"/>
                </a:cubicBezTo>
                <a:cubicBezTo>
                  <a:pt x="675825" y="269879"/>
                  <a:pt x="1087808" y="296673"/>
                  <a:pt x="1208388" y="281601"/>
                </a:cubicBezTo>
                <a:cubicBezTo>
                  <a:pt x="1328968" y="266528"/>
                  <a:pt x="1268678" y="231360"/>
                  <a:pt x="1268678" y="231360"/>
                </a:cubicBezTo>
                <a:lnTo>
                  <a:pt x="2162981" y="251456"/>
                </a:lnTo>
                <a:cubicBezTo>
                  <a:pt x="2010581" y="291649"/>
                  <a:pt x="525100" y="465821"/>
                  <a:pt x="324133" y="4725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DA83C49B-56CE-1086-4F3A-DE1E64B8FD42}"/>
              </a:ext>
            </a:extLst>
          </p:cNvPr>
          <p:cNvSpPr/>
          <p:nvPr/>
        </p:nvSpPr>
        <p:spPr>
          <a:xfrm>
            <a:off x="6581591" y="1115367"/>
            <a:ext cx="1316413" cy="1914835"/>
          </a:xfrm>
          <a:custGeom>
            <a:avLst/>
            <a:gdLst>
              <a:gd name="connsiteX0" fmla="*/ 1316413 w 1316413"/>
              <a:gd name="connsiteY0" fmla="*/ 0 h 1914835"/>
              <a:gd name="connsiteX1" fmla="*/ 723561 w 1316413"/>
              <a:gd name="connsiteY1" fmla="*/ 251209 h 1914835"/>
              <a:gd name="connsiteX2" fmla="*/ 874286 w 1316413"/>
              <a:gd name="connsiteY2" fmla="*/ 221064 h 1914835"/>
              <a:gd name="connsiteX3" fmla="*/ 452255 w 1316413"/>
              <a:gd name="connsiteY3" fmla="*/ 411982 h 1914835"/>
              <a:gd name="connsiteX4" fmla="*/ 251288 w 1316413"/>
              <a:gd name="connsiteY4" fmla="*/ 693336 h 1914835"/>
              <a:gd name="connsiteX5" fmla="*/ 291482 w 1316413"/>
              <a:gd name="connsiteY5" fmla="*/ 693336 h 1914835"/>
              <a:gd name="connsiteX6" fmla="*/ 160853 w 1316413"/>
              <a:gd name="connsiteY6" fmla="*/ 1115367 h 1914835"/>
              <a:gd name="connsiteX7" fmla="*/ 221143 w 1316413"/>
              <a:gd name="connsiteY7" fmla="*/ 1175657 h 1914835"/>
              <a:gd name="connsiteX8" fmla="*/ 60369 w 1316413"/>
              <a:gd name="connsiteY8" fmla="*/ 1587640 h 1914835"/>
              <a:gd name="connsiteX9" fmla="*/ 60369 w 1316413"/>
              <a:gd name="connsiteY9" fmla="*/ 1909187 h 1914835"/>
              <a:gd name="connsiteX10" fmla="*/ 110611 w 1316413"/>
              <a:gd name="connsiteY10" fmla="*/ 1657978 h 1914835"/>
              <a:gd name="connsiteX11" fmla="*/ 79 w 1316413"/>
              <a:gd name="connsiteY11" fmla="*/ 1909187 h 1914835"/>
              <a:gd name="connsiteX12" fmla="*/ 130708 w 1316413"/>
              <a:gd name="connsiteY12" fmla="*/ 1356528 h 1914835"/>
              <a:gd name="connsiteX13" fmla="*/ 502497 w 1316413"/>
              <a:gd name="connsiteY13" fmla="*/ 301451 h 1914835"/>
              <a:gd name="connsiteX14" fmla="*/ 884334 w 1316413"/>
              <a:gd name="connsiteY14" fmla="*/ 261257 h 1914835"/>
              <a:gd name="connsiteX15" fmla="*/ 1266172 w 1316413"/>
              <a:gd name="connsiteY15" fmla="*/ 200967 h 1914835"/>
              <a:gd name="connsiteX16" fmla="*/ 1215930 w 1316413"/>
              <a:gd name="connsiteY16" fmla="*/ 291402 h 1914835"/>
              <a:gd name="connsiteX17" fmla="*/ 1055156 w 1316413"/>
              <a:gd name="connsiteY17" fmla="*/ 221064 h 1914835"/>
              <a:gd name="connsiteX18" fmla="*/ 1266172 w 1316413"/>
              <a:gd name="connsiteY18" fmla="*/ 50242 h 1914835"/>
              <a:gd name="connsiteX19" fmla="*/ 1316413 w 1316413"/>
              <a:gd name="connsiteY19" fmla="*/ 0 h 191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6413" h="1914835">
                <a:moveTo>
                  <a:pt x="1316413" y="0"/>
                </a:moveTo>
                <a:cubicBezTo>
                  <a:pt x="1056831" y="107182"/>
                  <a:pt x="797249" y="214365"/>
                  <a:pt x="723561" y="251209"/>
                </a:cubicBezTo>
                <a:cubicBezTo>
                  <a:pt x="649873" y="288053"/>
                  <a:pt x="919504" y="194269"/>
                  <a:pt x="874286" y="221064"/>
                </a:cubicBezTo>
                <a:cubicBezTo>
                  <a:pt x="829068" y="247859"/>
                  <a:pt x="556088" y="333270"/>
                  <a:pt x="452255" y="411982"/>
                </a:cubicBezTo>
                <a:cubicBezTo>
                  <a:pt x="348422" y="490694"/>
                  <a:pt x="251288" y="693336"/>
                  <a:pt x="251288" y="693336"/>
                </a:cubicBezTo>
                <a:cubicBezTo>
                  <a:pt x="224493" y="740228"/>
                  <a:pt x="306554" y="622998"/>
                  <a:pt x="291482" y="693336"/>
                </a:cubicBezTo>
                <a:cubicBezTo>
                  <a:pt x="276410" y="763674"/>
                  <a:pt x="160853" y="1115367"/>
                  <a:pt x="160853" y="1115367"/>
                </a:cubicBezTo>
                <a:cubicBezTo>
                  <a:pt x="149130" y="1195754"/>
                  <a:pt x="237890" y="1096945"/>
                  <a:pt x="221143" y="1175657"/>
                </a:cubicBezTo>
                <a:cubicBezTo>
                  <a:pt x="204396" y="1254369"/>
                  <a:pt x="87165" y="1465385"/>
                  <a:pt x="60369" y="1587640"/>
                </a:cubicBezTo>
                <a:cubicBezTo>
                  <a:pt x="33573" y="1709895"/>
                  <a:pt x="51995" y="1897464"/>
                  <a:pt x="60369" y="1909187"/>
                </a:cubicBezTo>
                <a:cubicBezTo>
                  <a:pt x="68743" y="1920910"/>
                  <a:pt x="120659" y="1657978"/>
                  <a:pt x="110611" y="1657978"/>
                </a:cubicBezTo>
                <a:cubicBezTo>
                  <a:pt x="100563" y="1657978"/>
                  <a:pt x="-3270" y="1959429"/>
                  <a:pt x="79" y="1909187"/>
                </a:cubicBezTo>
                <a:cubicBezTo>
                  <a:pt x="3428" y="1858945"/>
                  <a:pt x="46972" y="1624484"/>
                  <a:pt x="130708" y="1356528"/>
                </a:cubicBezTo>
                <a:cubicBezTo>
                  <a:pt x="214444" y="1088572"/>
                  <a:pt x="376893" y="483996"/>
                  <a:pt x="502497" y="301451"/>
                </a:cubicBezTo>
                <a:cubicBezTo>
                  <a:pt x="628101" y="118906"/>
                  <a:pt x="757055" y="278004"/>
                  <a:pt x="884334" y="261257"/>
                </a:cubicBezTo>
                <a:cubicBezTo>
                  <a:pt x="1011613" y="244510"/>
                  <a:pt x="1210906" y="195943"/>
                  <a:pt x="1266172" y="200967"/>
                </a:cubicBezTo>
                <a:cubicBezTo>
                  <a:pt x="1321438" y="205991"/>
                  <a:pt x="1251099" y="288053"/>
                  <a:pt x="1215930" y="291402"/>
                </a:cubicBezTo>
                <a:cubicBezTo>
                  <a:pt x="1180761" y="294751"/>
                  <a:pt x="1046782" y="261257"/>
                  <a:pt x="1055156" y="221064"/>
                </a:cubicBezTo>
                <a:cubicBezTo>
                  <a:pt x="1063530" y="180871"/>
                  <a:pt x="1266172" y="50242"/>
                  <a:pt x="1266172" y="50242"/>
                </a:cubicBezTo>
                <a:lnTo>
                  <a:pt x="131641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3859291-2EB3-AE78-3010-1023255F968C}"/>
              </a:ext>
            </a:extLst>
          </p:cNvPr>
          <p:cNvSpPr/>
          <p:nvPr/>
        </p:nvSpPr>
        <p:spPr>
          <a:xfrm>
            <a:off x="7745381" y="1042199"/>
            <a:ext cx="1438935" cy="525602"/>
          </a:xfrm>
          <a:custGeom>
            <a:avLst/>
            <a:gdLst>
              <a:gd name="connsiteX0" fmla="*/ 1898 w 1438935"/>
              <a:gd name="connsiteY0" fmla="*/ 525344 h 525602"/>
              <a:gd name="connsiteX1" fmla="*/ 1067023 w 1438935"/>
              <a:gd name="connsiteY1" fmla="*/ 274135 h 525602"/>
              <a:gd name="connsiteX2" fmla="*/ 866056 w 1438935"/>
              <a:gd name="connsiteY2" fmla="*/ 153555 h 525602"/>
              <a:gd name="connsiteX3" fmla="*/ 1438812 w 1438935"/>
              <a:gd name="connsiteY3" fmla="*/ 73168 h 525602"/>
              <a:gd name="connsiteX4" fmla="*/ 916298 w 1438935"/>
              <a:gd name="connsiteY4" fmla="*/ 2830 h 525602"/>
              <a:gd name="connsiteX5" fmla="*/ 775621 w 1438935"/>
              <a:gd name="connsiteY5" fmla="*/ 173652 h 525602"/>
              <a:gd name="connsiteX6" fmla="*/ 805766 w 1438935"/>
              <a:gd name="connsiteY6" fmla="*/ 223893 h 525602"/>
              <a:gd name="connsiteX7" fmla="*/ 1898 w 1438935"/>
              <a:gd name="connsiteY7" fmla="*/ 525344 h 52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8935" h="525602">
                <a:moveTo>
                  <a:pt x="1898" y="525344"/>
                </a:moveTo>
                <a:cubicBezTo>
                  <a:pt x="45441" y="533718"/>
                  <a:pt x="922997" y="336100"/>
                  <a:pt x="1067023" y="274135"/>
                </a:cubicBezTo>
                <a:cubicBezTo>
                  <a:pt x="1211049" y="212170"/>
                  <a:pt x="804091" y="187049"/>
                  <a:pt x="866056" y="153555"/>
                </a:cubicBezTo>
                <a:cubicBezTo>
                  <a:pt x="928021" y="120060"/>
                  <a:pt x="1430438" y="98289"/>
                  <a:pt x="1438812" y="73168"/>
                </a:cubicBezTo>
                <a:cubicBezTo>
                  <a:pt x="1447186" y="48047"/>
                  <a:pt x="1026830" y="-13917"/>
                  <a:pt x="916298" y="2830"/>
                </a:cubicBezTo>
                <a:cubicBezTo>
                  <a:pt x="805766" y="19577"/>
                  <a:pt x="794043" y="136808"/>
                  <a:pt x="775621" y="173652"/>
                </a:cubicBezTo>
                <a:cubicBezTo>
                  <a:pt x="757199" y="210496"/>
                  <a:pt x="934720" y="160254"/>
                  <a:pt x="805766" y="223893"/>
                </a:cubicBezTo>
                <a:cubicBezTo>
                  <a:pt x="676812" y="287532"/>
                  <a:pt x="-41645" y="516970"/>
                  <a:pt x="1898" y="52534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4FE89276-8371-B23D-17A1-80E62518363D}"/>
              </a:ext>
            </a:extLst>
          </p:cNvPr>
          <p:cNvSpPr/>
          <p:nvPr/>
        </p:nvSpPr>
        <p:spPr>
          <a:xfrm>
            <a:off x="6163177" y="2738061"/>
            <a:ext cx="470346" cy="3484255"/>
          </a:xfrm>
          <a:custGeom>
            <a:avLst/>
            <a:gdLst>
              <a:gd name="connsiteX0" fmla="*/ 468735 w 470346"/>
              <a:gd name="connsiteY0" fmla="*/ 5139 h 3484255"/>
              <a:gd name="connsiteX1" fmla="*/ 177333 w 470346"/>
              <a:gd name="connsiteY1" fmla="*/ 748717 h 3484255"/>
              <a:gd name="connsiteX2" fmla="*/ 408445 w 470346"/>
              <a:gd name="connsiteY2" fmla="*/ 658282 h 3484255"/>
              <a:gd name="connsiteX3" fmla="*/ 197430 w 470346"/>
              <a:gd name="connsiteY3" fmla="*/ 939636 h 3484255"/>
              <a:gd name="connsiteX4" fmla="*/ 338107 w 470346"/>
              <a:gd name="connsiteY4" fmla="*/ 1291328 h 3484255"/>
              <a:gd name="connsiteX5" fmla="*/ 438590 w 470346"/>
              <a:gd name="connsiteY5" fmla="*/ 1673165 h 3484255"/>
              <a:gd name="connsiteX6" fmla="*/ 36656 w 470346"/>
              <a:gd name="connsiteY6" fmla="*/ 2135390 h 3484255"/>
              <a:gd name="connsiteX7" fmla="*/ 448638 w 470346"/>
              <a:gd name="connsiteY7" fmla="*/ 1904277 h 3484255"/>
              <a:gd name="connsiteX8" fmla="*/ 16559 w 470346"/>
              <a:gd name="connsiteY8" fmla="*/ 2778484 h 3484255"/>
              <a:gd name="connsiteX9" fmla="*/ 96946 w 470346"/>
              <a:gd name="connsiteY9" fmla="*/ 3481869 h 3484255"/>
              <a:gd name="connsiteX10" fmla="*/ 167285 w 470346"/>
              <a:gd name="connsiteY10" fmla="*/ 2929209 h 3484255"/>
              <a:gd name="connsiteX11" fmla="*/ 358203 w 470346"/>
              <a:gd name="connsiteY11" fmla="*/ 1050168 h 3484255"/>
              <a:gd name="connsiteX12" fmla="*/ 297913 w 470346"/>
              <a:gd name="connsiteY12" fmla="*/ 1180796 h 3484255"/>
              <a:gd name="connsiteX13" fmla="*/ 468735 w 470346"/>
              <a:gd name="connsiteY13" fmla="*/ 5139 h 34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346" h="3484255">
                <a:moveTo>
                  <a:pt x="468735" y="5139"/>
                </a:moveTo>
                <a:cubicBezTo>
                  <a:pt x="448638" y="-66874"/>
                  <a:pt x="187381" y="639860"/>
                  <a:pt x="177333" y="748717"/>
                </a:cubicBezTo>
                <a:cubicBezTo>
                  <a:pt x="167285" y="857574"/>
                  <a:pt x="405095" y="626462"/>
                  <a:pt x="408445" y="658282"/>
                </a:cubicBezTo>
                <a:cubicBezTo>
                  <a:pt x="411795" y="690102"/>
                  <a:pt x="209153" y="834128"/>
                  <a:pt x="197430" y="939636"/>
                </a:cubicBezTo>
                <a:cubicBezTo>
                  <a:pt x="185707" y="1045144"/>
                  <a:pt x="297914" y="1169073"/>
                  <a:pt x="338107" y="1291328"/>
                </a:cubicBezTo>
                <a:cubicBezTo>
                  <a:pt x="378300" y="1413583"/>
                  <a:pt x="488832" y="1532488"/>
                  <a:pt x="438590" y="1673165"/>
                </a:cubicBezTo>
                <a:cubicBezTo>
                  <a:pt x="388348" y="1813842"/>
                  <a:pt x="34981" y="2096871"/>
                  <a:pt x="36656" y="2135390"/>
                </a:cubicBezTo>
                <a:cubicBezTo>
                  <a:pt x="38331" y="2173909"/>
                  <a:pt x="451988" y="1797095"/>
                  <a:pt x="448638" y="1904277"/>
                </a:cubicBezTo>
                <a:cubicBezTo>
                  <a:pt x="445288" y="2011459"/>
                  <a:pt x="75174" y="2515552"/>
                  <a:pt x="16559" y="2778484"/>
                </a:cubicBezTo>
                <a:cubicBezTo>
                  <a:pt x="-42056" y="3041416"/>
                  <a:pt x="71825" y="3456748"/>
                  <a:pt x="96946" y="3481869"/>
                </a:cubicBezTo>
                <a:cubicBezTo>
                  <a:pt x="122067" y="3506990"/>
                  <a:pt x="123742" y="3334493"/>
                  <a:pt x="167285" y="2929209"/>
                </a:cubicBezTo>
                <a:cubicBezTo>
                  <a:pt x="210828" y="2523926"/>
                  <a:pt x="336432" y="1341570"/>
                  <a:pt x="358203" y="1050168"/>
                </a:cubicBezTo>
                <a:cubicBezTo>
                  <a:pt x="379974" y="758766"/>
                  <a:pt x="281166" y="1354967"/>
                  <a:pt x="297913" y="1180796"/>
                </a:cubicBezTo>
                <a:cubicBezTo>
                  <a:pt x="314660" y="1006625"/>
                  <a:pt x="488832" y="77152"/>
                  <a:pt x="468735" y="51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F2F21322-B022-12C7-2A2D-6941A9FBE89B}"/>
              </a:ext>
            </a:extLst>
          </p:cNvPr>
          <p:cNvSpPr/>
          <p:nvPr/>
        </p:nvSpPr>
        <p:spPr>
          <a:xfrm>
            <a:off x="8641582" y="1575342"/>
            <a:ext cx="2331221" cy="4262756"/>
          </a:xfrm>
          <a:custGeom>
            <a:avLst/>
            <a:gdLst>
              <a:gd name="connsiteX0" fmla="*/ 0 w 2331221"/>
              <a:gd name="connsiteY0" fmla="*/ 2249 h 4262756"/>
              <a:gd name="connsiteX1" fmla="*/ 984739 w 2331221"/>
              <a:gd name="connsiteY1" fmla="*/ 213265 h 4262756"/>
              <a:gd name="connsiteX2" fmla="*/ 874207 w 2331221"/>
              <a:gd name="connsiteY2" fmla="*/ 102733 h 4262756"/>
              <a:gd name="connsiteX3" fmla="*/ 1688123 w 2331221"/>
              <a:gd name="connsiteY3" fmla="*/ 786021 h 4262756"/>
              <a:gd name="connsiteX4" fmla="*/ 1175658 w 2331221"/>
              <a:gd name="connsiteY4" fmla="*/ 494618 h 4262756"/>
              <a:gd name="connsiteX5" fmla="*/ 653143 w 2331221"/>
              <a:gd name="connsiteY5" fmla="*/ 504667 h 4262756"/>
              <a:gd name="connsiteX6" fmla="*/ 1024932 w 2331221"/>
              <a:gd name="connsiteY6" fmla="*/ 745827 h 4262756"/>
              <a:gd name="connsiteX7" fmla="*/ 1446963 w 2331221"/>
              <a:gd name="connsiteY7" fmla="*/ 1167858 h 4262756"/>
              <a:gd name="connsiteX8" fmla="*/ 1567543 w 2331221"/>
              <a:gd name="connsiteY8" fmla="*/ 1489405 h 4262756"/>
              <a:gd name="connsiteX9" fmla="*/ 1396721 w 2331221"/>
              <a:gd name="connsiteY9" fmla="*/ 1318583 h 4262756"/>
              <a:gd name="connsiteX10" fmla="*/ 1617785 w 2331221"/>
              <a:gd name="connsiteY10" fmla="*/ 2263128 h 4262756"/>
              <a:gd name="connsiteX11" fmla="*/ 1477108 w 2331221"/>
              <a:gd name="connsiteY11" fmla="*/ 2082258 h 4262756"/>
              <a:gd name="connsiteX12" fmla="*/ 1346480 w 2331221"/>
              <a:gd name="connsiteY12" fmla="*/ 2805739 h 4262756"/>
              <a:gd name="connsiteX13" fmla="*/ 1356528 w 2331221"/>
              <a:gd name="connsiteY13" fmla="*/ 2906223 h 4262756"/>
              <a:gd name="connsiteX14" fmla="*/ 1728317 w 2331221"/>
              <a:gd name="connsiteY14" fmla="*/ 3931155 h 4262756"/>
              <a:gd name="connsiteX15" fmla="*/ 1698172 w 2331221"/>
              <a:gd name="connsiteY15" fmla="*/ 3730188 h 4262756"/>
              <a:gd name="connsiteX16" fmla="*/ 2331218 w 2331221"/>
              <a:gd name="connsiteY16" fmla="*/ 4262750 h 4262756"/>
              <a:gd name="connsiteX17" fmla="*/ 1688123 w 2331221"/>
              <a:gd name="connsiteY17" fmla="*/ 3740236 h 4262756"/>
              <a:gd name="connsiteX18" fmla="*/ 1306286 w 2331221"/>
              <a:gd name="connsiteY18" fmla="*/ 2996658 h 4262756"/>
              <a:gd name="connsiteX19" fmla="*/ 1306286 w 2331221"/>
              <a:gd name="connsiteY19" fmla="*/ 1800904 h 4262756"/>
              <a:gd name="connsiteX20" fmla="*/ 763675 w 2331221"/>
              <a:gd name="connsiteY20" fmla="*/ 615199 h 4262756"/>
              <a:gd name="connsiteX21" fmla="*/ 1014884 w 2331221"/>
              <a:gd name="connsiteY21" fmla="*/ 735779 h 4262756"/>
              <a:gd name="connsiteX22" fmla="*/ 713433 w 2331221"/>
              <a:gd name="connsiteY22" fmla="*/ 92684 h 4262756"/>
              <a:gd name="connsiteX23" fmla="*/ 984739 w 2331221"/>
              <a:gd name="connsiteY23" fmla="*/ 374038 h 4262756"/>
              <a:gd name="connsiteX24" fmla="*/ 0 w 2331221"/>
              <a:gd name="connsiteY24" fmla="*/ 2249 h 426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1221" h="4262756">
                <a:moveTo>
                  <a:pt x="0" y="2249"/>
                </a:moveTo>
                <a:cubicBezTo>
                  <a:pt x="0" y="-24546"/>
                  <a:pt x="839038" y="196518"/>
                  <a:pt x="984739" y="213265"/>
                </a:cubicBezTo>
                <a:cubicBezTo>
                  <a:pt x="1130440" y="230012"/>
                  <a:pt x="756976" y="7274"/>
                  <a:pt x="874207" y="102733"/>
                </a:cubicBezTo>
                <a:cubicBezTo>
                  <a:pt x="991438" y="198192"/>
                  <a:pt x="1637881" y="720707"/>
                  <a:pt x="1688123" y="786021"/>
                </a:cubicBezTo>
                <a:cubicBezTo>
                  <a:pt x="1738365" y="851335"/>
                  <a:pt x="1348155" y="541510"/>
                  <a:pt x="1175658" y="494618"/>
                </a:cubicBezTo>
                <a:cubicBezTo>
                  <a:pt x="1003161" y="447726"/>
                  <a:pt x="678264" y="462799"/>
                  <a:pt x="653143" y="504667"/>
                </a:cubicBezTo>
                <a:cubicBezTo>
                  <a:pt x="628022" y="546535"/>
                  <a:pt x="892629" y="635295"/>
                  <a:pt x="1024932" y="745827"/>
                </a:cubicBezTo>
                <a:cubicBezTo>
                  <a:pt x="1157235" y="856359"/>
                  <a:pt x="1356528" y="1043928"/>
                  <a:pt x="1446963" y="1167858"/>
                </a:cubicBezTo>
                <a:cubicBezTo>
                  <a:pt x="1537398" y="1291788"/>
                  <a:pt x="1575917" y="1464284"/>
                  <a:pt x="1567543" y="1489405"/>
                </a:cubicBezTo>
                <a:cubicBezTo>
                  <a:pt x="1559169" y="1514526"/>
                  <a:pt x="1388347" y="1189629"/>
                  <a:pt x="1396721" y="1318583"/>
                </a:cubicBezTo>
                <a:cubicBezTo>
                  <a:pt x="1405095" y="1447537"/>
                  <a:pt x="1604387" y="2135849"/>
                  <a:pt x="1617785" y="2263128"/>
                </a:cubicBezTo>
                <a:cubicBezTo>
                  <a:pt x="1631183" y="2390407"/>
                  <a:pt x="1522326" y="1991823"/>
                  <a:pt x="1477108" y="2082258"/>
                </a:cubicBezTo>
                <a:cubicBezTo>
                  <a:pt x="1431891" y="2172693"/>
                  <a:pt x="1366577" y="2668412"/>
                  <a:pt x="1346480" y="2805739"/>
                </a:cubicBezTo>
                <a:cubicBezTo>
                  <a:pt x="1326383" y="2943066"/>
                  <a:pt x="1292889" y="2718654"/>
                  <a:pt x="1356528" y="2906223"/>
                </a:cubicBezTo>
                <a:cubicBezTo>
                  <a:pt x="1420167" y="3093792"/>
                  <a:pt x="1671376" y="3793828"/>
                  <a:pt x="1728317" y="3931155"/>
                </a:cubicBezTo>
                <a:cubicBezTo>
                  <a:pt x="1785258" y="4068483"/>
                  <a:pt x="1597688" y="3674922"/>
                  <a:pt x="1698172" y="3730188"/>
                </a:cubicBezTo>
                <a:cubicBezTo>
                  <a:pt x="1798656" y="3785454"/>
                  <a:pt x="2332893" y="4261075"/>
                  <a:pt x="2331218" y="4262750"/>
                </a:cubicBezTo>
                <a:cubicBezTo>
                  <a:pt x="2329543" y="4264425"/>
                  <a:pt x="1858945" y="3951251"/>
                  <a:pt x="1688123" y="3740236"/>
                </a:cubicBezTo>
                <a:cubicBezTo>
                  <a:pt x="1517301" y="3529221"/>
                  <a:pt x="1369925" y="3319880"/>
                  <a:pt x="1306286" y="2996658"/>
                </a:cubicBezTo>
                <a:cubicBezTo>
                  <a:pt x="1242647" y="2673436"/>
                  <a:pt x="1396721" y="2197814"/>
                  <a:pt x="1306286" y="1800904"/>
                </a:cubicBezTo>
                <a:cubicBezTo>
                  <a:pt x="1215851" y="1403994"/>
                  <a:pt x="812242" y="792720"/>
                  <a:pt x="763675" y="615199"/>
                </a:cubicBezTo>
                <a:cubicBezTo>
                  <a:pt x="715108" y="437678"/>
                  <a:pt x="1023258" y="822865"/>
                  <a:pt x="1014884" y="735779"/>
                </a:cubicBezTo>
                <a:cubicBezTo>
                  <a:pt x="1006510" y="648693"/>
                  <a:pt x="718457" y="152974"/>
                  <a:pt x="713433" y="92684"/>
                </a:cubicBezTo>
                <a:cubicBezTo>
                  <a:pt x="708409" y="32394"/>
                  <a:pt x="1100295" y="390785"/>
                  <a:pt x="984739" y="374038"/>
                </a:cubicBezTo>
                <a:cubicBezTo>
                  <a:pt x="869183" y="357291"/>
                  <a:pt x="0" y="29044"/>
                  <a:pt x="0" y="22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6E2F5457-2A54-221A-D221-298331E57E04}"/>
              </a:ext>
            </a:extLst>
          </p:cNvPr>
          <p:cNvSpPr/>
          <p:nvPr/>
        </p:nvSpPr>
        <p:spPr>
          <a:xfrm>
            <a:off x="10309248" y="3526759"/>
            <a:ext cx="830930" cy="2720684"/>
          </a:xfrm>
          <a:custGeom>
            <a:avLst/>
            <a:gdLst>
              <a:gd name="connsiteX0" fmla="*/ 361 w 830930"/>
              <a:gd name="connsiteY0" fmla="*/ 212 h 2720684"/>
              <a:gd name="connsiteX1" fmla="*/ 472633 w 830930"/>
              <a:gd name="connsiteY1" fmla="*/ 1005048 h 2720684"/>
              <a:gd name="connsiteX2" fmla="*/ 442488 w 830930"/>
              <a:gd name="connsiteY2" fmla="*/ 1145725 h 2720684"/>
              <a:gd name="connsiteX3" fmla="*/ 824326 w 830930"/>
              <a:gd name="connsiteY3" fmla="*/ 1628045 h 2720684"/>
              <a:gd name="connsiteX4" fmla="*/ 693697 w 830930"/>
              <a:gd name="connsiteY4" fmla="*/ 1617997 h 2720684"/>
              <a:gd name="connsiteX5" fmla="*/ 814277 w 830930"/>
              <a:gd name="connsiteY5" fmla="*/ 2713267 h 2720684"/>
              <a:gd name="connsiteX6" fmla="*/ 663552 w 830930"/>
              <a:gd name="connsiteY6" fmla="*/ 2060125 h 2720684"/>
              <a:gd name="connsiteX7" fmla="*/ 241521 w 830930"/>
              <a:gd name="connsiteY7" fmla="*/ 1316546 h 2720684"/>
              <a:gd name="connsiteX8" fmla="*/ 50603 w 830930"/>
              <a:gd name="connsiteY8" fmla="*/ 1025144 h 2720684"/>
              <a:gd name="connsiteX9" fmla="*/ 321908 w 830930"/>
              <a:gd name="connsiteY9" fmla="*/ 1336643 h 2720684"/>
              <a:gd name="connsiteX10" fmla="*/ 271666 w 830930"/>
              <a:gd name="connsiteY10" fmla="*/ 834226 h 2720684"/>
              <a:gd name="connsiteX11" fmla="*/ 392247 w 830930"/>
              <a:gd name="connsiteY11" fmla="*/ 914612 h 2720684"/>
              <a:gd name="connsiteX12" fmla="*/ 361 w 830930"/>
              <a:gd name="connsiteY12" fmla="*/ 212 h 272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930" h="2720684">
                <a:moveTo>
                  <a:pt x="361" y="212"/>
                </a:moveTo>
                <a:cubicBezTo>
                  <a:pt x="13759" y="15285"/>
                  <a:pt x="398945" y="814129"/>
                  <a:pt x="472633" y="1005048"/>
                </a:cubicBezTo>
                <a:cubicBezTo>
                  <a:pt x="546321" y="1195967"/>
                  <a:pt x="383873" y="1041892"/>
                  <a:pt x="442488" y="1145725"/>
                </a:cubicBezTo>
                <a:cubicBezTo>
                  <a:pt x="501103" y="1249558"/>
                  <a:pt x="782458" y="1549333"/>
                  <a:pt x="824326" y="1628045"/>
                </a:cubicBezTo>
                <a:cubicBezTo>
                  <a:pt x="866194" y="1706757"/>
                  <a:pt x="695372" y="1437127"/>
                  <a:pt x="693697" y="1617997"/>
                </a:cubicBezTo>
                <a:cubicBezTo>
                  <a:pt x="692022" y="1798867"/>
                  <a:pt x="819301" y="2639579"/>
                  <a:pt x="814277" y="2713267"/>
                </a:cubicBezTo>
                <a:cubicBezTo>
                  <a:pt x="809253" y="2786955"/>
                  <a:pt x="759011" y="2292912"/>
                  <a:pt x="663552" y="2060125"/>
                </a:cubicBezTo>
                <a:cubicBezTo>
                  <a:pt x="568093" y="1827338"/>
                  <a:pt x="343679" y="1489043"/>
                  <a:pt x="241521" y="1316546"/>
                </a:cubicBezTo>
                <a:cubicBezTo>
                  <a:pt x="139363" y="1144049"/>
                  <a:pt x="37205" y="1021795"/>
                  <a:pt x="50603" y="1025144"/>
                </a:cubicBezTo>
                <a:cubicBezTo>
                  <a:pt x="64001" y="1028494"/>
                  <a:pt x="285064" y="1368463"/>
                  <a:pt x="321908" y="1336643"/>
                </a:cubicBezTo>
                <a:cubicBezTo>
                  <a:pt x="358752" y="1304823"/>
                  <a:pt x="259943" y="904564"/>
                  <a:pt x="271666" y="834226"/>
                </a:cubicBezTo>
                <a:cubicBezTo>
                  <a:pt x="283389" y="763888"/>
                  <a:pt x="434115" y="1053614"/>
                  <a:pt x="392247" y="914612"/>
                </a:cubicBezTo>
                <a:cubicBezTo>
                  <a:pt x="350379" y="775610"/>
                  <a:pt x="-13037" y="-14861"/>
                  <a:pt x="361" y="2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0DD417A0-C3E6-5003-F550-0931E8CAEEF1}"/>
              </a:ext>
            </a:extLst>
          </p:cNvPr>
          <p:cNvSpPr/>
          <p:nvPr/>
        </p:nvSpPr>
        <p:spPr>
          <a:xfrm>
            <a:off x="4019341" y="1467059"/>
            <a:ext cx="1105355" cy="1664976"/>
          </a:xfrm>
          <a:custGeom>
            <a:avLst/>
            <a:gdLst>
              <a:gd name="connsiteX0" fmla="*/ 0 w 1105355"/>
              <a:gd name="connsiteY0" fmla="*/ 0 h 1664976"/>
              <a:gd name="connsiteX1" fmla="*/ 884255 w 1105355"/>
              <a:gd name="connsiteY1" fmla="*/ 572756 h 1664976"/>
              <a:gd name="connsiteX2" fmla="*/ 1014883 w 1105355"/>
              <a:gd name="connsiteY2" fmla="*/ 874207 h 1664976"/>
              <a:gd name="connsiteX3" fmla="*/ 1105318 w 1105355"/>
              <a:gd name="connsiteY3" fmla="*/ 783772 h 1664976"/>
              <a:gd name="connsiteX4" fmla="*/ 1004835 w 1105355"/>
              <a:gd name="connsiteY4" fmla="*/ 1657978 h 1664976"/>
              <a:gd name="connsiteX5" fmla="*/ 1045028 w 1105355"/>
              <a:gd name="connsiteY5" fmla="*/ 1165609 h 1664976"/>
              <a:gd name="connsiteX6" fmla="*/ 874206 w 1105355"/>
              <a:gd name="connsiteY6" fmla="*/ 643095 h 1664976"/>
              <a:gd name="connsiteX7" fmla="*/ 673239 w 1105355"/>
              <a:gd name="connsiteY7" fmla="*/ 411983 h 1664976"/>
              <a:gd name="connsiteX8" fmla="*/ 793819 w 1105355"/>
              <a:gd name="connsiteY8" fmla="*/ 482321 h 1664976"/>
              <a:gd name="connsiteX9" fmla="*/ 0 w 1105355"/>
              <a:gd name="connsiteY9" fmla="*/ 0 h 16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355" h="1664976">
                <a:moveTo>
                  <a:pt x="0" y="0"/>
                </a:moveTo>
                <a:cubicBezTo>
                  <a:pt x="357554" y="213527"/>
                  <a:pt x="715108" y="427055"/>
                  <a:pt x="884255" y="572756"/>
                </a:cubicBezTo>
                <a:cubicBezTo>
                  <a:pt x="1053402" y="718457"/>
                  <a:pt x="978039" y="839038"/>
                  <a:pt x="1014883" y="874207"/>
                </a:cubicBezTo>
                <a:cubicBezTo>
                  <a:pt x="1051727" y="909376"/>
                  <a:pt x="1106993" y="653144"/>
                  <a:pt x="1105318" y="783772"/>
                </a:cubicBezTo>
                <a:cubicBezTo>
                  <a:pt x="1103643" y="914400"/>
                  <a:pt x="1014883" y="1594339"/>
                  <a:pt x="1004835" y="1657978"/>
                </a:cubicBezTo>
                <a:cubicBezTo>
                  <a:pt x="994787" y="1721618"/>
                  <a:pt x="1066800" y="1334756"/>
                  <a:pt x="1045028" y="1165609"/>
                </a:cubicBezTo>
                <a:cubicBezTo>
                  <a:pt x="1023256" y="996462"/>
                  <a:pt x="936171" y="768699"/>
                  <a:pt x="874206" y="643095"/>
                </a:cubicBezTo>
                <a:cubicBezTo>
                  <a:pt x="812241" y="517491"/>
                  <a:pt x="686637" y="438779"/>
                  <a:pt x="673239" y="411983"/>
                </a:cubicBezTo>
                <a:cubicBezTo>
                  <a:pt x="659841" y="385187"/>
                  <a:pt x="793819" y="482321"/>
                  <a:pt x="793819" y="482321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FCB83AD9-FB3B-9A2C-1EE4-63E0BEE3AA7C}"/>
              </a:ext>
            </a:extLst>
          </p:cNvPr>
          <p:cNvSpPr/>
          <p:nvPr/>
        </p:nvSpPr>
        <p:spPr>
          <a:xfrm>
            <a:off x="6731506" y="1573832"/>
            <a:ext cx="885759" cy="908874"/>
          </a:xfrm>
          <a:custGeom>
            <a:avLst/>
            <a:gdLst>
              <a:gd name="connsiteX0" fmla="*/ 885145 w 885759"/>
              <a:gd name="connsiteY0" fmla="*/ 3759 h 908874"/>
              <a:gd name="connsiteX1" fmla="*/ 201857 w 885759"/>
              <a:gd name="connsiteY1" fmla="*/ 445887 h 908874"/>
              <a:gd name="connsiteX2" fmla="*/ 362630 w 885759"/>
              <a:gd name="connsiteY2" fmla="*/ 385597 h 908874"/>
              <a:gd name="connsiteX3" fmla="*/ 890 w 885759"/>
              <a:gd name="connsiteY3" fmla="*/ 908111 h 908874"/>
              <a:gd name="connsiteX4" fmla="*/ 262147 w 885759"/>
              <a:gd name="connsiteY4" fmla="*/ 496128 h 908874"/>
              <a:gd name="connsiteX5" fmla="*/ 322437 w 885759"/>
              <a:gd name="connsiteY5" fmla="*/ 244920 h 908874"/>
              <a:gd name="connsiteX6" fmla="*/ 885145 w 885759"/>
              <a:gd name="connsiteY6" fmla="*/ 3759 h 9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759" h="908874">
                <a:moveTo>
                  <a:pt x="885145" y="3759"/>
                </a:moveTo>
                <a:cubicBezTo>
                  <a:pt x="865048" y="37254"/>
                  <a:pt x="288943" y="382247"/>
                  <a:pt x="201857" y="445887"/>
                </a:cubicBezTo>
                <a:cubicBezTo>
                  <a:pt x="114771" y="509527"/>
                  <a:pt x="396125" y="308560"/>
                  <a:pt x="362630" y="385597"/>
                </a:cubicBezTo>
                <a:cubicBezTo>
                  <a:pt x="329135" y="462634"/>
                  <a:pt x="17637" y="889689"/>
                  <a:pt x="890" y="908111"/>
                </a:cubicBezTo>
                <a:cubicBezTo>
                  <a:pt x="-15857" y="926533"/>
                  <a:pt x="208556" y="606660"/>
                  <a:pt x="262147" y="496128"/>
                </a:cubicBezTo>
                <a:cubicBezTo>
                  <a:pt x="315738" y="385596"/>
                  <a:pt x="218604" y="320283"/>
                  <a:pt x="322437" y="244920"/>
                </a:cubicBezTo>
                <a:cubicBezTo>
                  <a:pt x="426270" y="169558"/>
                  <a:pt x="905242" y="-29736"/>
                  <a:pt x="885145" y="37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AF685F31-F05B-5AD6-3D7E-EB445F84E99E}"/>
              </a:ext>
            </a:extLst>
          </p:cNvPr>
          <p:cNvSpPr/>
          <p:nvPr/>
        </p:nvSpPr>
        <p:spPr>
          <a:xfrm>
            <a:off x="7378865" y="4291528"/>
            <a:ext cx="386657" cy="144325"/>
          </a:xfrm>
          <a:custGeom>
            <a:avLst/>
            <a:gdLst>
              <a:gd name="connsiteX0" fmla="*/ 343 w 386657"/>
              <a:gd name="connsiteY0" fmla="*/ 143312 h 144325"/>
              <a:gd name="connsiteX1" fmla="*/ 274663 w 386657"/>
              <a:gd name="connsiteY1" fmla="*/ 10724 h 144325"/>
              <a:gd name="connsiteX2" fmla="*/ 384391 w 386657"/>
              <a:gd name="connsiteY2" fmla="*/ 10724 h 144325"/>
              <a:gd name="connsiteX3" fmla="*/ 338671 w 386657"/>
              <a:gd name="connsiteY3" fmla="*/ 33584 h 144325"/>
              <a:gd name="connsiteX4" fmla="*/ 219799 w 386657"/>
              <a:gd name="connsiteY4" fmla="*/ 70160 h 144325"/>
              <a:gd name="connsiteX5" fmla="*/ 343 w 386657"/>
              <a:gd name="connsiteY5" fmla="*/ 143312 h 14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657" h="144325">
                <a:moveTo>
                  <a:pt x="343" y="143312"/>
                </a:moveTo>
                <a:cubicBezTo>
                  <a:pt x="9487" y="133406"/>
                  <a:pt x="210655" y="32822"/>
                  <a:pt x="274663" y="10724"/>
                </a:cubicBezTo>
                <a:cubicBezTo>
                  <a:pt x="338671" y="-11374"/>
                  <a:pt x="373723" y="6914"/>
                  <a:pt x="384391" y="10724"/>
                </a:cubicBezTo>
                <a:cubicBezTo>
                  <a:pt x="395059" y="14534"/>
                  <a:pt x="366103" y="23678"/>
                  <a:pt x="338671" y="33584"/>
                </a:cubicBezTo>
                <a:cubicBezTo>
                  <a:pt x="311239" y="43490"/>
                  <a:pt x="272377" y="52634"/>
                  <a:pt x="219799" y="70160"/>
                </a:cubicBezTo>
                <a:cubicBezTo>
                  <a:pt x="167221" y="87686"/>
                  <a:pt x="-8801" y="153218"/>
                  <a:pt x="343" y="1433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F71CDC50-C6D7-4BC7-899F-BCCF607DDF62}"/>
              </a:ext>
            </a:extLst>
          </p:cNvPr>
          <p:cNvSpPr/>
          <p:nvPr/>
        </p:nvSpPr>
        <p:spPr>
          <a:xfrm>
            <a:off x="7808216" y="4315356"/>
            <a:ext cx="334520" cy="98481"/>
          </a:xfrm>
          <a:custGeom>
            <a:avLst/>
            <a:gdLst>
              <a:gd name="connsiteX0" fmla="*/ 760 w 334520"/>
              <a:gd name="connsiteY0" fmla="*/ 46332 h 98481"/>
              <a:gd name="connsiteX1" fmla="*/ 133348 w 334520"/>
              <a:gd name="connsiteY1" fmla="*/ 612 h 98481"/>
              <a:gd name="connsiteX2" fmla="*/ 320800 w 334520"/>
              <a:gd name="connsiteY2" fmla="*/ 82908 h 98481"/>
              <a:gd name="connsiteX3" fmla="*/ 229360 w 334520"/>
              <a:gd name="connsiteY3" fmla="*/ 92052 h 98481"/>
              <a:gd name="connsiteX4" fmla="*/ 334516 w 334520"/>
              <a:gd name="connsiteY4" fmla="*/ 96624 h 98481"/>
              <a:gd name="connsiteX5" fmla="*/ 224788 w 334520"/>
              <a:gd name="connsiteY5" fmla="*/ 60048 h 98481"/>
              <a:gd name="connsiteX6" fmla="*/ 192784 w 334520"/>
              <a:gd name="connsiteY6" fmla="*/ 64620 h 98481"/>
              <a:gd name="connsiteX7" fmla="*/ 760 w 334520"/>
              <a:gd name="connsiteY7" fmla="*/ 46332 h 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520" h="98481">
                <a:moveTo>
                  <a:pt x="760" y="46332"/>
                </a:moveTo>
                <a:cubicBezTo>
                  <a:pt x="-9146" y="35664"/>
                  <a:pt x="80008" y="-5484"/>
                  <a:pt x="133348" y="612"/>
                </a:cubicBezTo>
                <a:cubicBezTo>
                  <a:pt x="186688" y="6708"/>
                  <a:pt x="304798" y="67668"/>
                  <a:pt x="320800" y="82908"/>
                </a:cubicBezTo>
                <a:cubicBezTo>
                  <a:pt x="336802" y="98148"/>
                  <a:pt x="227074" y="89766"/>
                  <a:pt x="229360" y="92052"/>
                </a:cubicBezTo>
                <a:cubicBezTo>
                  <a:pt x="231646" y="94338"/>
                  <a:pt x="335278" y="101958"/>
                  <a:pt x="334516" y="96624"/>
                </a:cubicBezTo>
                <a:cubicBezTo>
                  <a:pt x="333754" y="91290"/>
                  <a:pt x="248410" y="65382"/>
                  <a:pt x="224788" y="60048"/>
                </a:cubicBezTo>
                <a:cubicBezTo>
                  <a:pt x="201166" y="54714"/>
                  <a:pt x="233932" y="63858"/>
                  <a:pt x="192784" y="64620"/>
                </a:cubicBezTo>
                <a:cubicBezTo>
                  <a:pt x="151636" y="65382"/>
                  <a:pt x="10666" y="57000"/>
                  <a:pt x="760" y="463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5A7D0EB9-4409-BF9B-EEF3-33A6605F1324}"/>
              </a:ext>
            </a:extLst>
          </p:cNvPr>
          <p:cNvSpPr/>
          <p:nvPr/>
        </p:nvSpPr>
        <p:spPr>
          <a:xfrm>
            <a:off x="7443160" y="4457700"/>
            <a:ext cx="754994" cy="114300"/>
          </a:xfrm>
          <a:custGeom>
            <a:avLst/>
            <a:gdLst>
              <a:gd name="connsiteX0" fmla="*/ 56 w 754994"/>
              <a:gd name="connsiteY0" fmla="*/ 13716 h 114300"/>
              <a:gd name="connsiteX1" fmla="*/ 306380 w 754994"/>
              <a:gd name="connsiteY1" fmla="*/ 0 h 114300"/>
              <a:gd name="connsiteX2" fmla="*/ 727004 w 754994"/>
              <a:gd name="connsiteY2" fmla="*/ 13716 h 114300"/>
              <a:gd name="connsiteX3" fmla="*/ 681284 w 754994"/>
              <a:gd name="connsiteY3" fmla="*/ 32004 h 114300"/>
              <a:gd name="connsiteX4" fmla="*/ 402392 w 754994"/>
              <a:gd name="connsiteY4" fmla="*/ 100584 h 114300"/>
              <a:gd name="connsiteX5" fmla="*/ 214940 w 754994"/>
              <a:gd name="connsiteY5" fmla="*/ 114300 h 114300"/>
              <a:gd name="connsiteX6" fmla="*/ 228656 w 754994"/>
              <a:gd name="connsiteY6" fmla="*/ 96012 h 114300"/>
              <a:gd name="connsiteX7" fmla="*/ 434396 w 754994"/>
              <a:gd name="connsiteY7" fmla="*/ 77724 h 114300"/>
              <a:gd name="connsiteX8" fmla="*/ 329240 w 754994"/>
              <a:gd name="connsiteY8" fmla="*/ 13716 h 114300"/>
              <a:gd name="connsiteX9" fmla="*/ 56 w 754994"/>
              <a:gd name="connsiteY9" fmla="*/ 1371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994" h="114300">
                <a:moveTo>
                  <a:pt x="56" y="13716"/>
                </a:moveTo>
                <a:cubicBezTo>
                  <a:pt x="-3754" y="11430"/>
                  <a:pt x="185222" y="0"/>
                  <a:pt x="306380" y="0"/>
                </a:cubicBezTo>
                <a:cubicBezTo>
                  <a:pt x="427538" y="0"/>
                  <a:pt x="727004" y="13716"/>
                  <a:pt x="727004" y="13716"/>
                </a:cubicBezTo>
                <a:cubicBezTo>
                  <a:pt x="789488" y="19050"/>
                  <a:pt x="735386" y="17526"/>
                  <a:pt x="681284" y="32004"/>
                </a:cubicBezTo>
                <a:cubicBezTo>
                  <a:pt x="627182" y="46482"/>
                  <a:pt x="480116" y="86868"/>
                  <a:pt x="402392" y="100584"/>
                </a:cubicBezTo>
                <a:cubicBezTo>
                  <a:pt x="324668" y="114300"/>
                  <a:pt x="214940" y="114300"/>
                  <a:pt x="214940" y="114300"/>
                </a:cubicBezTo>
                <a:cubicBezTo>
                  <a:pt x="185984" y="113538"/>
                  <a:pt x="192080" y="102108"/>
                  <a:pt x="228656" y="96012"/>
                </a:cubicBezTo>
                <a:cubicBezTo>
                  <a:pt x="265232" y="89916"/>
                  <a:pt x="417632" y="91440"/>
                  <a:pt x="434396" y="77724"/>
                </a:cubicBezTo>
                <a:cubicBezTo>
                  <a:pt x="451160" y="64008"/>
                  <a:pt x="399344" y="22860"/>
                  <a:pt x="329240" y="13716"/>
                </a:cubicBezTo>
                <a:cubicBezTo>
                  <a:pt x="259136" y="4572"/>
                  <a:pt x="3866" y="16002"/>
                  <a:pt x="56" y="137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0D7BA60B-63B8-85B2-EF10-B8CB213F555E}"/>
              </a:ext>
            </a:extLst>
          </p:cNvPr>
          <p:cNvSpPr/>
          <p:nvPr/>
        </p:nvSpPr>
        <p:spPr>
          <a:xfrm>
            <a:off x="6943656" y="2668964"/>
            <a:ext cx="483099" cy="75846"/>
          </a:xfrm>
          <a:custGeom>
            <a:avLst/>
            <a:gdLst>
              <a:gd name="connsiteX0" fmla="*/ 69 w 483099"/>
              <a:gd name="connsiteY0" fmla="*/ 74236 h 75846"/>
              <a:gd name="connsiteX1" fmla="*/ 187394 w 483099"/>
              <a:gd name="connsiteY1" fmla="*/ 7561 h 75846"/>
              <a:gd name="connsiteX2" fmla="*/ 171519 w 483099"/>
              <a:gd name="connsiteY2" fmla="*/ 7561 h 75846"/>
              <a:gd name="connsiteX3" fmla="*/ 444569 w 483099"/>
              <a:gd name="connsiteY3" fmla="*/ 61536 h 75846"/>
              <a:gd name="connsiteX4" fmla="*/ 466794 w 483099"/>
              <a:gd name="connsiteY4" fmla="*/ 71061 h 75846"/>
              <a:gd name="connsiteX5" fmla="*/ 308044 w 483099"/>
              <a:gd name="connsiteY5" fmla="*/ 67886 h 75846"/>
              <a:gd name="connsiteX6" fmla="*/ 228669 w 483099"/>
              <a:gd name="connsiteY6" fmla="*/ 20261 h 75846"/>
              <a:gd name="connsiteX7" fmla="*/ 158819 w 483099"/>
              <a:gd name="connsiteY7" fmla="*/ 42486 h 75846"/>
              <a:gd name="connsiteX8" fmla="*/ 165169 w 483099"/>
              <a:gd name="connsiteY8" fmla="*/ 55186 h 75846"/>
              <a:gd name="connsiteX9" fmla="*/ 69 w 483099"/>
              <a:gd name="connsiteY9" fmla="*/ 74236 h 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099" h="75846">
                <a:moveTo>
                  <a:pt x="69" y="74236"/>
                </a:moveTo>
                <a:cubicBezTo>
                  <a:pt x="3773" y="66299"/>
                  <a:pt x="158819" y="18673"/>
                  <a:pt x="187394" y="7561"/>
                </a:cubicBezTo>
                <a:cubicBezTo>
                  <a:pt x="215969" y="-3551"/>
                  <a:pt x="128657" y="-1435"/>
                  <a:pt x="171519" y="7561"/>
                </a:cubicBezTo>
                <a:cubicBezTo>
                  <a:pt x="214382" y="16557"/>
                  <a:pt x="395357" y="50953"/>
                  <a:pt x="444569" y="61536"/>
                </a:cubicBezTo>
                <a:cubicBezTo>
                  <a:pt x="493781" y="72119"/>
                  <a:pt x="489548" y="70003"/>
                  <a:pt x="466794" y="71061"/>
                </a:cubicBezTo>
                <a:cubicBezTo>
                  <a:pt x="444040" y="72119"/>
                  <a:pt x="347732" y="76353"/>
                  <a:pt x="308044" y="67886"/>
                </a:cubicBezTo>
                <a:cubicBezTo>
                  <a:pt x="268357" y="59419"/>
                  <a:pt x="253540" y="24494"/>
                  <a:pt x="228669" y="20261"/>
                </a:cubicBezTo>
                <a:cubicBezTo>
                  <a:pt x="203798" y="16028"/>
                  <a:pt x="158819" y="42486"/>
                  <a:pt x="158819" y="42486"/>
                </a:cubicBezTo>
                <a:cubicBezTo>
                  <a:pt x="148236" y="48307"/>
                  <a:pt x="187923" y="52011"/>
                  <a:pt x="165169" y="55186"/>
                </a:cubicBezTo>
                <a:cubicBezTo>
                  <a:pt x="142415" y="58361"/>
                  <a:pt x="-3635" y="82173"/>
                  <a:pt x="69" y="742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ECA6741A-5B49-C009-A780-B37843FB4852}"/>
              </a:ext>
            </a:extLst>
          </p:cNvPr>
          <p:cNvSpPr/>
          <p:nvPr/>
        </p:nvSpPr>
        <p:spPr>
          <a:xfrm>
            <a:off x="8149863" y="2593882"/>
            <a:ext cx="621861" cy="162029"/>
          </a:xfrm>
          <a:custGeom>
            <a:avLst/>
            <a:gdLst>
              <a:gd name="connsiteX0" fmla="*/ 362 w 621861"/>
              <a:gd name="connsiteY0" fmla="*/ 162018 h 162029"/>
              <a:gd name="connsiteX1" fmla="*/ 279762 w 621861"/>
              <a:gd name="connsiteY1" fmla="*/ 69943 h 162029"/>
              <a:gd name="connsiteX2" fmla="*/ 257537 w 621861"/>
              <a:gd name="connsiteY2" fmla="*/ 79468 h 162029"/>
              <a:gd name="connsiteX3" fmla="*/ 419462 w 621861"/>
              <a:gd name="connsiteY3" fmla="*/ 54068 h 162029"/>
              <a:gd name="connsiteX4" fmla="*/ 581387 w 621861"/>
              <a:gd name="connsiteY4" fmla="*/ 41368 h 162029"/>
              <a:gd name="connsiteX5" fmla="*/ 505187 w 621861"/>
              <a:gd name="connsiteY5" fmla="*/ 93 h 162029"/>
              <a:gd name="connsiteX6" fmla="*/ 575037 w 621861"/>
              <a:gd name="connsiteY6" fmla="*/ 54068 h 162029"/>
              <a:gd name="connsiteX7" fmla="*/ 606787 w 621861"/>
              <a:gd name="connsiteY7" fmla="*/ 60418 h 162029"/>
              <a:gd name="connsiteX8" fmla="*/ 324212 w 621861"/>
              <a:gd name="connsiteY8" fmla="*/ 47718 h 162029"/>
              <a:gd name="connsiteX9" fmla="*/ 267062 w 621861"/>
              <a:gd name="connsiteY9" fmla="*/ 85818 h 162029"/>
              <a:gd name="connsiteX10" fmla="*/ 346437 w 621861"/>
              <a:gd name="connsiteY10" fmla="*/ 76293 h 162029"/>
              <a:gd name="connsiteX11" fmla="*/ 362 w 621861"/>
              <a:gd name="connsiteY11" fmla="*/ 162018 h 16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1861" h="162029">
                <a:moveTo>
                  <a:pt x="362" y="162018"/>
                </a:moveTo>
                <a:cubicBezTo>
                  <a:pt x="-10750" y="160960"/>
                  <a:pt x="236900" y="83701"/>
                  <a:pt x="279762" y="69943"/>
                </a:cubicBezTo>
                <a:cubicBezTo>
                  <a:pt x="322624" y="56185"/>
                  <a:pt x="234254" y="82114"/>
                  <a:pt x="257537" y="79468"/>
                </a:cubicBezTo>
                <a:cubicBezTo>
                  <a:pt x="280820" y="76822"/>
                  <a:pt x="365487" y="60418"/>
                  <a:pt x="419462" y="54068"/>
                </a:cubicBezTo>
                <a:cubicBezTo>
                  <a:pt x="473437" y="47718"/>
                  <a:pt x="567100" y="50364"/>
                  <a:pt x="581387" y="41368"/>
                </a:cubicBezTo>
                <a:cubicBezTo>
                  <a:pt x="595674" y="32372"/>
                  <a:pt x="506245" y="-2024"/>
                  <a:pt x="505187" y="93"/>
                </a:cubicBezTo>
                <a:cubicBezTo>
                  <a:pt x="504129" y="2210"/>
                  <a:pt x="558104" y="44014"/>
                  <a:pt x="575037" y="54068"/>
                </a:cubicBezTo>
                <a:cubicBezTo>
                  <a:pt x="591970" y="64122"/>
                  <a:pt x="648591" y="61476"/>
                  <a:pt x="606787" y="60418"/>
                </a:cubicBezTo>
                <a:cubicBezTo>
                  <a:pt x="564983" y="59360"/>
                  <a:pt x="380833" y="43485"/>
                  <a:pt x="324212" y="47718"/>
                </a:cubicBezTo>
                <a:cubicBezTo>
                  <a:pt x="267591" y="51951"/>
                  <a:pt x="263358" y="81056"/>
                  <a:pt x="267062" y="85818"/>
                </a:cubicBezTo>
                <a:cubicBezTo>
                  <a:pt x="270766" y="90580"/>
                  <a:pt x="389299" y="64122"/>
                  <a:pt x="346437" y="76293"/>
                </a:cubicBezTo>
                <a:cubicBezTo>
                  <a:pt x="303575" y="88464"/>
                  <a:pt x="11474" y="163076"/>
                  <a:pt x="362" y="1620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79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屋内, 男, 女性 が含まれている画像&#10;&#10;自動的に生成された説明" hidden="1">
            <a:extLst>
              <a:ext uri="{FF2B5EF4-FFF2-40B4-BE49-F238E27FC236}">
                <a16:creationId xmlns:a16="http://schemas.microsoft.com/office/drawing/2014/main" id="{F2F8FADB-4A64-1E8E-226A-E3E18DDE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2BCEE038-69F8-B730-58B9-0278BEB8BC16}"/>
              </a:ext>
            </a:extLst>
          </p:cNvPr>
          <p:cNvGrpSpPr/>
          <p:nvPr/>
        </p:nvGrpSpPr>
        <p:grpSpPr>
          <a:xfrm>
            <a:off x="1194620" y="730702"/>
            <a:ext cx="4343218" cy="5613054"/>
            <a:chOff x="3096972" y="730702"/>
            <a:chExt cx="2440865" cy="3154506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55726043-245F-2573-28EE-790C7BC187F0}"/>
                </a:ext>
              </a:extLst>
            </p:cNvPr>
            <p:cNvSpPr/>
            <p:nvPr/>
          </p:nvSpPr>
          <p:spPr>
            <a:xfrm>
              <a:off x="3709005" y="2203565"/>
              <a:ext cx="463135" cy="107839"/>
            </a:xfrm>
            <a:custGeom>
              <a:avLst/>
              <a:gdLst>
                <a:gd name="connsiteX0" fmla="*/ 53370 w 463135"/>
                <a:gd name="connsiteY0" fmla="*/ 18935 h 107839"/>
                <a:gd name="connsiteX1" fmla="*/ 43845 w 463135"/>
                <a:gd name="connsiteY1" fmla="*/ 98310 h 107839"/>
                <a:gd name="connsiteX2" fmla="*/ 177195 w 463135"/>
                <a:gd name="connsiteY2" fmla="*/ 47510 h 107839"/>
                <a:gd name="connsiteX3" fmla="*/ 151795 w 463135"/>
                <a:gd name="connsiteY3" fmla="*/ 47510 h 107839"/>
                <a:gd name="connsiteX4" fmla="*/ 288320 w 463135"/>
                <a:gd name="connsiteY4" fmla="*/ 3060 h 107839"/>
                <a:gd name="connsiteX5" fmla="*/ 332770 w 463135"/>
                <a:gd name="connsiteY5" fmla="*/ 6235 h 107839"/>
                <a:gd name="connsiteX6" fmla="*/ 418495 w 463135"/>
                <a:gd name="connsiteY6" fmla="*/ 25285 h 107839"/>
                <a:gd name="connsiteX7" fmla="*/ 462945 w 463135"/>
                <a:gd name="connsiteY7" fmla="*/ 85610 h 107839"/>
                <a:gd name="connsiteX8" fmla="*/ 402620 w 463135"/>
                <a:gd name="connsiteY8" fmla="*/ 47510 h 107839"/>
                <a:gd name="connsiteX9" fmla="*/ 177195 w 463135"/>
                <a:gd name="connsiteY9" fmla="*/ 25285 h 107839"/>
                <a:gd name="connsiteX10" fmla="*/ 145445 w 463135"/>
                <a:gd name="connsiteY10" fmla="*/ 44335 h 107839"/>
                <a:gd name="connsiteX11" fmla="*/ 186720 w 463135"/>
                <a:gd name="connsiteY11" fmla="*/ 47510 h 107839"/>
                <a:gd name="connsiteX12" fmla="*/ 5745 w 463135"/>
                <a:gd name="connsiteY12" fmla="*/ 107835 h 107839"/>
                <a:gd name="connsiteX13" fmla="*/ 53370 w 463135"/>
                <a:gd name="connsiteY13" fmla="*/ 18935 h 1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3135" h="107839">
                  <a:moveTo>
                    <a:pt x="53370" y="18935"/>
                  </a:moveTo>
                  <a:cubicBezTo>
                    <a:pt x="59720" y="17347"/>
                    <a:pt x="23208" y="93548"/>
                    <a:pt x="43845" y="98310"/>
                  </a:cubicBezTo>
                  <a:cubicBezTo>
                    <a:pt x="64482" y="103072"/>
                    <a:pt x="159203" y="55977"/>
                    <a:pt x="177195" y="47510"/>
                  </a:cubicBezTo>
                  <a:cubicBezTo>
                    <a:pt x="195187" y="39043"/>
                    <a:pt x="133274" y="54918"/>
                    <a:pt x="151795" y="47510"/>
                  </a:cubicBezTo>
                  <a:cubicBezTo>
                    <a:pt x="170316" y="40102"/>
                    <a:pt x="258158" y="9939"/>
                    <a:pt x="288320" y="3060"/>
                  </a:cubicBezTo>
                  <a:cubicBezTo>
                    <a:pt x="318482" y="-3819"/>
                    <a:pt x="311074" y="2531"/>
                    <a:pt x="332770" y="6235"/>
                  </a:cubicBezTo>
                  <a:cubicBezTo>
                    <a:pt x="354466" y="9939"/>
                    <a:pt x="396799" y="12056"/>
                    <a:pt x="418495" y="25285"/>
                  </a:cubicBezTo>
                  <a:cubicBezTo>
                    <a:pt x="440191" y="38514"/>
                    <a:pt x="465591" y="81906"/>
                    <a:pt x="462945" y="85610"/>
                  </a:cubicBezTo>
                  <a:cubicBezTo>
                    <a:pt x="460299" y="89314"/>
                    <a:pt x="450245" y="57564"/>
                    <a:pt x="402620" y="47510"/>
                  </a:cubicBezTo>
                  <a:cubicBezTo>
                    <a:pt x="354995" y="37456"/>
                    <a:pt x="220057" y="25814"/>
                    <a:pt x="177195" y="25285"/>
                  </a:cubicBezTo>
                  <a:cubicBezTo>
                    <a:pt x="134333" y="24756"/>
                    <a:pt x="143858" y="40631"/>
                    <a:pt x="145445" y="44335"/>
                  </a:cubicBezTo>
                  <a:cubicBezTo>
                    <a:pt x="147032" y="48039"/>
                    <a:pt x="210003" y="36927"/>
                    <a:pt x="186720" y="47510"/>
                  </a:cubicBezTo>
                  <a:cubicBezTo>
                    <a:pt x="163437" y="58093"/>
                    <a:pt x="31145" y="108364"/>
                    <a:pt x="5745" y="107835"/>
                  </a:cubicBezTo>
                  <a:cubicBezTo>
                    <a:pt x="-19655" y="107306"/>
                    <a:pt x="47020" y="20523"/>
                    <a:pt x="53370" y="18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4C3E1599-4AF5-7D81-B2DA-84AFC45EA53E}"/>
                </a:ext>
              </a:extLst>
            </p:cNvPr>
            <p:cNvSpPr/>
            <p:nvPr/>
          </p:nvSpPr>
          <p:spPr>
            <a:xfrm>
              <a:off x="3638550" y="2243149"/>
              <a:ext cx="568325" cy="153976"/>
            </a:xfrm>
            <a:custGeom>
              <a:avLst/>
              <a:gdLst>
                <a:gd name="connsiteX0" fmla="*/ 0 w 568325"/>
                <a:gd name="connsiteY0" fmla="*/ 153976 h 153976"/>
                <a:gd name="connsiteX1" fmla="*/ 171450 w 568325"/>
                <a:gd name="connsiteY1" fmla="*/ 100001 h 153976"/>
                <a:gd name="connsiteX2" fmla="*/ 241300 w 568325"/>
                <a:gd name="connsiteY2" fmla="*/ 26976 h 153976"/>
                <a:gd name="connsiteX3" fmla="*/ 212725 w 568325"/>
                <a:gd name="connsiteY3" fmla="*/ 42851 h 153976"/>
                <a:gd name="connsiteX4" fmla="*/ 403225 w 568325"/>
                <a:gd name="connsiteY4" fmla="*/ 1576 h 153976"/>
                <a:gd name="connsiteX5" fmla="*/ 419100 w 568325"/>
                <a:gd name="connsiteY5" fmla="*/ 7926 h 153976"/>
                <a:gd name="connsiteX6" fmla="*/ 527050 w 568325"/>
                <a:gd name="connsiteY6" fmla="*/ 42851 h 153976"/>
                <a:gd name="connsiteX7" fmla="*/ 568325 w 568325"/>
                <a:gd name="connsiteY7" fmla="*/ 109526 h 15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325" h="153976">
                  <a:moveTo>
                    <a:pt x="0" y="153976"/>
                  </a:moveTo>
                  <a:cubicBezTo>
                    <a:pt x="65616" y="137572"/>
                    <a:pt x="131233" y="121168"/>
                    <a:pt x="171450" y="100001"/>
                  </a:cubicBezTo>
                  <a:cubicBezTo>
                    <a:pt x="211667" y="78834"/>
                    <a:pt x="234421" y="36501"/>
                    <a:pt x="241300" y="26976"/>
                  </a:cubicBezTo>
                  <a:cubicBezTo>
                    <a:pt x="248179" y="17451"/>
                    <a:pt x="185738" y="47084"/>
                    <a:pt x="212725" y="42851"/>
                  </a:cubicBezTo>
                  <a:cubicBezTo>
                    <a:pt x="239713" y="38618"/>
                    <a:pt x="368829" y="7397"/>
                    <a:pt x="403225" y="1576"/>
                  </a:cubicBezTo>
                  <a:cubicBezTo>
                    <a:pt x="437621" y="-4245"/>
                    <a:pt x="419100" y="7926"/>
                    <a:pt x="419100" y="7926"/>
                  </a:cubicBezTo>
                  <a:cubicBezTo>
                    <a:pt x="439737" y="14805"/>
                    <a:pt x="502179" y="25918"/>
                    <a:pt x="527050" y="42851"/>
                  </a:cubicBezTo>
                  <a:cubicBezTo>
                    <a:pt x="551921" y="59784"/>
                    <a:pt x="560123" y="84655"/>
                    <a:pt x="568325" y="109526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AC5339D6-C404-6103-811A-0905D6DE496D}"/>
                </a:ext>
              </a:extLst>
            </p:cNvPr>
            <p:cNvSpPr/>
            <p:nvPr/>
          </p:nvSpPr>
          <p:spPr>
            <a:xfrm>
              <a:off x="3678111" y="2265112"/>
              <a:ext cx="316046" cy="144971"/>
            </a:xfrm>
            <a:custGeom>
              <a:avLst/>
              <a:gdLst>
                <a:gd name="connsiteX0" fmla="*/ 316039 w 316046"/>
                <a:gd name="connsiteY0" fmla="*/ 1838 h 144971"/>
                <a:gd name="connsiteX1" fmla="*/ 192214 w 316046"/>
                <a:gd name="connsiteY1" fmla="*/ 71688 h 144971"/>
                <a:gd name="connsiteX2" fmla="*/ 227139 w 316046"/>
                <a:gd name="connsiteY2" fmla="*/ 109788 h 144971"/>
                <a:gd name="connsiteX3" fmla="*/ 182689 w 316046"/>
                <a:gd name="connsiteY3" fmla="*/ 90738 h 144971"/>
                <a:gd name="connsiteX4" fmla="*/ 119189 w 316046"/>
                <a:gd name="connsiteY4" fmla="*/ 112963 h 144971"/>
                <a:gd name="connsiteX5" fmla="*/ 1714 w 316046"/>
                <a:gd name="connsiteY5" fmla="*/ 144713 h 144971"/>
                <a:gd name="connsiteX6" fmla="*/ 46164 w 316046"/>
                <a:gd name="connsiteY6" fmla="*/ 128838 h 144971"/>
                <a:gd name="connsiteX7" fmla="*/ 166814 w 316046"/>
                <a:gd name="connsiteY7" fmla="*/ 84388 h 144971"/>
                <a:gd name="connsiteX8" fmla="*/ 135064 w 316046"/>
                <a:gd name="connsiteY8" fmla="*/ 71688 h 144971"/>
                <a:gd name="connsiteX9" fmla="*/ 214439 w 316046"/>
                <a:gd name="connsiteY9" fmla="*/ 30413 h 144971"/>
                <a:gd name="connsiteX10" fmla="*/ 185864 w 316046"/>
                <a:gd name="connsiteY10" fmla="*/ 20888 h 144971"/>
                <a:gd name="connsiteX11" fmla="*/ 316039 w 316046"/>
                <a:gd name="connsiteY11" fmla="*/ 1838 h 14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046" h="144971">
                  <a:moveTo>
                    <a:pt x="316039" y="1838"/>
                  </a:moveTo>
                  <a:cubicBezTo>
                    <a:pt x="317097" y="10305"/>
                    <a:pt x="207031" y="53696"/>
                    <a:pt x="192214" y="71688"/>
                  </a:cubicBezTo>
                  <a:cubicBezTo>
                    <a:pt x="177397" y="89680"/>
                    <a:pt x="228726" y="106613"/>
                    <a:pt x="227139" y="109788"/>
                  </a:cubicBezTo>
                  <a:cubicBezTo>
                    <a:pt x="225552" y="112963"/>
                    <a:pt x="200681" y="90209"/>
                    <a:pt x="182689" y="90738"/>
                  </a:cubicBezTo>
                  <a:cubicBezTo>
                    <a:pt x="164697" y="91267"/>
                    <a:pt x="149351" y="103967"/>
                    <a:pt x="119189" y="112963"/>
                  </a:cubicBezTo>
                  <a:cubicBezTo>
                    <a:pt x="89026" y="121959"/>
                    <a:pt x="13885" y="142067"/>
                    <a:pt x="1714" y="144713"/>
                  </a:cubicBezTo>
                  <a:cubicBezTo>
                    <a:pt x="-10457" y="147359"/>
                    <a:pt x="46164" y="128838"/>
                    <a:pt x="46164" y="128838"/>
                  </a:cubicBezTo>
                  <a:cubicBezTo>
                    <a:pt x="73681" y="118784"/>
                    <a:pt x="151997" y="93913"/>
                    <a:pt x="166814" y="84388"/>
                  </a:cubicBezTo>
                  <a:cubicBezTo>
                    <a:pt x="181631" y="74863"/>
                    <a:pt x="127126" y="80684"/>
                    <a:pt x="135064" y="71688"/>
                  </a:cubicBezTo>
                  <a:cubicBezTo>
                    <a:pt x="143001" y="62692"/>
                    <a:pt x="205972" y="38880"/>
                    <a:pt x="214439" y="30413"/>
                  </a:cubicBezTo>
                  <a:cubicBezTo>
                    <a:pt x="222906" y="21946"/>
                    <a:pt x="172635" y="25121"/>
                    <a:pt x="185864" y="20888"/>
                  </a:cubicBezTo>
                  <a:cubicBezTo>
                    <a:pt x="199093" y="16655"/>
                    <a:pt x="314981" y="-6629"/>
                    <a:pt x="316039" y="1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1B877AA-2BE4-C2A1-821A-580D42E2A57C}"/>
                </a:ext>
              </a:extLst>
            </p:cNvPr>
            <p:cNvSpPr/>
            <p:nvPr/>
          </p:nvSpPr>
          <p:spPr>
            <a:xfrm>
              <a:off x="3990344" y="2249516"/>
              <a:ext cx="203844" cy="129404"/>
            </a:xfrm>
            <a:custGeom>
              <a:avLst/>
              <a:gdLst>
                <a:gd name="connsiteX0" fmla="*/ 631 w 203844"/>
                <a:gd name="connsiteY0" fmla="*/ 1559 h 129404"/>
                <a:gd name="connsiteX1" fmla="*/ 165731 w 203844"/>
                <a:gd name="connsiteY1" fmla="*/ 77759 h 129404"/>
                <a:gd name="connsiteX2" fmla="*/ 114931 w 203844"/>
                <a:gd name="connsiteY2" fmla="*/ 128559 h 129404"/>
                <a:gd name="connsiteX3" fmla="*/ 127631 w 203844"/>
                <a:gd name="connsiteY3" fmla="*/ 109509 h 129404"/>
                <a:gd name="connsiteX4" fmla="*/ 203831 w 203844"/>
                <a:gd name="connsiteY4" fmla="*/ 109509 h 129404"/>
                <a:gd name="connsiteX5" fmla="*/ 121281 w 203844"/>
                <a:gd name="connsiteY5" fmla="*/ 80934 h 129404"/>
                <a:gd name="connsiteX6" fmla="*/ 108581 w 203844"/>
                <a:gd name="connsiteY6" fmla="*/ 30134 h 129404"/>
                <a:gd name="connsiteX7" fmla="*/ 631 w 203844"/>
                <a:gd name="connsiteY7" fmla="*/ 1559 h 12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4" h="129404">
                  <a:moveTo>
                    <a:pt x="631" y="1559"/>
                  </a:moveTo>
                  <a:cubicBezTo>
                    <a:pt x="10156" y="9496"/>
                    <a:pt x="146681" y="56593"/>
                    <a:pt x="165731" y="77759"/>
                  </a:cubicBezTo>
                  <a:cubicBezTo>
                    <a:pt x="184781" y="98925"/>
                    <a:pt x="114931" y="128559"/>
                    <a:pt x="114931" y="128559"/>
                  </a:cubicBezTo>
                  <a:cubicBezTo>
                    <a:pt x="108581" y="133851"/>
                    <a:pt x="112814" y="112684"/>
                    <a:pt x="127631" y="109509"/>
                  </a:cubicBezTo>
                  <a:cubicBezTo>
                    <a:pt x="142448" y="106334"/>
                    <a:pt x="204889" y="114271"/>
                    <a:pt x="203831" y="109509"/>
                  </a:cubicBezTo>
                  <a:cubicBezTo>
                    <a:pt x="202773" y="104747"/>
                    <a:pt x="137156" y="94163"/>
                    <a:pt x="121281" y="80934"/>
                  </a:cubicBezTo>
                  <a:cubicBezTo>
                    <a:pt x="105406" y="67705"/>
                    <a:pt x="124985" y="42305"/>
                    <a:pt x="108581" y="30134"/>
                  </a:cubicBezTo>
                  <a:cubicBezTo>
                    <a:pt x="92177" y="17963"/>
                    <a:pt x="-8894" y="-6378"/>
                    <a:pt x="631" y="1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0EAE03DB-57F8-B6C7-D54D-A5D832A486A8}"/>
                </a:ext>
              </a:extLst>
            </p:cNvPr>
            <p:cNvSpPr/>
            <p:nvPr/>
          </p:nvSpPr>
          <p:spPr>
            <a:xfrm>
              <a:off x="3876632" y="2295472"/>
              <a:ext cx="333244" cy="105015"/>
            </a:xfrm>
            <a:custGeom>
              <a:avLst/>
              <a:gdLst>
                <a:gd name="connsiteX0" fmla="*/ 43 w 333244"/>
                <a:gd name="connsiteY0" fmla="*/ 53 h 105015"/>
                <a:gd name="connsiteX1" fmla="*/ 57193 w 333244"/>
                <a:gd name="connsiteY1" fmla="*/ 73078 h 105015"/>
                <a:gd name="connsiteX2" fmla="*/ 60368 w 333244"/>
                <a:gd name="connsiteY2" fmla="*/ 82603 h 105015"/>
                <a:gd name="connsiteX3" fmla="*/ 130218 w 333244"/>
                <a:gd name="connsiteY3" fmla="*/ 88953 h 105015"/>
                <a:gd name="connsiteX4" fmla="*/ 123868 w 333244"/>
                <a:gd name="connsiteY4" fmla="*/ 101653 h 105015"/>
                <a:gd name="connsiteX5" fmla="*/ 244518 w 333244"/>
                <a:gd name="connsiteY5" fmla="*/ 88953 h 105015"/>
                <a:gd name="connsiteX6" fmla="*/ 279443 w 333244"/>
                <a:gd name="connsiteY6" fmla="*/ 76253 h 105015"/>
                <a:gd name="connsiteX7" fmla="*/ 308018 w 333244"/>
                <a:gd name="connsiteY7" fmla="*/ 66728 h 105015"/>
                <a:gd name="connsiteX8" fmla="*/ 330243 w 333244"/>
                <a:gd name="connsiteY8" fmla="*/ 76253 h 105015"/>
                <a:gd name="connsiteX9" fmla="*/ 238168 w 333244"/>
                <a:gd name="connsiteY9" fmla="*/ 85778 h 105015"/>
                <a:gd name="connsiteX10" fmla="*/ 107993 w 333244"/>
                <a:gd name="connsiteY10" fmla="*/ 104828 h 105015"/>
                <a:gd name="connsiteX11" fmla="*/ 50843 w 333244"/>
                <a:gd name="connsiteY11" fmla="*/ 73078 h 105015"/>
                <a:gd name="connsiteX12" fmla="*/ 47668 w 333244"/>
                <a:gd name="connsiteY12" fmla="*/ 85778 h 105015"/>
                <a:gd name="connsiteX13" fmla="*/ 43 w 333244"/>
                <a:gd name="connsiteY13" fmla="*/ 53 h 10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244" h="105015">
                  <a:moveTo>
                    <a:pt x="43" y="53"/>
                  </a:moveTo>
                  <a:cubicBezTo>
                    <a:pt x="1631" y="-2064"/>
                    <a:pt x="47139" y="59320"/>
                    <a:pt x="57193" y="73078"/>
                  </a:cubicBezTo>
                  <a:cubicBezTo>
                    <a:pt x="67247" y="86836"/>
                    <a:pt x="48197" y="79957"/>
                    <a:pt x="60368" y="82603"/>
                  </a:cubicBezTo>
                  <a:cubicBezTo>
                    <a:pt x="72539" y="85249"/>
                    <a:pt x="119635" y="85778"/>
                    <a:pt x="130218" y="88953"/>
                  </a:cubicBezTo>
                  <a:cubicBezTo>
                    <a:pt x="140801" y="92128"/>
                    <a:pt x="104818" y="101653"/>
                    <a:pt x="123868" y="101653"/>
                  </a:cubicBezTo>
                  <a:cubicBezTo>
                    <a:pt x="142918" y="101653"/>
                    <a:pt x="218589" y="93186"/>
                    <a:pt x="244518" y="88953"/>
                  </a:cubicBezTo>
                  <a:cubicBezTo>
                    <a:pt x="270447" y="84720"/>
                    <a:pt x="279443" y="76253"/>
                    <a:pt x="279443" y="76253"/>
                  </a:cubicBezTo>
                  <a:cubicBezTo>
                    <a:pt x="290026" y="72549"/>
                    <a:pt x="299551" y="66728"/>
                    <a:pt x="308018" y="66728"/>
                  </a:cubicBezTo>
                  <a:cubicBezTo>
                    <a:pt x="316485" y="66728"/>
                    <a:pt x="341885" y="73078"/>
                    <a:pt x="330243" y="76253"/>
                  </a:cubicBezTo>
                  <a:cubicBezTo>
                    <a:pt x="318601" y="79428"/>
                    <a:pt x="275210" y="81016"/>
                    <a:pt x="238168" y="85778"/>
                  </a:cubicBezTo>
                  <a:cubicBezTo>
                    <a:pt x="201126" y="90540"/>
                    <a:pt x="139214" y="106945"/>
                    <a:pt x="107993" y="104828"/>
                  </a:cubicBezTo>
                  <a:cubicBezTo>
                    <a:pt x="76772" y="102711"/>
                    <a:pt x="60897" y="76253"/>
                    <a:pt x="50843" y="73078"/>
                  </a:cubicBezTo>
                  <a:cubicBezTo>
                    <a:pt x="40789" y="69903"/>
                    <a:pt x="54547" y="92128"/>
                    <a:pt x="47668" y="85778"/>
                  </a:cubicBezTo>
                  <a:cubicBezTo>
                    <a:pt x="40789" y="79428"/>
                    <a:pt x="-1545" y="2170"/>
                    <a:pt x="43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90ECFE36-A84D-3CCC-2E34-809F79ECE2FA}"/>
                </a:ext>
              </a:extLst>
            </p:cNvPr>
            <p:cNvSpPr/>
            <p:nvPr/>
          </p:nvSpPr>
          <p:spPr>
            <a:xfrm>
              <a:off x="3815875" y="2377930"/>
              <a:ext cx="363689" cy="52578"/>
            </a:xfrm>
            <a:custGeom>
              <a:avLst/>
              <a:gdLst>
                <a:gd name="connsiteX0" fmla="*/ 475 w 363689"/>
                <a:gd name="connsiteY0" fmla="*/ 145 h 52578"/>
                <a:gd name="connsiteX1" fmla="*/ 200500 w 363689"/>
                <a:gd name="connsiteY1" fmla="*/ 47770 h 52578"/>
                <a:gd name="connsiteX2" fmla="*/ 165575 w 363689"/>
                <a:gd name="connsiteY2" fmla="*/ 50945 h 52578"/>
                <a:gd name="connsiteX3" fmla="*/ 359250 w 363689"/>
                <a:gd name="connsiteY3" fmla="*/ 31895 h 52578"/>
                <a:gd name="connsiteX4" fmla="*/ 286225 w 363689"/>
                <a:gd name="connsiteY4" fmla="*/ 38245 h 52578"/>
                <a:gd name="connsiteX5" fmla="*/ 114775 w 363689"/>
                <a:gd name="connsiteY5" fmla="*/ 9670 h 52578"/>
                <a:gd name="connsiteX6" fmla="*/ 143350 w 363689"/>
                <a:gd name="connsiteY6" fmla="*/ 31895 h 52578"/>
                <a:gd name="connsiteX7" fmla="*/ 475 w 363689"/>
                <a:gd name="connsiteY7" fmla="*/ 145 h 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689" h="52578">
                  <a:moveTo>
                    <a:pt x="475" y="145"/>
                  </a:moveTo>
                  <a:cubicBezTo>
                    <a:pt x="10000" y="2791"/>
                    <a:pt x="172983" y="39303"/>
                    <a:pt x="200500" y="47770"/>
                  </a:cubicBezTo>
                  <a:cubicBezTo>
                    <a:pt x="228017" y="56237"/>
                    <a:pt x="165575" y="50945"/>
                    <a:pt x="165575" y="50945"/>
                  </a:cubicBezTo>
                  <a:lnTo>
                    <a:pt x="359250" y="31895"/>
                  </a:lnTo>
                  <a:cubicBezTo>
                    <a:pt x="379358" y="29778"/>
                    <a:pt x="326971" y="41949"/>
                    <a:pt x="286225" y="38245"/>
                  </a:cubicBezTo>
                  <a:cubicBezTo>
                    <a:pt x="245479" y="34541"/>
                    <a:pt x="138587" y="10728"/>
                    <a:pt x="114775" y="9670"/>
                  </a:cubicBezTo>
                  <a:cubicBezTo>
                    <a:pt x="90963" y="8612"/>
                    <a:pt x="159225" y="31895"/>
                    <a:pt x="143350" y="31895"/>
                  </a:cubicBezTo>
                  <a:cubicBezTo>
                    <a:pt x="127475" y="31895"/>
                    <a:pt x="-9050" y="-2501"/>
                    <a:pt x="475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7439A37E-F912-9AD8-F203-5509198066C0}"/>
                </a:ext>
              </a:extLst>
            </p:cNvPr>
            <p:cNvSpPr/>
            <p:nvPr/>
          </p:nvSpPr>
          <p:spPr>
            <a:xfrm>
              <a:off x="3829934" y="2415915"/>
              <a:ext cx="396511" cy="92352"/>
            </a:xfrm>
            <a:custGeom>
              <a:avLst/>
              <a:gdLst>
                <a:gd name="connsiteX0" fmla="*/ 395991 w 396511"/>
                <a:gd name="connsiteY0" fmla="*/ 260 h 92352"/>
                <a:gd name="connsiteX1" fmla="*/ 141991 w 396511"/>
                <a:gd name="connsiteY1" fmla="*/ 51060 h 92352"/>
                <a:gd name="connsiteX2" fmla="*/ 27691 w 396511"/>
                <a:gd name="connsiteY2" fmla="*/ 38360 h 92352"/>
                <a:gd name="connsiteX3" fmla="*/ 21341 w 396511"/>
                <a:gd name="connsiteY3" fmla="*/ 92335 h 92352"/>
                <a:gd name="connsiteX4" fmla="*/ 5466 w 396511"/>
                <a:gd name="connsiteY4" fmla="*/ 32010 h 92352"/>
                <a:gd name="connsiteX5" fmla="*/ 126116 w 396511"/>
                <a:gd name="connsiteY5" fmla="*/ 76460 h 92352"/>
                <a:gd name="connsiteX6" fmla="*/ 68966 w 396511"/>
                <a:gd name="connsiteY6" fmla="*/ 76460 h 92352"/>
                <a:gd name="connsiteX7" fmla="*/ 395991 w 396511"/>
                <a:gd name="connsiteY7" fmla="*/ 260 h 9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511" h="92352">
                  <a:moveTo>
                    <a:pt x="395991" y="260"/>
                  </a:moveTo>
                  <a:cubicBezTo>
                    <a:pt x="408162" y="-3973"/>
                    <a:pt x="203374" y="44710"/>
                    <a:pt x="141991" y="51060"/>
                  </a:cubicBezTo>
                  <a:cubicBezTo>
                    <a:pt x="80608" y="57410"/>
                    <a:pt x="47799" y="31481"/>
                    <a:pt x="27691" y="38360"/>
                  </a:cubicBezTo>
                  <a:cubicBezTo>
                    <a:pt x="7583" y="45239"/>
                    <a:pt x="25045" y="93393"/>
                    <a:pt x="21341" y="92335"/>
                  </a:cubicBezTo>
                  <a:cubicBezTo>
                    <a:pt x="17637" y="91277"/>
                    <a:pt x="-11997" y="34656"/>
                    <a:pt x="5466" y="32010"/>
                  </a:cubicBezTo>
                  <a:cubicBezTo>
                    <a:pt x="22929" y="29364"/>
                    <a:pt x="115533" y="69052"/>
                    <a:pt x="126116" y="76460"/>
                  </a:cubicBezTo>
                  <a:cubicBezTo>
                    <a:pt x="136699" y="83868"/>
                    <a:pt x="30337" y="84927"/>
                    <a:pt x="68966" y="76460"/>
                  </a:cubicBezTo>
                  <a:cubicBezTo>
                    <a:pt x="107595" y="67993"/>
                    <a:pt x="383820" y="4493"/>
                    <a:pt x="395991" y="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BA1A10F4-F6F1-E822-4EDC-0BED95972859}"/>
                </a:ext>
              </a:extLst>
            </p:cNvPr>
            <p:cNvSpPr/>
            <p:nvPr/>
          </p:nvSpPr>
          <p:spPr>
            <a:xfrm>
              <a:off x="3917690" y="2247999"/>
              <a:ext cx="181734" cy="137241"/>
            </a:xfrm>
            <a:custGeom>
              <a:avLst/>
              <a:gdLst>
                <a:gd name="connsiteX0" fmla="*/ 143135 w 181734"/>
                <a:gd name="connsiteY0" fmla="*/ 3076 h 137241"/>
                <a:gd name="connsiteX1" fmla="*/ 181235 w 181734"/>
                <a:gd name="connsiteY1" fmla="*/ 114201 h 137241"/>
                <a:gd name="connsiteX2" fmla="*/ 159010 w 181734"/>
                <a:gd name="connsiteY2" fmla="*/ 136426 h 137241"/>
                <a:gd name="connsiteX3" fmla="*/ 79635 w 181734"/>
                <a:gd name="connsiteY3" fmla="*/ 130076 h 137241"/>
                <a:gd name="connsiteX4" fmla="*/ 22485 w 181734"/>
                <a:gd name="connsiteY4" fmla="*/ 107851 h 137241"/>
                <a:gd name="connsiteX5" fmla="*/ 260 w 181734"/>
                <a:gd name="connsiteY5" fmla="*/ 53876 h 137241"/>
                <a:gd name="connsiteX6" fmla="*/ 35185 w 181734"/>
                <a:gd name="connsiteY6" fmla="*/ 31651 h 137241"/>
                <a:gd name="connsiteX7" fmla="*/ 143135 w 181734"/>
                <a:gd name="connsiteY7" fmla="*/ 3076 h 13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734" h="137241">
                  <a:moveTo>
                    <a:pt x="143135" y="3076"/>
                  </a:moveTo>
                  <a:cubicBezTo>
                    <a:pt x="167477" y="16834"/>
                    <a:pt x="178589" y="91976"/>
                    <a:pt x="181235" y="114201"/>
                  </a:cubicBezTo>
                  <a:cubicBezTo>
                    <a:pt x="183881" y="136426"/>
                    <a:pt x="175943" y="133780"/>
                    <a:pt x="159010" y="136426"/>
                  </a:cubicBezTo>
                  <a:cubicBezTo>
                    <a:pt x="142077" y="139072"/>
                    <a:pt x="102389" y="134839"/>
                    <a:pt x="79635" y="130076"/>
                  </a:cubicBezTo>
                  <a:cubicBezTo>
                    <a:pt x="56881" y="125313"/>
                    <a:pt x="35714" y="120551"/>
                    <a:pt x="22485" y="107851"/>
                  </a:cubicBezTo>
                  <a:cubicBezTo>
                    <a:pt x="9256" y="95151"/>
                    <a:pt x="-1857" y="66576"/>
                    <a:pt x="260" y="53876"/>
                  </a:cubicBezTo>
                  <a:cubicBezTo>
                    <a:pt x="2377" y="41176"/>
                    <a:pt x="17193" y="37472"/>
                    <a:pt x="35185" y="31651"/>
                  </a:cubicBezTo>
                  <a:cubicBezTo>
                    <a:pt x="53177" y="25830"/>
                    <a:pt x="118793" y="-10682"/>
                    <a:pt x="143135" y="3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78B442C0-A828-AB65-2D33-C00CE532D86C}"/>
                </a:ext>
              </a:extLst>
            </p:cNvPr>
            <p:cNvSpPr/>
            <p:nvPr/>
          </p:nvSpPr>
          <p:spPr>
            <a:xfrm>
              <a:off x="4010660" y="2285901"/>
              <a:ext cx="50800" cy="5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A698131C-7D43-D53B-BE4B-DBB05F88A28A}"/>
                </a:ext>
              </a:extLst>
            </p:cNvPr>
            <p:cNvSpPr/>
            <p:nvPr/>
          </p:nvSpPr>
          <p:spPr>
            <a:xfrm>
              <a:off x="4692045" y="2247141"/>
              <a:ext cx="506938" cy="198431"/>
            </a:xfrm>
            <a:custGeom>
              <a:avLst/>
              <a:gdLst>
                <a:gd name="connsiteX0" fmla="*/ 121255 w 506938"/>
                <a:gd name="connsiteY0" fmla="*/ 102359 h 198431"/>
                <a:gd name="connsiteX1" fmla="*/ 38705 w 506938"/>
                <a:gd name="connsiteY1" fmla="*/ 121409 h 198431"/>
                <a:gd name="connsiteX2" fmla="*/ 70455 w 506938"/>
                <a:gd name="connsiteY2" fmla="*/ 80134 h 198431"/>
                <a:gd name="connsiteX3" fmla="*/ 51405 w 506938"/>
                <a:gd name="connsiteY3" fmla="*/ 86484 h 198431"/>
                <a:gd name="connsiteX4" fmla="*/ 114905 w 506938"/>
                <a:gd name="connsiteY4" fmla="*/ 29334 h 198431"/>
                <a:gd name="connsiteX5" fmla="*/ 79980 w 506938"/>
                <a:gd name="connsiteY5" fmla="*/ 51559 h 198431"/>
                <a:gd name="connsiteX6" fmla="*/ 175230 w 506938"/>
                <a:gd name="connsiteY6" fmla="*/ 32509 h 198431"/>
                <a:gd name="connsiteX7" fmla="*/ 248255 w 506938"/>
                <a:gd name="connsiteY7" fmla="*/ 64259 h 198431"/>
                <a:gd name="connsiteX8" fmla="*/ 305405 w 506938"/>
                <a:gd name="connsiteY8" fmla="*/ 80134 h 198431"/>
                <a:gd name="connsiteX9" fmla="*/ 311755 w 506938"/>
                <a:gd name="connsiteY9" fmla="*/ 83309 h 198431"/>
                <a:gd name="connsiteX10" fmla="*/ 333980 w 506938"/>
                <a:gd name="connsiteY10" fmla="*/ 115059 h 198431"/>
                <a:gd name="connsiteX11" fmla="*/ 321280 w 506938"/>
                <a:gd name="connsiteY11" fmla="*/ 127759 h 198431"/>
                <a:gd name="connsiteX12" fmla="*/ 407005 w 506938"/>
                <a:gd name="connsiteY12" fmla="*/ 134109 h 198431"/>
                <a:gd name="connsiteX13" fmla="*/ 356205 w 506938"/>
                <a:gd name="connsiteY13" fmla="*/ 137284 h 198431"/>
                <a:gd name="connsiteX14" fmla="*/ 394305 w 506938"/>
                <a:gd name="connsiteY14" fmla="*/ 172209 h 198431"/>
                <a:gd name="connsiteX15" fmla="*/ 438755 w 506938"/>
                <a:gd name="connsiteY15" fmla="*/ 194434 h 198431"/>
                <a:gd name="connsiteX16" fmla="*/ 480030 w 506938"/>
                <a:gd name="connsiteY16" fmla="*/ 197609 h 198431"/>
                <a:gd name="connsiteX17" fmla="*/ 505430 w 506938"/>
                <a:gd name="connsiteY17" fmla="*/ 184909 h 198431"/>
                <a:gd name="connsiteX18" fmla="*/ 435580 w 506938"/>
                <a:gd name="connsiteY18" fmla="*/ 175384 h 198431"/>
                <a:gd name="connsiteX19" fmla="*/ 343505 w 506938"/>
                <a:gd name="connsiteY19" fmla="*/ 80134 h 198431"/>
                <a:gd name="connsiteX20" fmla="*/ 140305 w 506938"/>
                <a:gd name="connsiteY20" fmla="*/ 7109 h 198431"/>
                <a:gd name="connsiteX21" fmla="*/ 165705 w 506938"/>
                <a:gd name="connsiteY21" fmla="*/ 7109 h 198431"/>
                <a:gd name="connsiteX22" fmla="*/ 48230 w 506938"/>
                <a:gd name="connsiteY22" fmla="*/ 45209 h 198431"/>
                <a:gd name="connsiteX23" fmla="*/ 79980 w 506938"/>
                <a:gd name="connsiteY23" fmla="*/ 42034 h 198431"/>
                <a:gd name="connsiteX24" fmla="*/ 32355 w 506938"/>
                <a:gd name="connsiteY24" fmla="*/ 89659 h 198431"/>
                <a:gd name="connsiteX25" fmla="*/ 605 w 506938"/>
                <a:gd name="connsiteY25" fmla="*/ 146809 h 198431"/>
                <a:gd name="connsiteX26" fmla="*/ 13305 w 506938"/>
                <a:gd name="connsiteY26" fmla="*/ 127759 h 198431"/>
                <a:gd name="connsiteX27" fmla="*/ 35530 w 506938"/>
                <a:gd name="connsiteY27" fmla="*/ 130934 h 198431"/>
                <a:gd name="connsiteX28" fmla="*/ 121255 w 506938"/>
                <a:gd name="connsiteY28" fmla="*/ 102359 h 19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6938" h="198431">
                  <a:moveTo>
                    <a:pt x="121255" y="102359"/>
                  </a:moveTo>
                  <a:cubicBezTo>
                    <a:pt x="121784" y="100772"/>
                    <a:pt x="47172" y="125113"/>
                    <a:pt x="38705" y="121409"/>
                  </a:cubicBezTo>
                  <a:cubicBezTo>
                    <a:pt x="30238" y="117705"/>
                    <a:pt x="70455" y="80134"/>
                    <a:pt x="70455" y="80134"/>
                  </a:cubicBezTo>
                  <a:cubicBezTo>
                    <a:pt x="72572" y="74313"/>
                    <a:pt x="43997" y="94951"/>
                    <a:pt x="51405" y="86484"/>
                  </a:cubicBezTo>
                  <a:cubicBezTo>
                    <a:pt x="58813" y="78017"/>
                    <a:pt x="110143" y="35155"/>
                    <a:pt x="114905" y="29334"/>
                  </a:cubicBezTo>
                  <a:cubicBezTo>
                    <a:pt x="119667" y="23513"/>
                    <a:pt x="69926" y="51030"/>
                    <a:pt x="79980" y="51559"/>
                  </a:cubicBezTo>
                  <a:cubicBezTo>
                    <a:pt x="90034" y="52088"/>
                    <a:pt x="147184" y="30392"/>
                    <a:pt x="175230" y="32509"/>
                  </a:cubicBezTo>
                  <a:cubicBezTo>
                    <a:pt x="203276" y="34626"/>
                    <a:pt x="226559" y="56322"/>
                    <a:pt x="248255" y="64259"/>
                  </a:cubicBezTo>
                  <a:cubicBezTo>
                    <a:pt x="269951" y="72196"/>
                    <a:pt x="305405" y="80134"/>
                    <a:pt x="305405" y="80134"/>
                  </a:cubicBezTo>
                  <a:cubicBezTo>
                    <a:pt x="315988" y="83309"/>
                    <a:pt x="306993" y="77488"/>
                    <a:pt x="311755" y="83309"/>
                  </a:cubicBezTo>
                  <a:cubicBezTo>
                    <a:pt x="316517" y="89130"/>
                    <a:pt x="332393" y="107651"/>
                    <a:pt x="333980" y="115059"/>
                  </a:cubicBezTo>
                  <a:cubicBezTo>
                    <a:pt x="335567" y="122467"/>
                    <a:pt x="309109" y="124584"/>
                    <a:pt x="321280" y="127759"/>
                  </a:cubicBezTo>
                  <a:cubicBezTo>
                    <a:pt x="333451" y="130934"/>
                    <a:pt x="401184" y="132522"/>
                    <a:pt x="407005" y="134109"/>
                  </a:cubicBezTo>
                  <a:cubicBezTo>
                    <a:pt x="412826" y="135697"/>
                    <a:pt x="358322" y="130934"/>
                    <a:pt x="356205" y="137284"/>
                  </a:cubicBezTo>
                  <a:cubicBezTo>
                    <a:pt x="354088" y="143634"/>
                    <a:pt x="380547" y="162684"/>
                    <a:pt x="394305" y="172209"/>
                  </a:cubicBezTo>
                  <a:cubicBezTo>
                    <a:pt x="408063" y="181734"/>
                    <a:pt x="424468" y="190201"/>
                    <a:pt x="438755" y="194434"/>
                  </a:cubicBezTo>
                  <a:cubicBezTo>
                    <a:pt x="453042" y="198667"/>
                    <a:pt x="468918" y="199196"/>
                    <a:pt x="480030" y="197609"/>
                  </a:cubicBezTo>
                  <a:cubicBezTo>
                    <a:pt x="491142" y="196022"/>
                    <a:pt x="512838" y="188613"/>
                    <a:pt x="505430" y="184909"/>
                  </a:cubicBezTo>
                  <a:cubicBezTo>
                    <a:pt x="498022" y="181205"/>
                    <a:pt x="462568" y="192847"/>
                    <a:pt x="435580" y="175384"/>
                  </a:cubicBezTo>
                  <a:cubicBezTo>
                    <a:pt x="408592" y="157921"/>
                    <a:pt x="392717" y="108180"/>
                    <a:pt x="343505" y="80134"/>
                  </a:cubicBezTo>
                  <a:cubicBezTo>
                    <a:pt x="294293" y="52088"/>
                    <a:pt x="169938" y="19280"/>
                    <a:pt x="140305" y="7109"/>
                  </a:cubicBezTo>
                  <a:cubicBezTo>
                    <a:pt x="110672" y="-5062"/>
                    <a:pt x="181051" y="759"/>
                    <a:pt x="165705" y="7109"/>
                  </a:cubicBezTo>
                  <a:cubicBezTo>
                    <a:pt x="150359" y="13459"/>
                    <a:pt x="62517" y="39388"/>
                    <a:pt x="48230" y="45209"/>
                  </a:cubicBezTo>
                  <a:cubicBezTo>
                    <a:pt x="33943" y="51030"/>
                    <a:pt x="82626" y="34626"/>
                    <a:pt x="79980" y="42034"/>
                  </a:cubicBezTo>
                  <a:cubicBezTo>
                    <a:pt x="77334" y="49442"/>
                    <a:pt x="45584" y="72196"/>
                    <a:pt x="32355" y="89659"/>
                  </a:cubicBezTo>
                  <a:cubicBezTo>
                    <a:pt x="19126" y="107122"/>
                    <a:pt x="3780" y="140459"/>
                    <a:pt x="605" y="146809"/>
                  </a:cubicBezTo>
                  <a:cubicBezTo>
                    <a:pt x="-2570" y="153159"/>
                    <a:pt x="7484" y="130405"/>
                    <a:pt x="13305" y="127759"/>
                  </a:cubicBezTo>
                  <a:cubicBezTo>
                    <a:pt x="19126" y="125113"/>
                    <a:pt x="22301" y="133051"/>
                    <a:pt x="35530" y="130934"/>
                  </a:cubicBezTo>
                  <a:cubicBezTo>
                    <a:pt x="48759" y="128817"/>
                    <a:pt x="120726" y="103946"/>
                    <a:pt x="121255" y="102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679C695A-682B-0F65-C62C-78825DE04CED}"/>
                </a:ext>
              </a:extLst>
            </p:cNvPr>
            <p:cNvSpPr/>
            <p:nvPr/>
          </p:nvSpPr>
          <p:spPr>
            <a:xfrm>
              <a:off x="4768475" y="2285941"/>
              <a:ext cx="261822" cy="146148"/>
            </a:xfrm>
            <a:custGeom>
              <a:avLst/>
              <a:gdLst>
                <a:gd name="connsiteX0" fmla="*/ 22600 w 261822"/>
                <a:gd name="connsiteY0" fmla="*/ 59 h 146148"/>
                <a:gd name="connsiteX1" fmla="*/ 6725 w 261822"/>
                <a:gd name="connsiteY1" fmla="*/ 69909 h 146148"/>
                <a:gd name="connsiteX2" fmla="*/ 86100 w 261822"/>
                <a:gd name="connsiteY2" fmla="*/ 104834 h 146148"/>
                <a:gd name="connsiteX3" fmla="*/ 70225 w 261822"/>
                <a:gd name="connsiteY3" fmla="*/ 98484 h 146148"/>
                <a:gd name="connsiteX4" fmla="*/ 213100 w 261822"/>
                <a:gd name="connsiteY4" fmla="*/ 120709 h 146148"/>
                <a:gd name="connsiteX5" fmla="*/ 181350 w 261822"/>
                <a:gd name="connsiteY5" fmla="*/ 117534 h 146148"/>
                <a:gd name="connsiteX6" fmla="*/ 260725 w 261822"/>
                <a:gd name="connsiteY6" fmla="*/ 76259 h 146148"/>
                <a:gd name="connsiteX7" fmla="*/ 222625 w 261822"/>
                <a:gd name="connsiteY7" fmla="*/ 111184 h 146148"/>
                <a:gd name="connsiteX8" fmla="*/ 152775 w 261822"/>
                <a:gd name="connsiteY8" fmla="*/ 146109 h 146148"/>
                <a:gd name="connsiteX9" fmla="*/ 133725 w 261822"/>
                <a:gd name="connsiteY9" fmla="*/ 117534 h 146148"/>
                <a:gd name="connsiteX10" fmla="*/ 25775 w 261822"/>
                <a:gd name="connsiteY10" fmla="*/ 92134 h 146148"/>
                <a:gd name="connsiteX11" fmla="*/ 375 w 261822"/>
                <a:gd name="connsiteY11" fmla="*/ 82609 h 146148"/>
                <a:gd name="connsiteX12" fmla="*/ 22600 w 261822"/>
                <a:gd name="connsiteY12" fmla="*/ 59 h 14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822" h="146148">
                  <a:moveTo>
                    <a:pt x="22600" y="59"/>
                  </a:moveTo>
                  <a:cubicBezTo>
                    <a:pt x="23658" y="-2058"/>
                    <a:pt x="-3858" y="52447"/>
                    <a:pt x="6725" y="69909"/>
                  </a:cubicBezTo>
                  <a:cubicBezTo>
                    <a:pt x="17308" y="87372"/>
                    <a:pt x="75517" y="100072"/>
                    <a:pt x="86100" y="104834"/>
                  </a:cubicBezTo>
                  <a:cubicBezTo>
                    <a:pt x="96683" y="109597"/>
                    <a:pt x="49058" y="95838"/>
                    <a:pt x="70225" y="98484"/>
                  </a:cubicBezTo>
                  <a:cubicBezTo>
                    <a:pt x="91392" y="101130"/>
                    <a:pt x="194579" y="117534"/>
                    <a:pt x="213100" y="120709"/>
                  </a:cubicBezTo>
                  <a:cubicBezTo>
                    <a:pt x="231621" y="123884"/>
                    <a:pt x="173413" y="124942"/>
                    <a:pt x="181350" y="117534"/>
                  </a:cubicBezTo>
                  <a:cubicBezTo>
                    <a:pt x="189288" y="110126"/>
                    <a:pt x="253846" y="77317"/>
                    <a:pt x="260725" y="76259"/>
                  </a:cubicBezTo>
                  <a:cubicBezTo>
                    <a:pt x="267604" y="75201"/>
                    <a:pt x="240617" y="99542"/>
                    <a:pt x="222625" y="111184"/>
                  </a:cubicBezTo>
                  <a:cubicBezTo>
                    <a:pt x="204633" y="122826"/>
                    <a:pt x="167592" y="145051"/>
                    <a:pt x="152775" y="146109"/>
                  </a:cubicBezTo>
                  <a:cubicBezTo>
                    <a:pt x="137958" y="147167"/>
                    <a:pt x="154892" y="126530"/>
                    <a:pt x="133725" y="117534"/>
                  </a:cubicBezTo>
                  <a:cubicBezTo>
                    <a:pt x="112558" y="108538"/>
                    <a:pt x="48000" y="97955"/>
                    <a:pt x="25775" y="92134"/>
                  </a:cubicBezTo>
                  <a:cubicBezTo>
                    <a:pt x="3550" y="86313"/>
                    <a:pt x="4079" y="93192"/>
                    <a:pt x="375" y="82609"/>
                  </a:cubicBezTo>
                  <a:cubicBezTo>
                    <a:pt x="-3329" y="72026"/>
                    <a:pt x="21542" y="2176"/>
                    <a:pt x="22600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9353DD61-C654-868E-8DAD-3CF6C133465E}"/>
                </a:ext>
              </a:extLst>
            </p:cNvPr>
            <p:cNvSpPr/>
            <p:nvPr/>
          </p:nvSpPr>
          <p:spPr>
            <a:xfrm>
              <a:off x="4695756" y="2382070"/>
              <a:ext cx="365548" cy="145776"/>
            </a:xfrm>
            <a:custGeom>
              <a:avLst/>
              <a:gdLst>
                <a:gd name="connsiteX0" fmla="*/ 69 w 365548"/>
                <a:gd name="connsiteY0" fmla="*/ 5530 h 145776"/>
                <a:gd name="connsiteX1" fmla="*/ 92144 w 365548"/>
                <a:gd name="connsiteY1" fmla="*/ 2355 h 145776"/>
                <a:gd name="connsiteX2" fmla="*/ 76269 w 365548"/>
                <a:gd name="connsiteY2" fmla="*/ 34105 h 145776"/>
                <a:gd name="connsiteX3" fmla="*/ 85794 w 365548"/>
                <a:gd name="connsiteY3" fmla="*/ 84905 h 145776"/>
                <a:gd name="connsiteX4" fmla="*/ 73094 w 365548"/>
                <a:gd name="connsiteY4" fmla="*/ 81730 h 145776"/>
                <a:gd name="connsiteX5" fmla="*/ 222319 w 365548"/>
                <a:gd name="connsiteY5" fmla="*/ 113480 h 145776"/>
                <a:gd name="connsiteX6" fmla="*/ 120719 w 365548"/>
                <a:gd name="connsiteY6" fmla="*/ 116655 h 145776"/>
                <a:gd name="connsiteX7" fmla="*/ 250894 w 365548"/>
                <a:gd name="connsiteY7" fmla="*/ 145230 h 145776"/>
                <a:gd name="connsiteX8" fmla="*/ 215969 w 365548"/>
                <a:gd name="connsiteY8" fmla="*/ 135705 h 145776"/>
                <a:gd name="connsiteX9" fmla="*/ 304869 w 365548"/>
                <a:gd name="connsiteY9" fmla="*/ 138880 h 145776"/>
                <a:gd name="connsiteX10" fmla="*/ 362019 w 365548"/>
                <a:gd name="connsiteY10" fmla="*/ 110305 h 145776"/>
                <a:gd name="connsiteX11" fmla="*/ 339794 w 365548"/>
                <a:gd name="connsiteY11" fmla="*/ 113480 h 145776"/>
                <a:gd name="connsiteX12" fmla="*/ 181044 w 365548"/>
                <a:gd name="connsiteY12" fmla="*/ 75380 h 145776"/>
                <a:gd name="connsiteX13" fmla="*/ 317569 w 365548"/>
                <a:gd name="connsiteY13" fmla="*/ 100780 h 145776"/>
                <a:gd name="connsiteX14" fmla="*/ 174694 w 365548"/>
                <a:gd name="connsiteY14" fmla="*/ 94430 h 145776"/>
                <a:gd name="connsiteX15" fmla="*/ 54044 w 365548"/>
                <a:gd name="connsiteY15" fmla="*/ 94430 h 145776"/>
                <a:gd name="connsiteX16" fmla="*/ 63569 w 365548"/>
                <a:gd name="connsiteY16" fmla="*/ 75380 h 145776"/>
                <a:gd name="connsiteX17" fmla="*/ 76269 w 365548"/>
                <a:gd name="connsiteY17" fmla="*/ 30930 h 145776"/>
                <a:gd name="connsiteX18" fmla="*/ 69 w 365548"/>
                <a:gd name="connsiteY18" fmla="*/ 5530 h 14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548" h="145776">
                  <a:moveTo>
                    <a:pt x="69" y="5530"/>
                  </a:moveTo>
                  <a:cubicBezTo>
                    <a:pt x="2715" y="768"/>
                    <a:pt x="79444" y="-2408"/>
                    <a:pt x="92144" y="2355"/>
                  </a:cubicBezTo>
                  <a:cubicBezTo>
                    <a:pt x="104844" y="7118"/>
                    <a:pt x="77327" y="20347"/>
                    <a:pt x="76269" y="34105"/>
                  </a:cubicBezTo>
                  <a:cubicBezTo>
                    <a:pt x="75211" y="47863"/>
                    <a:pt x="86323" y="76968"/>
                    <a:pt x="85794" y="84905"/>
                  </a:cubicBezTo>
                  <a:cubicBezTo>
                    <a:pt x="85265" y="92843"/>
                    <a:pt x="73094" y="81730"/>
                    <a:pt x="73094" y="81730"/>
                  </a:cubicBezTo>
                  <a:cubicBezTo>
                    <a:pt x="95848" y="86493"/>
                    <a:pt x="214382" y="107659"/>
                    <a:pt x="222319" y="113480"/>
                  </a:cubicBezTo>
                  <a:cubicBezTo>
                    <a:pt x="230256" y="119301"/>
                    <a:pt x="115957" y="111363"/>
                    <a:pt x="120719" y="116655"/>
                  </a:cubicBezTo>
                  <a:cubicBezTo>
                    <a:pt x="125482" y="121947"/>
                    <a:pt x="235019" y="142055"/>
                    <a:pt x="250894" y="145230"/>
                  </a:cubicBezTo>
                  <a:cubicBezTo>
                    <a:pt x="266769" y="148405"/>
                    <a:pt x="206973" y="136763"/>
                    <a:pt x="215969" y="135705"/>
                  </a:cubicBezTo>
                  <a:cubicBezTo>
                    <a:pt x="224965" y="134647"/>
                    <a:pt x="280527" y="143113"/>
                    <a:pt x="304869" y="138880"/>
                  </a:cubicBezTo>
                  <a:cubicBezTo>
                    <a:pt x="329211" y="134647"/>
                    <a:pt x="362019" y="110305"/>
                    <a:pt x="362019" y="110305"/>
                  </a:cubicBezTo>
                  <a:cubicBezTo>
                    <a:pt x="367840" y="106072"/>
                    <a:pt x="369957" y="119301"/>
                    <a:pt x="339794" y="113480"/>
                  </a:cubicBezTo>
                  <a:cubicBezTo>
                    <a:pt x="309631" y="107659"/>
                    <a:pt x="184748" y="77497"/>
                    <a:pt x="181044" y="75380"/>
                  </a:cubicBezTo>
                  <a:cubicBezTo>
                    <a:pt x="177340" y="73263"/>
                    <a:pt x="318627" y="97605"/>
                    <a:pt x="317569" y="100780"/>
                  </a:cubicBezTo>
                  <a:cubicBezTo>
                    <a:pt x="316511" y="103955"/>
                    <a:pt x="218615" y="95488"/>
                    <a:pt x="174694" y="94430"/>
                  </a:cubicBezTo>
                  <a:cubicBezTo>
                    <a:pt x="130773" y="93372"/>
                    <a:pt x="72565" y="97605"/>
                    <a:pt x="54044" y="94430"/>
                  </a:cubicBezTo>
                  <a:cubicBezTo>
                    <a:pt x="35523" y="91255"/>
                    <a:pt x="59865" y="85963"/>
                    <a:pt x="63569" y="75380"/>
                  </a:cubicBezTo>
                  <a:cubicBezTo>
                    <a:pt x="67273" y="64797"/>
                    <a:pt x="81032" y="43630"/>
                    <a:pt x="76269" y="30930"/>
                  </a:cubicBezTo>
                  <a:cubicBezTo>
                    <a:pt x="71506" y="18230"/>
                    <a:pt x="-2577" y="10292"/>
                    <a:pt x="69" y="5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6CDF55D1-6BF2-B28D-24BC-688B0CB198BD}"/>
                </a:ext>
              </a:extLst>
            </p:cNvPr>
            <p:cNvSpPr/>
            <p:nvPr/>
          </p:nvSpPr>
          <p:spPr>
            <a:xfrm>
              <a:off x="4730750" y="2392979"/>
              <a:ext cx="300821" cy="77251"/>
            </a:xfrm>
            <a:custGeom>
              <a:avLst/>
              <a:gdLst>
                <a:gd name="connsiteX0" fmla="*/ 0 w 300821"/>
                <a:gd name="connsiteY0" fmla="*/ 4146 h 77251"/>
                <a:gd name="connsiteX1" fmla="*/ 92075 w 300821"/>
                <a:gd name="connsiteY1" fmla="*/ 35896 h 77251"/>
                <a:gd name="connsiteX2" fmla="*/ 298450 w 300821"/>
                <a:gd name="connsiteY2" fmla="*/ 16846 h 77251"/>
                <a:gd name="connsiteX3" fmla="*/ 200025 w 300821"/>
                <a:gd name="connsiteY3" fmla="*/ 39071 h 77251"/>
                <a:gd name="connsiteX4" fmla="*/ 136525 w 300821"/>
                <a:gd name="connsiteY4" fmla="*/ 77171 h 77251"/>
                <a:gd name="connsiteX5" fmla="*/ 180975 w 300821"/>
                <a:gd name="connsiteY5" fmla="*/ 48596 h 77251"/>
                <a:gd name="connsiteX6" fmla="*/ 120650 w 300821"/>
                <a:gd name="connsiteY6" fmla="*/ 29546 h 77251"/>
                <a:gd name="connsiteX7" fmla="*/ 155575 w 300821"/>
                <a:gd name="connsiteY7" fmla="*/ 29546 h 77251"/>
                <a:gd name="connsiteX8" fmla="*/ 79375 w 300821"/>
                <a:gd name="connsiteY8" fmla="*/ 971 h 77251"/>
                <a:gd name="connsiteX9" fmla="*/ 130175 w 300821"/>
                <a:gd name="connsiteY9" fmla="*/ 7321 h 77251"/>
                <a:gd name="connsiteX10" fmla="*/ 92075 w 300821"/>
                <a:gd name="connsiteY10" fmla="*/ 13671 h 77251"/>
                <a:gd name="connsiteX11" fmla="*/ 0 w 300821"/>
                <a:gd name="connsiteY11" fmla="*/ 4146 h 7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0821" h="77251">
                  <a:moveTo>
                    <a:pt x="0" y="4146"/>
                  </a:moveTo>
                  <a:cubicBezTo>
                    <a:pt x="21166" y="18962"/>
                    <a:pt x="42333" y="33779"/>
                    <a:pt x="92075" y="35896"/>
                  </a:cubicBezTo>
                  <a:cubicBezTo>
                    <a:pt x="141817" y="38013"/>
                    <a:pt x="280458" y="16317"/>
                    <a:pt x="298450" y="16846"/>
                  </a:cubicBezTo>
                  <a:cubicBezTo>
                    <a:pt x="316442" y="17375"/>
                    <a:pt x="227013" y="29017"/>
                    <a:pt x="200025" y="39071"/>
                  </a:cubicBezTo>
                  <a:cubicBezTo>
                    <a:pt x="173038" y="49125"/>
                    <a:pt x="139700" y="75584"/>
                    <a:pt x="136525" y="77171"/>
                  </a:cubicBezTo>
                  <a:cubicBezTo>
                    <a:pt x="133350" y="78758"/>
                    <a:pt x="183621" y="56533"/>
                    <a:pt x="180975" y="48596"/>
                  </a:cubicBezTo>
                  <a:cubicBezTo>
                    <a:pt x="178329" y="40659"/>
                    <a:pt x="124883" y="32721"/>
                    <a:pt x="120650" y="29546"/>
                  </a:cubicBezTo>
                  <a:cubicBezTo>
                    <a:pt x="116417" y="26371"/>
                    <a:pt x="162454" y="34308"/>
                    <a:pt x="155575" y="29546"/>
                  </a:cubicBezTo>
                  <a:cubicBezTo>
                    <a:pt x="148696" y="24784"/>
                    <a:pt x="83608" y="4675"/>
                    <a:pt x="79375" y="971"/>
                  </a:cubicBezTo>
                  <a:cubicBezTo>
                    <a:pt x="75142" y="-2733"/>
                    <a:pt x="128058" y="5204"/>
                    <a:pt x="130175" y="7321"/>
                  </a:cubicBezTo>
                  <a:cubicBezTo>
                    <a:pt x="132292" y="9438"/>
                    <a:pt x="92075" y="13671"/>
                    <a:pt x="92075" y="13671"/>
                  </a:cubicBezTo>
                  <a:lnTo>
                    <a:pt x="0" y="414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17BFCC7-4E81-99B3-F14A-A50E6EEF8675}"/>
                </a:ext>
              </a:extLst>
            </p:cNvPr>
            <p:cNvSpPr/>
            <p:nvPr/>
          </p:nvSpPr>
          <p:spPr>
            <a:xfrm>
              <a:off x="4798410" y="2270853"/>
              <a:ext cx="174453" cy="135456"/>
            </a:xfrm>
            <a:custGeom>
              <a:avLst/>
              <a:gdLst>
                <a:gd name="connsiteX0" fmla="*/ 119665 w 174453"/>
                <a:gd name="connsiteY0" fmla="*/ 8797 h 135456"/>
                <a:gd name="connsiteX1" fmla="*/ 173640 w 174453"/>
                <a:gd name="connsiteY1" fmla="*/ 75472 h 135456"/>
                <a:gd name="connsiteX2" fmla="*/ 145065 w 174453"/>
                <a:gd name="connsiteY2" fmla="*/ 126272 h 135456"/>
                <a:gd name="connsiteX3" fmla="*/ 52990 w 174453"/>
                <a:gd name="connsiteY3" fmla="*/ 132622 h 135456"/>
                <a:gd name="connsiteX4" fmla="*/ 2190 w 174453"/>
                <a:gd name="connsiteY4" fmla="*/ 94522 h 135456"/>
                <a:gd name="connsiteX5" fmla="*/ 8540 w 174453"/>
                <a:gd name="connsiteY5" fmla="*/ 46897 h 135456"/>
                <a:gd name="connsiteX6" fmla="*/ 11715 w 174453"/>
                <a:gd name="connsiteY6" fmla="*/ 53247 h 135456"/>
                <a:gd name="connsiteX7" fmla="*/ 24415 w 174453"/>
                <a:gd name="connsiteY7" fmla="*/ 18322 h 135456"/>
                <a:gd name="connsiteX8" fmla="*/ 59340 w 174453"/>
                <a:gd name="connsiteY8" fmla="*/ 2447 h 135456"/>
                <a:gd name="connsiteX9" fmla="*/ 119665 w 174453"/>
                <a:gd name="connsiteY9" fmla="*/ 8797 h 13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53" h="135456">
                  <a:moveTo>
                    <a:pt x="119665" y="8797"/>
                  </a:moveTo>
                  <a:cubicBezTo>
                    <a:pt x="138715" y="20968"/>
                    <a:pt x="169407" y="55893"/>
                    <a:pt x="173640" y="75472"/>
                  </a:cubicBezTo>
                  <a:cubicBezTo>
                    <a:pt x="177873" y="95051"/>
                    <a:pt x="165173" y="116747"/>
                    <a:pt x="145065" y="126272"/>
                  </a:cubicBezTo>
                  <a:cubicBezTo>
                    <a:pt x="124957" y="135797"/>
                    <a:pt x="76803" y="137914"/>
                    <a:pt x="52990" y="132622"/>
                  </a:cubicBezTo>
                  <a:cubicBezTo>
                    <a:pt x="29177" y="127330"/>
                    <a:pt x="9598" y="108809"/>
                    <a:pt x="2190" y="94522"/>
                  </a:cubicBezTo>
                  <a:cubicBezTo>
                    <a:pt x="-5218" y="80235"/>
                    <a:pt x="8540" y="46897"/>
                    <a:pt x="8540" y="46897"/>
                  </a:cubicBezTo>
                  <a:cubicBezTo>
                    <a:pt x="10127" y="40018"/>
                    <a:pt x="9069" y="58009"/>
                    <a:pt x="11715" y="53247"/>
                  </a:cubicBezTo>
                  <a:cubicBezTo>
                    <a:pt x="14361" y="48485"/>
                    <a:pt x="16477" y="26789"/>
                    <a:pt x="24415" y="18322"/>
                  </a:cubicBezTo>
                  <a:cubicBezTo>
                    <a:pt x="32352" y="9855"/>
                    <a:pt x="43465" y="5093"/>
                    <a:pt x="59340" y="2447"/>
                  </a:cubicBezTo>
                  <a:cubicBezTo>
                    <a:pt x="75215" y="-199"/>
                    <a:pt x="100615" y="-3374"/>
                    <a:pt x="119665" y="87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FA5572FD-F388-086F-BBFB-A6A84B855543}"/>
                </a:ext>
              </a:extLst>
            </p:cNvPr>
            <p:cNvSpPr/>
            <p:nvPr/>
          </p:nvSpPr>
          <p:spPr>
            <a:xfrm>
              <a:off x="4873986" y="2316399"/>
              <a:ext cx="50800" cy="5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CE8CD1FF-028C-1927-4A84-081DF2A1CB58}"/>
                </a:ext>
              </a:extLst>
            </p:cNvPr>
            <p:cNvSpPr/>
            <p:nvPr/>
          </p:nvSpPr>
          <p:spPr>
            <a:xfrm>
              <a:off x="3724274" y="1999233"/>
              <a:ext cx="504826" cy="103384"/>
            </a:xfrm>
            <a:custGeom>
              <a:avLst/>
              <a:gdLst>
                <a:gd name="connsiteX0" fmla="*/ 1 w 504826"/>
                <a:gd name="connsiteY0" fmla="*/ 58167 h 103384"/>
                <a:gd name="connsiteX1" fmla="*/ 203201 w 504826"/>
                <a:gd name="connsiteY1" fmla="*/ 29592 h 103384"/>
                <a:gd name="connsiteX2" fmla="*/ 155576 w 504826"/>
                <a:gd name="connsiteY2" fmla="*/ 1017 h 103384"/>
                <a:gd name="connsiteX3" fmla="*/ 282576 w 504826"/>
                <a:gd name="connsiteY3" fmla="*/ 7367 h 103384"/>
                <a:gd name="connsiteX4" fmla="*/ 244476 w 504826"/>
                <a:gd name="connsiteY4" fmla="*/ 16892 h 103384"/>
                <a:gd name="connsiteX5" fmla="*/ 390526 w 504826"/>
                <a:gd name="connsiteY5" fmla="*/ 7367 h 103384"/>
                <a:gd name="connsiteX6" fmla="*/ 333376 w 504826"/>
                <a:gd name="connsiteY6" fmla="*/ 4192 h 103384"/>
                <a:gd name="connsiteX7" fmla="*/ 485776 w 504826"/>
                <a:gd name="connsiteY7" fmla="*/ 29592 h 103384"/>
                <a:gd name="connsiteX8" fmla="*/ 450851 w 504826"/>
                <a:gd name="connsiteY8" fmla="*/ 13717 h 103384"/>
                <a:gd name="connsiteX9" fmla="*/ 504826 w 504826"/>
                <a:gd name="connsiteY9" fmla="*/ 102617 h 103384"/>
                <a:gd name="connsiteX10" fmla="*/ 450851 w 504826"/>
                <a:gd name="connsiteY10" fmla="*/ 54992 h 103384"/>
                <a:gd name="connsiteX11" fmla="*/ 387351 w 504826"/>
                <a:gd name="connsiteY11" fmla="*/ 23242 h 103384"/>
                <a:gd name="connsiteX12" fmla="*/ 200026 w 504826"/>
                <a:gd name="connsiteY12" fmla="*/ 35942 h 103384"/>
                <a:gd name="connsiteX13" fmla="*/ 415926 w 504826"/>
                <a:gd name="connsiteY13" fmla="*/ 16892 h 103384"/>
                <a:gd name="connsiteX14" fmla="*/ 206376 w 504826"/>
                <a:gd name="connsiteY14" fmla="*/ 4192 h 103384"/>
                <a:gd name="connsiteX15" fmla="*/ 1 w 504826"/>
                <a:gd name="connsiteY15" fmla="*/ 58167 h 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826" h="103384">
                  <a:moveTo>
                    <a:pt x="1" y="58167"/>
                  </a:moveTo>
                  <a:cubicBezTo>
                    <a:pt x="-528" y="62400"/>
                    <a:pt x="177272" y="39117"/>
                    <a:pt x="203201" y="29592"/>
                  </a:cubicBezTo>
                  <a:cubicBezTo>
                    <a:pt x="229130" y="20067"/>
                    <a:pt x="142347" y="4721"/>
                    <a:pt x="155576" y="1017"/>
                  </a:cubicBezTo>
                  <a:cubicBezTo>
                    <a:pt x="168805" y="-2687"/>
                    <a:pt x="267759" y="4721"/>
                    <a:pt x="282576" y="7367"/>
                  </a:cubicBezTo>
                  <a:cubicBezTo>
                    <a:pt x="297393" y="10013"/>
                    <a:pt x="226484" y="16892"/>
                    <a:pt x="244476" y="16892"/>
                  </a:cubicBezTo>
                  <a:cubicBezTo>
                    <a:pt x="262468" y="16892"/>
                    <a:pt x="375709" y="9484"/>
                    <a:pt x="390526" y="7367"/>
                  </a:cubicBezTo>
                  <a:cubicBezTo>
                    <a:pt x="405343" y="5250"/>
                    <a:pt x="317501" y="488"/>
                    <a:pt x="333376" y="4192"/>
                  </a:cubicBezTo>
                  <a:cubicBezTo>
                    <a:pt x="349251" y="7896"/>
                    <a:pt x="466197" y="28005"/>
                    <a:pt x="485776" y="29592"/>
                  </a:cubicBezTo>
                  <a:cubicBezTo>
                    <a:pt x="505355" y="31179"/>
                    <a:pt x="447676" y="1546"/>
                    <a:pt x="450851" y="13717"/>
                  </a:cubicBezTo>
                  <a:cubicBezTo>
                    <a:pt x="454026" y="25888"/>
                    <a:pt x="504826" y="95738"/>
                    <a:pt x="504826" y="102617"/>
                  </a:cubicBezTo>
                  <a:cubicBezTo>
                    <a:pt x="504826" y="109496"/>
                    <a:pt x="470430" y="68221"/>
                    <a:pt x="450851" y="54992"/>
                  </a:cubicBezTo>
                  <a:cubicBezTo>
                    <a:pt x="431272" y="41763"/>
                    <a:pt x="429155" y="26417"/>
                    <a:pt x="387351" y="23242"/>
                  </a:cubicBezTo>
                  <a:lnTo>
                    <a:pt x="200026" y="35942"/>
                  </a:lnTo>
                  <a:cubicBezTo>
                    <a:pt x="204788" y="34884"/>
                    <a:pt x="414868" y="22183"/>
                    <a:pt x="415926" y="16892"/>
                  </a:cubicBezTo>
                  <a:cubicBezTo>
                    <a:pt x="416984" y="11601"/>
                    <a:pt x="271993" y="-1100"/>
                    <a:pt x="206376" y="4192"/>
                  </a:cubicBezTo>
                  <a:cubicBezTo>
                    <a:pt x="140759" y="9484"/>
                    <a:pt x="530" y="53934"/>
                    <a:pt x="1" y="58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EBFF9607-8B8A-9E61-243C-1E7B38EB21C3}"/>
                </a:ext>
              </a:extLst>
            </p:cNvPr>
            <p:cNvSpPr/>
            <p:nvPr/>
          </p:nvSpPr>
          <p:spPr>
            <a:xfrm>
              <a:off x="3707828" y="2116836"/>
              <a:ext cx="437611" cy="77841"/>
            </a:xfrm>
            <a:custGeom>
              <a:avLst/>
              <a:gdLst>
                <a:gd name="connsiteX0" fmla="*/ 432372 w 437611"/>
                <a:gd name="connsiteY0" fmla="*/ 10414 h 77841"/>
                <a:gd name="connsiteX1" fmla="*/ 305372 w 437611"/>
                <a:gd name="connsiteY1" fmla="*/ 10414 h 77841"/>
                <a:gd name="connsiteX2" fmla="*/ 3747 w 437611"/>
                <a:gd name="connsiteY2" fmla="*/ 77089 h 77841"/>
                <a:gd name="connsiteX3" fmla="*/ 130747 w 437611"/>
                <a:gd name="connsiteY3" fmla="*/ 45339 h 77841"/>
                <a:gd name="connsiteX4" fmla="*/ 41847 w 437611"/>
                <a:gd name="connsiteY4" fmla="*/ 29464 h 77841"/>
                <a:gd name="connsiteX5" fmla="*/ 98997 w 437611"/>
                <a:gd name="connsiteY5" fmla="*/ 7239 h 77841"/>
                <a:gd name="connsiteX6" fmla="*/ 572 w 437611"/>
                <a:gd name="connsiteY6" fmla="*/ 7239 h 77841"/>
                <a:gd name="connsiteX7" fmla="*/ 102172 w 437611"/>
                <a:gd name="connsiteY7" fmla="*/ 889 h 77841"/>
                <a:gd name="connsiteX8" fmla="*/ 70422 w 437611"/>
                <a:gd name="connsiteY8" fmla="*/ 29464 h 77841"/>
                <a:gd name="connsiteX9" fmla="*/ 124397 w 437611"/>
                <a:gd name="connsiteY9" fmla="*/ 29464 h 77841"/>
                <a:gd name="connsiteX10" fmla="*/ 51372 w 437611"/>
                <a:gd name="connsiteY10" fmla="*/ 73914 h 77841"/>
                <a:gd name="connsiteX11" fmla="*/ 143447 w 437611"/>
                <a:gd name="connsiteY11" fmla="*/ 29464 h 77841"/>
                <a:gd name="connsiteX12" fmla="*/ 432372 w 437611"/>
                <a:gd name="connsiteY12" fmla="*/ 10414 h 7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611" h="77841">
                  <a:moveTo>
                    <a:pt x="432372" y="10414"/>
                  </a:moveTo>
                  <a:cubicBezTo>
                    <a:pt x="459360" y="7239"/>
                    <a:pt x="376810" y="-699"/>
                    <a:pt x="305372" y="10414"/>
                  </a:cubicBezTo>
                  <a:cubicBezTo>
                    <a:pt x="233934" y="21527"/>
                    <a:pt x="32851" y="71268"/>
                    <a:pt x="3747" y="77089"/>
                  </a:cubicBezTo>
                  <a:cubicBezTo>
                    <a:pt x="-25357" y="82910"/>
                    <a:pt x="124397" y="53276"/>
                    <a:pt x="130747" y="45339"/>
                  </a:cubicBezTo>
                  <a:cubicBezTo>
                    <a:pt x="137097" y="37402"/>
                    <a:pt x="47139" y="35814"/>
                    <a:pt x="41847" y="29464"/>
                  </a:cubicBezTo>
                  <a:cubicBezTo>
                    <a:pt x="36555" y="23114"/>
                    <a:pt x="105876" y="10943"/>
                    <a:pt x="98997" y="7239"/>
                  </a:cubicBezTo>
                  <a:cubicBezTo>
                    <a:pt x="92118" y="3535"/>
                    <a:pt x="43" y="8297"/>
                    <a:pt x="572" y="7239"/>
                  </a:cubicBezTo>
                  <a:cubicBezTo>
                    <a:pt x="1101" y="6181"/>
                    <a:pt x="90530" y="-2815"/>
                    <a:pt x="102172" y="889"/>
                  </a:cubicBezTo>
                  <a:cubicBezTo>
                    <a:pt x="113814" y="4593"/>
                    <a:pt x="66718" y="24702"/>
                    <a:pt x="70422" y="29464"/>
                  </a:cubicBezTo>
                  <a:cubicBezTo>
                    <a:pt x="74126" y="34226"/>
                    <a:pt x="127572" y="22056"/>
                    <a:pt x="124397" y="29464"/>
                  </a:cubicBezTo>
                  <a:cubicBezTo>
                    <a:pt x="121222" y="36872"/>
                    <a:pt x="48197" y="73914"/>
                    <a:pt x="51372" y="73914"/>
                  </a:cubicBezTo>
                  <a:cubicBezTo>
                    <a:pt x="54547" y="73914"/>
                    <a:pt x="82064" y="41635"/>
                    <a:pt x="143447" y="29464"/>
                  </a:cubicBezTo>
                  <a:cubicBezTo>
                    <a:pt x="204830" y="17293"/>
                    <a:pt x="405384" y="13589"/>
                    <a:pt x="432372" y="10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370C2783-7010-6E8C-1ECB-9A642CCE0F65}"/>
                </a:ext>
              </a:extLst>
            </p:cNvPr>
            <p:cNvSpPr/>
            <p:nvPr/>
          </p:nvSpPr>
          <p:spPr>
            <a:xfrm>
              <a:off x="3803650" y="2156985"/>
              <a:ext cx="409668" cy="65727"/>
            </a:xfrm>
            <a:custGeom>
              <a:avLst/>
              <a:gdLst>
                <a:gd name="connsiteX0" fmla="*/ 0 w 409668"/>
                <a:gd name="connsiteY0" fmla="*/ 33765 h 65727"/>
                <a:gd name="connsiteX1" fmla="*/ 228600 w 409668"/>
                <a:gd name="connsiteY1" fmla="*/ 2015 h 65727"/>
                <a:gd name="connsiteX2" fmla="*/ 196850 w 409668"/>
                <a:gd name="connsiteY2" fmla="*/ 5190 h 65727"/>
                <a:gd name="connsiteX3" fmla="*/ 314325 w 409668"/>
                <a:gd name="connsiteY3" fmla="*/ 21065 h 65727"/>
                <a:gd name="connsiteX4" fmla="*/ 409575 w 409668"/>
                <a:gd name="connsiteY4" fmla="*/ 65515 h 65727"/>
                <a:gd name="connsiteX5" fmla="*/ 330200 w 409668"/>
                <a:gd name="connsiteY5" fmla="*/ 36940 h 65727"/>
                <a:gd name="connsiteX6" fmla="*/ 241300 w 409668"/>
                <a:gd name="connsiteY6" fmla="*/ 14715 h 65727"/>
                <a:gd name="connsiteX7" fmla="*/ 320675 w 409668"/>
                <a:gd name="connsiteY7" fmla="*/ 62340 h 65727"/>
                <a:gd name="connsiteX8" fmla="*/ 254000 w 409668"/>
                <a:gd name="connsiteY8" fmla="*/ 11540 h 65727"/>
                <a:gd name="connsiteX9" fmla="*/ 200025 w 409668"/>
                <a:gd name="connsiteY9" fmla="*/ 14715 h 65727"/>
                <a:gd name="connsiteX10" fmla="*/ 0 w 409668"/>
                <a:gd name="connsiteY10" fmla="*/ 33765 h 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668" h="65727">
                  <a:moveTo>
                    <a:pt x="0" y="33765"/>
                  </a:moveTo>
                  <a:lnTo>
                    <a:pt x="228600" y="2015"/>
                  </a:lnTo>
                  <a:cubicBezTo>
                    <a:pt x="261408" y="-2748"/>
                    <a:pt x="182563" y="2015"/>
                    <a:pt x="196850" y="5190"/>
                  </a:cubicBezTo>
                  <a:cubicBezTo>
                    <a:pt x="211137" y="8365"/>
                    <a:pt x="278871" y="11011"/>
                    <a:pt x="314325" y="21065"/>
                  </a:cubicBezTo>
                  <a:cubicBezTo>
                    <a:pt x="349779" y="31119"/>
                    <a:pt x="406929" y="62869"/>
                    <a:pt x="409575" y="65515"/>
                  </a:cubicBezTo>
                  <a:cubicBezTo>
                    <a:pt x="412221" y="68161"/>
                    <a:pt x="358246" y="45407"/>
                    <a:pt x="330200" y="36940"/>
                  </a:cubicBezTo>
                  <a:cubicBezTo>
                    <a:pt x="302154" y="28473"/>
                    <a:pt x="242887" y="10482"/>
                    <a:pt x="241300" y="14715"/>
                  </a:cubicBezTo>
                  <a:cubicBezTo>
                    <a:pt x="239713" y="18948"/>
                    <a:pt x="318558" y="62869"/>
                    <a:pt x="320675" y="62340"/>
                  </a:cubicBezTo>
                  <a:cubicBezTo>
                    <a:pt x="322792" y="61811"/>
                    <a:pt x="274108" y="19477"/>
                    <a:pt x="254000" y="11540"/>
                  </a:cubicBezTo>
                  <a:cubicBezTo>
                    <a:pt x="233892" y="3603"/>
                    <a:pt x="200025" y="14715"/>
                    <a:pt x="200025" y="14715"/>
                  </a:cubicBezTo>
                  <a:lnTo>
                    <a:pt x="0" y="3376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1C5A1168-3569-4A9C-1E2B-E46A45E60859}"/>
                </a:ext>
              </a:extLst>
            </p:cNvPr>
            <p:cNvSpPr/>
            <p:nvPr/>
          </p:nvSpPr>
          <p:spPr>
            <a:xfrm>
              <a:off x="4736268" y="2177179"/>
              <a:ext cx="504706" cy="209373"/>
            </a:xfrm>
            <a:custGeom>
              <a:avLst/>
              <a:gdLst>
                <a:gd name="connsiteX0" fmla="*/ 832 w 504706"/>
                <a:gd name="connsiteY0" fmla="*/ 51671 h 209373"/>
                <a:gd name="connsiteX1" fmla="*/ 219907 w 504706"/>
                <a:gd name="connsiteY1" fmla="*/ 29446 h 209373"/>
                <a:gd name="connsiteX2" fmla="*/ 191332 w 504706"/>
                <a:gd name="connsiteY2" fmla="*/ 10396 h 209373"/>
                <a:gd name="connsiteX3" fmla="*/ 296107 w 504706"/>
                <a:gd name="connsiteY3" fmla="*/ 32621 h 209373"/>
                <a:gd name="connsiteX4" fmla="*/ 378657 w 504706"/>
                <a:gd name="connsiteY4" fmla="*/ 77071 h 209373"/>
                <a:gd name="connsiteX5" fmla="*/ 413582 w 504706"/>
                <a:gd name="connsiteY5" fmla="*/ 169146 h 209373"/>
                <a:gd name="connsiteX6" fmla="*/ 438982 w 504706"/>
                <a:gd name="connsiteY6" fmla="*/ 143746 h 209373"/>
                <a:gd name="connsiteX7" fmla="*/ 502482 w 504706"/>
                <a:gd name="connsiteY7" fmla="*/ 207246 h 209373"/>
                <a:gd name="connsiteX8" fmla="*/ 350082 w 504706"/>
                <a:gd name="connsiteY8" fmla="*/ 51671 h 209373"/>
                <a:gd name="connsiteX9" fmla="*/ 299282 w 504706"/>
                <a:gd name="connsiteY9" fmla="*/ 4046 h 209373"/>
                <a:gd name="connsiteX10" fmla="*/ 159582 w 504706"/>
                <a:gd name="connsiteY10" fmla="*/ 4046 h 209373"/>
                <a:gd name="connsiteX11" fmla="*/ 165932 w 504706"/>
                <a:gd name="connsiteY11" fmla="*/ 16746 h 209373"/>
                <a:gd name="connsiteX12" fmla="*/ 124657 w 504706"/>
                <a:gd name="connsiteY12" fmla="*/ 32621 h 209373"/>
                <a:gd name="connsiteX13" fmla="*/ 143707 w 504706"/>
                <a:gd name="connsiteY13" fmla="*/ 871 h 209373"/>
                <a:gd name="connsiteX14" fmla="*/ 832 w 504706"/>
                <a:gd name="connsiteY14" fmla="*/ 51671 h 20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4706" h="209373">
                  <a:moveTo>
                    <a:pt x="832" y="51671"/>
                  </a:moveTo>
                  <a:cubicBezTo>
                    <a:pt x="13532" y="56434"/>
                    <a:pt x="188157" y="36325"/>
                    <a:pt x="219907" y="29446"/>
                  </a:cubicBezTo>
                  <a:cubicBezTo>
                    <a:pt x="251657" y="22567"/>
                    <a:pt x="178632" y="9867"/>
                    <a:pt x="191332" y="10396"/>
                  </a:cubicBezTo>
                  <a:cubicBezTo>
                    <a:pt x="204032" y="10925"/>
                    <a:pt x="264886" y="21509"/>
                    <a:pt x="296107" y="32621"/>
                  </a:cubicBezTo>
                  <a:cubicBezTo>
                    <a:pt x="327328" y="43733"/>
                    <a:pt x="359078" y="54317"/>
                    <a:pt x="378657" y="77071"/>
                  </a:cubicBezTo>
                  <a:cubicBezTo>
                    <a:pt x="398236" y="99825"/>
                    <a:pt x="403528" y="158034"/>
                    <a:pt x="413582" y="169146"/>
                  </a:cubicBezTo>
                  <a:cubicBezTo>
                    <a:pt x="423636" y="180258"/>
                    <a:pt x="424165" y="137396"/>
                    <a:pt x="438982" y="143746"/>
                  </a:cubicBezTo>
                  <a:cubicBezTo>
                    <a:pt x="453799" y="150096"/>
                    <a:pt x="517299" y="222592"/>
                    <a:pt x="502482" y="207246"/>
                  </a:cubicBezTo>
                  <a:cubicBezTo>
                    <a:pt x="487665" y="191900"/>
                    <a:pt x="383949" y="85538"/>
                    <a:pt x="350082" y="51671"/>
                  </a:cubicBezTo>
                  <a:cubicBezTo>
                    <a:pt x="316215" y="17804"/>
                    <a:pt x="331032" y="11983"/>
                    <a:pt x="299282" y="4046"/>
                  </a:cubicBezTo>
                  <a:cubicBezTo>
                    <a:pt x="267532" y="-3891"/>
                    <a:pt x="181807" y="1929"/>
                    <a:pt x="159582" y="4046"/>
                  </a:cubicBezTo>
                  <a:cubicBezTo>
                    <a:pt x="137357" y="6163"/>
                    <a:pt x="171753" y="11984"/>
                    <a:pt x="165932" y="16746"/>
                  </a:cubicBezTo>
                  <a:cubicBezTo>
                    <a:pt x="160111" y="21508"/>
                    <a:pt x="128361" y="35267"/>
                    <a:pt x="124657" y="32621"/>
                  </a:cubicBezTo>
                  <a:cubicBezTo>
                    <a:pt x="120953" y="29975"/>
                    <a:pt x="162757" y="-3891"/>
                    <a:pt x="143707" y="871"/>
                  </a:cubicBezTo>
                  <a:cubicBezTo>
                    <a:pt x="124657" y="5633"/>
                    <a:pt x="-11868" y="46908"/>
                    <a:pt x="832" y="51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E4A87BDD-A2CF-50E5-5090-C0A282E9B356}"/>
                </a:ext>
              </a:extLst>
            </p:cNvPr>
            <p:cNvSpPr/>
            <p:nvPr/>
          </p:nvSpPr>
          <p:spPr>
            <a:xfrm>
              <a:off x="4611791" y="1997029"/>
              <a:ext cx="561782" cy="114615"/>
            </a:xfrm>
            <a:custGeom>
              <a:avLst/>
              <a:gdLst>
                <a:gd name="connsiteX0" fmla="*/ 1484 w 561782"/>
                <a:gd name="connsiteY0" fmla="*/ 114346 h 114615"/>
                <a:gd name="connsiteX1" fmla="*/ 211034 w 561782"/>
                <a:gd name="connsiteY1" fmla="*/ 54021 h 114615"/>
                <a:gd name="connsiteX2" fmla="*/ 125309 w 561782"/>
                <a:gd name="connsiteY2" fmla="*/ 82596 h 114615"/>
                <a:gd name="connsiteX3" fmla="*/ 274534 w 561782"/>
                <a:gd name="connsiteY3" fmla="*/ 22271 h 114615"/>
                <a:gd name="connsiteX4" fmla="*/ 242784 w 561782"/>
                <a:gd name="connsiteY4" fmla="*/ 6396 h 114615"/>
                <a:gd name="connsiteX5" fmla="*/ 341209 w 561782"/>
                <a:gd name="connsiteY5" fmla="*/ 34971 h 114615"/>
                <a:gd name="connsiteX6" fmla="*/ 338034 w 561782"/>
                <a:gd name="connsiteY6" fmla="*/ 38146 h 114615"/>
                <a:gd name="connsiteX7" fmla="*/ 474559 w 561782"/>
                <a:gd name="connsiteY7" fmla="*/ 3221 h 114615"/>
                <a:gd name="connsiteX8" fmla="*/ 433284 w 561782"/>
                <a:gd name="connsiteY8" fmla="*/ 19096 h 114615"/>
                <a:gd name="connsiteX9" fmla="*/ 525359 w 561782"/>
                <a:gd name="connsiteY9" fmla="*/ 73071 h 114615"/>
                <a:gd name="connsiteX10" fmla="*/ 442809 w 561782"/>
                <a:gd name="connsiteY10" fmla="*/ 66721 h 114615"/>
                <a:gd name="connsiteX11" fmla="*/ 560284 w 561782"/>
                <a:gd name="connsiteY11" fmla="*/ 95296 h 114615"/>
                <a:gd name="connsiteX12" fmla="*/ 496784 w 561782"/>
                <a:gd name="connsiteY12" fmla="*/ 60371 h 114615"/>
                <a:gd name="connsiteX13" fmla="*/ 322159 w 561782"/>
                <a:gd name="connsiteY13" fmla="*/ 46 h 114615"/>
                <a:gd name="connsiteX14" fmla="*/ 144359 w 561782"/>
                <a:gd name="connsiteY14" fmla="*/ 50846 h 114615"/>
                <a:gd name="connsiteX15" fmla="*/ 96734 w 561782"/>
                <a:gd name="connsiteY15" fmla="*/ 76246 h 114615"/>
                <a:gd name="connsiteX16" fmla="*/ 115784 w 561782"/>
                <a:gd name="connsiteY16" fmla="*/ 25446 h 114615"/>
                <a:gd name="connsiteX17" fmla="*/ 1484 w 561782"/>
                <a:gd name="connsiteY17" fmla="*/ 114346 h 1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1782" h="114615">
                  <a:moveTo>
                    <a:pt x="1484" y="114346"/>
                  </a:moveTo>
                  <a:cubicBezTo>
                    <a:pt x="17359" y="119108"/>
                    <a:pt x="190397" y="59313"/>
                    <a:pt x="211034" y="54021"/>
                  </a:cubicBezTo>
                  <a:cubicBezTo>
                    <a:pt x="231671" y="48729"/>
                    <a:pt x="114726" y="87888"/>
                    <a:pt x="125309" y="82596"/>
                  </a:cubicBezTo>
                  <a:cubicBezTo>
                    <a:pt x="135892" y="77304"/>
                    <a:pt x="254955" y="34971"/>
                    <a:pt x="274534" y="22271"/>
                  </a:cubicBezTo>
                  <a:cubicBezTo>
                    <a:pt x="294113" y="9571"/>
                    <a:pt x="231672" y="4279"/>
                    <a:pt x="242784" y="6396"/>
                  </a:cubicBezTo>
                  <a:cubicBezTo>
                    <a:pt x="253896" y="8513"/>
                    <a:pt x="325334" y="29679"/>
                    <a:pt x="341209" y="34971"/>
                  </a:cubicBezTo>
                  <a:cubicBezTo>
                    <a:pt x="357084" y="40263"/>
                    <a:pt x="315809" y="43438"/>
                    <a:pt x="338034" y="38146"/>
                  </a:cubicBezTo>
                  <a:cubicBezTo>
                    <a:pt x="360259" y="32854"/>
                    <a:pt x="458684" y="6396"/>
                    <a:pt x="474559" y="3221"/>
                  </a:cubicBezTo>
                  <a:cubicBezTo>
                    <a:pt x="490434" y="46"/>
                    <a:pt x="424817" y="7454"/>
                    <a:pt x="433284" y="19096"/>
                  </a:cubicBezTo>
                  <a:cubicBezTo>
                    <a:pt x="441751" y="30738"/>
                    <a:pt x="523771" y="65133"/>
                    <a:pt x="525359" y="73071"/>
                  </a:cubicBezTo>
                  <a:cubicBezTo>
                    <a:pt x="526947" y="81009"/>
                    <a:pt x="436988" y="63017"/>
                    <a:pt x="442809" y="66721"/>
                  </a:cubicBezTo>
                  <a:cubicBezTo>
                    <a:pt x="448630" y="70425"/>
                    <a:pt x="551288" y="96354"/>
                    <a:pt x="560284" y="95296"/>
                  </a:cubicBezTo>
                  <a:cubicBezTo>
                    <a:pt x="569280" y="94238"/>
                    <a:pt x="536471" y="76246"/>
                    <a:pt x="496784" y="60371"/>
                  </a:cubicBezTo>
                  <a:cubicBezTo>
                    <a:pt x="457097" y="44496"/>
                    <a:pt x="380896" y="1633"/>
                    <a:pt x="322159" y="46"/>
                  </a:cubicBezTo>
                  <a:cubicBezTo>
                    <a:pt x="263422" y="-1541"/>
                    <a:pt x="181930" y="38146"/>
                    <a:pt x="144359" y="50846"/>
                  </a:cubicBezTo>
                  <a:cubicBezTo>
                    <a:pt x="106788" y="63546"/>
                    <a:pt x="101496" y="80479"/>
                    <a:pt x="96734" y="76246"/>
                  </a:cubicBezTo>
                  <a:cubicBezTo>
                    <a:pt x="91972" y="72013"/>
                    <a:pt x="129542" y="19625"/>
                    <a:pt x="115784" y="25446"/>
                  </a:cubicBezTo>
                  <a:cubicBezTo>
                    <a:pt x="102026" y="31267"/>
                    <a:pt x="-14391" y="109584"/>
                    <a:pt x="1484" y="114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FC26B3BD-F6BE-16E4-A920-8AE2A35327EE}"/>
                </a:ext>
              </a:extLst>
            </p:cNvPr>
            <p:cNvSpPr/>
            <p:nvPr/>
          </p:nvSpPr>
          <p:spPr>
            <a:xfrm>
              <a:off x="4730750" y="2133324"/>
              <a:ext cx="451474" cy="38389"/>
            </a:xfrm>
            <a:custGeom>
              <a:avLst/>
              <a:gdLst>
                <a:gd name="connsiteX0" fmla="*/ 0 w 451474"/>
                <a:gd name="connsiteY0" fmla="*/ 22501 h 38389"/>
                <a:gd name="connsiteX1" fmla="*/ 266700 w 451474"/>
                <a:gd name="connsiteY1" fmla="*/ 25676 h 38389"/>
                <a:gd name="connsiteX2" fmla="*/ 241300 w 451474"/>
                <a:gd name="connsiteY2" fmla="*/ 19326 h 38389"/>
                <a:gd name="connsiteX3" fmla="*/ 323850 w 451474"/>
                <a:gd name="connsiteY3" fmla="*/ 38376 h 38389"/>
                <a:gd name="connsiteX4" fmla="*/ 450850 w 451474"/>
                <a:gd name="connsiteY4" fmla="*/ 22501 h 38389"/>
                <a:gd name="connsiteX5" fmla="*/ 368300 w 451474"/>
                <a:gd name="connsiteY5" fmla="*/ 32026 h 38389"/>
                <a:gd name="connsiteX6" fmla="*/ 273050 w 451474"/>
                <a:gd name="connsiteY6" fmla="*/ 25676 h 38389"/>
                <a:gd name="connsiteX7" fmla="*/ 200025 w 451474"/>
                <a:gd name="connsiteY7" fmla="*/ 276 h 38389"/>
                <a:gd name="connsiteX8" fmla="*/ 266700 w 451474"/>
                <a:gd name="connsiteY8" fmla="*/ 12976 h 38389"/>
                <a:gd name="connsiteX9" fmla="*/ 161925 w 451474"/>
                <a:gd name="connsiteY9" fmla="*/ 25676 h 38389"/>
                <a:gd name="connsiteX10" fmla="*/ 0 w 451474"/>
                <a:gd name="connsiteY10" fmla="*/ 22501 h 3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474" h="38389">
                  <a:moveTo>
                    <a:pt x="0" y="22501"/>
                  </a:moveTo>
                  <a:cubicBezTo>
                    <a:pt x="17462" y="22501"/>
                    <a:pt x="226483" y="26205"/>
                    <a:pt x="266700" y="25676"/>
                  </a:cubicBezTo>
                  <a:cubicBezTo>
                    <a:pt x="306917" y="25147"/>
                    <a:pt x="241300" y="19326"/>
                    <a:pt x="241300" y="19326"/>
                  </a:cubicBezTo>
                  <a:cubicBezTo>
                    <a:pt x="250825" y="21443"/>
                    <a:pt x="288925" y="37847"/>
                    <a:pt x="323850" y="38376"/>
                  </a:cubicBezTo>
                  <a:cubicBezTo>
                    <a:pt x="358775" y="38905"/>
                    <a:pt x="443442" y="23559"/>
                    <a:pt x="450850" y="22501"/>
                  </a:cubicBezTo>
                  <a:cubicBezTo>
                    <a:pt x="458258" y="21443"/>
                    <a:pt x="397933" y="31497"/>
                    <a:pt x="368300" y="32026"/>
                  </a:cubicBezTo>
                  <a:cubicBezTo>
                    <a:pt x="338667" y="32555"/>
                    <a:pt x="301096" y="30968"/>
                    <a:pt x="273050" y="25676"/>
                  </a:cubicBezTo>
                  <a:cubicBezTo>
                    <a:pt x="245004" y="20384"/>
                    <a:pt x="201083" y="2393"/>
                    <a:pt x="200025" y="276"/>
                  </a:cubicBezTo>
                  <a:cubicBezTo>
                    <a:pt x="198967" y="-1841"/>
                    <a:pt x="273050" y="8743"/>
                    <a:pt x="266700" y="12976"/>
                  </a:cubicBezTo>
                  <a:cubicBezTo>
                    <a:pt x="260350" y="17209"/>
                    <a:pt x="204258" y="24618"/>
                    <a:pt x="161925" y="25676"/>
                  </a:cubicBezTo>
                  <a:lnTo>
                    <a:pt x="0" y="225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DED1A4C7-1BA3-83C1-4C32-A669F8C77AD2}"/>
                </a:ext>
              </a:extLst>
            </p:cNvPr>
            <p:cNvSpPr/>
            <p:nvPr/>
          </p:nvSpPr>
          <p:spPr>
            <a:xfrm>
              <a:off x="3308350" y="2041716"/>
              <a:ext cx="1089620" cy="215709"/>
            </a:xfrm>
            <a:custGeom>
              <a:avLst/>
              <a:gdLst>
                <a:gd name="connsiteX0" fmla="*/ 0 w 1089620"/>
                <a:gd name="connsiteY0" fmla="*/ 215709 h 215709"/>
                <a:gd name="connsiteX1" fmla="*/ 238125 w 1089620"/>
                <a:gd name="connsiteY1" fmla="*/ 98234 h 215709"/>
                <a:gd name="connsiteX2" fmla="*/ 228600 w 1089620"/>
                <a:gd name="connsiteY2" fmla="*/ 91884 h 215709"/>
                <a:gd name="connsiteX3" fmla="*/ 400050 w 1089620"/>
                <a:gd name="connsiteY3" fmla="*/ 41084 h 215709"/>
                <a:gd name="connsiteX4" fmla="*/ 479425 w 1089620"/>
                <a:gd name="connsiteY4" fmla="*/ 25209 h 215709"/>
                <a:gd name="connsiteX5" fmla="*/ 568325 w 1089620"/>
                <a:gd name="connsiteY5" fmla="*/ 34734 h 215709"/>
                <a:gd name="connsiteX6" fmla="*/ 854075 w 1089620"/>
                <a:gd name="connsiteY6" fmla="*/ 72834 h 215709"/>
                <a:gd name="connsiteX7" fmla="*/ 857250 w 1089620"/>
                <a:gd name="connsiteY7" fmla="*/ 50609 h 215709"/>
                <a:gd name="connsiteX8" fmla="*/ 1082675 w 1089620"/>
                <a:gd name="connsiteY8" fmla="*/ 136334 h 215709"/>
                <a:gd name="connsiteX9" fmla="*/ 990600 w 1089620"/>
                <a:gd name="connsiteY9" fmla="*/ 101409 h 215709"/>
                <a:gd name="connsiteX10" fmla="*/ 584200 w 1089620"/>
                <a:gd name="connsiteY10" fmla="*/ 2984 h 215709"/>
                <a:gd name="connsiteX11" fmla="*/ 365125 w 1089620"/>
                <a:gd name="connsiteY11" fmla="*/ 25209 h 215709"/>
                <a:gd name="connsiteX12" fmla="*/ 393700 w 1089620"/>
                <a:gd name="connsiteY12" fmla="*/ 22034 h 215709"/>
                <a:gd name="connsiteX13" fmla="*/ 0 w 1089620"/>
                <a:gd name="connsiteY13" fmla="*/ 215709 h 21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9620" h="215709">
                  <a:moveTo>
                    <a:pt x="0" y="215709"/>
                  </a:moveTo>
                  <a:lnTo>
                    <a:pt x="238125" y="98234"/>
                  </a:lnTo>
                  <a:cubicBezTo>
                    <a:pt x="276225" y="77597"/>
                    <a:pt x="201613" y="101409"/>
                    <a:pt x="228600" y="91884"/>
                  </a:cubicBezTo>
                  <a:cubicBezTo>
                    <a:pt x="255587" y="82359"/>
                    <a:pt x="358246" y="52196"/>
                    <a:pt x="400050" y="41084"/>
                  </a:cubicBezTo>
                  <a:cubicBezTo>
                    <a:pt x="441854" y="29972"/>
                    <a:pt x="451379" y="26267"/>
                    <a:pt x="479425" y="25209"/>
                  </a:cubicBezTo>
                  <a:cubicBezTo>
                    <a:pt x="507471" y="24151"/>
                    <a:pt x="568325" y="34734"/>
                    <a:pt x="568325" y="34734"/>
                  </a:cubicBezTo>
                  <a:cubicBezTo>
                    <a:pt x="630767" y="42671"/>
                    <a:pt x="805921" y="70188"/>
                    <a:pt x="854075" y="72834"/>
                  </a:cubicBezTo>
                  <a:cubicBezTo>
                    <a:pt x="902229" y="75480"/>
                    <a:pt x="819150" y="40026"/>
                    <a:pt x="857250" y="50609"/>
                  </a:cubicBezTo>
                  <a:cubicBezTo>
                    <a:pt x="895350" y="61192"/>
                    <a:pt x="1082675" y="136334"/>
                    <a:pt x="1082675" y="136334"/>
                  </a:cubicBezTo>
                  <a:cubicBezTo>
                    <a:pt x="1104900" y="144801"/>
                    <a:pt x="1073679" y="123634"/>
                    <a:pt x="990600" y="101409"/>
                  </a:cubicBezTo>
                  <a:cubicBezTo>
                    <a:pt x="907521" y="79184"/>
                    <a:pt x="688446" y="15684"/>
                    <a:pt x="584200" y="2984"/>
                  </a:cubicBezTo>
                  <a:cubicBezTo>
                    <a:pt x="479954" y="-9716"/>
                    <a:pt x="396875" y="22034"/>
                    <a:pt x="365125" y="25209"/>
                  </a:cubicBezTo>
                  <a:cubicBezTo>
                    <a:pt x="333375" y="28384"/>
                    <a:pt x="451379" y="-9187"/>
                    <a:pt x="393700" y="22034"/>
                  </a:cubicBezTo>
                  <a:cubicBezTo>
                    <a:pt x="336021" y="53255"/>
                    <a:pt x="25929" y="203009"/>
                    <a:pt x="0" y="215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84939480-9823-139D-E516-22EEC67B6B17}"/>
                </a:ext>
              </a:extLst>
            </p:cNvPr>
            <p:cNvSpPr/>
            <p:nvPr/>
          </p:nvSpPr>
          <p:spPr>
            <a:xfrm>
              <a:off x="3327356" y="2109844"/>
              <a:ext cx="321037" cy="236701"/>
            </a:xfrm>
            <a:custGeom>
              <a:avLst/>
              <a:gdLst>
                <a:gd name="connsiteX0" fmla="*/ 320719 w 321037"/>
                <a:gd name="connsiteY0" fmla="*/ 1531 h 236701"/>
                <a:gd name="connsiteX1" fmla="*/ 73069 w 321037"/>
                <a:gd name="connsiteY1" fmla="*/ 90431 h 236701"/>
                <a:gd name="connsiteX2" fmla="*/ 12744 w 321037"/>
                <a:gd name="connsiteY2" fmla="*/ 166631 h 236701"/>
                <a:gd name="connsiteX3" fmla="*/ 44 w 321037"/>
                <a:gd name="connsiteY3" fmla="*/ 236481 h 236701"/>
                <a:gd name="connsiteX4" fmla="*/ 9569 w 321037"/>
                <a:gd name="connsiteY4" fmla="*/ 185681 h 236701"/>
                <a:gd name="connsiteX5" fmla="*/ 34969 w 321037"/>
                <a:gd name="connsiteY5" fmla="*/ 103131 h 236701"/>
                <a:gd name="connsiteX6" fmla="*/ 34969 w 321037"/>
                <a:gd name="connsiteY6" fmla="*/ 119006 h 236701"/>
                <a:gd name="connsiteX7" fmla="*/ 123869 w 321037"/>
                <a:gd name="connsiteY7" fmla="*/ 39631 h 236701"/>
                <a:gd name="connsiteX8" fmla="*/ 320719 w 321037"/>
                <a:gd name="connsiteY8" fmla="*/ 1531 h 23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037" h="236701">
                  <a:moveTo>
                    <a:pt x="320719" y="1531"/>
                  </a:moveTo>
                  <a:cubicBezTo>
                    <a:pt x="312252" y="9998"/>
                    <a:pt x="124398" y="62914"/>
                    <a:pt x="73069" y="90431"/>
                  </a:cubicBezTo>
                  <a:cubicBezTo>
                    <a:pt x="21740" y="117948"/>
                    <a:pt x="24915" y="142289"/>
                    <a:pt x="12744" y="166631"/>
                  </a:cubicBezTo>
                  <a:cubicBezTo>
                    <a:pt x="573" y="190973"/>
                    <a:pt x="573" y="233306"/>
                    <a:pt x="44" y="236481"/>
                  </a:cubicBezTo>
                  <a:cubicBezTo>
                    <a:pt x="-485" y="239656"/>
                    <a:pt x="3748" y="207906"/>
                    <a:pt x="9569" y="185681"/>
                  </a:cubicBezTo>
                  <a:cubicBezTo>
                    <a:pt x="15390" y="163456"/>
                    <a:pt x="30736" y="114244"/>
                    <a:pt x="34969" y="103131"/>
                  </a:cubicBezTo>
                  <a:cubicBezTo>
                    <a:pt x="39202" y="92019"/>
                    <a:pt x="20152" y="129589"/>
                    <a:pt x="34969" y="119006"/>
                  </a:cubicBezTo>
                  <a:cubicBezTo>
                    <a:pt x="49786" y="108423"/>
                    <a:pt x="81536" y="57623"/>
                    <a:pt x="123869" y="39631"/>
                  </a:cubicBezTo>
                  <a:cubicBezTo>
                    <a:pt x="166202" y="21639"/>
                    <a:pt x="329186" y="-6936"/>
                    <a:pt x="320719" y="1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DDCF25DB-97E2-5A2E-8568-0137434C2512}"/>
                </a:ext>
              </a:extLst>
            </p:cNvPr>
            <p:cNvSpPr/>
            <p:nvPr/>
          </p:nvSpPr>
          <p:spPr>
            <a:xfrm>
              <a:off x="4187585" y="2076800"/>
              <a:ext cx="1114051" cy="104891"/>
            </a:xfrm>
            <a:custGeom>
              <a:avLst/>
              <a:gdLst>
                <a:gd name="connsiteX0" fmla="*/ 240 w 1114051"/>
                <a:gd name="connsiteY0" fmla="*/ 18700 h 104891"/>
                <a:gd name="connsiteX1" fmla="*/ 266940 w 1114051"/>
                <a:gd name="connsiteY1" fmla="*/ 101250 h 104891"/>
                <a:gd name="connsiteX2" fmla="*/ 254240 w 1114051"/>
                <a:gd name="connsiteY2" fmla="*/ 88550 h 104891"/>
                <a:gd name="connsiteX3" fmla="*/ 466965 w 1114051"/>
                <a:gd name="connsiteY3" fmla="*/ 72675 h 104891"/>
                <a:gd name="connsiteX4" fmla="*/ 454265 w 1114051"/>
                <a:gd name="connsiteY4" fmla="*/ 59975 h 104891"/>
                <a:gd name="connsiteX5" fmla="*/ 736840 w 1114051"/>
                <a:gd name="connsiteY5" fmla="*/ 18700 h 104891"/>
                <a:gd name="connsiteX6" fmla="*/ 701915 w 1114051"/>
                <a:gd name="connsiteY6" fmla="*/ 25050 h 104891"/>
                <a:gd name="connsiteX7" fmla="*/ 797165 w 1114051"/>
                <a:gd name="connsiteY7" fmla="*/ 6000 h 104891"/>
                <a:gd name="connsiteX8" fmla="*/ 854315 w 1114051"/>
                <a:gd name="connsiteY8" fmla="*/ 2825 h 104891"/>
                <a:gd name="connsiteX9" fmla="*/ 1041640 w 1114051"/>
                <a:gd name="connsiteY9" fmla="*/ 44100 h 104891"/>
                <a:gd name="connsiteX10" fmla="*/ 1111490 w 1114051"/>
                <a:gd name="connsiteY10" fmla="*/ 85375 h 104891"/>
                <a:gd name="connsiteX11" fmla="*/ 962265 w 1114051"/>
                <a:gd name="connsiteY11" fmla="*/ 44100 h 104891"/>
                <a:gd name="connsiteX12" fmla="*/ 432040 w 1114051"/>
                <a:gd name="connsiteY12" fmla="*/ 18700 h 104891"/>
                <a:gd name="connsiteX13" fmla="*/ 435215 w 1114051"/>
                <a:gd name="connsiteY13" fmla="*/ 69500 h 104891"/>
                <a:gd name="connsiteX14" fmla="*/ 324090 w 1114051"/>
                <a:gd name="connsiteY14" fmla="*/ 91725 h 104891"/>
                <a:gd name="connsiteX15" fmla="*/ 240 w 1114051"/>
                <a:gd name="connsiteY15" fmla="*/ 18700 h 10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4051" h="104891">
                  <a:moveTo>
                    <a:pt x="240" y="18700"/>
                  </a:moveTo>
                  <a:cubicBezTo>
                    <a:pt x="-9285" y="20288"/>
                    <a:pt x="266940" y="101250"/>
                    <a:pt x="266940" y="101250"/>
                  </a:cubicBezTo>
                  <a:cubicBezTo>
                    <a:pt x="309273" y="112892"/>
                    <a:pt x="220903" y="93312"/>
                    <a:pt x="254240" y="88550"/>
                  </a:cubicBezTo>
                  <a:cubicBezTo>
                    <a:pt x="287577" y="83788"/>
                    <a:pt x="466965" y="72675"/>
                    <a:pt x="466965" y="72675"/>
                  </a:cubicBezTo>
                  <a:cubicBezTo>
                    <a:pt x="500302" y="67913"/>
                    <a:pt x="409286" y="68971"/>
                    <a:pt x="454265" y="59975"/>
                  </a:cubicBezTo>
                  <a:cubicBezTo>
                    <a:pt x="499244" y="50979"/>
                    <a:pt x="695565" y="24521"/>
                    <a:pt x="736840" y="18700"/>
                  </a:cubicBezTo>
                  <a:cubicBezTo>
                    <a:pt x="778115" y="12879"/>
                    <a:pt x="691861" y="27167"/>
                    <a:pt x="701915" y="25050"/>
                  </a:cubicBezTo>
                  <a:cubicBezTo>
                    <a:pt x="711969" y="22933"/>
                    <a:pt x="771765" y="9704"/>
                    <a:pt x="797165" y="6000"/>
                  </a:cubicBezTo>
                  <a:cubicBezTo>
                    <a:pt x="822565" y="2296"/>
                    <a:pt x="813569" y="-3525"/>
                    <a:pt x="854315" y="2825"/>
                  </a:cubicBezTo>
                  <a:cubicBezTo>
                    <a:pt x="895061" y="9175"/>
                    <a:pt x="998778" y="30342"/>
                    <a:pt x="1041640" y="44100"/>
                  </a:cubicBezTo>
                  <a:cubicBezTo>
                    <a:pt x="1084502" y="57858"/>
                    <a:pt x="1124719" y="85375"/>
                    <a:pt x="1111490" y="85375"/>
                  </a:cubicBezTo>
                  <a:cubicBezTo>
                    <a:pt x="1098261" y="85375"/>
                    <a:pt x="1075507" y="55213"/>
                    <a:pt x="962265" y="44100"/>
                  </a:cubicBezTo>
                  <a:cubicBezTo>
                    <a:pt x="849023" y="32988"/>
                    <a:pt x="519882" y="14467"/>
                    <a:pt x="432040" y="18700"/>
                  </a:cubicBezTo>
                  <a:cubicBezTo>
                    <a:pt x="344198" y="22933"/>
                    <a:pt x="453207" y="57329"/>
                    <a:pt x="435215" y="69500"/>
                  </a:cubicBezTo>
                  <a:cubicBezTo>
                    <a:pt x="417223" y="81671"/>
                    <a:pt x="392882" y="97546"/>
                    <a:pt x="324090" y="91725"/>
                  </a:cubicBezTo>
                  <a:cubicBezTo>
                    <a:pt x="255298" y="85904"/>
                    <a:pt x="9765" y="17112"/>
                    <a:pt x="240" y="18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4F481E8B-5AF7-5E16-8736-D32EF5BAF0EA}"/>
                </a:ext>
              </a:extLst>
            </p:cNvPr>
            <p:cNvSpPr/>
            <p:nvPr/>
          </p:nvSpPr>
          <p:spPr>
            <a:xfrm>
              <a:off x="3545582" y="2084980"/>
              <a:ext cx="420320" cy="329252"/>
            </a:xfrm>
            <a:custGeom>
              <a:avLst/>
              <a:gdLst>
                <a:gd name="connsiteX0" fmla="*/ 419993 w 420320"/>
                <a:gd name="connsiteY0" fmla="*/ 995 h 329252"/>
                <a:gd name="connsiteX1" fmla="*/ 115193 w 420320"/>
                <a:gd name="connsiteY1" fmla="*/ 20045 h 329252"/>
                <a:gd name="connsiteX2" fmla="*/ 115193 w 420320"/>
                <a:gd name="connsiteY2" fmla="*/ 35920 h 329252"/>
                <a:gd name="connsiteX3" fmla="*/ 51693 w 420320"/>
                <a:gd name="connsiteY3" fmla="*/ 67670 h 329252"/>
                <a:gd name="connsiteX4" fmla="*/ 4068 w 420320"/>
                <a:gd name="connsiteY4" fmla="*/ 166095 h 329252"/>
                <a:gd name="connsiteX5" fmla="*/ 7243 w 420320"/>
                <a:gd name="connsiteY5" fmla="*/ 143870 h 329252"/>
                <a:gd name="connsiteX6" fmla="*/ 45343 w 420320"/>
                <a:gd name="connsiteY6" fmla="*/ 328020 h 329252"/>
                <a:gd name="connsiteX7" fmla="*/ 26293 w 420320"/>
                <a:gd name="connsiteY7" fmla="*/ 220070 h 329252"/>
                <a:gd name="connsiteX8" fmla="*/ 26293 w 420320"/>
                <a:gd name="connsiteY8" fmla="*/ 137520 h 329252"/>
                <a:gd name="connsiteX9" fmla="*/ 19943 w 420320"/>
                <a:gd name="connsiteY9" fmla="*/ 102595 h 329252"/>
                <a:gd name="connsiteX10" fmla="*/ 23118 w 420320"/>
                <a:gd name="connsiteY10" fmla="*/ 86720 h 329252"/>
                <a:gd name="connsiteX11" fmla="*/ 213618 w 420320"/>
                <a:gd name="connsiteY11" fmla="*/ 32745 h 329252"/>
                <a:gd name="connsiteX12" fmla="*/ 175518 w 420320"/>
                <a:gd name="connsiteY12" fmla="*/ 4170 h 329252"/>
                <a:gd name="connsiteX13" fmla="*/ 419993 w 420320"/>
                <a:gd name="connsiteY13" fmla="*/ 995 h 32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320" h="329252">
                  <a:moveTo>
                    <a:pt x="419993" y="995"/>
                  </a:moveTo>
                  <a:cubicBezTo>
                    <a:pt x="409939" y="3641"/>
                    <a:pt x="165993" y="14224"/>
                    <a:pt x="115193" y="20045"/>
                  </a:cubicBezTo>
                  <a:cubicBezTo>
                    <a:pt x="64393" y="25866"/>
                    <a:pt x="125776" y="27983"/>
                    <a:pt x="115193" y="35920"/>
                  </a:cubicBezTo>
                  <a:cubicBezTo>
                    <a:pt x="104610" y="43857"/>
                    <a:pt x="70214" y="45974"/>
                    <a:pt x="51693" y="67670"/>
                  </a:cubicBezTo>
                  <a:cubicBezTo>
                    <a:pt x="33172" y="89366"/>
                    <a:pt x="11476" y="153395"/>
                    <a:pt x="4068" y="166095"/>
                  </a:cubicBezTo>
                  <a:cubicBezTo>
                    <a:pt x="-3340" y="178795"/>
                    <a:pt x="364" y="116883"/>
                    <a:pt x="7243" y="143870"/>
                  </a:cubicBezTo>
                  <a:cubicBezTo>
                    <a:pt x="14122" y="170857"/>
                    <a:pt x="42168" y="315320"/>
                    <a:pt x="45343" y="328020"/>
                  </a:cubicBezTo>
                  <a:cubicBezTo>
                    <a:pt x="48518" y="340720"/>
                    <a:pt x="29468" y="251820"/>
                    <a:pt x="26293" y="220070"/>
                  </a:cubicBezTo>
                  <a:cubicBezTo>
                    <a:pt x="23118" y="188320"/>
                    <a:pt x="27351" y="157099"/>
                    <a:pt x="26293" y="137520"/>
                  </a:cubicBezTo>
                  <a:cubicBezTo>
                    <a:pt x="25235" y="117941"/>
                    <a:pt x="19943" y="102595"/>
                    <a:pt x="19943" y="102595"/>
                  </a:cubicBezTo>
                  <a:cubicBezTo>
                    <a:pt x="19414" y="94128"/>
                    <a:pt x="-9161" y="98362"/>
                    <a:pt x="23118" y="86720"/>
                  </a:cubicBezTo>
                  <a:cubicBezTo>
                    <a:pt x="55397" y="75078"/>
                    <a:pt x="188218" y="46503"/>
                    <a:pt x="213618" y="32745"/>
                  </a:cubicBezTo>
                  <a:cubicBezTo>
                    <a:pt x="239018" y="18987"/>
                    <a:pt x="145356" y="6816"/>
                    <a:pt x="175518" y="4170"/>
                  </a:cubicBezTo>
                  <a:cubicBezTo>
                    <a:pt x="205680" y="1524"/>
                    <a:pt x="430047" y="-1651"/>
                    <a:pt x="419993" y="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2A2A8D6E-B3BF-14D7-FA6F-11FBC1A43B07}"/>
                </a:ext>
              </a:extLst>
            </p:cNvPr>
            <p:cNvSpPr/>
            <p:nvPr/>
          </p:nvSpPr>
          <p:spPr>
            <a:xfrm>
              <a:off x="3311525" y="2269033"/>
              <a:ext cx="269998" cy="159864"/>
            </a:xfrm>
            <a:custGeom>
              <a:avLst/>
              <a:gdLst>
                <a:gd name="connsiteX0" fmla="*/ 0 w 269998"/>
                <a:gd name="connsiteY0" fmla="*/ 36017 h 159864"/>
                <a:gd name="connsiteX1" fmla="*/ 104775 w 269998"/>
                <a:gd name="connsiteY1" fmla="*/ 16967 h 159864"/>
                <a:gd name="connsiteX2" fmla="*/ 79375 w 269998"/>
                <a:gd name="connsiteY2" fmla="*/ 1092 h 159864"/>
                <a:gd name="connsiteX3" fmla="*/ 152400 w 269998"/>
                <a:gd name="connsiteY3" fmla="*/ 48717 h 159864"/>
                <a:gd name="connsiteX4" fmla="*/ 168275 w 269998"/>
                <a:gd name="connsiteY4" fmla="*/ 13792 h 159864"/>
                <a:gd name="connsiteX5" fmla="*/ 209550 w 269998"/>
                <a:gd name="connsiteY5" fmla="*/ 45542 h 159864"/>
                <a:gd name="connsiteX6" fmla="*/ 269875 w 269998"/>
                <a:gd name="connsiteY6" fmla="*/ 159842 h 159864"/>
                <a:gd name="connsiteX7" fmla="*/ 222250 w 269998"/>
                <a:gd name="connsiteY7" fmla="*/ 55067 h 159864"/>
                <a:gd name="connsiteX8" fmla="*/ 123825 w 269998"/>
                <a:gd name="connsiteY8" fmla="*/ 13792 h 159864"/>
                <a:gd name="connsiteX9" fmla="*/ 69850 w 269998"/>
                <a:gd name="connsiteY9" fmla="*/ 13792 h 159864"/>
                <a:gd name="connsiteX10" fmla="*/ 0 w 269998"/>
                <a:gd name="connsiteY10" fmla="*/ 36017 h 15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8" h="159864">
                  <a:moveTo>
                    <a:pt x="0" y="36017"/>
                  </a:moveTo>
                  <a:cubicBezTo>
                    <a:pt x="45773" y="29402"/>
                    <a:pt x="91546" y="22788"/>
                    <a:pt x="104775" y="16967"/>
                  </a:cubicBezTo>
                  <a:cubicBezTo>
                    <a:pt x="118004" y="11146"/>
                    <a:pt x="71438" y="-4200"/>
                    <a:pt x="79375" y="1092"/>
                  </a:cubicBezTo>
                  <a:cubicBezTo>
                    <a:pt x="87312" y="6384"/>
                    <a:pt x="137583" y="46600"/>
                    <a:pt x="152400" y="48717"/>
                  </a:cubicBezTo>
                  <a:cubicBezTo>
                    <a:pt x="167217" y="50834"/>
                    <a:pt x="158750" y="14321"/>
                    <a:pt x="168275" y="13792"/>
                  </a:cubicBezTo>
                  <a:cubicBezTo>
                    <a:pt x="177800" y="13263"/>
                    <a:pt x="192617" y="21200"/>
                    <a:pt x="209550" y="45542"/>
                  </a:cubicBezTo>
                  <a:cubicBezTo>
                    <a:pt x="226483" y="69884"/>
                    <a:pt x="267758" y="158254"/>
                    <a:pt x="269875" y="159842"/>
                  </a:cubicBezTo>
                  <a:cubicBezTo>
                    <a:pt x="271992" y="161430"/>
                    <a:pt x="246592" y="79409"/>
                    <a:pt x="222250" y="55067"/>
                  </a:cubicBezTo>
                  <a:cubicBezTo>
                    <a:pt x="197908" y="30725"/>
                    <a:pt x="149225" y="20671"/>
                    <a:pt x="123825" y="13792"/>
                  </a:cubicBezTo>
                  <a:cubicBezTo>
                    <a:pt x="98425" y="6913"/>
                    <a:pt x="69850" y="13792"/>
                    <a:pt x="69850" y="13792"/>
                  </a:cubicBezTo>
                  <a:lnTo>
                    <a:pt x="0" y="360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A3490777-7B94-5AC1-BA6F-280784B0F4E7}"/>
                </a:ext>
              </a:extLst>
            </p:cNvPr>
            <p:cNvSpPr/>
            <p:nvPr/>
          </p:nvSpPr>
          <p:spPr>
            <a:xfrm>
              <a:off x="4124306" y="2126931"/>
              <a:ext cx="245750" cy="335591"/>
            </a:xfrm>
            <a:custGeom>
              <a:avLst/>
              <a:gdLst>
                <a:gd name="connsiteX0" fmla="*/ 19 w 245750"/>
                <a:gd name="connsiteY0" fmla="*/ 319 h 335591"/>
                <a:gd name="connsiteX1" fmla="*/ 219094 w 245750"/>
                <a:gd name="connsiteY1" fmla="*/ 92394 h 335591"/>
                <a:gd name="connsiteX2" fmla="*/ 241319 w 245750"/>
                <a:gd name="connsiteY2" fmla="*/ 95569 h 335591"/>
                <a:gd name="connsiteX3" fmla="*/ 212744 w 245750"/>
                <a:gd name="connsiteY3" fmla="*/ 146369 h 335591"/>
                <a:gd name="connsiteX4" fmla="*/ 225444 w 245750"/>
                <a:gd name="connsiteY4" fmla="*/ 143194 h 335591"/>
                <a:gd name="connsiteX5" fmla="*/ 200044 w 245750"/>
                <a:gd name="connsiteY5" fmla="*/ 267019 h 335591"/>
                <a:gd name="connsiteX6" fmla="*/ 193694 w 245750"/>
                <a:gd name="connsiteY6" fmla="*/ 238444 h 335591"/>
                <a:gd name="connsiteX7" fmla="*/ 174644 w 245750"/>
                <a:gd name="connsiteY7" fmla="*/ 314644 h 335591"/>
                <a:gd name="connsiteX8" fmla="*/ 165119 w 245750"/>
                <a:gd name="connsiteY8" fmla="*/ 327344 h 335591"/>
                <a:gd name="connsiteX9" fmla="*/ 212744 w 245750"/>
                <a:gd name="connsiteY9" fmla="*/ 203519 h 335591"/>
                <a:gd name="connsiteX10" fmla="*/ 241319 w 245750"/>
                <a:gd name="connsiteY10" fmla="*/ 114619 h 335591"/>
                <a:gd name="connsiteX11" fmla="*/ 206394 w 245750"/>
                <a:gd name="connsiteY11" fmla="*/ 63819 h 335591"/>
                <a:gd name="connsiteX12" fmla="*/ 19 w 245750"/>
                <a:gd name="connsiteY12" fmla="*/ 319 h 33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750" h="335591">
                  <a:moveTo>
                    <a:pt x="19" y="319"/>
                  </a:moveTo>
                  <a:cubicBezTo>
                    <a:pt x="2136" y="5081"/>
                    <a:pt x="178877" y="76519"/>
                    <a:pt x="219094" y="92394"/>
                  </a:cubicBezTo>
                  <a:cubicBezTo>
                    <a:pt x="259311" y="108269"/>
                    <a:pt x="242377" y="86573"/>
                    <a:pt x="241319" y="95569"/>
                  </a:cubicBezTo>
                  <a:cubicBezTo>
                    <a:pt x="240261" y="104565"/>
                    <a:pt x="215390" y="138432"/>
                    <a:pt x="212744" y="146369"/>
                  </a:cubicBezTo>
                  <a:cubicBezTo>
                    <a:pt x="210098" y="154306"/>
                    <a:pt x="227561" y="123086"/>
                    <a:pt x="225444" y="143194"/>
                  </a:cubicBezTo>
                  <a:cubicBezTo>
                    <a:pt x="223327" y="163302"/>
                    <a:pt x="205336" y="251144"/>
                    <a:pt x="200044" y="267019"/>
                  </a:cubicBezTo>
                  <a:cubicBezTo>
                    <a:pt x="194752" y="282894"/>
                    <a:pt x="197927" y="230507"/>
                    <a:pt x="193694" y="238444"/>
                  </a:cubicBezTo>
                  <a:cubicBezTo>
                    <a:pt x="189461" y="246381"/>
                    <a:pt x="179407" y="299827"/>
                    <a:pt x="174644" y="314644"/>
                  </a:cubicBezTo>
                  <a:cubicBezTo>
                    <a:pt x="169881" y="329461"/>
                    <a:pt x="158769" y="345865"/>
                    <a:pt x="165119" y="327344"/>
                  </a:cubicBezTo>
                  <a:cubicBezTo>
                    <a:pt x="171469" y="308823"/>
                    <a:pt x="200044" y="238973"/>
                    <a:pt x="212744" y="203519"/>
                  </a:cubicBezTo>
                  <a:cubicBezTo>
                    <a:pt x="225444" y="168065"/>
                    <a:pt x="242377" y="137902"/>
                    <a:pt x="241319" y="114619"/>
                  </a:cubicBezTo>
                  <a:cubicBezTo>
                    <a:pt x="240261" y="91336"/>
                    <a:pt x="245023" y="82340"/>
                    <a:pt x="206394" y="63819"/>
                  </a:cubicBezTo>
                  <a:cubicBezTo>
                    <a:pt x="167765" y="45298"/>
                    <a:pt x="-2098" y="-4443"/>
                    <a:pt x="19" y="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F8402EE-85AD-08FD-61FC-F14CC5DF8F99}"/>
                </a:ext>
              </a:extLst>
            </p:cNvPr>
            <p:cNvSpPr/>
            <p:nvPr/>
          </p:nvSpPr>
          <p:spPr>
            <a:xfrm>
              <a:off x="4138186" y="2106746"/>
              <a:ext cx="259829" cy="88767"/>
            </a:xfrm>
            <a:custGeom>
              <a:avLst/>
              <a:gdLst>
                <a:gd name="connsiteX0" fmla="*/ 5189 w 259829"/>
                <a:gd name="connsiteY0" fmla="*/ 1454 h 88767"/>
                <a:gd name="connsiteX1" fmla="*/ 252839 w 259829"/>
                <a:gd name="connsiteY1" fmla="*/ 87179 h 88767"/>
                <a:gd name="connsiteX2" fmla="*/ 182989 w 259829"/>
                <a:gd name="connsiteY2" fmla="*/ 55429 h 88767"/>
                <a:gd name="connsiteX3" fmla="*/ 90914 w 259829"/>
                <a:gd name="connsiteY3" fmla="*/ 33204 h 88767"/>
                <a:gd name="connsiteX4" fmla="*/ 5189 w 259829"/>
                <a:gd name="connsiteY4" fmla="*/ 1454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29" h="88767">
                  <a:moveTo>
                    <a:pt x="5189" y="1454"/>
                  </a:moveTo>
                  <a:cubicBezTo>
                    <a:pt x="32176" y="10450"/>
                    <a:pt x="223206" y="78183"/>
                    <a:pt x="252839" y="87179"/>
                  </a:cubicBezTo>
                  <a:cubicBezTo>
                    <a:pt x="282472" y="96175"/>
                    <a:pt x="209976" y="64425"/>
                    <a:pt x="182989" y="55429"/>
                  </a:cubicBezTo>
                  <a:cubicBezTo>
                    <a:pt x="156002" y="46433"/>
                    <a:pt x="117902" y="38496"/>
                    <a:pt x="90914" y="33204"/>
                  </a:cubicBezTo>
                  <a:cubicBezTo>
                    <a:pt x="63927" y="27912"/>
                    <a:pt x="-21798" y="-7542"/>
                    <a:pt x="5189" y="1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80DB701-9123-4B56-67F1-7FF5F7B229BC}"/>
                </a:ext>
              </a:extLst>
            </p:cNvPr>
            <p:cNvSpPr/>
            <p:nvPr/>
          </p:nvSpPr>
          <p:spPr>
            <a:xfrm>
              <a:off x="4514850" y="2104715"/>
              <a:ext cx="419315" cy="101910"/>
            </a:xfrm>
            <a:custGeom>
              <a:avLst/>
              <a:gdLst>
                <a:gd name="connsiteX0" fmla="*/ 0 w 419315"/>
                <a:gd name="connsiteY0" fmla="*/ 101910 h 101910"/>
                <a:gd name="connsiteX1" fmla="*/ 193675 w 419315"/>
                <a:gd name="connsiteY1" fmla="*/ 51110 h 101910"/>
                <a:gd name="connsiteX2" fmla="*/ 171450 w 419315"/>
                <a:gd name="connsiteY2" fmla="*/ 38410 h 101910"/>
                <a:gd name="connsiteX3" fmla="*/ 415925 w 419315"/>
                <a:gd name="connsiteY3" fmla="*/ 310 h 101910"/>
                <a:gd name="connsiteX4" fmla="*/ 320675 w 419315"/>
                <a:gd name="connsiteY4" fmla="*/ 19360 h 101910"/>
                <a:gd name="connsiteX5" fmla="*/ 0 w 419315"/>
                <a:gd name="connsiteY5" fmla="*/ 101910 h 10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15" h="101910">
                  <a:moveTo>
                    <a:pt x="0" y="101910"/>
                  </a:moveTo>
                  <a:cubicBezTo>
                    <a:pt x="82550" y="81801"/>
                    <a:pt x="165100" y="61693"/>
                    <a:pt x="193675" y="51110"/>
                  </a:cubicBezTo>
                  <a:cubicBezTo>
                    <a:pt x="222250" y="40527"/>
                    <a:pt x="134408" y="46877"/>
                    <a:pt x="171450" y="38410"/>
                  </a:cubicBezTo>
                  <a:cubicBezTo>
                    <a:pt x="208492" y="29943"/>
                    <a:pt x="391054" y="3485"/>
                    <a:pt x="415925" y="310"/>
                  </a:cubicBezTo>
                  <a:cubicBezTo>
                    <a:pt x="440796" y="-2865"/>
                    <a:pt x="320675" y="19360"/>
                    <a:pt x="320675" y="19360"/>
                  </a:cubicBezTo>
                  <a:lnTo>
                    <a:pt x="0" y="10191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85B06672-B102-C4B5-6EF5-8F3F24F688A6}"/>
                </a:ext>
              </a:extLst>
            </p:cNvPr>
            <p:cNvSpPr/>
            <p:nvPr/>
          </p:nvSpPr>
          <p:spPr>
            <a:xfrm>
              <a:off x="5267055" y="2149472"/>
              <a:ext cx="142670" cy="282675"/>
            </a:xfrm>
            <a:custGeom>
              <a:avLst/>
              <a:gdLst>
                <a:gd name="connsiteX0" fmla="*/ 270 w 142670"/>
                <a:gd name="connsiteY0" fmla="*/ 3 h 282675"/>
                <a:gd name="connsiteX1" fmla="*/ 139970 w 142670"/>
                <a:gd name="connsiteY1" fmla="*/ 82553 h 282675"/>
                <a:gd name="connsiteX2" fmla="*/ 95520 w 142670"/>
                <a:gd name="connsiteY2" fmla="*/ 107953 h 282675"/>
                <a:gd name="connsiteX3" fmla="*/ 133620 w 142670"/>
                <a:gd name="connsiteY3" fmla="*/ 123828 h 282675"/>
                <a:gd name="connsiteX4" fmla="*/ 105045 w 142670"/>
                <a:gd name="connsiteY4" fmla="*/ 168278 h 282675"/>
                <a:gd name="connsiteX5" fmla="*/ 136795 w 142670"/>
                <a:gd name="connsiteY5" fmla="*/ 180978 h 282675"/>
                <a:gd name="connsiteX6" fmla="*/ 63770 w 142670"/>
                <a:gd name="connsiteY6" fmla="*/ 234953 h 282675"/>
                <a:gd name="connsiteX7" fmla="*/ 38370 w 142670"/>
                <a:gd name="connsiteY7" fmla="*/ 282578 h 282675"/>
                <a:gd name="connsiteX8" fmla="*/ 66945 w 142670"/>
                <a:gd name="connsiteY8" fmla="*/ 222253 h 282675"/>
                <a:gd name="connsiteX9" fmla="*/ 120920 w 142670"/>
                <a:gd name="connsiteY9" fmla="*/ 111128 h 282675"/>
                <a:gd name="connsiteX10" fmla="*/ 105045 w 142670"/>
                <a:gd name="connsiteY10" fmla="*/ 79378 h 282675"/>
                <a:gd name="connsiteX11" fmla="*/ 270 w 142670"/>
                <a:gd name="connsiteY11" fmla="*/ 3 h 2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0" h="282675">
                  <a:moveTo>
                    <a:pt x="270" y="3"/>
                  </a:moveTo>
                  <a:cubicBezTo>
                    <a:pt x="6091" y="532"/>
                    <a:pt x="124095" y="64561"/>
                    <a:pt x="139970" y="82553"/>
                  </a:cubicBezTo>
                  <a:cubicBezTo>
                    <a:pt x="155845" y="100545"/>
                    <a:pt x="96578" y="101074"/>
                    <a:pt x="95520" y="107953"/>
                  </a:cubicBezTo>
                  <a:cubicBezTo>
                    <a:pt x="94462" y="114832"/>
                    <a:pt x="132033" y="113774"/>
                    <a:pt x="133620" y="123828"/>
                  </a:cubicBezTo>
                  <a:cubicBezTo>
                    <a:pt x="135207" y="133882"/>
                    <a:pt x="104516" y="158753"/>
                    <a:pt x="105045" y="168278"/>
                  </a:cubicBezTo>
                  <a:cubicBezTo>
                    <a:pt x="105574" y="177803"/>
                    <a:pt x="143674" y="169866"/>
                    <a:pt x="136795" y="180978"/>
                  </a:cubicBezTo>
                  <a:cubicBezTo>
                    <a:pt x="129916" y="192090"/>
                    <a:pt x="80174" y="218020"/>
                    <a:pt x="63770" y="234953"/>
                  </a:cubicBezTo>
                  <a:cubicBezTo>
                    <a:pt x="47366" y="251886"/>
                    <a:pt x="37841" y="284695"/>
                    <a:pt x="38370" y="282578"/>
                  </a:cubicBezTo>
                  <a:cubicBezTo>
                    <a:pt x="38899" y="280461"/>
                    <a:pt x="53187" y="250828"/>
                    <a:pt x="66945" y="222253"/>
                  </a:cubicBezTo>
                  <a:cubicBezTo>
                    <a:pt x="80703" y="193678"/>
                    <a:pt x="114570" y="134940"/>
                    <a:pt x="120920" y="111128"/>
                  </a:cubicBezTo>
                  <a:cubicBezTo>
                    <a:pt x="127270" y="87316"/>
                    <a:pt x="125682" y="96840"/>
                    <a:pt x="105045" y="79378"/>
                  </a:cubicBezTo>
                  <a:cubicBezTo>
                    <a:pt x="84408" y="61916"/>
                    <a:pt x="-5551" y="-526"/>
                    <a:pt x="27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DF5C8B8-3841-E132-2115-85B5D848C190}"/>
                </a:ext>
              </a:extLst>
            </p:cNvPr>
            <p:cNvSpPr/>
            <p:nvPr/>
          </p:nvSpPr>
          <p:spPr>
            <a:xfrm>
              <a:off x="4304494" y="2220685"/>
              <a:ext cx="187640" cy="262564"/>
            </a:xfrm>
            <a:custGeom>
              <a:avLst/>
              <a:gdLst>
                <a:gd name="connsiteX0" fmla="*/ 184956 w 187640"/>
                <a:gd name="connsiteY0" fmla="*/ 4990 h 262564"/>
                <a:gd name="connsiteX1" fmla="*/ 64306 w 187640"/>
                <a:gd name="connsiteY1" fmla="*/ 160565 h 262564"/>
                <a:gd name="connsiteX2" fmla="*/ 45256 w 187640"/>
                <a:gd name="connsiteY2" fmla="*/ 195490 h 262564"/>
                <a:gd name="connsiteX3" fmla="*/ 64306 w 187640"/>
                <a:gd name="connsiteY3" fmla="*/ 189140 h 262564"/>
                <a:gd name="connsiteX4" fmla="*/ 23031 w 187640"/>
                <a:gd name="connsiteY4" fmla="*/ 262165 h 262564"/>
                <a:gd name="connsiteX5" fmla="*/ 7156 w 187640"/>
                <a:gd name="connsiteY5" fmla="*/ 217715 h 262564"/>
                <a:gd name="connsiteX6" fmla="*/ 13506 w 187640"/>
                <a:gd name="connsiteY6" fmla="*/ 201840 h 262564"/>
                <a:gd name="connsiteX7" fmla="*/ 3981 w 187640"/>
                <a:gd name="connsiteY7" fmla="*/ 233590 h 262564"/>
                <a:gd name="connsiteX8" fmla="*/ 89706 w 187640"/>
                <a:gd name="connsiteY8" fmla="*/ 128815 h 262564"/>
                <a:gd name="connsiteX9" fmla="*/ 143681 w 187640"/>
                <a:gd name="connsiteY9" fmla="*/ 46265 h 262564"/>
                <a:gd name="connsiteX10" fmla="*/ 184956 w 187640"/>
                <a:gd name="connsiteY10" fmla="*/ 4990 h 26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640" h="262564">
                  <a:moveTo>
                    <a:pt x="184956" y="4990"/>
                  </a:moveTo>
                  <a:cubicBezTo>
                    <a:pt x="171727" y="24040"/>
                    <a:pt x="87589" y="128815"/>
                    <a:pt x="64306" y="160565"/>
                  </a:cubicBezTo>
                  <a:cubicBezTo>
                    <a:pt x="41023" y="192315"/>
                    <a:pt x="45256" y="190728"/>
                    <a:pt x="45256" y="195490"/>
                  </a:cubicBezTo>
                  <a:cubicBezTo>
                    <a:pt x="45256" y="200252"/>
                    <a:pt x="68010" y="178028"/>
                    <a:pt x="64306" y="189140"/>
                  </a:cubicBezTo>
                  <a:cubicBezTo>
                    <a:pt x="60602" y="200252"/>
                    <a:pt x="32556" y="257402"/>
                    <a:pt x="23031" y="262165"/>
                  </a:cubicBezTo>
                  <a:cubicBezTo>
                    <a:pt x="13506" y="266928"/>
                    <a:pt x="8743" y="227769"/>
                    <a:pt x="7156" y="217715"/>
                  </a:cubicBezTo>
                  <a:cubicBezTo>
                    <a:pt x="5569" y="207661"/>
                    <a:pt x="14035" y="199194"/>
                    <a:pt x="13506" y="201840"/>
                  </a:cubicBezTo>
                  <a:cubicBezTo>
                    <a:pt x="12977" y="204486"/>
                    <a:pt x="-8719" y="245761"/>
                    <a:pt x="3981" y="233590"/>
                  </a:cubicBezTo>
                  <a:cubicBezTo>
                    <a:pt x="16681" y="221419"/>
                    <a:pt x="66423" y="160036"/>
                    <a:pt x="89706" y="128815"/>
                  </a:cubicBezTo>
                  <a:cubicBezTo>
                    <a:pt x="112989" y="97594"/>
                    <a:pt x="128335" y="66373"/>
                    <a:pt x="143681" y="46265"/>
                  </a:cubicBezTo>
                  <a:cubicBezTo>
                    <a:pt x="159027" y="26157"/>
                    <a:pt x="198185" y="-14060"/>
                    <a:pt x="184956" y="49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80D8352-7090-806D-8391-2A4E5DAB87D8}"/>
                </a:ext>
              </a:extLst>
            </p:cNvPr>
            <p:cNvSpPr/>
            <p:nvPr/>
          </p:nvSpPr>
          <p:spPr>
            <a:xfrm>
              <a:off x="4551207" y="2152636"/>
              <a:ext cx="131919" cy="238146"/>
            </a:xfrm>
            <a:custGeom>
              <a:avLst/>
              <a:gdLst>
                <a:gd name="connsiteX0" fmla="*/ 131918 w 131919"/>
                <a:gd name="connsiteY0" fmla="*/ 14 h 238146"/>
                <a:gd name="connsiteX1" fmla="*/ 8093 w 131919"/>
                <a:gd name="connsiteY1" fmla="*/ 69864 h 238146"/>
                <a:gd name="connsiteX2" fmla="*/ 27143 w 131919"/>
                <a:gd name="connsiteY2" fmla="*/ 120664 h 238146"/>
                <a:gd name="connsiteX3" fmla="*/ 30318 w 131919"/>
                <a:gd name="connsiteY3" fmla="*/ 88914 h 238146"/>
                <a:gd name="connsiteX4" fmla="*/ 33493 w 131919"/>
                <a:gd name="connsiteY4" fmla="*/ 238139 h 238146"/>
                <a:gd name="connsiteX5" fmla="*/ 11268 w 131919"/>
                <a:gd name="connsiteY5" fmla="*/ 95264 h 238146"/>
                <a:gd name="connsiteX6" fmla="*/ 14443 w 131919"/>
                <a:gd name="connsiteY6" fmla="*/ 53989 h 238146"/>
                <a:gd name="connsiteX7" fmla="*/ 4918 w 131919"/>
                <a:gd name="connsiteY7" fmla="*/ 63514 h 238146"/>
                <a:gd name="connsiteX8" fmla="*/ 131918 w 131919"/>
                <a:gd name="connsiteY8" fmla="*/ 14 h 23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9" h="238146">
                  <a:moveTo>
                    <a:pt x="131918" y="14"/>
                  </a:moveTo>
                  <a:cubicBezTo>
                    <a:pt x="132447" y="1072"/>
                    <a:pt x="25555" y="49756"/>
                    <a:pt x="8093" y="69864"/>
                  </a:cubicBezTo>
                  <a:cubicBezTo>
                    <a:pt x="-9369" y="89972"/>
                    <a:pt x="23439" y="117489"/>
                    <a:pt x="27143" y="120664"/>
                  </a:cubicBezTo>
                  <a:cubicBezTo>
                    <a:pt x="30847" y="123839"/>
                    <a:pt x="29260" y="69335"/>
                    <a:pt x="30318" y="88914"/>
                  </a:cubicBezTo>
                  <a:cubicBezTo>
                    <a:pt x="31376" y="108493"/>
                    <a:pt x="36668" y="237081"/>
                    <a:pt x="33493" y="238139"/>
                  </a:cubicBezTo>
                  <a:cubicBezTo>
                    <a:pt x="30318" y="239197"/>
                    <a:pt x="14443" y="125956"/>
                    <a:pt x="11268" y="95264"/>
                  </a:cubicBezTo>
                  <a:cubicBezTo>
                    <a:pt x="8093" y="64572"/>
                    <a:pt x="15501" y="59280"/>
                    <a:pt x="14443" y="53989"/>
                  </a:cubicBezTo>
                  <a:cubicBezTo>
                    <a:pt x="13385" y="48698"/>
                    <a:pt x="-9899" y="70393"/>
                    <a:pt x="4918" y="63514"/>
                  </a:cubicBezTo>
                  <a:cubicBezTo>
                    <a:pt x="19735" y="56635"/>
                    <a:pt x="131389" y="-1044"/>
                    <a:pt x="13191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77653973-35BE-F780-8A28-193F692D9BCB}"/>
                </a:ext>
              </a:extLst>
            </p:cNvPr>
            <p:cNvSpPr/>
            <p:nvPr/>
          </p:nvSpPr>
          <p:spPr>
            <a:xfrm>
              <a:off x="3594099" y="2416158"/>
              <a:ext cx="717938" cy="163281"/>
            </a:xfrm>
            <a:custGeom>
              <a:avLst/>
              <a:gdLst>
                <a:gd name="connsiteX0" fmla="*/ 1 w 717938"/>
                <a:gd name="connsiteY0" fmla="*/ 17 h 163281"/>
                <a:gd name="connsiteX1" fmla="*/ 177801 w 717938"/>
                <a:gd name="connsiteY1" fmla="*/ 123842 h 163281"/>
                <a:gd name="connsiteX2" fmla="*/ 196851 w 717938"/>
                <a:gd name="connsiteY2" fmla="*/ 114317 h 163281"/>
                <a:gd name="connsiteX3" fmla="*/ 412751 w 717938"/>
                <a:gd name="connsiteY3" fmla="*/ 161942 h 163281"/>
                <a:gd name="connsiteX4" fmla="*/ 476251 w 717938"/>
                <a:gd name="connsiteY4" fmla="*/ 149242 h 163281"/>
                <a:gd name="connsiteX5" fmla="*/ 606426 w 717938"/>
                <a:gd name="connsiteY5" fmla="*/ 139717 h 163281"/>
                <a:gd name="connsiteX6" fmla="*/ 692151 w 717938"/>
                <a:gd name="connsiteY6" fmla="*/ 66692 h 163281"/>
                <a:gd name="connsiteX7" fmla="*/ 685801 w 717938"/>
                <a:gd name="connsiteY7" fmla="*/ 47642 h 163281"/>
                <a:gd name="connsiteX8" fmla="*/ 717551 w 717938"/>
                <a:gd name="connsiteY8" fmla="*/ 6367 h 163281"/>
                <a:gd name="connsiteX9" fmla="*/ 660401 w 717938"/>
                <a:gd name="connsiteY9" fmla="*/ 88917 h 163281"/>
                <a:gd name="connsiteX10" fmla="*/ 476251 w 717938"/>
                <a:gd name="connsiteY10" fmla="*/ 152417 h 163281"/>
                <a:gd name="connsiteX11" fmla="*/ 177801 w 717938"/>
                <a:gd name="connsiteY11" fmla="*/ 107967 h 163281"/>
                <a:gd name="connsiteX12" fmla="*/ 180976 w 717938"/>
                <a:gd name="connsiteY12" fmla="*/ 133367 h 163281"/>
                <a:gd name="connsiteX13" fmla="*/ 1 w 717938"/>
                <a:gd name="connsiteY13" fmla="*/ 17 h 16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938" h="163281">
                  <a:moveTo>
                    <a:pt x="1" y="17"/>
                  </a:moveTo>
                  <a:cubicBezTo>
                    <a:pt x="-528" y="-1570"/>
                    <a:pt x="144993" y="104792"/>
                    <a:pt x="177801" y="123842"/>
                  </a:cubicBezTo>
                  <a:cubicBezTo>
                    <a:pt x="210609" y="142892"/>
                    <a:pt x="157693" y="107967"/>
                    <a:pt x="196851" y="114317"/>
                  </a:cubicBezTo>
                  <a:cubicBezTo>
                    <a:pt x="236009" y="120667"/>
                    <a:pt x="366184" y="156121"/>
                    <a:pt x="412751" y="161942"/>
                  </a:cubicBezTo>
                  <a:cubicBezTo>
                    <a:pt x="459318" y="167763"/>
                    <a:pt x="443972" y="152946"/>
                    <a:pt x="476251" y="149242"/>
                  </a:cubicBezTo>
                  <a:cubicBezTo>
                    <a:pt x="508530" y="145538"/>
                    <a:pt x="570443" y="153475"/>
                    <a:pt x="606426" y="139717"/>
                  </a:cubicBezTo>
                  <a:cubicBezTo>
                    <a:pt x="642409" y="125959"/>
                    <a:pt x="678922" y="82038"/>
                    <a:pt x="692151" y="66692"/>
                  </a:cubicBezTo>
                  <a:cubicBezTo>
                    <a:pt x="705380" y="51346"/>
                    <a:pt x="681568" y="57696"/>
                    <a:pt x="685801" y="47642"/>
                  </a:cubicBezTo>
                  <a:cubicBezTo>
                    <a:pt x="690034" y="37588"/>
                    <a:pt x="721784" y="-512"/>
                    <a:pt x="717551" y="6367"/>
                  </a:cubicBezTo>
                  <a:cubicBezTo>
                    <a:pt x="713318" y="13246"/>
                    <a:pt x="700618" y="64575"/>
                    <a:pt x="660401" y="88917"/>
                  </a:cubicBezTo>
                  <a:cubicBezTo>
                    <a:pt x="620184" y="113259"/>
                    <a:pt x="556684" y="149242"/>
                    <a:pt x="476251" y="152417"/>
                  </a:cubicBezTo>
                  <a:cubicBezTo>
                    <a:pt x="395818" y="155592"/>
                    <a:pt x="227013" y="111142"/>
                    <a:pt x="177801" y="107967"/>
                  </a:cubicBezTo>
                  <a:cubicBezTo>
                    <a:pt x="128589" y="104792"/>
                    <a:pt x="213255" y="152946"/>
                    <a:pt x="180976" y="133367"/>
                  </a:cubicBezTo>
                  <a:cubicBezTo>
                    <a:pt x="148697" y="113788"/>
                    <a:pt x="530" y="1604"/>
                    <a:pt x="1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71FC70FC-E10B-47CB-49AA-7AD49AAE07DD}"/>
                </a:ext>
              </a:extLst>
            </p:cNvPr>
            <p:cNvSpPr/>
            <p:nvPr/>
          </p:nvSpPr>
          <p:spPr>
            <a:xfrm>
              <a:off x="4460238" y="2237704"/>
              <a:ext cx="159798" cy="251820"/>
            </a:xfrm>
            <a:custGeom>
              <a:avLst/>
              <a:gdLst>
                <a:gd name="connsiteX0" fmla="*/ 637 w 159798"/>
                <a:gd name="connsiteY0" fmla="*/ 671 h 251820"/>
                <a:gd name="connsiteX1" fmla="*/ 67312 w 159798"/>
                <a:gd name="connsiteY1" fmla="*/ 80046 h 251820"/>
                <a:gd name="connsiteX2" fmla="*/ 89537 w 159798"/>
                <a:gd name="connsiteY2" fmla="*/ 137196 h 251820"/>
                <a:gd name="connsiteX3" fmla="*/ 86362 w 159798"/>
                <a:gd name="connsiteY3" fmla="*/ 95921 h 251820"/>
                <a:gd name="connsiteX4" fmla="*/ 89537 w 159798"/>
                <a:gd name="connsiteY4" fmla="*/ 194346 h 251820"/>
                <a:gd name="connsiteX5" fmla="*/ 156212 w 159798"/>
                <a:gd name="connsiteY5" fmla="*/ 251496 h 251820"/>
                <a:gd name="connsiteX6" fmla="*/ 146687 w 159798"/>
                <a:gd name="connsiteY6" fmla="*/ 213396 h 251820"/>
                <a:gd name="connsiteX7" fmla="*/ 111762 w 159798"/>
                <a:gd name="connsiteY7" fmla="*/ 127671 h 251820"/>
                <a:gd name="connsiteX8" fmla="*/ 637 w 159798"/>
                <a:gd name="connsiteY8" fmla="*/ 671 h 25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98" h="251820">
                  <a:moveTo>
                    <a:pt x="637" y="671"/>
                  </a:moveTo>
                  <a:cubicBezTo>
                    <a:pt x="-6771" y="-7267"/>
                    <a:pt x="52495" y="57292"/>
                    <a:pt x="67312" y="80046"/>
                  </a:cubicBezTo>
                  <a:cubicBezTo>
                    <a:pt x="82129" y="102800"/>
                    <a:pt x="86362" y="134550"/>
                    <a:pt x="89537" y="137196"/>
                  </a:cubicBezTo>
                  <a:cubicBezTo>
                    <a:pt x="92712" y="139842"/>
                    <a:pt x="86362" y="86396"/>
                    <a:pt x="86362" y="95921"/>
                  </a:cubicBezTo>
                  <a:cubicBezTo>
                    <a:pt x="86362" y="105446"/>
                    <a:pt x="77895" y="168417"/>
                    <a:pt x="89537" y="194346"/>
                  </a:cubicBezTo>
                  <a:cubicBezTo>
                    <a:pt x="101179" y="220275"/>
                    <a:pt x="146687" y="248321"/>
                    <a:pt x="156212" y="251496"/>
                  </a:cubicBezTo>
                  <a:cubicBezTo>
                    <a:pt x="165737" y="254671"/>
                    <a:pt x="154095" y="234033"/>
                    <a:pt x="146687" y="213396"/>
                  </a:cubicBezTo>
                  <a:cubicBezTo>
                    <a:pt x="139279" y="192759"/>
                    <a:pt x="136633" y="161538"/>
                    <a:pt x="111762" y="127671"/>
                  </a:cubicBezTo>
                  <a:cubicBezTo>
                    <a:pt x="86891" y="93804"/>
                    <a:pt x="8045" y="8609"/>
                    <a:pt x="637" y="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7F6E835E-8C74-EEBB-B507-13103E63160E}"/>
                </a:ext>
              </a:extLst>
            </p:cNvPr>
            <p:cNvSpPr/>
            <p:nvPr/>
          </p:nvSpPr>
          <p:spPr>
            <a:xfrm>
              <a:off x="4691498" y="2115451"/>
              <a:ext cx="638416" cy="342030"/>
            </a:xfrm>
            <a:custGeom>
              <a:avLst/>
              <a:gdLst>
                <a:gd name="connsiteX0" fmla="*/ 1152 w 638416"/>
                <a:gd name="connsiteY0" fmla="*/ 62599 h 342030"/>
                <a:gd name="connsiteX1" fmla="*/ 302777 w 638416"/>
                <a:gd name="connsiteY1" fmla="*/ 24499 h 342030"/>
                <a:gd name="connsiteX2" fmla="*/ 420252 w 638416"/>
                <a:gd name="connsiteY2" fmla="*/ 24499 h 342030"/>
                <a:gd name="connsiteX3" fmla="*/ 410727 w 638416"/>
                <a:gd name="connsiteY3" fmla="*/ 14974 h 342030"/>
                <a:gd name="connsiteX4" fmla="*/ 594877 w 638416"/>
                <a:gd name="connsiteY4" fmla="*/ 91174 h 342030"/>
                <a:gd name="connsiteX5" fmla="*/ 588527 w 638416"/>
                <a:gd name="connsiteY5" fmla="*/ 72124 h 342030"/>
                <a:gd name="connsiteX6" fmla="*/ 632977 w 638416"/>
                <a:gd name="connsiteY6" fmla="*/ 132449 h 342030"/>
                <a:gd name="connsiteX7" fmla="*/ 594877 w 638416"/>
                <a:gd name="connsiteY7" fmla="*/ 214999 h 342030"/>
                <a:gd name="connsiteX8" fmla="*/ 604402 w 638416"/>
                <a:gd name="connsiteY8" fmla="*/ 218174 h 342030"/>
                <a:gd name="connsiteX9" fmla="*/ 575827 w 638416"/>
                <a:gd name="connsiteY9" fmla="*/ 341999 h 342030"/>
                <a:gd name="connsiteX10" fmla="*/ 636152 w 638416"/>
                <a:gd name="connsiteY10" fmla="*/ 205474 h 342030"/>
                <a:gd name="connsiteX11" fmla="*/ 613927 w 638416"/>
                <a:gd name="connsiteY11" fmla="*/ 97524 h 342030"/>
                <a:gd name="connsiteX12" fmla="*/ 505977 w 638416"/>
                <a:gd name="connsiteY12" fmla="*/ 27674 h 342030"/>
                <a:gd name="connsiteX13" fmla="*/ 242452 w 638416"/>
                <a:gd name="connsiteY13" fmla="*/ 11799 h 342030"/>
                <a:gd name="connsiteX14" fmla="*/ 201177 w 638416"/>
                <a:gd name="connsiteY14" fmla="*/ 2274 h 342030"/>
                <a:gd name="connsiteX15" fmla="*/ 1152 w 638416"/>
                <a:gd name="connsiteY15" fmla="*/ 62599 h 3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8416" h="342030">
                  <a:moveTo>
                    <a:pt x="1152" y="62599"/>
                  </a:moveTo>
                  <a:cubicBezTo>
                    <a:pt x="18085" y="66303"/>
                    <a:pt x="232927" y="30849"/>
                    <a:pt x="302777" y="24499"/>
                  </a:cubicBezTo>
                  <a:cubicBezTo>
                    <a:pt x="372627" y="18149"/>
                    <a:pt x="402260" y="26086"/>
                    <a:pt x="420252" y="24499"/>
                  </a:cubicBezTo>
                  <a:cubicBezTo>
                    <a:pt x="438244" y="22911"/>
                    <a:pt x="381623" y="3861"/>
                    <a:pt x="410727" y="14974"/>
                  </a:cubicBezTo>
                  <a:cubicBezTo>
                    <a:pt x="439831" y="26086"/>
                    <a:pt x="565244" y="81649"/>
                    <a:pt x="594877" y="91174"/>
                  </a:cubicBezTo>
                  <a:cubicBezTo>
                    <a:pt x="624510" y="100699"/>
                    <a:pt x="582177" y="65245"/>
                    <a:pt x="588527" y="72124"/>
                  </a:cubicBezTo>
                  <a:cubicBezTo>
                    <a:pt x="594877" y="79003"/>
                    <a:pt x="631919" y="108637"/>
                    <a:pt x="632977" y="132449"/>
                  </a:cubicBezTo>
                  <a:cubicBezTo>
                    <a:pt x="634035" y="156261"/>
                    <a:pt x="594877" y="214999"/>
                    <a:pt x="594877" y="214999"/>
                  </a:cubicBezTo>
                  <a:cubicBezTo>
                    <a:pt x="590114" y="229287"/>
                    <a:pt x="607577" y="197007"/>
                    <a:pt x="604402" y="218174"/>
                  </a:cubicBezTo>
                  <a:cubicBezTo>
                    <a:pt x="601227" y="239341"/>
                    <a:pt x="570535" y="344116"/>
                    <a:pt x="575827" y="341999"/>
                  </a:cubicBezTo>
                  <a:cubicBezTo>
                    <a:pt x="581119" y="339882"/>
                    <a:pt x="629802" y="246220"/>
                    <a:pt x="636152" y="205474"/>
                  </a:cubicBezTo>
                  <a:cubicBezTo>
                    <a:pt x="642502" y="164728"/>
                    <a:pt x="635623" y="127157"/>
                    <a:pt x="613927" y="97524"/>
                  </a:cubicBezTo>
                  <a:cubicBezTo>
                    <a:pt x="592231" y="67891"/>
                    <a:pt x="567889" y="41961"/>
                    <a:pt x="505977" y="27674"/>
                  </a:cubicBezTo>
                  <a:cubicBezTo>
                    <a:pt x="444065" y="13387"/>
                    <a:pt x="293252" y="16032"/>
                    <a:pt x="242452" y="11799"/>
                  </a:cubicBezTo>
                  <a:cubicBezTo>
                    <a:pt x="191652" y="7566"/>
                    <a:pt x="243510" y="-5134"/>
                    <a:pt x="201177" y="2274"/>
                  </a:cubicBezTo>
                  <a:cubicBezTo>
                    <a:pt x="158844" y="9682"/>
                    <a:pt x="-15781" y="58895"/>
                    <a:pt x="1152" y="62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24200ECC-8A67-BEE9-51E9-4DCE41C43AE8}"/>
                </a:ext>
              </a:extLst>
            </p:cNvPr>
            <p:cNvSpPr/>
            <p:nvPr/>
          </p:nvSpPr>
          <p:spPr>
            <a:xfrm>
              <a:off x="4577350" y="2179133"/>
              <a:ext cx="83611" cy="300805"/>
            </a:xfrm>
            <a:custGeom>
              <a:avLst/>
              <a:gdLst>
                <a:gd name="connsiteX0" fmla="*/ 54975 w 83611"/>
                <a:gd name="connsiteY0" fmla="*/ 2092 h 300805"/>
                <a:gd name="connsiteX1" fmla="*/ 13700 w 83611"/>
                <a:gd name="connsiteY1" fmla="*/ 110042 h 300805"/>
                <a:gd name="connsiteX2" fmla="*/ 42275 w 83611"/>
                <a:gd name="connsiteY2" fmla="*/ 186242 h 300805"/>
                <a:gd name="connsiteX3" fmla="*/ 48625 w 83611"/>
                <a:gd name="connsiteY3" fmla="*/ 183067 h 300805"/>
                <a:gd name="connsiteX4" fmla="*/ 83550 w 83611"/>
                <a:gd name="connsiteY4" fmla="*/ 300542 h 300805"/>
                <a:gd name="connsiteX5" fmla="*/ 39100 w 83611"/>
                <a:gd name="connsiteY5" fmla="*/ 211642 h 300805"/>
                <a:gd name="connsiteX6" fmla="*/ 1000 w 83611"/>
                <a:gd name="connsiteY6" fmla="*/ 103692 h 300805"/>
                <a:gd name="connsiteX7" fmla="*/ 10525 w 83611"/>
                <a:gd name="connsiteY7" fmla="*/ 125917 h 300805"/>
                <a:gd name="connsiteX8" fmla="*/ 4175 w 83611"/>
                <a:gd name="connsiteY8" fmla="*/ 43367 h 300805"/>
                <a:gd name="connsiteX9" fmla="*/ 54975 w 83611"/>
                <a:gd name="connsiteY9" fmla="*/ 2092 h 30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1" h="300805">
                  <a:moveTo>
                    <a:pt x="54975" y="2092"/>
                  </a:moveTo>
                  <a:cubicBezTo>
                    <a:pt x="56562" y="13204"/>
                    <a:pt x="15817" y="79350"/>
                    <a:pt x="13700" y="110042"/>
                  </a:cubicBezTo>
                  <a:cubicBezTo>
                    <a:pt x="11583" y="140734"/>
                    <a:pt x="36454" y="174071"/>
                    <a:pt x="42275" y="186242"/>
                  </a:cubicBezTo>
                  <a:cubicBezTo>
                    <a:pt x="48096" y="198413"/>
                    <a:pt x="41746" y="164017"/>
                    <a:pt x="48625" y="183067"/>
                  </a:cubicBezTo>
                  <a:cubicBezTo>
                    <a:pt x="55504" y="202117"/>
                    <a:pt x="85137" y="295780"/>
                    <a:pt x="83550" y="300542"/>
                  </a:cubicBezTo>
                  <a:cubicBezTo>
                    <a:pt x="81963" y="305304"/>
                    <a:pt x="52858" y="244450"/>
                    <a:pt x="39100" y="211642"/>
                  </a:cubicBezTo>
                  <a:cubicBezTo>
                    <a:pt x="25342" y="178834"/>
                    <a:pt x="5763" y="117980"/>
                    <a:pt x="1000" y="103692"/>
                  </a:cubicBezTo>
                  <a:cubicBezTo>
                    <a:pt x="-3763" y="89404"/>
                    <a:pt x="9996" y="135971"/>
                    <a:pt x="10525" y="125917"/>
                  </a:cubicBezTo>
                  <a:cubicBezTo>
                    <a:pt x="11054" y="115863"/>
                    <a:pt x="1000" y="59771"/>
                    <a:pt x="4175" y="43367"/>
                  </a:cubicBezTo>
                  <a:cubicBezTo>
                    <a:pt x="7350" y="26963"/>
                    <a:pt x="53388" y="-9020"/>
                    <a:pt x="54975" y="2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61F9F2A3-DC20-366D-BA84-5207D86658FA}"/>
                </a:ext>
              </a:extLst>
            </p:cNvPr>
            <p:cNvSpPr/>
            <p:nvPr/>
          </p:nvSpPr>
          <p:spPr>
            <a:xfrm>
              <a:off x="4632306" y="2451036"/>
              <a:ext cx="641796" cy="135544"/>
            </a:xfrm>
            <a:custGeom>
              <a:avLst/>
              <a:gdLst>
                <a:gd name="connsiteX0" fmla="*/ 19 w 641796"/>
                <a:gd name="connsiteY0" fmla="*/ 64 h 135544"/>
                <a:gd name="connsiteX1" fmla="*/ 107969 w 641796"/>
                <a:gd name="connsiteY1" fmla="*/ 108014 h 135544"/>
                <a:gd name="connsiteX2" fmla="*/ 92094 w 641796"/>
                <a:gd name="connsiteY2" fmla="*/ 101664 h 135544"/>
                <a:gd name="connsiteX3" fmla="*/ 323869 w 641796"/>
                <a:gd name="connsiteY3" fmla="*/ 120714 h 135544"/>
                <a:gd name="connsiteX4" fmla="*/ 333394 w 641796"/>
                <a:gd name="connsiteY4" fmla="*/ 127064 h 135544"/>
                <a:gd name="connsiteX5" fmla="*/ 485794 w 641796"/>
                <a:gd name="connsiteY5" fmla="*/ 111189 h 135544"/>
                <a:gd name="connsiteX6" fmla="*/ 555644 w 641796"/>
                <a:gd name="connsiteY6" fmla="*/ 111189 h 135544"/>
                <a:gd name="connsiteX7" fmla="*/ 641369 w 641796"/>
                <a:gd name="connsiteY7" fmla="*/ 19114 h 135544"/>
                <a:gd name="connsiteX8" fmla="*/ 517544 w 641796"/>
                <a:gd name="connsiteY8" fmla="*/ 88964 h 135544"/>
                <a:gd name="connsiteX9" fmla="*/ 333394 w 641796"/>
                <a:gd name="connsiteY9" fmla="*/ 127064 h 135544"/>
                <a:gd name="connsiteX10" fmla="*/ 142894 w 641796"/>
                <a:gd name="connsiteY10" fmla="*/ 133414 h 135544"/>
                <a:gd name="connsiteX11" fmla="*/ 114319 w 641796"/>
                <a:gd name="connsiteY11" fmla="*/ 98489 h 135544"/>
                <a:gd name="connsiteX12" fmla="*/ 117494 w 641796"/>
                <a:gd name="connsiteY12" fmla="*/ 92139 h 135544"/>
                <a:gd name="connsiteX13" fmla="*/ 19 w 641796"/>
                <a:gd name="connsiteY13" fmla="*/ 64 h 13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1796" h="135544">
                  <a:moveTo>
                    <a:pt x="19" y="64"/>
                  </a:moveTo>
                  <a:cubicBezTo>
                    <a:pt x="-1569" y="2710"/>
                    <a:pt x="92623" y="91081"/>
                    <a:pt x="107969" y="108014"/>
                  </a:cubicBezTo>
                  <a:cubicBezTo>
                    <a:pt x="123315" y="124947"/>
                    <a:pt x="56111" y="99547"/>
                    <a:pt x="92094" y="101664"/>
                  </a:cubicBezTo>
                  <a:cubicBezTo>
                    <a:pt x="128077" y="103781"/>
                    <a:pt x="283652" y="116481"/>
                    <a:pt x="323869" y="120714"/>
                  </a:cubicBezTo>
                  <a:cubicBezTo>
                    <a:pt x="364086" y="124947"/>
                    <a:pt x="306407" y="128651"/>
                    <a:pt x="333394" y="127064"/>
                  </a:cubicBezTo>
                  <a:cubicBezTo>
                    <a:pt x="360381" y="125477"/>
                    <a:pt x="448752" y="113835"/>
                    <a:pt x="485794" y="111189"/>
                  </a:cubicBezTo>
                  <a:cubicBezTo>
                    <a:pt x="522836" y="108543"/>
                    <a:pt x="529715" y="126535"/>
                    <a:pt x="555644" y="111189"/>
                  </a:cubicBezTo>
                  <a:cubicBezTo>
                    <a:pt x="581573" y="95843"/>
                    <a:pt x="647719" y="22818"/>
                    <a:pt x="641369" y="19114"/>
                  </a:cubicBezTo>
                  <a:cubicBezTo>
                    <a:pt x="635019" y="15410"/>
                    <a:pt x="568873" y="70972"/>
                    <a:pt x="517544" y="88964"/>
                  </a:cubicBezTo>
                  <a:cubicBezTo>
                    <a:pt x="466215" y="106956"/>
                    <a:pt x="395835" y="119656"/>
                    <a:pt x="333394" y="127064"/>
                  </a:cubicBezTo>
                  <a:cubicBezTo>
                    <a:pt x="270953" y="134472"/>
                    <a:pt x="179407" y="138177"/>
                    <a:pt x="142894" y="133414"/>
                  </a:cubicBezTo>
                  <a:cubicBezTo>
                    <a:pt x="106382" y="128652"/>
                    <a:pt x="118552" y="105368"/>
                    <a:pt x="114319" y="98489"/>
                  </a:cubicBezTo>
                  <a:cubicBezTo>
                    <a:pt x="110086" y="91610"/>
                    <a:pt x="132840" y="107485"/>
                    <a:pt x="117494" y="92139"/>
                  </a:cubicBezTo>
                  <a:cubicBezTo>
                    <a:pt x="102148" y="76793"/>
                    <a:pt x="1607" y="-2582"/>
                    <a:pt x="1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6B2DAEB-21F8-315B-B6F5-73E55124E9F3}"/>
                </a:ext>
              </a:extLst>
            </p:cNvPr>
            <p:cNvSpPr/>
            <p:nvPr/>
          </p:nvSpPr>
          <p:spPr>
            <a:xfrm>
              <a:off x="4305300" y="2248077"/>
              <a:ext cx="270121" cy="247473"/>
            </a:xfrm>
            <a:custGeom>
              <a:avLst/>
              <a:gdLst>
                <a:gd name="connsiteX0" fmla="*/ 0 w 270121"/>
                <a:gd name="connsiteY0" fmla="*/ 247473 h 247473"/>
                <a:gd name="connsiteX1" fmla="*/ 177800 w 270121"/>
                <a:gd name="connsiteY1" fmla="*/ 110948 h 247473"/>
                <a:gd name="connsiteX2" fmla="*/ 177800 w 270121"/>
                <a:gd name="connsiteY2" fmla="*/ 120473 h 247473"/>
                <a:gd name="connsiteX3" fmla="*/ 269875 w 270121"/>
                <a:gd name="connsiteY3" fmla="*/ 145873 h 247473"/>
                <a:gd name="connsiteX4" fmla="*/ 203200 w 270121"/>
                <a:gd name="connsiteY4" fmla="*/ 2998 h 247473"/>
                <a:gd name="connsiteX5" fmla="*/ 152400 w 270121"/>
                <a:gd name="connsiteY5" fmla="*/ 53798 h 247473"/>
                <a:gd name="connsiteX6" fmla="*/ 104775 w 270121"/>
                <a:gd name="connsiteY6" fmla="*/ 114123 h 247473"/>
                <a:gd name="connsiteX7" fmla="*/ 104775 w 270121"/>
                <a:gd name="connsiteY7" fmla="*/ 114123 h 247473"/>
                <a:gd name="connsiteX8" fmla="*/ 0 w 270121"/>
                <a:gd name="connsiteY8" fmla="*/ 247473 h 24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121" h="247473">
                  <a:moveTo>
                    <a:pt x="0" y="247473"/>
                  </a:moveTo>
                  <a:cubicBezTo>
                    <a:pt x="74083" y="189794"/>
                    <a:pt x="148167" y="132115"/>
                    <a:pt x="177800" y="110948"/>
                  </a:cubicBezTo>
                  <a:cubicBezTo>
                    <a:pt x="207433" y="89781"/>
                    <a:pt x="162454" y="114652"/>
                    <a:pt x="177800" y="120473"/>
                  </a:cubicBezTo>
                  <a:cubicBezTo>
                    <a:pt x="193146" y="126294"/>
                    <a:pt x="265642" y="165452"/>
                    <a:pt x="269875" y="145873"/>
                  </a:cubicBezTo>
                  <a:cubicBezTo>
                    <a:pt x="274108" y="126294"/>
                    <a:pt x="222779" y="18344"/>
                    <a:pt x="203200" y="2998"/>
                  </a:cubicBezTo>
                  <a:cubicBezTo>
                    <a:pt x="183621" y="-12348"/>
                    <a:pt x="168804" y="35277"/>
                    <a:pt x="152400" y="53798"/>
                  </a:cubicBezTo>
                  <a:cubicBezTo>
                    <a:pt x="135996" y="72319"/>
                    <a:pt x="104775" y="114123"/>
                    <a:pt x="104775" y="114123"/>
                  </a:cubicBezTo>
                  <a:lnTo>
                    <a:pt x="104775" y="114123"/>
                  </a:lnTo>
                  <a:lnTo>
                    <a:pt x="0" y="24747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819EE63C-2277-91D8-1ED2-4D9334B55475}"/>
                </a:ext>
              </a:extLst>
            </p:cNvPr>
            <p:cNvSpPr/>
            <p:nvPr/>
          </p:nvSpPr>
          <p:spPr>
            <a:xfrm>
              <a:off x="4224932" y="2658757"/>
              <a:ext cx="162929" cy="214858"/>
            </a:xfrm>
            <a:custGeom>
              <a:avLst/>
              <a:gdLst>
                <a:gd name="connsiteX0" fmla="*/ 162918 w 162929"/>
                <a:gd name="connsiteY0" fmla="*/ 62218 h 214858"/>
                <a:gd name="connsiteX1" fmla="*/ 70843 w 162929"/>
                <a:gd name="connsiteY1" fmla="*/ 1893 h 214858"/>
                <a:gd name="connsiteX2" fmla="*/ 7343 w 162929"/>
                <a:gd name="connsiteY2" fmla="*/ 68568 h 214858"/>
                <a:gd name="connsiteX3" fmla="*/ 4168 w 162929"/>
                <a:gd name="connsiteY3" fmla="*/ 68568 h 214858"/>
                <a:gd name="connsiteX4" fmla="*/ 32743 w 162929"/>
                <a:gd name="connsiteY4" fmla="*/ 160643 h 214858"/>
                <a:gd name="connsiteX5" fmla="*/ 13693 w 162929"/>
                <a:gd name="connsiteY5" fmla="*/ 214618 h 214858"/>
                <a:gd name="connsiteX6" fmla="*/ 13693 w 162929"/>
                <a:gd name="connsiteY6" fmla="*/ 176518 h 214858"/>
                <a:gd name="connsiteX7" fmla="*/ 26393 w 162929"/>
                <a:gd name="connsiteY7" fmla="*/ 87618 h 214858"/>
                <a:gd name="connsiteX8" fmla="*/ 48618 w 162929"/>
                <a:gd name="connsiteY8" fmla="*/ 97143 h 214858"/>
                <a:gd name="connsiteX9" fmla="*/ 48618 w 162929"/>
                <a:gd name="connsiteY9" fmla="*/ 14593 h 214858"/>
                <a:gd name="connsiteX10" fmla="*/ 77193 w 162929"/>
                <a:gd name="connsiteY10" fmla="*/ 1893 h 214858"/>
                <a:gd name="connsiteX11" fmla="*/ 162918 w 162929"/>
                <a:gd name="connsiteY11" fmla="*/ 62218 h 21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29" h="214858">
                  <a:moveTo>
                    <a:pt x="162918" y="62218"/>
                  </a:moveTo>
                  <a:cubicBezTo>
                    <a:pt x="161860" y="62218"/>
                    <a:pt x="96772" y="835"/>
                    <a:pt x="70843" y="1893"/>
                  </a:cubicBezTo>
                  <a:cubicBezTo>
                    <a:pt x="44914" y="2951"/>
                    <a:pt x="7343" y="68568"/>
                    <a:pt x="7343" y="68568"/>
                  </a:cubicBezTo>
                  <a:cubicBezTo>
                    <a:pt x="-3769" y="79680"/>
                    <a:pt x="-65" y="53222"/>
                    <a:pt x="4168" y="68568"/>
                  </a:cubicBezTo>
                  <a:cubicBezTo>
                    <a:pt x="8401" y="83914"/>
                    <a:pt x="31155" y="136301"/>
                    <a:pt x="32743" y="160643"/>
                  </a:cubicBezTo>
                  <a:cubicBezTo>
                    <a:pt x="34330" y="184985"/>
                    <a:pt x="16868" y="211972"/>
                    <a:pt x="13693" y="214618"/>
                  </a:cubicBezTo>
                  <a:cubicBezTo>
                    <a:pt x="10518" y="217264"/>
                    <a:pt x="11576" y="197685"/>
                    <a:pt x="13693" y="176518"/>
                  </a:cubicBezTo>
                  <a:cubicBezTo>
                    <a:pt x="15810" y="155351"/>
                    <a:pt x="20572" y="100847"/>
                    <a:pt x="26393" y="87618"/>
                  </a:cubicBezTo>
                  <a:cubicBezTo>
                    <a:pt x="32214" y="74389"/>
                    <a:pt x="44914" y="109314"/>
                    <a:pt x="48618" y="97143"/>
                  </a:cubicBezTo>
                  <a:cubicBezTo>
                    <a:pt x="52322" y="84972"/>
                    <a:pt x="43856" y="30468"/>
                    <a:pt x="48618" y="14593"/>
                  </a:cubicBezTo>
                  <a:cubicBezTo>
                    <a:pt x="53380" y="-1282"/>
                    <a:pt x="62376" y="-1811"/>
                    <a:pt x="77193" y="1893"/>
                  </a:cubicBezTo>
                  <a:cubicBezTo>
                    <a:pt x="92010" y="5597"/>
                    <a:pt x="163976" y="62218"/>
                    <a:pt x="162918" y="62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F5AB1945-2B03-9569-447B-DAFD3E911DE7}"/>
                </a:ext>
              </a:extLst>
            </p:cNvPr>
            <p:cNvSpPr/>
            <p:nvPr/>
          </p:nvSpPr>
          <p:spPr>
            <a:xfrm>
              <a:off x="4352745" y="2425364"/>
              <a:ext cx="120968" cy="410406"/>
            </a:xfrm>
            <a:custGeom>
              <a:avLst/>
              <a:gdLst>
                <a:gd name="connsiteX0" fmla="*/ 85905 w 120968"/>
                <a:gd name="connsiteY0" fmla="*/ 336 h 410406"/>
                <a:gd name="connsiteX1" fmla="*/ 50980 w 120968"/>
                <a:gd name="connsiteY1" fmla="*/ 155911 h 410406"/>
                <a:gd name="connsiteX2" fmla="*/ 180 w 120968"/>
                <a:gd name="connsiteY2" fmla="*/ 171786 h 410406"/>
                <a:gd name="connsiteX3" fmla="*/ 70030 w 120968"/>
                <a:gd name="connsiteY3" fmla="*/ 232111 h 410406"/>
                <a:gd name="connsiteX4" fmla="*/ 38280 w 120968"/>
                <a:gd name="connsiteY4" fmla="*/ 336886 h 410406"/>
                <a:gd name="connsiteX5" fmla="*/ 120830 w 120968"/>
                <a:gd name="connsiteY5" fmla="*/ 409911 h 410406"/>
                <a:gd name="connsiteX6" fmla="*/ 57330 w 120968"/>
                <a:gd name="connsiteY6" fmla="*/ 365461 h 410406"/>
                <a:gd name="connsiteX7" fmla="*/ 35105 w 120968"/>
                <a:gd name="connsiteY7" fmla="*/ 298786 h 410406"/>
                <a:gd name="connsiteX8" fmla="*/ 35105 w 120968"/>
                <a:gd name="connsiteY8" fmla="*/ 254336 h 410406"/>
                <a:gd name="connsiteX9" fmla="*/ 57330 w 120968"/>
                <a:gd name="connsiteY9" fmla="*/ 152736 h 410406"/>
                <a:gd name="connsiteX10" fmla="*/ 57330 w 120968"/>
                <a:gd name="connsiteY10" fmla="*/ 203536 h 410406"/>
                <a:gd name="connsiteX11" fmla="*/ 85905 w 120968"/>
                <a:gd name="connsiteY11" fmla="*/ 336 h 41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968" h="410406">
                  <a:moveTo>
                    <a:pt x="85905" y="336"/>
                  </a:moveTo>
                  <a:cubicBezTo>
                    <a:pt x="84847" y="-7601"/>
                    <a:pt x="65267" y="127336"/>
                    <a:pt x="50980" y="155911"/>
                  </a:cubicBezTo>
                  <a:cubicBezTo>
                    <a:pt x="36693" y="184486"/>
                    <a:pt x="-2995" y="159086"/>
                    <a:pt x="180" y="171786"/>
                  </a:cubicBezTo>
                  <a:cubicBezTo>
                    <a:pt x="3355" y="184486"/>
                    <a:pt x="63680" y="204594"/>
                    <a:pt x="70030" y="232111"/>
                  </a:cubicBezTo>
                  <a:cubicBezTo>
                    <a:pt x="76380" y="259628"/>
                    <a:pt x="29813" y="307253"/>
                    <a:pt x="38280" y="336886"/>
                  </a:cubicBezTo>
                  <a:cubicBezTo>
                    <a:pt x="46747" y="366519"/>
                    <a:pt x="117655" y="405149"/>
                    <a:pt x="120830" y="409911"/>
                  </a:cubicBezTo>
                  <a:cubicBezTo>
                    <a:pt x="124005" y="414673"/>
                    <a:pt x="71617" y="383982"/>
                    <a:pt x="57330" y="365461"/>
                  </a:cubicBezTo>
                  <a:cubicBezTo>
                    <a:pt x="43043" y="346940"/>
                    <a:pt x="38809" y="317307"/>
                    <a:pt x="35105" y="298786"/>
                  </a:cubicBezTo>
                  <a:cubicBezTo>
                    <a:pt x="31401" y="280265"/>
                    <a:pt x="31401" y="278678"/>
                    <a:pt x="35105" y="254336"/>
                  </a:cubicBezTo>
                  <a:cubicBezTo>
                    <a:pt x="38809" y="229994"/>
                    <a:pt x="53626" y="161203"/>
                    <a:pt x="57330" y="152736"/>
                  </a:cubicBezTo>
                  <a:cubicBezTo>
                    <a:pt x="61034" y="144269"/>
                    <a:pt x="53626" y="224174"/>
                    <a:pt x="57330" y="203536"/>
                  </a:cubicBezTo>
                  <a:cubicBezTo>
                    <a:pt x="61034" y="182898"/>
                    <a:pt x="86963" y="8273"/>
                    <a:pt x="85905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5F23DC04-1630-5F3C-B538-006E918DCEEC}"/>
                </a:ext>
              </a:extLst>
            </p:cNvPr>
            <p:cNvSpPr/>
            <p:nvPr/>
          </p:nvSpPr>
          <p:spPr>
            <a:xfrm>
              <a:off x="4473160" y="2370113"/>
              <a:ext cx="150030" cy="507590"/>
            </a:xfrm>
            <a:custGeom>
              <a:avLst/>
              <a:gdLst>
                <a:gd name="connsiteX0" fmla="*/ 415 w 150030"/>
                <a:gd name="connsiteY0" fmla="*/ 1612 h 507590"/>
                <a:gd name="connsiteX1" fmla="*/ 92490 w 150030"/>
                <a:gd name="connsiteY1" fmla="*/ 268312 h 507590"/>
                <a:gd name="connsiteX2" fmla="*/ 73440 w 150030"/>
                <a:gd name="connsiteY2" fmla="*/ 357212 h 507590"/>
                <a:gd name="connsiteX3" fmla="*/ 149640 w 150030"/>
                <a:gd name="connsiteY3" fmla="*/ 446112 h 507590"/>
                <a:gd name="connsiteX4" fmla="*/ 35340 w 150030"/>
                <a:gd name="connsiteY4" fmla="*/ 369912 h 507590"/>
                <a:gd name="connsiteX5" fmla="*/ 121065 w 150030"/>
                <a:gd name="connsiteY5" fmla="*/ 496912 h 507590"/>
                <a:gd name="connsiteX6" fmla="*/ 54390 w 150030"/>
                <a:gd name="connsiteY6" fmla="*/ 500087 h 507590"/>
                <a:gd name="connsiteX7" fmla="*/ 67090 w 150030"/>
                <a:gd name="connsiteY7" fmla="*/ 493737 h 507590"/>
                <a:gd name="connsiteX8" fmla="*/ 89315 w 150030"/>
                <a:gd name="connsiteY8" fmla="*/ 446112 h 507590"/>
                <a:gd name="connsiteX9" fmla="*/ 44865 w 150030"/>
                <a:gd name="connsiteY9" fmla="*/ 369912 h 507590"/>
                <a:gd name="connsiteX10" fmla="*/ 79790 w 150030"/>
                <a:gd name="connsiteY10" fmla="*/ 255612 h 507590"/>
                <a:gd name="connsiteX11" fmla="*/ 48040 w 150030"/>
                <a:gd name="connsiteY11" fmla="*/ 169887 h 507590"/>
                <a:gd name="connsiteX12" fmla="*/ 57565 w 150030"/>
                <a:gd name="connsiteY12" fmla="*/ 157187 h 507590"/>
                <a:gd name="connsiteX13" fmla="*/ 415 w 150030"/>
                <a:gd name="connsiteY13" fmla="*/ 1612 h 5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030" h="507590">
                  <a:moveTo>
                    <a:pt x="415" y="1612"/>
                  </a:moveTo>
                  <a:cubicBezTo>
                    <a:pt x="6236" y="20133"/>
                    <a:pt x="80319" y="209045"/>
                    <a:pt x="92490" y="268312"/>
                  </a:cubicBezTo>
                  <a:cubicBezTo>
                    <a:pt x="104661" y="327579"/>
                    <a:pt x="63915" y="327579"/>
                    <a:pt x="73440" y="357212"/>
                  </a:cubicBezTo>
                  <a:cubicBezTo>
                    <a:pt x="82965" y="386845"/>
                    <a:pt x="155990" y="443995"/>
                    <a:pt x="149640" y="446112"/>
                  </a:cubicBezTo>
                  <a:cubicBezTo>
                    <a:pt x="143290" y="448229"/>
                    <a:pt x="40103" y="361445"/>
                    <a:pt x="35340" y="369912"/>
                  </a:cubicBezTo>
                  <a:cubicBezTo>
                    <a:pt x="30577" y="378379"/>
                    <a:pt x="117890" y="475216"/>
                    <a:pt x="121065" y="496912"/>
                  </a:cubicBezTo>
                  <a:cubicBezTo>
                    <a:pt x="124240" y="518608"/>
                    <a:pt x="63386" y="500616"/>
                    <a:pt x="54390" y="500087"/>
                  </a:cubicBezTo>
                  <a:cubicBezTo>
                    <a:pt x="45394" y="499558"/>
                    <a:pt x="61269" y="502733"/>
                    <a:pt x="67090" y="493737"/>
                  </a:cubicBezTo>
                  <a:cubicBezTo>
                    <a:pt x="72911" y="484741"/>
                    <a:pt x="93019" y="466750"/>
                    <a:pt x="89315" y="446112"/>
                  </a:cubicBezTo>
                  <a:cubicBezTo>
                    <a:pt x="85611" y="425474"/>
                    <a:pt x="46453" y="401662"/>
                    <a:pt x="44865" y="369912"/>
                  </a:cubicBezTo>
                  <a:cubicBezTo>
                    <a:pt x="43277" y="338162"/>
                    <a:pt x="79261" y="288949"/>
                    <a:pt x="79790" y="255612"/>
                  </a:cubicBezTo>
                  <a:cubicBezTo>
                    <a:pt x="80319" y="222275"/>
                    <a:pt x="51744" y="186291"/>
                    <a:pt x="48040" y="169887"/>
                  </a:cubicBezTo>
                  <a:cubicBezTo>
                    <a:pt x="44336" y="153483"/>
                    <a:pt x="63386" y="184704"/>
                    <a:pt x="57565" y="157187"/>
                  </a:cubicBezTo>
                  <a:cubicBezTo>
                    <a:pt x="51744" y="129670"/>
                    <a:pt x="-5406" y="-16909"/>
                    <a:pt x="415" y="1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0C516A5E-ACE0-74C9-3FDD-F3A7857BAE59}"/>
                </a:ext>
              </a:extLst>
            </p:cNvPr>
            <p:cNvSpPr/>
            <p:nvPr/>
          </p:nvSpPr>
          <p:spPr>
            <a:xfrm>
              <a:off x="4549737" y="2517756"/>
              <a:ext cx="120414" cy="260388"/>
            </a:xfrm>
            <a:custGeom>
              <a:avLst/>
              <a:gdLst>
                <a:gd name="connsiteX0" fmla="*/ 38 w 120414"/>
                <a:gd name="connsiteY0" fmla="*/ 19 h 260388"/>
                <a:gd name="connsiteX1" fmla="*/ 98463 w 120414"/>
                <a:gd name="connsiteY1" fmla="*/ 136544 h 260388"/>
                <a:gd name="connsiteX2" fmla="*/ 85763 w 120414"/>
                <a:gd name="connsiteY2" fmla="*/ 260369 h 260388"/>
                <a:gd name="connsiteX3" fmla="*/ 114338 w 120414"/>
                <a:gd name="connsiteY3" fmla="*/ 146069 h 260388"/>
                <a:gd name="connsiteX4" fmla="*/ 111163 w 120414"/>
                <a:gd name="connsiteY4" fmla="*/ 146069 h 260388"/>
                <a:gd name="connsiteX5" fmla="*/ 38 w 120414"/>
                <a:gd name="connsiteY5" fmla="*/ 19 h 26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14" h="260388">
                  <a:moveTo>
                    <a:pt x="38" y="19"/>
                  </a:moveTo>
                  <a:cubicBezTo>
                    <a:pt x="-2079" y="-1569"/>
                    <a:pt x="84176" y="93152"/>
                    <a:pt x="98463" y="136544"/>
                  </a:cubicBezTo>
                  <a:cubicBezTo>
                    <a:pt x="112750" y="179936"/>
                    <a:pt x="83117" y="258782"/>
                    <a:pt x="85763" y="260369"/>
                  </a:cubicBezTo>
                  <a:cubicBezTo>
                    <a:pt x="88409" y="261957"/>
                    <a:pt x="110105" y="165119"/>
                    <a:pt x="114338" y="146069"/>
                  </a:cubicBezTo>
                  <a:cubicBezTo>
                    <a:pt x="118571" y="127019"/>
                    <a:pt x="127038" y="171469"/>
                    <a:pt x="111163" y="146069"/>
                  </a:cubicBezTo>
                  <a:cubicBezTo>
                    <a:pt x="95288" y="120669"/>
                    <a:pt x="2155" y="1607"/>
                    <a:pt x="38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709243B-A68C-B61E-1A8E-9F10EABD6721}"/>
                </a:ext>
              </a:extLst>
            </p:cNvPr>
            <p:cNvSpPr/>
            <p:nvPr/>
          </p:nvSpPr>
          <p:spPr>
            <a:xfrm>
              <a:off x="4654502" y="2682159"/>
              <a:ext cx="95366" cy="215204"/>
            </a:xfrm>
            <a:custGeom>
              <a:avLst/>
              <a:gdLst>
                <a:gd name="connsiteX0" fmla="*/ 19098 w 95366"/>
                <a:gd name="connsiteY0" fmla="*/ 716 h 215204"/>
                <a:gd name="connsiteX1" fmla="*/ 92123 w 95366"/>
                <a:gd name="connsiteY1" fmla="*/ 92791 h 215204"/>
                <a:gd name="connsiteX2" fmla="*/ 69898 w 95366"/>
                <a:gd name="connsiteY2" fmla="*/ 137241 h 215204"/>
                <a:gd name="connsiteX3" fmla="*/ 95298 w 95366"/>
                <a:gd name="connsiteY3" fmla="*/ 203916 h 215204"/>
                <a:gd name="connsiteX4" fmla="*/ 60373 w 95366"/>
                <a:gd name="connsiteY4" fmla="*/ 213441 h 215204"/>
                <a:gd name="connsiteX5" fmla="*/ 48 w 95366"/>
                <a:gd name="connsiteY5" fmla="*/ 184866 h 215204"/>
                <a:gd name="connsiteX6" fmla="*/ 50848 w 95366"/>
                <a:gd name="connsiteY6" fmla="*/ 200741 h 215204"/>
                <a:gd name="connsiteX7" fmla="*/ 88948 w 95366"/>
                <a:gd name="connsiteY7" fmla="*/ 146766 h 215204"/>
                <a:gd name="connsiteX8" fmla="*/ 19098 w 95366"/>
                <a:gd name="connsiteY8" fmla="*/ 716 h 21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66" h="215204">
                  <a:moveTo>
                    <a:pt x="19098" y="716"/>
                  </a:moveTo>
                  <a:cubicBezTo>
                    <a:pt x="19627" y="-8280"/>
                    <a:pt x="83656" y="70037"/>
                    <a:pt x="92123" y="92791"/>
                  </a:cubicBezTo>
                  <a:cubicBezTo>
                    <a:pt x="100590" y="115545"/>
                    <a:pt x="69369" y="118720"/>
                    <a:pt x="69898" y="137241"/>
                  </a:cubicBezTo>
                  <a:cubicBezTo>
                    <a:pt x="70427" y="155762"/>
                    <a:pt x="96885" y="191216"/>
                    <a:pt x="95298" y="203916"/>
                  </a:cubicBezTo>
                  <a:cubicBezTo>
                    <a:pt x="93711" y="216616"/>
                    <a:pt x="76248" y="216616"/>
                    <a:pt x="60373" y="213441"/>
                  </a:cubicBezTo>
                  <a:cubicBezTo>
                    <a:pt x="44498" y="210266"/>
                    <a:pt x="1636" y="186983"/>
                    <a:pt x="48" y="184866"/>
                  </a:cubicBezTo>
                  <a:cubicBezTo>
                    <a:pt x="-1540" y="182749"/>
                    <a:pt x="36031" y="207091"/>
                    <a:pt x="50848" y="200741"/>
                  </a:cubicBezTo>
                  <a:cubicBezTo>
                    <a:pt x="65665" y="194391"/>
                    <a:pt x="93181" y="180633"/>
                    <a:pt x="88948" y="146766"/>
                  </a:cubicBezTo>
                  <a:cubicBezTo>
                    <a:pt x="84715" y="112899"/>
                    <a:pt x="18569" y="9712"/>
                    <a:pt x="19098" y="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973D547A-7962-E14D-8DB8-B24D3EACF06E}"/>
                </a:ext>
              </a:extLst>
            </p:cNvPr>
            <p:cNvSpPr/>
            <p:nvPr/>
          </p:nvSpPr>
          <p:spPr>
            <a:xfrm>
              <a:off x="4053151" y="3142652"/>
              <a:ext cx="852239" cy="137801"/>
            </a:xfrm>
            <a:custGeom>
              <a:avLst/>
              <a:gdLst>
                <a:gd name="connsiteX0" fmla="*/ 4499 w 852239"/>
                <a:gd name="connsiteY0" fmla="*/ 67273 h 137801"/>
                <a:gd name="connsiteX1" fmla="*/ 331524 w 852239"/>
                <a:gd name="connsiteY1" fmla="*/ 16473 h 137801"/>
                <a:gd name="connsiteX2" fmla="*/ 312474 w 852239"/>
                <a:gd name="connsiteY2" fmla="*/ 22823 h 137801"/>
                <a:gd name="connsiteX3" fmla="*/ 433124 w 852239"/>
                <a:gd name="connsiteY3" fmla="*/ 45048 h 137801"/>
                <a:gd name="connsiteX4" fmla="*/ 461699 w 852239"/>
                <a:gd name="connsiteY4" fmla="*/ 22823 h 137801"/>
                <a:gd name="connsiteX5" fmla="*/ 563299 w 852239"/>
                <a:gd name="connsiteY5" fmla="*/ 6948 h 137801"/>
                <a:gd name="connsiteX6" fmla="*/ 588699 w 852239"/>
                <a:gd name="connsiteY6" fmla="*/ 13298 h 137801"/>
                <a:gd name="connsiteX7" fmla="*/ 766499 w 852239"/>
                <a:gd name="connsiteY7" fmla="*/ 95848 h 137801"/>
                <a:gd name="connsiteX8" fmla="*/ 852224 w 852239"/>
                <a:gd name="connsiteY8" fmla="*/ 137123 h 137801"/>
                <a:gd name="connsiteX9" fmla="*/ 772849 w 852239"/>
                <a:gd name="connsiteY9" fmla="*/ 118073 h 137801"/>
                <a:gd name="connsiteX10" fmla="*/ 687124 w 852239"/>
                <a:gd name="connsiteY10" fmla="*/ 73623 h 137801"/>
                <a:gd name="connsiteX11" fmla="*/ 683949 w 852239"/>
                <a:gd name="connsiteY11" fmla="*/ 73623 h 137801"/>
                <a:gd name="connsiteX12" fmla="*/ 471224 w 852239"/>
                <a:gd name="connsiteY12" fmla="*/ 60923 h 137801"/>
                <a:gd name="connsiteX13" fmla="*/ 302949 w 852239"/>
                <a:gd name="connsiteY13" fmla="*/ 598 h 137801"/>
                <a:gd name="connsiteX14" fmla="*/ 150549 w 852239"/>
                <a:gd name="connsiteY14" fmla="*/ 32348 h 137801"/>
                <a:gd name="connsiteX15" fmla="*/ 4499 w 852239"/>
                <a:gd name="connsiteY15" fmla="*/ 67273 h 1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2239" h="137801">
                  <a:moveTo>
                    <a:pt x="4499" y="67273"/>
                  </a:moveTo>
                  <a:cubicBezTo>
                    <a:pt x="34661" y="64627"/>
                    <a:pt x="280195" y="23881"/>
                    <a:pt x="331524" y="16473"/>
                  </a:cubicBezTo>
                  <a:cubicBezTo>
                    <a:pt x="382853" y="9065"/>
                    <a:pt x="295541" y="18061"/>
                    <a:pt x="312474" y="22823"/>
                  </a:cubicBezTo>
                  <a:cubicBezTo>
                    <a:pt x="329407" y="27585"/>
                    <a:pt x="408253" y="45048"/>
                    <a:pt x="433124" y="45048"/>
                  </a:cubicBezTo>
                  <a:cubicBezTo>
                    <a:pt x="457995" y="45048"/>
                    <a:pt x="440003" y="29173"/>
                    <a:pt x="461699" y="22823"/>
                  </a:cubicBezTo>
                  <a:cubicBezTo>
                    <a:pt x="483395" y="16473"/>
                    <a:pt x="542132" y="8535"/>
                    <a:pt x="563299" y="6948"/>
                  </a:cubicBezTo>
                  <a:cubicBezTo>
                    <a:pt x="584466" y="5361"/>
                    <a:pt x="554832" y="-1519"/>
                    <a:pt x="588699" y="13298"/>
                  </a:cubicBezTo>
                  <a:cubicBezTo>
                    <a:pt x="622566" y="28115"/>
                    <a:pt x="722578" y="75211"/>
                    <a:pt x="766499" y="95848"/>
                  </a:cubicBezTo>
                  <a:cubicBezTo>
                    <a:pt x="810420" y="116485"/>
                    <a:pt x="851166" y="133419"/>
                    <a:pt x="852224" y="137123"/>
                  </a:cubicBezTo>
                  <a:cubicBezTo>
                    <a:pt x="853282" y="140827"/>
                    <a:pt x="800366" y="128656"/>
                    <a:pt x="772849" y="118073"/>
                  </a:cubicBezTo>
                  <a:cubicBezTo>
                    <a:pt x="745332" y="107490"/>
                    <a:pt x="701941" y="81031"/>
                    <a:pt x="687124" y="73623"/>
                  </a:cubicBezTo>
                  <a:cubicBezTo>
                    <a:pt x="672307" y="66215"/>
                    <a:pt x="683949" y="73623"/>
                    <a:pt x="683949" y="73623"/>
                  </a:cubicBezTo>
                  <a:cubicBezTo>
                    <a:pt x="647966" y="71506"/>
                    <a:pt x="534724" y="73094"/>
                    <a:pt x="471224" y="60923"/>
                  </a:cubicBezTo>
                  <a:cubicBezTo>
                    <a:pt x="407724" y="48752"/>
                    <a:pt x="356395" y="5360"/>
                    <a:pt x="302949" y="598"/>
                  </a:cubicBezTo>
                  <a:cubicBezTo>
                    <a:pt x="249503" y="-4164"/>
                    <a:pt x="197116" y="20706"/>
                    <a:pt x="150549" y="32348"/>
                  </a:cubicBezTo>
                  <a:cubicBezTo>
                    <a:pt x="103982" y="43990"/>
                    <a:pt x="-25663" y="69919"/>
                    <a:pt x="4499" y="67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F6A5C21C-4E93-CC24-22AE-87E36E8C9626}"/>
                </a:ext>
              </a:extLst>
            </p:cNvPr>
            <p:cNvSpPr/>
            <p:nvPr/>
          </p:nvSpPr>
          <p:spPr>
            <a:xfrm>
              <a:off x="3935031" y="3194050"/>
              <a:ext cx="894306" cy="105370"/>
            </a:xfrm>
            <a:custGeom>
              <a:avLst/>
              <a:gdLst>
                <a:gd name="connsiteX0" fmla="*/ 11494 w 894306"/>
                <a:gd name="connsiteY0" fmla="*/ 6350 h 105370"/>
                <a:gd name="connsiteX1" fmla="*/ 84519 w 894306"/>
                <a:gd name="connsiteY1" fmla="*/ 6350 h 105370"/>
                <a:gd name="connsiteX2" fmla="*/ 484569 w 894306"/>
                <a:gd name="connsiteY2" fmla="*/ 31750 h 105370"/>
                <a:gd name="connsiteX3" fmla="*/ 500444 w 894306"/>
                <a:gd name="connsiteY3" fmla="*/ 12700 h 105370"/>
                <a:gd name="connsiteX4" fmla="*/ 687769 w 894306"/>
                <a:gd name="connsiteY4" fmla="*/ 31750 h 105370"/>
                <a:gd name="connsiteX5" fmla="*/ 665544 w 894306"/>
                <a:gd name="connsiteY5" fmla="*/ 57150 h 105370"/>
                <a:gd name="connsiteX6" fmla="*/ 741744 w 894306"/>
                <a:gd name="connsiteY6" fmla="*/ 60325 h 105370"/>
                <a:gd name="connsiteX7" fmla="*/ 894144 w 894306"/>
                <a:gd name="connsiteY7" fmla="*/ 63500 h 105370"/>
                <a:gd name="connsiteX8" fmla="*/ 770319 w 894306"/>
                <a:gd name="connsiteY8" fmla="*/ 98425 h 105370"/>
                <a:gd name="connsiteX9" fmla="*/ 729044 w 894306"/>
                <a:gd name="connsiteY9" fmla="*/ 98425 h 105370"/>
                <a:gd name="connsiteX10" fmla="*/ 659194 w 894306"/>
                <a:gd name="connsiteY10" fmla="*/ 25400 h 105370"/>
                <a:gd name="connsiteX11" fmla="*/ 567119 w 894306"/>
                <a:gd name="connsiteY11" fmla="*/ 15875 h 105370"/>
                <a:gd name="connsiteX12" fmla="*/ 294069 w 894306"/>
                <a:gd name="connsiteY12" fmla="*/ 19050 h 105370"/>
                <a:gd name="connsiteX13" fmla="*/ 376619 w 894306"/>
                <a:gd name="connsiteY13" fmla="*/ 0 h 105370"/>
                <a:gd name="connsiteX14" fmla="*/ 11494 w 894306"/>
                <a:gd name="connsiteY14" fmla="*/ 6350 h 1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4306" h="105370">
                  <a:moveTo>
                    <a:pt x="11494" y="6350"/>
                  </a:moveTo>
                  <a:cubicBezTo>
                    <a:pt x="-37189" y="7408"/>
                    <a:pt x="84519" y="6350"/>
                    <a:pt x="84519" y="6350"/>
                  </a:cubicBezTo>
                  <a:cubicBezTo>
                    <a:pt x="163365" y="10583"/>
                    <a:pt x="415248" y="30692"/>
                    <a:pt x="484569" y="31750"/>
                  </a:cubicBezTo>
                  <a:cubicBezTo>
                    <a:pt x="553890" y="32808"/>
                    <a:pt x="466577" y="12700"/>
                    <a:pt x="500444" y="12700"/>
                  </a:cubicBezTo>
                  <a:cubicBezTo>
                    <a:pt x="534311" y="12700"/>
                    <a:pt x="660252" y="24342"/>
                    <a:pt x="687769" y="31750"/>
                  </a:cubicBezTo>
                  <a:cubicBezTo>
                    <a:pt x="715286" y="39158"/>
                    <a:pt x="656548" y="52388"/>
                    <a:pt x="665544" y="57150"/>
                  </a:cubicBezTo>
                  <a:cubicBezTo>
                    <a:pt x="674540" y="61912"/>
                    <a:pt x="741744" y="60325"/>
                    <a:pt x="741744" y="60325"/>
                  </a:cubicBezTo>
                  <a:lnTo>
                    <a:pt x="894144" y="63500"/>
                  </a:lnTo>
                  <a:cubicBezTo>
                    <a:pt x="898906" y="69850"/>
                    <a:pt x="797836" y="92604"/>
                    <a:pt x="770319" y="98425"/>
                  </a:cubicBezTo>
                  <a:cubicBezTo>
                    <a:pt x="742802" y="104246"/>
                    <a:pt x="747565" y="110596"/>
                    <a:pt x="729044" y="98425"/>
                  </a:cubicBezTo>
                  <a:cubicBezTo>
                    <a:pt x="710523" y="86254"/>
                    <a:pt x="686182" y="39158"/>
                    <a:pt x="659194" y="25400"/>
                  </a:cubicBezTo>
                  <a:cubicBezTo>
                    <a:pt x="632207" y="11642"/>
                    <a:pt x="567119" y="15875"/>
                    <a:pt x="567119" y="15875"/>
                  </a:cubicBezTo>
                  <a:cubicBezTo>
                    <a:pt x="506265" y="14817"/>
                    <a:pt x="325819" y="21696"/>
                    <a:pt x="294069" y="19050"/>
                  </a:cubicBezTo>
                  <a:cubicBezTo>
                    <a:pt x="262319" y="16404"/>
                    <a:pt x="418952" y="1058"/>
                    <a:pt x="376619" y="0"/>
                  </a:cubicBezTo>
                  <a:lnTo>
                    <a:pt x="11494" y="63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60BFC93-2FD7-AC39-7A94-D75DC49DED8F}"/>
                </a:ext>
              </a:extLst>
            </p:cNvPr>
            <p:cNvSpPr/>
            <p:nvPr/>
          </p:nvSpPr>
          <p:spPr>
            <a:xfrm>
              <a:off x="4030347" y="3218173"/>
              <a:ext cx="831201" cy="135575"/>
            </a:xfrm>
            <a:custGeom>
              <a:avLst/>
              <a:gdLst>
                <a:gd name="connsiteX0" fmla="*/ 11428 w 831201"/>
                <a:gd name="connsiteY0" fmla="*/ 4452 h 135575"/>
                <a:gd name="connsiteX1" fmla="*/ 433703 w 831201"/>
                <a:gd name="connsiteY1" fmla="*/ 80652 h 135575"/>
                <a:gd name="connsiteX2" fmla="*/ 370203 w 831201"/>
                <a:gd name="connsiteY2" fmla="*/ 93352 h 135575"/>
                <a:gd name="connsiteX3" fmla="*/ 513078 w 831201"/>
                <a:gd name="connsiteY3" fmla="*/ 118752 h 135575"/>
                <a:gd name="connsiteX4" fmla="*/ 627378 w 831201"/>
                <a:gd name="connsiteY4" fmla="*/ 90177 h 135575"/>
                <a:gd name="connsiteX5" fmla="*/ 624203 w 831201"/>
                <a:gd name="connsiteY5" fmla="*/ 58427 h 135575"/>
                <a:gd name="connsiteX6" fmla="*/ 830578 w 831201"/>
                <a:gd name="connsiteY6" fmla="*/ 20327 h 135575"/>
                <a:gd name="connsiteX7" fmla="*/ 548003 w 831201"/>
                <a:gd name="connsiteY7" fmla="*/ 134627 h 135575"/>
                <a:gd name="connsiteX8" fmla="*/ 300353 w 831201"/>
                <a:gd name="connsiteY8" fmla="*/ 74302 h 135575"/>
                <a:gd name="connsiteX9" fmla="*/ 173353 w 831201"/>
                <a:gd name="connsiteY9" fmla="*/ 64777 h 135575"/>
                <a:gd name="connsiteX10" fmla="*/ 167003 w 831201"/>
                <a:gd name="connsiteY10" fmla="*/ 42552 h 135575"/>
                <a:gd name="connsiteX11" fmla="*/ 125728 w 831201"/>
                <a:gd name="connsiteY11" fmla="*/ 13977 h 135575"/>
                <a:gd name="connsiteX12" fmla="*/ 11428 w 831201"/>
                <a:gd name="connsiteY12" fmla="*/ 4452 h 1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1201" h="135575">
                  <a:moveTo>
                    <a:pt x="11428" y="4452"/>
                  </a:moveTo>
                  <a:cubicBezTo>
                    <a:pt x="62757" y="15564"/>
                    <a:pt x="373907" y="65835"/>
                    <a:pt x="433703" y="80652"/>
                  </a:cubicBezTo>
                  <a:cubicBezTo>
                    <a:pt x="493499" y="95469"/>
                    <a:pt x="356974" y="87002"/>
                    <a:pt x="370203" y="93352"/>
                  </a:cubicBezTo>
                  <a:cubicBezTo>
                    <a:pt x="383432" y="99702"/>
                    <a:pt x="470216" y="119281"/>
                    <a:pt x="513078" y="118752"/>
                  </a:cubicBezTo>
                  <a:cubicBezTo>
                    <a:pt x="555940" y="118223"/>
                    <a:pt x="608857" y="100231"/>
                    <a:pt x="627378" y="90177"/>
                  </a:cubicBezTo>
                  <a:cubicBezTo>
                    <a:pt x="645899" y="80123"/>
                    <a:pt x="590336" y="70069"/>
                    <a:pt x="624203" y="58427"/>
                  </a:cubicBezTo>
                  <a:cubicBezTo>
                    <a:pt x="658070" y="46785"/>
                    <a:pt x="843278" y="7627"/>
                    <a:pt x="830578" y="20327"/>
                  </a:cubicBezTo>
                  <a:cubicBezTo>
                    <a:pt x="817878" y="33027"/>
                    <a:pt x="636374" y="125631"/>
                    <a:pt x="548003" y="134627"/>
                  </a:cubicBezTo>
                  <a:cubicBezTo>
                    <a:pt x="459632" y="143623"/>
                    <a:pt x="362795" y="85944"/>
                    <a:pt x="300353" y="74302"/>
                  </a:cubicBezTo>
                  <a:cubicBezTo>
                    <a:pt x="237911" y="62660"/>
                    <a:pt x="195578" y="70069"/>
                    <a:pt x="173353" y="64777"/>
                  </a:cubicBezTo>
                  <a:cubicBezTo>
                    <a:pt x="151128" y="59485"/>
                    <a:pt x="174941" y="51019"/>
                    <a:pt x="167003" y="42552"/>
                  </a:cubicBezTo>
                  <a:cubicBezTo>
                    <a:pt x="159066" y="34085"/>
                    <a:pt x="154832" y="22444"/>
                    <a:pt x="125728" y="13977"/>
                  </a:cubicBezTo>
                  <a:cubicBezTo>
                    <a:pt x="96624" y="5510"/>
                    <a:pt x="-39901" y="-6660"/>
                    <a:pt x="11428" y="4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8C769558-27FC-31CC-E42D-E6526EFE7689}"/>
                </a:ext>
              </a:extLst>
            </p:cNvPr>
            <p:cNvSpPr/>
            <p:nvPr/>
          </p:nvSpPr>
          <p:spPr>
            <a:xfrm>
              <a:off x="4173509" y="3266014"/>
              <a:ext cx="662349" cy="148705"/>
            </a:xfrm>
            <a:custGeom>
              <a:avLst/>
              <a:gdLst>
                <a:gd name="connsiteX0" fmla="*/ 598516 w 662349"/>
                <a:gd name="connsiteY0" fmla="*/ 39161 h 148705"/>
                <a:gd name="connsiteX1" fmla="*/ 414366 w 662349"/>
                <a:gd name="connsiteY1" fmla="*/ 143936 h 148705"/>
                <a:gd name="connsiteX2" fmla="*/ 290541 w 662349"/>
                <a:gd name="connsiteY2" fmla="*/ 131236 h 148705"/>
                <a:gd name="connsiteX3" fmla="*/ 315941 w 662349"/>
                <a:gd name="connsiteY3" fmla="*/ 134411 h 148705"/>
                <a:gd name="connsiteX4" fmla="*/ 201641 w 662349"/>
                <a:gd name="connsiteY4" fmla="*/ 109011 h 148705"/>
                <a:gd name="connsiteX5" fmla="*/ 1616 w 662349"/>
                <a:gd name="connsiteY5" fmla="*/ 1061 h 148705"/>
                <a:gd name="connsiteX6" fmla="*/ 112741 w 662349"/>
                <a:gd name="connsiteY6" fmla="*/ 55036 h 148705"/>
                <a:gd name="connsiteX7" fmla="*/ 211166 w 662349"/>
                <a:gd name="connsiteY7" fmla="*/ 74086 h 148705"/>
                <a:gd name="connsiteX8" fmla="*/ 290541 w 662349"/>
                <a:gd name="connsiteY8" fmla="*/ 115361 h 148705"/>
                <a:gd name="connsiteX9" fmla="*/ 471516 w 662349"/>
                <a:gd name="connsiteY9" fmla="*/ 115361 h 148705"/>
                <a:gd name="connsiteX10" fmla="*/ 452466 w 662349"/>
                <a:gd name="connsiteY10" fmla="*/ 93136 h 148705"/>
                <a:gd name="connsiteX11" fmla="*/ 512791 w 662349"/>
                <a:gd name="connsiteY11" fmla="*/ 61386 h 148705"/>
                <a:gd name="connsiteX12" fmla="*/ 658841 w 662349"/>
                <a:gd name="connsiteY12" fmla="*/ 45511 h 148705"/>
                <a:gd name="connsiteX13" fmla="*/ 598516 w 662349"/>
                <a:gd name="connsiteY13" fmla="*/ 39161 h 14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349" h="148705">
                  <a:moveTo>
                    <a:pt x="598516" y="39161"/>
                  </a:moveTo>
                  <a:cubicBezTo>
                    <a:pt x="557770" y="55565"/>
                    <a:pt x="465695" y="128590"/>
                    <a:pt x="414366" y="143936"/>
                  </a:cubicBezTo>
                  <a:cubicBezTo>
                    <a:pt x="363037" y="159282"/>
                    <a:pt x="306945" y="132823"/>
                    <a:pt x="290541" y="131236"/>
                  </a:cubicBezTo>
                  <a:cubicBezTo>
                    <a:pt x="274137" y="129649"/>
                    <a:pt x="330758" y="138115"/>
                    <a:pt x="315941" y="134411"/>
                  </a:cubicBezTo>
                  <a:cubicBezTo>
                    <a:pt x="301124" y="130707"/>
                    <a:pt x="254028" y="131236"/>
                    <a:pt x="201641" y="109011"/>
                  </a:cubicBezTo>
                  <a:cubicBezTo>
                    <a:pt x="149254" y="86786"/>
                    <a:pt x="16433" y="10057"/>
                    <a:pt x="1616" y="1061"/>
                  </a:cubicBezTo>
                  <a:cubicBezTo>
                    <a:pt x="-13201" y="-7935"/>
                    <a:pt x="77816" y="42865"/>
                    <a:pt x="112741" y="55036"/>
                  </a:cubicBezTo>
                  <a:cubicBezTo>
                    <a:pt x="147666" y="67207"/>
                    <a:pt x="181533" y="64032"/>
                    <a:pt x="211166" y="74086"/>
                  </a:cubicBezTo>
                  <a:cubicBezTo>
                    <a:pt x="240799" y="84140"/>
                    <a:pt x="247149" y="108482"/>
                    <a:pt x="290541" y="115361"/>
                  </a:cubicBezTo>
                  <a:cubicBezTo>
                    <a:pt x="333933" y="122240"/>
                    <a:pt x="444529" y="119065"/>
                    <a:pt x="471516" y="115361"/>
                  </a:cubicBezTo>
                  <a:cubicBezTo>
                    <a:pt x="498503" y="111657"/>
                    <a:pt x="445587" y="102132"/>
                    <a:pt x="452466" y="93136"/>
                  </a:cubicBezTo>
                  <a:cubicBezTo>
                    <a:pt x="459345" y="84140"/>
                    <a:pt x="478395" y="69323"/>
                    <a:pt x="512791" y="61386"/>
                  </a:cubicBezTo>
                  <a:cubicBezTo>
                    <a:pt x="547187" y="53449"/>
                    <a:pt x="644024" y="48686"/>
                    <a:pt x="658841" y="45511"/>
                  </a:cubicBezTo>
                  <a:cubicBezTo>
                    <a:pt x="673658" y="42336"/>
                    <a:pt x="639262" y="22757"/>
                    <a:pt x="598516" y="39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E7CE5088-081F-76C8-FEF9-E99D26D73CCA}"/>
                </a:ext>
              </a:extLst>
            </p:cNvPr>
            <p:cNvSpPr/>
            <p:nvPr/>
          </p:nvSpPr>
          <p:spPr>
            <a:xfrm>
              <a:off x="4429328" y="2971798"/>
              <a:ext cx="114189" cy="169798"/>
            </a:xfrm>
            <a:custGeom>
              <a:avLst/>
              <a:gdLst>
                <a:gd name="connsiteX0" fmla="*/ 79172 w 114189"/>
                <a:gd name="connsiteY0" fmla="*/ 2 h 169798"/>
                <a:gd name="connsiteX1" fmla="*/ 114097 w 114189"/>
                <a:gd name="connsiteY1" fmla="*/ 117477 h 169798"/>
                <a:gd name="connsiteX2" fmla="*/ 66472 w 114189"/>
                <a:gd name="connsiteY2" fmla="*/ 168277 h 169798"/>
                <a:gd name="connsiteX3" fmla="*/ 15672 w 114189"/>
                <a:gd name="connsiteY3" fmla="*/ 155577 h 169798"/>
                <a:gd name="connsiteX4" fmla="*/ 6147 w 114189"/>
                <a:gd name="connsiteY4" fmla="*/ 146052 h 169798"/>
                <a:gd name="connsiteX5" fmla="*/ 101397 w 114189"/>
                <a:gd name="connsiteY5" fmla="*/ 120652 h 169798"/>
                <a:gd name="connsiteX6" fmla="*/ 79172 w 114189"/>
                <a:gd name="connsiteY6" fmla="*/ 2 h 16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89" h="169798">
                  <a:moveTo>
                    <a:pt x="79172" y="2"/>
                  </a:moveTo>
                  <a:cubicBezTo>
                    <a:pt x="81289" y="-527"/>
                    <a:pt x="116214" y="89431"/>
                    <a:pt x="114097" y="117477"/>
                  </a:cubicBezTo>
                  <a:cubicBezTo>
                    <a:pt x="111980" y="145523"/>
                    <a:pt x="82876" y="161927"/>
                    <a:pt x="66472" y="168277"/>
                  </a:cubicBezTo>
                  <a:cubicBezTo>
                    <a:pt x="50068" y="174627"/>
                    <a:pt x="25726" y="159281"/>
                    <a:pt x="15672" y="155577"/>
                  </a:cubicBezTo>
                  <a:cubicBezTo>
                    <a:pt x="5618" y="151873"/>
                    <a:pt x="-8140" y="151873"/>
                    <a:pt x="6147" y="146052"/>
                  </a:cubicBezTo>
                  <a:cubicBezTo>
                    <a:pt x="20434" y="140231"/>
                    <a:pt x="86580" y="142877"/>
                    <a:pt x="101397" y="120652"/>
                  </a:cubicBezTo>
                  <a:cubicBezTo>
                    <a:pt x="116214" y="98427"/>
                    <a:pt x="77055" y="531"/>
                    <a:pt x="7917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BF67D8B7-6A93-C322-AED9-407F6CBC8A32}"/>
                </a:ext>
              </a:extLst>
            </p:cNvPr>
            <p:cNvSpPr/>
            <p:nvPr/>
          </p:nvSpPr>
          <p:spPr>
            <a:xfrm>
              <a:off x="4374100" y="2964541"/>
              <a:ext cx="121189" cy="151255"/>
            </a:xfrm>
            <a:custGeom>
              <a:avLst/>
              <a:gdLst>
                <a:gd name="connsiteX0" fmla="*/ 89950 w 121189"/>
                <a:gd name="connsiteY0" fmla="*/ 909 h 151255"/>
                <a:gd name="connsiteX1" fmla="*/ 35975 w 121189"/>
                <a:gd name="connsiteY1" fmla="*/ 121559 h 151255"/>
                <a:gd name="connsiteX2" fmla="*/ 105825 w 121189"/>
                <a:gd name="connsiteY2" fmla="*/ 150134 h 151255"/>
                <a:gd name="connsiteX3" fmla="*/ 112175 w 121189"/>
                <a:gd name="connsiteY3" fmla="*/ 143784 h 151255"/>
                <a:gd name="connsiteX4" fmla="*/ 1050 w 121189"/>
                <a:gd name="connsiteY4" fmla="*/ 127909 h 151255"/>
                <a:gd name="connsiteX5" fmla="*/ 58200 w 121189"/>
                <a:gd name="connsiteY5" fmla="*/ 67584 h 151255"/>
                <a:gd name="connsiteX6" fmla="*/ 89950 w 121189"/>
                <a:gd name="connsiteY6" fmla="*/ 909 h 1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89" h="151255">
                  <a:moveTo>
                    <a:pt x="89950" y="909"/>
                  </a:moveTo>
                  <a:cubicBezTo>
                    <a:pt x="86246" y="9905"/>
                    <a:pt x="33329" y="96688"/>
                    <a:pt x="35975" y="121559"/>
                  </a:cubicBezTo>
                  <a:cubicBezTo>
                    <a:pt x="38621" y="146430"/>
                    <a:pt x="93125" y="146430"/>
                    <a:pt x="105825" y="150134"/>
                  </a:cubicBezTo>
                  <a:cubicBezTo>
                    <a:pt x="118525" y="153838"/>
                    <a:pt x="129637" y="147488"/>
                    <a:pt x="112175" y="143784"/>
                  </a:cubicBezTo>
                  <a:cubicBezTo>
                    <a:pt x="94713" y="140080"/>
                    <a:pt x="10046" y="140609"/>
                    <a:pt x="1050" y="127909"/>
                  </a:cubicBezTo>
                  <a:cubicBezTo>
                    <a:pt x="-7946" y="115209"/>
                    <a:pt x="43383" y="82930"/>
                    <a:pt x="58200" y="67584"/>
                  </a:cubicBezTo>
                  <a:cubicBezTo>
                    <a:pt x="73017" y="52238"/>
                    <a:pt x="93654" y="-8087"/>
                    <a:pt x="89950" y="9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D96AB36-A55D-093C-52E7-8D69E71602D5}"/>
                </a:ext>
              </a:extLst>
            </p:cNvPr>
            <p:cNvSpPr/>
            <p:nvPr/>
          </p:nvSpPr>
          <p:spPr>
            <a:xfrm>
              <a:off x="3890873" y="2678056"/>
              <a:ext cx="344633" cy="576950"/>
            </a:xfrm>
            <a:custGeom>
              <a:avLst/>
              <a:gdLst>
                <a:gd name="connsiteX0" fmla="*/ 344577 w 344633"/>
                <a:gd name="connsiteY0" fmla="*/ 1644 h 576950"/>
                <a:gd name="connsiteX1" fmla="*/ 119152 w 344633"/>
                <a:gd name="connsiteY1" fmla="*/ 220719 h 576950"/>
                <a:gd name="connsiteX2" fmla="*/ 52477 w 344633"/>
                <a:gd name="connsiteY2" fmla="*/ 360419 h 576950"/>
                <a:gd name="connsiteX3" fmla="*/ 65177 w 344633"/>
                <a:gd name="connsiteY3" fmla="*/ 338194 h 576950"/>
                <a:gd name="connsiteX4" fmla="*/ 1677 w 344633"/>
                <a:gd name="connsiteY4" fmla="*/ 576319 h 576950"/>
                <a:gd name="connsiteX5" fmla="*/ 33427 w 344633"/>
                <a:gd name="connsiteY5" fmla="*/ 398519 h 576950"/>
                <a:gd name="connsiteX6" fmla="*/ 185827 w 344633"/>
                <a:gd name="connsiteY6" fmla="*/ 122294 h 576950"/>
                <a:gd name="connsiteX7" fmla="*/ 112802 w 344633"/>
                <a:gd name="connsiteY7" fmla="*/ 195319 h 576950"/>
                <a:gd name="connsiteX8" fmla="*/ 160427 w 344633"/>
                <a:gd name="connsiteY8" fmla="*/ 112769 h 576950"/>
                <a:gd name="connsiteX9" fmla="*/ 141377 w 344633"/>
                <a:gd name="connsiteY9" fmla="*/ 119119 h 576950"/>
                <a:gd name="connsiteX10" fmla="*/ 344577 w 344633"/>
                <a:gd name="connsiteY10" fmla="*/ 1644 h 57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633" h="576950">
                  <a:moveTo>
                    <a:pt x="344577" y="1644"/>
                  </a:moveTo>
                  <a:cubicBezTo>
                    <a:pt x="340873" y="18577"/>
                    <a:pt x="167835" y="160923"/>
                    <a:pt x="119152" y="220719"/>
                  </a:cubicBezTo>
                  <a:cubicBezTo>
                    <a:pt x="70469" y="280515"/>
                    <a:pt x="61473" y="340840"/>
                    <a:pt x="52477" y="360419"/>
                  </a:cubicBezTo>
                  <a:cubicBezTo>
                    <a:pt x="43481" y="379998"/>
                    <a:pt x="73644" y="302211"/>
                    <a:pt x="65177" y="338194"/>
                  </a:cubicBezTo>
                  <a:cubicBezTo>
                    <a:pt x="56710" y="374177"/>
                    <a:pt x="6969" y="566265"/>
                    <a:pt x="1677" y="576319"/>
                  </a:cubicBezTo>
                  <a:cubicBezTo>
                    <a:pt x="-3615" y="586373"/>
                    <a:pt x="2735" y="474190"/>
                    <a:pt x="33427" y="398519"/>
                  </a:cubicBezTo>
                  <a:cubicBezTo>
                    <a:pt x="64119" y="322848"/>
                    <a:pt x="172598" y="156161"/>
                    <a:pt x="185827" y="122294"/>
                  </a:cubicBezTo>
                  <a:cubicBezTo>
                    <a:pt x="199056" y="88427"/>
                    <a:pt x="117035" y="196906"/>
                    <a:pt x="112802" y="195319"/>
                  </a:cubicBezTo>
                  <a:cubicBezTo>
                    <a:pt x="108569" y="193732"/>
                    <a:pt x="155664" y="125469"/>
                    <a:pt x="160427" y="112769"/>
                  </a:cubicBezTo>
                  <a:cubicBezTo>
                    <a:pt x="165190" y="100069"/>
                    <a:pt x="112802" y="134465"/>
                    <a:pt x="141377" y="119119"/>
                  </a:cubicBezTo>
                  <a:cubicBezTo>
                    <a:pt x="169952" y="103773"/>
                    <a:pt x="348281" y="-15289"/>
                    <a:pt x="344577" y="1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0273991-1A4D-924A-9514-F7C261FF7176}"/>
                </a:ext>
              </a:extLst>
            </p:cNvPr>
            <p:cNvSpPr/>
            <p:nvPr/>
          </p:nvSpPr>
          <p:spPr>
            <a:xfrm>
              <a:off x="4723449" y="2637003"/>
              <a:ext cx="317081" cy="909473"/>
            </a:xfrm>
            <a:custGeom>
              <a:avLst/>
              <a:gdLst>
                <a:gd name="connsiteX0" fmla="*/ 4126 w 317081"/>
                <a:gd name="connsiteY0" fmla="*/ 14122 h 909473"/>
                <a:gd name="connsiteX1" fmla="*/ 42226 w 317081"/>
                <a:gd name="connsiteY1" fmla="*/ 52222 h 909473"/>
                <a:gd name="connsiteX2" fmla="*/ 299401 w 317081"/>
                <a:gd name="connsiteY2" fmla="*/ 445922 h 909473"/>
                <a:gd name="connsiteX3" fmla="*/ 289876 w 317081"/>
                <a:gd name="connsiteY3" fmla="*/ 430047 h 909473"/>
                <a:gd name="connsiteX4" fmla="*/ 251776 w 317081"/>
                <a:gd name="connsiteY4" fmla="*/ 490372 h 909473"/>
                <a:gd name="connsiteX5" fmla="*/ 305751 w 317081"/>
                <a:gd name="connsiteY5" fmla="*/ 563397 h 909473"/>
                <a:gd name="connsiteX6" fmla="*/ 302576 w 317081"/>
                <a:gd name="connsiteY6" fmla="*/ 655472 h 909473"/>
                <a:gd name="connsiteX7" fmla="*/ 191451 w 317081"/>
                <a:gd name="connsiteY7" fmla="*/ 909472 h 909473"/>
                <a:gd name="connsiteX8" fmla="*/ 293051 w 317081"/>
                <a:gd name="connsiteY8" fmla="*/ 652297 h 909473"/>
                <a:gd name="connsiteX9" fmla="*/ 261301 w 317081"/>
                <a:gd name="connsiteY9" fmla="*/ 417347 h 909473"/>
                <a:gd name="connsiteX10" fmla="*/ 86676 w 317081"/>
                <a:gd name="connsiteY10" fmla="*/ 125247 h 909473"/>
                <a:gd name="connsiteX11" fmla="*/ 83501 w 317081"/>
                <a:gd name="connsiteY11" fmla="*/ 144297 h 909473"/>
                <a:gd name="connsiteX12" fmla="*/ 4126 w 317081"/>
                <a:gd name="connsiteY12" fmla="*/ 14122 h 90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081" h="909473">
                  <a:moveTo>
                    <a:pt x="4126" y="14122"/>
                  </a:moveTo>
                  <a:cubicBezTo>
                    <a:pt x="-2753" y="-1224"/>
                    <a:pt x="-6987" y="-19745"/>
                    <a:pt x="42226" y="52222"/>
                  </a:cubicBezTo>
                  <a:cubicBezTo>
                    <a:pt x="91439" y="124189"/>
                    <a:pt x="258126" y="382951"/>
                    <a:pt x="299401" y="445922"/>
                  </a:cubicBezTo>
                  <a:cubicBezTo>
                    <a:pt x="340676" y="508893"/>
                    <a:pt x="297814" y="422639"/>
                    <a:pt x="289876" y="430047"/>
                  </a:cubicBezTo>
                  <a:cubicBezTo>
                    <a:pt x="281939" y="437455"/>
                    <a:pt x="249130" y="468147"/>
                    <a:pt x="251776" y="490372"/>
                  </a:cubicBezTo>
                  <a:cubicBezTo>
                    <a:pt x="254422" y="512597"/>
                    <a:pt x="297284" y="535880"/>
                    <a:pt x="305751" y="563397"/>
                  </a:cubicBezTo>
                  <a:cubicBezTo>
                    <a:pt x="314218" y="590914"/>
                    <a:pt x="321626" y="597793"/>
                    <a:pt x="302576" y="655472"/>
                  </a:cubicBezTo>
                  <a:cubicBezTo>
                    <a:pt x="283526" y="713151"/>
                    <a:pt x="193038" y="910001"/>
                    <a:pt x="191451" y="909472"/>
                  </a:cubicBezTo>
                  <a:cubicBezTo>
                    <a:pt x="189864" y="908943"/>
                    <a:pt x="281409" y="734318"/>
                    <a:pt x="293051" y="652297"/>
                  </a:cubicBezTo>
                  <a:cubicBezTo>
                    <a:pt x="304693" y="570276"/>
                    <a:pt x="295697" y="505189"/>
                    <a:pt x="261301" y="417347"/>
                  </a:cubicBezTo>
                  <a:cubicBezTo>
                    <a:pt x="226905" y="329505"/>
                    <a:pt x="116309" y="170755"/>
                    <a:pt x="86676" y="125247"/>
                  </a:cubicBezTo>
                  <a:cubicBezTo>
                    <a:pt x="57043" y="79739"/>
                    <a:pt x="93555" y="161759"/>
                    <a:pt x="83501" y="144297"/>
                  </a:cubicBezTo>
                  <a:cubicBezTo>
                    <a:pt x="73447" y="126835"/>
                    <a:pt x="11005" y="29468"/>
                    <a:pt x="4126" y="14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66B1C02-6461-EB74-28A8-784E9735363A}"/>
                </a:ext>
              </a:extLst>
            </p:cNvPr>
            <p:cNvSpPr/>
            <p:nvPr/>
          </p:nvSpPr>
          <p:spPr>
            <a:xfrm>
              <a:off x="4051261" y="3252959"/>
              <a:ext cx="608465" cy="250510"/>
            </a:xfrm>
            <a:custGeom>
              <a:avLst/>
              <a:gdLst>
                <a:gd name="connsiteX0" fmla="*/ 39 w 608465"/>
                <a:gd name="connsiteY0" fmla="*/ 7766 h 250510"/>
                <a:gd name="connsiteX1" fmla="*/ 50839 w 608465"/>
                <a:gd name="connsiteY1" fmla="*/ 14116 h 250510"/>
                <a:gd name="connsiteX2" fmla="*/ 282614 w 608465"/>
                <a:gd name="connsiteY2" fmla="*/ 169691 h 250510"/>
                <a:gd name="connsiteX3" fmla="*/ 260389 w 608465"/>
                <a:gd name="connsiteY3" fmla="*/ 172866 h 250510"/>
                <a:gd name="connsiteX4" fmla="*/ 584239 w 608465"/>
                <a:gd name="connsiteY4" fmla="*/ 188741 h 250510"/>
                <a:gd name="connsiteX5" fmla="*/ 412789 w 608465"/>
                <a:gd name="connsiteY5" fmla="*/ 249066 h 250510"/>
                <a:gd name="connsiteX6" fmla="*/ 606464 w 608465"/>
                <a:gd name="connsiteY6" fmla="*/ 230016 h 250510"/>
                <a:gd name="connsiteX7" fmla="*/ 492164 w 608465"/>
                <a:gd name="connsiteY7" fmla="*/ 210966 h 250510"/>
                <a:gd name="connsiteX8" fmla="*/ 165139 w 608465"/>
                <a:gd name="connsiteY8" fmla="*/ 29991 h 250510"/>
                <a:gd name="connsiteX9" fmla="*/ 190539 w 608465"/>
                <a:gd name="connsiteY9" fmla="*/ 109366 h 250510"/>
                <a:gd name="connsiteX10" fmla="*/ 54014 w 608465"/>
                <a:gd name="connsiteY10" fmla="*/ 7766 h 250510"/>
                <a:gd name="connsiteX11" fmla="*/ 39 w 608465"/>
                <a:gd name="connsiteY11" fmla="*/ 7766 h 25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8465" h="250510">
                  <a:moveTo>
                    <a:pt x="39" y="7766"/>
                  </a:moveTo>
                  <a:cubicBezTo>
                    <a:pt x="-490" y="8824"/>
                    <a:pt x="3743" y="-12871"/>
                    <a:pt x="50839" y="14116"/>
                  </a:cubicBezTo>
                  <a:cubicBezTo>
                    <a:pt x="97935" y="41103"/>
                    <a:pt x="247689" y="143233"/>
                    <a:pt x="282614" y="169691"/>
                  </a:cubicBezTo>
                  <a:cubicBezTo>
                    <a:pt x="317539" y="196149"/>
                    <a:pt x="210118" y="169691"/>
                    <a:pt x="260389" y="172866"/>
                  </a:cubicBezTo>
                  <a:cubicBezTo>
                    <a:pt x="310660" y="176041"/>
                    <a:pt x="558839" y="176041"/>
                    <a:pt x="584239" y="188741"/>
                  </a:cubicBezTo>
                  <a:cubicBezTo>
                    <a:pt x="609639" y="201441"/>
                    <a:pt x="409085" y="242187"/>
                    <a:pt x="412789" y="249066"/>
                  </a:cubicBezTo>
                  <a:cubicBezTo>
                    <a:pt x="416493" y="255945"/>
                    <a:pt x="593235" y="236366"/>
                    <a:pt x="606464" y="230016"/>
                  </a:cubicBezTo>
                  <a:cubicBezTo>
                    <a:pt x="619693" y="223666"/>
                    <a:pt x="565718" y="244303"/>
                    <a:pt x="492164" y="210966"/>
                  </a:cubicBezTo>
                  <a:cubicBezTo>
                    <a:pt x="418610" y="177629"/>
                    <a:pt x="215410" y="46924"/>
                    <a:pt x="165139" y="29991"/>
                  </a:cubicBezTo>
                  <a:cubicBezTo>
                    <a:pt x="114868" y="13058"/>
                    <a:pt x="209060" y="113070"/>
                    <a:pt x="190539" y="109366"/>
                  </a:cubicBezTo>
                  <a:cubicBezTo>
                    <a:pt x="172018" y="105662"/>
                    <a:pt x="82589" y="24699"/>
                    <a:pt x="54014" y="7766"/>
                  </a:cubicBezTo>
                  <a:cubicBezTo>
                    <a:pt x="25439" y="-9167"/>
                    <a:pt x="568" y="6708"/>
                    <a:pt x="39" y="7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A4127C51-7473-4AA3-E3BD-25BF544EBB7B}"/>
                </a:ext>
              </a:extLst>
            </p:cNvPr>
            <p:cNvSpPr/>
            <p:nvPr/>
          </p:nvSpPr>
          <p:spPr>
            <a:xfrm>
              <a:off x="3444351" y="2371680"/>
              <a:ext cx="333421" cy="1140898"/>
            </a:xfrm>
            <a:custGeom>
              <a:avLst/>
              <a:gdLst>
                <a:gd name="connsiteX0" fmla="*/ 64024 w 333421"/>
                <a:gd name="connsiteY0" fmla="*/ 45 h 1140898"/>
                <a:gd name="connsiteX1" fmla="*/ 38624 w 333421"/>
                <a:gd name="connsiteY1" fmla="*/ 260395 h 1140898"/>
                <a:gd name="connsiteX2" fmla="*/ 29099 w 333421"/>
                <a:gd name="connsiteY2" fmla="*/ 244520 h 1140898"/>
                <a:gd name="connsiteX3" fmla="*/ 76724 w 333421"/>
                <a:gd name="connsiteY3" fmla="*/ 415970 h 1140898"/>
                <a:gd name="connsiteX4" fmla="*/ 60849 w 333421"/>
                <a:gd name="connsiteY4" fmla="*/ 425495 h 1140898"/>
                <a:gd name="connsiteX5" fmla="*/ 159274 w 333421"/>
                <a:gd name="connsiteY5" fmla="*/ 841420 h 1140898"/>
                <a:gd name="connsiteX6" fmla="*/ 156099 w 333421"/>
                <a:gd name="connsiteY6" fmla="*/ 768395 h 1140898"/>
                <a:gd name="connsiteX7" fmla="*/ 330724 w 333421"/>
                <a:gd name="connsiteY7" fmla="*/ 1127170 h 1140898"/>
                <a:gd name="connsiteX8" fmla="*/ 244999 w 333421"/>
                <a:gd name="connsiteY8" fmla="*/ 990645 h 1140898"/>
                <a:gd name="connsiteX9" fmla="*/ 19574 w 333421"/>
                <a:gd name="connsiteY9" fmla="*/ 298495 h 1140898"/>
                <a:gd name="connsiteX10" fmla="*/ 16399 w 333421"/>
                <a:gd name="connsiteY10" fmla="*/ 282620 h 1140898"/>
                <a:gd name="connsiteX11" fmla="*/ 64024 w 333421"/>
                <a:gd name="connsiteY11" fmla="*/ 45 h 114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421" h="1140898">
                  <a:moveTo>
                    <a:pt x="64024" y="45"/>
                  </a:moveTo>
                  <a:cubicBezTo>
                    <a:pt x="67728" y="-3659"/>
                    <a:pt x="44445" y="219649"/>
                    <a:pt x="38624" y="260395"/>
                  </a:cubicBezTo>
                  <a:cubicBezTo>
                    <a:pt x="32803" y="301141"/>
                    <a:pt x="22749" y="218591"/>
                    <a:pt x="29099" y="244520"/>
                  </a:cubicBezTo>
                  <a:cubicBezTo>
                    <a:pt x="35449" y="270449"/>
                    <a:pt x="71432" y="385808"/>
                    <a:pt x="76724" y="415970"/>
                  </a:cubicBezTo>
                  <a:cubicBezTo>
                    <a:pt x="82016" y="446132"/>
                    <a:pt x="47091" y="354587"/>
                    <a:pt x="60849" y="425495"/>
                  </a:cubicBezTo>
                  <a:cubicBezTo>
                    <a:pt x="74607" y="496403"/>
                    <a:pt x="143399" y="784270"/>
                    <a:pt x="159274" y="841420"/>
                  </a:cubicBezTo>
                  <a:cubicBezTo>
                    <a:pt x="175149" y="898570"/>
                    <a:pt x="127524" y="720770"/>
                    <a:pt x="156099" y="768395"/>
                  </a:cubicBezTo>
                  <a:cubicBezTo>
                    <a:pt x="184674" y="816020"/>
                    <a:pt x="315907" y="1090128"/>
                    <a:pt x="330724" y="1127170"/>
                  </a:cubicBezTo>
                  <a:cubicBezTo>
                    <a:pt x="345541" y="1164212"/>
                    <a:pt x="296857" y="1128757"/>
                    <a:pt x="244999" y="990645"/>
                  </a:cubicBezTo>
                  <a:cubicBezTo>
                    <a:pt x="193141" y="852533"/>
                    <a:pt x="57674" y="416499"/>
                    <a:pt x="19574" y="298495"/>
                  </a:cubicBezTo>
                  <a:cubicBezTo>
                    <a:pt x="-18526" y="180491"/>
                    <a:pt x="9520" y="331832"/>
                    <a:pt x="16399" y="282620"/>
                  </a:cubicBezTo>
                  <a:cubicBezTo>
                    <a:pt x="23278" y="233408"/>
                    <a:pt x="60320" y="3749"/>
                    <a:pt x="64024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9F97D2A0-A019-0923-5579-AD6613486738}"/>
                </a:ext>
              </a:extLst>
            </p:cNvPr>
            <p:cNvSpPr/>
            <p:nvPr/>
          </p:nvSpPr>
          <p:spPr>
            <a:xfrm>
              <a:off x="4847624" y="2647935"/>
              <a:ext cx="403829" cy="1065640"/>
            </a:xfrm>
            <a:custGeom>
              <a:avLst/>
              <a:gdLst>
                <a:gd name="connsiteX0" fmla="*/ 403826 w 403829"/>
                <a:gd name="connsiteY0" fmla="*/ 15 h 1065640"/>
                <a:gd name="connsiteX1" fmla="*/ 337151 w 403829"/>
                <a:gd name="connsiteY1" fmla="*/ 263540 h 1065640"/>
                <a:gd name="connsiteX2" fmla="*/ 372076 w 403829"/>
                <a:gd name="connsiteY2" fmla="*/ 276240 h 1065640"/>
                <a:gd name="connsiteX3" fmla="*/ 333976 w 403829"/>
                <a:gd name="connsiteY3" fmla="*/ 615965 h 1065640"/>
                <a:gd name="connsiteX4" fmla="*/ 314926 w 403829"/>
                <a:gd name="connsiteY4" fmla="*/ 619140 h 1065640"/>
                <a:gd name="connsiteX5" fmla="*/ 38701 w 403829"/>
                <a:gd name="connsiteY5" fmla="*/ 1019190 h 1065640"/>
                <a:gd name="connsiteX6" fmla="*/ 16476 w 403829"/>
                <a:gd name="connsiteY6" fmla="*/ 1035065 h 1065640"/>
                <a:gd name="connsiteX7" fmla="*/ 175226 w 403829"/>
                <a:gd name="connsiteY7" fmla="*/ 819165 h 1065640"/>
                <a:gd name="connsiteX8" fmla="*/ 378426 w 403829"/>
                <a:gd name="connsiteY8" fmla="*/ 600090 h 1065640"/>
                <a:gd name="connsiteX9" fmla="*/ 343501 w 403829"/>
                <a:gd name="connsiteY9" fmla="*/ 520715 h 1065640"/>
                <a:gd name="connsiteX10" fmla="*/ 349851 w 403829"/>
                <a:gd name="connsiteY10" fmla="*/ 269890 h 1065640"/>
                <a:gd name="connsiteX11" fmla="*/ 340326 w 403829"/>
                <a:gd name="connsiteY11" fmla="*/ 276240 h 1065640"/>
                <a:gd name="connsiteX12" fmla="*/ 403826 w 403829"/>
                <a:gd name="connsiteY12" fmla="*/ 15 h 106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829" h="1065640">
                  <a:moveTo>
                    <a:pt x="403826" y="15"/>
                  </a:moveTo>
                  <a:cubicBezTo>
                    <a:pt x="403297" y="-2102"/>
                    <a:pt x="342443" y="217503"/>
                    <a:pt x="337151" y="263540"/>
                  </a:cubicBezTo>
                  <a:cubicBezTo>
                    <a:pt x="331859" y="309578"/>
                    <a:pt x="372605" y="217503"/>
                    <a:pt x="372076" y="276240"/>
                  </a:cubicBezTo>
                  <a:cubicBezTo>
                    <a:pt x="371547" y="334977"/>
                    <a:pt x="343501" y="558815"/>
                    <a:pt x="333976" y="615965"/>
                  </a:cubicBezTo>
                  <a:cubicBezTo>
                    <a:pt x="324451" y="673115"/>
                    <a:pt x="364138" y="551936"/>
                    <a:pt x="314926" y="619140"/>
                  </a:cubicBezTo>
                  <a:cubicBezTo>
                    <a:pt x="265713" y="686344"/>
                    <a:pt x="88443" y="949869"/>
                    <a:pt x="38701" y="1019190"/>
                  </a:cubicBezTo>
                  <a:cubicBezTo>
                    <a:pt x="-11041" y="1088511"/>
                    <a:pt x="-6278" y="1068403"/>
                    <a:pt x="16476" y="1035065"/>
                  </a:cubicBezTo>
                  <a:cubicBezTo>
                    <a:pt x="39230" y="1001728"/>
                    <a:pt x="114901" y="891661"/>
                    <a:pt x="175226" y="819165"/>
                  </a:cubicBezTo>
                  <a:cubicBezTo>
                    <a:pt x="235551" y="746669"/>
                    <a:pt x="350380" y="649832"/>
                    <a:pt x="378426" y="600090"/>
                  </a:cubicBezTo>
                  <a:cubicBezTo>
                    <a:pt x="406472" y="550348"/>
                    <a:pt x="348264" y="575748"/>
                    <a:pt x="343501" y="520715"/>
                  </a:cubicBezTo>
                  <a:cubicBezTo>
                    <a:pt x="338738" y="465682"/>
                    <a:pt x="350380" y="310636"/>
                    <a:pt x="349851" y="269890"/>
                  </a:cubicBezTo>
                  <a:cubicBezTo>
                    <a:pt x="349322" y="229144"/>
                    <a:pt x="331330" y="319103"/>
                    <a:pt x="340326" y="276240"/>
                  </a:cubicBezTo>
                  <a:cubicBezTo>
                    <a:pt x="349322" y="233378"/>
                    <a:pt x="404355" y="2132"/>
                    <a:pt x="403826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F34C4E81-638E-CC7C-964C-24C17B04129D}"/>
                </a:ext>
              </a:extLst>
            </p:cNvPr>
            <p:cNvSpPr/>
            <p:nvPr/>
          </p:nvSpPr>
          <p:spPr>
            <a:xfrm>
              <a:off x="3809032" y="3409482"/>
              <a:ext cx="937475" cy="475726"/>
            </a:xfrm>
            <a:custGeom>
              <a:avLst/>
              <a:gdLst>
                <a:gd name="connsiteX0" fmla="*/ 968 w 937475"/>
                <a:gd name="connsiteY0" fmla="*/ 468 h 475726"/>
                <a:gd name="connsiteX1" fmla="*/ 232743 w 937475"/>
                <a:gd name="connsiteY1" fmla="*/ 324318 h 475726"/>
                <a:gd name="connsiteX2" fmla="*/ 302593 w 937475"/>
                <a:gd name="connsiteY2" fmla="*/ 340193 h 475726"/>
                <a:gd name="connsiteX3" fmla="*/ 508968 w 937475"/>
                <a:gd name="connsiteY3" fmla="*/ 352893 h 475726"/>
                <a:gd name="connsiteX4" fmla="*/ 486743 w 937475"/>
                <a:gd name="connsiteY4" fmla="*/ 362418 h 475726"/>
                <a:gd name="connsiteX5" fmla="*/ 848693 w 937475"/>
                <a:gd name="connsiteY5" fmla="*/ 435443 h 475726"/>
                <a:gd name="connsiteX6" fmla="*/ 934418 w 937475"/>
                <a:gd name="connsiteY6" fmla="*/ 368768 h 475726"/>
                <a:gd name="connsiteX7" fmla="*/ 775668 w 937475"/>
                <a:gd name="connsiteY7" fmla="*/ 464018 h 475726"/>
                <a:gd name="connsiteX8" fmla="*/ 674068 w 937475"/>
                <a:gd name="connsiteY8" fmla="*/ 464018 h 475726"/>
                <a:gd name="connsiteX9" fmla="*/ 242268 w 937475"/>
                <a:gd name="connsiteY9" fmla="*/ 371943 h 475726"/>
                <a:gd name="connsiteX10" fmla="*/ 153368 w 937475"/>
                <a:gd name="connsiteY10" fmla="*/ 254468 h 475726"/>
                <a:gd name="connsiteX11" fmla="*/ 968 w 937475"/>
                <a:gd name="connsiteY11" fmla="*/ 468 h 47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7475" h="475726">
                  <a:moveTo>
                    <a:pt x="968" y="468"/>
                  </a:moveTo>
                  <a:cubicBezTo>
                    <a:pt x="14197" y="12110"/>
                    <a:pt x="182472" y="267697"/>
                    <a:pt x="232743" y="324318"/>
                  </a:cubicBezTo>
                  <a:cubicBezTo>
                    <a:pt x="283014" y="380939"/>
                    <a:pt x="256556" y="335431"/>
                    <a:pt x="302593" y="340193"/>
                  </a:cubicBezTo>
                  <a:cubicBezTo>
                    <a:pt x="348631" y="344956"/>
                    <a:pt x="478276" y="349189"/>
                    <a:pt x="508968" y="352893"/>
                  </a:cubicBezTo>
                  <a:cubicBezTo>
                    <a:pt x="539660" y="356597"/>
                    <a:pt x="430122" y="348660"/>
                    <a:pt x="486743" y="362418"/>
                  </a:cubicBezTo>
                  <a:cubicBezTo>
                    <a:pt x="543364" y="376176"/>
                    <a:pt x="774081" y="434385"/>
                    <a:pt x="848693" y="435443"/>
                  </a:cubicBezTo>
                  <a:cubicBezTo>
                    <a:pt x="923305" y="436501"/>
                    <a:pt x="946589" y="364006"/>
                    <a:pt x="934418" y="368768"/>
                  </a:cubicBezTo>
                  <a:cubicBezTo>
                    <a:pt x="922247" y="373530"/>
                    <a:pt x="819060" y="448143"/>
                    <a:pt x="775668" y="464018"/>
                  </a:cubicBezTo>
                  <a:cubicBezTo>
                    <a:pt x="732276" y="479893"/>
                    <a:pt x="762968" y="479364"/>
                    <a:pt x="674068" y="464018"/>
                  </a:cubicBezTo>
                  <a:cubicBezTo>
                    <a:pt x="585168" y="448672"/>
                    <a:pt x="329051" y="406868"/>
                    <a:pt x="242268" y="371943"/>
                  </a:cubicBezTo>
                  <a:cubicBezTo>
                    <a:pt x="155485" y="337018"/>
                    <a:pt x="193056" y="311618"/>
                    <a:pt x="153368" y="254468"/>
                  </a:cubicBezTo>
                  <a:cubicBezTo>
                    <a:pt x="113681" y="197318"/>
                    <a:pt x="-12261" y="-11174"/>
                    <a:pt x="968" y="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EF641CCC-518B-C2B0-16AF-CE33ED2B001C}"/>
                </a:ext>
              </a:extLst>
            </p:cNvPr>
            <p:cNvSpPr/>
            <p:nvPr/>
          </p:nvSpPr>
          <p:spPr>
            <a:xfrm>
              <a:off x="3372101" y="2303927"/>
              <a:ext cx="159087" cy="525179"/>
            </a:xfrm>
            <a:custGeom>
              <a:avLst/>
              <a:gdLst>
                <a:gd name="connsiteX0" fmla="*/ 41024 w 159087"/>
                <a:gd name="connsiteY0" fmla="*/ 1123 h 525179"/>
                <a:gd name="connsiteX1" fmla="*/ 25149 w 159087"/>
                <a:gd name="connsiteY1" fmla="*/ 102723 h 525179"/>
                <a:gd name="connsiteX2" fmla="*/ 66424 w 159087"/>
                <a:gd name="connsiteY2" fmla="*/ 232898 h 525179"/>
                <a:gd name="connsiteX3" fmla="*/ 31499 w 159087"/>
                <a:gd name="connsiteY3" fmla="*/ 163048 h 525179"/>
                <a:gd name="connsiteX4" fmla="*/ 158499 w 159087"/>
                <a:gd name="connsiteY4" fmla="*/ 524998 h 525179"/>
                <a:gd name="connsiteX5" fmla="*/ 75949 w 159087"/>
                <a:gd name="connsiteY5" fmla="*/ 210673 h 525179"/>
                <a:gd name="connsiteX6" fmla="*/ 6099 w 159087"/>
                <a:gd name="connsiteY6" fmla="*/ 118598 h 525179"/>
                <a:gd name="connsiteX7" fmla="*/ 6099 w 159087"/>
                <a:gd name="connsiteY7" fmla="*/ 169398 h 525179"/>
                <a:gd name="connsiteX8" fmla="*/ 41024 w 159087"/>
                <a:gd name="connsiteY8" fmla="*/ 1123 h 52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87" h="525179">
                  <a:moveTo>
                    <a:pt x="41024" y="1123"/>
                  </a:moveTo>
                  <a:cubicBezTo>
                    <a:pt x="44199" y="-9990"/>
                    <a:pt x="20916" y="64094"/>
                    <a:pt x="25149" y="102723"/>
                  </a:cubicBezTo>
                  <a:cubicBezTo>
                    <a:pt x="29382" y="141352"/>
                    <a:pt x="65366" y="222844"/>
                    <a:pt x="66424" y="232898"/>
                  </a:cubicBezTo>
                  <a:cubicBezTo>
                    <a:pt x="67482" y="242952"/>
                    <a:pt x="16153" y="114365"/>
                    <a:pt x="31499" y="163048"/>
                  </a:cubicBezTo>
                  <a:cubicBezTo>
                    <a:pt x="46845" y="211731"/>
                    <a:pt x="151091" y="517061"/>
                    <a:pt x="158499" y="524998"/>
                  </a:cubicBezTo>
                  <a:cubicBezTo>
                    <a:pt x="165907" y="532936"/>
                    <a:pt x="101349" y="278406"/>
                    <a:pt x="75949" y="210673"/>
                  </a:cubicBezTo>
                  <a:cubicBezTo>
                    <a:pt x="50549" y="142940"/>
                    <a:pt x="17741" y="125477"/>
                    <a:pt x="6099" y="118598"/>
                  </a:cubicBezTo>
                  <a:cubicBezTo>
                    <a:pt x="-5543" y="111719"/>
                    <a:pt x="2395" y="185273"/>
                    <a:pt x="6099" y="169398"/>
                  </a:cubicBezTo>
                  <a:cubicBezTo>
                    <a:pt x="9803" y="153523"/>
                    <a:pt x="37849" y="12236"/>
                    <a:pt x="41024" y="1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0C77BAB3-98E4-0087-9A27-C0B1114A415D}"/>
                </a:ext>
              </a:extLst>
            </p:cNvPr>
            <p:cNvSpPr/>
            <p:nvPr/>
          </p:nvSpPr>
          <p:spPr>
            <a:xfrm>
              <a:off x="3096972" y="2261376"/>
              <a:ext cx="440486" cy="838394"/>
            </a:xfrm>
            <a:custGeom>
              <a:avLst/>
              <a:gdLst>
                <a:gd name="connsiteX0" fmla="*/ 322503 w 440486"/>
                <a:gd name="connsiteY0" fmla="*/ 135749 h 838394"/>
                <a:gd name="connsiteX1" fmla="*/ 125653 w 440486"/>
                <a:gd name="connsiteY1" fmla="*/ 2399 h 838394"/>
                <a:gd name="connsiteX2" fmla="*/ 62153 w 440486"/>
                <a:gd name="connsiteY2" fmla="*/ 53199 h 838394"/>
                <a:gd name="connsiteX3" fmla="*/ 46278 w 440486"/>
                <a:gd name="connsiteY3" fmla="*/ 94474 h 838394"/>
                <a:gd name="connsiteX4" fmla="*/ 5003 w 440486"/>
                <a:gd name="connsiteY4" fmla="*/ 142099 h 838394"/>
                <a:gd name="connsiteX5" fmla="*/ 46278 w 440486"/>
                <a:gd name="connsiteY5" fmla="*/ 196074 h 838394"/>
                <a:gd name="connsiteX6" fmla="*/ 20878 w 440486"/>
                <a:gd name="connsiteY6" fmla="*/ 291324 h 838394"/>
                <a:gd name="connsiteX7" fmla="*/ 65328 w 440486"/>
                <a:gd name="connsiteY7" fmla="*/ 481824 h 838394"/>
                <a:gd name="connsiteX8" fmla="*/ 62153 w 440486"/>
                <a:gd name="connsiteY8" fmla="*/ 497699 h 838394"/>
                <a:gd name="connsiteX9" fmla="*/ 132003 w 440486"/>
                <a:gd name="connsiteY9" fmla="*/ 646924 h 838394"/>
                <a:gd name="connsiteX10" fmla="*/ 122478 w 440486"/>
                <a:gd name="connsiteY10" fmla="*/ 685024 h 838394"/>
                <a:gd name="connsiteX11" fmla="*/ 293928 w 440486"/>
                <a:gd name="connsiteY11" fmla="*/ 821549 h 838394"/>
                <a:gd name="connsiteX12" fmla="*/ 322503 w 440486"/>
                <a:gd name="connsiteY12" fmla="*/ 821549 h 838394"/>
                <a:gd name="connsiteX13" fmla="*/ 436803 w 440486"/>
                <a:gd name="connsiteY13" fmla="*/ 796149 h 838394"/>
                <a:gd name="connsiteX14" fmla="*/ 414578 w 440486"/>
                <a:gd name="connsiteY14" fmla="*/ 799324 h 838394"/>
                <a:gd name="connsiteX15" fmla="*/ 255828 w 440486"/>
                <a:gd name="connsiteY15" fmla="*/ 824724 h 838394"/>
                <a:gd name="connsiteX16" fmla="*/ 109778 w 440486"/>
                <a:gd name="connsiteY16" fmla="*/ 558024 h 838394"/>
                <a:gd name="connsiteX17" fmla="*/ 8178 w 440486"/>
                <a:gd name="connsiteY17" fmla="*/ 180199 h 838394"/>
                <a:gd name="connsiteX18" fmla="*/ 14528 w 440486"/>
                <a:gd name="connsiteY18" fmla="*/ 173849 h 838394"/>
                <a:gd name="connsiteX19" fmla="*/ 81203 w 440486"/>
                <a:gd name="connsiteY19" fmla="*/ 84949 h 838394"/>
                <a:gd name="connsiteX20" fmla="*/ 138353 w 440486"/>
                <a:gd name="connsiteY20" fmla="*/ 75424 h 838394"/>
                <a:gd name="connsiteX21" fmla="*/ 116128 w 440486"/>
                <a:gd name="connsiteY21" fmla="*/ 18274 h 838394"/>
                <a:gd name="connsiteX22" fmla="*/ 322503 w 440486"/>
                <a:gd name="connsiteY22" fmla="*/ 135749 h 83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0486" h="838394">
                  <a:moveTo>
                    <a:pt x="322503" y="135749"/>
                  </a:moveTo>
                  <a:cubicBezTo>
                    <a:pt x="324091" y="133103"/>
                    <a:pt x="169045" y="16157"/>
                    <a:pt x="125653" y="2399"/>
                  </a:cubicBezTo>
                  <a:cubicBezTo>
                    <a:pt x="82261" y="-11359"/>
                    <a:pt x="75382" y="37853"/>
                    <a:pt x="62153" y="53199"/>
                  </a:cubicBezTo>
                  <a:cubicBezTo>
                    <a:pt x="48924" y="68545"/>
                    <a:pt x="55803" y="79657"/>
                    <a:pt x="46278" y="94474"/>
                  </a:cubicBezTo>
                  <a:cubicBezTo>
                    <a:pt x="36753" y="109291"/>
                    <a:pt x="5003" y="125166"/>
                    <a:pt x="5003" y="142099"/>
                  </a:cubicBezTo>
                  <a:cubicBezTo>
                    <a:pt x="5003" y="159032"/>
                    <a:pt x="43632" y="171203"/>
                    <a:pt x="46278" y="196074"/>
                  </a:cubicBezTo>
                  <a:cubicBezTo>
                    <a:pt x="48924" y="220945"/>
                    <a:pt x="17703" y="243699"/>
                    <a:pt x="20878" y="291324"/>
                  </a:cubicBezTo>
                  <a:cubicBezTo>
                    <a:pt x="24053" y="338949"/>
                    <a:pt x="58449" y="447428"/>
                    <a:pt x="65328" y="481824"/>
                  </a:cubicBezTo>
                  <a:cubicBezTo>
                    <a:pt x="72207" y="516220"/>
                    <a:pt x="51041" y="470182"/>
                    <a:pt x="62153" y="497699"/>
                  </a:cubicBezTo>
                  <a:cubicBezTo>
                    <a:pt x="73265" y="525216"/>
                    <a:pt x="121949" y="615703"/>
                    <a:pt x="132003" y="646924"/>
                  </a:cubicBezTo>
                  <a:cubicBezTo>
                    <a:pt x="142057" y="678145"/>
                    <a:pt x="95490" y="655920"/>
                    <a:pt x="122478" y="685024"/>
                  </a:cubicBezTo>
                  <a:cubicBezTo>
                    <a:pt x="149465" y="714128"/>
                    <a:pt x="260590" y="798795"/>
                    <a:pt x="293928" y="821549"/>
                  </a:cubicBezTo>
                  <a:cubicBezTo>
                    <a:pt x="327266" y="844303"/>
                    <a:pt x="298691" y="825782"/>
                    <a:pt x="322503" y="821549"/>
                  </a:cubicBezTo>
                  <a:cubicBezTo>
                    <a:pt x="346315" y="817316"/>
                    <a:pt x="421457" y="799853"/>
                    <a:pt x="436803" y="796149"/>
                  </a:cubicBezTo>
                  <a:cubicBezTo>
                    <a:pt x="452149" y="792445"/>
                    <a:pt x="414578" y="799324"/>
                    <a:pt x="414578" y="799324"/>
                  </a:cubicBezTo>
                  <a:cubicBezTo>
                    <a:pt x="384416" y="804087"/>
                    <a:pt x="306628" y="864941"/>
                    <a:pt x="255828" y="824724"/>
                  </a:cubicBezTo>
                  <a:cubicBezTo>
                    <a:pt x="205028" y="784507"/>
                    <a:pt x="151053" y="665445"/>
                    <a:pt x="109778" y="558024"/>
                  </a:cubicBezTo>
                  <a:cubicBezTo>
                    <a:pt x="68503" y="450603"/>
                    <a:pt x="24053" y="244228"/>
                    <a:pt x="8178" y="180199"/>
                  </a:cubicBezTo>
                  <a:cubicBezTo>
                    <a:pt x="-7697" y="116170"/>
                    <a:pt x="2357" y="189724"/>
                    <a:pt x="14528" y="173849"/>
                  </a:cubicBezTo>
                  <a:cubicBezTo>
                    <a:pt x="26699" y="157974"/>
                    <a:pt x="60566" y="101353"/>
                    <a:pt x="81203" y="84949"/>
                  </a:cubicBezTo>
                  <a:cubicBezTo>
                    <a:pt x="101840" y="68545"/>
                    <a:pt x="132532" y="86536"/>
                    <a:pt x="138353" y="75424"/>
                  </a:cubicBezTo>
                  <a:cubicBezTo>
                    <a:pt x="144174" y="64312"/>
                    <a:pt x="84907" y="9278"/>
                    <a:pt x="116128" y="18274"/>
                  </a:cubicBezTo>
                  <a:cubicBezTo>
                    <a:pt x="147349" y="27270"/>
                    <a:pt x="320915" y="138395"/>
                    <a:pt x="322503" y="135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8A46F04E-6B0E-406A-DE5A-29C630B72851}"/>
                </a:ext>
              </a:extLst>
            </p:cNvPr>
            <p:cNvSpPr/>
            <p:nvPr/>
          </p:nvSpPr>
          <p:spPr>
            <a:xfrm>
              <a:off x="3231198" y="2334014"/>
              <a:ext cx="268746" cy="612196"/>
            </a:xfrm>
            <a:custGeom>
              <a:avLst/>
              <a:gdLst>
                <a:gd name="connsiteX0" fmla="*/ 952 w 268746"/>
                <a:gd name="connsiteY0" fmla="*/ 5961 h 612196"/>
                <a:gd name="connsiteX1" fmla="*/ 197802 w 268746"/>
                <a:gd name="connsiteY1" fmla="*/ 225036 h 612196"/>
                <a:gd name="connsiteX2" fmla="*/ 118427 w 268746"/>
                <a:gd name="connsiteY2" fmla="*/ 196461 h 612196"/>
                <a:gd name="connsiteX3" fmla="*/ 181927 w 268746"/>
                <a:gd name="connsiteY3" fmla="*/ 291711 h 612196"/>
                <a:gd name="connsiteX4" fmla="*/ 156527 w 268746"/>
                <a:gd name="connsiteY4" fmla="*/ 390136 h 612196"/>
                <a:gd name="connsiteX5" fmla="*/ 254952 w 268746"/>
                <a:gd name="connsiteY5" fmla="*/ 577461 h 612196"/>
                <a:gd name="connsiteX6" fmla="*/ 178752 w 268746"/>
                <a:gd name="connsiteY6" fmla="*/ 536186 h 612196"/>
                <a:gd name="connsiteX7" fmla="*/ 102552 w 268746"/>
                <a:gd name="connsiteY7" fmla="*/ 520311 h 612196"/>
                <a:gd name="connsiteX8" fmla="*/ 267652 w 268746"/>
                <a:gd name="connsiteY8" fmla="*/ 609211 h 612196"/>
                <a:gd name="connsiteX9" fmla="*/ 175577 w 268746"/>
                <a:gd name="connsiteY9" fmla="*/ 393311 h 612196"/>
                <a:gd name="connsiteX10" fmla="*/ 200977 w 268746"/>
                <a:gd name="connsiteY10" fmla="*/ 148836 h 612196"/>
                <a:gd name="connsiteX11" fmla="*/ 124777 w 268746"/>
                <a:gd name="connsiteY11" fmla="*/ 69461 h 612196"/>
                <a:gd name="connsiteX12" fmla="*/ 952 w 268746"/>
                <a:gd name="connsiteY12" fmla="*/ 5961 h 61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46" h="612196">
                  <a:moveTo>
                    <a:pt x="952" y="5961"/>
                  </a:moveTo>
                  <a:cubicBezTo>
                    <a:pt x="13123" y="31890"/>
                    <a:pt x="178223" y="193286"/>
                    <a:pt x="197802" y="225036"/>
                  </a:cubicBezTo>
                  <a:cubicBezTo>
                    <a:pt x="217381" y="256786"/>
                    <a:pt x="121073" y="185348"/>
                    <a:pt x="118427" y="196461"/>
                  </a:cubicBezTo>
                  <a:cubicBezTo>
                    <a:pt x="115781" y="207574"/>
                    <a:pt x="175577" y="259432"/>
                    <a:pt x="181927" y="291711"/>
                  </a:cubicBezTo>
                  <a:cubicBezTo>
                    <a:pt x="188277" y="323990"/>
                    <a:pt x="144356" y="342511"/>
                    <a:pt x="156527" y="390136"/>
                  </a:cubicBezTo>
                  <a:cubicBezTo>
                    <a:pt x="168698" y="437761"/>
                    <a:pt x="251248" y="553119"/>
                    <a:pt x="254952" y="577461"/>
                  </a:cubicBezTo>
                  <a:cubicBezTo>
                    <a:pt x="258656" y="601803"/>
                    <a:pt x="204152" y="545711"/>
                    <a:pt x="178752" y="536186"/>
                  </a:cubicBezTo>
                  <a:cubicBezTo>
                    <a:pt x="153352" y="526661"/>
                    <a:pt x="87735" y="508140"/>
                    <a:pt x="102552" y="520311"/>
                  </a:cubicBezTo>
                  <a:cubicBezTo>
                    <a:pt x="117369" y="532482"/>
                    <a:pt x="255481" y="630378"/>
                    <a:pt x="267652" y="609211"/>
                  </a:cubicBezTo>
                  <a:cubicBezTo>
                    <a:pt x="279823" y="588044"/>
                    <a:pt x="186690" y="470040"/>
                    <a:pt x="175577" y="393311"/>
                  </a:cubicBezTo>
                  <a:cubicBezTo>
                    <a:pt x="164465" y="316582"/>
                    <a:pt x="209444" y="202811"/>
                    <a:pt x="200977" y="148836"/>
                  </a:cubicBezTo>
                  <a:cubicBezTo>
                    <a:pt x="192510" y="94861"/>
                    <a:pt x="152823" y="93274"/>
                    <a:pt x="124777" y="69461"/>
                  </a:cubicBezTo>
                  <a:cubicBezTo>
                    <a:pt x="96731" y="45649"/>
                    <a:pt x="-11219" y="-19968"/>
                    <a:pt x="952" y="5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4ECAD722-4DC8-B395-C835-33C82797CC19}"/>
                </a:ext>
              </a:extLst>
            </p:cNvPr>
            <p:cNvSpPr/>
            <p:nvPr/>
          </p:nvSpPr>
          <p:spPr>
            <a:xfrm>
              <a:off x="3165210" y="2355298"/>
              <a:ext cx="159064" cy="375789"/>
            </a:xfrm>
            <a:custGeom>
              <a:avLst/>
              <a:gdLst>
                <a:gd name="connsiteX0" fmla="*/ 159015 w 159064"/>
                <a:gd name="connsiteY0" fmla="*/ 64052 h 375789"/>
                <a:gd name="connsiteX1" fmla="*/ 22490 w 159064"/>
                <a:gd name="connsiteY1" fmla="*/ 51352 h 375789"/>
                <a:gd name="connsiteX2" fmla="*/ 16140 w 159064"/>
                <a:gd name="connsiteY2" fmla="*/ 133902 h 375789"/>
                <a:gd name="connsiteX3" fmla="*/ 6615 w 159064"/>
                <a:gd name="connsiteY3" fmla="*/ 200577 h 375789"/>
                <a:gd name="connsiteX4" fmla="*/ 32015 w 159064"/>
                <a:gd name="connsiteY4" fmla="*/ 375202 h 375789"/>
                <a:gd name="connsiteX5" fmla="*/ 9790 w 159064"/>
                <a:gd name="connsiteY5" fmla="*/ 248202 h 375789"/>
                <a:gd name="connsiteX6" fmla="*/ 265 w 159064"/>
                <a:gd name="connsiteY6" fmla="*/ 10077 h 375789"/>
                <a:gd name="connsiteX7" fmla="*/ 19315 w 159064"/>
                <a:gd name="connsiteY7" fmla="*/ 41827 h 375789"/>
                <a:gd name="connsiteX8" fmla="*/ 38365 w 159064"/>
                <a:gd name="connsiteY8" fmla="*/ 19602 h 375789"/>
                <a:gd name="connsiteX9" fmla="*/ 159015 w 159064"/>
                <a:gd name="connsiteY9" fmla="*/ 64052 h 37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064" h="375789">
                  <a:moveTo>
                    <a:pt x="159015" y="64052"/>
                  </a:moveTo>
                  <a:cubicBezTo>
                    <a:pt x="156369" y="69344"/>
                    <a:pt x="46303" y="39710"/>
                    <a:pt x="22490" y="51352"/>
                  </a:cubicBezTo>
                  <a:cubicBezTo>
                    <a:pt x="-1323" y="62994"/>
                    <a:pt x="18786" y="109031"/>
                    <a:pt x="16140" y="133902"/>
                  </a:cubicBezTo>
                  <a:cubicBezTo>
                    <a:pt x="13494" y="158773"/>
                    <a:pt x="3969" y="160360"/>
                    <a:pt x="6615" y="200577"/>
                  </a:cubicBezTo>
                  <a:cubicBezTo>
                    <a:pt x="9261" y="240794"/>
                    <a:pt x="31486" y="367265"/>
                    <a:pt x="32015" y="375202"/>
                  </a:cubicBezTo>
                  <a:cubicBezTo>
                    <a:pt x="32544" y="383140"/>
                    <a:pt x="15082" y="309056"/>
                    <a:pt x="9790" y="248202"/>
                  </a:cubicBezTo>
                  <a:cubicBezTo>
                    <a:pt x="4498" y="187348"/>
                    <a:pt x="-1323" y="44473"/>
                    <a:pt x="265" y="10077"/>
                  </a:cubicBezTo>
                  <a:cubicBezTo>
                    <a:pt x="1852" y="-24319"/>
                    <a:pt x="12965" y="40239"/>
                    <a:pt x="19315" y="41827"/>
                  </a:cubicBezTo>
                  <a:cubicBezTo>
                    <a:pt x="25665" y="43414"/>
                    <a:pt x="19844" y="12723"/>
                    <a:pt x="38365" y="19602"/>
                  </a:cubicBezTo>
                  <a:cubicBezTo>
                    <a:pt x="56886" y="26481"/>
                    <a:pt x="161661" y="58760"/>
                    <a:pt x="159015" y="64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B9F1ED7-F6BD-9F3C-425C-087AE2773CF4}"/>
                </a:ext>
              </a:extLst>
            </p:cNvPr>
            <p:cNvSpPr/>
            <p:nvPr/>
          </p:nvSpPr>
          <p:spPr>
            <a:xfrm>
              <a:off x="3201977" y="2381250"/>
              <a:ext cx="173073" cy="635035"/>
            </a:xfrm>
            <a:custGeom>
              <a:avLst/>
              <a:gdLst>
                <a:gd name="connsiteX0" fmla="*/ 4773 w 173073"/>
                <a:gd name="connsiteY0" fmla="*/ 0 h 635035"/>
                <a:gd name="connsiteX1" fmla="*/ 1598 w 173073"/>
                <a:gd name="connsiteY1" fmla="*/ 266700 h 635035"/>
                <a:gd name="connsiteX2" fmla="*/ 26998 w 173073"/>
                <a:gd name="connsiteY2" fmla="*/ 250825 h 635035"/>
                <a:gd name="connsiteX3" fmla="*/ 1598 w 173073"/>
                <a:gd name="connsiteY3" fmla="*/ 390525 h 635035"/>
                <a:gd name="connsiteX4" fmla="*/ 74623 w 173073"/>
                <a:gd name="connsiteY4" fmla="*/ 520700 h 635035"/>
                <a:gd name="connsiteX5" fmla="*/ 125423 w 173073"/>
                <a:gd name="connsiteY5" fmla="*/ 523875 h 635035"/>
                <a:gd name="connsiteX6" fmla="*/ 173048 w 173073"/>
                <a:gd name="connsiteY6" fmla="*/ 542925 h 635035"/>
                <a:gd name="connsiteX7" fmla="*/ 119073 w 173073"/>
                <a:gd name="connsiteY7" fmla="*/ 635000 h 635035"/>
                <a:gd name="connsiteX8" fmla="*/ 147648 w 173073"/>
                <a:gd name="connsiteY8" fmla="*/ 552450 h 635035"/>
                <a:gd name="connsiteX9" fmla="*/ 23823 w 173073"/>
                <a:gd name="connsiteY9" fmla="*/ 441325 h 635035"/>
                <a:gd name="connsiteX10" fmla="*/ 23823 w 173073"/>
                <a:gd name="connsiteY10" fmla="*/ 304800 h 635035"/>
                <a:gd name="connsiteX11" fmla="*/ 4773 w 173073"/>
                <a:gd name="connsiteY11" fmla="*/ 0 h 63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073" h="635035">
                  <a:moveTo>
                    <a:pt x="4773" y="0"/>
                  </a:moveTo>
                  <a:cubicBezTo>
                    <a:pt x="1333" y="112448"/>
                    <a:pt x="-2106" y="224896"/>
                    <a:pt x="1598" y="266700"/>
                  </a:cubicBezTo>
                  <a:cubicBezTo>
                    <a:pt x="5302" y="308504"/>
                    <a:pt x="26998" y="230188"/>
                    <a:pt x="26998" y="250825"/>
                  </a:cubicBezTo>
                  <a:cubicBezTo>
                    <a:pt x="26998" y="271462"/>
                    <a:pt x="-6340" y="345546"/>
                    <a:pt x="1598" y="390525"/>
                  </a:cubicBezTo>
                  <a:cubicBezTo>
                    <a:pt x="9536" y="435504"/>
                    <a:pt x="53986" y="498475"/>
                    <a:pt x="74623" y="520700"/>
                  </a:cubicBezTo>
                  <a:cubicBezTo>
                    <a:pt x="95260" y="542925"/>
                    <a:pt x="109019" y="520171"/>
                    <a:pt x="125423" y="523875"/>
                  </a:cubicBezTo>
                  <a:cubicBezTo>
                    <a:pt x="141827" y="527579"/>
                    <a:pt x="174106" y="524404"/>
                    <a:pt x="173048" y="542925"/>
                  </a:cubicBezTo>
                  <a:cubicBezTo>
                    <a:pt x="171990" y="561446"/>
                    <a:pt x="123306" y="633413"/>
                    <a:pt x="119073" y="635000"/>
                  </a:cubicBezTo>
                  <a:cubicBezTo>
                    <a:pt x="114840" y="636587"/>
                    <a:pt x="163523" y="584729"/>
                    <a:pt x="147648" y="552450"/>
                  </a:cubicBezTo>
                  <a:cubicBezTo>
                    <a:pt x="131773" y="520171"/>
                    <a:pt x="44461" y="482600"/>
                    <a:pt x="23823" y="441325"/>
                  </a:cubicBezTo>
                  <a:cubicBezTo>
                    <a:pt x="3185" y="400050"/>
                    <a:pt x="23823" y="304800"/>
                    <a:pt x="23823" y="304800"/>
                  </a:cubicBezTo>
                  <a:lnTo>
                    <a:pt x="47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7A9B5935-6DD6-485C-FF6F-35CF9528FC64}"/>
                </a:ext>
              </a:extLst>
            </p:cNvPr>
            <p:cNvSpPr/>
            <p:nvPr/>
          </p:nvSpPr>
          <p:spPr>
            <a:xfrm>
              <a:off x="3247180" y="2530616"/>
              <a:ext cx="152065" cy="357652"/>
            </a:xfrm>
            <a:custGeom>
              <a:avLst/>
              <a:gdLst>
                <a:gd name="connsiteX0" fmla="*/ 124670 w 152065"/>
                <a:gd name="connsiteY0" fmla="*/ 9384 h 357652"/>
                <a:gd name="connsiteX1" fmla="*/ 845 w 152065"/>
                <a:gd name="connsiteY1" fmla="*/ 88759 h 357652"/>
                <a:gd name="connsiteX2" fmla="*/ 67520 w 152065"/>
                <a:gd name="connsiteY2" fmla="*/ 272909 h 357652"/>
                <a:gd name="connsiteX3" fmla="*/ 13545 w 152065"/>
                <a:gd name="connsiteY3" fmla="*/ 126859 h 357652"/>
                <a:gd name="connsiteX4" fmla="*/ 137370 w 152065"/>
                <a:gd name="connsiteY4" fmla="*/ 333234 h 357652"/>
                <a:gd name="connsiteX5" fmla="*/ 137370 w 152065"/>
                <a:gd name="connsiteY5" fmla="*/ 336409 h 357652"/>
                <a:gd name="connsiteX6" fmla="*/ 26245 w 152065"/>
                <a:gd name="connsiteY6" fmla="*/ 177659 h 357652"/>
                <a:gd name="connsiteX7" fmla="*/ 26245 w 152065"/>
                <a:gd name="connsiteY7" fmla="*/ 18909 h 357652"/>
                <a:gd name="connsiteX8" fmla="*/ 124670 w 152065"/>
                <a:gd name="connsiteY8" fmla="*/ 9384 h 35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065" h="357652">
                  <a:moveTo>
                    <a:pt x="124670" y="9384"/>
                  </a:moveTo>
                  <a:cubicBezTo>
                    <a:pt x="120437" y="21026"/>
                    <a:pt x="10370" y="44838"/>
                    <a:pt x="845" y="88759"/>
                  </a:cubicBezTo>
                  <a:cubicBezTo>
                    <a:pt x="-8680" y="132680"/>
                    <a:pt x="65403" y="266559"/>
                    <a:pt x="67520" y="272909"/>
                  </a:cubicBezTo>
                  <a:cubicBezTo>
                    <a:pt x="69637" y="279259"/>
                    <a:pt x="1903" y="116805"/>
                    <a:pt x="13545" y="126859"/>
                  </a:cubicBezTo>
                  <a:cubicBezTo>
                    <a:pt x="25187" y="136913"/>
                    <a:pt x="116732" y="298309"/>
                    <a:pt x="137370" y="333234"/>
                  </a:cubicBezTo>
                  <a:cubicBezTo>
                    <a:pt x="158008" y="368159"/>
                    <a:pt x="155891" y="362338"/>
                    <a:pt x="137370" y="336409"/>
                  </a:cubicBezTo>
                  <a:cubicBezTo>
                    <a:pt x="118849" y="310480"/>
                    <a:pt x="44766" y="230575"/>
                    <a:pt x="26245" y="177659"/>
                  </a:cubicBezTo>
                  <a:cubicBezTo>
                    <a:pt x="7724" y="124743"/>
                    <a:pt x="16720" y="44838"/>
                    <a:pt x="26245" y="18909"/>
                  </a:cubicBezTo>
                  <a:cubicBezTo>
                    <a:pt x="35770" y="-7020"/>
                    <a:pt x="128903" y="-2258"/>
                    <a:pt x="124670" y="9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999970EC-6022-ACBF-DB85-EB700CA5AC9C}"/>
                </a:ext>
              </a:extLst>
            </p:cNvPr>
            <p:cNvSpPr/>
            <p:nvPr/>
          </p:nvSpPr>
          <p:spPr>
            <a:xfrm>
              <a:off x="5184768" y="2356897"/>
              <a:ext cx="353069" cy="824494"/>
            </a:xfrm>
            <a:custGeom>
              <a:avLst/>
              <a:gdLst>
                <a:gd name="connsiteX0" fmla="*/ 44457 w 353069"/>
                <a:gd name="connsiteY0" fmla="*/ 52928 h 824494"/>
                <a:gd name="connsiteX1" fmla="*/ 219082 w 353069"/>
                <a:gd name="connsiteY1" fmla="*/ 14828 h 824494"/>
                <a:gd name="connsiteX2" fmla="*/ 225432 w 353069"/>
                <a:gd name="connsiteY2" fmla="*/ 11653 h 824494"/>
                <a:gd name="connsiteX3" fmla="*/ 292107 w 353069"/>
                <a:gd name="connsiteY3" fmla="*/ 46578 h 824494"/>
                <a:gd name="connsiteX4" fmla="*/ 298457 w 353069"/>
                <a:gd name="connsiteY4" fmla="*/ 5303 h 824494"/>
                <a:gd name="connsiteX5" fmla="*/ 352432 w 353069"/>
                <a:gd name="connsiteY5" fmla="*/ 189453 h 824494"/>
                <a:gd name="connsiteX6" fmla="*/ 327032 w 353069"/>
                <a:gd name="connsiteY6" fmla="*/ 224378 h 824494"/>
                <a:gd name="connsiteX7" fmla="*/ 311157 w 353069"/>
                <a:gd name="connsiteY7" fmla="*/ 548228 h 824494"/>
                <a:gd name="connsiteX8" fmla="*/ 155582 w 353069"/>
                <a:gd name="connsiteY8" fmla="*/ 675228 h 824494"/>
                <a:gd name="connsiteX9" fmla="*/ 7 w 353069"/>
                <a:gd name="connsiteY9" fmla="*/ 824453 h 824494"/>
                <a:gd name="connsiteX10" fmla="*/ 161932 w 353069"/>
                <a:gd name="connsiteY10" fmla="*/ 687928 h 824494"/>
                <a:gd name="connsiteX11" fmla="*/ 273057 w 353069"/>
                <a:gd name="connsiteY11" fmla="*/ 465678 h 824494"/>
                <a:gd name="connsiteX12" fmla="*/ 336557 w 353069"/>
                <a:gd name="connsiteY12" fmla="*/ 179928 h 824494"/>
                <a:gd name="connsiteX13" fmla="*/ 317507 w 353069"/>
                <a:gd name="connsiteY13" fmla="*/ 94203 h 824494"/>
                <a:gd name="connsiteX14" fmla="*/ 257182 w 353069"/>
                <a:gd name="connsiteY14" fmla="*/ 37053 h 824494"/>
                <a:gd name="connsiteX15" fmla="*/ 44457 w 353069"/>
                <a:gd name="connsiteY15" fmla="*/ 52928 h 8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069" h="824494">
                  <a:moveTo>
                    <a:pt x="44457" y="52928"/>
                  </a:moveTo>
                  <a:cubicBezTo>
                    <a:pt x="38107" y="49224"/>
                    <a:pt x="188920" y="21707"/>
                    <a:pt x="219082" y="14828"/>
                  </a:cubicBezTo>
                  <a:cubicBezTo>
                    <a:pt x="249244" y="7949"/>
                    <a:pt x="213261" y="6361"/>
                    <a:pt x="225432" y="11653"/>
                  </a:cubicBezTo>
                  <a:cubicBezTo>
                    <a:pt x="237603" y="16945"/>
                    <a:pt x="279936" y="47636"/>
                    <a:pt x="292107" y="46578"/>
                  </a:cubicBezTo>
                  <a:cubicBezTo>
                    <a:pt x="304278" y="45520"/>
                    <a:pt x="288403" y="-18509"/>
                    <a:pt x="298457" y="5303"/>
                  </a:cubicBezTo>
                  <a:cubicBezTo>
                    <a:pt x="308511" y="29115"/>
                    <a:pt x="347670" y="152941"/>
                    <a:pt x="352432" y="189453"/>
                  </a:cubicBezTo>
                  <a:cubicBezTo>
                    <a:pt x="357195" y="225966"/>
                    <a:pt x="333911" y="164582"/>
                    <a:pt x="327032" y="224378"/>
                  </a:cubicBezTo>
                  <a:cubicBezTo>
                    <a:pt x="320153" y="284174"/>
                    <a:pt x="339732" y="473086"/>
                    <a:pt x="311157" y="548228"/>
                  </a:cubicBezTo>
                  <a:cubicBezTo>
                    <a:pt x="282582" y="623370"/>
                    <a:pt x="207440" y="629191"/>
                    <a:pt x="155582" y="675228"/>
                  </a:cubicBezTo>
                  <a:cubicBezTo>
                    <a:pt x="103724" y="721266"/>
                    <a:pt x="-1051" y="822336"/>
                    <a:pt x="7" y="824453"/>
                  </a:cubicBezTo>
                  <a:cubicBezTo>
                    <a:pt x="1065" y="826570"/>
                    <a:pt x="116424" y="747724"/>
                    <a:pt x="161932" y="687928"/>
                  </a:cubicBezTo>
                  <a:cubicBezTo>
                    <a:pt x="207440" y="628132"/>
                    <a:pt x="243953" y="550345"/>
                    <a:pt x="273057" y="465678"/>
                  </a:cubicBezTo>
                  <a:cubicBezTo>
                    <a:pt x="302161" y="381011"/>
                    <a:pt x="329149" y="241840"/>
                    <a:pt x="336557" y="179928"/>
                  </a:cubicBezTo>
                  <a:cubicBezTo>
                    <a:pt x="343965" y="118016"/>
                    <a:pt x="330736" y="118015"/>
                    <a:pt x="317507" y="94203"/>
                  </a:cubicBezTo>
                  <a:cubicBezTo>
                    <a:pt x="304278" y="70391"/>
                    <a:pt x="298457" y="42874"/>
                    <a:pt x="257182" y="37053"/>
                  </a:cubicBezTo>
                  <a:cubicBezTo>
                    <a:pt x="215907" y="31232"/>
                    <a:pt x="50807" y="56632"/>
                    <a:pt x="44457" y="52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B94F209D-2B43-03C7-0F5A-28EDFDA6CA90}"/>
                </a:ext>
              </a:extLst>
            </p:cNvPr>
            <p:cNvSpPr/>
            <p:nvPr/>
          </p:nvSpPr>
          <p:spPr>
            <a:xfrm>
              <a:off x="5254743" y="2428387"/>
              <a:ext cx="191047" cy="512905"/>
            </a:xfrm>
            <a:custGeom>
              <a:avLst/>
              <a:gdLst>
                <a:gd name="connsiteX0" fmla="*/ 3057 w 191047"/>
                <a:gd name="connsiteY0" fmla="*/ 140188 h 512905"/>
                <a:gd name="connsiteX1" fmla="*/ 177682 w 191047"/>
                <a:gd name="connsiteY1" fmla="*/ 54463 h 512905"/>
                <a:gd name="connsiteX2" fmla="*/ 161807 w 191047"/>
                <a:gd name="connsiteY2" fmla="*/ 130663 h 512905"/>
                <a:gd name="connsiteX3" fmla="*/ 180857 w 191047"/>
                <a:gd name="connsiteY3" fmla="*/ 257663 h 512905"/>
                <a:gd name="connsiteX4" fmla="*/ 177682 w 191047"/>
                <a:gd name="connsiteY4" fmla="*/ 368788 h 512905"/>
                <a:gd name="connsiteX5" fmla="*/ 136407 w 191047"/>
                <a:gd name="connsiteY5" fmla="*/ 464038 h 512905"/>
                <a:gd name="connsiteX6" fmla="*/ 57032 w 191047"/>
                <a:gd name="connsiteY6" fmla="*/ 511663 h 512905"/>
                <a:gd name="connsiteX7" fmla="*/ 174507 w 191047"/>
                <a:gd name="connsiteY7" fmla="*/ 416413 h 512905"/>
                <a:gd name="connsiteX8" fmla="*/ 164982 w 191047"/>
                <a:gd name="connsiteY8" fmla="*/ 143363 h 512905"/>
                <a:gd name="connsiteX9" fmla="*/ 187207 w 191047"/>
                <a:gd name="connsiteY9" fmla="*/ 488 h 512905"/>
                <a:gd name="connsiteX10" fmla="*/ 72907 w 191047"/>
                <a:gd name="connsiteY10" fmla="*/ 98913 h 512905"/>
                <a:gd name="connsiteX11" fmla="*/ 3057 w 191047"/>
                <a:gd name="connsiteY11" fmla="*/ 140188 h 51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047" h="512905">
                  <a:moveTo>
                    <a:pt x="3057" y="140188"/>
                  </a:moveTo>
                  <a:cubicBezTo>
                    <a:pt x="20519" y="132780"/>
                    <a:pt x="151224" y="56050"/>
                    <a:pt x="177682" y="54463"/>
                  </a:cubicBezTo>
                  <a:cubicBezTo>
                    <a:pt x="204140" y="52875"/>
                    <a:pt x="161278" y="96796"/>
                    <a:pt x="161807" y="130663"/>
                  </a:cubicBezTo>
                  <a:cubicBezTo>
                    <a:pt x="162336" y="164530"/>
                    <a:pt x="178211" y="217976"/>
                    <a:pt x="180857" y="257663"/>
                  </a:cubicBezTo>
                  <a:cubicBezTo>
                    <a:pt x="183503" y="297350"/>
                    <a:pt x="185090" y="334392"/>
                    <a:pt x="177682" y="368788"/>
                  </a:cubicBezTo>
                  <a:cubicBezTo>
                    <a:pt x="170274" y="403184"/>
                    <a:pt x="156515" y="440226"/>
                    <a:pt x="136407" y="464038"/>
                  </a:cubicBezTo>
                  <a:cubicBezTo>
                    <a:pt x="116299" y="487850"/>
                    <a:pt x="50682" y="519600"/>
                    <a:pt x="57032" y="511663"/>
                  </a:cubicBezTo>
                  <a:cubicBezTo>
                    <a:pt x="63382" y="503726"/>
                    <a:pt x="156515" y="477796"/>
                    <a:pt x="174507" y="416413"/>
                  </a:cubicBezTo>
                  <a:cubicBezTo>
                    <a:pt x="192499" y="355030"/>
                    <a:pt x="162865" y="212684"/>
                    <a:pt x="164982" y="143363"/>
                  </a:cubicBezTo>
                  <a:cubicBezTo>
                    <a:pt x="167099" y="74042"/>
                    <a:pt x="202553" y="7896"/>
                    <a:pt x="187207" y="488"/>
                  </a:cubicBezTo>
                  <a:cubicBezTo>
                    <a:pt x="171861" y="-6920"/>
                    <a:pt x="98307" y="71925"/>
                    <a:pt x="72907" y="98913"/>
                  </a:cubicBezTo>
                  <a:cubicBezTo>
                    <a:pt x="47507" y="125900"/>
                    <a:pt x="-14405" y="147596"/>
                    <a:pt x="3057" y="140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19626EBB-304C-5AB0-4257-790A4A0EAB46}"/>
                </a:ext>
              </a:extLst>
            </p:cNvPr>
            <p:cNvSpPr/>
            <p:nvPr/>
          </p:nvSpPr>
          <p:spPr>
            <a:xfrm>
              <a:off x="5242440" y="2554206"/>
              <a:ext cx="169565" cy="481511"/>
            </a:xfrm>
            <a:custGeom>
              <a:avLst/>
              <a:gdLst>
                <a:gd name="connsiteX0" fmla="*/ 155060 w 169565"/>
                <a:gd name="connsiteY0" fmla="*/ 1669 h 481511"/>
                <a:gd name="connsiteX1" fmla="*/ 40760 w 169565"/>
                <a:gd name="connsiteY1" fmla="*/ 128669 h 481511"/>
                <a:gd name="connsiteX2" fmla="*/ 148710 w 169565"/>
                <a:gd name="connsiteY2" fmla="*/ 198519 h 481511"/>
                <a:gd name="connsiteX3" fmla="*/ 136010 w 169565"/>
                <a:gd name="connsiteY3" fmla="*/ 325519 h 481511"/>
                <a:gd name="connsiteX4" fmla="*/ 101085 w 169565"/>
                <a:gd name="connsiteY4" fmla="*/ 296944 h 481511"/>
                <a:gd name="connsiteX5" fmla="*/ 24885 w 169565"/>
                <a:gd name="connsiteY5" fmla="*/ 350919 h 481511"/>
                <a:gd name="connsiteX6" fmla="*/ 62985 w 169565"/>
                <a:gd name="connsiteY6" fmla="*/ 481094 h 481511"/>
                <a:gd name="connsiteX7" fmla="*/ 2660 w 169565"/>
                <a:gd name="connsiteY7" fmla="*/ 303294 h 481511"/>
                <a:gd name="connsiteX8" fmla="*/ 167760 w 169565"/>
                <a:gd name="connsiteY8" fmla="*/ 195344 h 481511"/>
                <a:gd name="connsiteX9" fmla="*/ 88385 w 169565"/>
                <a:gd name="connsiteY9" fmla="*/ 112794 h 481511"/>
                <a:gd name="connsiteX10" fmla="*/ 53460 w 169565"/>
                <a:gd name="connsiteY10" fmla="*/ 61994 h 481511"/>
                <a:gd name="connsiteX11" fmla="*/ 155060 w 169565"/>
                <a:gd name="connsiteY11" fmla="*/ 1669 h 48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565" h="481511">
                  <a:moveTo>
                    <a:pt x="155060" y="1669"/>
                  </a:moveTo>
                  <a:cubicBezTo>
                    <a:pt x="152943" y="12781"/>
                    <a:pt x="41818" y="95861"/>
                    <a:pt x="40760" y="128669"/>
                  </a:cubicBezTo>
                  <a:cubicBezTo>
                    <a:pt x="39702" y="161477"/>
                    <a:pt x="132835" y="165711"/>
                    <a:pt x="148710" y="198519"/>
                  </a:cubicBezTo>
                  <a:cubicBezTo>
                    <a:pt x="164585" y="231327"/>
                    <a:pt x="143947" y="309115"/>
                    <a:pt x="136010" y="325519"/>
                  </a:cubicBezTo>
                  <a:cubicBezTo>
                    <a:pt x="128072" y="341923"/>
                    <a:pt x="119606" y="292711"/>
                    <a:pt x="101085" y="296944"/>
                  </a:cubicBezTo>
                  <a:cubicBezTo>
                    <a:pt x="82564" y="301177"/>
                    <a:pt x="31235" y="320227"/>
                    <a:pt x="24885" y="350919"/>
                  </a:cubicBezTo>
                  <a:cubicBezTo>
                    <a:pt x="18535" y="381611"/>
                    <a:pt x="66689" y="489031"/>
                    <a:pt x="62985" y="481094"/>
                  </a:cubicBezTo>
                  <a:cubicBezTo>
                    <a:pt x="59281" y="473157"/>
                    <a:pt x="-14803" y="350919"/>
                    <a:pt x="2660" y="303294"/>
                  </a:cubicBezTo>
                  <a:cubicBezTo>
                    <a:pt x="20122" y="255669"/>
                    <a:pt x="153472" y="227094"/>
                    <a:pt x="167760" y="195344"/>
                  </a:cubicBezTo>
                  <a:cubicBezTo>
                    <a:pt x="182048" y="163594"/>
                    <a:pt x="107435" y="135019"/>
                    <a:pt x="88385" y="112794"/>
                  </a:cubicBezTo>
                  <a:cubicBezTo>
                    <a:pt x="69335" y="90569"/>
                    <a:pt x="42348" y="86336"/>
                    <a:pt x="53460" y="61994"/>
                  </a:cubicBezTo>
                  <a:cubicBezTo>
                    <a:pt x="64572" y="37652"/>
                    <a:pt x="157177" y="-9443"/>
                    <a:pt x="155060" y="1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FE80563E-FDCE-70F7-2D62-27E2AC0F9D4C}"/>
                </a:ext>
              </a:extLst>
            </p:cNvPr>
            <p:cNvSpPr/>
            <p:nvPr/>
          </p:nvSpPr>
          <p:spPr>
            <a:xfrm>
              <a:off x="3227523" y="1297548"/>
              <a:ext cx="642843" cy="1008761"/>
            </a:xfrm>
            <a:custGeom>
              <a:avLst/>
              <a:gdLst>
                <a:gd name="connsiteX0" fmla="*/ 641092 w 642843"/>
                <a:gd name="connsiteY0" fmla="*/ 11529 h 1008761"/>
                <a:gd name="connsiteX1" fmla="*/ 328477 w 642843"/>
                <a:gd name="connsiteY1" fmla="*/ 324144 h 1008761"/>
                <a:gd name="connsiteX2" fmla="*/ 265954 w 642843"/>
                <a:gd name="connsiteY2" fmla="*/ 476544 h 1008761"/>
                <a:gd name="connsiteX3" fmla="*/ 234692 w 642843"/>
                <a:gd name="connsiteY3" fmla="*/ 554698 h 1008761"/>
                <a:gd name="connsiteX4" fmla="*/ 293308 w 642843"/>
                <a:gd name="connsiteY4" fmla="*/ 668021 h 1008761"/>
                <a:gd name="connsiteX5" fmla="*/ 101831 w 642843"/>
                <a:gd name="connsiteY5" fmla="*/ 886852 h 1008761"/>
                <a:gd name="connsiteX6" fmla="*/ 4139 w 642843"/>
                <a:gd name="connsiteY6" fmla="*/ 1007990 h 1008761"/>
                <a:gd name="connsiteX7" fmla="*/ 234692 w 642843"/>
                <a:gd name="connsiteY7" fmla="*/ 832144 h 1008761"/>
                <a:gd name="connsiteX8" fmla="*/ 289400 w 642843"/>
                <a:gd name="connsiteY8" fmla="*/ 750083 h 1008761"/>
                <a:gd name="connsiteX9" fmla="*/ 215154 w 642843"/>
                <a:gd name="connsiteY9" fmla="*/ 468729 h 1008761"/>
                <a:gd name="connsiteX10" fmla="*/ 476969 w 642843"/>
                <a:gd name="connsiteY10" fmla="*/ 89683 h 1008761"/>
                <a:gd name="connsiteX11" fmla="*/ 457431 w 642843"/>
                <a:gd name="connsiteY11" fmla="*/ 66237 h 1008761"/>
                <a:gd name="connsiteX12" fmla="*/ 641092 w 642843"/>
                <a:gd name="connsiteY12" fmla="*/ 11529 h 100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843" h="1008761">
                  <a:moveTo>
                    <a:pt x="641092" y="11529"/>
                  </a:moveTo>
                  <a:cubicBezTo>
                    <a:pt x="619600" y="54514"/>
                    <a:pt x="391000" y="246642"/>
                    <a:pt x="328477" y="324144"/>
                  </a:cubicBezTo>
                  <a:cubicBezTo>
                    <a:pt x="265954" y="401646"/>
                    <a:pt x="281585" y="438118"/>
                    <a:pt x="265954" y="476544"/>
                  </a:cubicBezTo>
                  <a:cubicBezTo>
                    <a:pt x="250323" y="514970"/>
                    <a:pt x="230133" y="522785"/>
                    <a:pt x="234692" y="554698"/>
                  </a:cubicBezTo>
                  <a:cubicBezTo>
                    <a:pt x="239251" y="586611"/>
                    <a:pt x="315452" y="612662"/>
                    <a:pt x="293308" y="668021"/>
                  </a:cubicBezTo>
                  <a:cubicBezTo>
                    <a:pt x="271164" y="723380"/>
                    <a:pt x="150026" y="830191"/>
                    <a:pt x="101831" y="886852"/>
                  </a:cubicBezTo>
                  <a:cubicBezTo>
                    <a:pt x="53636" y="943513"/>
                    <a:pt x="-18004" y="1017108"/>
                    <a:pt x="4139" y="1007990"/>
                  </a:cubicBezTo>
                  <a:cubicBezTo>
                    <a:pt x="26282" y="998872"/>
                    <a:pt x="187149" y="875128"/>
                    <a:pt x="234692" y="832144"/>
                  </a:cubicBezTo>
                  <a:cubicBezTo>
                    <a:pt x="282235" y="789160"/>
                    <a:pt x="292656" y="810652"/>
                    <a:pt x="289400" y="750083"/>
                  </a:cubicBezTo>
                  <a:cubicBezTo>
                    <a:pt x="286144" y="689514"/>
                    <a:pt x="183892" y="578796"/>
                    <a:pt x="215154" y="468729"/>
                  </a:cubicBezTo>
                  <a:cubicBezTo>
                    <a:pt x="246415" y="358662"/>
                    <a:pt x="436589" y="156765"/>
                    <a:pt x="476969" y="89683"/>
                  </a:cubicBezTo>
                  <a:cubicBezTo>
                    <a:pt x="517349" y="22601"/>
                    <a:pt x="435287" y="73401"/>
                    <a:pt x="457431" y="66237"/>
                  </a:cubicBezTo>
                  <a:cubicBezTo>
                    <a:pt x="479575" y="59073"/>
                    <a:pt x="662584" y="-31456"/>
                    <a:pt x="641092" y="11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1255BAB5-9AFB-6FEA-3DE6-C2490B4D0609}"/>
                </a:ext>
              </a:extLst>
            </p:cNvPr>
            <p:cNvSpPr/>
            <p:nvPr/>
          </p:nvSpPr>
          <p:spPr>
            <a:xfrm>
              <a:off x="3215939" y="1480318"/>
              <a:ext cx="371199" cy="782373"/>
            </a:xfrm>
            <a:custGeom>
              <a:avLst/>
              <a:gdLst>
                <a:gd name="connsiteX0" fmla="*/ 367415 w 371199"/>
                <a:gd name="connsiteY0" fmla="*/ 4605 h 782373"/>
                <a:gd name="connsiteX1" fmla="*/ 54799 w 371199"/>
                <a:gd name="connsiteY1" fmla="*/ 457897 h 782373"/>
                <a:gd name="connsiteX2" fmla="*/ 105599 w 371199"/>
                <a:gd name="connsiteY2" fmla="*/ 465713 h 782373"/>
                <a:gd name="connsiteX3" fmla="*/ 43076 w 371199"/>
                <a:gd name="connsiteY3" fmla="*/ 680636 h 782373"/>
                <a:gd name="connsiteX4" fmla="*/ 218923 w 371199"/>
                <a:gd name="connsiteY4" fmla="*/ 563405 h 782373"/>
                <a:gd name="connsiteX5" fmla="*/ 92 w 371199"/>
                <a:gd name="connsiteY5" fmla="*/ 782236 h 782373"/>
                <a:gd name="connsiteX6" fmla="*/ 250184 w 371199"/>
                <a:gd name="connsiteY6" fmla="*/ 594667 h 782373"/>
                <a:gd name="connsiteX7" fmla="*/ 187661 w 371199"/>
                <a:gd name="connsiteY7" fmla="*/ 489159 h 782373"/>
                <a:gd name="connsiteX8" fmla="*/ 199384 w 371199"/>
                <a:gd name="connsiteY8" fmla="*/ 364113 h 782373"/>
                <a:gd name="connsiteX9" fmla="*/ 121230 w 371199"/>
                <a:gd name="connsiteY9" fmla="*/ 336759 h 782373"/>
                <a:gd name="connsiteX10" fmla="*/ 316615 w 371199"/>
                <a:gd name="connsiteY10" fmla="*/ 106205 h 782373"/>
                <a:gd name="connsiteX11" fmla="*/ 70430 w 371199"/>
                <a:gd name="connsiteY11" fmla="*/ 657190 h 782373"/>
                <a:gd name="connsiteX12" fmla="*/ 218923 w 371199"/>
                <a:gd name="connsiteY12" fmla="*/ 246882 h 782373"/>
                <a:gd name="connsiteX13" fmla="*/ 367415 w 371199"/>
                <a:gd name="connsiteY13" fmla="*/ 4605 h 7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199" h="782373">
                  <a:moveTo>
                    <a:pt x="367415" y="4605"/>
                  </a:moveTo>
                  <a:cubicBezTo>
                    <a:pt x="340061" y="39774"/>
                    <a:pt x="98435" y="381046"/>
                    <a:pt x="54799" y="457897"/>
                  </a:cubicBezTo>
                  <a:cubicBezTo>
                    <a:pt x="11163" y="534748"/>
                    <a:pt x="107553" y="428590"/>
                    <a:pt x="105599" y="465713"/>
                  </a:cubicBezTo>
                  <a:cubicBezTo>
                    <a:pt x="103645" y="502836"/>
                    <a:pt x="24189" y="664354"/>
                    <a:pt x="43076" y="680636"/>
                  </a:cubicBezTo>
                  <a:cubicBezTo>
                    <a:pt x="61963" y="696918"/>
                    <a:pt x="226087" y="546472"/>
                    <a:pt x="218923" y="563405"/>
                  </a:cubicBezTo>
                  <a:cubicBezTo>
                    <a:pt x="211759" y="580338"/>
                    <a:pt x="-5118" y="777026"/>
                    <a:pt x="92" y="782236"/>
                  </a:cubicBezTo>
                  <a:cubicBezTo>
                    <a:pt x="5302" y="787446"/>
                    <a:pt x="218923" y="643513"/>
                    <a:pt x="250184" y="594667"/>
                  </a:cubicBezTo>
                  <a:cubicBezTo>
                    <a:pt x="281445" y="545821"/>
                    <a:pt x="196128" y="527585"/>
                    <a:pt x="187661" y="489159"/>
                  </a:cubicBezTo>
                  <a:cubicBezTo>
                    <a:pt x="179194" y="450733"/>
                    <a:pt x="210456" y="389513"/>
                    <a:pt x="199384" y="364113"/>
                  </a:cubicBezTo>
                  <a:cubicBezTo>
                    <a:pt x="188312" y="338713"/>
                    <a:pt x="101691" y="379744"/>
                    <a:pt x="121230" y="336759"/>
                  </a:cubicBezTo>
                  <a:cubicBezTo>
                    <a:pt x="140769" y="293774"/>
                    <a:pt x="325082" y="52800"/>
                    <a:pt x="316615" y="106205"/>
                  </a:cubicBezTo>
                  <a:cubicBezTo>
                    <a:pt x="308148" y="159610"/>
                    <a:pt x="86712" y="633744"/>
                    <a:pt x="70430" y="657190"/>
                  </a:cubicBezTo>
                  <a:cubicBezTo>
                    <a:pt x="54148" y="680636"/>
                    <a:pt x="171379" y="349785"/>
                    <a:pt x="218923" y="246882"/>
                  </a:cubicBezTo>
                  <a:cubicBezTo>
                    <a:pt x="266467" y="143979"/>
                    <a:pt x="394769" y="-30564"/>
                    <a:pt x="367415" y="4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1A6F4F1A-AB58-F0E4-FA23-3A1A832CE446}"/>
                </a:ext>
              </a:extLst>
            </p:cNvPr>
            <p:cNvSpPr/>
            <p:nvPr/>
          </p:nvSpPr>
          <p:spPr>
            <a:xfrm>
              <a:off x="3259009" y="843905"/>
              <a:ext cx="828720" cy="1114684"/>
            </a:xfrm>
            <a:custGeom>
              <a:avLst/>
              <a:gdLst>
                <a:gd name="connsiteX0" fmla="*/ 828437 w 828720"/>
                <a:gd name="connsiteY0" fmla="*/ 157 h 1114684"/>
                <a:gd name="connsiteX1" fmla="*/ 195391 w 828720"/>
                <a:gd name="connsiteY1" fmla="*/ 113480 h 1114684"/>
                <a:gd name="connsiteX2" fmla="*/ 351699 w 828720"/>
                <a:gd name="connsiteY2" fmla="*/ 90033 h 1114684"/>
                <a:gd name="connsiteX3" fmla="*/ 425945 w 828720"/>
                <a:gd name="connsiteY3" fmla="*/ 136926 h 1114684"/>
                <a:gd name="connsiteX4" fmla="*/ 113329 w 828720"/>
                <a:gd name="connsiteY4" fmla="*/ 250249 h 1114684"/>
                <a:gd name="connsiteX5" fmla="*/ 277453 w 828720"/>
                <a:gd name="connsiteY5" fmla="*/ 215080 h 1114684"/>
                <a:gd name="connsiteX6" fmla="*/ 105514 w 828720"/>
                <a:gd name="connsiteY6" fmla="*/ 394833 h 1114684"/>
                <a:gd name="connsiteX7" fmla="*/ 191483 w 828720"/>
                <a:gd name="connsiteY7" fmla="*/ 371387 h 1114684"/>
                <a:gd name="connsiteX8" fmla="*/ 109422 w 828720"/>
                <a:gd name="connsiteY8" fmla="*/ 648833 h 1114684"/>
                <a:gd name="connsiteX9" fmla="*/ 152406 w 828720"/>
                <a:gd name="connsiteY9" fmla="*/ 570680 h 1114684"/>
                <a:gd name="connsiteX10" fmla="*/ 93791 w 828720"/>
                <a:gd name="connsiteY10" fmla="*/ 715264 h 1114684"/>
                <a:gd name="connsiteX11" fmla="*/ 144591 w 828720"/>
                <a:gd name="connsiteY11" fmla="*/ 672280 h 1114684"/>
                <a:gd name="connsiteX12" fmla="*/ 23453 w 828720"/>
                <a:gd name="connsiteY12" fmla="*/ 957541 h 1114684"/>
                <a:gd name="connsiteX13" fmla="*/ 58622 w 828720"/>
                <a:gd name="connsiteY13" fmla="*/ 938003 h 1114684"/>
                <a:gd name="connsiteX14" fmla="*/ 6 w 828720"/>
                <a:gd name="connsiteY14" fmla="*/ 1113849 h 1114684"/>
                <a:gd name="connsiteX15" fmla="*/ 54714 w 828720"/>
                <a:gd name="connsiteY15" fmla="*/ 980987 h 1114684"/>
                <a:gd name="connsiteX16" fmla="*/ 31268 w 828720"/>
                <a:gd name="connsiteY16" fmla="*/ 504249 h 1114684"/>
                <a:gd name="connsiteX17" fmla="*/ 144591 w 828720"/>
                <a:gd name="connsiteY17" fmla="*/ 168187 h 1114684"/>
                <a:gd name="connsiteX18" fmla="*/ 183668 w 828720"/>
                <a:gd name="connsiteY18" fmla="*/ 230710 h 1114684"/>
                <a:gd name="connsiteX19" fmla="*/ 316529 w 828720"/>
                <a:gd name="connsiteY19" fmla="*/ 129110 h 1114684"/>
                <a:gd name="connsiteX20" fmla="*/ 277453 w 828720"/>
                <a:gd name="connsiteY20" fmla="*/ 90033 h 1114684"/>
                <a:gd name="connsiteX21" fmla="*/ 828437 w 828720"/>
                <a:gd name="connsiteY21" fmla="*/ 157 h 111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8720" h="1114684">
                  <a:moveTo>
                    <a:pt x="828437" y="157"/>
                  </a:moveTo>
                  <a:cubicBezTo>
                    <a:pt x="814760" y="4065"/>
                    <a:pt x="274847" y="98501"/>
                    <a:pt x="195391" y="113480"/>
                  </a:cubicBezTo>
                  <a:cubicBezTo>
                    <a:pt x="115935" y="128459"/>
                    <a:pt x="313273" y="86125"/>
                    <a:pt x="351699" y="90033"/>
                  </a:cubicBezTo>
                  <a:cubicBezTo>
                    <a:pt x="390125" y="93941"/>
                    <a:pt x="465673" y="110223"/>
                    <a:pt x="425945" y="136926"/>
                  </a:cubicBezTo>
                  <a:cubicBezTo>
                    <a:pt x="386217" y="163629"/>
                    <a:pt x="138078" y="237223"/>
                    <a:pt x="113329" y="250249"/>
                  </a:cubicBezTo>
                  <a:cubicBezTo>
                    <a:pt x="88580" y="263275"/>
                    <a:pt x="278755" y="190983"/>
                    <a:pt x="277453" y="215080"/>
                  </a:cubicBezTo>
                  <a:cubicBezTo>
                    <a:pt x="276151" y="239177"/>
                    <a:pt x="119842" y="368782"/>
                    <a:pt x="105514" y="394833"/>
                  </a:cubicBezTo>
                  <a:cubicBezTo>
                    <a:pt x="91186" y="420884"/>
                    <a:pt x="190832" y="329054"/>
                    <a:pt x="191483" y="371387"/>
                  </a:cubicBezTo>
                  <a:cubicBezTo>
                    <a:pt x="192134" y="413720"/>
                    <a:pt x="115935" y="615618"/>
                    <a:pt x="109422" y="648833"/>
                  </a:cubicBezTo>
                  <a:cubicBezTo>
                    <a:pt x="102909" y="682048"/>
                    <a:pt x="155011" y="559608"/>
                    <a:pt x="152406" y="570680"/>
                  </a:cubicBezTo>
                  <a:cubicBezTo>
                    <a:pt x="149801" y="581752"/>
                    <a:pt x="95093" y="698331"/>
                    <a:pt x="93791" y="715264"/>
                  </a:cubicBezTo>
                  <a:cubicBezTo>
                    <a:pt x="92489" y="732197"/>
                    <a:pt x="156314" y="631901"/>
                    <a:pt x="144591" y="672280"/>
                  </a:cubicBezTo>
                  <a:cubicBezTo>
                    <a:pt x="132868" y="712659"/>
                    <a:pt x="37781" y="913254"/>
                    <a:pt x="23453" y="957541"/>
                  </a:cubicBezTo>
                  <a:cubicBezTo>
                    <a:pt x="9125" y="1001828"/>
                    <a:pt x="62530" y="911952"/>
                    <a:pt x="58622" y="938003"/>
                  </a:cubicBezTo>
                  <a:cubicBezTo>
                    <a:pt x="54714" y="964054"/>
                    <a:pt x="657" y="1106685"/>
                    <a:pt x="6" y="1113849"/>
                  </a:cubicBezTo>
                  <a:cubicBezTo>
                    <a:pt x="-645" y="1121013"/>
                    <a:pt x="49504" y="1082587"/>
                    <a:pt x="54714" y="980987"/>
                  </a:cubicBezTo>
                  <a:cubicBezTo>
                    <a:pt x="59924" y="879387"/>
                    <a:pt x="16289" y="639716"/>
                    <a:pt x="31268" y="504249"/>
                  </a:cubicBezTo>
                  <a:cubicBezTo>
                    <a:pt x="46247" y="368782"/>
                    <a:pt x="119191" y="213777"/>
                    <a:pt x="144591" y="168187"/>
                  </a:cubicBezTo>
                  <a:cubicBezTo>
                    <a:pt x="169991" y="122597"/>
                    <a:pt x="155012" y="237223"/>
                    <a:pt x="183668" y="230710"/>
                  </a:cubicBezTo>
                  <a:cubicBezTo>
                    <a:pt x="212324" y="224197"/>
                    <a:pt x="300898" y="152556"/>
                    <a:pt x="316529" y="129110"/>
                  </a:cubicBezTo>
                  <a:cubicBezTo>
                    <a:pt x="332160" y="105664"/>
                    <a:pt x="197345" y="114130"/>
                    <a:pt x="277453" y="90033"/>
                  </a:cubicBezTo>
                  <a:cubicBezTo>
                    <a:pt x="357561" y="65936"/>
                    <a:pt x="842114" y="-3751"/>
                    <a:pt x="828437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C9BD3FED-48AE-7162-94DE-61C0F5482983}"/>
                </a:ext>
              </a:extLst>
            </p:cNvPr>
            <p:cNvSpPr/>
            <p:nvPr/>
          </p:nvSpPr>
          <p:spPr>
            <a:xfrm>
              <a:off x="3618293" y="730702"/>
              <a:ext cx="1598862" cy="665201"/>
            </a:xfrm>
            <a:custGeom>
              <a:avLst/>
              <a:gdLst>
                <a:gd name="connsiteX0" fmla="*/ 656722 w 1598862"/>
                <a:gd name="connsiteY0" fmla="*/ 265760 h 665201"/>
                <a:gd name="connsiteX1" fmla="*/ 168261 w 1598862"/>
                <a:gd name="connsiteY1" fmla="*/ 136806 h 665201"/>
                <a:gd name="connsiteX2" fmla="*/ 570753 w 1598862"/>
                <a:gd name="connsiteY2" fmla="*/ 93821 h 665201"/>
                <a:gd name="connsiteX3" fmla="*/ 590292 w 1598862"/>
                <a:gd name="connsiteY3" fmla="*/ 36 h 665201"/>
                <a:gd name="connsiteX4" fmla="*/ 789584 w 1598862"/>
                <a:gd name="connsiteY4" fmla="*/ 82098 h 665201"/>
                <a:gd name="connsiteX5" fmla="*/ 719245 w 1598862"/>
                <a:gd name="connsiteY5" fmla="*/ 35206 h 665201"/>
                <a:gd name="connsiteX6" fmla="*/ 1117830 w 1598862"/>
                <a:gd name="connsiteY6" fmla="*/ 136806 h 665201"/>
                <a:gd name="connsiteX7" fmla="*/ 977153 w 1598862"/>
                <a:gd name="connsiteY7" fmla="*/ 54744 h 665201"/>
                <a:gd name="connsiteX8" fmla="*/ 1321030 w 1598862"/>
                <a:gd name="connsiteY8" fmla="*/ 226683 h 665201"/>
                <a:gd name="connsiteX9" fmla="*/ 1078753 w 1598862"/>
                <a:gd name="connsiteY9" fmla="*/ 19575 h 665201"/>
                <a:gd name="connsiteX10" fmla="*/ 1078753 w 1598862"/>
                <a:gd name="connsiteY10" fmla="*/ 19575 h 665201"/>
                <a:gd name="connsiteX11" fmla="*/ 1578938 w 1598862"/>
                <a:gd name="connsiteY11" fmla="*/ 375175 h 665201"/>
                <a:gd name="connsiteX12" fmla="*/ 1348384 w 1598862"/>
                <a:gd name="connsiteY12" fmla="*/ 281390 h 665201"/>
                <a:gd name="connsiteX13" fmla="*/ 1598476 w 1598862"/>
                <a:gd name="connsiteY13" fmla="*/ 664344 h 665201"/>
                <a:gd name="connsiteX14" fmla="*/ 1278045 w 1598862"/>
                <a:gd name="connsiteY14" fmla="*/ 375175 h 665201"/>
                <a:gd name="connsiteX15" fmla="*/ 250322 w 1598862"/>
                <a:gd name="connsiteY15" fmla="*/ 46929 h 665201"/>
                <a:gd name="connsiteX16" fmla="*/ 281584 w 1598862"/>
                <a:gd name="connsiteY16" fmla="*/ 105544 h 665201"/>
                <a:gd name="connsiteX17" fmla="*/ 8045 w 1598862"/>
                <a:gd name="connsiteY17" fmla="*/ 144621 h 665201"/>
                <a:gd name="connsiteX18" fmla="*/ 656722 w 1598862"/>
                <a:gd name="connsiteY18" fmla="*/ 265760 h 6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8862" h="665201">
                  <a:moveTo>
                    <a:pt x="656722" y="265760"/>
                  </a:moveTo>
                  <a:cubicBezTo>
                    <a:pt x="683425" y="264457"/>
                    <a:pt x="182589" y="165462"/>
                    <a:pt x="168261" y="136806"/>
                  </a:cubicBezTo>
                  <a:cubicBezTo>
                    <a:pt x="153933" y="108149"/>
                    <a:pt x="500414" y="116616"/>
                    <a:pt x="570753" y="93821"/>
                  </a:cubicBezTo>
                  <a:cubicBezTo>
                    <a:pt x="641092" y="71026"/>
                    <a:pt x="553820" y="1990"/>
                    <a:pt x="590292" y="36"/>
                  </a:cubicBezTo>
                  <a:cubicBezTo>
                    <a:pt x="626764" y="-1918"/>
                    <a:pt x="768092" y="76236"/>
                    <a:pt x="789584" y="82098"/>
                  </a:cubicBezTo>
                  <a:cubicBezTo>
                    <a:pt x="811076" y="87960"/>
                    <a:pt x="664538" y="26088"/>
                    <a:pt x="719245" y="35206"/>
                  </a:cubicBezTo>
                  <a:cubicBezTo>
                    <a:pt x="773952" y="44324"/>
                    <a:pt x="1074845" y="133550"/>
                    <a:pt x="1117830" y="136806"/>
                  </a:cubicBezTo>
                  <a:cubicBezTo>
                    <a:pt x="1160815" y="140062"/>
                    <a:pt x="943286" y="39765"/>
                    <a:pt x="977153" y="54744"/>
                  </a:cubicBezTo>
                  <a:cubicBezTo>
                    <a:pt x="1011020" y="69723"/>
                    <a:pt x="1304097" y="232544"/>
                    <a:pt x="1321030" y="226683"/>
                  </a:cubicBezTo>
                  <a:cubicBezTo>
                    <a:pt x="1337963" y="220822"/>
                    <a:pt x="1078753" y="19575"/>
                    <a:pt x="1078753" y="19575"/>
                  </a:cubicBezTo>
                  <a:lnTo>
                    <a:pt x="1078753" y="19575"/>
                  </a:lnTo>
                  <a:cubicBezTo>
                    <a:pt x="1162117" y="78842"/>
                    <a:pt x="1534000" y="331539"/>
                    <a:pt x="1578938" y="375175"/>
                  </a:cubicBezTo>
                  <a:cubicBezTo>
                    <a:pt x="1623876" y="418811"/>
                    <a:pt x="1345128" y="233195"/>
                    <a:pt x="1348384" y="281390"/>
                  </a:cubicBezTo>
                  <a:cubicBezTo>
                    <a:pt x="1351640" y="329585"/>
                    <a:pt x="1610199" y="648713"/>
                    <a:pt x="1598476" y="664344"/>
                  </a:cubicBezTo>
                  <a:cubicBezTo>
                    <a:pt x="1586753" y="679975"/>
                    <a:pt x="1502737" y="478077"/>
                    <a:pt x="1278045" y="375175"/>
                  </a:cubicBezTo>
                  <a:cubicBezTo>
                    <a:pt x="1053353" y="272273"/>
                    <a:pt x="416399" y="91867"/>
                    <a:pt x="250322" y="46929"/>
                  </a:cubicBezTo>
                  <a:cubicBezTo>
                    <a:pt x="84245" y="1991"/>
                    <a:pt x="321963" y="89262"/>
                    <a:pt x="281584" y="105544"/>
                  </a:cubicBezTo>
                  <a:cubicBezTo>
                    <a:pt x="241205" y="121826"/>
                    <a:pt x="-51873" y="117918"/>
                    <a:pt x="8045" y="144621"/>
                  </a:cubicBezTo>
                  <a:cubicBezTo>
                    <a:pt x="67963" y="171324"/>
                    <a:pt x="630019" y="267063"/>
                    <a:pt x="656722" y="265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9C913FF3-A9A4-592A-B2E0-8055BBDBB79F}"/>
                </a:ext>
              </a:extLst>
            </p:cNvPr>
            <p:cNvSpPr/>
            <p:nvPr/>
          </p:nvSpPr>
          <p:spPr>
            <a:xfrm>
              <a:off x="3758989" y="1180093"/>
              <a:ext cx="617898" cy="445958"/>
            </a:xfrm>
            <a:custGeom>
              <a:avLst/>
              <a:gdLst>
                <a:gd name="connsiteX0" fmla="*/ 613719 w 617898"/>
                <a:gd name="connsiteY0" fmla="*/ 7845 h 445958"/>
                <a:gd name="connsiteX1" fmla="*/ 148703 w 617898"/>
                <a:gd name="connsiteY1" fmla="*/ 289199 h 445958"/>
                <a:gd name="connsiteX2" fmla="*/ 90088 w 617898"/>
                <a:gd name="connsiteY2" fmla="*/ 441599 h 445958"/>
                <a:gd name="connsiteX3" fmla="*/ 254211 w 617898"/>
                <a:gd name="connsiteY3" fmla="*/ 125076 h 445958"/>
                <a:gd name="connsiteX4" fmla="*/ 211 w 617898"/>
                <a:gd name="connsiteY4" fmla="*/ 238399 h 445958"/>
                <a:gd name="connsiteX5" fmla="*/ 207319 w 617898"/>
                <a:gd name="connsiteY5" fmla="*/ 74276 h 445958"/>
                <a:gd name="connsiteX6" fmla="*/ 23657 w 617898"/>
                <a:gd name="connsiteY6" fmla="*/ 113353 h 445958"/>
                <a:gd name="connsiteX7" fmla="*/ 258119 w 617898"/>
                <a:gd name="connsiteY7" fmla="*/ 89907 h 445958"/>
                <a:gd name="connsiteX8" fmla="*/ 371442 w 617898"/>
                <a:gd name="connsiteY8" fmla="*/ 78184 h 445958"/>
                <a:gd name="connsiteX9" fmla="*/ 613719 w 617898"/>
                <a:gd name="connsiteY9" fmla="*/ 7845 h 44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898" h="445958">
                  <a:moveTo>
                    <a:pt x="613719" y="7845"/>
                  </a:moveTo>
                  <a:cubicBezTo>
                    <a:pt x="576596" y="43014"/>
                    <a:pt x="235975" y="216907"/>
                    <a:pt x="148703" y="289199"/>
                  </a:cubicBezTo>
                  <a:cubicBezTo>
                    <a:pt x="61431" y="361491"/>
                    <a:pt x="72503" y="468953"/>
                    <a:pt x="90088" y="441599"/>
                  </a:cubicBezTo>
                  <a:cubicBezTo>
                    <a:pt x="107673" y="414245"/>
                    <a:pt x="269190" y="158943"/>
                    <a:pt x="254211" y="125076"/>
                  </a:cubicBezTo>
                  <a:cubicBezTo>
                    <a:pt x="239232" y="91209"/>
                    <a:pt x="8026" y="246866"/>
                    <a:pt x="211" y="238399"/>
                  </a:cubicBezTo>
                  <a:cubicBezTo>
                    <a:pt x="-7604" y="229932"/>
                    <a:pt x="203411" y="95117"/>
                    <a:pt x="207319" y="74276"/>
                  </a:cubicBezTo>
                  <a:cubicBezTo>
                    <a:pt x="211227" y="53435"/>
                    <a:pt x="15190" y="110748"/>
                    <a:pt x="23657" y="113353"/>
                  </a:cubicBezTo>
                  <a:cubicBezTo>
                    <a:pt x="32124" y="115958"/>
                    <a:pt x="258119" y="89907"/>
                    <a:pt x="258119" y="89907"/>
                  </a:cubicBezTo>
                  <a:cubicBezTo>
                    <a:pt x="316083" y="84046"/>
                    <a:pt x="312827" y="89907"/>
                    <a:pt x="371442" y="78184"/>
                  </a:cubicBezTo>
                  <a:cubicBezTo>
                    <a:pt x="430057" y="66461"/>
                    <a:pt x="650842" y="-27324"/>
                    <a:pt x="613719" y="7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75E71AD1-3EAF-E8B7-E3DB-0C6FE1070D6B}"/>
                </a:ext>
              </a:extLst>
            </p:cNvPr>
            <p:cNvSpPr/>
            <p:nvPr/>
          </p:nvSpPr>
          <p:spPr>
            <a:xfrm>
              <a:off x="4153117" y="1243552"/>
              <a:ext cx="1125908" cy="838838"/>
            </a:xfrm>
            <a:custGeom>
              <a:avLst/>
              <a:gdLst>
                <a:gd name="connsiteX0" fmla="*/ 760 w 1125908"/>
                <a:gd name="connsiteY0" fmla="*/ 30356 h 838838"/>
                <a:gd name="connsiteX1" fmla="*/ 614268 w 1125908"/>
                <a:gd name="connsiteY1" fmla="*/ 135863 h 838838"/>
                <a:gd name="connsiteX2" fmla="*/ 688514 w 1125908"/>
                <a:gd name="connsiteY2" fmla="*/ 155402 h 838838"/>
                <a:gd name="connsiteX3" fmla="*/ 692421 w 1125908"/>
                <a:gd name="connsiteY3" fmla="*/ 30356 h 838838"/>
                <a:gd name="connsiteX4" fmla="*/ 907345 w 1125908"/>
                <a:gd name="connsiteY4" fmla="*/ 245279 h 838838"/>
                <a:gd name="connsiteX5" fmla="*/ 985498 w 1125908"/>
                <a:gd name="connsiteY5" fmla="*/ 276540 h 838838"/>
                <a:gd name="connsiteX6" fmla="*/ 1118360 w 1125908"/>
                <a:gd name="connsiteY6" fmla="*/ 518817 h 838838"/>
                <a:gd name="connsiteX7" fmla="*/ 1106637 w 1125908"/>
                <a:gd name="connsiteY7" fmla="*/ 475833 h 838838"/>
                <a:gd name="connsiteX8" fmla="*/ 1083191 w 1125908"/>
                <a:gd name="connsiteY8" fmla="*/ 780633 h 838838"/>
                <a:gd name="connsiteX9" fmla="*/ 1067560 w 1125908"/>
                <a:gd name="connsiteY9" fmla="*/ 807986 h 838838"/>
                <a:gd name="connsiteX10" fmla="*/ 1059745 w 1125908"/>
                <a:gd name="connsiteY10" fmla="*/ 440663 h 838838"/>
                <a:gd name="connsiteX11" fmla="*/ 825283 w 1125908"/>
                <a:gd name="connsiteY11" fmla="*/ 112417 h 838838"/>
                <a:gd name="connsiteX12" fmla="*/ 469683 w 1125908"/>
                <a:gd name="connsiteY12" fmla="*/ 10817 h 838838"/>
                <a:gd name="connsiteX13" fmla="*/ 794021 w 1125908"/>
                <a:gd name="connsiteY13" fmla="*/ 339063 h 838838"/>
                <a:gd name="connsiteX14" fmla="*/ 766668 w 1125908"/>
                <a:gd name="connsiteY14" fmla="*/ 382048 h 838838"/>
                <a:gd name="connsiteX15" fmla="*/ 493129 w 1125908"/>
                <a:gd name="connsiteY15" fmla="*/ 120233 h 838838"/>
                <a:gd name="connsiteX16" fmla="*/ 760 w 1125908"/>
                <a:gd name="connsiteY16" fmla="*/ 30356 h 83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5908" h="838838">
                  <a:moveTo>
                    <a:pt x="760" y="30356"/>
                  </a:moveTo>
                  <a:cubicBezTo>
                    <a:pt x="20950" y="32961"/>
                    <a:pt x="499642" y="115022"/>
                    <a:pt x="614268" y="135863"/>
                  </a:cubicBezTo>
                  <a:cubicBezTo>
                    <a:pt x="728894" y="156704"/>
                    <a:pt x="675489" y="172986"/>
                    <a:pt x="688514" y="155402"/>
                  </a:cubicBezTo>
                  <a:cubicBezTo>
                    <a:pt x="701539" y="137818"/>
                    <a:pt x="655949" y="15377"/>
                    <a:pt x="692421" y="30356"/>
                  </a:cubicBezTo>
                  <a:cubicBezTo>
                    <a:pt x="728893" y="45335"/>
                    <a:pt x="858499" y="204248"/>
                    <a:pt x="907345" y="245279"/>
                  </a:cubicBezTo>
                  <a:cubicBezTo>
                    <a:pt x="956191" y="286310"/>
                    <a:pt x="950329" y="230950"/>
                    <a:pt x="985498" y="276540"/>
                  </a:cubicBezTo>
                  <a:cubicBezTo>
                    <a:pt x="1020667" y="322130"/>
                    <a:pt x="1098170" y="485602"/>
                    <a:pt x="1118360" y="518817"/>
                  </a:cubicBezTo>
                  <a:cubicBezTo>
                    <a:pt x="1138550" y="552033"/>
                    <a:pt x="1112498" y="432197"/>
                    <a:pt x="1106637" y="475833"/>
                  </a:cubicBezTo>
                  <a:cubicBezTo>
                    <a:pt x="1100776" y="519469"/>
                    <a:pt x="1089704" y="725274"/>
                    <a:pt x="1083191" y="780633"/>
                  </a:cubicBezTo>
                  <a:cubicBezTo>
                    <a:pt x="1076678" y="835992"/>
                    <a:pt x="1071468" y="864648"/>
                    <a:pt x="1067560" y="807986"/>
                  </a:cubicBezTo>
                  <a:cubicBezTo>
                    <a:pt x="1063652" y="751324"/>
                    <a:pt x="1100124" y="556591"/>
                    <a:pt x="1059745" y="440663"/>
                  </a:cubicBezTo>
                  <a:cubicBezTo>
                    <a:pt x="1019366" y="324735"/>
                    <a:pt x="923627" y="184058"/>
                    <a:pt x="825283" y="112417"/>
                  </a:cubicBezTo>
                  <a:cubicBezTo>
                    <a:pt x="726939" y="40776"/>
                    <a:pt x="474893" y="-26957"/>
                    <a:pt x="469683" y="10817"/>
                  </a:cubicBezTo>
                  <a:cubicBezTo>
                    <a:pt x="464473" y="48591"/>
                    <a:pt x="744524" y="277191"/>
                    <a:pt x="794021" y="339063"/>
                  </a:cubicBezTo>
                  <a:cubicBezTo>
                    <a:pt x="843518" y="400935"/>
                    <a:pt x="816817" y="418520"/>
                    <a:pt x="766668" y="382048"/>
                  </a:cubicBezTo>
                  <a:cubicBezTo>
                    <a:pt x="716519" y="345576"/>
                    <a:pt x="618175" y="176243"/>
                    <a:pt x="493129" y="120233"/>
                  </a:cubicBezTo>
                  <a:cubicBezTo>
                    <a:pt x="368083" y="64223"/>
                    <a:pt x="-19430" y="27751"/>
                    <a:pt x="760" y="30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5650586F-61F7-74C5-5D47-9153988C90BF}"/>
                </a:ext>
              </a:extLst>
            </p:cNvPr>
            <p:cNvSpPr/>
            <p:nvPr/>
          </p:nvSpPr>
          <p:spPr>
            <a:xfrm>
              <a:off x="4681846" y="1124111"/>
              <a:ext cx="769437" cy="1147077"/>
            </a:xfrm>
            <a:custGeom>
              <a:avLst/>
              <a:gdLst>
                <a:gd name="connsiteX0" fmla="*/ 26923 w 769437"/>
                <a:gd name="connsiteY0" fmla="*/ 9120 h 1147077"/>
                <a:gd name="connsiteX1" fmla="*/ 480216 w 769437"/>
                <a:gd name="connsiteY1" fmla="*/ 32566 h 1147077"/>
                <a:gd name="connsiteX2" fmla="*/ 413785 w 769437"/>
                <a:gd name="connsiteY2" fmla="*/ 102904 h 1147077"/>
                <a:gd name="connsiteX3" fmla="*/ 585723 w 769437"/>
                <a:gd name="connsiteY3" fmla="*/ 149797 h 1147077"/>
                <a:gd name="connsiteX4" fmla="*/ 691231 w 769437"/>
                <a:gd name="connsiteY4" fmla="*/ 388166 h 1147077"/>
                <a:gd name="connsiteX5" fmla="*/ 679508 w 769437"/>
                <a:gd name="connsiteY5" fmla="*/ 399889 h 1147077"/>
                <a:gd name="connsiteX6" fmla="*/ 652154 w 769437"/>
                <a:gd name="connsiteY6" fmla="*/ 442874 h 1147077"/>
                <a:gd name="connsiteX7" fmla="*/ 710769 w 769437"/>
                <a:gd name="connsiteY7" fmla="*/ 536658 h 1147077"/>
                <a:gd name="connsiteX8" fmla="*/ 613077 w 769437"/>
                <a:gd name="connsiteY8" fmla="*/ 845366 h 1147077"/>
                <a:gd name="connsiteX9" fmla="*/ 683416 w 769437"/>
                <a:gd name="connsiteY9" fmla="*/ 868812 h 1147077"/>
                <a:gd name="connsiteX10" fmla="*/ 769385 w 769437"/>
                <a:gd name="connsiteY10" fmla="*/ 1146258 h 1147077"/>
                <a:gd name="connsiteX11" fmla="*/ 695139 w 769437"/>
                <a:gd name="connsiteY11" fmla="*/ 931335 h 1147077"/>
                <a:gd name="connsiteX12" fmla="*/ 632616 w 769437"/>
                <a:gd name="connsiteY12" fmla="*/ 333458 h 1147077"/>
                <a:gd name="connsiteX13" fmla="*/ 652154 w 769437"/>
                <a:gd name="connsiteY13" fmla="*/ 333458 h 1147077"/>
                <a:gd name="connsiteX14" fmla="*/ 323908 w 769437"/>
                <a:gd name="connsiteY14" fmla="*/ 138074 h 1147077"/>
                <a:gd name="connsiteX15" fmla="*/ 226216 w 769437"/>
                <a:gd name="connsiteY15" fmla="*/ 98997 h 1147077"/>
                <a:gd name="connsiteX16" fmla="*/ 398154 w 769437"/>
                <a:gd name="connsiteY16" fmla="*/ 79458 h 1147077"/>
                <a:gd name="connsiteX17" fmla="*/ 89446 w 769437"/>
                <a:gd name="connsiteY17" fmla="*/ 5212 h 1147077"/>
                <a:gd name="connsiteX18" fmla="*/ 26923 w 769437"/>
                <a:gd name="connsiteY18" fmla="*/ 9120 h 114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437" h="1147077">
                  <a:moveTo>
                    <a:pt x="26923" y="9120"/>
                  </a:moveTo>
                  <a:cubicBezTo>
                    <a:pt x="92051" y="13679"/>
                    <a:pt x="415739" y="16935"/>
                    <a:pt x="480216" y="32566"/>
                  </a:cubicBezTo>
                  <a:cubicBezTo>
                    <a:pt x="544693" y="48197"/>
                    <a:pt x="396201" y="83366"/>
                    <a:pt x="413785" y="102904"/>
                  </a:cubicBezTo>
                  <a:cubicBezTo>
                    <a:pt x="431369" y="122442"/>
                    <a:pt x="539482" y="102253"/>
                    <a:pt x="585723" y="149797"/>
                  </a:cubicBezTo>
                  <a:cubicBezTo>
                    <a:pt x="631964" y="197341"/>
                    <a:pt x="675600" y="346484"/>
                    <a:pt x="691231" y="388166"/>
                  </a:cubicBezTo>
                  <a:cubicBezTo>
                    <a:pt x="706862" y="429848"/>
                    <a:pt x="686021" y="390771"/>
                    <a:pt x="679508" y="399889"/>
                  </a:cubicBezTo>
                  <a:cubicBezTo>
                    <a:pt x="672995" y="409007"/>
                    <a:pt x="646944" y="420079"/>
                    <a:pt x="652154" y="442874"/>
                  </a:cubicBezTo>
                  <a:cubicBezTo>
                    <a:pt x="657364" y="465669"/>
                    <a:pt x="717282" y="469576"/>
                    <a:pt x="710769" y="536658"/>
                  </a:cubicBezTo>
                  <a:cubicBezTo>
                    <a:pt x="704256" y="603740"/>
                    <a:pt x="617636" y="790007"/>
                    <a:pt x="613077" y="845366"/>
                  </a:cubicBezTo>
                  <a:cubicBezTo>
                    <a:pt x="608518" y="900725"/>
                    <a:pt x="657365" y="818663"/>
                    <a:pt x="683416" y="868812"/>
                  </a:cubicBezTo>
                  <a:cubicBezTo>
                    <a:pt x="709467" y="918961"/>
                    <a:pt x="767431" y="1135838"/>
                    <a:pt x="769385" y="1146258"/>
                  </a:cubicBezTo>
                  <a:cubicBezTo>
                    <a:pt x="771339" y="1156678"/>
                    <a:pt x="717934" y="1066802"/>
                    <a:pt x="695139" y="931335"/>
                  </a:cubicBezTo>
                  <a:cubicBezTo>
                    <a:pt x="672344" y="795868"/>
                    <a:pt x="639780" y="433104"/>
                    <a:pt x="632616" y="333458"/>
                  </a:cubicBezTo>
                  <a:cubicBezTo>
                    <a:pt x="625452" y="233812"/>
                    <a:pt x="703605" y="366022"/>
                    <a:pt x="652154" y="333458"/>
                  </a:cubicBezTo>
                  <a:cubicBezTo>
                    <a:pt x="600703" y="300894"/>
                    <a:pt x="394898" y="177151"/>
                    <a:pt x="323908" y="138074"/>
                  </a:cubicBezTo>
                  <a:cubicBezTo>
                    <a:pt x="252918" y="98997"/>
                    <a:pt x="213842" y="108766"/>
                    <a:pt x="226216" y="98997"/>
                  </a:cubicBezTo>
                  <a:cubicBezTo>
                    <a:pt x="238590" y="89228"/>
                    <a:pt x="420949" y="95089"/>
                    <a:pt x="398154" y="79458"/>
                  </a:cubicBezTo>
                  <a:cubicBezTo>
                    <a:pt x="375359" y="63827"/>
                    <a:pt x="151318" y="16935"/>
                    <a:pt x="89446" y="5212"/>
                  </a:cubicBezTo>
                  <a:cubicBezTo>
                    <a:pt x="27574" y="-6511"/>
                    <a:pt x="-38205" y="4561"/>
                    <a:pt x="26923" y="9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F80D4E92-85A4-101F-FBA5-7BF59D7FAFAE}"/>
                </a:ext>
              </a:extLst>
            </p:cNvPr>
            <p:cNvSpPr/>
            <p:nvPr/>
          </p:nvSpPr>
          <p:spPr>
            <a:xfrm>
              <a:off x="4037946" y="1507539"/>
              <a:ext cx="264970" cy="375976"/>
            </a:xfrm>
            <a:custGeom>
              <a:avLst/>
              <a:gdLst>
                <a:gd name="connsiteX0" fmla="*/ 221439 w 264970"/>
                <a:gd name="connsiteY0" fmla="*/ 830 h 375976"/>
                <a:gd name="connsiteX1" fmla="*/ 88577 w 264970"/>
                <a:gd name="connsiteY1" fmla="*/ 317353 h 375976"/>
                <a:gd name="connsiteX2" fmla="*/ 264423 w 264970"/>
                <a:gd name="connsiteY2" fmla="*/ 375969 h 375976"/>
                <a:gd name="connsiteX3" fmla="*/ 18239 w 264970"/>
                <a:gd name="connsiteY3" fmla="*/ 321261 h 375976"/>
                <a:gd name="connsiteX4" fmla="*/ 26054 w 264970"/>
                <a:gd name="connsiteY4" fmla="*/ 293907 h 375976"/>
                <a:gd name="connsiteX5" fmla="*/ 88577 w 264970"/>
                <a:gd name="connsiteY5" fmla="*/ 207938 h 375976"/>
                <a:gd name="connsiteX6" fmla="*/ 88577 w 264970"/>
                <a:gd name="connsiteY6" fmla="*/ 223569 h 375976"/>
                <a:gd name="connsiteX7" fmla="*/ 221439 w 264970"/>
                <a:gd name="connsiteY7" fmla="*/ 830 h 37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970" h="375976">
                  <a:moveTo>
                    <a:pt x="221439" y="830"/>
                  </a:moveTo>
                  <a:cubicBezTo>
                    <a:pt x="221439" y="16461"/>
                    <a:pt x="81413" y="254830"/>
                    <a:pt x="88577" y="317353"/>
                  </a:cubicBezTo>
                  <a:cubicBezTo>
                    <a:pt x="95741" y="379876"/>
                    <a:pt x="276146" y="375318"/>
                    <a:pt x="264423" y="375969"/>
                  </a:cubicBezTo>
                  <a:cubicBezTo>
                    <a:pt x="252700" y="376620"/>
                    <a:pt x="57967" y="334938"/>
                    <a:pt x="18239" y="321261"/>
                  </a:cubicBezTo>
                  <a:cubicBezTo>
                    <a:pt x="-21489" y="307584"/>
                    <a:pt x="14331" y="312794"/>
                    <a:pt x="26054" y="293907"/>
                  </a:cubicBezTo>
                  <a:cubicBezTo>
                    <a:pt x="37777" y="275020"/>
                    <a:pt x="78157" y="219661"/>
                    <a:pt x="88577" y="207938"/>
                  </a:cubicBezTo>
                  <a:cubicBezTo>
                    <a:pt x="98997" y="196215"/>
                    <a:pt x="69038" y="252226"/>
                    <a:pt x="88577" y="223569"/>
                  </a:cubicBezTo>
                  <a:cubicBezTo>
                    <a:pt x="108115" y="194913"/>
                    <a:pt x="221439" y="-14801"/>
                    <a:pt x="221439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3DF33701-8D03-0645-0CE9-51F62938C2C5}"/>
                </a:ext>
              </a:extLst>
            </p:cNvPr>
            <p:cNvSpPr/>
            <p:nvPr/>
          </p:nvSpPr>
          <p:spPr>
            <a:xfrm>
              <a:off x="4517240" y="1470152"/>
              <a:ext cx="125280" cy="581435"/>
            </a:xfrm>
            <a:custGeom>
              <a:avLst/>
              <a:gdLst>
                <a:gd name="connsiteX0" fmla="*/ 31314 w 125280"/>
                <a:gd name="connsiteY0" fmla="*/ 10863 h 581435"/>
                <a:gd name="connsiteX1" fmla="*/ 66483 w 125280"/>
                <a:gd name="connsiteY1" fmla="*/ 57756 h 581435"/>
                <a:gd name="connsiteX2" fmla="*/ 54760 w 125280"/>
                <a:gd name="connsiteY2" fmla="*/ 397725 h 581435"/>
                <a:gd name="connsiteX3" fmla="*/ 54760 w 125280"/>
                <a:gd name="connsiteY3" fmla="*/ 487602 h 581435"/>
                <a:gd name="connsiteX4" fmla="*/ 27406 w 125280"/>
                <a:gd name="connsiteY4" fmla="*/ 514956 h 581435"/>
                <a:gd name="connsiteX5" fmla="*/ 35222 w 125280"/>
                <a:gd name="connsiteY5" fmla="*/ 581386 h 581435"/>
                <a:gd name="connsiteX6" fmla="*/ 52 w 125280"/>
                <a:gd name="connsiteY6" fmla="*/ 522771 h 581435"/>
                <a:gd name="connsiteX7" fmla="*/ 27406 w 125280"/>
                <a:gd name="connsiteY7" fmla="*/ 370371 h 581435"/>
                <a:gd name="connsiteX8" fmla="*/ 31314 w 125280"/>
                <a:gd name="connsiteY8" fmla="*/ 178894 h 581435"/>
                <a:gd name="connsiteX9" fmla="*/ 125098 w 125280"/>
                <a:gd name="connsiteY9" fmla="*/ 428986 h 581435"/>
                <a:gd name="connsiteX10" fmla="*/ 54760 w 125280"/>
                <a:gd name="connsiteY10" fmla="*/ 174986 h 581435"/>
                <a:gd name="connsiteX11" fmla="*/ 31314 w 125280"/>
                <a:gd name="connsiteY11" fmla="*/ 10863 h 58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280" h="581435">
                  <a:moveTo>
                    <a:pt x="31314" y="10863"/>
                  </a:moveTo>
                  <a:cubicBezTo>
                    <a:pt x="33268" y="-8675"/>
                    <a:pt x="62575" y="-6721"/>
                    <a:pt x="66483" y="57756"/>
                  </a:cubicBezTo>
                  <a:cubicBezTo>
                    <a:pt x="70391" y="122233"/>
                    <a:pt x="56714" y="326084"/>
                    <a:pt x="54760" y="397725"/>
                  </a:cubicBezTo>
                  <a:cubicBezTo>
                    <a:pt x="52806" y="469366"/>
                    <a:pt x="59319" y="468063"/>
                    <a:pt x="54760" y="487602"/>
                  </a:cubicBezTo>
                  <a:cubicBezTo>
                    <a:pt x="50201" y="507141"/>
                    <a:pt x="30662" y="499325"/>
                    <a:pt x="27406" y="514956"/>
                  </a:cubicBezTo>
                  <a:cubicBezTo>
                    <a:pt x="24150" y="530587"/>
                    <a:pt x="39781" y="580084"/>
                    <a:pt x="35222" y="581386"/>
                  </a:cubicBezTo>
                  <a:cubicBezTo>
                    <a:pt x="30663" y="582689"/>
                    <a:pt x="1355" y="557940"/>
                    <a:pt x="52" y="522771"/>
                  </a:cubicBezTo>
                  <a:cubicBezTo>
                    <a:pt x="-1251" y="487602"/>
                    <a:pt x="22196" y="427684"/>
                    <a:pt x="27406" y="370371"/>
                  </a:cubicBezTo>
                  <a:cubicBezTo>
                    <a:pt x="32616" y="313058"/>
                    <a:pt x="15032" y="169125"/>
                    <a:pt x="31314" y="178894"/>
                  </a:cubicBezTo>
                  <a:cubicBezTo>
                    <a:pt x="47596" y="188663"/>
                    <a:pt x="121190" y="429637"/>
                    <a:pt x="125098" y="428986"/>
                  </a:cubicBezTo>
                  <a:cubicBezTo>
                    <a:pt x="129006" y="428335"/>
                    <a:pt x="69088" y="245324"/>
                    <a:pt x="54760" y="174986"/>
                  </a:cubicBezTo>
                  <a:cubicBezTo>
                    <a:pt x="40432" y="104648"/>
                    <a:pt x="29360" y="30401"/>
                    <a:pt x="31314" y="10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39C400AC-92DC-62DF-8180-66F24B580844}"/>
                </a:ext>
              </a:extLst>
            </p:cNvPr>
            <p:cNvSpPr/>
            <p:nvPr/>
          </p:nvSpPr>
          <p:spPr>
            <a:xfrm>
              <a:off x="4299430" y="1715101"/>
              <a:ext cx="139734" cy="336476"/>
            </a:xfrm>
            <a:custGeom>
              <a:avLst/>
              <a:gdLst>
                <a:gd name="connsiteX0" fmla="*/ 139708 w 139734"/>
                <a:gd name="connsiteY0" fmla="*/ 376 h 336476"/>
                <a:gd name="connsiteX1" fmla="*/ 22478 w 139734"/>
                <a:gd name="connsiteY1" fmla="*/ 219207 h 336476"/>
                <a:gd name="connsiteX2" fmla="*/ 57647 w 139734"/>
                <a:gd name="connsiteY2" fmla="*/ 336437 h 336476"/>
                <a:gd name="connsiteX3" fmla="*/ 18570 w 139734"/>
                <a:gd name="connsiteY3" fmla="*/ 230930 h 336476"/>
                <a:gd name="connsiteX4" fmla="*/ 6847 w 139734"/>
                <a:gd name="connsiteY4" fmla="*/ 113699 h 336476"/>
                <a:gd name="connsiteX5" fmla="*/ 10755 w 139734"/>
                <a:gd name="connsiteY5" fmla="*/ 164499 h 336476"/>
                <a:gd name="connsiteX6" fmla="*/ 139708 w 139734"/>
                <a:gd name="connsiteY6" fmla="*/ 376 h 3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34" h="336476">
                  <a:moveTo>
                    <a:pt x="139708" y="376"/>
                  </a:moveTo>
                  <a:cubicBezTo>
                    <a:pt x="141662" y="9494"/>
                    <a:pt x="36155" y="163197"/>
                    <a:pt x="22478" y="219207"/>
                  </a:cubicBezTo>
                  <a:cubicBezTo>
                    <a:pt x="8801" y="275217"/>
                    <a:pt x="58298" y="334483"/>
                    <a:pt x="57647" y="336437"/>
                  </a:cubicBezTo>
                  <a:cubicBezTo>
                    <a:pt x="56996" y="338391"/>
                    <a:pt x="27037" y="268053"/>
                    <a:pt x="18570" y="230930"/>
                  </a:cubicBezTo>
                  <a:cubicBezTo>
                    <a:pt x="10103" y="193807"/>
                    <a:pt x="8149" y="124771"/>
                    <a:pt x="6847" y="113699"/>
                  </a:cubicBezTo>
                  <a:cubicBezTo>
                    <a:pt x="5545" y="102627"/>
                    <a:pt x="-10086" y="178176"/>
                    <a:pt x="10755" y="164499"/>
                  </a:cubicBezTo>
                  <a:cubicBezTo>
                    <a:pt x="31596" y="150822"/>
                    <a:pt x="137754" y="-8742"/>
                    <a:pt x="139708" y="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1D7CDA1D-EAD8-C2B0-AF2D-E7B08C07E899}"/>
                </a:ext>
              </a:extLst>
            </p:cNvPr>
            <p:cNvSpPr/>
            <p:nvPr/>
          </p:nvSpPr>
          <p:spPr>
            <a:xfrm>
              <a:off x="3558247" y="1539548"/>
              <a:ext cx="208834" cy="514741"/>
            </a:xfrm>
            <a:custGeom>
              <a:avLst/>
              <a:gdLst>
                <a:gd name="connsiteX0" fmla="*/ 208768 w 208834"/>
                <a:gd name="connsiteY0" fmla="*/ 83 h 514741"/>
                <a:gd name="connsiteX1" fmla="*/ 83722 w 208834"/>
                <a:gd name="connsiteY1" fmla="*/ 254083 h 514741"/>
                <a:gd name="connsiteX2" fmla="*/ 138430 w 208834"/>
                <a:gd name="connsiteY2" fmla="*/ 375221 h 514741"/>
                <a:gd name="connsiteX3" fmla="*/ 138430 w 208834"/>
                <a:gd name="connsiteY3" fmla="*/ 465098 h 514741"/>
                <a:gd name="connsiteX4" fmla="*/ 142338 w 208834"/>
                <a:gd name="connsiteY4" fmla="*/ 508083 h 514741"/>
                <a:gd name="connsiteX5" fmla="*/ 29015 w 208834"/>
                <a:gd name="connsiteY5" fmla="*/ 324421 h 514741"/>
                <a:gd name="connsiteX6" fmla="*/ 1661 w 208834"/>
                <a:gd name="connsiteY6" fmla="*/ 297067 h 514741"/>
                <a:gd name="connsiteX7" fmla="*/ 64184 w 208834"/>
                <a:gd name="connsiteY7" fmla="*/ 226729 h 514741"/>
                <a:gd name="connsiteX8" fmla="*/ 208768 w 208834"/>
                <a:gd name="connsiteY8" fmla="*/ 83 h 51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34" h="514741">
                  <a:moveTo>
                    <a:pt x="208768" y="83"/>
                  </a:moveTo>
                  <a:cubicBezTo>
                    <a:pt x="212024" y="4642"/>
                    <a:pt x="95445" y="191560"/>
                    <a:pt x="83722" y="254083"/>
                  </a:cubicBezTo>
                  <a:cubicBezTo>
                    <a:pt x="71999" y="316606"/>
                    <a:pt x="129312" y="340052"/>
                    <a:pt x="138430" y="375221"/>
                  </a:cubicBezTo>
                  <a:cubicBezTo>
                    <a:pt x="147548" y="410390"/>
                    <a:pt x="137779" y="442954"/>
                    <a:pt x="138430" y="465098"/>
                  </a:cubicBezTo>
                  <a:cubicBezTo>
                    <a:pt x="139081" y="487242"/>
                    <a:pt x="160574" y="531529"/>
                    <a:pt x="142338" y="508083"/>
                  </a:cubicBezTo>
                  <a:cubicBezTo>
                    <a:pt x="124102" y="484637"/>
                    <a:pt x="52461" y="359590"/>
                    <a:pt x="29015" y="324421"/>
                  </a:cubicBezTo>
                  <a:cubicBezTo>
                    <a:pt x="5569" y="289252"/>
                    <a:pt x="-4200" y="313349"/>
                    <a:pt x="1661" y="297067"/>
                  </a:cubicBezTo>
                  <a:cubicBezTo>
                    <a:pt x="7522" y="280785"/>
                    <a:pt x="35528" y="274924"/>
                    <a:pt x="64184" y="226729"/>
                  </a:cubicBezTo>
                  <a:cubicBezTo>
                    <a:pt x="92840" y="178534"/>
                    <a:pt x="205512" y="-4476"/>
                    <a:pt x="208768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679AFDB9-7469-DCE5-860E-FC2E3686CF67}"/>
                </a:ext>
              </a:extLst>
            </p:cNvPr>
            <p:cNvSpPr/>
            <p:nvPr/>
          </p:nvSpPr>
          <p:spPr>
            <a:xfrm>
              <a:off x="4642330" y="1680169"/>
              <a:ext cx="402621" cy="270486"/>
            </a:xfrm>
            <a:custGeom>
              <a:avLst/>
              <a:gdLst>
                <a:gd name="connsiteX0" fmla="*/ 8 w 402621"/>
                <a:gd name="connsiteY0" fmla="*/ 139 h 270486"/>
                <a:gd name="connsiteX1" fmla="*/ 207116 w 402621"/>
                <a:gd name="connsiteY1" fmla="*/ 211154 h 270486"/>
                <a:gd name="connsiteX2" fmla="*/ 281362 w 402621"/>
                <a:gd name="connsiteY2" fmla="*/ 215062 h 270486"/>
                <a:gd name="connsiteX3" fmla="*/ 402501 w 402621"/>
                <a:gd name="connsiteY3" fmla="*/ 269769 h 270486"/>
                <a:gd name="connsiteX4" fmla="*/ 257916 w 402621"/>
                <a:gd name="connsiteY4" fmla="*/ 246323 h 270486"/>
                <a:gd name="connsiteX5" fmla="*/ 199301 w 402621"/>
                <a:gd name="connsiteY5" fmla="*/ 246323 h 270486"/>
                <a:gd name="connsiteX6" fmla="*/ 8 w 402621"/>
                <a:gd name="connsiteY6" fmla="*/ 139 h 2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621" h="270486">
                  <a:moveTo>
                    <a:pt x="8" y="139"/>
                  </a:moveTo>
                  <a:cubicBezTo>
                    <a:pt x="1310" y="-5722"/>
                    <a:pt x="160224" y="175333"/>
                    <a:pt x="207116" y="211154"/>
                  </a:cubicBezTo>
                  <a:cubicBezTo>
                    <a:pt x="254008" y="246975"/>
                    <a:pt x="248798" y="205293"/>
                    <a:pt x="281362" y="215062"/>
                  </a:cubicBezTo>
                  <a:cubicBezTo>
                    <a:pt x="313926" y="224831"/>
                    <a:pt x="406409" y="264559"/>
                    <a:pt x="402501" y="269769"/>
                  </a:cubicBezTo>
                  <a:cubicBezTo>
                    <a:pt x="398593" y="274979"/>
                    <a:pt x="291783" y="250231"/>
                    <a:pt x="257916" y="246323"/>
                  </a:cubicBezTo>
                  <a:cubicBezTo>
                    <a:pt x="224049" y="242415"/>
                    <a:pt x="242286" y="281492"/>
                    <a:pt x="199301" y="246323"/>
                  </a:cubicBezTo>
                  <a:cubicBezTo>
                    <a:pt x="156316" y="211154"/>
                    <a:pt x="-1294" y="6000"/>
                    <a:pt x="8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CEFD795C-6A99-7048-7784-8D7F57F7DD52}"/>
                </a:ext>
              </a:extLst>
            </p:cNvPr>
            <p:cNvSpPr/>
            <p:nvPr/>
          </p:nvSpPr>
          <p:spPr>
            <a:xfrm>
              <a:off x="4651679" y="1581962"/>
              <a:ext cx="436234" cy="352367"/>
            </a:xfrm>
            <a:custGeom>
              <a:avLst/>
              <a:gdLst>
                <a:gd name="connsiteX0" fmla="*/ 2383 w 436234"/>
                <a:gd name="connsiteY0" fmla="*/ 653 h 352367"/>
                <a:gd name="connsiteX1" fmla="*/ 111798 w 436234"/>
                <a:gd name="connsiteY1" fmla="*/ 47546 h 352367"/>
                <a:gd name="connsiteX2" fmla="*/ 311090 w 436234"/>
                <a:gd name="connsiteY2" fmla="*/ 137423 h 352367"/>
                <a:gd name="connsiteX3" fmla="*/ 303275 w 436234"/>
                <a:gd name="connsiteY3" fmla="*/ 184315 h 352367"/>
                <a:gd name="connsiteX4" fmla="*/ 436136 w 436234"/>
                <a:gd name="connsiteY4" fmla="*/ 352346 h 352367"/>
                <a:gd name="connsiteX5" fmla="*/ 326721 w 436234"/>
                <a:gd name="connsiteY5" fmla="*/ 172592 h 352367"/>
                <a:gd name="connsiteX6" fmla="*/ 338444 w 436234"/>
                <a:gd name="connsiteY6" fmla="*/ 192130 h 352367"/>
                <a:gd name="connsiteX7" fmla="*/ 240752 w 436234"/>
                <a:gd name="connsiteY7" fmla="*/ 90530 h 352367"/>
                <a:gd name="connsiteX8" fmla="*/ 2383 w 436234"/>
                <a:gd name="connsiteY8" fmla="*/ 653 h 3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234" h="352367">
                  <a:moveTo>
                    <a:pt x="2383" y="653"/>
                  </a:moveTo>
                  <a:cubicBezTo>
                    <a:pt x="-19109" y="-6511"/>
                    <a:pt x="111798" y="47546"/>
                    <a:pt x="111798" y="47546"/>
                  </a:cubicBezTo>
                  <a:cubicBezTo>
                    <a:pt x="163249" y="70341"/>
                    <a:pt x="279177" y="114628"/>
                    <a:pt x="311090" y="137423"/>
                  </a:cubicBezTo>
                  <a:cubicBezTo>
                    <a:pt x="343003" y="160218"/>
                    <a:pt x="282434" y="148495"/>
                    <a:pt x="303275" y="184315"/>
                  </a:cubicBezTo>
                  <a:cubicBezTo>
                    <a:pt x="324116" y="220135"/>
                    <a:pt x="432228" y="354300"/>
                    <a:pt x="436136" y="352346"/>
                  </a:cubicBezTo>
                  <a:cubicBezTo>
                    <a:pt x="440044" y="350392"/>
                    <a:pt x="326721" y="172592"/>
                    <a:pt x="326721" y="172592"/>
                  </a:cubicBezTo>
                  <a:cubicBezTo>
                    <a:pt x="310439" y="145889"/>
                    <a:pt x="352772" y="205807"/>
                    <a:pt x="338444" y="192130"/>
                  </a:cubicBezTo>
                  <a:cubicBezTo>
                    <a:pt x="324116" y="178453"/>
                    <a:pt x="296762" y="120489"/>
                    <a:pt x="240752" y="90530"/>
                  </a:cubicBezTo>
                  <a:cubicBezTo>
                    <a:pt x="184742" y="60571"/>
                    <a:pt x="23875" y="7817"/>
                    <a:pt x="2383" y="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8444F9A6-32F0-C302-98F2-75BCA851BC50}"/>
                </a:ext>
              </a:extLst>
            </p:cNvPr>
            <p:cNvSpPr/>
            <p:nvPr/>
          </p:nvSpPr>
          <p:spPr>
            <a:xfrm>
              <a:off x="3631122" y="2625500"/>
              <a:ext cx="140591" cy="513506"/>
            </a:xfrm>
            <a:custGeom>
              <a:avLst/>
              <a:gdLst>
                <a:gd name="connsiteX0" fmla="*/ 124170 w 140591"/>
                <a:gd name="connsiteY0" fmla="*/ 469 h 513506"/>
                <a:gd name="connsiteX1" fmla="*/ 49924 w 140591"/>
                <a:gd name="connsiteY1" fmla="*/ 160685 h 513506"/>
                <a:gd name="connsiteX2" fmla="*/ 139801 w 140591"/>
                <a:gd name="connsiteY2" fmla="*/ 313085 h 513506"/>
                <a:gd name="connsiteX3" fmla="*/ 92909 w 140591"/>
                <a:gd name="connsiteY3" fmla="*/ 262285 h 513506"/>
                <a:gd name="connsiteX4" fmla="*/ 77278 w 140591"/>
                <a:gd name="connsiteY4" fmla="*/ 512377 h 513506"/>
                <a:gd name="connsiteX5" fmla="*/ 81186 w 140591"/>
                <a:gd name="connsiteY5" fmla="*/ 348254 h 513506"/>
                <a:gd name="connsiteX6" fmla="*/ 42109 w 140591"/>
                <a:gd name="connsiteY6" fmla="*/ 195854 h 513506"/>
                <a:gd name="connsiteX7" fmla="*/ 3032 w 140591"/>
                <a:gd name="connsiteY7" fmla="*/ 113792 h 513506"/>
                <a:gd name="connsiteX8" fmla="*/ 124170 w 140591"/>
                <a:gd name="connsiteY8" fmla="*/ 469 h 51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591" h="513506">
                  <a:moveTo>
                    <a:pt x="124170" y="469"/>
                  </a:moveTo>
                  <a:cubicBezTo>
                    <a:pt x="131985" y="8284"/>
                    <a:pt x="47319" y="108582"/>
                    <a:pt x="49924" y="160685"/>
                  </a:cubicBezTo>
                  <a:cubicBezTo>
                    <a:pt x="52529" y="212788"/>
                    <a:pt x="132637" y="296152"/>
                    <a:pt x="139801" y="313085"/>
                  </a:cubicBezTo>
                  <a:cubicBezTo>
                    <a:pt x="146965" y="330018"/>
                    <a:pt x="103329" y="229070"/>
                    <a:pt x="92909" y="262285"/>
                  </a:cubicBezTo>
                  <a:cubicBezTo>
                    <a:pt x="82489" y="295500"/>
                    <a:pt x="79232" y="498049"/>
                    <a:pt x="77278" y="512377"/>
                  </a:cubicBezTo>
                  <a:cubicBezTo>
                    <a:pt x="75324" y="526705"/>
                    <a:pt x="87048" y="401008"/>
                    <a:pt x="81186" y="348254"/>
                  </a:cubicBezTo>
                  <a:cubicBezTo>
                    <a:pt x="75324" y="295500"/>
                    <a:pt x="55135" y="234931"/>
                    <a:pt x="42109" y="195854"/>
                  </a:cubicBezTo>
                  <a:cubicBezTo>
                    <a:pt x="29083" y="156777"/>
                    <a:pt x="-11296" y="143100"/>
                    <a:pt x="3032" y="113792"/>
                  </a:cubicBezTo>
                  <a:cubicBezTo>
                    <a:pt x="17360" y="84484"/>
                    <a:pt x="116355" y="-7346"/>
                    <a:pt x="124170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C7E788EA-F2D8-4534-9214-9846938FEAA3}"/>
                </a:ext>
              </a:extLst>
            </p:cNvPr>
            <p:cNvSpPr/>
            <p:nvPr/>
          </p:nvSpPr>
          <p:spPr>
            <a:xfrm>
              <a:off x="4966651" y="2606431"/>
              <a:ext cx="168272" cy="435393"/>
            </a:xfrm>
            <a:custGeom>
              <a:avLst/>
              <a:gdLst>
                <a:gd name="connsiteX0" fmla="*/ 26 w 168272"/>
                <a:gd name="connsiteY0" fmla="*/ 0 h 435393"/>
                <a:gd name="connsiteX1" fmla="*/ 74272 w 168272"/>
                <a:gd name="connsiteY1" fmla="*/ 242277 h 435393"/>
                <a:gd name="connsiteX2" fmla="*/ 97718 w 168272"/>
                <a:gd name="connsiteY2" fmla="*/ 382954 h 435393"/>
                <a:gd name="connsiteX3" fmla="*/ 121164 w 168272"/>
                <a:gd name="connsiteY3" fmla="*/ 402492 h 435393"/>
                <a:gd name="connsiteX4" fmla="*/ 128980 w 168272"/>
                <a:gd name="connsiteY4" fmla="*/ 425938 h 435393"/>
                <a:gd name="connsiteX5" fmla="*/ 168057 w 168272"/>
                <a:gd name="connsiteY5" fmla="*/ 230554 h 435393"/>
                <a:gd name="connsiteX6" fmla="*/ 109441 w 168272"/>
                <a:gd name="connsiteY6" fmla="*/ 363415 h 435393"/>
                <a:gd name="connsiteX7" fmla="*/ 66457 w 168272"/>
                <a:gd name="connsiteY7" fmla="*/ 242277 h 435393"/>
                <a:gd name="connsiteX8" fmla="*/ 26 w 168272"/>
                <a:gd name="connsiteY8" fmla="*/ 0 h 43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72" h="435393">
                  <a:moveTo>
                    <a:pt x="26" y="0"/>
                  </a:moveTo>
                  <a:cubicBezTo>
                    <a:pt x="1328" y="0"/>
                    <a:pt x="57990" y="178451"/>
                    <a:pt x="74272" y="242277"/>
                  </a:cubicBezTo>
                  <a:cubicBezTo>
                    <a:pt x="90554" y="306103"/>
                    <a:pt x="89903" y="356252"/>
                    <a:pt x="97718" y="382954"/>
                  </a:cubicBezTo>
                  <a:cubicBezTo>
                    <a:pt x="105533" y="409656"/>
                    <a:pt x="115954" y="395328"/>
                    <a:pt x="121164" y="402492"/>
                  </a:cubicBezTo>
                  <a:cubicBezTo>
                    <a:pt x="126374" y="409656"/>
                    <a:pt x="121165" y="454594"/>
                    <a:pt x="128980" y="425938"/>
                  </a:cubicBezTo>
                  <a:cubicBezTo>
                    <a:pt x="136795" y="397282"/>
                    <a:pt x="171313" y="240974"/>
                    <a:pt x="168057" y="230554"/>
                  </a:cubicBezTo>
                  <a:cubicBezTo>
                    <a:pt x="164801" y="220134"/>
                    <a:pt x="126374" y="361461"/>
                    <a:pt x="109441" y="363415"/>
                  </a:cubicBezTo>
                  <a:cubicBezTo>
                    <a:pt x="92508" y="365369"/>
                    <a:pt x="87949" y="301544"/>
                    <a:pt x="66457" y="242277"/>
                  </a:cubicBezTo>
                  <a:cubicBezTo>
                    <a:pt x="44965" y="183010"/>
                    <a:pt x="-1276" y="0"/>
                    <a:pt x="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B95086BB-52EF-5B69-0E8B-35FCFA895F47}"/>
                </a:ext>
              </a:extLst>
            </p:cNvPr>
            <p:cNvSpPr/>
            <p:nvPr/>
          </p:nvSpPr>
          <p:spPr>
            <a:xfrm>
              <a:off x="3884065" y="2538953"/>
              <a:ext cx="436979" cy="127222"/>
            </a:xfrm>
            <a:custGeom>
              <a:avLst/>
              <a:gdLst>
                <a:gd name="connsiteX0" fmla="*/ 181 w 436979"/>
                <a:gd name="connsiteY0" fmla="*/ 122185 h 127222"/>
                <a:gd name="connsiteX1" fmla="*/ 86150 w 436979"/>
                <a:gd name="connsiteY1" fmla="*/ 126093 h 127222"/>
                <a:gd name="connsiteX2" fmla="*/ 289350 w 436979"/>
                <a:gd name="connsiteY2" fmla="*/ 102647 h 127222"/>
                <a:gd name="connsiteX3" fmla="*/ 172120 w 436979"/>
                <a:gd name="connsiteY3" fmla="*/ 114370 h 127222"/>
                <a:gd name="connsiteX4" fmla="*/ 379227 w 436979"/>
                <a:gd name="connsiteY4" fmla="*/ 44032 h 127222"/>
                <a:gd name="connsiteX5" fmla="*/ 430027 w 436979"/>
                <a:gd name="connsiteY5" fmla="*/ 1047 h 127222"/>
                <a:gd name="connsiteX6" fmla="*/ 254181 w 436979"/>
                <a:gd name="connsiteY6" fmla="*/ 87016 h 127222"/>
                <a:gd name="connsiteX7" fmla="*/ 105689 w 436979"/>
                <a:gd name="connsiteY7" fmla="*/ 110462 h 127222"/>
                <a:gd name="connsiteX8" fmla="*/ 181 w 436979"/>
                <a:gd name="connsiteY8" fmla="*/ 122185 h 12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979" h="127222">
                  <a:moveTo>
                    <a:pt x="181" y="122185"/>
                  </a:moveTo>
                  <a:cubicBezTo>
                    <a:pt x="-3076" y="124790"/>
                    <a:pt x="37955" y="129349"/>
                    <a:pt x="86150" y="126093"/>
                  </a:cubicBezTo>
                  <a:cubicBezTo>
                    <a:pt x="134345" y="122837"/>
                    <a:pt x="275022" y="104601"/>
                    <a:pt x="289350" y="102647"/>
                  </a:cubicBezTo>
                  <a:cubicBezTo>
                    <a:pt x="303678" y="100693"/>
                    <a:pt x="157141" y="124139"/>
                    <a:pt x="172120" y="114370"/>
                  </a:cubicBezTo>
                  <a:cubicBezTo>
                    <a:pt x="187100" y="104601"/>
                    <a:pt x="336243" y="62919"/>
                    <a:pt x="379227" y="44032"/>
                  </a:cubicBezTo>
                  <a:cubicBezTo>
                    <a:pt x="422211" y="25145"/>
                    <a:pt x="450868" y="-6117"/>
                    <a:pt x="430027" y="1047"/>
                  </a:cubicBezTo>
                  <a:cubicBezTo>
                    <a:pt x="409186" y="8211"/>
                    <a:pt x="308237" y="68780"/>
                    <a:pt x="254181" y="87016"/>
                  </a:cubicBezTo>
                  <a:cubicBezTo>
                    <a:pt x="200125" y="105252"/>
                    <a:pt x="153233" y="100693"/>
                    <a:pt x="105689" y="110462"/>
                  </a:cubicBezTo>
                  <a:cubicBezTo>
                    <a:pt x="58145" y="120231"/>
                    <a:pt x="3438" y="119580"/>
                    <a:pt x="181" y="12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5EC773AE-878B-D592-13BE-3AF92C071D6E}"/>
                </a:ext>
              </a:extLst>
            </p:cNvPr>
            <p:cNvSpPr/>
            <p:nvPr/>
          </p:nvSpPr>
          <p:spPr>
            <a:xfrm>
              <a:off x="3940259" y="3027285"/>
              <a:ext cx="567495" cy="788010"/>
            </a:xfrm>
            <a:custGeom>
              <a:avLst/>
              <a:gdLst>
                <a:gd name="connsiteX0" fmla="*/ 122290 w 567495"/>
                <a:gd name="connsiteY0" fmla="*/ 32 h 788010"/>
                <a:gd name="connsiteX1" fmla="*/ 76570 w 567495"/>
                <a:gd name="connsiteY1" fmla="*/ 310275 h 788010"/>
                <a:gd name="connsiteX2" fmla="*/ 233324 w 567495"/>
                <a:gd name="connsiteY2" fmla="*/ 522546 h 788010"/>
                <a:gd name="connsiteX3" fmla="*/ 174541 w 567495"/>
                <a:gd name="connsiteY3" fmla="*/ 476826 h 788010"/>
                <a:gd name="connsiteX4" fmla="*/ 246387 w 567495"/>
                <a:gd name="connsiteY4" fmla="*/ 620518 h 788010"/>
                <a:gd name="connsiteX5" fmla="*/ 566427 w 567495"/>
                <a:gd name="connsiteY5" fmla="*/ 780538 h 788010"/>
                <a:gd name="connsiteX6" fmla="*/ 337827 w 567495"/>
                <a:gd name="connsiteY6" fmla="*/ 725021 h 788010"/>
                <a:gd name="connsiteX7" fmla="*/ 11255 w 567495"/>
                <a:gd name="connsiteY7" fmla="*/ 408246 h 788010"/>
                <a:gd name="connsiteX8" fmla="*/ 177807 w 567495"/>
                <a:gd name="connsiteY8" fmla="*/ 636846 h 788010"/>
                <a:gd name="connsiteX9" fmla="*/ 11255 w 567495"/>
                <a:gd name="connsiteY9" fmla="*/ 440904 h 788010"/>
                <a:gd name="connsiteX10" fmla="*/ 30850 w 567495"/>
                <a:gd name="connsiteY10" fmla="*/ 424575 h 788010"/>
                <a:gd name="connsiteX11" fmla="*/ 158212 w 567495"/>
                <a:gd name="connsiteY11" fmla="*/ 431106 h 788010"/>
                <a:gd name="connsiteX12" fmla="*/ 187604 w 567495"/>
                <a:gd name="connsiteY12" fmla="*/ 460498 h 788010"/>
                <a:gd name="connsiteX13" fmla="*/ 56975 w 567495"/>
                <a:gd name="connsiteY13" fmla="*/ 333135 h 788010"/>
                <a:gd name="connsiteX14" fmla="*/ 47178 w 567495"/>
                <a:gd name="connsiteY14" fmla="*/ 290681 h 788010"/>
                <a:gd name="connsiteX15" fmla="*/ 122290 w 567495"/>
                <a:gd name="connsiteY15" fmla="*/ 32 h 7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7495" h="788010">
                  <a:moveTo>
                    <a:pt x="122290" y="32"/>
                  </a:moveTo>
                  <a:cubicBezTo>
                    <a:pt x="127189" y="3298"/>
                    <a:pt x="58064" y="223189"/>
                    <a:pt x="76570" y="310275"/>
                  </a:cubicBezTo>
                  <a:cubicBezTo>
                    <a:pt x="95076" y="397361"/>
                    <a:pt x="216996" y="494788"/>
                    <a:pt x="233324" y="522546"/>
                  </a:cubicBezTo>
                  <a:cubicBezTo>
                    <a:pt x="249652" y="550304"/>
                    <a:pt x="172364" y="460497"/>
                    <a:pt x="174541" y="476826"/>
                  </a:cubicBezTo>
                  <a:cubicBezTo>
                    <a:pt x="176718" y="493155"/>
                    <a:pt x="181073" y="569899"/>
                    <a:pt x="246387" y="620518"/>
                  </a:cubicBezTo>
                  <a:cubicBezTo>
                    <a:pt x="311701" y="671137"/>
                    <a:pt x="551187" y="763121"/>
                    <a:pt x="566427" y="780538"/>
                  </a:cubicBezTo>
                  <a:cubicBezTo>
                    <a:pt x="581667" y="797955"/>
                    <a:pt x="430356" y="787070"/>
                    <a:pt x="337827" y="725021"/>
                  </a:cubicBezTo>
                  <a:cubicBezTo>
                    <a:pt x="245298" y="662972"/>
                    <a:pt x="37925" y="422942"/>
                    <a:pt x="11255" y="408246"/>
                  </a:cubicBezTo>
                  <a:cubicBezTo>
                    <a:pt x="-15415" y="393550"/>
                    <a:pt x="177807" y="631403"/>
                    <a:pt x="177807" y="636846"/>
                  </a:cubicBezTo>
                  <a:cubicBezTo>
                    <a:pt x="177807" y="642289"/>
                    <a:pt x="35748" y="476283"/>
                    <a:pt x="11255" y="440904"/>
                  </a:cubicBezTo>
                  <a:cubicBezTo>
                    <a:pt x="-13238" y="405525"/>
                    <a:pt x="6357" y="426208"/>
                    <a:pt x="30850" y="424575"/>
                  </a:cubicBezTo>
                  <a:cubicBezTo>
                    <a:pt x="55343" y="422942"/>
                    <a:pt x="132086" y="425119"/>
                    <a:pt x="158212" y="431106"/>
                  </a:cubicBezTo>
                  <a:cubicBezTo>
                    <a:pt x="184338" y="437093"/>
                    <a:pt x="187604" y="460498"/>
                    <a:pt x="187604" y="460498"/>
                  </a:cubicBezTo>
                  <a:cubicBezTo>
                    <a:pt x="170731" y="444170"/>
                    <a:pt x="80379" y="361438"/>
                    <a:pt x="56975" y="333135"/>
                  </a:cubicBezTo>
                  <a:cubicBezTo>
                    <a:pt x="33571" y="304832"/>
                    <a:pt x="40102" y="342388"/>
                    <a:pt x="47178" y="290681"/>
                  </a:cubicBezTo>
                  <a:cubicBezTo>
                    <a:pt x="54254" y="238974"/>
                    <a:pt x="117391" y="-3234"/>
                    <a:pt x="122290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9343E417-AE33-E216-0FCD-51B3501D7361}"/>
                </a:ext>
              </a:extLst>
            </p:cNvPr>
            <p:cNvSpPr/>
            <p:nvPr/>
          </p:nvSpPr>
          <p:spPr>
            <a:xfrm>
              <a:off x="4425017" y="3019151"/>
              <a:ext cx="529542" cy="575020"/>
            </a:xfrm>
            <a:custGeom>
              <a:avLst/>
              <a:gdLst>
                <a:gd name="connsiteX0" fmla="*/ 231892 w 529542"/>
                <a:gd name="connsiteY0" fmla="*/ 1635 h 575020"/>
                <a:gd name="connsiteX1" fmla="*/ 489883 w 529542"/>
                <a:gd name="connsiteY1" fmla="*/ 194312 h 575020"/>
                <a:gd name="connsiteX2" fmla="*/ 450694 w 529542"/>
                <a:gd name="connsiteY2" fmla="*/ 406583 h 575020"/>
                <a:gd name="connsiteX3" fmla="*/ 460492 w 529542"/>
                <a:gd name="connsiteY3" fmla="*/ 373926 h 575020"/>
                <a:gd name="connsiteX4" fmla="*/ 385380 w 529542"/>
                <a:gd name="connsiteY4" fmla="*/ 511086 h 575020"/>
                <a:gd name="connsiteX5" fmla="*/ 336394 w 529542"/>
                <a:gd name="connsiteY5" fmla="*/ 563338 h 575020"/>
                <a:gd name="connsiteX6" fmla="*/ 264549 w 529542"/>
                <a:gd name="connsiteY6" fmla="*/ 573135 h 575020"/>
                <a:gd name="connsiteX7" fmla="*/ 26 w 529542"/>
                <a:gd name="connsiteY7" fmla="*/ 573135 h 575020"/>
                <a:gd name="connsiteX8" fmla="*/ 280877 w 529542"/>
                <a:gd name="connsiteY8" fmla="*/ 553540 h 575020"/>
                <a:gd name="connsiteX9" fmla="*/ 404974 w 529542"/>
                <a:gd name="connsiteY9" fmla="*/ 517618 h 575020"/>
                <a:gd name="connsiteX10" fmla="*/ 522540 w 529542"/>
                <a:gd name="connsiteY10" fmla="*/ 256360 h 575020"/>
                <a:gd name="connsiteX11" fmla="*/ 506212 w 529542"/>
                <a:gd name="connsiteY11" fmla="*/ 213906 h 575020"/>
                <a:gd name="connsiteX12" fmla="*/ 424569 w 529542"/>
                <a:gd name="connsiteY12" fmla="*/ 73480 h 575020"/>
                <a:gd name="connsiteX13" fmla="*/ 447429 w 529542"/>
                <a:gd name="connsiteY13" fmla="*/ 99606 h 575020"/>
                <a:gd name="connsiteX14" fmla="*/ 231892 w 529542"/>
                <a:gd name="connsiteY14" fmla="*/ 1635 h 57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542" h="575020">
                  <a:moveTo>
                    <a:pt x="231892" y="1635"/>
                  </a:moveTo>
                  <a:cubicBezTo>
                    <a:pt x="238968" y="17419"/>
                    <a:pt x="453416" y="126821"/>
                    <a:pt x="489883" y="194312"/>
                  </a:cubicBezTo>
                  <a:cubicBezTo>
                    <a:pt x="526350" y="261803"/>
                    <a:pt x="455593" y="376647"/>
                    <a:pt x="450694" y="406583"/>
                  </a:cubicBezTo>
                  <a:cubicBezTo>
                    <a:pt x="445795" y="436519"/>
                    <a:pt x="471378" y="356509"/>
                    <a:pt x="460492" y="373926"/>
                  </a:cubicBezTo>
                  <a:cubicBezTo>
                    <a:pt x="449606" y="391343"/>
                    <a:pt x="406063" y="479517"/>
                    <a:pt x="385380" y="511086"/>
                  </a:cubicBezTo>
                  <a:cubicBezTo>
                    <a:pt x="364697" y="542655"/>
                    <a:pt x="356533" y="552997"/>
                    <a:pt x="336394" y="563338"/>
                  </a:cubicBezTo>
                  <a:cubicBezTo>
                    <a:pt x="316256" y="573680"/>
                    <a:pt x="320610" y="571502"/>
                    <a:pt x="264549" y="573135"/>
                  </a:cubicBezTo>
                  <a:cubicBezTo>
                    <a:pt x="208488" y="574768"/>
                    <a:pt x="-2695" y="576401"/>
                    <a:pt x="26" y="573135"/>
                  </a:cubicBezTo>
                  <a:cubicBezTo>
                    <a:pt x="2747" y="569869"/>
                    <a:pt x="213386" y="562793"/>
                    <a:pt x="280877" y="553540"/>
                  </a:cubicBezTo>
                  <a:cubicBezTo>
                    <a:pt x="348368" y="544287"/>
                    <a:pt x="364697" y="567148"/>
                    <a:pt x="404974" y="517618"/>
                  </a:cubicBezTo>
                  <a:cubicBezTo>
                    <a:pt x="445251" y="468088"/>
                    <a:pt x="505667" y="306979"/>
                    <a:pt x="522540" y="256360"/>
                  </a:cubicBezTo>
                  <a:cubicBezTo>
                    <a:pt x="539413" y="205741"/>
                    <a:pt x="522540" y="244386"/>
                    <a:pt x="506212" y="213906"/>
                  </a:cubicBezTo>
                  <a:cubicBezTo>
                    <a:pt x="489884" y="183426"/>
                    <a:pt x="434366" y="92530"/>
                    <a:pt x="424569" y="73480"/>
                  </a:cubicBezTo>
                  <a:cubicBezTo>
                    <a:pt x="414772" y="54430"/>
                    <a:pt x="476820" y="109947"/>
                    <a:pt x="447429" y="99606"/>
                  </a:cubicBezTo>
                  <a:cubicBezTo>
                    <a:pt x="418038" y="89265"/>
                    <a:pt x="224816" y="-14149"/>
                    <a:pt x="231892" y="1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CB74A4A5-C4F2-A229-3C24-806AB2EE921C}"/>
                </a:ext>
              </a:extLst>
            </p:cNvPr>
            <p:cNvSpPr/>
            <p:nvPr/>
          </p:nvSpPr>
          <p:spPr>
            <a:xfrm>
              <a:off x="4706853" y="2651445"/>
              <a:ext cx="275133" cy="434528"/>
            </a:xfrm>
            <a:custGeom>
              <a:avLst/>
              <a:gdLst>
                <a:gd name="connsiteX0" fmla="*/ 1738 w 275133"/>
                <a:gd name="connsiteY0" fmla="*/ 694 h 434528"/>
                <a:gd name="connsiteX1" fmla="*/ 214213 w 275133"/>
                <a:gd name="connsiteY1" fmla="*/ 391496 h 434528"/>
                <a:gd name="connsiteX2" fmla="*/ 35886 w 275133"/>
                <a:gd name="connsiteY2" fmla="*/ 289053 h 434528"/>
                <a:gd name="connsiteX3" fmla="*/ 89004 w 275133"/>
                <a:gd name="connsiteY3" fmla="*/ 338377 h 434528"/>
                <a:gd name="connsiteX4" fmla="*/ 274920 w 275133"/>
                <a:gd name="connsiteY4" fmla="*/ 433232 h 434528"/>
                <a:gd name="connsiteX5" fmla="*/ 126946 w 275133"/>
                <a:gd name="connsiteY5" fmla="*/ 262494 h 434528"/>
                <a:gd name="connsiteX6" fmla="*/ 164888 w 275133"/>
                <a:gd name="connsiteY6" fmla="*/ 349760 h 434528"/>
                <a:gd name="connsiteX7" fmla="*/ 115564 w 275133"/>
                <a:gd name="connsiteY7" fmla="*/ 296641 h 434528"/>
                <a:gd name="connsiteX8" fmla="*/ 1738 w 275133"/>
                <a:gd name="connsiteY8" fmla="*/ 694 h 43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133" h="434528">
                  <a:moveTo>
                    <a:pt x="1738" y="694"/>
                  </a:moveTo>
                  <a:cubicBezTo>
                    <a:pt x="18179" y="16503"/>
                    <a:pt x="208522" y="343436"/>
                    <a:pt x="214213" y="391496"/>
                  </a:cubicBezTo>
                  <a:cubicBezTo>
                    <a:pt x="219904" y="439556"/>
                    <a:pt x="56754" y="297906"/>
                    <a:pt x="35886" y="289053"/>
                  </a:cubicBezTo>
                  <a:cubicBezTo>
                    <a:pt x="15018" y="280200"/>
                    <a:pt x="49165" y="314347"/>
                    <a:pt x="89004" y="338377"/>
                  </a:cubicBezTo>
                  <a:cubicBezTo>
                    <a:pt x="128843" y="362407"/>
                    <a:pt x="268596" y="445879"/>
                    <a:pt x="274920" y="433232"/>
                  </a:cubicBezTo>
                  <a:cubicBezTo>
                    <a:pt x="281244" y="420585"/>
                    <a:pt x="145285" y="276406"/>
                    <a:pt x="126946" y="262494"/>
                  </a:cubicBezTo>
                  <a:cubicBezTo>
                    <a:pt x="108607" y="248582"/>
                    <a:pt x="166785" y="344069"/>
                    <a:pt x="164888" y="349760"/>
                  </a:cubicBezTo>
                  <a:cubicBezTo>
                    <a:pt x="162991" y="355451"/>
                    <a:pt x="140859" y="349760"/>
                    <a:pt x="115564" y="296641"/>
                  </a:cubicBezTo>
                  <a:cubicBezTo>
                    <a:pt x="90269" y="243522"/>
                    <a:pt x="-14703" y="-15115"/>
                    <a:pt x="1738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542C6BEB-04BA-A073-C82A-07BD53ADBB7B}"/>
                </a:ext>
              </a:extLst>
            </p:cNvPr>
            <p:cNvSpPr/>
            <p:nvPr/>
          </p:nvSpPr>
          <p:spPr>
            <a:xfrm>
              <a:off x="3983874" y="2793175"/>
              <a:ext cx="212690" cy="277215"/>
            </a:xfrm>
            <a:custGeom>
              <a:avLst/>
              <a:gdLst>
                <a:gd name="connsiteX0" fmla="*/ 212501 w 212690"/>
                <a:gd name="connsiteY0" fmla="*/ 3144 h 277215"/>
                <a:gd name="connsiteX1" fmla="*/ 41763 w 212690"/>
                <a:gd name="connsiteY1" fmla="*/ 181471 h 277215"/>
                <a:gd name="connsiteX2" fmla="*/ 49351 w 212690"/>
                <a:gd name="connsiteY2" fmla="*/ 181471 h 277215"/>
                <a:gd name="connsiteX3" fmla="*/ 26 w 212690"/>
                <a:gd name="connsiteY3" fmla="*/ 276325 h 277215"/>
                <a:gd name="connsiteX4" fmla="*/ 56939 w 212690"/>
                <a:gd name="connsiteY4" fmla="*/ 116969 h 277215"/>
                <a:gd name="connsiteX5" fmla="*/ 75910 w 212690"/>
                <a:gd name="connsiteY5" fmla="*/ 71439 h 277215"/>
                <a:gd name="connsiteX6" fmla="*/ 212501 w 212690"/>
                <a:gd name="connsiteY6" fmla="*/ 3144 h 2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90" h="277215">
                  <a:moveTo>
                    <a:pt x="212501" y="3144"/>
                  </a:moveTo>
                  <a:cubicBezTo>
                    <a:pt x="206810" y="21483"/>
                    <a:pt x="68955" y="151750"/>
                    <a:pt x="41763" y="181471"/>
                  </a:cubicBezTo>
                  <a:cubicBezTo>
                    <a:pt x="14571" y="211192"/>
                    <a:pt x="56307" y="165662"/>
                    <a:pt x="49351" y="181471"/>
                  </a:cubicBezTo>
                  <a:cubicBezTo>
                    <a:pt x="42395" y="197280"/>
                    <a:pt x="-1239" y="287075"/>
                    <a:pt x="26" y="276325"/>
                  </a:cubicBezTo>
                  <a:cubicBezTo>
                    <a:pt x="1291" y="265575"/>
                    <a:pt x="44292" y="151117"/>
                    <a:pt x="56939" y="116969"/>
                  </a:cubicBezTo>
                  <a:cubicBezTo>
                    <a:pt x="69586" y="82821"/>
                    <a:pt x="58204" y="91042"/>
                    <a:pt x="75910" y="71439"/>
                  </a:cubicBezTo>
                  <a:cubicBezTo>
                    <a:pt x="93616" y="51836"/>
                    <a:pt x="218192" y="-15195"/>
                    <a:pt x="212501" y="3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FE44A37D-D427-1002-6547-71DB170C0681}"/>
                </a:ext>
              </a:extLst>
            </p:cNvPr>
            <p:cNvSpPr/>
            <p:nvPr/>
          </p:nvSpPr>
          <p:spPr>
            <a:xfrm>
              <a:off x="4173602" y="2818786"/>
              <a:ext cx="595414" cy="224155"/>
            </a:xfrm>
            <a:custGeom>
              <a:avLst/>
              <a:gdLst>
                <a:gd name="connsiteX0" fmla="*/ 18979 w 595414"/>
                <a:gd name="connsiteY0" fmla="*/ 298 h 224155"/>
                <a:gd name="connsiteX1" fmla="*/ 75892 w 595414"/>
                <a:gd name="connsiteY1" fmla="*/ 68593 h 224155"/>
                <a:gd name="connsiteX2" fmla="*/ 201100 w 595414"/>
                <a:gd name="connsiteY2" fmla="*/ 76182 h 224155"/>
                <a:gd name="connsiteX3" fmla="*/ 201100 w 595414"/>
                <a:gd name="connsiteY3" fmla="*/ 129300 h 224155"/>
                <a:gd name="connsiteX4" fmla="*/ 258013 w 595414"/>
                <a:gd name="connsiteY4" fmla="*/ 140683 h 224155"/>
                <a:gd name="connsiteX5" fmla="*/ 303543 w 595414"/>
                <a:gd name="connsiteY5" fmla="*/ 129300 h 224155"/>
                <a:gd name="connsiteX6" fmla="*/ 443928 w 595414"/>
                <a:gd name="connsiteY6" fmla="*/ 79976 h 224155"/>
                <a:gd name="connsiteX7" fmla="*/ 580519 w 595414"/>
                <a:gd name="connsiteY7" fmla="*/ 102741 h 224155"/>
                <a:gd name="connsiteX8" fmla="*/ 569137 w 595414"/>
                <a:gd name="connsiteY8" fmla="*/ 152065 h 224155"/>
                <a:gd name="connsiteX9" fmla="*/ 580519 w 595414"/>
                <a:gd name="connsiteY9" fmla="*/ 174831 h 224155"/>
                <a:gd name="connsiteX10" fmla="*/ 333897 w 595414"/>
                <a:gd name="connsiteY10" fmla="*/ 224155 h 224155"/>
                <a:gd name="connsiteX11" fmla="*/ 417369 w 595414"/>
                <a:gd name="connsiteY11" fmla="*/ 174831 h 224155"/>
                <a:gd name="connsiteX12" fmla="*/ 212483 w 595414"/>
                <a:gd name="connsiteY12" fmla="*/ 140683 h 224155"/>
                <a:gd name="connsiteX13" fmla="*/ 15185 w 595414"/>
                <a:gd name="connsiteY13" fmla="*/ 106535 h 224155"/>
                <a:gd name="connsiteX14" fmla="*/ 11391 w 595414"/>
                <a:gd name="connsiteY14" fmla="*/ 98947 h 224155"/>
                <a:gd name="connsiteX15" fmla="*/ 18979 w 595414"/>
                <a:gd name="connsiteY15" fmla="*/ 298 h 22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414" h="224155">
                  <a:moveTo>
                    <a:pt x="18979" y="298"/>
                  </a:moveTo>
                  <a:cubicBezTo>
                    <a:pt x="29729" y="-4761"/>
                    <a:pt x="45539" y="55946"/>
                    <a:pt x="75892" y="68593"/>
                  </a:cubicBezTo>
                  <a:cubicBezTo>
                    <a:pt x="106245" y="81240"/>
                    <a:pt x="180232" y="66064"/>
                    <a:pt x="201100" y="76182"/>
                  </a:cubicBezTo>
                  <a:cubicBezTo>
                    <a:pt x="221968" y="86300"/>
                    <a:pt x="191615" y="118550"/>
                    <a:pt x="201100" y="129300"/>
                  </a:cubicBezTo>
                  <a:cubicBezTo>
                    <a:pt x="210585" y="140050"/>
                    <a:pt x="240939" y="140683"/>
                    <a:pt x="258013" y="140683"/>
                  </a:cubicBezTo>
                  <a:cubicBezTo>
                    <a:pt x="275087" y="140683"/>
                    <a:pt x="272557" y="139418"/>
                    <a:pt x="303543" y="129300"/>
                  </a:cubicBezTo>
                  <a:cubicBezTo>
                    <a:pt x="334529" y="119182"/>
                    <a:pt x="397766" y="84402"/>
                    <a:pt x="443928" y="79976"/>
                  </a:cubicBezTo>
                  <a:cubicBezTo>
                    <a:pt x="490090" y="75550"/>
                    <a:pt x="559651" y="90726"/>
                    <a:pt x="580519" y="102741"/>
                  </a:cubicBezTo>
                  <a:cubicBezTo>
                    <a:pt x="601387" y="114756"/>
                    <a:pt x="569137" y="140050"/>
                    <a:pt x="569137" y="152065"/>
                  </a:cubicBezTo>
                  <a:cubicBezTo>
                    <a:pt x="569137" y="164080"/>
                    <a:pt x="619726" y="162816"/>
                    <a:pt x="580519" y="174831"/>
                  </a:cubicBezTo>
                  <a:cubicBezTo>
                    <a:pt x="541312" y="186846"/>
                    <a:pt x="361089" y="224155"/>
                    <a:pt x="333897" y="224155"/>
                  </a:cubicBezTo>
                  <a:cubicBezTo>
                    <a:pt x="306705" y="224155"/>
                    <a:pt x="437605" y="188743"/>
                    <a:pt x="417369" y="174831"/>
                  </a:cubicBezTo>
                  <a:cubicBezTo>
                    <a:pt x="397133" y="160919"/>
                    <a:pt x="212483" y="140683"/>
                    <a:pt x="212483" y="140683"/>
                  </a:cubicBezTo>
                  <a:lnTo>
                    <a:pt x="15185" y="106535"/>
                  </a:lnTo>
                  <a:cubicBezTo>
                    <a:pt x="-18330" y="99579"/>
                    <a:pt x="14553" y="115388"/>
                    <a:pt x="11391" y="98947"/>
                  </a:cubicBezTo>
                  <a:cubicBezTo>
                    <a:pt x="8229" y="82506"/>
                    <a:pt x="8229" y="5357"/>
                    <a:pt x="18979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6A2DF6FC-4F93-EA25-A429-0BE8D67B4248}"/>
              </a:ext>
            </a:extLst>
          </p:cNvPr>
          <p:cNvGrpSpPr/>
          <p:nvPr/>
        </p:nvGrpSpPr>
        <p:grpSpPr>
          <a:xfrm>
            <a:off x="5612512" y="853329"/>
            <a:ext cx="5853312" cy="5665458"/>
            <a:chOff x="5612512" y="853329"/>
            <a:chExt cx="3330064" cy="3223190"/>
          </a:xfrm>
        </p:grpSpPr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4D743448-54BF-0A0C-A7DA-7D35B46DE8E1}"/>
                </a:ext>
              </a:extLst>
            </p:cNvPr>
            <p:cNvSpPr/>
            <p:nvPr/>
          </p:nvSpPr>
          <p:spPr>
            <a:xfrm>
              <a:off x="5612512" y="2298700"/>
              <a:ext cx="211023" cy="101654"/>
            </a:xfrm>
            <a:custGeom>
              <a:avLst/>
              <a:gdLst>
                <a:gd name="connsiteX0" fmla="*/ 102488 w 211023"/>
                <a:gd name="connsiteY0" fmla="*/ 0 h 101654"/>
                <a:gd name="connsiteX1" fmla="*/ 16763 w 211023"/>
                <a:gd name="connsiteY1" fmla="*/ 85725 h 101654"/>
                <a:gd name="connsiteX2" fmla="*/ 118363 w 211023"/>
                <a:gd name="connsiteY2" fmla="*/ 66675 h 101654"/>
                <a:gd name="connsiteX3" fmla="*/ 888 w 211023"/>
                <a:gd name="connsiteY3" fmla="*/ 101600 h 101654"/>
                <a:gd name="connsiteX4" fmla="*/ 194563 w 211023"/>
                <a:gd name="connsiteY4" fmla="*/ 57150 h 101654"/>
                <a:gd name="connsiteX5" fmla="*/ 188213 w 211023"/>
                <a:gd name="connsiteY5" fmla="*/ 34925 h 101654"/>
                <a:gd name="connsiteX6" fmla="*/ 86613 w 211023"/>
                <a:gd name="connsiteY6" fmla="*/ 47625 h 10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23" h="101654">
                  <a:moveTo>
                    <a:pt x="102488" y="0"/>
                  </a:moveTo>
                  <a:cubicBezTo>
                    <a:pt x="58302" y="37306"/>
                    <a:pt x="14117" y="74612"/>
                    <a:pt x="16763" y="85725"/>
                  </a:cubicBezTo>
                  <a:cubicBezTo>
                    <a:pt x="19409" y="96838"/>
                    <a:pt x="121009" y="64029"/>
                    <a:pt x="118363" y="66675"/>
                  </a:cubicBezTo>
                  <a:cubicBezTo>
                    <a:pt x="115717" y="69321"/>
                    <a:pt x="-11812" y="103187"/>
                    <a:pt x="888" y="101600"/>
                  </a:cubicBezTo>
                  <a:cubicBezTo>
                    <a:pt x="13588" y="100013"/>
                    <a:pt x="163342" y="68262"/>
                    <a:pt x="194563" y="57150"/>
                  </a:cubicBezTo>
                  <a:cubicBezTo>
                    <a:pt x="225784" y="46038"/>
                    <a:pt x="206205" y="36513"/>
                    <a:pt x="188213" y="34925"/>
                  </a:cubicBezTo>
                  <a:cubicBezTo>
                    <a:pt x="170221" y="33338"/>
                    <a:pt x="128417" y="40481"/>
                    <a:pt x="86613" y="4762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05D529D0-8EEB-B7BC-7070-018B600BD17C}"/>
                </a:ext>
              </a:extLst>
            </p:cNvPr>
            <p:cNvSpPr/>
            <p:nvPr/>
          </p:nvSpPr>
          <p:spPr>
            <a:xfrm>
              <a:off x="6340111" y="2095496"/>
              <a:ext cx="318178" cy="155875"/>
            </a:xfrm>
            <a:custGeom>
              <a:avLst/>
              <a:gdLst>
                <a:gd name="connsiteX0" fmla="*/ 364 w 318178"/>
                <a:gd name="connsiteY0" fmla="*/ 155579 h 155875"/>
                <a:gd name="connsiteX1" fmla="*/ 108314 w 318178"/>
                <a:gd name="connsiteY1" fmla="*/ 127004 h 155875"/>
                <a:gd name="connsiteX2" fmla="*/ 98789 w 318178"/>
                <a:gd name="connsiteY2" fmla="*/ 130179 h 155875"/>
                <a:gd name="connsiteX3" fmla="*/ 117839 w 318178"/>
                <a:gd name="connsiteY3" fmla="*/ 73029 h 155875"/>
                <a:gd name="connsiteX4" fmla="*/ 98789 w 318178"/>
                <a:gd name="connsiteY4" fmla="*/ 76204 h 155875"/>
                <a:gd name="connsiteX5" fmla="*/ 184514 w 318178"/>
                <a:gd name="connsiteY5" fmla="*/ 50804 h 155875"/>
                <a:gd name="connsiteX6" fmla="*/ 181339 w 318178"/>
                <a:gd name="connsiteY6" fmla="*/ 50804 h 155875"/>
                <a:gd name="connsiteX7" fmla="*/ 219439 w 318178"/>
                <a:gd name="connsiteY7" fmla="*/ 53979 h 155875"/>
                <a:gd name="connsiteX8" fmla="*/ 286114 w 318178"/>
                <a:gd name="connsiteY8" fmla="*/ 60329 h 155875"/>
                <a:gd name="connsiteX9" fmla="*/ 317864 w 318178"/>
                <a:gd name="connsiteY9" fmla="*/ 107954 h 155875"/>
                <a:gd name="connsiteX10" fmla="*/ 301989 w 318178"/>
                <a:gd name="connsiteY10" fmla="*/ 79379 h 155875"/>
                <a:gd name="connsiteX11" fmla="*/ 295639 w 318178"/>
                <a:gd name="connsiteY11" fmla="*/ 38104 h 155875"/>
                <a:gd name="connsiteX12" fmla="*/ 286114 w 318178"/>
                <a:gd name="connsiteY12" fmla="*/ 50804 h 155875"/>
                <a:gd name="connsiteX13" fmla="*/ 213089 w 318178"/>
                <a:gd name="connsiteY13" fmla="*/ 47629 h 155875"/>
                <a:gd name="connsiteX14" fmla="*/ 216264 w 318178"/>
                <a:gd name="connsiteY14" fmla="*/ 4 h 155875"/>
                <a:gd name="connsiteX15" fmla="*/ 194039 w 318178"/>
                <a:gd name="connsiteY15" fmla="*/ 44454 h 155875"/>
                <a:gd name="connsiteX16" fmla="*/ 165464 w 318178"/>
                <a:gd name="connsiteY16" fmla="*/ 15879 h 155875"/>
                <a:gd name="connsiteX17" fmla="*/ 149589 w 318178"/>
                <a:gd name="connsiteY17" fmla="*/ 44454 h 155875"/>
                <a:gd name="connsiteX18" fmla="*/ 111489 w 318178"/>
                <a:gd name="connsiteY18" fmla="*/ 47629 h 155875"/>
                <a:gd name="connsiteX19" fmla="*/ 101964 w 318178"/>
                <a:gd name="connsiteY19" fmla="*/ 28579 h 155875"/>
                <a:gd name="connsiteX20" fmla="*/ 105139 w 318178"/>
                <a:gd name="connsiteY20" fmla="*/ 66679 h 155875"/>
                <a:gd name="connsiteX21" fmla="*/ 79739 w 318178"/>
                <a:gd name="connsiteY21" fmla="*/ 31754 h 155875"/>
                <a:gd name="connsiteX22" fmla="*/ 98789 w 318178"/>
                <a:gd name="connsiteY22" fmla="*/ 98429 h 155875"/>
                <a:gd name="connsiteX23" fmla="*/ 28939 w 318178"/>
                <a:gd name="connsiteY23" fmla="*/ 82554 h 155875"/>
                <a:gd name="connsiteX24" fmla="*/ 70214 w 318178"/>
                <a:gd name="connsiteY24" fmla="*/ 104779 h 155875"/>
                <a:gd name="connsiteX25" fmla="*/ 364 w 318178"/>
                <a:gd name="connsiteY25" fmla="*/ 155579 h 15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178" h="155875">
                  <a:moveTo>
                    <a:pt x="364" y="155579"/>
                  </a:moveTo>
                  <a:cubicBezTo>
                    <a:pt x="6714" y="159283"/>
                    <a:pt x="108314" y="127004"/>
                    <a:pt x="108314" y="127004"/>
                  </a:cubicBezTo>
                  <a:cubicBezTo>
                    <a:pt x="124718" y="122771"/>
                    <a:pt x="97202" y="139175"/>
                    <a:pt x="98789" y="130179"/>
                  </a:cubicBezTo>
                  <a:cubicBezTo>
                    <a:pt x="100376" y="121183"/>
                    <a:pt x="117839" y="82025"/>
                    <a:pt x="117839" y="73029"/>
                  </a:cubicBezTo>
                  <a:cubicBezTo>
                    <a:pt x="117839" y="64033"/>
                    <a:pt x="87677" y="79908"/>
                    <a:pt x="98789" y="76204"/>
                  </a:cubicBezTo>
                  <a:cubicBezTo>
                    <a:pt x="109901" y="72500"/>
                    <a:pt x="184514" y="50804"/>
                    <a:pt x="184514" y="50804"/>
                  </a:cubicBezTo>
                  <a:cubicBezTo>
                    <a:pt x="198272" y="46571"/>
                    <a:pt x="181339" y="50804"/>
                    <a:pt x="181339" y="50804"/>
                  </a:cubicBezTo>
                  <a:lnTo>
                    <a:pt x="219439" y="53979"/>
                  </a:lnTo>
                  <a:cubicBezTo>
                    <a:pt x="236901" y="55566"/>
                    <a:pt x="269710" y="51333"/>
                    <a:pt x="286114" y="60329"/>
                  </a:cubicBezTo>
                  <a:cubicBezTo>
                    <a:pt x="302518" y="69325"/>
                    <a:pt x="315218" y="104779"/>
                    <a:pt x="317864" y="107954"/>
                  </a:cubicBezTo>
                  <a:cubicBezTo>
                    <a:pt x="320510" y="111129"/>
                    <a:pt x="305693" y="91021"/>
                    <a:pt x="301989" y="79379"/>
                  </a:cubicBezTo>
                  <a:cubicBezTo>
                    <a:pt x="298285" y="67737"/>
                    <a:pt x="295639" y="38104"/>
                    <a:pt x="295639" y="38104"/>
                  </a:cubicBezTo>
                  <a:cubicBezTo>
                    <a:pt x="292993" y="33342"/>
                    <a:pt x="299872" y="49217"/>
                    <a:pt x="286114" y="50804"/>
                  </a:cubicBezTo>
                  <a:cubicBezTo>
                    <a:pt x="272356" y="52391"/>
                    <a:pt x="224731" y="56096"/>
                    <a:pt x="213089" y="47629"/>
                  </a:cubicBezTo>
                  <a:cubicBezTo>
                    <a:pt x="201447" y="39162"/>
                    <a:pt x="219439" y="533"/>
                    <a:pt x="216264" y="4"/>
                  </a:cubicBezTo>
                  <a:cubicBezTo>
                    <a:pt x="213089" y="-525"/>
                    <a:pt x="202506" y="41808"/>
                    <a:pt x="194039" y="44454"/>
                  </a:cubicBezTo>
                  <a:cubicBezTo>
                    <a:pt x="185572" y="47100"/>
                    <a:pt x="172872" y="15879"/>
                    <a:pt x="165464" y="15879"/>
                  </a:cubicBezTo>
                  <a:cubicBezTo>
                    <a:pt x="158056" y="15879"/>
                    <a:pt x="158585" y="39162"/>
                    <a:pt x="149589" y="44454"/>
                  </a:cubicBezTo>
                  <a:cubicBezTo>
                    <a:pt x="140593" y="49746"/>
                    <a:pt x="111489" y="47629"/>
                    <a:pt x="111489" y="47629"/>
                  </a:cubicBezTo>
                  <a:cubicBezTo>
                    <a:pt x="103552" y="44983"/>
                    <a:pt x="103022" y="25404"/>
                    <a:pt x="101964" y="28579"/>
                  </a:cubicBezTo>
                  <a:cubicBezTo>
                    <a:pt x="100906" y="31754"/>
                    <a:pt x="108843" y="66150"/>
                    <a:pt x="105139" y="66679"/>
                  </a:cubicBezTo>
                  <a:cubicBezTo>
                    <a:pt x="101435" y="67208"/>
                    <a:pt x="80797" y="26463"/>
                    <a:pt x="79739" y="31754"/>
                  </a:cubicBezTo>
                  <a:cubicBezTo>
                    <a:pt x="78681" y="37045"/>
                    <a:pt x="107256" y="89962"/>
                    <a:pt x="98789" y="98429"/>
                  </a:cubicBezTo>
                  <a:cubicBezTo>
                    <a:pt x="90322" y="106896"/>
                    <a:pt x="33701" y="81496"/>
                    <a:pt x="28939" y="82554"/>
                  </a:cubicBezTo>
                  <a:cubicBezTo>
                    <a:pt x="24177" y="83612"/>
                    <a:pt x="67568" y="96312"/>
                    <a:pt x="70214" y="104779"/>
                  </a:cubicBezTo>
                  <a:cubicBezTo>
                    <a:pt x="72860" y="113246"/>
                    <a:pt x="-5986" y="151875"/>
                    <a:pt x="364" y="155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F82B54A1-1E3A-4DF6-B825-50178CEBB93F}"/>
                </a:ext>
              </a:extLst>
            </p:cNvPr>
            <p:cNvSpPr/>
            <p:nvPr/>
          </p:nvSpPr>
          <p:spPr>
            <a:xfrm>
              <a:off x="6406397" y="2077133"/>
              <a:ext cx="283423" cy="164518"/>
            </a:xfrm>
            <a:custGeom>
              <a:avLst/>
              <a:gdLst>
                <a:gd name="connsiteX0" fmla="*/ 753 w 283423"/>
                <a:gd name="connsiteY0" fmla="*/ 78692 h 164518"/>
                <a:gd name="connsiteX1" fmla="*/ 105528 w 283423"/>
                <a:gd name="connsiteY1" fmla="*/ 31067 h 164518"/>
                <a:gd name="connsiteX2" fmla="*/ 86478 w 283423"/>
                <a:gd name="connsiteY2" fmla="*/ 27892 h 164518"/>
                <a:gd name="connsiteX3" fmla="*/ 165853 w 283423"/>
                <a:gd name="connsiteY3" fmla="*/ 37417 h 164518"/>
                <a:gd name="connsiteX4" fmla="*/ 226178 w 283423"/>
                <a:gd name="connsiteY4" fmla="*/ 62817 h 164518"/>
                <a:gd name="connsiteX5" fmla="*/ 143628 w 283423"/>
                <a:gd name="connsiteY5" fmla="*/ 46942 h 164518"/>
                <a:gd name="connsiteX6" fmla="*/ 213478 w 283423"/>
                <a:gd name="connsiteY6" fmla="*/ 75517 h 164518"/>
                <a:gd name="connsiteX7" fmla="*/ 245228 w 283423"/>
                <a:gd name="connsiteY7" fmla="*/ 110442 h 164518"/>
                <a:gd name="connsiteX8" fmla="*/ 232528 w 283423"/>
                <a:gd name="connsiteY8" fmla="*/ 145367 h 164518"/>
                <a:gd name="connsiteX9" fmla="*/ 248403 w 283423"/>
                <a:gd name="connsiteY9" fmla="*/ 126317 h 164518"/>
                <a:gd name="connsiteX10" fmla="*/ 264278 w 283423"/>
                <a:gd name="connsiteY10" fmla="*/ 142192 h 164518"/>
                <a:gd name="connsiteX11" fmla="*/ 248403 w 283423"/>
                <a:gd name="connsiteY11" fmla="*/ 164417 h 164518"/>
                <a:gd name="connsiteX12" fmla="*/ 283328 w 283423"/>
                <a:gd name="connsiteY12" fmla="*/ 132667 h 164518"/>
                <a:gd name="connsiteX13" fmla="*/ 235703 w 283423"/>
                <a:gd name="connsiteY13" fmla="*/ 65992 h 164518"/>
                <a:gd name="connsiteX14" fmla="*/ 130928 w 283423"/>
                <a:gd name="connsiteY14" fmla="*/ 2492 h 164518"/>
                <a:gd name="connsiteX15" fmla="*/ 134103 w 283423"/>
                <a:gd name="connsiteY15" fmla="*/ 15192 h 164518"/>
                <a:gd name="connsiteX16" fmla="*/ 61078 w 283423"/>
                <a:gd name="connsiteY16" fmla="*/ 37417 h 164518"/>
                <a:gd name="connsiteX17" fmla="*/ 753 w 283423"/>
                <a:gd name="connsiteY17" fmla="*/ 78692 h 16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423" h="164518">
                  <a:moveTo>
                    <a:pt x="753" y="78692"/>
                  </a:moveTo>
                  <a:cubicBezTo>
                    <a:pt x="8161" y="77634"/>
                    <a:pt x="105528" y="31067"/>
                    <a:pt x="105528" y="31067"/>
                  </a:cubicBezTo>
                  <a:cubicBezTo>
                    <a:pt x="119816" y="22600"/>
                    <a:pt x="76424" y="26834"/>
                    <a:pt x="86478" y="27892"/>
                  </a:cubicBezTo>
                  <a:cubicBezTo>
                    <a:pt x="96532" y="28950"/>
                    <a:pt x="142570" y="31596"/>
                    <a:pt x="165853" y="37417"/>
                  </a:cubicBezTo>
                  <a:cubicBezTo>
                    <a:pt x="189136" y="43238"/>
                    <a:pt x="229882" y="61230"/>
                    <a:pt x="226178" y="62817"/>
                  </a:cubicBezTo>
                  <a:cubicBezTo>
                    <a:pt x="222474" y="64404"/>
                    <a:pt x="145745" y="44825"/>
                    <a:pt x="143628" y="46942"/>
                  </a:cubicBezTo>
                  <a:cubicBezTo>
                    <a:pt x="141511" y="49059"/>
                    <a:pt x="196545" y="64934"/>
                    <a:pt x="213478" y="75517"/>
                  </a:cubicBezTo>
                  <a:cubicBezTo>
                    <a:pt x="230411" y="86100"/>
                    <a:pt x="242053" y="98800"/>
                    <a:pt x="245228" y="110442"/>
                  </a:cubicBezTo>
                  <a:cubicBezTo>
                    <a:pt x="248403" y="122084"/>
                    <a:pt x="231999" y="142721"/>
                    <a:pt x="232528" y="145367"/>
                  </a:cubicBezTo>
                  <a:cubicBezTo>
                    <a:pt x="233057" y="148013"/>
                    <a:pt x="248403" y="126317"/>
                    <a:pt x="248403" y="126317"/>
                  </a:cubicBezTo>
                  <a:cubicBezTo>
                    <a:pt x="253695" y="125788"/>
                    <a:pt x="264278" y="135842"/>
                    <a:pt x="264278" y="142192"/>
                  </a:cubicBezTo>
                  <a:cubicBezTo>
                    <a:pt x="264278" y="148542"/>
                    <a:pt x="245228" y="166004"/>
                    <a:pt x="248403" y="164417"/>
                  </a:cubicBezTo>
                  <a:cubicBezTo>
                    <a:pt x="251578" y="162830"/>
                    <a:pt x="285445" y="149071"/>
                    <a:pt x="283328" y="132667"/>
                  </a:cubicBezTo>
                  <a:cubicBezTo>
                    <a:pt x="281211" y="116263"/>
                    <a:pt x="261103" y="87688"/>
                    <a:pt x="235703" y="65992"/>
                  </a:cubicBezTo>
                  <a:cubicBezTo>
                    <a:pt x="210303" y="44296"/>
                    <a:pt x="130928" y="2492"/>
                    <a:pt x="130928" y="2492"/>
                  </a:cubicBezTo>
                  <a:cubicBezTo>
                    <a:pt x="113995" y="-5975"/>
                    <a:pt x="145745" y="9371"/>
                    <a:pt x="134103" y="15192"/>
                  </a:cubicBezTo>
                  <a:cubicBezTo>
                    <a:pt x="122461" y="21013"/>
                    <a:pt x="79599" y="31067"/>
                    <a:pt x="61078" y="37417"/>
                  </a:cubicBezTo>
                  <a:cubicBezTo>
                    <a:pt x="42557" y="43767"/>
                    <a:pt x="-6655" y="79750"/>
                    <a:pt x="753" y="78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C6903748-9352-7F36-E77C-3894AB40585F}"/>
                </a:ext>
              </a:extLst>
            </p:cNvPr>
            <p:cNvSpPr/>
            <p:nvPr/>
          </p:nvSpPr>
          <p:spPr>
            <a:xfrm>
              <a:off x="6429367" y="2187408"/>
              <a:ext cx="232479" cy="57518"/>
            </a:xfrm>
            <a:custGeom>
              <a:avLst/>
              <a:gdLst>
                <a:gd name="connsiteX0" fmla="*/ 8 w 232479"/>
                <a:gd name="connsiteY0" fmla="*/ 28742 h 57518"/>
                <a:gd name="connsiteX1" fmla="*/ 123833 w 232479"/>
                <a:gd name="connsiteY1" fmla="*/ 38267 h 57518"/>
                <a:gd name="connsiteX2" fmla="*/ 85733 w 232479"/>
                <a:gd name="connsiteY2" fmla="*/ 47792 h 57518"/>
                <a:gd name="connsiteX3" fmla="*/ 158758 w 232479"/>
                <a:gd name="connsiteY3" fmla="*/ 38267 h 57518"/>
                <a:gd name="connsiteX4" fmla="*/ 231783 w 232479"/>
                <a:gd name="connsiteY4" fmla="*/ 167 h 57518"/>
                <a:gd name="connsiteX5" fmla="*/ 190508 w 232479"/>
                <a:gd name="connsiteY5" fmla="*/ 25567 h 57518"/>
                <a:gd name="connsiteX6" fmla="*/ 107958 w 232479"/>
                <a:gd name="connsiteY6" fmla="*/ 54142 h 57518"/>
                <a:gd name="connsiteX7" fmla="*/ 117483 w 232479"/>
                <a:gd name="connsiteY7" fmla="*/ 54142 h 57518"/>
                <a:gd name="connsiteX8" fmla="*/ 8 w 232479"/>
                <a:gd name="connsiteY8" fmla="*/ 28742 h 5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479" h="57518">
                  <a:moveTo>
                    <a:pt x="8" y="28742"/>
                  </a:moveTo>
                  <a:cubicBezTo>
                    <a:pt x="1066" y="26096"/>
                    <a:pt x="109546" y="35092"/>
                    <a:pt x="123833" y="38267"/>
                  </a:cubicBezTo>
                  <a:cubicBezTo>
                    <a:pt x="138120" y="41442"/>
                    <a:pt x="79912" y="47792"/>
                    <a:pt x="85733" y="47792"/>
                  </a:cubicBezTo>
                  <a:cubicBezTo>
                    <a:pt x="91554" y="47792"/>
                    <a:pt x="134416" y="46204"/>
                    <a:pt x="158758" y="38267"/>
                  </a:cubicBezTo>
                  <a:cubicBezTo>
                    <a:pt x="183100" y="30330"/>
                    <a:pt x="226491" y="2284"/>
                    <a:pt x="231783" y="167"/>
                  </a:cubicBezTo>
                  <a:cubicBezTo>
                    <a:pt x="237075" y="-1950"/>
                    <a:pt x="211146" y="16571"/>
                    <a:pt x="190508" y="25567"/>
                  </a:cubicBezTo>
                  <a:cubicBezTo>
                    <a:pt x="169871" y="34563"/>
                    <a:pt x="107958" y="54142"/>
                    <a:pt x="107958" y="54142"/>
                  </a:cubicBezTo>
                  <a:cubicBezTo>
                    <a:pt x="95787" y="58904"/>
                    <a:pt x="132829" y="58375"/>
                    <a:pt x="117483" y="54142"/>
                  </a:cubicBezTo>
                  <a:cubicBezTo>
                    <a:pt x="102137" y="49909"/>
                    <a:pt x="-1050" y="31388"/>
                    <a:pt x="8" y="28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261BB729-23FE-9A93-77F2-E008C32889CE}"/>
                </a:ext>
              </a:extLst>
            </p:cNvPr>
            <p:cNvSpPr/>
            <p:nvPr/>
          </p:nvSpPr>
          <p:spPr>
            <a:xfrm>
              <a:off x="6441946" y="2135164"/>
              <a:ext cx="203986" cy="99968"/>
            </a:xfrm>
            <a:custGeom>
              <a:avLst/>
              <a:gdLst>
                <a:gd name="connsiteX0" fmla="*/ 129 w 203986"/>
                <a:gd name="connsiteY0" fmla="*/ 42886 h 99968"/>
                <a:gd name="connsiteX1" fmla="*/ 63629 w 203986"/>
                <a:gd name="connsiteY1" fmla="*/ 17486 h 99968"/>
                <a:gd name="connsiteX2" fmla="*/ 63629 w 203986"/>
                <a:gd name="connsiteY2" fmla="*/ 58761 h 99968"/>
                <a:gd name="connsiteX3" fmla="*/ 104904 w 203986"/>
                <a:gd name="connsiteY3" fmla="*/ 96861 h 99968"/>
                <a:gd name="connsiteX4" fmla="*/ 162054 w 203986"/>
                <a:gd name="connsiteY4" fmla="*/ 90511 h 99968"/>
                <a:gd name="connsiteX5" fmla="*/ 203329 w 203986"/>
                <a:gd name="connsiteY5" fmla="*/ 33361 h 99968"/>
                <a:gd name="connsiteX6" fmla="*/ 184279 w 203986"/>
                <a:gd name="connsiteY6" fmla="*/ 11136 h 99968"/>
                <a:gd name="connsiteX7" fmla="*/ 143004 w 203986"/>
                <a:gd name="connsiteY7" fmla="*/ 1611 h 99968"/>
                <a:gd name="connsiteX8" fmla="*/ 82679 w 203986"/>
                <a:gd name="connsiteY8" fmla="*/ 1611 h 99968"/>
                <a:gd name="connsiteX9" fmla="*/ 129 w 203986"/>
                <a:gd name="connsiteY9" fmla="*/ 42886 h 9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986" h="99968">
                  <a:moveTo>
                    <a:pt x="129" y="42886"/>
                  </a:moveTo>
                  <a:cubicBezTo>
                    <a:pt x="-3046" y="45532"/>
                    <a:pt x="53046" y="14840"/>
                    <a:pt x="63629" y="17486"/>
                  </a:cubicBezTo>
                  <a:cubicBezTo>
                    <a:pt x="74212" y="20132"/>
                    <a:pt x="56750" y="45532"/>
                    <a:pt x="63629" y="58761"/>
                  </a:cubicBezTo>
                  <a:cubicBezTo>
                    <a:pt x="70508" y="71990"/>
                    <a:pt x="88500" y="91569"/>
                    <a:pt x="104904" y="96861"/>
                  </a:cubicBezTo>
                  <a:cubicBezTo>
                    <a:pt x="121308" y="102153"/>
                    <a:pt x="145650" y="101094"/>
                    <a:pt x="162054" y="90511"/>
                  </a:cubicBezTo>
                  <a:cubicBezTo>
                    <a:pt x="178458" y="79928"/>
                    <a:pt x="199625" y="46590"/>
                    <a:pt x="203329" y="33361"/>
                  </a:cubicBezTo>
                  <a:cubicBezTo>
                    <a:pt x="207033" y="20132"/>
                    <a:pt x="194333" y="16428"/>
                    <a:pt x="184279" y="11136"/>
                  </a:cubicBezTo>
                  <a:cubicBezTo>
                    <a:pt x="174225" y="5844"/>
                    <a:pt x="159937" y="3198"/>
                    <a:pt x="143004" y="1611"/>
                  </a:cubicBezTo>
                  <a:cubicBezTo>
                    <a:pt x="126071" y="23"/>
                    <a:pt x="104904" y="-1035"/>
                    <a:pt x="82679" y="1611"/>
                  </a:cubicBezTo>
                  <a:cubicBezTo>
                    <a:pt x="60454" y="4257"/>
                    <a:pt x="3304" y="40240"/>
                    <a:pt x="129" y="428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月 92">
              <a:extLst>
                <a:ext uri="{FF2B5EF4-FFF2-40B4-BE49-F238E27FC236}">
                  <a16:creationId xmlns:a16="http://schemas.microsoft.com/office/drawing/2014/main" id="{693B459F-F6E2-FFFF-2DF5-DDAA8CD6F481}"/>
                </a:ext>
              </a:extLst>
            </p:cNvPr>
            <p:cNvSpPr/>
            <p:nvPr/>
          </p:nvSpPr>
          <p:spPr>
            <a:xfrm rot="16200000">
              <a:off x="6545622" y="2141688"/>
              <a:ext cx="45719" cy="91438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03F7C16B-DFB8-B106-7561-3226218F2319}"/>
                </a:ext>
              </a:extLst>
            </p:cNvPr>
            <p:cNvSpPr/>
            <p:nvPr/>
          </p:nvSpPr>
          <p:spPr>
            <a:xfrm>
              <a:off x="7131593" y="2066902"/>
              <a:ext cx="386920" cy="150112"/>
            </a:xfrm>
            <a:custGeom>
              <a:avLst/>
              <a:gdLst>
                <a:gd name="connsiteX0" fmla="*/ 2632 w 386920"/>
                <a:gd name="connsiteY0" fmla="*/ 127023 h 150112"/>
                <a:gd name="connsiteX1" fmla="*/ 132807 w 386920"/>
                <a:gd name="connsiteY1" fmla="*/ 50823 h 150112"/>
                <a:gd name="connsiteX2" fmla="*/ 110582 w 386920"/>
                <a:gd name="connsiteY2" fmla="*/ 63523 h 150112"/>
                <a:gd name="connsiteX3" fmla="*/ 196307 w 386920"/>
                <a:gd name="connsiteY3" fmla="*/ 69873 h 150112"/>
                <a:gd name="connsiteX4" fmla="*/ 253457 w 386920"/>
                <a:gd name="connsiteY4" fmla="*/ 88923 h 150112"/>
                <a:gd name="connsiteX5" fmla="*/ 253457 w 386920"/>
                <a:gd name="connsiteY5" fmla="*/ 111148 h 150112"/>
                <a:gd name="connsiteX6" fmla="*/ 304257 w 386920"/>
                <a:gd name="connsiteY6" fmla="*/ 139723 h 150112"/>
                <a:gd name="connsiteX7" fmla="*/ 386807 w 386920"/>
                <a:gd name="connsiteY7" fmla="*/ 149248 h 150112"/>
                <a:gd name="connsiteX8" fmla="*/ 323307 w 386920"/>
                <a:gd name="connsiteY8" fmla="*/ 146073 h 150112"/>
                <a:gd name="connsiteX9" fmla="*/ 374107 w 386920"/>
                <a:gd name="connsiteY9" fmla="*/ 117498 h 150112"/>
                <a:gd name="connsiteX10" fmla="*/ 269332 w 386920"/>
                <a:gd name="connsiteY10" fmla="*/ 92098 h 150112"/>
                <a:gd name="connsiteX11" fmla="*/ 285207 w 386920"/>
                <a:gd name="connsiteY11" fmla="*/ 22248 h 150112"/>
                <a:gd name="connsiteX12" fmla="*/ 275682 w 386920"/>
                <a:gd name="connsiteY12" fmla="*/ 63523 h 150112"/>
                <a:gd name="connsiteX13" fmla="*/ 205832 w 386920"/>
                <a:gd name="connsiteY13" fmla="*/ 50823 h 150112"/>
                <a:gd name="connsiteX14" fmla="*/ 224882 w 386920"/>
                <a:gd name="connsiteY14" fmla="*/ 3198 h 150112"/>
                <a:gd name="connsiteX15" fmla="*/ 189957 w 386920"/>
                <a:gd name="connsiteY15" fmla="*/ 31773 h 150112"/>
                <a:gd name="connsiteX16" fmla="*/ 155032 w 386920"/>
                <a:gd name="connsiteY16" fmla="*/ 50823 h 150112"/>
                <a:gd name="connsiteX17" fmla="*/ 135982 w 386920"/>
                <a:gd name="connsiteY17" fmla="*/ 23 h 150112"/>
                <a:gd name="connsiteX18" fmla="*/ 129632 w 386920"/>
                <a:gd name="connsiteY18" fmla="*/ 44473 h 150112"/>
                <a:gd name="connsiteX19" fmla="*/ 97882 w 386920"/>
                <a:gd name="connsiteY19" fmla="*/ 60348 h 150112"/>
                <a:gd name="connsiteX20" fmla="*/ 69307 w 386920"/>
                <a:gd name="connsiteY20" fmla="*/ 31773 h 150112"/>
                <a:gd name="connsiteX21" fmla="*/ 78832 w 386920"/>
                <a:gd name="connsiteY21" fmla="*/ 82573 h 150112"/>
                <a:gd name="connsiteX22" fmla="*/ 40732 w 386920"/>
                <a:gd name="connsiteY22" fmla="*/ 50823 h 150112"/>
                <a:gd name="connsiteX23" fmla="*/ 43907 w 386920"/>
                <a:gd name="connsiteY23" fmla="*/ 73048 h 150112"/>
                <a:gd name="connsiteX24" fmla="*/ 2632 w 386920"/>
                <a:gd name="connsiteY24" fmla="*/ 127023 h 15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6920" h="150112">
                  <a:moveTo>
                    <a:pt x="2632" y="127023"/>
                  </a:moveTo>
                  <a:cubicBezTo>
                    <a:pt x="17449" y="123319"/>
                    <a:pt x="114815" y="61406"/>
                    <a:pt x="132807" y="50823"/>
                  </a:cubicBezTo>
                  <a:cubicBezTo>
                    <a:pt x="150799" y="40240"/>
                    <a:pt x="99999" y="60348"/>
                    <a:pt x="110582" y="63523"/>
                  </a:cubicBezTo>
                  <a:cubicBezTo>
                    <a:pt x="121165" y="66698"/>
                    <a:pt x="172495" y="65640"/>
                    <a:pt x="196307" y="69873"/>
                  </a:cubicBezTo>
                  <a:cubicBezTo>
                    <a:pt x="220119" y="74106"/>
                    <a:pt x="243932" y="82044"/>
                    <a:pt x="253457" y="88923"/>
                  </a:cubicBezTo>
                  <a:cubicBezTo>
                    <a:pt x="262982" y="95802"/>
                    <a:pt x="244990" y="102681"/>
                    <a:pt x="253457" y="111148"/>
                  </a:cubicBezTo>
                  <a:cubicBezTo>
                    <a:pt x="261924" y="119615"/>
                    <a:pt x="282032" y="133373"/>
                    <a:pt x="304257" y="139723"/>
                  </a:cubicBezTo>
                  <a:cubicBezTo>
                    <a:pt x="326482" y="146073"/>
                    <a:pt x="383632" y="148190"/>
                    <a:pt x="386807" y="149248"/>
                  </a:cubicBezTo>
                  <a:cubicBezTo>
                    <a:pt x="389982" y="150306"/>
                    <a:pt x="325424" y="151365"/>
                    <a:pt x="323307" y="146073"/>
                  </a:cubicBezTo>
                  <a:cubicBezTo>
                    <a:pt x="321190" y="140781"/>
                    <a:pt x="383103" y="126494"/>
                    <a:pt x="374107" y="117498"/>
                  </a:cubicBezTo>
                  <a:cubicBezTo>
                    <a:pt x="365111" y="108502"/>
                    <a:pt x="284149" y="107973"/>
                    <a:pt x="269332" y="92098"/>
                  </a:cubicBezTo>
                  <a:cubicBezTo>
                    <a:pt x="254515" y="76223"/>
                    <a:pt x="284149" y="27010"/>
                    <a:pt x="285207" y="22248"/>
                  </a:cubicBezTo>
                  <a:cubicBezTo>
                    <a:pt x="286265" y="17486"/>
                    <a:pt x="288911" y="58761"/>
                    <a:pt x="275682" y="63523"/>
                  </a:cubicBezTo>
                  <a:cubicBezTo>
                    <a:pt x="262453" y="68285"/>
                    <a:pt x="214299" y="60877"/>
                    <a:pt x="205832" y="50823"/>
                  </a:cubicBezTo>
                  <a:cubicBezTo>
                    <a:pt x="197365" y="40769"/>
                    <a:pt x="227528" y="6373"/>
                    <a:pt x="224882" y="3198"/>
                  </a:cubicBezTo>
                  <a:cubicBezTo>
                    <a:pt x="222236" y="23"/>
                    <a:pt x="201599" y="23835"/>
                    <a:pt x="189957" y="31773"/>
                  </a:cubicBezTo>
                  <a:cubicBezTo>
                    <a:pt x="178315" y="39710"/>
                    <a:pt x="164028" y="56115"/>
                    <a:pt x="155032" y="50823"/>
                  </a:cubicBezTo>
                  <a:cubicBezTo>
                    <a:pt x="146036" y="45531"/>
                    <a:pt x="140215" y="1081"/>
                    <a:pt x="135982" y="23"/>
                  </a:cubicBezTo>
                  <a:cubicBezTo>
                    <a:pt x="131749" y="-1035"/>
                    <a:pt x="135982" y="34419"/>
                    <a:pt x="129632" y="44473"/>
                  </a:cubicBezTo>
                  <a:cubicBezTo>
                    <a:pt x="123282" y="54527"/>
                    <a:pt x="107936" y="62465"/>
                    <a:pt x="97882" y="60348"/>
                  </a:cubicBezTo>
                  <a:cubicBezTo>
                    <a:pt x="87828" y="58231"/>
                    <a:pt x="72482" y="28069"/>
                    <a:pt x="69307" y="31773"/>
                  </a:cubicBezTo>
                  <a:cubicBezTo>
                    <a:pt x="66132" y="35477"/>
                    <a:pt x="83594" y="79398"/>
                    <a:pt x="78832" y="82573"/>
                  </a:cubicBezTo>
                  <a:cubicBezTo>
                    <a:pt x="74070" y="85748"/>
                    <a:pt x="46553" y="52410"/>
                    <a:pt x="40732" y="50823"/>
                  </a:cubicBezTo>
                  <a:cubicBezTo>
                    <a:pt x="34911" y="49235"/>
                    <a:pt x="47611" y="67756"/>
                    <a:pt x="43907" y="73048"/>
                  </a:cubicBezTo>
                  <a:cubicBezTo>
                    <a:pt x="40203" y="78340"/>
                    <a:pt x="-12185" y="130727"/>
                    <a:pt x="2632" y="127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508DD63C-48EE-1767-9483-82210CAEFA02}"/>
                </a:ext>
              </a:extLst>
            </p:cNvPr>
            <p:cNvSpPr/>
            <p:nvPr/>
          </p:nvSpPr>
          <p:spPr>
            <a:xfrm>
              <a:off x="7099171" y="2063734"/>
              <a:ext cx="363047" cy="181272"/>
            </a:xfrm>
            <a:custGeom>
              <a:avLst/>
              <a:gdLst>
                <a:gd name="connsiteX0" fmla="*/ 85854 w 363047"/>
                <a:gd name="connsiteY0" fmla="*/ 180991 h 181272"/>
                <a:gd name="connsiteX1" fmla="*/ 19179 w 363047"/>
                <a:gd name="connsiteY1" fmla="*/ 149241 h 181272"/>
                <a:gd name="connsiteX2" fmla="*/ 44579 w 363047"/>
                <a:gd name="connsiteY2" fmla="*/ 73041 h 181272"/>
                <a:gd name="connsiteX3" fmla="*/ 25529 w 363047"/>
                <a:gd name="connsiteY3" fmla="*/ 104791 h 181272"/>
                <a:gd name="connsiteX4" fmla="*/ 108079 w 363047"/>
                <a:gd name="connsiteY4" fmla="*/ 25416 h 181272"/>
                <a:gd name="connsiteX5" fmla="*/ 82679 w 363047"/>
                <a:gd name="connsiteY5" fmla="*/ 44466 h 181272"/>
                <a:gd name="connsiteX6" fmla="*/ 190629 w 363047"/>
                <a:gd name="connsiteY6" fmla="*/ 22241 h 181272"/>
                <a:gd name="connsiteX7" fmla="*/ 165229 w 363047"/>
                <a:gd name="connsiteY7" fmla="*/ 12716 h 181272"/>
                <a:gd name="connsiteX8" fmla="*/ 257304 w 363047"/>
                <a:gd name="connsiteY8" fmla="*/ 15891 h 181272"/>
                <a:gd name="connsiteX9" fmla="*/ 362079 w 363047"/>
                <a:gd name="connsiteY9" fmla="*/ 82566 h 181272"/>
                <a:gd name="connsiteX10" fmla="*/ 301754 w 363047"/>
                <a:gd name="connsiteY10" fmla="*/ 25416 h 181272"/>
                <a:gd name="connsiteX11" fmla="*/ 174754 w 363047"/>
                <a:gd name="connsiteY11" fmla="*/ 16 h 181272"/>
                <a:gd name="connsiteX12" fmla="*/ 79504 w 363047"/>
                <a:gd name="connsiteY12" fmla="*/ 28591 h 181272"/>
                <a:gd name="connsiteX13" fmla="*/ 95379 w 363047"/>
                <a:gd name="connsiteY13" fmla="*/ 15891 h 181272"/>
                <a:gd name="connsiteX14" fmla="*/ 38229 w 363047"/>
                <a:gd name="connsiteY14" fmla="*/ 92091 h 181272"/>
                <a:gd name="connsiteX15" fmla="*/ 129 w 363047"/>
                <a:gd name="connsiteY15" fmla="*/ 133366 h 181272"/>
                <a:gd name="connsiteX16" fmla="*/ 85854 w 363047"/>
                <a:gd name="connsiteY16" fmla="*/ 180991 h 18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3047" h="181272">
                  <a:moveTo>
                    <a:pt x="85854" y="180991"/>
                  </a:moveTo>
                  <a:cubicBezTo>
                    <a:pt x="89029" y="183637"/>
                    <a:pt x="26058" y="167233"/>
                    <a:pt x="19179" y="149241"/>
                  </a:cubicBezTo>
                  <a:cubicBezTo>
                    <a:pt x="12300" y="131249"/>
                    <a:pt x="43521" y="80449"/>
                    <a:pt x="44579" y="73041"/>
                  </a:cubicBezTo>
                  <a:cubicBezTo>
                    <a:pt x="45637" y="65633"/>
                    <a:pt x="14946" y="112728"/>
                    <a:pt x="25529" y="104791"/>
                  </a:cubicBezTo>
                  <a:cubicBezTo>
                    <a:pt x="36112" y="96854"/>
                    <a:pt x="98554" y="35470"/>
                    <a:pt x="108079" y="25416"/>
                  </a:cubicBezTo>
                  <a:cubicBezTo>
                    <a:pt x="117604" y="15362"/>
                    <a:pt x="68921" y="44995"/>
                    <a:pt x="82679" y="44466"/>
                  </a:cubicBezTo>
                  <a:cubicBezTo>
                    <a:pt x="96437" y="43937"/>
                    <a:pt x="176871" y="27533"/>
                    <a:pt x="190629" y="22241"/>
                  </a:cubicBezTo>
                  <a:cubicBezTo>
                    <a:pt x="204387" y="16949"/>
                    <a:pt x="154117" y="13774"/>
                    <a:pt x="165229" y="12716"/>
                  </a:cubicBezTo>
                  <a:cubicBezTo>
                    <a:pt x="176341" y="11658"/>
                    <a:pt x="224496" y="4249"/>
                    <a:pt x="257304" y="15891"/>
                  </a:cubicBezTo>
                  <a:cubicBezTo>
                    <a:pt x="290112" y="27533"/>
                    <a:pt x="354671" y="80979"/>
                    <a:pt x="362079" y="82566"/>
                  </a:cubicBezTo>
                  <a:cubicBezTo>
                    <a:pt x="369487" y="84153"/>
                    <a:pt x="332975" y="39174"/>
                    <a:pt x="301754" y="25416"/>
                  </a:cubicBezTo>
                  <a:cubicBezTo>
                    <a:pt x="270533" y="11658"/>
                    <a:pt x="211796" y="-513"/>
                    <a:pt x="174754" y="16"/>
                  </a:cubicBezTo>
                  <a:cubicBezTo>
                    <a:pt x="137712" y="545"/>
                    <a:pt x="79504" y="28591"/>
                    <a:pt x="79504" y="28591"/>
                  </a:cubicBezTo>
                  <a:cubicBezTo>
                    <a:pt x="66275" y="31237"/>
                    <a:pt x="102258" y="5308"/>
                    <a:pt x="95379" y="15891"/>
                  </a:cubicBezTo>
                  <a:cubicBezTo>
                    <a:pt x="88500" y="26474"/>
                    <a:pt x="54104" y="72512"/>
                    <a:pt x="38229" y="92091"/>
                  </a:cubicBezTo>
                  <a:cubicBezTo>
                    <a:pt x="22354" y="111670"/>
                    <a:pt x="-1988" y="119608"/>
                    <a:pt x="129" y="133366"/>
                  </a:cubicBezTo>
                  <a:cubicBezTo>
                    <a:pt x="2246" y="147124"/>
                    <a:pt x="82679" y="178345"/>
                    <a:pt x="85854" y="1809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5F502178-C182-B1B4-DE9D-C44B27168EFA}"/>
                </a:ext>
              </a:extLst>
            </p:cNvPr>
            <p:cNvSpPr/>
            <p:nvPr/>
          </p:nvSpPr>
          <p:spPr>
            <a:xfrm>
              <a:off x="7134215" y="2152600"/>
              <a:ext cx="288939" cy="104837"/>
            </a:xfrm>
            <a:custGeom>
              <a:avLst/>
              <a:gdLst>
                <a:gd name="connsiteX0" fmla="*/ 28585 w 288939"/>
                <a:gd name="connsiteY0" fmla="*/ 50 h 104837"/>
                <a:gd name="connsiteX1" fmla="*/ 101610 w 288939"/>
                <a:gd name="connsiteY1" fmla="*/ 85775 h 104837"/>
                <a:gd name="connsiteX2" fmla="*/ 85735 w 288939"/>
                <a:gd name="connsiteY2" fmla="*/ 82600 h 104837"/>
                <a:gd name="connsiteX3" fmla="*/ 238135 w 288939"/>
                <a:gd name="connsiteY3" fmla="*/ 69900 h 104837"/>
                <a:gd name="connsiteX4" fmla="*/ 209560 w 288939"/>
                <a:gd name="connsiteY4" fmla="*/ 76250 h 104837"/>
                <a:gd name="connsiteX5" fmla="*/ 288935 w 288939"/>
                <a:gd name="connsiteY5" fmla="*/ 31800 h 104837"/>
                <a:gd name="connsiteX6" fmla="*/ 212735 w 288939"/>
                <a:gd name="connsiteY6" fmla="*/ 76250 h 104837"/>
                <a:gd name="connsiteX7" fmla="*/ 107960 w 288939"/>
                <a:gd name="connsiteY7" fmla="*/ 104825 h 104837"/>
                <a:gd name="connsiteX8" fmla="*/ 76210 w 288939"/>
                <a:gd name="connsiteY8" fmla="*/ 73075 h 104837"/>
                <a:gd name="connsiteX9" fmla="*/ 98435 w 288939"/>
                <a:gd name="connsiteY9" fmla="*/ 98475 h 104837"/>
                <a:gd name="connsiteX10" fmla="*/ 10 w 288939"/>
                <a:gd name="connsiteY10" fmla="*/ 73075 h 104837"/>
                <a:gd name="connsiteX11" fmla="*/ 92085 w 288939"/>
                <a:gd name="connsiteY11" fmla="*/ 79425 h 104837"/>
                <a:gd name="connsiteX12" fmla="*/ 69860 w 288939"/>
                <a:gd name="connsiteY12" fmla="*/ 73075 h 104837"/>
                <a:gd name="connsiteX13" fmla="*/ 28585 w 288939"/>
                <a:gd name="connsiteY13" fmla="*/ 50 h 10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939" h="104837">
                  <a:moveTo>
                    <a:pt x="28585" y="50"/>
                  </a:moveTo>
                  <a:cubicBezTo>
                    <a:pt x="33877" y="2167"/>
                    <a:pt x="92085" y="72017"/>
                    <a:pt x="101610" y="85775"/>
                  </a:cubicBezTo>
                  <a:cubicBezTo>
                    <a:pt x="111135" y="99533"/>
                    <a:pt x="62981" y="85246"/>
                    <a:pt x="85735" y="82600"/>
                  </a:cubicBezTo>
                  <a:cubicBezTo>
                    <a:pt x="108489" y="79954"/>
                    <a:pt x="217498" y="70958"/>
                    <a:pt x="238135" y="69900"/>
                  </a:cubicBezTo>
                  <a:cubicBezTo>
                    <a:pt x="258772" y="68842"/>
                    <a:pt x="201093" y="82600"/>
                    <a:pt x="209560" y="76250"/>
                  </a:cubicBezTo>
                  <a:cubicBezTo>
                    <a:pt x="218027" y="69900"/>
                    <a:pt x="288406" y="31800"/>
                    <a:pt x="288935" y="31800"/>
                  </a:cubicBezTo>
                  <a:cubicBezTo>
                    <a:pt x="289464" y="31800"/>
                    <a:pt x="242897" y="64079"/>
                    <a:pt x="212735" y="76250"/>
                  </a:cubicBezTo>
                  <a:cubicBezTo>
                    <a:pt x="182573" y="88421"/>
                    <a:pt x="130714" y="105354"/>
                    <a:pt x="107960" y="104825"/>
                  </a:cubicBezTo>
                  <a:cubicBezTo>
                    <a:pt x="85206" y="104296"/>
                    <a:pt x="77798" y="74133"/>
                    <a:pt x="76210" y="73075"/>
                  </a:cubicBezTo>
                  <a:cubicBezTo>
                    <a:pt x="74622" y="72017"/>
                    <a:pt x="111135" y="98475"/>
                    <a:pt x="98435" y="98475"/>
                  </a:cubicBezTo>
                  <a:cubicBezTo>
                    <a:pt x="85735" y="98475"/>
                    <a:pt x="1068" y="76250"/>
                    <a:pt x="10" y="73075"/>
                  </a:cubicBezTo>
                  <a:cubicBezTo>
                    <a:pt x="-1048" y="69900"/>
                    <a:pt x="80443" y="79425"/>
                    <a:pt x="92085" y="79425"/>
                  </a:cubicBezTo>
                  <a:cubicBezTo>
                    <a:pt x="103727" y="79425"/>
                    <a:pt x="78327" y="82600"/>
                    <a:pt x="69860" y="73075"/>
                  </a:cubicBezTo>
                  <a:cubicBezTo>
                    <a:pt x="61393" y="63550"/>
                    <a:pt x="23293" y="-2067"/>
                    <a:pt x="28585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4BD2631B-C30A-3DB4-AB4E-1AF8145F3DF2}"/>
                </a:ext>
              </a:extLst>
            </p:cNvPr>
            <p:cNvSpPr/>
            <p:nvPr/>
          </p:nvSpPr>
          <p:spPr>
            <a:xfrm>
              <a:off x="7149846" y="2123910"/>
              <a:ext cx="48124" cy="102187"/>
            </a:xfrm>
            <a:custGeom>
              <a:avLst/>
              <a:gdLst>
                <a:gd name="connsiteX0" fmla="*/ 19304 w 48124"/>
                <a:gd name="connsiteY0" fmla="*/ 165 h 102187"/>
                <a:gd name="connsiteX1" fmla="*/ 47879 w 48124"/>
                <a:gd name="connsiteY1" fmla="*/ 57315 h 102187"/>
                <a:gd name="connsiteX2" fmla="*/ 254 w 48124"/>
                <a:gd name="connsiteY2" fmla="*/ 101765 h 102187"/>
                <a:gd name="connsiteX3" fmla="*/ 28829 w 48124"/>
                <a:gd name="connsiteY3" fmla="*/ 76365 h 102187"/>
                <a:gd name="connsiteX4" fmla="*/ 19304 w 48124"/>
                <a:gd name="connsiteY4" fmla="*/ 165 h 1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24" h="102187">
                  <a:moveTo>
                    <a:pt x="19304" y="165"/>
                  </a:moveTo>
                  <a:cubicBezTo>
                    <a:pt x="22479" y="-3010"/>
                    <a:pt x="51054" y="40382"/>
                    <a:pt x="47879" y="57315"/>
                  </a:cubicBezTo>
                  <a:cubicBezTo>
                    <a:pt x="44704" y="74248"/>
                    <a:pt x="3429" y="98590"/>
                    <a:pt x="254" y="101765"/>
                  </a:cubicBezTo>
                  <a:cubicBezTo>
                    <a:pt x="-2921" y="104940"/>
                    <a:pt x="24596" y="89594"/>
                    <a:pt x="28829" y="76365"/>
                  </a:cubicBezTo>
                  <a:cubicBezTo>
                    <a:pt x="33062" y="63136"/>
                    <a:pt x="16129" y="3340"/>
                    <a:pt x="19304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9F1DF4A1-61CE-8CCD-B31E-27B51993147F}"/>
                </a:ext>
              </a:extLst>
            </p:cNvPr>
            <p:cNvSpPr/>
            <p:nvPr/>
          </p:nvSpPr>
          <p:spPr>
            <a:xfrm>
              <a:off x="7169039" y="2110769"/>
              <a:ext cx="227819" cy="129944"/>
            </a:xfrm>
            <a:custGeom>
              <a:avLst/>
              <a:gdLst>
                <a:gd name="connsiteX0" fmla="*/ 111 w 227819"/>
                <a:gd name="connsiteY0" fmla="*/ 48231 h 129944"/>
                <a:gd name="connsiteX1" fmla="*/ 89011 w 227819"/>
                <a:gd name="connsiteY1" fmla="*/ 606 h 129944"/>
                <a:gd name="connsiteX2" fmla="*/ 219186 w 227819"/>
                <a:gd name="connsiteY2" fmla="*/ 22831 h 129944"/>
                <a:gd name="connsiteX3" fmla="*/ 212836 w 227819"/>
                <a:gd name="connsiteY3" fmla="*/ 45056 h 129944"/>
                <a:gd name="connsiteX4" fmla="*/ 190611 w 227819"/>
                <a:gd name="connsiteY4" fmla="*/ 73631 h 129944"/>
                <a:gd name="connsiteX5" fmla="*/ 162036 w 227819"/>
                <a:gd name="connsiteY5" fmla="*/ 127606 h 129944"/>
                <a:gd name="connsiteX6" fmla="*/ 95361 w 227819"/>
                <a:gd name="connsiteY6" fmla="*/ 114906 h 129944"/>
                <a:gd name="connsiteX7" fmla="*/ 63611 w 227819"/>
                <a:gd name="connsiteY7" fmla="*/ 67281 h 129944"/>
                <a:gd name="connsiteX8" fmla="*/ 69961 w 227819"/>
                <a:gd name="connsiteY8" fmla="*/ 45056 h 129944"/>
                <a:gd name="connsiteX9" fmla="*/ 111 w 227819"/>
                <a:gd name="connsiteY9" fmla="*/ 48231 h 12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819" h="129944">
                  <a:moveTo>
                    <a:pt x="111" y="48231"/>
                  </a:moveTo>
                  <a:cubicBezTo>
                    <a:pt x="3286" y="40823"/>
                    <a:pt x="52499" y="4839"/>
                    <a:pt x="89011" y="606"/>
                  </a:cubicBezTo>
                  <a:cubicBezTo>
                    <a:pt x="125524" y="-3627"/>
                    <a:pt x="198549" y="15423"/>
                    <a:pt x="219186" y="22831"/>
                  </a:cubicBezTo>
                  <a:cubicBezTo>
                    <a:pt x="239823" y="30239"/>
                    <a:pt x="217599" y="36589"/>
                    <a:pt x="212836" y="45056"/>
                  </a:cubicBezTo>
                  <a:cubicBezTo>
                    <a:pt x="208073" y="53523"/>
                    <a:pt x="199078" y="59873"/>
                    <a:pt x="190611" y="73631"/>
                  </a:cubicBezTo>
                  <a:cubicBezTo>
                    <a:pt x="182144" y="87389"/>
                    <a:pt x="177911" y="120727"/>
                    <a:pt x="162036" y="127606"/>
                  </a:cubicBezTo>
                  <a:cubicBezTo>
                    <a:pt x="146161" y="134485"/>
                    <a:pt x="111765" y="124960"/>
                    <a:pt x="95361" y="114906"/>
                  </a:cubicBezTo>
                  <a:cubicBezTo>
                    <a:pt x="78957" y="104852"/>
                    <a:pt x="67844" y="78923"/>
                    <a:pt x="63611" y="67281"/>
                  </a:cubicBezTo>
                  <a:cubicBezTo>
                    <a:pt x="59378" y="55639"/>
                    <a:pt x="77369" y="48760"/>
                    <a:pt x="69961" y="45056"/>
                  </a:cubicBezTo>
                  <a:cubicBezTo>
                    <a:pt x="62553" y="41352"/>
                    <a:pt x="-3064" y="55639"/>
                    <a:pt x="111" y="48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月 99">
              <a:extLst>
                <a:ext uri="{FF2B5EF4-FFF2-40B4-BE49-F238E27FC236}">
                  <a16:creationId xmlns:a16="http://schemas.microsoft.com/office/drawing/2014/main" id="{08B66494-0AA1-D41B-1579-DA6A96675477}"/>
                </a:ext>
              </a:extLst>
            </p:cNvPr>
            <p:cNvSpPr/>
            <p:nvPr/>
          </p:nvSpPr>
          <p:spPr>
            <a:xfrm rot="15362470">
              <a:off x="7278058" y="2141148"/>
              <a:ext cx="45719" cy="91438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666939B1-8290-9D30-4369-767FD26B13AC}"/>
                </a:ext>
              </a:extLst>
            </p:cNvPr>
            <p:cNvSpPr/>
            <p:nvPr/>
          </p:nvSpPr>
          <p:spPr>
            <a:xfrm>
              <a:off x="6289675" y="1859579"/>
              <a:ext cx="409612" cy="102638"/>
            </a:xfrm>
            <a:custGeom>
              <a:avLst/>
              <a:gdLst>
                <a:gd name="connsiteX0" fmla="*/ 0 w 409612"/>
                <a:gd name="connsiteY0" fmla="*/ 102571 h 102638"/>
                <a:gd name="connsiteX1" fmla="*/ 104775 w 409612"/>
                <a:gd name="connsiteY1" fmla="*/ 42246 h 102638"/>
                <a:gd name="connsiteX2" fmla="*/ 117475 w 409612"/>
                <a:gd name="connsiteY2" fmla="*/ 16846 h 102638"/>
                <a:gd name="connsiteX3" fmla="*/ 98425 w 409612"/>
                <a:gd name="connsiteY3" fmla="*/ 29546 h 102638"/>
                <a:gd name="connsiteX4" fmla="*/ 206375 w 409612"/>
                <a:gd name="connsiteY4" fmla="*/ 10496 h 102638"/>
                <a:gd name="connsiteX5" fmla="*/ 206375 w 409612"/>
                <a:gd name="connsiteY5" fmla="*/ 10496 h 102638"/>
                <a:gd name="connsiteX6" fmla="*/ 349250 w 409612"/>
                <a:gd name="connsiteY6" fmla="*/ 39071 h 102638"/>
                <a:gd name="connsiteX7" fmla="*/ 314325 w 409612"/>
                <a:gd name="connsiteY7" fmla="*/ 35896 h 102638"/>
                <a:gd name="connsiteX8" fmla="*/ 409575 w 409612"/>
                <a:gd name="connsiteY8" fmla="*/ 80346 h 102638"/>
                <a:gd name="connsiteX9" fmla="*/ 301625 w 409612"/>
                <a:gd name="connsiteY9" fmla="*/ 45421 h 102638"/>
                <a:gd name="connsiteX10" fmla="*/ 193675 w 409612"/>
                <a:gd name="connsiteY10" fmla="*/ 13671 h 102638"/>
                <a:gd name="connsiteX11" fmla="*/ 257175 w 409612"/>
                <a:gd name="connsiteY11" fmla="*/ 7321 h 102638"/>
                <a:gd name="connsiteX12" fmla="*/ 171450 w 409612"/>
                <a:gd name="connsiteY12" fmla="*/ 971 h 102638"/>
                <a:gd name="connsiteX13" fmla="*/ 104775 w 409612"/>
                <a:gd name="connsiteY13" fmla="*/ 29546 h 102638"/>
                <a:gd name="connsiteX14" fmla="*/ 0 w 409612"/>
                <a:gd name="connsiteY14" fmla="*/ 102571 h 1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612" h="102638">
                  <a:moveTo>
                    <a:pt x="0" y="102571"/>
                  </a:moveTo>
                  <a:cubicBezTo>
                    <a:pt x="0" y="104688"/>
                    <a:pt x="85196" y="56533"/>
                    <a:pt x="104775" y="42246"/>
                  </a:cubicBezTo>
                  <a:cubicBezTo>
                    <a:pt x="124354" y="27959"/>
                    <a:pt x="118533" y="18963"/>
                    <a:pt x="117475" y="16846"/>
                  </a:cubicBezTo>
                  <a:cubicBezTo>
                    <a:pt x="116417" y="14729"/>
                    <a:pt x="83608" y="30604"/>
                    <a:pt x="98425" y="29546"/>
                  </a:cubicBezTo>
                  <a:cubicBezTo>
                    <a:pt x="113242" y="28488"/>
                    <a:pt x="206375" y="10496"/>
                    <a:pt x="206375" y="10496"/>
                  </a:cubicBezTo>
                  <a:lnTo>
                    <a:pt x="206375" y="10496"/>
                  </a:lnTo>
                  <a:lnTo>
                    <a:pt x="349250" y="39071"/>
                  </a:lnTo>
                  <a:cubicBezTo>
                    <a:pt x="367242" y="43304"/>
                    <a:pt x="304271" y="29017"/>
                    <a:pt x="314325" y="35896"/>
                  </a:cubicBezTo>
                  <a:cubicBezTo>
                    <a:pt x="324379" y="42775"/>
                    <a:pt x="411692" y="78758"/>
                    <a:pt x="409575" y="80346"/>
                  </a:cubicBezTo>
                  <a:cubicBezTo>
                    <a:pt x="407458" y="81934"/>
                    <a:pt x="337608" y="56534"/>
                    <a:pt x="301625" y="45421"/>
                  </a:cubicBezTo>
                  <a:cubicBezTo>
                    <a:pt x="265642" y="34308"/>
                    <a:pt x="201083" y="20021"/>
                    <a:pt x="193675" y="13671"/>
                  </a:cubicBezTo>
                  <a:cubicBezTo>
                    <a:pt x="186267" y="7321"/>
                    <a:pt x="260879" y="9438"/>
                    <a:pt x="257175" y="7321"/>
                  </a:cubicBezTo>
                  <a:cubicBezTo>
                    <a:pt x="253471" y="5204"/>
                    <a:pt x="196850" y="-2733"/>
                    <a:pt x="171450" y="971"/>
                  </a:cubicBezTo>
                  <a:cubicBezTo>
                    <a:pt x="146050" y="4675"/>
                    <a:pt x="129117" y="15788"/>
                    <a:pt x="104775" y="29546"/>
                  </a:cubicBezTo>
                  <a:cubicBezTo>
                    <a:pt x="80433" y="43304"/>
                    <a:pt x="0" y="100454"/>
                    <a:pt x="0" y="1025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B8F0961D-C483-6D72-B033-D1A29FAF2A11}"/>
                </a:ext>
              </a:extLst>
            </p:cNvPr>
            <p:cNvSpPr/>
            <p:nvPr/>
          </p:nvSpPr>
          <p:spPr>
            <a:xfrm>
              <a:off x="6349987" y="1917619"/>
              <a:ext cx="324261" cy="47767"/>
            </a:xfrm>
            <a:custGeom>
              <a:avLst/>
              <a:gdLst>
                <a:gd name="connsiteX0" fmla="*/ 13 w 324261"/>
                <a:gd name="connsiteY0" fmla="*/ 25481 h 47767"/>
                <a:gd name="connsiteX1" fmla="*/ 85738 w 324261"/>
                <a:gd name="connsiteY1" fmla="*/ 15956 h 47767"/>
                <a:gd name="connsiteX2" fmla="*/ 161938 w 324261"/>
                <a:gd name="connsiteY2" fmla="*/ 47706 h 47767"/>
                <a:gd name="connsiteX3" fmla="*/ 136538 w 324261"/>
                <a:gd name="connsiteY3" fmla="*/ 6431 h 47767"/>
                <a:gd name="connsiteX4" fmla="*/ 228613 w 324261"/>
                <a:gd name="connsiteY4" fmla="*/ 35006 h 47767"/>
                <a:gd name="connsiteX5" fmla="*/ 193688 w 324261"/>
                <a:gd name="connsiteY5" fmla="*/ 15956 h 47767"/>
                <a:gd name="connsiteX6" fmla="*/ 241313 w 324261"/>
                <a:gd name="connsiteY6" fmla="*/ 44531 h 47767"/>
                <a:gd name="connsiteX7" fmla="*/ 323863 w 324261"/>
                <a:gd name="connsiteY7" fmla="*/ 19131 h 47767"/>
                <a:gd name="connsiteX8" fmla="*/ 266713 w 324261"/>
                <a:gd name="connsiteY8" fmla="*/ 31831 h 47767"/>
                <a:gd name="connsiteX9" fmla="*/ 136538 w 324261"/>
                <a:gd name="connsiteY9" fmla="*/ 81 h 47767"/>
                <a:gd name="connsiteX10" fmla="*/ 139713 w 324261"/>
                <a:gd name="connsiteY10" fmla="*/ 22306 h 47767"/>
                <a:gd name="connsiteX11" fmla="*/ 92088 w 324261"/>
                <a:gd name="connsiteY11" fmla="*/ 9606 h 47767"/>
                <a:gd name="connsiteX12" fmla="*/ 13 w 324261"/>
                <a:gd name="connsiteY12" fmla="*/ 25481 h 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61" h="47767">
                  <a:moveTo>
                    <a:pt x="13" y="25481"/>
                  </a:moveTo>
                  <a:cubicBezTo>
                    <a:pt x="-1045" y="26539"/>
                    <a:pt x="58751" y="12252"/>
                    <a:pt x="85738" y="15956"/>
                  </a:cubicBezTo>
                  <a:cubicBezTo>
                    <a:pt x="112725" y="19660"/>
                    <a:pt x="153471" y="49293"/>
                    <a:pt x="161938" y="47706"/>
                  </a:cubicBezTo>
                  <a:cubicBezTo>
                    <a:pt x="170405" y="46119"/>
                    <a:pt x="125426" y="8548"/>
                    <a:pt x="136538" y="6431"/>
                  </a:cubicBezTo>
                  <a:cubicBezTo>
                    <a:pt x="147650" y="4314"/>
                    <a:pt x="219088" y="33419"/>
                    <a:pt x="228613" y="35006"/>
                  </a:cubicBezTo>
                  <a:cubicBezTo>
                    <a:pt x="238138" y="36594"/>
                    <a:pt x="191571" y="14368"/>
                    <a:pt x="193688" y="15956"/>
                  </a:cubicBezTo>
                  <a:cubicBezTo>
                    <a:pt x="195805" y="17544"/>
                    <a:pt x="219617" y="44002"/>
                    <a:pt x="241313" y="44531"/>
                  </a:cubicBezTo>
                  <a:cubicBezTo>
                    <a:pt x="263009" y="45060"/>
                    <a:pt x="319630" y="21248"/>
                    <a:pt x="323863" y="19131"/>
                  </a:cubicBezTo>
                  <a:cubicBezTo>
                    <a:pt x="328096" y="17014"/>
                    <a:pt x="297934" y="35006"/>
                    <a:pt x="266713" y="31831"/>
                  </a:cubicBezTo>
                  <a:cubicBezTo>
                    <a:pt x="235492" y="28656"/>
                    <a:pt x="157705" y="1668"/>
                    <a:pt x="136538" y="81"/>
                  </a:cubicBezTo>
                  <a:cubicBezTo>
                    <a:pt x="115371" y="-1506"/>
                    <a:pt x="147121" y="20719"/>
                    <a:pt x="139713" y="22306"/>
                  </a:cubicBezTo>
                  <a:cubicBezTo>
                    <a:pt x="132305" y="23893"/>
                    <a:pt x="112725" y="10135"/>
                    <a:pt x="92088" y="9606"/>
                  </a:cubicBezTo>
                  <a:cubicBezTo>
                    <a:pt x="71451" y="9077"/>
                    <a:pt x="1071" y="24423"/>
                    <a:pt x="13" y="25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FCD4B7DE-BA9F-4546-E87D-561D57C93C35}"/>
                </a:ext>
              </a:extLst>
            </p:cNvPr>
            <p:cNvSpPr/>
            <p:nvPr/>
          </p:nvSpPr>
          <p:spPr>
            <a:xfrm>
              <a:off x="7000823" y="1835320"/>
              <a:ext cx="390693" cy="98308"/>
            </a:xfrm>
            <a:custGeom>
              <a:avLst/>
              <a:gdLst>
                <a:gd name="connsiteX0" fmla="*/ 52 w 390693"/>
                <a:gd name="connsiteY0" fmla="*/ 98255 h 98308"/>
                <a:gd name="connsiteX1" fmla="*/ 123877 w 390693"/>
                <a:gd name="connsiteY1" fmla="*/ 25230 h 98308"/>
                <a:gd name="connsiteX2" fmla="*/ 95302 w 390693"/>
                <a:gd name="connsiteY2" fmla="*/ 69680 h 98308"/>
                <a:gd name="connsiteX3" fmla="*/ 181027 w 390693"/>
                <a:gd name="connsiteY3" fmla="*/ 3005 h 98308"/>
                <a:gd name="connsiteX4" fmla="*/ 187377 w 390693"/>
                <a:gd name="connsiteY4" fmla="*/ 12530 h 98308"/>
                <a:gd name="connsiteX5" fmla="*/ 390577 w 390693"/>
                <a:gd name="connsiteY5" fmla="*/ 22055 h 98308"/>
                <a:gd name="connsiteX6" fmla="*/ 215952 w 390693"/>
                <a:gd name="connsiteY6" fmla="*/ 28405 h 98308"/>
                <a:gd name="connsiteX7" fmla="*/ 168327 w 390693"/>
                <a:gd name="connsiteY7" fmla="*/ 34755 h 98308"/>
                <a:gd name="connsiteX8" fmla="*/ 63552 w 390693"/>
                <a:gd name="connsiteY8" fmla="*/ 85555 h 98308"/>
                <a:gd name="connsiteX9" fmla="*/ 108002 w 390693"/>
                <a:gd name="connsiteY9" fmla="*/ 37930 h 98308"/>
                <a:gd name="connsiteX10" fmla="*/ 52 w 390693"/>
                <a:gd name="connsiteY10" fmla="*/ 98255 h 9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693" h="98308">
                  <a:moveTo>
                    <a:pt x="52" y="98255"/>
                  </a:moveTo>
                  <a:cubicBezTo>
                    <a:pt x="2698" y="96138"/>
                    <a:pt x="108002" y="29992"/>
                    <a:pt x="123877" y="25230"/>
                  </a:cubicBezTo>
                  <a:cubicBezTo>
                    <a:pt x="139752" y="20468"/>
                    <a:pt x="85777" y="73384"/>
                    <a:pt x="95302" y="69680"/>
                  </a:cubicBezTo>
                  <a:cubicBezTo>
                    <a:pt x="104827" y="65976"/>
                    <a:pt x="165681" y="12530"/>
                    <a:pt x="181027" y="3005"/>
                  </a:cubicBezTo>
                  <a:cubicBezTo>
                    <a:pt x="196373" y="-6520"/>
                    <a:pt x="152452" y="9355"/>
                    <a:pt x="187377" y="12530"/>
                  </a:cubicBezTo>
                  <a:cubicBezTo>
                    <a:pt x="222302" y="15705"/>
                    <a:pt x="385815" y="19409"/>
                    <a:pt x="390577" y="22055"/>
                  </a:cubicBezTo>
                  <a:cubicBezTo>
                    <a:pt x="395339" y="24701"/>
                    <a:pt x="252994" y="26288"/>
                    <a:pt x="215952" y="28405"/>
                  </a:cubicBezTo>
                  <a:cubicBezTo>
                    <a:pt x="178910" y="30522"/>
                    <a:pt x="193727" y="25230"/>
                    <a:pt x="168327" y="34755"/>
                  </a:cubicBezTo>
                  <a:cubicBezTo>
                    <a:pt x="142927" y="44280"/>
                    <a:pt x="73606" y="85026"/>
                    <a:pt x="63552" y="85555"/>
                  </a:cubicBezTo>
                  <a:cubicBezTo>
                    <a:pt x="53498" y="86084"/>
                    <a:pt x="119644" y="37401"/>
                    <a:pt x="108002" y="37930"/>
                  </a:cubicBezTo>
                  <a:cubicBezTo>
                    <a:pt x="96360" y="38459"/>
                    <a:pt x="-2594" y="100372"/>
                    <a:pt x="52" y="98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9415C31A-030D-1DCE-F116-91F3659C2821}"/>
                </a:ext>
              </a:extLst>
            </p:cNvPr>
            <p:cNvSpPr/>
            <p:nvPr/>
          </p:nvSpPr>
          <p:spPr>
            <a:xfrm>
              <a:off x="7248398" y="1803326"/>
              <a:ext cx="312044" cy="134544"/>
            </a:xfrm>
            <a:custGeom>
              <a:avLst/>
              <a:gdLst>
                <a:gd name="connsiteX0" fmla="*/ 127 w 312044"/>
                <a:gd name="connsiteY0" fmla="*/ 41349 h 134544"/>
                <a:gd name="connsiteX1" fmla="*/ 108077 w 312044"/>
                <a:gd name="connsiteY1" fmla="*/ 22299 h 134544"/>
                <a:gd name="connsiteX2" fmla="*/ 79502 w 312044"/>
                <a:gd name="connsiteY2" fmla="*/ 19124 h 134544"/>
                <a:gd name="connsiteX3" fmla="*/ 174752 w 312044"/>
                <a:gd name="connsiteY3" fmla="*/ 50874 h 134544"/>
                <a:gd name="connsiteX4" fmla="*/ 158877 w 312044"/>
                <a:gd name="connsiteY4" fmla="*/ 76274 h 134544"/>
                <a:gd name="connsiteX5" fmla="*/ 203327 w 312044"/>
                <a:gd name="connsiteY5" fmla="*/ 76274 h 134544"/>
                <a:gd name="connsiteX6" fmla="*/ 311277 w 312044"/>
                <a:gd name="connsiteY6" fmla="*/ 133424 h 134544"/>
                <a:gd name="connsiteX7" fmla="*/ 244602 w 312044"/>
                <a:gd name="connsiteY7" fmla="*/ 108024 h 134544"/>
                <a:gd name="connsiteX8" fmla="*/ 114427 w 312044"/>
                <a:gd name="connsiteY8" fmla="*/ 34999 h 134544"/>
                <a:gd name="connsiteX9" fmla="*/ 111252 w 312044"/>
                <a:gd name="connsiteY9" fmla="*/ 28649 h 134544"/>
                <a:gd name="connsiteX10" fmla="*/ 85852 w 312044"/>
                <a:gd name="connsiteY10" fmla="*/ 74 h 134544"/>
                <a:gd name="connsiteX11" fmla="*/ 127 w 312044"/>
                <a:gd name="connsiteY11" fmla="*/ 41349 h 13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044" h="134544">
                  <a:moveTo>
                    <a:pt x="127" y="41349"/>
                  </a:moveTo>
                  <a:cubicBezTo>
                    <a:pt x="3831" y="45053"/>
                    <a:pt x="94848" y="26003"/>
                    <a:pt x="108077" y="22299"/>
                  </a:cubicBezTo>
                  <a:cubicBezTo>
                    <a:pt x="121306" y="18595"/>
                    <a:pt x="68390" y="14362"/>
                    <a:pt x="79502" y="19124"/>
                  </a:cubicBezTo>
                  <a:cubicBezTo>
                    <a:pt x="90614" y="23886"/>
                    <a:pt x="161523" y="41349"/>
                    <a:pt x="174752" y="50874"/>
                  </a:cubicBezTo>
                  <a:cubicBezTo>
                    <a:pt x="187981" y="60399"/>
                    <a:pt x="154115" y="72041"/>
                    <a:pt x="158877" y="76274"/>
                  </a:cubicBezTo>
                  <a:cubicBezTo>
                    <a:pt x="163639" y="80507"/>
                    <a:pt x="177927" y="66749"/>
                    <a:pt x="203327" y="76274"/>
                  </a:cubicBezTo>
                  <a:cubicBezTo>
                    <a:pt x="228727" y="85799"/>
                    <a:pt x="304398" y="128132"/>
                    <a:pt x="311277" y="133424"/>
                  </a:cubicBezTo>
                  <a:cubicBezTo>
                    <a:pt x="318156" y="138716"/>
                    <a:pt x="277410" y="124428"/>
                    <a:pt x="244602" y="108024"/>
                  </a:cubicBezTo>
                  <a:cubicBezTo>
                    <a:pt x="211794" y="91620"/>
                    <a:pt x="114427" y="34999"/>
                    <a:pt x="114427" y="34999"/>
                  </a:cubicBezTo>
                  <a:cubicBezTo>
                    <a:pt x="92202" y="21770"/>
                    <a:pt x="116014" y="34470"/>
                    <a:pt x="111252" y="28649"/>
                  </a:cubicBezTo>
                  <a:cubicBezTo>
                    <a:pt x="106490" y="22828"/>
                    <a:pt x="96964" y="-1513"/>
                    <a:pt x="85852" y="74"/>
                  </a:cubicBezTo>
                  <a:cubicBezTo>
                    <a:pt x="74740" y="1661"/>
                    <a:pt x="-3577" y="37645"/>
                    <a:pt x="127" y="41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4939BE1E-4FA6-DBE8-70E3-AB33F6C2A980}"/>
                </a:ext>
              </a:extLst>
            </p:cNvPr>
            <p:cNvSpPr/>
            <p:nvPr/>
          </p:nvSpPr>
          <p:spPr>
            <a:xfrm>
              <a:off x="7067443" y="1875531"/>
              <a:ext cx="451004" cy="70873"/>
            </a:xfrm>
            <a:custGeom>
              <a:avLst/>
              <a:gdLst>
                <a:gd name="connsiteX0" fmla="*/ 107 w 451004"/>
                <a:gd name="connsiteY0" fmla="*/ 70744 h 70873"/>
                <a:gd name="connsiteX1" fmla="*/ 171557 w 451004"/>
                <a:gd name="connsiteY1" fmla="*/ 32644 h 70873"/>
                <a:gd name="connsiteX2" fmla="*/ 127107 w 451004"/>
                <a:gd name="connsiteY2" fmla="*/ 58044 h 70873"/>
                <a:gd name="connsiteX3" fmla="*/ 216007 w 451004"/>
                <a:gd name="connsiteY3" fmla="*/ 23119 h 70873"/>
                <a:gd name="connsiteX4" fmla="*/ 349357 w 451004"/>
                <a:gd name="connsiteY4" fmla="*/ 23119 h 70873"/>
                <a:gd name="connsiteX5" fmla="*/ 266807 w 451004"/>
                <a:gd name="connsiteY5" fmla="*/ 894 h 70873"/>
                <a:gd name="connsiteX6" fmla="*/ 447782 w 451004"/>
                <a:gd name="connsiteY6" fmla="*/ 58044 h 70873"/>
                <a:gd name="connsiteX7" fmla="*/ 374757 w 451004"/>
                <a:gd name="connsiteY7" fmla="*/ 26294 h 70873"/>
                <a:gd name="connsiteX8" fmla="*/ 273157 w 451004"/>
                <a:gd name="connsiteY8" fmla="*/ 4069 h 70873"/>
                <a:gd name="connsiteX9" fmla="*/ 200132 w 451004"/>
                <a:gd name="connsiteY9" fmla="*/ 16769 h 70873"/>
                <a:gd name="connsiteX10" fmla="*/ 107 w 451004"/>
                <a:gd name="connsiteY10" fmla="*/ 70744 h 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004" h="70873">
                  <a:moveTo>
                    <a:pt x="107" y="70744"/>
                  </a:moveTo>
                  <a:cubicBezTo>
                    <a:pt x="-4655" y="73390"/>
                    <a:pt x="150390" y="34761"/>
                    <a:pt x="171557" y="32644"/>
                  </a:cubicBezTo>
                  <a:cubicBezTo>
                    <a:pt x="192724" y="30527"/>
                    <a:pt x="119699" y="59631"/>
                    <a:pt x="127107" y="58044"/>
                  </a:cubicBezTo>
                  <a:cubicBezTo>
                    <a:pt x="134515" y="56457"/>
                    <a:pt x="178965" y="28940"/>
                    <a:pt x="216007" y="23119"/>
                  </a:cubicBezTo>
                  <a:cubicBezTo>
                    <a:pt x="253049" y="17298"/>
                    <a:pt x="340890" y="26823"/>
                    <a:pt x="349357" y="23119"/>
                  </a:cubicBezTo>
                  <a:cubicBezTo>
                    <a:pt x="357824" y="19415"/>
                    <a:pt x="250403" y="-4927"/>
                    <a:pt x="266807" y="894"/>
                  </a:cubicBezTo>
                  <a:cubicBezTo>
                    <a:pt x="283211" y="6715"/>
                    <a:pt x="429790" y="53811"/>
                    <a:pt x="447782" y="58044"/>
                  </a:cubicBezTo>
                  <a:cubicBezTo>
                    <a:pt x="465774" y="62277"/>
                    <a:pt x="403861" y="35290"/>
                    <a:pt x="374757" y="26294"/>
                  </a:cubicBezTo>
                  <a:cubicBezTo>
                    <a:pt x="345653" y="17298"/>
                    <a:pt x="302261" y="5656"/>
                    <a:pt x="273157" y="4069"/>
                  </a:cubicBezTo>
                  <a:cubicBezTo>
                    <a:pt x="244053" y="2482"/>
                    <a:pt x="239290" y="4598"/>
                    <a:pt x="200132" y="16769"/>
                  </a:cubicBezTo>
                  <a:cubicBezTo>
                    <a:pt x="160974" y="28940"/>
                    <a:pt x="4869" y="68098"/>
                    <a:pt x="107" y="70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BCFAFE2E-0BCF-CFD9-6921-14728FC91C93}"/>
                </a:ext>
              </a:extLst>
            </p:cNvPr>
            <p:cNvSpPr/>
            <p:nvPr/>
          </p:nvSpPr>
          <p:spPr>
            <a:xfrm>
              <a:off x="6767517" y="2092323"/>
              <a:ext cx="112713" cy="324780"/>
            </a:xfrm>
            <a:custGeom>
              <a:avLst/>
              <a:gdLst>
                <a:gd name="connsiteX0" fmla="*/ 112708 w 112713"/>
                <a:gd name="connsiteY0" fmla="*/ 2 h 324780"/>
                <a:gd name="connsiteX1" fmla="*/ 68258 w 112713"/>
                <a:gd name="connsiteY1" fmla="*/ 111127 h 324780"/>
                <a:gd name="connsiteX2" fmla="*/ 68258 w 112713"/>
                <a:gd name="connsiteY2" fmla="*/ 165102 h 324780"/>
                <a:gd name="connsiteX3" fmla="*/ 1583 w 112713"/>
                <a:gd name="connsiteY3" fmla="*/ 269877 h 324780"/>
                <a:gd name="connsiteX4" fmla="*/ 20633 w 112713"/>
                <a:gd name="connsiteY4" fmla="*/ 238127 h 324780"/>
                <a:gd name="connsiteX5" fmla="*/ 17458 w 112713"/>
                <a:gd name="connsiteY5" fmla="*/ 301627 h 324780"/>
                <a:gd name="connsiteX6" fmla="*/ 1583 w 112713"/>
                <a:gd name="connsiteY6" fmla="*/ 320677 h 324780"/>
                <a:gd name="connsiteX7" fmla="*/ 52383 w 112713"/>
                <a:gd name="connsiteY7" fmla="*/ 228602 h 324780"/>
                <a:gd name="connsiteX8" fmla="*/ 36508 w 112713"/>
                <a:gd name="connsiteY8" fmla="*/ 250827 h 324780"/>
                <a:gd name="connsiteX9" fmla="*/ 52383 w 112713"/>
                <a:gd name="connsiteY9" fmla="*/ 88902 h 324780"/>
                <a:gd name="connsiteX10" fmla="*/ 65083 w 112713"/>
                <a:gd name="connsiteY10" fmla="*/ 107952 h 324780"/>
                <a:gd name="connsiteX11" fmla="*/ 112708 w 112713"/>
                <a:gd name="connsiteY11" fmla="*/ 2 h 3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713" h="324780">
                  <a:moveTo>
                    <a:pt x="112708" y="2"/>
                  </a:moveTo>
                  <a:cubicBezTo>
                    <a:pt x="113237" y="531"/>
                    <a:pt x="75666" y="83610"/>
                    <a:pt x="68258" y="111127"/>
                  </a:cubicBezTo>
                  <a:cubicBezTo>
                    <a:pt x="60850" y="138644"/>
                    <a:pt x="79370" y="138644"/>
                    <a:pt x="68258" y="165102"/>
                  </a:cubicBezTo>
                  <a:cubicBezTo>
                    <a:pt x="57145" y="191560"/>
                    <a:pt x="9520" y="257706"/>
                    <a:pt x="1583" y="269877"/>
                  </a:cubicBezTo>
                  <a:cubicBezTo>
                    <a:pt x="-6354" y="282048"/>
                    <a:pt x="17987" y="232835"/>
                    <a:pt x="20633" y="238127"/>
                  </a:cubicBezTo>
                  <a:cubicBezTo>
                    <a:pt x="23279" y="243419"/>
                    <a:pt x="20633" y="287869"/>
                    <a:pt x="17458" y="301627"/>
                  </a:cubicBezTo>
                  <a:cubicBezTo>
                    <a:pt x="14283" y="315385"/>
                    <a:pt x="-4238" y="332848"/>
                    <a:pt x="1583" y="320677"/>
                  </a:cubicBezTo>
                  <a:cubicBezTo>
                    <a:pt x="7404" y="308506"/>
                    <a:pt x="46562" y="240244"/>
                    <a:pt x="52383" y="228602"/>
                  </a:cubicBezTo>
                  <a:cubicBezTo>
                    <a:pt x="58204" y="216960"/>
                    <a:pt x="36508" y="274110"/>
                    <a:pt x="36508" y="250827"/>
                  </a:cubicBezTo>
                  <a:cubicBezTo>
                    <a:pt x="36508" y="227544"/>
                    <a:pt x="47621" y="112714"/>
                    <a:pt x="52383" y="88902"/>
                  </a:cubicBezTo>
                  <a:cubicBezTo>
                    <a:pt x="57145" y="65090"/>
                    <a:pt x="55029" y="118006"/>
                    <a:pt x="65083" y="107952"/>
                  </a:cubicBezTo>
                  <a:cubicBezTo>
                    <a:pt x="75137" y="97898"/>
                    <a:pt x="112179" y="-527"/>
                    <a:pt x="11270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32044BAE-1A32-2A3F-A7FA-E4DDBF6C716F}"/>
                </a:ext>
              </a:extLst>
            </p:cNvPr>
            <p:cNvSpPr/>
            <p:nvPr/>
          </p:nvSpPr>
          <p:spPr>
            <a:xfrm>
              <a:off x="6734171" y="2380900"/>
              <a:ext cx="111538" cy="209905"/>
            </a:xfrm>
            <a:custGeom>
              <a:avLst/>
              <a:gdLst>
                <a:gd name="connsiteX0" fmla="*/ 41279 w 111538"/>
                <a:gd name="connsiteY0" fmla="*/ 350 h 209905"/>
                <a:gd name="connsiteX1" fmla="*/ 12704 w 111538"/>
                <a:gd name="connsiteY1" fmla="*/ 73375 h 209905"/>
                <a:gd name="connsiteX2" fmla="*/ 50804 w 111538"/>
                <a:gd name="connsiteY2" fmla="*/ 133700 h 209905"/>
                <a:gd name="connsiteX3" fmla="*/ 4 w 111538"/>
                <a:gd name="connsiteY3" fmla="*/ 143225 h 209905"/>
                <a:gd name="connsiteX4" fmla="*/ 53979 w 111538"/>
                <a:gd name="connsiteY4" fmla="*/ 152750 h 209905"/>
                <a:gd name="connsiteX5" fmla="*/ 111129 w 111538"/>
                <a:gd name="connsiteY5" fmla="*/ 209900 h 209905"/>
                <a:gd name="connsiteX6" fmla="*/ 76204 w 111538"/>
                <a:gd name="connsiteY6" fmla="*/ 155925 h 209905"/>
                <a:gd name="connsiteX7" fmla="*/ 12704 w 111538"/>
                <a:gd name="connsiteY7" fmla="*/ 105125 h 209905"/>
                <a:gd name="connsiteX8" fmla="*/ 41279 w 111538"/>
                <a:gd name="connsiteY8" fmla="*/ 350 h 20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538" h="209905">
                  <a:moveTo>
                    <a:pt x="41279" y="350"/>
                  </a:moveTo>
                  <a:cubicBezTo>
                    <a:pt x="41279" y="-4942"/>
                    <a:pt x="11117" y="51150"/>
                    <a:pt x="12704" y="73375"/>
                  </a:cubicBezTo>
                  <a:cubicBezTo>
                    <a:pt x="14291" y="95600"/>
                    <a:pt x="52921" y="122058"/>
                    <a:pt x="50804" y="133700"/>
                  </a:cubicBezTo>
                  <a:cubicBezTo>
                    <a:pt x="48687" y="145342"/>
                    <a:pt x="-525" y="140050"/>
                    <a:pt x="4" y="143225"/>
                  </a:cubicBezTo>
                  <a:cubicBezTo>
                    <a:pt x="533" y="146400"/>
                    <a:pt x="35458" y="141638"/>
                    <a:pt x="53979" y="152750"/>
                  </a:cubicBezTo>
                  <a:cubicBezTo>
                    <a:pt x="72500" y="163863"/>
                    <a:pt x="107425" y="209371"/>
                    <a:pt x="111129" y="209900"/>
                  </a:cubicBezTo>
                  <a:cubicBezTo>
                    <a:pt x="114833" y="210429"/>
                    <a:pt x="92608" y="173388"/>
                    <a:pt x="76204" y="155925"/>
                  </a:cubicBezTo>
                  <a:cubicBezTo>
                    <a:pt x="59800" y="138463"/>
                    <a:pt x="19054" y="125762"/>
                    <a:pt x="12704" y="105125"/>
                  </a:cubicBezTo>
                  <a:cubicBezTo>
                    <a:pt x="6354" y="84488"/>
                    <a:pt x="41279" y="5642"/>
                    <a:pt x="41279" y="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6A0E0FA0-9AE2-42DB-BCEA-EEDA9D13ADDB}"/>
                </a:ext>
              </a:extLst>
            </p:cNvPr>
            <p:cNvSpPr/>
            <p:nvPr/>
          </p:nvSpPr>
          <p:spPr>
            <a:xfrm>
              <a:off x="6911000" y="2098546"/>
              <a:ext cx="81042" cy="321477"/>
            </a:xfrm>
            <a:custGeom>
              <a:avLst/>
              <a:gdLst>
                <a:gd name="connsiteX0" fmla="*/ 4150 w 81042"/>
                <a:gd name="connsiteY0" fmla="*/ 129 h 321477"/>
                <a:gd name="connsiteX1" fmla="*/ 61300 w 81042"/>
                <a:gd name="connsiteY1" fmla="*/ 89029 h 321477"/>
                <a:gd name="connsiteX2" fmla="*/ 32725 w 81042"/>
                <a:gd name="connsiteY2" fmla="*/ 181104 h 321477"/>
                <a:gd name="connsiteX3" fmla="*/ 35900 w 81042"/>
                <a:gd name="connsiteY3" fmla="*/ 228729 h 321477"/>
                <a:gd name="connsiteX4" fmla="*/ 975 w 81042"/>
                <a:gd name="connsiteY4" fmla="*/ 241429 h 321477"/>
                <a:gd name="connsiteX5" fmla="*/ 80350 w 81042"/>
                <a:gd name="connsiteY5" fmla="*/ 320804 h 321477"/>
                <a:gd name="connsiteX6" fmla="*/ 39075 w 81042"/>
                <a:gd name="connsiteY6" fmla="*/ 276354 h 321477"/>
                <a:gd name="connsiteX7" fmla="*/ 29550 w 81042"/>
                <a:gd name="connsiteY7" fmla="*/ 219204 h 321477"/>
                <a:gd name="connsiteX8" fmla="*/ 48600 w 81042"/>
                <a:gd name="connsiteY8" fmla="*/ 108079 h 321477"/>
                <a:gd name="connsiteX9" fmla="*/ 45425 w 81042"/>
                <a:gd name="connsiteY9" fmla="*/ 123954 h 321477"/>
                <a:gd name="connsiteX10" fmla="*/ 42250 w 81042"/>
                <a:gd name="connsiteY10" fmla="*/ 69979 h 321477"/>
                <a:gd name="connsiteX11" fmla="*/ 4150 w 81042"/>
                <a:gd name="connsiteY11" fmla="*/ 129 h 32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042" h="321477">
                  <a:moveTo>
                    <a:pt x="4150" y="129"/>
                  </a:moveTo>
                  <a:cubicBezTo>
                    <a:pt x="7325" y="3304"/>
                    <a:pt x="56538" y="58867"/>
                    <a:pt x="61300" y="89029"/>
                  </a:cubicBezTo>
                  <a:cubicBezTo>
                    <a:pt x="66063" y="119192"/>
                    <a:pt x="36958" y="157821"/>
                    <a:pt x="32725" y="181104"/>
                  </a:cubicBezTo>
                  <a:cubicBezTo>
                    <a:pt x="28492" y="204387"/>
                    <a:pt x="41192" y="218675"/>
                    <a:pt x="35900" y="228729"/>
                  </a:cubicBezTo>
                  <a:cubicBezTo>
                    <a:pt x="30608" y="238783"/>
                    <a:pt x="-6433" y="226083"/>
                    <a:pt x="975" y="241429"/>
                  </a:cubicBezTo>
                  <a:cubicBezTo>
                    <a:pt x="8383" y="256775"/>
                    <a:pt x="74000" y="314983"/>
                    <a:pt x="80350" y="320804"/>
                  </a:cubicBezTo>
                  <a:cubicBezTo>
                    <a:pt x="86700" y="326625"/>
                    <a:pt x="47542" y="293287"/>
                    <a:pt x="39075" y="276354"/>
                  </a:cubicBezTo>
                  <a:cubicBezTo>
                    <a:pt x="30608" y="259421"/>
                    <a:pt x="27963" y="247250"/>
                    <a:pt x="29550" y="219204"/>
                  </a:cubicBezTo>
                  <a:cubicBezTo>
                    <a:pt x="31137" y="191158"/>
                    <a:pt x="48600" y="108079"/>
                    <a:pt x="48600" y="108079"/>
                  </a:cubicBezTo>
                  <a:cubicBezTo>
                    <a:pt x="51246" y="92204"/>
                    <a:pt x="46483" y="130304"/>
                    <a:pt x="45425" y="123954"/>
                  </a:cubicBezTo>
                  <a:cubicBezTo>
                    <a:pt x="44367" y="117604"/>
                    <a:pt x="46483" y="86912"/>
                    <a:pt x="42250" y="69979"/>
                  </a:cubicBezTo>
                  <a:cubicBezTo>
                    <a:pt x="38017" y="53046"/>
                    <a:pt x="975" y="-3046"/>
                    <a:pt x="4150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52B5CFEC-341E-91D5-1E63-F6437C1C5CD0}"/>
                </a:ext>
              </a:extLst>
            </p:cNvPr>
            <p:cNvSpPr/>
            <p:nvPr/>
          </p:nvSpPr>
          <p:spPr>
            <a:xfrm>
              <a:off x="6815926" y="2357165"/>
              <a:ext cx="77013" cy="163785"/>
            </a:xfrm>
            <a:custGeom>
              <a:avLst/>
              <a:gdLst>
                <a:gd name="connsiteX0" fmla="*/ 35724 w 77013"/>
                <a:gd name="connsiteY0" fmla="*/ 1860 h 163785"/>
                <a:gd name="connsiteX1" fmla="*/ 799 w 77013"/>
                <a:gd name="connsiteY1" fmla="*/ 132035 h 163785"/>
                <a:gd name="connsiteX2" fmla="*/ 76999 w 77013"/>
                <a:gd name="connsiteY2" fmla="*/ 163785 h 163785"/>
                <a:gd name="connsiteX3" fmla="*/ 7149 w 77013"/>
                <a:gd name="connsiteY3" fmla="*/ 132035 h 163785"/>
                <a:gd name="connsiteX4" fmla="*/ 3974 w 77013"/>
                <a:gd name="connsiteY4" fmla="*/ 87585 h 163785"/>
                <a:gd name="connsiteX5" fmla="*/ 13499 w 77013"/>
                <a:gd name="connsiteY5" fmla="*/ 55835 h 163785"/>
                <a:gd name="connsiteX6" fmla="*/ 35724 w 77013"/>
                <a:gd name="connsiteY6" fmla="*/ 1860 h 16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013" h="163785">
                  <a:moveTo>
                    <a:pt x="35724" y="1860"/>
                  </a:moveTo>
                  <a:cubicBezTo>
                    <a:pt x="33607" y="14560"/>
                    <a:pt x="-6080" y="105048"/>
                    <a:pt x="799" y="132035"/>
                  </a:cubicBezTo>
                  <a:cubicBezTo>
                    <a:pt x="7678" y="159022"/>
                    <a:pt x="75941" y="163785"/>
                    <a:pt x="76999" y="163785"/>
                  </a:cubicBezTo>
                  <a:cubicBezTo>
                    <a:pt x="78057" y="163785"/>
                    <a:pt x="19320" y="144735"/>
                    <a:pt x="7149" y="132035"/>
                  </a:cubicBezTo>
                  <a:cubicBezTo>
                    <a:pt x="-5022" y="119335"/>
                    <a:pt x="2916" y="100285"/>
                    <a:pt x="3974" y="87585"/>
                  </a:cubicBezTo>
                  <a:cubicBezTo>
                    <a:pt x="5032" y="74885"/>
                    <a:pt x="9795" y="66418"/>
                    <a:pt x="13499" y="55835"/>
                  </a:cubicBezTo>
                  <a:cubicBezTo>
                    <a:pt x="17203" y="45252"/>
                    <a:pt x="37841" y="-10840"/>
                    <a:pt x="35724" y="1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32493590-E3EE-3FDB-353E-CC7ECB3D9FE7}"/>
                </a:ext>
              </a:extLst>
            </p:cNvPr>
            <p:cNvSpPr/>
            <p:nvPr/>
          </p:nvSpPr>
          <p:spPr>
            <a:xfrm>
              <a:off x="6883576" y="2212837"/>
              <a:ext cx="73502" cy="314526"/>
            </a:xfrm>
            <a:custGeom>
              <a:avLst/>
              <a:gdLst>
                <a:gd name="connsiteX0" fmla="*/ 34749 w 73502"/>
                <a:gd name="connsiteY0" fmla="*/ 138 h 314526"/>
                <a:gd name="connsiteX1" fmla="*/ 9349 w 73502"/>
                <a:gd name="connsiteY1" fmla="*/ 143013 h 314526"/>
                <a:gd name="connsiteX2" fmla="*/ 47449 w 73502"/>
                <a:gd name="connsiteY2" fmla="*/ 209688 h 314526"/>
                <a:gd name="connsiteX3" fmla="*/ 56974 w 73502"/>
                <a:gd name="connsiteY3" fmla="*/ 247788 h 314526"/>
                <a:gd name="connsiteX4" fmla="*/ 41099 w 73502"/>
                <a:gd name="connsiteY4" fmla="*/ 314463 h 314526"/>
                <a:gd name="connsiteX5" fmla="*/ 72849 w 73502"/>
                <a:gd name="connsiteY5" fmla="*/ 235088 h 314526"/>
                <a:gd name="connsiteX6" fmla="*/ 6174 w 73502"/>
                <a:gd name="connsiteY6" fmla="*/ 184288 h 314526"/>
                <a:gd name="connsiteX7" fmla="*/ 6174 w 73502"/>
                <a:gd name="connsiteY7" fmla="*/ 117613 h 314526"/>
                <a:gd name="connsiteX8" fmla="*/ 34749 w 73502"/>
                <a:gd name="connsiteY8" fmla="*/ 138 h 31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02" h="314526">
                  <a:moveTo>
                    <a:pt x="34749" y="138"/>
                  </a:moveTo>
                  <a:cubicBezTo>
                    <a:pt x="35278" y="4371"/>
                    <a:pt x="7232" y="108088"/>
                    <a:pt x="9349" y="143013"/>
                  </a:cubicBezTo>
                  <a:cubicBezTo>
                    <a:pt x="11466" y="177938"/>
                    <a:pt x="39512" y="192226"/>
                    <a:pt x="47449" y="209688"/>
                  </a:cubicBezTo>
                  <a:cubicBezTo>
                    <a:pt x="55386" y="227150"/>
                    <a:pt x="58032" y="230326"/>
                    <a:pt x="56974" y="247788"/>
                  </a:cubicBezTo>
                  <a:cubicBezTo>
                    <a:pt x="55916" y="265250"/>
                    <a:pt x="38453" y="316580"/>
                    <a:pt x="41099" y="314463"/>
                  </a:cubicBezTo>
                  <a:cubicBezTo>
                    <a:pt x="43745" y="312346"/>
                    <a:pt x="78670" y="256784"/>
                    <a:pt x="72849" y="235088"/>
                  </a:cubicBezTo>
                  <a:cubicBezTo>
                    <a:pt x="67028" y="213392"/>
                    <a:pt x="17286" y="203867"/>
                    <a:pt x="6174" y="184288"/>
                  </a:cubicBezTo>
                  <a:cubicBezTo>
                    <a:pt x="-4938" y="164709"/>
                    <a:pt x="1412" y="145130"/>
                    <a:pt x="6174" y="117613"/>
                  </a:cubicBezTo>
                  <a:cubicBezTo>
                    <a:pt x="10936" y="90096"/>
                    <a:pt x="34220" y="-4095"/>
                    <a:pt x="34749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E9832F86-5E88-2C80-87B0-D10BD9774B74}"/>
                </a:ext>
              </a:extLst>
            </p:cNvPr>
            <p:cNvSpPr/>
            <p:nvPr/>
          </p:nvSpPr>
          <p:spPr>
            <a:xfrm>
              <a:off x="6661727" y="2411641"/>
              <a:ext cx="88473" cy="220910"/>
            </a:xfrm>
            <a:custGeom>
              <a:avLst/>
              <a:gdLst>
                <a:gd name="connsiteX0" fmla="*/ 88323 w 88473"/>
                <a:gd name="connsiteY0" fmla="*/ 1359 h 220910"/>
                <a:gd name="connsiteX1" fmla="*/ 18473 w 88473"/>
                <a:gd name="connsiteY1" fmla="*/ 128359 h 220910"/>
                <a:gd name="connsiteX2" fmla="*/ 15298 w 88473"/>
                <a:gd name="connsiteY2" fmla="*/ 153759 h 220910"/>
                <a:gd name="connsiteX3" fmla="*/ 47048 w 88473"/>
                <a:gd name="connsiteY3" fmla="*/ 220434 h 220910"/>
                <a:gd name="connsiteX4" fmla="*/ 8948 w 88473"/>
                <a:gd name="connsiteY4" fmla="*/ 182334 h 220910"/>
                <a:gd name="connsiteX5" fmla="*/ 2598 w 88473"/>
                <a:gd name="connsiteY5" fmla="*/ 156934 h 220910"/>
                <a:gd name="connsiteX6" fmla="*/ 43873 w 88473"/>
                <a:gd name="connsiteY6" fmla="*/ 87084 h 220910"/>
                <a:gd name="connsiteX7" fmla="*/ 50223 w 88473"/>
                <a:gd name="connsiteY7" fmla="*/ 96609 h 220910"/>
                <a:gd name="connsiteX8" fmla="*/ 37523 w 88473"/>
                <a:gd name="connsiteY8" fmla="*/ 61684 h 220910"/>
                <a:gd name="connsiteX9" fmla="*/ 88323 w 88473"/>
                <a:gd name="connsiteY9" fmla="*/ 1359 h 22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473" h="220910">
                  <a:moveTo>
                    <a:pt x="88323" y="1359"/>
                  </a:moveTo>
                  <a:cubicBezTo>
                    <a:pt x="85148" y="12472"/>
                    <a:pt x="30644" y="102959"/>
                    <a:pt x="18473" y="128359"/>
                  </a:cubicBezTo>
                  <a:cubicBezTo>
                    <a:pt x="6302" y="153759"/>
                    <a:pt x="10535" y="138413"/>
                    <a:pt x="15298" y="153759"/>
                  </a:cubicBezTo>
                  <a:cubicBezTo>
                    <a:pt x="20061" y="169105"/>
                    <a:pt x="48106" y="215672"/>
                    <a:pt x="47048" y="220434"/>
                  </a:cubicBezTo>
                  <a:cubicBezTo>
                    <a:pt x="45990" y="225196"/>
                    <a:pt x="16356" y="192917"/>
                    <a:pt x="8948" y="182334"/>
                  </a:cubicBezTo>
                  <a:cubicBezTo>
                    <a:pt x="1540" y="171751"/>
                    <a:pt x="-3223" y="172809"/>
                    <a:pt x="2598" y="156934"/>
                  </a:cubicBezTo>
                  <a:cubicBezTo>
                    <a:pt x="8419" y="141059"/>
                    <a:pt x="35936" y="97138"/>
                    <a:pt x="43873" y="87084"/>
                  </a:cubicBezTo>
                  <a:cubicBezTo>
                    <a:pt x="51810" y="77030"/>
                    <a:pt x="51281" y="100842"/>
                    <a:pt x="50223" y="96609"/>
                  </a:cubicBezTo>
                  <a:cubicBezTo>
                    <a:pt x="49165" y="92376"/>
                    <a:pt x="31702" y="72796"/>
                    <a:pt x="37523" y="61684"/>
                  </a:cubicBezTo>
                  <a:cubicBezTo>
                    <a:pt x="43344" y="50572"/>
                    <a:pt x="91498" y="-9754"/>
                    <a:pt x="88323" y="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4C66BB15-8430-80AB-D415-61CE1CD503B5}"/>
                </a:ext>
              </a:extLst>
            </p:cNvPr>
            <p:cNvSpPr/>
            <p:nvPr/>
          </p:nvSpPr>
          <p:spPr>
            <a:xfrm>
              <a:off x="6988175" y="2425539"/>
              <a:ext cx="105794" cy="225767"/>
            </a:xfrm>
            <a:custGeom>
              <a:avLst/>
              <a:gdLst>
                <a:gd name="connsiteX0" fmla="*/ 0 w 105794"/>
                <a:gd name="connsiteY0" fmla="*/ 161 h 225767"/>
                <a:gd name="connsiteX1" fmla="*/ 79375 w 105794"/>
                <a:gd name="connsiteY1" fmla="*/ 63661 h 225767"/>
                <a:gd name="connsiteX2" fmla="*/ 95250 w 105794"/>
                <a:gd name="connsiteY2" fmla="*/ 133511 h 225767"/>
                <a:gd name="connsiteX3" fmla="*/ 95250 w 105794"/>
                <a:gd name="connsiteY3" fmla="*/ 162086 h 225767"/>
                <a:gd name="connsiteX4" fmla="*/ 85725 w 105794"/>
                <a:gd name="connsiteY4" fmla="*/ 190661 h 225767"/>
                <a:gd name="connsiteX5" fmla="*/ 63500 w 105794"/>
                <a:gd name="connsiteY5" fmla="*/ 225586 h 225767"/>
                <a:gd name="connsiteX6" fmla="*/ 104775 w 105794"/>
                <a:gd name="connsiteY6" fmla="*/ 174786 h 225767"/>
                <a:gd name="connsiteX7" fmla="*/ 92075 w 105794"/>
                <a:gd name="connsiteY7" fmla="*/ 162086 h 225767"/>
                <a:gd name="connsiteX8" fmla="*/ 79375 w 105794"/>
                <a:gd name="connsiteY8" fmla="*/ 82711 h 225767"/>
                <a:gd name="connsiteX9" fmla="*/ 0 w 105794"/>
                <a:gd name="connsiteY9" fmla="*/ 161 h 22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794" h="225767">
                  <a:moveTo>
                    <a:pt x="0" y="161"/>
                  </a:moveTo>
                  <a:cubicBezTo>
                    <a:pt x="0" y="-3014"/>
                    <a:pt x="63500" y="41436"/>
                    <a:pt x="79375" y="63661"/>
                  </a:cubicBezTo>
                  <a:cubicBezTo>
                    <a:pt x="95250" y="85886"/>
                    <a:pt x="92604" y="117107"/>
                    <a:pt x="95250" y="133511"/>
                  </a:cubicBezTo>
                  <a:cubicBezTo>
                    <a:pt x="97896" y="149915"/>
                    <a:pt x="96838" y="152561"/>
                    <a:pt x="95250" y="162086"/>
                  </a:cubicBezTo>
                  <a:cubicBezTo>
                    <a:pt x="93663" y="171611"/>
                    <a:pt x="91017" y="180078"/>
                    <a:pt x="85725" y="190661"/>
                  </a:cubicBezTo>
                  <a:cubicBezTo>
                    <a:pt x="80433" y="201244"/>
                    <a:pt x="60325" y="228232"/>
                    <a:pt x="63500" y="225586"/>
                  </a:cubicBezTo>
                  <a:cubicBezTo>
                    <a:pt x="66675" y="222940"/>
                    <a:pt x="104775" y="174786"/>
                    <a:pt x="104775" y="174786"/>
                  </a:cubicBezTo>
                  <a:cubicBezTo>
                    <a:pt x="109538" y="164203"/>
                    <a:pt x="96308" y="177432"/>
                    <a:pt x="92075" y="162086"/>
                  </a:cubicBezTo>
                  <a:cubicBezTo>
                    <a:pt x="87842" y="146740"/>
                    <a:pt x="96308" y="109699"/>
                    <a:pt x="79375" y="82711"/>
                  </a:cubicBezTo>
                  <a:cubicBezTo>
                    <a:pt x="62442" y="55724"/>
                    <a:pt x="0" y="3336"/>
                    <a:pt x="0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B38FADAC-B1EE-0875-79E1-DF84317523F2}"/>
                </a:ext>
              </a:extLst>
            </p:cNvPr>
            <p:cNvSpPr/>
            <p:nvPr/>
          </p:nvSpPr>
          <p:spPr>
            <a:xfrm>
              <a:off x="6873772" y="2546350"/>
              <a:ext cx="168577" cy="63500"/>
            </a:xfrm>
            <a:custGeom>
              <a:avLst/>
              <a:gdLst>
                <a:gd name="connsiteX0" fmla="*/ 103 w 168577"/>
                <a:gd name="connsiteY0" fmla="*/ 0 h 63500"/>
                <a:gd name="connsiteX1" fmla="*/ 95353 w 168577"/>
                <a:gd name="connsiteY1" fmla="*/ 15875 h 63500"/>
                <a:gd name="connsiteX2" fmla="*/ 168378 w 168577"/>
                <a:gd name="connsiteY2" fmla="*/ 63500 h 63500"/>
                <a:gd name="connsiteX3" fmla="*/ 114403 w 168577"/>
                <a:gd name="connsiteY3" fmla="*/ 15875 h 63500"/>
                <a:gd name="connsiteX4" fmla="*/ 103 w 168577"/>
                <a:gd name="connsiteY4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" h="63500">
                  <a:moveTo>
                    <a:pt x="103" y="0"/>
                  </a:moveTo>
                  <a:cubicBezTo>
                    <a:pt x="-3072" y="0"/>
                    <a:pt x="67307" y="5292"/>
                    <a:pt x="95353" y="15875"/>
                  </a:cubicBezTo>
                  <a:cubicBezTo>
                    <a:pt x="123399" y="26458"/>
                    <a:pt x="165203" y="63500"/>
                    <a:pt x="168378" y="63500"/>
                  </a:cubicBezTo>
                  <a:cubicBezTo>
                    <a:pt x="171553" y="63500"/>
                    <a:pt x="136099" y="27517"/>
                    <a:pt x="114403" y="15875"/>
                  </a:cubicBezTo>
                  <a:cubicBezTo>
                    <a:pt x="92707" y="4233"/>
                    <a:pt x="3278" y="0"/>
                    <a:pt x="1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DEDA2549-7C32-D729-512A-D60052C6841F}"/>
                </a:ext>
              </a:extLst>
            </p:cNvPr>
            <p:cNvSpPr/>
            <p:nvPr/>
          </p:nvSpPr>
          <p:spPr>
            <a:xfrm>
              <a:off x="6838947" y="2560368"/>
              <a:ext cx="98445" cy="59202"/>
            </a:xfrm>
            <a:custGeom>
              <a:avLst/>
              <a:gdLst>
                <a:gd name="connsiteX0" fmla="*/ 3 w 98445"/>
                <a:gd name="connsiteY0" fmla="*/ 59007 h 59202"/>
                <a:gd name="connsiteX1" fmla="*/ 69853 w 98445"/>
                <a:gd name="connsiteY1" fmla="*/ 1857 h 59202"/>
                <a:gd name="connsiteX2" fmla="*/ 98428 w 98445"/>
                <a:gd name="connsiteY2" fmla="*/ 14557 h 59202"/>
                <a:gd name="connsiteX3" fmla="*/ 73028 w 98445"/>
                <a:gd name="connsiteY3" fmla="*/ 20907 h 59202"/>
                <a:gd name="connsiteX4" fmla="*/ 3 w 98445"/>
                <a:gd name="connsiteY4" fmla="*/ 59007 h 5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45" h="59202">
                  <a:moveTo>
                    <a:pt x="3" y="59007"/>
                  </a:moveTo>
                  <a:cubicBezTo>
                    <a:pt x="-526" y="55832"/>
                    <a:pt x="53449" y="9265"/>
                    <a:pt x="69853" y="1857"/>
                  </a:cubicBezTo>
                  <a:cubicBezTo>
                    <a:pt x="86257" y="-5551"/>
                    <a:pt x="97899" y="11382"/>
                    <a:pt x="98428" y="14557"/>
                  </a:cubicBezTo>
                  <a:cubicBezTo>
                    <a:pt x="98957" y="17732"/>
                    <a:pt x="87316" y="16144"/>
                    <a:pt x="73028" y="20907"/>
                  </a:cubicBezTo>
                  <a:cubicBezTo>
                    <a:pt x="58740" y="25670"/>
                    <a:pt x="532" y="62182"/>
                    <a:pt x="3" y="59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86A984D6-1D3E-B0A9-3D4A-6F9F16EA8491}"/>
                </a:ext>
              </a:extLst>
            </p:cNvPr>
            <p:cNvSpPr/>
            <p:nvPr/>
          </p:nvSpPr>
          <p:spPr>
            <a:xfrm>
              <a:off x="6708565" y="2561752"/>
              <a:ext cx="128012" cy="76876"/>
            </a:xfrm>
            <a:custGeom>
              <a:avLst/>
              <a:gdLst>
                <a:gd name="connsiteX0" fmla="*/ 210 w 128012"/>
                <a:gd name="connsiteY0" fmla="*/ 13173 h 76876"/>
                <a:gd name="connsiteX1" fmla="*/ 63710 w 128012"/>
                <a:gd name="connsiteY1" fmla="*/ 13173 h 76876"/>
                <a:gd name="connsiteX2" fmla="*/ 127210 w 128012"/>
                <a:gd name="connsiteY2" fmla="*/ 76673 h 76876"/>
                <a:gd name="connsiteX3" fmla="*/ 98635 w 128012"/>
                <a:gd name="connsiteY3" fmla="*/ 32223 h 76876"/>
                <a:gd name="connsiteX4" fmla="*/ 85935 w 128012"/>
                <a:gd name="connsiteY4" fmla="*/ 473 h 76876"/>
                <a:gd name="connsiteX5" fmla="*/ 210 w 128012"/>
                <a:gd name="connsiteY5" fmla="*/ 13173 h 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012" h="76876">
                  <a:moveTo>
                    <a:pt x="210" y="13173"/>
                  </a:moveTo>
                  <a:cubicBezTo>
                    <a:pt x="-3494" y="15290"/>
                    <a:pt x="42543" y="2590"/>
                    <a:pt x="63710" y="13173"/>
                  </a:cubicBezTo>
                  <a:cubicBezTo>
                    <a:pt x="84877" y="23756"/>
                    <a:pt x="121389" y="73498"/>
                    <a:pt x="127210" y="76673"/>
                  </a:cubicBezTo>
                  <a:cubicBezTo>
                    <a:pt x="133031" y="79848"/>
                    <a:pt x="105514" y="44923"/>
                    <a:pt x="98635" y="32223"/>
                  </a:cubicBezTo>
                  <a:cubicBezTo>
                    <a:pt x="91756" y="19523"/>
                    <a:pt x="98635" y="3648"/>
                    <a:pt x="85935" y="473"/>
                  </a:cubicBezTo>
                  <a:cubicBezTo>
                    <a:pt x="73235" y="-2702"/>
                    <a:pt x="3914" y="11056"/>
                    <a:pt x="210" y="13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A3762D9E-144A-1537-A93F-9940EC792F76}"/>
                </a:ext>
              </a:extLst>
            </p:cNvPr>
            <p:cNvSpPr/>
            <p:nvPr/>
          </p:nvSpPr>
          <p:spPr>
            <a:xfrm>
              <a:off x="6793789" y="2670153"/>
              <a:ext cx="45216" cy="104823"/>
            </a:xfrm>
            <a:custGeom>
              <a:avLst/>
              <a:gdLst>
                <a:gd name="connsiteX0" fmla="*/ 22936 w 45216"/>
                <a:gd name="connsiteY0" fmla="*/ 22 h 104823"/>
                <a:gd name="connsiteX1" fmla="*/ 10236 w 45216"/>
                <a:gd name="connsiteY1" fmla="*/ 57172 h 104823"/>
                <a:gd name="connsiteX2" fmla="*/ 45161 w 45216"/>
                <a:gd name="connsiteY2" fmla="*/ 104797 h 104823"/>
                <a:gd name="connsiteX3" fmla="*/ 711 w 45216"/>
                <a:gd name="connsiteY3" fmla="*/ 50822 h 104823"/>
                <a:gd name="connsiteX4" fmla="*/ 22936 w 45216"/>
                <a:gd name="connsiteY4" fmla="*/ 22 h 1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16" h="104823">
                  <a:moveTo>
                    <a:pt x="22936" y="22"/>
                  </a:moveTo>
                  <a:cubicBezTo>
                    <a:pt x="24524" y="1080"/>
                    <a:pt x="6532" y="39710"/>
                    <a:pt x="10236" y="57172"/>
                  </a:cubicBezTo>
                  <a:cubicBezTo>
                    <a:pt x="13940" y="74634"/>
                    <a:pt x="46749" y="105855"/>
                    <a:pt x="45161" y="104797"/>
                  </a:cubicBezTo>
                  <a:cubicBezTo>
                    <a:pt x="43573" y="103739"/>
                    <a:pt x="6003" y="65639"/>
                    <a:pt x="711" y="50822"/>
                  </a:cubicBezTo>
                  <a:cubicBezTo>
                    <a:pt x="-4581" y="36005"/>
                    <a:pt x="21348" y="-1036"/>
                    <a:pt x="2293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5E2EAA64-A631-2D54-E369-C1A52ADE9025}"/>
                </a:ext>
              </a:extLst>
            </p:cNvPr>
            <p:cNvSpPr/>
            <p:nvPr/>
          </p:nvSpPr>
          <p:spPr>
            <a:xfrm>
              <a:off x="6873648" y="2673333"/>
              <a:ext cx="29773" cy="101659"/>
            </a:xfrm>
            <a:custGeom>
              <a:avLst/>
              <a:gdLst>
                <a:gd name="connsiteX0" fmla="*/ 22452 w 29773"/>
                <a:gd name="connsiteY0" fmla="*/ 17 h 101659"/>
                <a:gd name="connsiteX1" fmla="*/ 28802 w 29773"/>
                <a:gd name="connsiteY1" fmla="*/ 66692 h 101659"/>
                <a:gd name="connsiteX2" fmla="*/ 227 w 29773"/>
                <a:gd name="connsiteY2" fmla="*/ 101617 h 101659"/>
                <a:gd name="connsiteX3" fmla="*/ 16102 w 29773"/>
                <a:gd name="connsiteY3" fmla="*/ 60342 h 101659"/>
                <a:gd name="connsiteX4" fmla="*/ 22452 w 29773"/>
                <a:gd name="connsiteY4" fmla="*/ 17 h 10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3" h="101659">
                  <a:moveTo>
                    <a:pt x="22452" y="17"/>
                  </a:moveTo>
                  <a:cubicBezTo>
                    <a:pt x="24569" y="1075"/>
                    <a:pt x="32506" y="49759"/>
                    <a:pt x="28802" y="66692"/>
                  </a:cubicBezTo>
                  <a:cubicBezTo>
                    <a:pt x="25098" y="83625"/>
                    <a:pt x="2344" y="102675"/>
                    <a:pt x="227" y="101617"/>
                  </a:cubicBezTo>
                  <a:cubicBezTo>
                    <a:pt x="-1890" y="100559"/>
                    <a:pt x="11339" y="75688"/>
                    <a:pt x="16102" y="60342"/>
                  </a:cubicBezTo>
                  <a:cubicBezTo>
                    <a:pt x="20865" y="44996"/>
                    <a:pt x="20335" y="-1041"/>
                    <a:pt x="22452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8F602215-80B9-A12B-7A49-F12A58A5CAFD}"/>
                </a:ext>
              </a:extLst>
            </p:cNvPr>
            <p:cNvSpPr/>
            <p:nvPr/>
          </p:nvSpPr>
          <p:spPr>
            <a:xfrm>
              <a:off x="6584697" y="2790726"/>
              <a:ext cx="273303" cy="123968"/>
            </a:xfrm>
            <a:custGeom>
              <a:avLst/>
              <a:gdLst>
                <a:gd name="connsiteX0" fmla="*/ 253 w 273303"/>
                <a:gd name="connsiteY0" fmla="*/ 123924 h 123968"/>
                <a:gd name="connsiteX1" fmla="*/ 143128 w 273303"/>
                <a:gd name="connsiteY1" fmla="*/ 28674 h 123968"/>
                <a:gd name="connsiteX2" fmla="*/ 127253 w 273303"/>
                <a:gd name="connsiteY2" fmla="*/ 28674 h 123968"/>
                <a:gd name="connsiteX3" fmla="*/ 203453 w 273303"/>
                <a:gd name="connsiteY3" fmla="*/ 99 h 123968"/>
                <a:gd name="connsiteX4" fmla="*/ 273303 w 273303"/>
                <a:gd name="connsiteY4" fmla="*/ 19149 h 123968"/>
                <a:gd name="connsiteX5" fmla="*/ 203453 w 273303"/>
                <a:gd name="connsiteY5" fmla="*/ 15974 h 123968"/>
                <a:gd name="connsiteX6" fmla="*/ 174878 w 273303"/>
                <a:gd name="connsiteY6" fmla="*/ 12799 h 123968"/>
                <a:gd name="connsiteX7" fmla="*/ 130428 w 273303"/>
                <a:gd name="connsiteY7" fmla="*/ 38199 h 123968"/>
                <a:gd name="connsiteX8" fmla="*/ 108203 w 273303"/>
                <a:gd name="connsiteY8" fmla="*/ 41374 h 123968"/>
                <a:gd name="connsiteX9" fmla="*/ 253 w 273303"/>
                <a:gd name="connsiteY9" fmla="*/ 123924 h 12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303" h="123968">
                  <a:moveTo>
                    <a:pt x="253" y="123924"/>
                  </a:moveTo>
                  <a:cubicBezTo>
                    <a:pt x="6074" y="121807"/>
                    <a:pt x="121961" y="44549"/>
                    <a:pt x="143128" y="28674"/>
                  </a:cubicBezTo>
                  <a:cubicBezTo>
                    <a:pt x="164295" y="12799"/>
                    <a:pt x="117199" y="33436"/>
                    <a:pt x="127253" y="28674"/>
                  </a:cubicBezTo>
                  <a:cubicBezTo>
                    <a:pt x="137307" y="23911"/>
                    <a:pt x="179111" y="1686"/>
                    <a:pt x="203453" y="99"/>
                  </a:cubicBezTo>
                  <a:cubicBezTo>
                    <a:pt x="227795" y="-1489"/>
                    <a:pt x="273303" y="16503"/>
                    <a:pt x="273303" y="19149"/>
                  </a:cubicBezTo>
                  <a:cubicBezTo>
                    <a:pt x="273303" y="21795"/>
                    <a:pt x="219857" y="17032"/>
                    <a:pt x="203453" y="15974"/>
                  </a:cubicBezTo>
                  <a:cubicBezTo>
                    <a:pt x="187049" y="14916"/>
                    <a:pt x="187049" y="9095"/>
                    <a:pt x="174878" y="12799"/>
                  </a:cubicBezTo>
                  <a:cubicBezTo>
                    <a:pt x="162707" y="16503"/>
                    <a:pt x="141540" y="33437"/>
                    <a:pt x="130428" y="38199"/>
                  </a:cubicBezTo>
                  <a:cubicBezTo>
                    <a:pt x="119316" y="42961"/>
                    <a:pt x="125665" y="30262"/>
                    <a:pt x="108203" y="41374"/>
                  </a:cubicBezTo>
                  <a:cubicBezTo>
                    <a:pt x="90741" y="52486"/>
                    <a:pt x="-5568" y="126041"/>
                    <a:pt x="253" y="123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63D626A5-0A81-3688-A819-FE4572B0ECDC}"/>
                </a:ext>
              </a:extLst>
            </p:cNvPr>
            <p:cNvSpPr/>
            <p:nvPr/>
          </p:nvSpPr>
          <p:spPr>
            <a:xfrm>
              <a:off x="6829069" y="2798923"/>
              <a:ext cx="365719" cy="125796"/>
            </a:xfrm>
            <a:custGeom>
              <a:avLst/>
              <a:gdLst>
                <a:gd name="connsiteX0" fmla="*/ 356 w 365719"/>
                <a:gd name="connsiteY0" fmla="*/ 61752 h 125796"/>
                <a:gd name="connsiteX1" fmla="*/ 41631 w 365719"/>
                <a:gd name="connsiteY1" fmla="*/ 10952 h 125796"/>
                <a:gd name="connsiteX2" fmla="*/ 114656 w 365719"/>
                <a:gd name="connsiteY2" fmla="*/ 10952 h 125796"/>
                <a:gd name="connsiteX3" fmla="*/ 117831 w 365719"/>
                <a:gd name="connsiteY3" fmla="*/ 1427 h 125796"/>
                <a:gd name="connsiteX4" fmla="*/ 197206 w 365719"/>
                <a:gd name="connsiteY4" fmla="*/ 45877 h 125796"/>
                <a:gd name="connsiteX5" fmla="*/ 273406 w 365719"/>
                <a:gd name="connsiteY5" fmla="*/ 90327 h 125796"/>
                <a:gd name="connsiteX6" fmla="*/ 365481 w 365719"/>
                <a:gd name="connsiteY6" fmla="*/ 125252 h 125796"/>
                <a:gd name="connsiteX7" fmla="*/ 301981 w 365719"/>
                <a:gd name="connsiteY7" fmla="*/ 112552 h 125796"/>
                <a:gd name="connsiteX8" fmla="*/ 165456 w 365719"/>
                <a:gd name="connsiteY8" fmla="*/ 87152 h 125796"/>
                <a:gd name="connsiteX9" fmla="*/ 248006 w 365719"/>
                <a:gd name="connsiteY9" fmla="*/ 83977 h 125796"/>
                <a:gd name="connsiteX10" fmla="*/ 114656 w 365719"/>
                <a:gd name="connsiteY10" fmla="*/ 14127 h 125796"/>
                <a:gd name="connsiteX11" fmla="*/ 63856 w 365719"/>
                <a:gd name="connsiteY11" fmla="*/ 14127 h 125796"/>
                <a:gd name="connsiteX12" fmla="*/ 356 w 365719"/>
                <a:gd name="connsiteY12" fmla="*/ 61752 h 12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5719" h="125796">
                  <a:moveTo>
                    <a:pt x="356" y="61752"/>
                  </a:moveTo>
                  <a:cubicBezTo>
                    <a:pt x="-3348" y="61223"/>
                    <a:pt x="22581" y="19419"/>
                    <a:pt x="41631" y="10952"/>
                  </a:cubicBezTo>
                  <a:cubicBezTo>
                    <a:pt x="60681" y="2485"/>
                    <a:pt x="114656" y="10952"/>
                    <a:pt x="114656" y="10952"/>
                  </a:cubicBezTo>
                  <a:cubicBezTo>
                    <a:pt x="127356" y="9365"/>
                    <a:pt x="104073" y="-4394"/>
                    <a:pt x="117831" y="1427"/>
                  </a:cubicBezTo>
                  <a:cubicBezTo>
                    <a:pt x="131589" y="7248"/>
                    <a:pt x="171277" y="31060"/>
                    <a:pt x="197206" y="45877"/>
                  </a:cubicBezTo>
                  <a:cubicBezTo>
                    <a:pt x="223135" y="60694"/>
                    <a:pt x="245360" y="77098"/>
                    <a:pt x="273406" y="90327"/>
                  </a:cubicBezTo>
                  <a:cubicBezTo>
                    <a:pt x="301452" y="103556"/>
                    <a:pt x="360719" y="121548"/>
                    <a:pt x="365481" y="125252"/>
                  </a:cubicBezTo>
                  <a:cubicBezTo>
                    <a:pt x="370243" y="128956"/>
                    <a:pt x="301981" y="112552"/>
                    <a:pt x="301981" y="112552"/>
                  </a:cubicBezTo>
                  <a:cubicBezTo>
                    <a:pt x="268644" y="106202"/>
                    <a:pt x="174452" y="91914"/>
                    <a:pt x="165456" y="87152"/>
                  </a:cubicBezTo>
                  <a:cubicBezTo>
                    <a:pt x="156460" y="82390"/>
                    <a:pt x="256473" y="96148"/>
                    <a:pt x="248006" y="83977"/>
                  </a:cubicBezTo>
                  <a:cubicBezTo>
                    <a:pt x="239539" y="71806"/>
                    <a:pt x="145348" y="25769"/>
                    <a:pt x="114656" y="14127"/>
                  </a:cubicBezTo>
                  <a:cubicBezTo>
                    <a:pt x="83964" y="2485"/>
                    <a:pt x="81318" y="9894"/>
                    <a:pt x="63856" y="14127"/>
                  </a:cubicBezTo>
                  <a:cubicBezTo>
                    <a:pt x="46394" y="18360"/>
                    <a:pt x="4060" y="62281"/>
                    <a:pt x="356" y="61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B7BFA8DF-9AB0-2661-945E-6AF5B17C5A6F}"/>
                </a:ext>
              </a:extLst>
            </p:cNvPr>
            <p:cNvSpPr/>
            <p:nvPr/>
          </p:nvSpPr>
          <p:spPr>
            <a:xfrm>
              <a:off x="6586709" y="2849136"/>
              <a:ext cx="463113" cy="81394"/>
            </a:xfrm>
            <a:custGeom>
              <a:avLst/>
              <a:gdLst>
                <a:gd name="connsiteX0" fmla="*/ 1416 w 463113"/>
                <a:gd name="connsiteY0" fmla="*/ 81389 h 81394"/>
                <a:gd name="connsiteX1" fmla="*/ 166516 w 463113"/>
                <a:gd name="connsiteY1" fmla="*/ 30589 h 81394"/>
                <a:gd name="connsiteX2" fmla="*/ 147466 w 463113"/>
                <a:gd name="connsiteY2" fmla="*/ 17889 h 81394"/>
                <a:gd name="connsiteX3" fmla="*/ 236366 w 463113"/>
                <a:gd name="connsiteY3" fmla="*/ 30589 h 81394"/>
                <a:gd name="connsiteX4" fmla="*/ 230016 w 463113"/>
                <a:gd name="connsiteY4" fmla="*/ 14714 h 81394"/>
                <a:gd name="connsiteX5" fmla="*/ 303041 w 463113"/>
                <a:gd name="connsiteY5" fmla="*/ 30589 h 81394"/>
                <a:gd name="connsiteX6" fmla="*/ 461791 w 463113"/>
                <a:gd name="connsiteY6" fmla="*/ 14714 h 81394"/>
                <a:gd name="connsiteX7" fmla="*/ 369716 w 463113"/>
                <a:gd name="connsiteY7" fmla="*/ 21064 h 81394"/>
                <a:gd name="connsiteX8" fmla="*/ 210966 w 463113"/>
                <a:gd name="connsiteY8" fmla="*/ 5189 h 81394"/>
                <a:gd name="connsiteX9" fmla="*/ 156991 w 463113"/>
                <a:gd name="connsiteY9" fmla="*/ 2014 h 81394"/>
                <a:gd name="connsiteX10" fmla="*/ 90316 w 463113"/>
                <a:gd name="connsiteY10" fmla="*/ 33764 h 81394"/>
                <a:gd name="connsiteX11" fmla="*/ 1416 w 463113"/>
                <a:gd name="connsiteY11" fmla="*/ 81389 h 8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113" h="81394">
                  <a:moveTo>
                    <a:pt x="1416" y="81389"/>
                  </a:moveTo>
                  <a:cubicBezTo>
                    <a:pt x="14116" y="80860"/>
                    <a:pt x="166516" y="30589"/>
                    <a:pt x="166516" y="30589"/>
                  </a:cubicBezTo>
                  <a:cubicBezTo>
                    <a:pt x="190858" y="20006"/>
                    <a:pt x="135824" y="17889"/>
                    <a:pt x="147466" y="17889"/>
                  </a:cubicBezTo>
                  <a:cubicBezTo>
                    <a:pt x="159108" y="17889"/>
                    <a:pt x="236366" y="30589"/>
                    <a:pt x="236366" y="30589"/>
                  </a:cubicBezTo>
                  <a:cubicBezTo>
                    <a:pt x="250124" y="30060"/>
                    <a:pt x="218904" y="14714"/>
                    <a:pt x="230016" y="14714"/>
                  </a:cubicBezTo>
                  <a:cubicBezTo>
                    <a:pt x="241128" y="14714"/>
                    <a:pt x="264412" y="30589"/>
                    <a:pt x="303041" y="30589"/>
                  </a:cubicBezTo>
                  <a:cubicBezTo>
                    <a:pt x="341670" y="30589"/>
                    <a:pt x="450679" y="16301"/>
                    <a:pt x="461791" y="14714"/>
                  </a:cubicBezTo>
                  <a:cubicBezTo>
                    <a:pt x="472903" y="13127"/>
                    <a:pt x="411520" y="22651"/>
                    <a:pt x="369716" y="21064"/>
                  </a:cubicBezTo>
                  <a:cubicBezTo>
                    <a:pt x="327912" y="19477"/>
                    <a:pt x="246420" y="8364"/>
                    <a:pt x="210966" y="5189"/>
                  </a:cubicBezTo>
                  <a:cubicBezTo>
                    <a:pt x="175512" y="2014"/>
                    <a:pt x="177099" y="-2748"/>
                    <a:pt x="156991" y="2014"/>
                  </a:cubicBezTo>
                  <a:cubicBezTo>
                    <a:pt x="136883" y="6776"/>
                    <a:pt x="115716" y="22652"/>
                    <a:pt x="90316" y="33764"/>
                  </a:cubicBezTo>
                  <a:cubicBezTo>
                    <a:pt x="64916" y="44876"/>
                    <a:pt x="-11284" y="81918"/>
                    <a:pt x="1416" y="81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12812821-CC00-7F69-EAB5-00358D067603}"/>
                </a:ext>
              </a:extLst>
            </p:cNvPr>
            <p:cNvSpPr/>
            <p:nvPr/>
          </p:nvSpPr>
          <p:spPr>
            <a:xfrm>
              <a:off x="6651535" y="2901950"/>
              <a:ext cx="517615" cy="93364"/>
            </a:xfrm>
            <a:custGeom>
              <a:avLst/>
              <a:gdLst>
                <a:gd name="connsiteX0" fmla="*/ 90 w 517615"/>
                <a:gd name="connsiteY0" fmla="*/ 22225 h 93364"/>
                <a:gd name="connsiteX1" fmla="*/ 123915 w 517615"/>
                <a:gd name="connsiteY1" fmla="*/ 79375 h 93364"/>
                <a:gd name="connsiteX2" fmla="*/ 98515 w 517615"/>
                <a:gd name="connsiteY2" fmla="*/ 82550 h 93364"/>
                <a:gd name="connsiteX3" fmla="*/ 209640 w 517615"/>
                <a:gd name="connsiteY3" fmla="*/ 88900 h 93364"/>
                <a:gd name="connsiteX4" fmla="*/ 228690 w 517615"/>
                <a:gd name="connsiteY4" fmla="*/ 92075 h 93364"/>
                <a:gd name="connsiteX5" fmla="*/ 358865 w 517615"/>
                <a:gd name="connsiteY5" fmla="*/ 66675 h 93364"/>
                <a:gd name="connsiteX6" fmla="*/ 327115 w 517615"/>
                <a:gd name="connsiteY6" fmla="*/ 69850 h 93364"/>
                <a:gd name="connsiteX7" fmla="*/ 425540 w 517615"/>
                <a:gd name="connsiteY7" fmla="*/ 31750 h 93364"/>
                <a:gd name="connsiteX8" fmla="*/ 517615 w 517615"/>
                <a:gd name="connsiteY8" fmla="*/ 0 h 93364"/>
                <a:gd name="connsiteX9" fmla="*/ 387440 w 517615"/>
                <a:gd name="connsiteY9" fmla="*/ 44450 h 93364"/>
                <a:gd name="connsiteX10" fmla="*/ 292190 w 517615"/>
                <a:gd name="connsiteY10" fmla="*/ 60325 h 93364"/>
                <a:gd name="connsiteX11" fmla="*/ 184240 w 517615"/>
                <a:gd name="connsiteY11" fmla="*/ 76200 h 93364"/>
                <a:gd name="connsiteX12" fmla="*/ 146140 w 517615"/>
                <a:gd name="connsiteY12" fmla="*/ 76200 h 93364"/>
                <a:gd name="connsiteX13" fmla="*/ 90 w 517615"/>
                <a:gd name="connsiteY13" fmla="*/ 22225 h 9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615" h="93364">
                  <a:moveTo>
                    <a:pt x="90" y="22225"/>
                  </a:moveTo>
                  <a:cubicBezTo>
                    <a:pt x="-3614" y="22754"/>
                    <a:pt x="107511" y="69321"/>
                    <a:pt x="123915" y="79375"/>
                  </a:cubicBezTo>
                  <a:cubicBezTo>
                    <a:pt x="140319" y="89429"/>
                    <a:pt x="84228" y="80963"/>
                    <a:pt x="98515" y="82550"/>
                  </a:cubicBezTo>
                  <a:cubicBezTo>
                    <a:pt x="112802" y="84137"/>
                    <a:pt x="209640" y="88900"/>
                    <a:pt x="209640" y="88900"/>
                  </a:cubicBezTo>
                  <a:cubicBezTo>
                    <a:pt x="231336" y="90487"/>
                    <a:pt x="203819" y="95779"/>
                    <a:pt x="228690" y="92075"/>
                  </a:cubicBezTo>
                  <a:cubicBezTo>
                    <a:pt x="253561" y="88371"/>
                    <a:pt x="342461" y="70379"/>
                    <a:pt x="358865" y="66675"/>
                  </a:cubicBezTo>
                  <a:cubicBezTo>
                    <a:pt x="375269" y="62971"/>
                    <a:pt x="316003" y="75671"/>
                    <a:pt x="327115" y="69850"/>
                  </a:cubicBezTo>
                  <a:cubicBezTo>
                    <a:pt x="338227" y="64029"/>
                    <a:pt x="393790" y="43392"/>
                    <a:pt x="425540" y="31750"/>
                  </a:cubicBezTo>
                  <a:cubicBezTo>
                    <a:pt x="457290" y="20108"/>
                    <a:pt x="517615" y="0"/>
                    <a:pt x="517615" y="0"/>
                  </a:cubicBezTo>
                  <a:cubicBezTo>
                    <a:pt x="511265" y="2117"/>
                    <a:pt x="425011" y="34396"/>
                    <a:pt x="387440" y="44450"/>
                  </a:cubicBezTo>
                  <a:cubicBezTo>
                    <a:pt x="349869" y="54504"/>
                    <a:pt x="292190" y="60325"/>
                    <a:pt x="292190" y="60325"/>
                  </a:cubicBezTo>
                  <a:cubicBezTo>
                    <a:pt x="258323" y="65617"/>
                    <a:pt x="208582" y="73554"/>
                    <a:pt x="184240" y="76200"/>
                  </a:cubicBezTo>
                  <a:cubicBezTo>
                    <a:pt x="159898" y="78846"/>
                    <a:pt x="170482" y="82550"/>
                    <a:pt x="146140" y="76200"/>
                  </a:cubicBezTo>
                  <a:cubicBezTo>
                    <a:pt x="121798" y="69850"/>
                    <a:pt x="3794" y="21696"/>
                    <a:pt x="90" y="2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D8434B11-208E-FFBC-6567-67B7CC988873}"/>
                </a:ext>
              </a:extLst>
            </p:cNvPr>
            <p:cNvSpPr/>
            <p:nvPr/>
          </p:nvSpPr>
          <p:spPr>
            <a:xfrm>
              <a:off x="6721871" y="2917694"/>
              <a:ext cx="175247" cy="25564"/>
            </a:xfrm>
            <a:custGeom>
              <a:avLst/>
              <a:gdLst>
                <a:gd name="connsiteX0" fmla="*/ 2779 w 175247"/>
                <a:gd name="connsiteY0" fmla="*/ 131 h 25564"/>
                <a:gd name="connsiteX1" fmla="*/ 174229 w 175247"/>
                <a:gd name="connsiteY1" fmla="*/ 16006 h 25564"/>
                <a:gd name="connsiteX2" fmla="*/ 72629 w 175247"/>
                <a:gd name="connsiteY2" fmla="*/ 25531 h 25564"/>
                <a:gd name="connsiteX3" fmla="*/ 2779 w 175247"/>
                <a:gd name="connsiteY3" fmla="*/ 131 h 2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47" h="25564">
                  <a:moveTo>
                    <a:pt x="2779" y="131"/>
                  </a:moveTo>
                  <a:cubicBezTo>
                    <a:pt x="19712" y="-1457"/>
                    <a:pt x="162587" y="11773"/>
                    <a:pt x="174229" y="16006"/>
                  </a:cubicBezTo>
                  <a:cubicBezTo>
                    <a:pt x="185871" y="20239"/>
                    <a:pt x="94325" y="26060"/>
                    <a:pt x="72629" y="25531"/>
                  </a:cubicBezTo>
                  <a:cubicBezTo>
                    <a:pt x="50933" y="25002"/>
                    <a:pt x="-14154" y="1719"/>
                    <a:pt x="2779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BB233C1D-9392-4C6C-3840-D6F8490CB022}"/>
                </a:ext>
              </a:extLst>
            </p:cNvPr>
            <p:cNvSpPr/>
            <p:nvPr/>
          </p:nvSpPr>
          <p:spPr>
            <a:xfrm>
              <a:off x="6778602" y="2879717"/>
              <a:ext cx="312258" cy="28719"/>
            </a:xfrm>
            <a:custGeom>
              <a:avLst/>
              <a:gdLst>
                <a:gd name="connsiteX0" fmla="*/ 23 w 312258"/>
                <a:gd name="connsiteY0" fmla="*/ 8 h 28719"/>
                <a:gd name="connsiteX1" fmla="*/ 123848 w 312258"/>
                <a:gd name="connsiteY1" fmla="*/ 25408 h 28719"/>
                <a:gd name="connsiteX2" fmla="*/ 209573 w 312258"/>
                <a:gd name="connsiteY2" fmla="*/ 9533 h 28719"/>
                <a:gd name="connsiteX3" fmla="*/ 311173 w 312258"/>
                <a:gd name="connsiteY3" fmla="*/ 19058 h 28719"/>
                <a:gd name="connsiteX4" fmla="*/ 254023 w 312258"/>
                <a:gd name="connsiteY4" fmla="*/ 15883 h 28719"/>
                <a:gd name="connsiteX5" fmla="*/ 114323 w 312258"/>
                <a:gd name="connsiteY5" fmla="*/ 28583 h 28719"/>
                <a:gd name="connsiteX6" fmla="*/ 23 w 312258"/>
                <a:gd name="connsiteY6" fmla="*/ 8 h 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258" h="28719">
                  <a:moveTo>
                    <a:pt x="23" y="8"/>
                  </a:moveTo>
                  <a:cubicBezTo>
                    <a:pt x="1610" y="-521"/>
                    <a:pt x="88923" y="23820"/>
                    <a:pt x="123848" y="25408"/>
                  </a:cubicBezTo>
                  <a:cubicBezTo>
                    <a:pt x="158773" y="26996"/>
                    <a:pt x="178352" y="10591"/>
                    <a:pt x="209573" y="9533"/>
                  </a:cubicBezTo>
                  <a:cubicBezTo>
                    <a:pt x="240794" y="8475"/>
                    <a:pt x="303765" y="18000"/>
                    <a:pt x="311173" y="19058"/>
                  </a:cubicBezTo>
                  <a:cubicBezTo>
                    <a:pt x="318581" y="20116"/>
                    <a:pt x="286831" y="14296"/>
                    <a:pt x="254023" y="15883"/>
                  </a:cubicBezTo>
                  <a:cubicBezTo>
                    <a:pt x="221215" y="17471"/>
                    <a:pt x="151894" y="30170"/>
                    <a:pt x="114323" y="28583"/>
                  </a:cubicBezTo>
                  <a:cubicBezTo>
                    <a:pt x="76752" y="26996"/>
                    <a:pt x="-1564" y="537"/>
                    <a:pt x="2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FED32AFE-C1FC-1489-97F6-D5BFFCB4A6BC}"/>
                </a:ext>
              </a:extLst>
            </p:cNvPr>
            <p:cNvSpPr/>
            <p:nvPr/>
          </p:nvSpPr>
          <p:spPr>
            <a:xfrm>
              <a:off x="6647717" y="1980964"/>
              <a:ext cx="162817" cy="206697"/>
            </a:xfrm>
            <a:custGeom>
              <a:avLst/>
              <a:gdLst>
                <a:gd name="connsiteX0" fmla="*/ 733 w 162817"/>
                <a:gd name="connsiteY0" fmla="*/ 236 h 206697"/>
                <a:gd name="connsiteX1" fmla="*/ 143608 w 162817"/>
                <a:gd name="connsiteY1" fmla="*/ 120886 h 206697"/>
                <a:gd name="connsiteX2" fmla="*/ 130908 w 162817"/>
                <a:gd name="connsiteY2" fmla="*/ 92311 h 206697"/>
                <a:gd name="connsiteX3" fmla="*/ 162658 w 162817"/>
                <a:gd name="connsiteY3" fmla="*/ 152636 h 206697"/>
                <a:gd name="connsiteX4" fmla="*/ 143608 w 162817"/>
                <a:gd name="connsiteY4" fmla="*/ 206611 h 206697"/>
                <a:gd name="connsiteX5" fmla="*/ 153133 w 162817"/>
                <a:gd name="connsiteY5" fmla="*/ 139936 h 206697"/>
                <a:gd name="connsiteX6" fmla="*/ 92808 w 162817"/>
                <a:gd name="connsiteY6" fmla="*/ 70086 h 206697"/>
                <a:gd name="connsiteX7" fmla="*/ 86458 w 162817"/>
                <a:gd name="connsiteY7" fmla="*/ 89136 h 206697"/>
                <a:gd name="connsiteX8" fmla="*/ 733 w 162817"/>
                <a:gd name="connsiteY8" fmla="*/ 236 h 20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17" h="206697">
                  <a:moveTo>
                    <a:pt x="733" y="236"/>
                  </a:moveTo>
                  <a:cubicBezTo>
                    <a:pt x="10258" y="5528"/>
                    <a:pt x="121912" y="105540"/>
                    <a:pt x="143608" y="120886"/>
                  </a:cubicBezTo>
                  <a:cubicBezTo>
                    <a:pt x="165304" y="136232"/>
                    <a:pt x="127733" y="87019"/>
                    <a:pt x="130908" y="92311"/>
                  </a:cubicBezTo>
                  <a:cubicBezTo>
                    <a:pt x="134083" y="97603"/>
                    <a:pt x="160541" y="133586"/>
                    <a:pt x="162658" y="152636"/>
                  </a:cubicBezTo>
                  <a:cubicBezTo>
                    <a:pt x="164775" y="171686"/>
                    <a:pt x="145196" y="208728"/>
                    <a:pt x="143608" y="206611"/>
                  </a:cubicBezTo>
                  <a:cubicBezTo>
                    <a:pt x="142020" y="204494"/>
                    <a:pt x="161600" y="162690"/>
                    <a:pt x="153133" y="139936"/>
                  </a:cubicBezTo>
                  <a:cubicBezTo>
                    <a:pt x="144666" y="117182"/>
                    <a:pt x="103920" y="78553"/>
                    <a:pt x="92808" y="70086"/>
                  </a:cubicBezTo>
                  <a:cubicBezTo>
                    <a:pt x="81696" y="61619"/>
                    <a:pt x="95454" y="98132"/>
                    <a:pt x="86458" y="89136"/>
                  </a:cubicBezTo>
                  <a:cubicBezTo>
                    <a:pt x="77462" y="80140"/>
                    <a:pt x="-8792" y="-5056"/>
                    <a:pt x="733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FD1E9ADB-8E6E-CCD8-1A1C-15D5AEA4FBF1}"/>
                </a:ext>
              </a:extLst>
            </p:cNvPr>
            <p:cNvSpPr/>
            <p:nvPr/>
          </p:nvSpPr>
          <p:spPr>
            <a:xfrm>
              <a:off x="6972281" y="1977771"/>
              <a:ext cx="120742" cy="245021"/>
            </a:xfrm>
            <a:custGeom>
              <a:avLst/>
              <a:gdLst>
                <a:gd name="connsiteX0" fmla="*/ 120669 w 120742"/>
                <a:gd name="connsiteY0" fmla="*/ 254 h 245021"/>
                <a:gd name="connsiteX1" fmla="*/ 15894 w 120742"/>
                <a:gd name="connsiteY1" fmla="*/ 101854 h 245021"/>
                <a:gd name="connsiteX2" fmla="*/ 47644 w 120742"/>
                <a:gd name="connsiteY2" fmla="*/ 146304 h 245021"/>
                <a:gd name="connsiteX3" fmla="*/ 25419 w 120742"/>
                <a:gd name="connsiteY3" fmla="*/ 152654 h 245021"/>
                <a:gd name="connsiteX4" fmla="*/ 76219 w 120742"/>
                <a:gd name="connsiteY4" fmla="*/ 190754 h 245021"/>
                <a:gd name="connsiteX5" fmla="*/ 101619 w 120742"/>
                <a:gd name="connsiteY5" fmla="*/ 244729 h 245021"/>
                <a:gd name="connsiteX6" fmla="*/ 34944 w 120742"/>
                <a:gd name="connsiteY6" fmla="*/ 165354 h 245021"/>
                <a:gd name="connsiteX7" fmla="*/ 19 w 120742"/>
                <a:gd name="connsiteY7" fmla="*/ 85979 h 245021"/>
                <a:gd name="connsiteX8" fmla="*/ 31769 w 120742"/>
                <a:gd name="connsiteY8" fmla="*/ 73279 h 245021"/>
                <a:gd name="connsiteX9" fmla="*/ 120669 w 120742"/>
                <a:gd name="connsiteY9" fmla="*/ 254 h 2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742" h="245021">
                  <a:moveTo>
                    <a:pt x="120669" y="254"/>
                  </a:moveTo>
                  <a:cubicBezTo>
                    <a:pt x="118023" y="5016"/>
                    <a:pt x="28065" y="77512"/>
                    <a:pt x="15894" y="101854"/>
                  </a:cubicBezTo>
                  <a:cubicBezTo>
                    <a:pt x="3723" y="126196"/>
                    <a:pt x="46057" y="137837"/>
                    <a:pt x="47644" y="146304"/>
                  </a:cubicBezTo>
                  <a:cubicBezTo>
                    <a:pt x="49231" y="154771"/>
                    <a:pt x="20656" y="145246"/>
                    <a:pt x="25419" y="152654"/>
                  </a:cubicBezTo>
                  <a:cubicBezTo>
                    <a:pt x="30181" y="160062"/>
                    <a:pt x="63519" y="175408"/>
                    <a:pt x="76219" y="190754"/>
                  </a:cubicBezTo>
                  <a:cubicBezTo>
                    <a:pt x="88919" y="206100"/>
                    <a:pt x="108498" y="248962"/>
                    <a:pt x="101619" y="244729"/>
                  </a:cubicBezTo>
                  <a:cubicBezTo>
                    <a:pt x="94740" y="240496"/>
                    <a:pt x="51877" y="191812"/>
                    <a:pt x="34944" y="165354"/>
                  </a:cubicBezTo>
                  <a:cubicBezTo>
                    <a:pt x="18011" y="138896"/>
                    <a:pt x="19" y="85979"/>
                    <a:pt x="19" y="85979"/>
                  </a:cubicBezTo>
                  <a:cubicBezTo>
                    <a:pt x="-510" y="70633"/>
                    <a:pt x="9544" y="87567"/>
                    <a:pt x="31769" y="73279"/>
                  </a:cubicBezTo>
                  <a:cubicBezTo>
                    <a:pt x="53994" y="58991"/>
                    <a:pt x="123315" y="-4508"/>
                    <a:pt x="120669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C18A8DE7-171F-2200-2BB5-196097910B1D}"/>
                </a:ext>
              </a:extLst>
            </p:cNvPr>
            <p:cNvSpPr/>
            <p:nvPr/>
          </p:nvSpPr>
          <p:spPr>
            <a:xfrm>
              <a:off x="7041707" y="2409053"/>
              <a:ext cx="178243" cy="251922"/>
            </a:xfrm>
            <a:custGeom>
              <a:avLst/>
              <a:gdLst>
                <a:gd name="connsiteX0" fmla="*/ 443 w 178243"/>
                <a:gd name="connsiteY0" fmla="*/ 772 h 251922"/>
                <a:gd name="connsiteX1" fmla="*/ 130618 w 178243"/>
                <a:gd name="connsiteY1" fmla="*/ 111897 h 251922"/>
                <a:gd name="connsiteX2" fmla="*/ 133793 w 178243"/>
                <a:gd name="connsiteY2" fmla="*/ 223022 h 251922"/>
                <a:gd name="connsiteX3" fmla="*/ 140143 w 178243"/>
                <a:gd name="connsiteY3" fmla="*/ 191272 h 251922"/>
                <a:gd name="connsiteX4" fmla="*/ 178243 w 178243"/>
                <a:gd name="connsiteY4" fmla="*/ 251597 h 251922"/>
                <a:gd name="connsiteX5" fmla="*/ 140143 w 178243"/>
                <a:gd name="connsiteY5" fmla="*/ 159522 h 251922"/>
                <a:gd name="connsiteX6" fmla="*/ 89343 w 178243"/>
                <a:gd name="connsiteY6" fmla="*/ 67447 h 251922"/>
                <a:gd name="connsiteX7" fmla="*/ 443 w 178243"/>
                <a:gd name="connsiteY7" fmla="*/ 772 h 25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243" h="251922">
                  <a:moveTo>
                    <a:pt x="443" y="772"/>
                  </a:moveTo>
                  <a:cubicBezTo>
                    <a:pt x="7322" y="8180"/>
                    <a:pt x="108393" y="74856"/>
                    <a:pt x="130618" y="111897"/>
                  </a:cubicBezTo>
                  <a:cubicBezTo>
                    <a:pt x="152843" y="148938"/>
                    <a:pt x="132206" y="209793"/>
                    <a:pt x="133793" y="223022"/>
                  </a:cubicBezTo>
                  <a:cubicBezTo>
                    <a:pt x="135380" y="236251"/>
                    <a:pt x="132735" y="186510"/>
                    <a:pt x="140143" y="191272"/>
                  </a:cubicBezTo>
                  <a:cubicBezTo>
                    <a:pt x="147551" y="196035"/>
                    <a:pt x="178243" y="256889"/>
                    <a:pt x="178243" y="251597"/>
                  </a:cubicBezTo>
                  <a:cubicBezTo>
                    <a:pt x="178243" y="246305"/>
                    <a:pt x="154960" y="190214"/>
                    <a:pt x="140143" y="159522"/>
                  </a:cubicBezTo>
                  <a:cubicBezTo>
                    <a:pt x="125326" y="128830"/>
                    <a:pt x="109981" y="93905"/>
                    <a:pt x="89343" y="67447"/>
                  </a:cubicBezTo>
                  <a:cubicBezTo>
                    <a:pt x="68705" y="40989"/>
                    <a:pt x="-6436" y="-6636"/>
                    <a:pt x="443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6EA20B97-B92A-9B4A-6948-13C653CBD45A}"/>
                </a:ext>
              </a:extLst>
            </p:cNvPr>
            <p:cNvSpPr/>
            <p:nvPr/>
          </p:nvSpPr>
          <p:spPr>
            <a:xfrm>
              <a:off x="6565769" y="2400300"/>
              <a:ext cx="136819" cy="190672"/>
            </a:xfrm>
            <a:custGeom>
              <a:avLst/>
              <a:gdLst>
                <a:gd name="connsiteX0" fmla="*/ 136656 w 136819"/>
                <a:gd name="connsiteY0" fmla="*/ 0 h 190672"/>
                <a:gd name="connsiteX1" fmla="*/ 57281 w 136819"/>
                <a:gd name="connsiteY1" fmla="*/ 120650 h 190672"/>
                <a:gd name="connsiteX2" fmla="*/ 131 w 136819"/>
                <a:gd name="connsiteY2" fmla="*/ 190500 h 190672"/>
                <a:gd name="connsiteX3" fmla="*/ 41406 w 136819"/>
                <a:gd name="connsiteY3" fmla="*/ 101600 h 190672"/>
                <a:gd name="connsiteX4" fmla="*/ 35056 w 136819"/>
                <a:gd name="connsiteY4" fmla="*/ 120650 h 190672"/>
                <a:gd name="connsiteX5" fmla="*/ 136656 w 136819"/>
                <a:gd name="connsiteY5" fmla="*/ 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19" h="190672">
                  <a:moveTo>
                    <a:pt x="136656" y="0"/>
                  </a:moveTo>
                  <a:cubicBezTo>
                    <a:pt x="140360" y="0"/>
                    <a:pt x="80035" y="88900"/>
                    <a:pt x="57281" y="120650"/>
                  </a:cubicBezTo>
                  <a:cubicBezTo>
                    <a:pt x="34527" y="152400"/>
                    <a:pt x="2777" y="193675"/>
                    <a:pt x="131" y="190500"/>
                  </a:cubicBezTo>
                  <a:cubicBezTo>
                    <a:pt x="-2515" y="187325"/>
                    <a:pt x="35585" y="113242"/>
                    <a:pt x="41406" y="101600"/>
                  </a:cubicBezTo>
                  <a:cubicBezTo>
                    <a:pt x="47227" y="89958"/>
                    <a:pt x="22885" y="133879"/>
                    <a:pt x="35056" y="120650"/>
                  </a:cubicBezTo>
                  <a:cubicBezTo>
                    <a:pt x="47227" y="107421"/>
                    <a:pt x="132952" y="0"/>
                    <a:pt x="1366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53C8DF26-2F9C-A00B-CE54-587731B09EC5}"/>
                </a:ext>
              </a:extLst>
            </p:cNvPr>
            <p:cNvSpPr/>
            <p:nvPr/>
          </p:nvSpPr>
          <p:spPr>
            <a:xfrm>
              <a:off x="6397994" y="1362075"/>
              <a:ext cx="234581" cy="304468"/>
            </a:xfrm>
            <a:custGeom>
              <a:avLst/>
              <a:gdLst>
                <a:gd name="connsiteX0" fmla="*/ 234581 w 234581"/>
                <a:gd name="connsiteY0" fmla="*/ 0 h 304468"/>
                <a:gd name="connsiteX1" fmla="*/ 104406 w 234581"/>
                <a:gd name="connsiteY1" fmla="*/ 142875 h 304468"/>
                <a:gd name="connsiteX2" fmla="*/ 155206 w 234581"/>
                <a:gd name="connsiteY2" fmla="*/ 111125 h 304468"/>
                <a:gd name="connsiteX3" fmla="*/ 15506 w 234581"/>
                <a:gd name="connsiteY3" fmla="*/ 260350 h 304468"/>
                <a:gd name="connsiteX4" fmla="*/ 9156 w 234581"/>
                <a:gd name="connsiteY4" fmla="*/ 301625 h 304468"/>
                <a:gd name="connsiteX5" fmla="*/ 66306 w 234581"/>
                <a:gd name="connsiteY5" fmla="*/ 196850 h 304468"/>
                <a:gd name="connsiteX6" fmla="*/ 107581 w 234581"/>
                <a:gd name="connsiteY6" fmla="*/ 120650 h 304468"/>
                <a:gd name="connsiteX7" fmla="*/ 75831 w 234581"/>
                <a:gd name="connsiteY7" fmla="*/ 146050 h 304468"/>
                <a:gd name="connsiteX8" fmla="*/ 234581 w 234581"/>
                <a:gd name="connsiteY8" fmla="*/ 0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81" h="304468">
                  <a:moveTo>
                    <a:pt x="234581" y="0"/>
                  </a:moveTo>
                  <a:cubicBezTo>
                    <a:pt x="176108" y="62177"/>
                    <a:pt x="117635" y="124354"/>
                    <a:pt x="104406" y="142875"/>
                  </a:cubicBezTo>
                  <a:cubicBezTo>
                    <a:pt x="91177" y="161396"/>
                    <a:pt x="170023" y="91546"/>
                    <a:pt x="155206" y="111125"/>
                  </a:cubicBezTo>
                  <a:cubicBezTo>
                    <a:pt x="140389" y="130704"/>
                    <a:pt x="39848" y="228600"/>
                    <a:pt x="15506" y="260350"/>
                  </a:cubicBezTo>
                  <a:cubicBezTo>
                    <a:pt x="-8836" y="292100"/>
                    <a:pt x="689" y="312208"/>
                    <a:pt x="9156" y="301625"/>
                  </a:cubicBezTo>
                  <a:cubicBezTo>
                    <a:pt x="17623" y="291042"/>
                    <a:pt x="66306" y="196850"/>
                    <a:pt x="66306" y="196850"/>
                  </a:cubicBezTo>
                  <a:cubicBezTo>
                    <a:pt x="82710" y="166688"/>
                    <a:pt x="105994" y="129117"/>
                    <a:pt x="107581" y="120650"/>
                  </a:cubicBezTo>
                  <a:cubicBezTo>
                    <a:pt x="109168" y="112183"/>
                    <a:pt x="75831" y="146050"/>
                    <a:pt x="75831" y="146050"/>
                  </a:cubicBezTo>
                  <a:lnTo>
                    <a:pt x="23458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122F10F6-FB01-4B34-D0BE-B3D4CD5D7F94}"/>
                </a:ext>
              </a:extLst>
            </p:cNvPr>
            <p:cNvSpPr/>
            <p:nvPr/>
          </p:nvSpPr>
          <p:spPr>
            <a:xfrm>
              <a:off x="6250824" y="1650747"/>
              <a:ext cx="131168" cy="441593"/>
            </a:xfrm>
            <a:custGeom>
              <a:avLst/>
              <a:gdLst>
                <a:gd name="connsiteX0" fmla="*/ 130926 w 131168"/>
                <a:gd name="connsiteY0" fmla="*/ 253 h 441593"/>
                <a:gd name="connsiteX1" fmla="*/ 80126 w 131168"/>
                <a:gd name="connsiteY1" fmla="*/ 114553 h 441593"/>
                <a:gd name="connsiteX2" fmla="*/ 42026 w 131168"/>
                <a:gd name="connsiteY2" fmla="*/ 244728 h 441593"/>
                <a:gd name="connsiteX3" fmla="*/ 42026 w 131168"/>
                <a:gd name="connsiteY3" fmla="*/ 209803 h 441593"/>
                <a:gd name="connsiteX4" fmla="*/ 19801 w 131168"/>
                <a:gd name="connsiteY4" fmla="*/ 330453 h 441593"/>
                <a:gd name="connsiteX5" fmla="*/ 751 w 131168"/>
                <a:gd name="connsiteY5" fmla="*/ 441578 h 441593"/>
                <a:gd name="connsiteX6" fmla="*/ 10276 w 131168"/>
                <a:gd name="connsiteY6" fmla="*/ 336803 h 441593"/>
                <a:gd name="connsiteX7" fmla="*/ 67426 w 131168"/>
                <a:gd name="connsiteY7" fmla="*/ 117728 h 441593"/>
                <a:gd name="connsiteX8" fmla="*/ 57901 w 131168"/>
                <a:gd name="connsiteY8" fmla="*/ 146303 h 441593"/>
                <a:gd name="connsiteX9" fmla="*/ 130926 w 131168"/>
                <a:gd name="connsiteY9" fmla="*/ 253 h 44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168" h="441593">
                  <a:moveTo>
                    <a:pt x="130926" y="253"/>
                  </a:moveTo>
                  <a:cubicBezTo>
                    <a:pt x="134630" y="-5039"/>
                    <a:pt x="94943" y="73807"/>
                    <a:pt x="80126" y="114553"/>
                  </a:cubicBezTo>
                  <a:cubicBezTo>
                    <a:pt x="65309" y="155299"/>
                    <a:pt x="48376" y="228853"/>
                    <a:pt x="42026" y="244728"/>
                  </a:cubicBezTo>
                  <a:cubicBezTo>
                    <a:pt x="35676" y="260603"/>
                    <a:pt x="45730" y="195516"/>
                    <a:pt x="42026" y="209803"/>
                  </a:cubicBezTo>
                  <a:cubicBezTo>
                    <a:pt x="38322" y="224090"/>
                    <a:pt x="26680" y="291824"/>
                    <a:pt x="19801" y="330453"/>
                  </a:cubicBezTo>
                  <a:cubicBezTo>
                    <a:pt x="12922" y="369082"/>
                    <a:pt x="2339" y="440520"/>
                    <a:pt x="751" y="441578"/>
                  </a:cubicBezTo>
                  <a:cubicBezTo>
                    <a:pt x="-837" y="442636"/>
                    <a:pt x="-836" y="390778"/>
                    <a:pt x="10276" y="336803"/>
                  </a:cubicBezTo>
                  <a:cubicBezTo>
                    <a:pt x="21388" y="282828"/>
                    <a:pt x="59489" y="149478"/>
                    <a:pt x="67426" y="117728"/>
                  </a:cubicBezTo>
                  <a:cubicBezTo>
                    <a:pt x="75363" y="85978"/>
                    <a:pt x="49964" y="162178"/>
                    <a:pt x="57901" y="146303"/>
                  </a:cubicBezTo>
                  <a:cubicBezTo>
                    <a:pt x="65838" y="130428"/>
                    <a:pt x="127222" y="5545"/>
                    <a:pt x="130926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5CD63C9F-3DCA-1B5E-A497-49A49E53FEA6}"/>
                </a:ext>
              </a:extLst>
            </p:cNvPr>
            <p:cNvSpPr/>
            <p:nvPr/>
          </p:nvSpPr>
          <p:spPr>
            <a:xfrm>
              <a:off x="6206920" y="2120875"/>
              <a:ext cx="54248" cy="384379"/>
            </a:xfrm>
            <a:custGeom>
              <a:avLst/>
              <a:gdLst>
                <a:gd name="connsiteX0" fmla="*/ 54180 w 54248"/>
                <a:gd name="connsiteY0" fmla="*/ 25 h 384379"/>
                <a:gd name="connsiteX1" fmla="*/ 22430 w 54248"/>
                <a:gd name="connsiteY1" fmla="*/ 104800 h 384379"/>
                <a:gd name="connsiteX2" fmla="*/ 12905 w 54248"/>
                <a:gd name="connsiteY2" fmla="*/ 193700 h 384379"/>
                <a:gd name="connsiteX3" fmla="*/ 16080 w 54248"/>
                <a:gd name="connsiteY3" fmla="*/ 190525 h 384379"/>
                <a:gd name="connsiteX4" fmla="*/ 22430 w 54248"/>
                <a:gd name="connsiteY4" fmla="*/ 282600 h 384379"/>
                <a:gd name="connsiteX5" fmla="*/ 25605 w 54248"/>
                <a:gd name="connsiteY5" fmla="*/ 384200 h 384379"/>
                <a:gd name="connsiteX6" fmla="*/ 22430 w 54248"/>
                <a:gd name="connsiteY6" fmla="*/ 304825 h 384379"/>
                <a:gd name="connsiteX7" fmla="*/ 205 w 54248"/>
                <a:gd name="connsiteY7" fmla="*/ 212750 h 384379"/>
                <a:gd name="connsiteX8" fmla="*/ 12905 w 54248"/>
                <a:gd name="connsiteY8" fmla="*/ 114325 h 384379"/>
                <a:gd name="connsiteX9" fmla="*/ 54180 w 54248"/>
                <a:gd name="connsiteY9" fmla="*/ 25 h 38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48" h="384379">
                  <a:moveTo>
                    <a:pt x="54180" y="25"/>
                  </a:moveTo>
                  <a:cubicBezTo>
                    <a:pt x="55767" y="-1562"/>
                    <a:pt x="29309" y="72521"/>
                    <a:pt x="22430" y="104800"/>
                  </a:cubicBezTo>
                  <a:cubicBezTo>
                    <a:pt x="15551" y="137079"/>
                    <a:pt x="13963" y="179413"/>
                    <a:pt x="12905" y="193700"/>
                  </a:cubicBezTo>
                  <a:cubicBezTo>
                    <a:pt x="11847" y="207987"/>
                    <a:pt x="14493" y="175708"/>
                    <a:pt x="16080" y="190525"/>
                  </a:cubicBezTo>
                  <a:cubicBezTo>
                    <a:pt x="17667" y="205342"/>
                    <a:pt x="20843" y="250321"/>
                    <a:pt x="22430" y="282600"/>
                  </a:cubicBezTo>
                  <a:cubicBezTo>
                    <a:pt x="24017" y="314879"/>
                    <a:pt x="25605" y="380496"/>
                    <a:pt x="25605" y="384200"/>
                  </a:cubicBezTo>
                  <a:cubicBezTo>
                    <a:pt x="25605" y="387904"/>
                    <a:pt x="26663" y="333400"/>
                    <a:pt x="22430" y="304825"/>
                  </a:cubicBezTo>
                  <a:cubicBezTo>
                    <a:pt x="18197" y="276250"/>
                    <a:pt x="1793" y="244500"/>
                    <a:pt x="205" y="212750"/>
                  </a:cubicBezTo>
                  <a:cubicBezTo>
                    <a:pt x="-1383" y="181000"/>
                    <a:pt x="6555" y="145017"/>
                    <a:pt x="12905" y="114325"/>
                  </a:cubicBezTo>
                  <a:cubicBezTo>
                    <a:pt x="19255" y="83633"/>
                    <a:pt x="52593" y="1612"/>
                    <a:pt x="5418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E5796FB4-325C-3362-D5A6-899358C8BEA9}"/>
                </a:ext>
              </a:extLst>
            </p:cNvPr>
            <p:cNvSpPr/>
            <p:nvPr/>
          </p:nvSpPr>
          <p:spPr>
            <a:xfrm>
              <a:off x="6219779" y="2406517"/>
              <a:ext cx="70323" cy="550858"/>
            </a:xfrm>
            <a:custGeom>
              <a:avLst/>
              <a:gdLst>
                <a:gd name="connsiteX0" fmla="*/ 46 w 70323"/>
                <a:gd name="connsiteY0" fmla="*/ 133 h 550858"/>
                <a:gd name="connsiteX1" fmla="*/ 25446 w 70323"/>
                <a:gd name="connsiteY1" fmla="*/ 174758 h 550858"/>
                <a:gd name="connsiteX2" fmla="*/ 25446 w 70323"/>
                <a:gd name="connsiteY2" fmla="*/ 155708 h 550858"/>
                <a:gd name="connsiteX3" fmla="*/ 22271 w 70323"/>
                <a:gd name="connsiteY3" fmla="*/ 285883 h 550858"/>
                <a:gd name="connsiteX4" fmla="*/ 28621 w 70323"/>
                <a:gd name="connsiteY4" fmla="*/ 254133 h 550858"/>
                <a:gd name="connsiteX5" fmla="*/ 34971 w 70323"/>
                <a:gd name="connsiteY5" fmla="*/ 381133 h 550858"/>
                <a:gd name="connsiteX6" fmla="*/ 66721 w 70323"/>
                <a:gd name="connsiteY6" fmla="*/ 546233 h 550858"/>
                <a:gd name="connsiteX7" fmla="*/ 63546 w 70323"/>
                <a:gd name="connsiteY7" fmla="*/ 476383 h 550858"/>
                <a:gd name="connsiteX8" fmla="*/ 12746 w 70323"/>
                <a:gd name="connsiteY8" fmla="*/ 184283 h 550858"/>
                <a:gd name="connsiteX9" fmla="*/ 19096 w 70323"/>
                <a:gd name="connsiteY9" fmla="*/ 206508 h 550858"/>
                <a:gd name="connsiteX10" fmla="*/ 46 w 70323"/>
                <a:gd name="connsiteY10" fmla="*/ 133 h 55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23" h="550858">
                  <a:moveTo>
                    <a:pt x="46" y="133"/>
                  </a:moveTo>
                  <a:cubicBezTo>
                    <a:pt x="1104" y="-5158"/>
                    <a:pt x="21213" y="148829"/>
                    <a:pt x="25446" y="174758"/>
                  </a:cubicBezTo>
                  <a:cubicBezTo>
                    <a:pt x="29679" y="200687"/>
                    <a:pt x="25975" y="137187"/>
                    <a:pt x="25446" y="155708"/>
                  </a:cubicBezTo>
                  <a:cubicBezTo>
                    <a:pt x="24917" y="174229"/>
                    <a:pt x="21742" y="269479"/>
                    <a:pt x="22271" y="285883"/>
                  </a:cubicBezTo>
                  <a:cubicBezTo>
                    <a:pt x="22800" y="302287"/>
                    <a:pt x="26504" y="238258"/>
                    <a:pt x="28621" y="254133"/>
                  </a:cubicBezTo>
                  <a:cubicBezTo>
                    <a:pt x="30738" y="270008"/>
                    <a:pt x="28621" y="332450"/>
                    <a:pt x="34971" y="381133"/>
                  </a:cubicBezTo>
                  <a:cubicBezTo>
                    <a:pt x="41321" y="429816"/>
                    <a:pt x="61959" y="530358"/>
                    <a:pt x="66721" y="546233"/>
                  </a:cubicBezTo>
                  <a:cubicBezTo>
                    <a:pt x="71483" y="562108"/>
                    <a:pt x="72542" y="536708"/>
                    <a:pt x="63546" y="476383"/>
                  </a:cubicBezTo>
                  <a:cubicBezTo>
                    <a:pt x="54550" y="416058"/>
                    <a:pt x="20154" y="229262"/>
                    <a:pt x="12746" y="184283"/>
                  </a:cubicBezTo>
                  <a:cubicBezTo>
                    <a:pt x="5338" y="139304"/>
                    <a:pt x="21742" y="232437"/>
                    <a:pt x="19096" y="206508"/>
                  </a:cubicBezTo>
                  <a:cubicBezTo>
                    <a:pt x="16450" y="180579"/>
                    <a:pt x="-1012" y="5424"/>
                    <a:pt x="46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3A5ADB89-25D2-7B09-E0DB-876C2E7E7765}"/>
                </a:ext>
              </a:extLst>
            </p:cNvPr>
            <p:cNvSpPr/>
            <p:nvPr/>
          </p:nvSpPr>
          <p:spPr>
            <a:xfrm>
              <a:off x="6305529" y="2974946"/>
              <a:ext cx="311946" cy="320894"/>
            </a:xfrm>
            <a:custGeom>
              <a:avLst/>
              <a:gdLst>
                <a:gd name="connsiteX0" fmla="*/ 21 w 311946"/>
                <a:gd name="connsiteY0" fmla="*/ 29 h 320894"/>
                <a:gd name="connsiteX1" fmla="*/ 104796 w 311946"/>
                <a:gd name="connsiteY1" fmla="*/ 136554 h 320894"/>
                <a:gd name="connsiteX2" fmla="*/ 92096 w 311946"/>
                <a:gd name="connsiteY2" fmla="*/ 130204 h 320894"/>
                <a:gd name="connsiteX3" fmla="*/ 190521 w 311946"/>
                <a:gd name="connsiteY3" fmla="*/ 228629 h 320894"/>
                <a:gd name="connsiteX4" fmla="*/ 187346 w 311946"/>
                <a:gd name="connsiteY4" fmla="*/ 200054 h 320894"/>
                <a:gd name="connsiteX5" fmla="*/ 311171 w 311946"/>
                <a:gd name="connsiteY5" fmla="*/ 317529 h 320894"/>
                <a:gd name="connsiteX6" fmla="*/ 231796 w 311946"/>
                <a:gd name="connsiteY6" fmla="*/ 273079 h 320894"/>
                <a:gd name="connsiteX7" fmla="*/ 73046 w 311946"/>
                <a:gd name="connsiteY7" fmla="*/ 111154 h 320894"/>
                <a:gd name="connsiteX8" fmla="*/ 95271 w 311946"/>
                <a:gd name="connsiteY8" fmla="*/ 123854 h 320894"/>
                <a:gd name="connsiteX9" fmla="*/ 21 w 311946"/>
                <a:gd name="connsiteY9" fmla="*/ 29 h 32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6" h="320894">
                  <a:moveTo>
                    <a:pt x="21" y="29"/>
                  </a:moveTo>
                  <a:cubicBezTo>
                    <a:pt x="1609" y="2146"/>
                    <a:pt x="89450" y="114858"/>
                    <a:pt x="104796" y="136554"/>
                  </a:cubicBezTo>
                  <a:cubicBezTo>
                    <a:pt x="120142" y="158250"/>
                    <a:pt x="77809" y="114858"/>
                    <a:pt x="92096" y="130204"/>
                  </a:cubicBezTo>
                  <a:cubicBezTo>
                    <a:pt x="106384" y="145550"/>
                    <a:pt x="174646" y="216987"/>
                    <a:pt x="190521" y="228629"/>
                  </a:cubicBezTo>
                  <a:cubicBezTo>
                    <a:pt x="206396" y="240271"/>
                    <a:pt x="167238" y="185237"/>
                    <a:pt x="187346" y="200054"/>
                  </a:cubicBezTo>
                  <a:cubicBezTo>
                    <a:pt x="207454" y="214871"/>
                    <a:pt x="303763" y="305358"/>
                    <a:pt x="311171" y="317529"/>
                  </a:cubicBezTo>
                  <a:cubicBezTo>
                    <a:pt x="318579" y="329700"/>
                    <a:pt x="271483" y="307475"/>
                    <a:pt x="231796" y="273079"/>
                  </a:cubicBezTo>
                  <a:cubicBezTo>
                    <a:pt x="192109" y="238683"/>
                    <a:pt x="95800" y="136025"/>
                    <a:pt x="73046" y="111154"/>
                  </a:cubicBezTo>
                  <a:cubicBezTo>
                    <a:pt x="50292" y="86283"/>
                    <a:pt x="103209" y="137612"/>
                    <a:pt x="95271" y="123854"/>
                  </a:cubicBezTo>
                  <a:cubicBezTo>
                    <a:pt x="87334" y="110096"/>
                    <a:pt x="-1567" y="-2088"/>
                    <a:pt x="21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D34F142D-08D3-9705-5B77-ADE4396BAC66}"/>
                </a:ext>
              </a:extLst>
            </p:cNvPr>
            <p:cNvSpPr/>
            <p:nvPr/>
          </p:nvSpPr>
          <p:spPr>
            <a:xfrm>
              <a:off x="7717031" y="2117102"/>
              <a:ext cx="115722" cy="842027"/>
            </a:xfrm>
            <a:custGeom>
              <a:avLst/>
              <a:gdLst>
                <a:gd name="connsiteX0" fmla="*/ 29969 w 115722"/>
                <a:gd name="connsiteY0" fmla="*/ 623 h 842027"/>
                <a:gd name="connsiteX1" fmla="*/ 87119 w 115722"/>
                <a:gd name="connsiteY1" fmla="*/ 286373 h 842027"/>
                <a:gd name="connsiteX2" fmla="*/ 87119 w 115722"/>
                <a:gd name="connsiteY2" fmla="*/ 476873 h 842027"/>
                <a:gd name="connsiteX3" fmla="*/ 115694 w 115722"/>
                <a:gd name="connsiteY3" fmla="*/ 454648 h 842027"/>
                <a:gd name="connsiteX4" fmla="*/ 90294 w 115722"/>
                <a:gd name="connsiteY4" fmla="*/ 676898 h 842027"/>
                <a:gd name="connsiteX5" fmla="*/ 1394 w 115722"/>
                <a:gd name="connsiteY5" fmla="*/ 838823 h 842027"/>
                <a:gd name="connsiteX6" fmla="*/ 39494 w 115722"/>
                <a:gd name="connsiteY6" fmla="*/ 762623 h 842027"/>
                <a:gd name="connsiteX7" fmla="*/ 87119 w 115722"/>
                <a:gd name="connsiteY7" fmla="*/ 505448 h 842027"/>
                <a:gd name="connsiteX8" fmla="*/ 83944 w 115722"/>
                <a:gd name="connsiteY8" fmla="*/ 495923 h 842027"/>
                <a:gd name="connsiteX9" fmla="*/ 102994 w 115722"/>
                <a:gd name="connsiteY9" fmla="*/ 165723 h 842027"/>
                <a:gd name="connsiteX10" fmla="*/ 77594 w 115722"/>
                <a:gd name="connsiteY10" fmla="*/ 127623 h 842027"/>
                <a:gd name="connsiteX11" fmla="*/ 68069 w 115722"/>
                <a:gd name="connsiteY11" fmla="*/ 206998 h 842027"/>
                <a:gd name="connsiteX12" fmla="*/ 29969 w 115722"/>
                <a:gd name="connsiteY12" fmla="*/ 623 h 84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722" h="842027">
                  <a:moveTo>
                    <a:pt x="29969" y="623"/>
                  </a:moveTo>
                  <a:cubicBezTo>
                    <a:pt x="33144" y="13852"/>
                    <a:pt x="77594" y="206998"/>
                    <a:pt x="87119" y="286373"/>
                  </a:cubicBezTo>
                  <a:cubicBezTo>
                    <a:pt x="96644" y="365748"/>
                    <a:pt x="82357" y="448827"/>
                    <a:pt x="87119" y="476873"/>
                  </a:cubicBezTo>
                  <a:cubicBezTo>
                    <a:pt x="91881" y="504919"/>
                    <a:pt x="115165" y="421311"/>
                    <a:pt x="115694" y="454648"/>
                  </a:cubicBezTo>
                  <a:cubicBezTo>
                    <a:pt x="116223" y="487985"/>
                    <a:pt x="109344" y="612869"/>
                    <a:pt x="90294" y="676898"/>
                  </a:cubicBezTo>
                  <a:cubicBezTo>
                    <a:pt x="71244" y="740927"/>
                    <a:pt x="9861" y="824535"/>
                    <a:pt x="1394" y="838823"/>
                  </a:cubicBezTo>
                  <a:cubicBezTo>
                    <a:pt x="-7073" y="853111"/>
                    <a:pt x="25206" y="818186"/>
                    <a:pt x="39494" y="762623"/>
                  </a:cubicBezTo>
                  <a:cubicBezTo>
                    <a:pt x="53782" y="707061"/>
                    <a:pt x="79711" y="549898"/>
                    <a:pt x="87119" y="505448"/>
                  </a:cubicBezTo>
                  <a:cubicBezTo>
                    <a:pt x="94527" y="460998"/>
                    <a:pt x="81298" y="552544"/>
                    <a:pt x="83944" y="495923"/>
                  </a:cubicBezTo>
                  <a:cubicBezTo>
                    <a:pt x="86590" y="439302"/>
                    <a:pt x="104052" y="227106"/>
                    <a:pt x="102994" y="165723"/>
                  </a:cubicBezTo>
                  <a:cubicBezTo>
                    <a:pt x="101936" y="104340"/>
                    <a:pt x="83415" y="120744"/>
                    <a:pt x="77594" y="127623"/>
                  </a:cubicBezTo>
                  <a:cubicBezTo>
                    <a:pt x="71773" y="134502"/>
                    <a:pt x="72832" y="224990"/>
                    <a:pt x="68069" y="206998"/>
                  </a:cubicBezTo>
                  <a:cubicBezTo>
                    <a:pt x="63307" y="189006"/>
                    <a:pt x="26794" y="-12606"/>
                    <a:pt x="29969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AA8E994D-75A3-6DF9-DD64-FD7426655DFC}"/>
                </a:ext>
              </a:extLst>
            </p:cNvPr>
            <p:cNvSpPr/>
            <p:nvPr/>
          </p:nvSpPr>
          <p:spPr>
            <a:xfrm>
              <a:off x="7261157" y="1479169"/>
              <a:ext cx="349606" cy="352813"/>
            </a:xfrm>
            <a:custGeom>
              <a:avLst/>
              <a:gdLst>
                <a:gd name="connsiteX0" fmla="*/ 68 w 349606"/>
                <a:gd name="connsiteY0" fmla="*/ 381 h 352813"/>
                <a:gd name="connsiteX1" fmla="*/ 215968 w 349606"/>
                <a:gd name="connsiteY1" fmla="*/ 206756 h 352813"/>
                <a:gd name="connsiteX2" fmla="*/ 165168 w 349606"/>
                <a:gd name="connsiteY2" fmla="*/ 184531 h 352813"/>
                <a:gd name="connsiteX3" fmla="*/ 279468 w 349606"/>
                <a:gd name="connsiteY3" fmla="*/ 238506 h 352813"/>
                <a:gd name="connsiteX4" fmla="*/ 317568 w 349606"/>
                <a:gd name="connsiteY4" fmla="*/ 289306 h 352813"/>
                <a:gd name="connsiteX5" fmla="*/ 349318 w 349606"/>
                <a:gd name="connsiteY5" fmla="*/ 352806 h 352813"/>
                <a:gd name="connsiteX6" fmla="*/ 323918 w 349606"/>
                <a:gd name="connsiteY6" fmla="*/ 292481 h 352813"/>
                <a:gd name="connsiteX7" fmla="*/ 193743 w 349606"/>
                <a:gd name="connsiteY7" fmla="*/ 159131 h 352813"/>
                <a:gd name="connsiteX8" fmla="*/ 68 w 349606"/>
                <a:gd name="connsiteY8" fmla="*/ 381 h 35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606" h="352813">
                  <a:moveTo>
                    <a:pt x="68" y="381"/>
                  </a:moveTo>
                  <a:cubicBezTo>
                    <a:pt x="3772" y="8318"/>
                    <a:pt x="188451" y="176064"/>
                    <a:pt x="215968" y="206756"/>
                  </a:cubicBezTo>
                  <a:cubicBezTo>
                    <a:pt x="243485" y="237448"/>
                    <a:pt x="154585" y="179239"/>
                    <a:pt x="165168" y="184531"/>
                  </a:cubicBezTo>
                  <a:cubicBezTo>
                    <a:pt x="175751" y="189823"/>
                    <a:pt x="254068" y="221043"/>
                    <a:pt x="279468" y="238506"/>
                  </a:cubicBezTo>
                  <a:cubicBezTo>
                    <a:pt x="304868" y="255969"/>
                    <a:pt x="305926" y="270256"/>
                    <a:pt x="317568" y="289306"/>
                  </a:cubicBezTo>
                  <a:cubicBezTo>
                    <a:pt x="329210" y="308356"/>
                    <a:pt x="348260" y="352277"/>
                    <a:pt x="349318" y="352806"/>
                  </a:cubicBezTo>
                  <a:cubicBezTo>
                    <a:pt x="350376" y="353335"/>
                    <a:pt x="349847" y="324760"/>
                    <a:pt x="323918" y="292481"/>
                  </a:cubicBezTo>
                  <a:cubicBezTo>
                    <a:pt x="297989" y="260202"/>
                    <a:pt x="243485" y="207814"/>
                    <a:pt x="193743" y="159131"/>
                  </a:cubicBezTo>
                  <a:cubicBezTo>
                    <a:pt x="144001" y="110448"/>
                    <a:pt x="-3636" y="-7556"/>
                    <a:pt x="68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EBC9A07D-0D79-E9D7-718C-36D422DFD2A6}"/>
                </a:ext>
              </a:extLst>
            </p:cNvPr>
            <p:cNvSpPr/>
            <p:nvPr/>
          </p:nvSpPr>
          <p:spPr>
            <a:xfrm>
              <a:off x="6442046" y="2447842"/>
              <a:ext cx="104808" cy="146512"/>
            </a:xfrm>
            <a:custGeom>
              <a:avLst/>
              <a:gdLst>
                <a:gd name="connsiteX0" fmla="*/ 104804 w 104808"/>
                <a:gd name="connsiteY0" fmla="*/ 83 h 146512"/>
                <a:gd name="connsiteX1" fmla="*/ 38129 w 104808"/>
                <a:gd name="connsiteY1" fmla="*/ 79458 h 146512"/>
                <a:gd name="connsiteX2" fmla="*/ 82579 w 104808"/>
                <a:gd name="connsiteY2" fmla="*/ 146133 h 146512"/>
                <a:gd name="connsiteX3" fmla="*/ 47654 w 104808"/>
                <a:gd name="connsiteY3" fmla="*/ 104858 h 146512"/>
                <a:gd name="connsiteX4" fmla="*/ 29 w 104808"/>
                <a:gd name="connsiteY4" fmla="*/ 66758 h 146512"/>
                <a:gd name="connsiteX5" fmla="*/ 41304 w 104808"/>
                <a:gd name="connsiteY5" fmla="*/ 63583 h 146512"/>
                <a:gd name="connsiteX6" fmla="*/ 104804 w 104808"/>
                <a:gd name="connsiteY6" fmla="*/ 83 h 14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08" h="146512">
                  <a:moveTo>
                    <a:pt x="104804" y="83"/>
                  </a:moveTo>
                  <a:cubicBezTo>
                    <a:pt x="104275" y="2729"/>
                    <a:pt x="41833" y="55116"/>
                    <a:pt x="38129" y="79458"/>
                  </a:cubicBezTo>
                  <a:cubicBezTo>
                    <a:pt x="34425" y="103800"/>
                    <a:pt x="80992" y="141900"/>
                    <a:pt x="82579" y="146133"/>
                  </a:cubicBezTo>
                  <a:cubicBezTo>
                    <a:pt x="84166" y="150366"/>
                    <a:pt x="61412" y="118087"/>
                    <a:pt x="47654" y="104858"/>
                  </a:cubicBezTo>
                  <a:cubicBezTo>
                    <a:pt x="33896" y="91629"/>
                    <a:pt x="1087" y="73637"/>
                    <a:pt x="29" y="66758"/>
                  </a:cubicBezTo>
                  <a:cubicBezTo>
                    <a:pt x="-1029" y="59879"/>
                    <a:pt x="26487" y="68346"/>
                    <a:pt x="41304" y="63583"/>
                  </a:cubicBezTo>
                  <a:cubicBezTo>
                    <a:pt x="56121" y="58820"/>
                    <a:pt x="105333" y="-2563"/>
                    <a:pt x="104804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C3CBE0AA-332E-47C0-9F70-A9DA6AE55A7A}"/>
                </a:ext>
              </a:extLst>
            </p:cNvPr>
            <p:cNvSpPr/>
            <p:nvPr/>
          </p:nvSpPr>
          <p:spPr>
            <a:xfrm>
              <a:off x="6349929" y="2736693"/>
              <a:ext cx="138721" cy="200352"/>
            </a:xfrm>
            <a:custGeom>
              <a:avLst/>
              <a:gdLst>
                <a:gd name="connsiteX0" fmla="*/ 71 w 138721"/>
                <a:gd name="connsiteY0" fmla="*/ 157 h 200352"/>
                <a:gd name="connsiteX1" fmla="*/ 117546 w 138721"/>
                <a:gd name="connsiteY1" fmla="*/ 92232 h 200352"/>
                <a:gd name="connsiteX2" fmla="*/ 101671 w 138721"/>
                <a:gd name="connsiteY2" fmla="*/ 200182 h 200352"/>
                <a:gd name="connsiteX3" fmla="*/ 136596 w 138721"/>
                <a:gd name="connsiteY3" fmla="*/ 114457 h 200352"/>
                <a:gd name="connsiteX4" fmla="*/ 71 w 138721"/>
                <a:gd name="connsiteY4" fmla="*/ 157 h 20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21" h="200352">
                  <a:moveTo>
                    <a:pt x="71" y="157"/>
                  </a:moveTo>
                  <a:cubicBezTo>
                    <a:pt x="-3104" y="-3547"/>
                    <a:pt x="100613" y="58895"/>
                    <a:pt x="117546" y="92232"/>
                  </a:cubicBezTo>
                  <a:cubicBezTo>
                    <a:pt x="134479" y="125569"/>
                    <a:pt x="98496" y="196478"/>
                    <a:pt x="101671" y="200182"/>
                  </a:cubicBezTo>
                  <a:cubicBezTo>
                    <a:pt x="104846" y="203886"/>
                    <a:pt x="148767" y="146207"/>
                    <a:pt x="136596" y="114457"/>
                  </a:cubicBezTo>
                  <a:cubicBezTo>
                    <a:pt x="124425" y="82707"/>
                    <a:pt x="3246" y="3861"/>
                    <a:pt x="71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F32422E5-6C65-35DD-186A-040850D55F4A}"/>
                </a:ext>
              </a:extLst>
            </p:cNvPr>
            <p:cNvSpPr/>
            <p:nvPr/>
          </p:nvSpPr>
          <p:spPr>
            <a:xfrm>
              <a:off x="7258149" y="2365314"/>
              <a:ext cx="276126" cy="222968"/>
            </a:xfrm>
            <a:custGeom>
              <a:avLst/>
              <a:gdLst>
                <a:gd name="connsiteX0" fmla="*/ 276126 w 276126"/>
                <a:gd name="connsiteY0" fmla="*/ 61 h 222968"/>
                <a:gd name="connsiteX1" fmla="*/ 76101 w 276126"/>
                <a:gd name="connsiteY1" fmla="*/ 114361 h 222968"/>
                <a:gd name="connsiteX2" fmla="*/ 3076 w 276126"/>
                <a:gd name="connsiteY2" fmla="*/ 142936 h 222968"/>
                <a:gd name="connsiteX3" fmla="*/ 25301 w 276126"/>
                <a:gd name="connsiteY3" fmla="*/ 155636 h 222968"/>
                <a:gd name="connsiteX4" fmla="*/ 130076 w 276126"/>
                <a:gd name="connsiteY4" fmla="*/ 222311 h 222968"/>
                <a:gd name="connsiteX5" fmla="*/ 85626 w 276126"/>
                <a:gd name="connsiteY5" fmla="*/ 187386 h 222968"/>
                <a:gd name="connsiteX6" fmla="*/ 28476 w 276126"/>
                <a:gd name="connsiteY6" fmla="*/ 149286 h 222968"/>
                <a:gd name="connsiteX7" fmla="*/ 98326 w 276126"/>
                <a:gd name="connsiteY7" fmla="*/ 117536 h 222968"/>
                <a:gd name="connsiteX8" fmla="*/ 76101 w 276126"/>
                <a:gd name="connsiteY8" fmla="*/ 98486 h 222968"/>
                <a:gd name="connsiteX9" fmla="*/ 276126 w 276126"/>
                <a:gd name="connsiteY9" fmla="*/ 61 h 22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126" h="222968">
                  <a:moveTo>
                    <a:pt x="276126" y="61"/>
                  </a:moveTo>
                  <a:cubicBezTo>
                    <a:pt x="276126" y="2707"/>
                    <a:pt x="121609" y="90549"/>
                    <a:pt x="76101" y="114361"/>
                  </a:cubicBezTo>
                  <a:cubicBezTo>
                    <a:pt x="30593" y="138173"/>
                    <a:pt x="11543" y="136057"/>
                    <a:pt x="3076" y="142936"/>
                  </a:cubicBezTo>
                  <a:cubicBezTo>
                    <a:pt x="-5391" y="149815"/>
                    <a:pt x="4134" y="142407"/>
                    <a:pt x="25301" y="155636"/>
                  </a:cubicBezTo>
                  <a:cubicBezTo>
                    <a:pt x="46468" y="168865"/>
                    <a:pt x="120022" y="217019"/>
                    <a:pt x="130076" y="222311"/>
                  </a:cubicBezTo>
                  <a:cubicBezTo>
                    <a:pt x="140130" y="227603"/>
                    <a:pt x="102559" y="199557"/>
                    <a:pt x="85626" y="187386"/>
                  </a:cubicBezTo>
                  <a:cubicBezTo>
                    <a:pt x="68693" y="175215"/>
                    <a:pt x="26359" y="160928"/>
                    <a:pt x="28476" y="149286"/>
                  </a:cubicBezTo>
                  <a:cubicBezTo>
                    <a:pt x="30593" y="137644"/>
                    <a:pt x="90388" y="126003"/>
                    <a:pt x="98326" y="117536"/>
                  </a:cubicBezTo>
                  <a:cubicBezTo>
                    <a:pt x="106263" y="109069"/>
                    <a:pt x="50172" y="115419"/>
                    <a:pt x="76101" y="98486"/>
                  </a:cubicBezTo>
                  <a:cubicBezTo>
                    <a:pt x="102030" y="81553"/>
                    <a:pt x="276126" y="-2585"/>
                    <a:pt x="276126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5973AEC7-B2B7-BF1F-B5E8-A4CDB10A3CCD}"/>
                </a:ext>
              </a:extLst>
            </p:cNvPr>
            <p:cNvSpPr/>
            <p:nvPr/>
          </p:nvSpPr>
          <p:spPr>
            <a:xfrm>
              <a:off x="7315188" y="2744770"/>
              <a:ext cx="323704" cy="105364"/>
            </a:xfrm>
            <a:custGeom>
              <a:avLst/>
              <a:gdLst>
                <a:gd name="connsiteX0" fmla="*/ 12 w 323704"/>
                <a:gd name="connsiteY0" fmla="*/ 100030 h 105364"/>
                <a:gd name="connsiteX1" fmla="*/ 193687 w 323704"/>
                <a:gd name="connsiteY1" fmla="*/ 96855 h 105364"/>
                <a:gd name="connsiteX2" fmla="*/ 320687 w 323704"/>
                <a:gd name="connsiteY2" fmla="*/ 1605 h 105364"/>
                <a:gd name="connsiteX3" fmla="*/ 276237 w 323704"/>
                <a:gd name="connsiteY3" fmla="*/ 39705 h 105364"/>
                <a:gd name="connsiteX4" fmla="*/ 190512 w 323704"/>
                <a:gd name="connsiteY4" fmla="*/ 74630 h 105364"/>
                <a:gd name="connsiteX5" fmla="*/ 184162 w 323704"/>
                <a:gd name="connsiteY5" fmla="*/ 90505 h 105364"/>
                <a:gd name="connsiteX6" fmla="*/ 12 w 323704"/>
                <a:gd name="connsiteY6" fmla="*/ 100030 h 10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704" h="105364">
                  <a:moveTo>
                    <a:pt x="12" y="100030"/>
                  </a:moveTo>
                  <a:cubicBezTo>
                    <a:pt x="1600" y="101088"/>
                    <a:pt x="140241" y="113259"/>
                    <a:pt x="193687" y="96855"/>
                  </a:cubicBezTo>
                  <a:cubicBezTo>
                    <a:pt x="247133" y="80451"/>
                    <a:pt x="306929" y="11130"/>
                    <a:pt x="320687" y="1605"/>
                  </a:cubicBezTo>
                  <a:cubicBezTo>
                    <a:pt x="334445" y="-7920"/>
                    <a:pt x="297933" y="27534"/>
                    <a:pt x="276237" y="39705"/>
                  </a:cubicBezTo>
                  <a:cubicBezTo>
                    <a:pt x="254541" y="51876"/>
                    <a:pt x="205858" y="66163"/>
                    <a:pt x="190512" y="74630"/>
                  </a:cubicBezTo>
                  <a:cubicBezTo>
                    <a:pt x="175166" y="83097"/>
                    <a:pt x="215383" y="86801"/>
                    <a:pt x="184162" y="90505"/>
                  </a:cubicBezTo>
                  <a:cubicBezTo>
                    <a:pt x="152941" y="94209"/>
                    <a:pt x="-1576" y="98972"/>
                    <a:pt x="12" y="100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6407A25C-1D54-0E6F-AAB7-27E716B519CD}"/>
                </a:ext>
              </a:extLst>
            </p:cNvPr>
            <p:cNvSpPr/>
            <p:nvPr/>
          </p:nvSpPr>
          <p:spPr>
            <a:xfrm>
              <a:off x="7298844" y="2857368"/>
              <a:ext cx="417774" cy="348247"/>
            </a:xfrm>
            <a:custGeom>
              <a:avLst/>
              <a:gdLst>
                <a:gd name="connsiteX0" fmla="*/ 416406 w 417774"/>
                <a:gd name="connsiteY0" fmla="*/ 132 h 348247"/>
                <a:gd name="connsiteX1" fmla="*/ 289406 w 417774"/>
                <a:gd name="connsiteY1" fmla="*/ 168407 h 348247"/>
                <a:gd name="connsiteX2" fmla="*/ 48106 w 417774"/>
                <a:gd name="connsiteY2" fmla="*/ 289057 h 348247"/>
                <a:gd name="connsiteX3" fmla="*/ 83031 w 417774"/>
                <a:gd name="connsiteY3" fmla="*/ 285882 h 348247"/>
                <a:gd name="connsiteX4" fmla="*/ 3656 w 417774"/>
                <a:gd name="connsiteY4" fmla="*/ 346207 h 348247"/>
                <a:gd name="connsiteX5" fmla="*/ 222731 w 417774"/>
                <a:gd name="connsiteY5" fmla="*/ 200157 h 348247"/>
                <a:gd name="connsiteX6" fmla="*/ 213206 w 417774"/>
                <a:gd name="connsiteY6" fmla="*/ 196982 h 348247"/>
                <a:gd name="connsiteX7" fmla="*/ 416406 w 417774"/>
                <a:gd name="connsiteY7" fmla="*/ 132 h 34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774" h="348247">
                  <a:moveTo>
                    <a:pt x="416406" y="132"/>
                  </a:moveTo>
                  <a:cubicBezTo>
                    <a:pt x="429106" y="-4631"/>
                    <a:pt x="350789" y="120253"/>
                    <a:pt x="289406" y="168407"/>
                  </a:cubicBezTo>
                  <a:cubicBezTo>
                    <a:pt x="228023" y="216561"/>
                    <a:pt x="82502" y="269478"/>
                    <a:pt x="48106" y="289057"/>
                  </a:cubicBezTo>
                  <a:cubicBezTo>
                    <a:pt x="13710" y="308636"/>
                    <a:pt x="90439" y="276357"/>
                    <a:pt x="83031" y="285882"/>
                  </a:cubicBezTo>
                  <a:cubicBezTo>
                    <a:pt x="75623" y="295407"/>
                    <a:pt x="-19627" y="360494"/>
                    <a:pt x="3656" y="346207"/>
                  </a:cubicBezTo>
                  <a:cubicBezTo>
                    <a:pt x="26939" y="331920"/>
                    <a:pt x="187806" y="225028"/>
                    <a:pt x="222731" y="200157"/>
                  </a:cubicBezTo>
                  <a:cubicBezTo>
                    <a:pt x="257656" y="175286"/>
                    <a:pt x="183573" y="225028"/>
                    <a:pt x="213206" y="196982"/>
                  </a:cubicBezTo>
                  <a:cubicBezTo>
                    <a:pt x="242839" y="168936"/>
                    <a:pt x="403706" y="4895"/>
                    <a:pt x="416406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9F8C864F-B2EC-B25B-82BC-CAAA54DB27B6}"/>
                </a:ext>
              </a:extLst>
            </p:cNvPr>
            <p:cNvSpPr/>
            <p:nvPr/>
          </p:nvSpPr>
          <p:spPr>
            <a:xfrm>
              <a:off x="6299183" y="2371502"/>
              <a:ext cx="65120" cy="320923"/>
            </a:xfrm>
            <a:custGeom>
              <a:avLst/>
              <a:gdLst>
                <a:gd name="connsiteX0" fmla="*/ 47642 w 65120"/>
                <a:gd name="connsiteY0" fmla="*/ 223 h 320923"/>
                <a:gd name="connsiteX1" fmla="*/ 12717 w 65120"/>
                <a:gd name="connsiteY1" fmla="*/ 181198 h 320923"/>
                <a:gd name="connsiteX2" fmla="*/ 63517 w 65120"/>
                <a:gd name="connsiteY2" fmla="*/ 317723 h 320923"/>
                <a:gd name="connsiteX3" fmla="*/ 47642 w 65120"/>
                <a:gd name="connsiteY3" fmla="*/ 266923 h 320923"/>
                <a:gd name="connsiteX4" fmla="*/ 17 w 65120"/>
                <a:gd name="connsiteY4" fmla="*/ 146273 h 320923"/>
                <a:gd name="connsiteX5" fmla="*/ 47642 w 65120"/>
                <a:gd name="connsiteY5" fmla="*/ 223 h 32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0" h="320923">
                  <a:moveTo>
                    <a:pt x="47642" y="223"/>
                  </a:moveTo>
                  <a:cubicBezTo>
                    <a:pt x="49759" y="6044"/>
                    <a:pt x="10071" y="128282"/>
                    <a:pt x="12717" y="181198"/>
                  </a:cubicBezTo>
                  <a:cubicBezTo>
                    <a:pt x="15363" y="234114"/>
                    <a:pt x="57696" y="303436"/>
                    <a:pt x="63517" y="317723"/>
                  </a:cubicBezTo>
                  <a:cubicBezTo>
                    <a:pt x="69338" y="332010"/>
                    <a:pt x="58225" y="295498"/>
                    <a:pt x="47642" y="266923"/>
                  </a:cubicBezTo>
                  <a:cubicBezTo>
                    <a:pt x="37059" y="238348"/>
                    <a:pt x="1075" y="188606"/>
                    <a:pt x="17" y="146273"/>
                  </a:cubicBezTo>
                  <a:cubicBezTo>
                    <a:pt x="-1041" y="103940"/>
                    <a:pt x="45525" y="-5598"/>
                    <a:pt x="47642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17403CB5-5B4B-A04E-401F-BD35BFFD1454}"/>
                </a:ext>
              </a:extLst>
            </p:cNvPr>
            <p:cNvSpPr/>
            <p:nvPr/>
          </p:nvSpPr>
          <p:spPr>
            <a:xfrm>
              <a:off x="6587491" y="3117850"/>
              <a:ext cx="738565" cy="225660"/>
            </a:xfrm>
            <a:custGeom>
              <a:avLst/>
              <a:gdLst>
                <a:gd name="connsiteX0" fmla="*/ 634 w 738565"/>
                <a:gd name="connsiteY0" fmla="*/ 0 h 225660"/>
                <a:gd name="connsiteX1" fmla="*/ 187959 w 738565"/>
                <a:gd name="connsiteY1" fmla="*/ 193675 h 225660"/>
                <a:gd name="connsiteX2" fmla="*/ 197484 w 738565"/>
                <a:gd name="connsiteY2" fmla="*/ 209550 h 225660"/>
                <a:gd name="connsiteX3" fmla="*/ 381634 w 738565"/>
                <a:gd name="connsiteY3" fmla="*/ 225425 h 225660"/>
                <a:gd name="connsiteX4" fmla="*/ 473709 w 738565"/>
                <a:gd name="connsiteY4" fmla="*/ 196850 h 225660"/>
                <a:gd name="connsiteX5" fmla="*/ 461009 w 738565"/>
                <a:gd name="connsiteY5" fmla="*/ 219075 h 225660"/>
                <a:gd name="connsiteX6" fmla="*/ 575309 w 738565"/>
                <a:gd name="connsiteY6" fmla="*/ 168275 h 225660"/>
                <a:gd name="connsiteX7" fmla="*/ 683259 w 738565"/>
                <a:gd name="connsiteY7" fmla="*/ 114300 h 225660"/>
                <a:gd name="connsiteX8" fmla="*/ 734059 w 738565"/>
                <a:gd name="connsiteY8" fmla="*/ 41275 h 225660"/>
                <a:gd name="connsiteX9" fmla="*/ 572134 w 738565"/>
                <a:gd name="connsiteY9" fmla="*/ 130175 h 225660"/>
                <a:gd name="connsiteX10" fmla="*/ 407034 w 738565"/>
                <a:gd name="connsiteY10" fmla="*/ 215900 h 225660"/>
                <a:gd name="connsiteX11" fmla="*/ 470534 w 738565"/>
                <a:gd name="connsiteY11" fmla="*/ 203200 h 225660"/>
                <a:gd name="connsiteX12" fmla="*/ 260984 w 738565"/>
                <a:gd name="connsiteY12" fmla="*/ 193675 h 225660"/>
                <a:gd name="connsiteX13" fmla="*/ 634 w 738565"/>
                <a:gd name="connsiteY13" fmla="*/ 0 h 22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8565" h="225660">
                  <a:moveTo>
                    <a:pt x="634" y="0"/>
                  </a:moveTo>
                  <a:cubicBezTo>
                    <a:pt x="-11537" y="0"/>
                    <a:pt x="155151" y="158750"/>
                    <a:pt x="187959" y="193675"/>
                  </a:cubicBezTo>
                  <a:cubicBezTo>
                    <a:pt x="220767" y="228600"/>
                    <a:pt x="165205" y="204258"/>
                    <a:pt x="197484" y="209550"/>
                  </a:cubicBezTo>
                  <a:cubicBezTo>
                    <a:pt x="229763" y="214842"/>
                    <a:pt x="335597" y="227542"/>
                    <a:pt x="381634" y="225425"/>
                  </a:cubicBezTo>
                  <a:cubicBezTo>
                    <a:pt x="427671" y="223308"/>
                    <a:pt x="460480" y="197908"/>
                    <a:pt x="473709" y="196850"/>
                  </a:cubicBezTo>
                  <a:cubicBezTo>
                    <a:pt x="486938" y="195792"/>
                    <a:pt x="444076" y="223837"/>
                    <a:pt x="461009" y="219075"/>
                  </a:cubicBezTo>
                  <a:cubicBezTo>
                    <a:pt x="477942" y="214313"/>
                    <a:pt x="538267" y="185737"/>
                    <a:pt x="575309" y="168275"/>
                  </a:cubicBezTo>
                  <a:cubicBezTo>
                    <a:pt x="612351" y="150813"/>
                    <a:pt x="656801" y="135467"/>
                    <a:pt x="683259" y="114300"/>
                  </a:cubicBezTo>
                  <a:cubicBezTo>
                    <a:pt x="709717" y="93133"/>
                    <a:pt x="752580" y="38629"/>
                    <a:pt x="734059" y="41275"/>
                  </a:cubicBezTo>
                  <a:cubicBezTo>
                    <a:pt x="715538" y="43921"/>
                    <a:pt x="626638" y="101071"/>
                    <a:pt x="572134" y="130175"/>
                  </a:cubicBezTo>
                  <a:cubicBezTo>
                    <a:pt x="517630" y="159279"/>
                    <a:pt x="423967" y="203729"/>
                    <a:pt x="407034" y="215900"/>
                  </a:cubicBezTo>
                  <a:cubicBezTo>
                    <a:pt x="390101" y="228071"/>
                    <a:pt x="494876" y="206904"/>
                    <a:pt x="470534" y="203200"/>
                  </a:cubicBezTo>
                  <a:cubicBezTo>
                    <a:pt x="446192" y="199496"/>
                    <a:pt x="338242" y="227013"/>
                    <a:pt x="260984" y="193675"/>
                  </a:cubicBezTo>
                  <a:cubicBezTo>
                    <a:pt x="183726" y="160338"/>
                    <a:pt x="12805" y="0"/>
                    <a:pt x="63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DFBAA14E-CBCC-737C-9A68-4514340629F6}"/>
                </a:ext>
              </a:extLst>
            </p:cNvPr>
            <p:cNvSpPr/>
            <p:nvPr/>
          </p:nvSpPr>
          <p:spPr>
            <a:xfrm>
              <a:off x="7572309" y="1966345"/>
              <a:ext cx="109502" cy="641497"/>
            </a:xfrm>
            <a:custGeom>
              <a:avLst/>
              <a:gdLst>
                <a:gd name="connsiteX0" fmla="*/ 31816 w 109502"/>
                <a:gd name="connsiteY0" fmla="*/ 5330 h 641497"/>
                <a:gd name="connsiteX1" fmla="*/ 22291 w 109502"/>
                <a:gd name="connsiteY1" fmla="*/ 199005 h 641497"/>
                <a:gd name="connsiteX2" fmla="*/ 92141 w 109502"/>
                <a:gd name="connsiteY2" fmla="*/ 300605 h 641497"/>
                <a:gd name="connsiteX3" fmla="*/ 63566 w 109502"/>
                <a:gd name="connsiteY3" fmla="*/ 345055 h 641497"/>
                <a:gd name="connsiteX4" fmla="*/ 104841 w 109502"/>
                <a:gd name="connsiteY4" fmla="*/ 411730 h 641497"/>
                <a:gd name="connsiteX5" fmla="*/ 66741 w 109502"/>
                <a:gd name="connsiteY5" fmla="*/ 535555 h 641497"/>
                <a:gd name="connsiteX6" fmla="*/ 79441 w 109502"/>
                <a:gd name="connsiteY6" fmla="*/ 640330 h 641497"/>
                <a:gd name="connsiteX7" fmla="*/ 108016 w 109502"/>
                <a:gd name="connsiteY7" fmla="*/ 465705 h 641497"/>
                <a:gd name="connsiteX8" fmla="*/ 28641 w 109502"/>
                <a:gd name="connsiteY8" fmla="*/ 227580 h 641497"/>
                <a:gd name="connsiteX9" fmla="*/ 66 w 109502"/>
                <a:gd name="connsiteY9" fmla="*/ 68830 h 641497"/>
                <a:gd name="connsiteX10" fmla="*/ 31816 w 109502"/>
                <a:gd name="connsiteY10" fmla="*/ 5330 h 64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02" h="641497">
                  <a:moveTo>
                    <a:pt x="31816" y="5330"/>
                  </a:moveTo>
                  <a:cubicBezTo>
                    <a:pt x="35520" y="27026"/>
                    <a:pt x="12237" y="149793"/>
                    <a:pt x="22291" y="199005"/>
                  </a:cubicBezTo>
                  <a:cubicBezTo>
                    <a:pt x="32345" y="248218"/>
                    <a:pt x="85262" y="276263"/>
                    <a:pt x="92141" y="300605"/>
                  </a:cubicBezTo>
                  <a:cubicBezTo>
                    <a:pt x="99020" y="324947"/>
                    <a:pt x="61449" y="326534"/>
                    <a:pt x="63566" y="345055"/>
                  </a:cubicBezTo>
                  <a:cubicBezTo>
                    <a:pt x="65683" y="363576"/>
                    <a:pt x="104312" y="379980"/>
                    <a:pt x="104841" y="411730"/>
                  </a:cubicBezTo>
                  <a:cubicBezTo>
                    <a:pt x="105370" y="443480"/>
                    <a:pt x="70974" y="497455"/>
                    <a:pt x="66741" y="535555"/>
                  </a:cubicBezTo>
                  <a:cubicBezTo>
                    <a:pt x="62508" y="573655"/>
                    <a:pt x="72562" y="651972"/>
                    <a:pt x="79441" y="640330"/>
                  </a:cubicBezTo>
                  <a:cubicBezTo>
                    <a:pt x="86320" y="628688"/>
                    <a:pt x="116483" y="534497"/>
                    <a:pt x="108016" y="465705"/>
                  </a:cubicBezTo>
                  <a:cubicBezTo>
                    <a:pt x="99549" y="396913"/>
                    <a:pt x="46633" y="293726"/>
                    <a:pt x="28641" y="227580"/>
                  </a:cubicBezTo>
                  <a:cubicBezTo>
                    <a:pt x="10649" y="161434"/>
                    <a:pt x="-992" y="104813"/>
                    <a:pt x="66" y="68830"/>
                  </a:cubicBezTo>
                  <a:cubicBezTo>
                    <a:pt x="1124" y="32847"/>
                    <a:pt x="28112" y="-16366"/>
                    <a:pt x="31816" y="5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77C98D54-4866-27CD-DB9D-45712462DDF2}"/>
                </a:ext>
              </a:extLst>
            </p:cNvPr>
            <p:cNvSpPr/>
            <p:nvPr/>
          </p:nvSpPr>
          <p:spPr>
            <a:xfrm>
              <a:off x="6246809" y="2285873"/>
              <a:ext cx="141291" cy="734494"/>
            </a:xfrm>
            <a:custGeom>
              <a:avLst/>
              <a:gdLst>
                <a:gd name="connsiteX0" fmla="*/ 58741 w 141291"/>
                <a:gd name="connsiteY0" fmla="*/ 127 h 734494"/>
                <a:gd name="connsiteX1" fmla="*/ 26991 w 141291"/>
                <a:gd name="connsiteY1" fmla="*/ 260477 h 734494"/>
                <a:gd name="connsiteX2" fmla="*/ 93666 w 141291"/>
                <a:gd name="connsiteY2" fmla="*/ 546227 h 734494"/>
                <a:gd name="connsiteX3" fmla="*/ 106366 w 141291"/>
                <a:gd name="connsiteY3" fmla="*/ 568452 h 734494"/>
                <a:gd name="connsiteX4" fmla="*/ 106366 w 141291"/>
                <a:gd name="connsiteY4" fmla="*/ 635127 h 734494"/>
                <a:gd name="connsiteX5" fmla="*/ 141291 w 141291"/>
                <a:gd name="connsiteY5" fmla="*/ 733552 h 734494"/>
                <a:gd name="connsiteX6" fmla="*/ 106366 w 141291"/>
                <a:gd name="connsiteY6" fmla="*/ 571627 h 734494"/>
                <a:gd name="connsiteX7" fmla="*/ 11116 w 141291"/>
                <a:gd name="connsiteY7" fmla="*/ 238252 h 734494"/>
                <a:gd name="connsiteX8" fmla="*/ 7941 w 141291"/>
                <a:gd name="connsiteY8" fmla="*/ 225552 h 734494"/>
                <a:gd name="connsiteX9" fmla="*/ 58741 w 141291"/>
                <a:gd name="connsiteY9" fmla="*/ 127 h 73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291" h="734494">
                  <a:moveTo>
                    <a:pt x="58741" y="127"/>
                  </a:moveTo>
                  <a:cubicBezTo>
                    <a:pt x="61916" y="5948"/>
                    <a:pt x="21170" y="169461"/>
                    <a:pt x="26991" y="260477"/>
                  </a:cubicBezTo>
                  <a:cubicBezTo>
                    <a:pt x="32812" y="351493"/>
                    <a:pt x="80437" y="494898"/>
                    <a:pt x="93666" y="546227"/>
                  </a:cubicBezTo>
                  <a:cubicBezTo>
                    <a:pt x="106895" y="597556"/>
                    <a:pt x="104249" y="553635"/>
                    <a:pt x="106366" y="568452"/>
                  </a:cubicBezTo>
                  <a:cubicBezTo>
                    <a:pt x="108483" y="583269"/>
                    <a:pt x="100545" y="607610"/>
                    <a:pt x="106366" y="635127"/>
                  </a:cubicBezTo>
                  <a:cubicBezTo>
                    <a:pt x="112187" y="662644"/>
                    <a:pt x="141291" y="744135"/>
                    <a:pt x="141291" y="733552"/>
                  </a:cubicBezTo>
                  <a:cubicBezTo>
                    <a:pt x="141291" y="722969"/>
                    <a:pt x="128062" y="654177"/>
                    <a:pt x="106366" y="571627"/>
                  </a:cubicBezTo>
                  <a:cubicBezTo>
                    <a:pt x="84670" y="489077"/>
                    <a:pt x="27520" y="295931"/>
                    <a:pt x="11116" y="238252"/>
                  </a:cubicBezTo>
                  <a:cubicBezTo>
                    <a:pt x="-5288" y="180573"/>
                    <a:pt x="-1055" y="261006"/>
                    <a:pt x="7941" y="225552"/>
                  </a:cubicBezTo>
                  <a:cubicBezTo>
                    <a:pt x="16937" y="190098"/>
                    <a:pt x="55566" y="-5694"/>
                    <a:pt x="58741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BCFAA862-5B16-2C12-AA56-876EABFD1598}"/>
                </a:ext>
              </a:extLst>
            </p:cNvPr>
            <p:cNvSpPr/>
            <p:nvPr/>
          </p:nvSpPr>
          <p:spPr>
            <a:xfrm>
              <a:off x="6686473" y="3032106"/>
              <a:ext cx="328084" cy="48137"/>
            </a:xfrm>
            <a:custGeom>
              <a:avLst/>
              <a:gdLst>
                <a:gd name="connsiteX0" fmla="*/ 77 w 328084"/>
                <a:gd name="connsiteY0" fmla="*/ 19 h 48137"/>
                <a:gd name="connsiteX1" fmla="*/ 181052 w 328084"/>
                <a:gd name="connsiteY1" fmla="*/ 47644 h 48137"/>
                <a:gd name="connsiteX2" fmla="*/ 327102 w 328084"/>
                <a:gd name="connsiteY2" fmla="*/ 25419 h 48137"/>
                <a:gd name="connsiteX3" fmla="*/ 241377 w 328084"/>
                <a:gd name="connsiteY3" fmla="*/ 34944 h 48137"/>
                <a:gd name="connsiteX4" fmla="*/ 171527 w 328084"/>
                <a:gd name="connsiteY4" fmla="*/ 15894 h 48137"/>
                <a:gd name="connsiteX5" fmla="*/ 203277 w 328084"/>
                <a:gd name="connsiteY5" fmla="*/ 41294 h 48137"/>
                <a:gd name="connsiteX6" fmla="*/ 77 w 328084"/>
                <a:gd name="connsiteY6" fmla="*/ 19 h 4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84" h="48137">
                  <a:moveTo>
                    <a:pt x="77" y="19"/>
                  </a:moveTo>
                  <a:cubicBezTo>
                    <a:pt x="-3627" y="1077"/>
                    <a:pt x="126548" y="43411"/>
                    <a:pt x="181052" y="47644"/>
                  </a:cubicBezTo>
                  <a:cubicBezTo>
                    <a:pt x="235556" y="51877"/>
                    <a:pt x="317048" y="27536"/>
                    <a:pt x="327102" y="25419"/>
                  </a:cubicBezTo>
                  <a:cubicBezTo>
                    <a:pt x="337156" y="23302"/>
                    <a:pt x="267306" y="36532"/>
                    <a:pt x="241377" y="34944"/>
                  </a:cubicBezTo>
                  <a:cubicBezTo>
                    <a:pt x="215448" y="33357"/>
                    <a:pt x="177877" y="14836"/>
                    <a:pt x="171527" y="15894"/>
                  </a:cubicBezTo>
                  <a:cubicBezTo>
                    <a:pt x="165177" y="16952"/>
                    <a:pt x="224973" y="40765"/>
                    <a:pt x="203277" y="41294"/>
                  </a:cubicBezTo>
                  <a:cubicBezTo>
                    <a:pt x="181581" y="41823"/>
                    <a:pt x="3781" y="-1039"/>
                    <a:pt x="7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85804660-663C-6A18-0341-447A672C0095}"/>
                </a:ext>
              </a:extLst>
            </p:cNvPr>
            <p:cNvSpPr/>
            <p:nvPr/>
          </p:nvSpPr>
          <p:spPr>
            <a:xfrm>
              <a:off x="6753222" y="3060232"/>
              <a:ext cx="385626" cy="193548"/>
            </a:xfrm>
            <a:custGeom>
              <a:avLst/>
              <a:gdLst>
                <a:gd name="connsiteX0" fmla="*/ 384178 w 385626"/>
                <a:gd name="connsiteY0" fmla="*/ 468 h 193548"/>
                <a:gd name="connsiteX1" fmla="*/ 231778 w 385626"/>
                <a:gd name="connsiteY1" fmla="*/ 152868 h 193548"/>
                <a:gd name="connsiteX2" fmla="*/ 279403 w 385626"/>
                <a:gd name="connsiteY2" fmla="*/ 143343 h 193548"/>
                <a:gd name="connsiteX3" fmla="*/ 136528 w 385626"/>
                <a:gd name="connsiteY3" fmla="*/ 168743 h 193548"/>
                <a:gd name="connsiteX4" fmla="*/ 88903 w 385626"/>
                <a:gd name="connsiteY4" fmla="*/ 190968 h 193548"/>
                <a:gd name="connsiteX5" fmla="*/ 3 w 385626"/>
                <a:gd name="connsiteY5" fmla="*/ 105243 h 193548"/>
                <a:gd name="connsiteX6" fmla="*/ 92078 w 385626"/>
                <a:gd name="connsiteY6" fmla="*/ 159218 h 193548"/>
                <a:gd name="connsiteX7" fmla="*/ 241303 w 385626"/>
                <a:gd name="connsiteY7" fmla="*/ 127468 h 193548"/>
                <a:gd name="connsiteX8" fmla="*/ 180978 w 385626"/>
                <a:gd name="connsiteY8" fmla="*/ 121118 h 193548"/>
                <a:gd name="connsiteX9" fmla="*/ 301628 w 385626"/>
                <a:gd name="connsiteY9" fmla="*/ 105243 h 193548"/>
                <a:gd name="connsiteX10" fmla="*/ 384178 w 385626"/>
                <a:gd name="connsiteY10" fmla="*/ 468 h 19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626" h="193548">
                  <a:moveTo>
                    <a:pt x="384178" y="468"/>
                  </a:moveTo>
                  <a:cubicBezTo>
                    <a:pt x="372536" y="8406"/>
                    <a:pt x="249240" y="129056"/>
                    <a:pt x="231778" y="152868"/>
                  </a:cubicBezTo>
                  <a:cubicBezTo>
                    <a:pt x="214316" y="176680"/>
                    <a:pt x="295278" y="140697"/>
                    <a:pt x="279403" y="143343"/>
                  </a:cubicBezTo>
                  <a:cubicBezTo>
                    <a:pt x="263528" y="145989"/>
                    <a:pt x="168278" y="160806"/>
                    <a:pt x="136528" y="168743"/>
                  </a:cubicBezTo>
                  <a:cubicBezTo>
                    <a:pt x="104778" y="176680"/>
                    <a:pt x="111657" y="201551"/>
                    <a:pt x="88903" y="190968"/>
                  </a:cubicBezTo>
                  <a:cubicBezTo>
                    <a:pt x="66149" y="180385"/>
                    <a:pt x="-526" y="110535"/>
                    <a:pt x="3" y="105243"/>
                  </a:cubicBezTo>
                  <a:cubicBezTo>
                    <a:pt x="532" y="99951"/>
                    <a:pt x="51861" y="155514"/>
                    <a:pt x="92078" y="159218"/>
                  </a:cubicBezTo>
                  <a:cubicBezTo>
                    <a:pt x="132295" y="162922"/>
                    <a:pt x="226486" y="133818"/>
                    <a:pt x="241303" y="127468"/>
                  </a:cubicBezTo>
                  <a:cubicBezTo>
                    <a:pt x="256120" y="121118"/>
                    <a:pt x="170924" y="124822"/>
                    <a:pt x="180978" y="121118"/>
                  </a:cubicBezTo>
                  <a:cubicBezTo>
                    <a:pt x="191032" y="117414"/>
                    <a:pt x="268820" y="122705"/>
                    <a:pt x="301628" y="105243"/>
                  </a:cubicBezTo>
                  <a:cubicBezTo>
                    <a:pt x="334436" y="87781"/>
                    <a:pt x="395820" y="-7470"/>
                    <a:pt x="384178" y="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7CF0F2E7-D03D-8597-9A48-83283A199338}"/>
                </a:ext>
              </a:extLst>
            </p:cNvPr>
            <p:cNvSpPr/>
            <p:nvPr/>
          </p:nvSpPr>
          <p:spPr>
            <a:xfrm>
              <a:off x="6297887" y="1980689"/>
              <a:ext cx="118849" cy="244449"/>
            </a:xfrm>
            <a:custGeom>
              <a:avLst/>
              <a:gdLst>
                <a:gd name="connsiteX0" fmla="*/ 118788 w 118849"/>
                <a:gd name="connsiteY0" fmla="*/ 511 h 244449"/>
                <a:gd name="connsiteX1" fmla="*/ 7663 w 118849"/>
                <a:gd name="connsiteY1" fmla="*/ 140211 h 244449"/>
                <a:gd name="connsiteX2" fmla="*/ 10838 w 118849"/>
                <a:gd name="connsiteY2" fmla="*/ 117986 h 244449"/>
                <a:gd name="connsiteX3" fmla="*/ 20363 w 118849"/>
                <a:gd name="connsiteY3" fmla="*/ 241811 h 244449"/>
                <a:gd name="connsiteX4" fmla="*/ 14013 w 118849"/>
                <a:gd name="connsiteY4" fmla="*/ 194186 h 244449"/>
                <a:gd name="connsiteX5" fmla="*/ 23538 w 118849"/>
                <a:gd name="connsiteY5" fmla="*/ 95761 h 244449"/>
                <a:gd name="connsiteX6" fmla="*/ 118788 w 118849"/>
                <a:gd name="connsiteY6" fmla="*/ 511 h 2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9" h="244449">
                  <a:moveTo>
                    <a:pt x="118788" y="511"/>
                  </a:moveTo>
                  <a:cubicBezTo>
                    <a:pt x="116142" y="7919"/>
                    <a:pt x="25655" y="120632"/>
                    <a:pt x="7663" y="140211"/>
                  </a:cubicBezTo>
                  <a:cubicBezTo>
                    <a:pt x="-10329" y="159790"/>
                    <a:pt x="8721" y="101053"/>
                    <a:pt x="10838" y="117986"/>
                  </a:cubicBezTo>
                  <a:cubicBezTo>
                    <a:pt x="12955" y="134919"/>
                    <a:pt x="19834" y="229111"/>
                    <a:pt x="20363" y="241811"/>
                  </a:cubicBezTo>
                  <a:cubicBezTo>
                    <a:pt x="20892" y="254511"/>
                    <a:pt x="13484" y="218528"/>
                    <a:pt x="14013" y="194186"/>
                  </a:cubicBezTo>
                  <a:cubicBezTo>
                    <a:pt x="14542" y="169844"/>
                    <a:pt x="9250" y="123278"/>
                    <a:pt x="23538" y="95761"/>
                  </a:cubicBezTo>
                  <a:cubicBezTo>
                    <a:pt x="37825" y="68244"/>
                    <a:pt x="121434" y="-6897"/>
                    <a:pt x="118788" y="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31CCBD24-1CE6-CEE9-CF45-8EA30D9E4B92}"/>
                </a:ext>
              </a:extLst>
            </p:cNvPr>
            <p:cNvSpPr/>
            <p:nvPr/>
          </p:nvSpPr>
          <p:spPr>
            <a:xfrm>
              <a:off x="7339170" y="1941713"/>
              <a:ext cx="227318" cy="224438"/>
            </a:xfrm>
            <a:custGeom>
              <a:avLst/>
              <a:gdLst>
                <a:gd name="connsiteX0" fmla="*/ 1430 w 227318"/>
                <a:gd name="connsiteY0" fmla="*/ 1387 h 224438"/>
                <a:gd name="connsiteX1" fmla="*/ 182405 w 227318"/>
                <a:gd name="connsiteY1" fmla="*/ 99812 h 224438"/>
                <a:gd name="connsiteX2" fmla="*/ 141130 w 227318"/>
                <a:gd name="connsiteY2" fmla="*/ 115687 h 224438"/>
                <a:gd name="connsiteX3" fmla="*/ 191930 w 227318"/>
                <a:gd name="connsiteY3" fmla="*/ 156962 h 224438"/>
                <a:gd name="connsiteX4" fmla="*/ 226855 w 227318"/>
                <a:gd name="connsiteY4" fmla="*/ 223637 h 224438"/>
                <a:gd name="connsiteX5" fmla="*/ 207805 w 227318"/>
                <a:gd name="connsiteY5" fmla="*/ 185537 h 224438"/>
                <a:gd name="connsiteX6" fmla="*/ 150655 w 227318"/>
                <a:gd name="connsiteY6" fmla="*/ 68062 h 224438"/>
                <a:gd name="connsiteX7" fmla="*/ 99855 w 227318"/>
                <a:gd name="connsiteY7" fmla="*/ 42662 h 224438"/>
                <a:gd name="connsiteX8" fmla="*/ 1430 w 227318"/>
                <a:gd name="connsiteY8" fmla="*/ 1387 h 22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18" h="224438">
                  <a:moveTo>
                    <a:pt x="1430" y="1387"/>
                  </a:moveTo>
                  <a:cubicBezTo>
                    <a:pt x="15188" y="10912"/>
                    <a:pt x="159122" y="80762"/>
                    <a:pt x="182405" y="99812"/>
                  </a:cubicBezTo>
                  <a:cubicBezTo>
                    <a:pt x="205688" y="118862"/>
                    <a:pt x="139543" y="106162"/>
                    <a:pt x="141130" y="115687"/>
                  </a:cubicBezTo>
                  <a:cubicBezTo>
                    <a:pt x="142718" y="125212"/>
                    <a:pt x="177642" y="138970"/>
                    <a:pt x="191930" y="156962"/>
                  </a:cubicBezTo>
                  <a:cubicBezTo>
                    <a:pt x="206218" y="174954"/>
                    <a:pt x="226855" y="223637"/>
                    <a:pt x="226855" y="223637"/>
                  </a:cubicBezTo>
                  <a:cubicBezTo>
                    <a:pt x="229501" y="228399"/>
                    <a:pt x="220505" y="211466"/>
                    <a:pt x="207805" y="185537"/>
                  </a:cubicBezTo>
                  <a:cubicBezTo>
                    <a:pt x="195105" y="159608"/>
                    <a:pt x="168647" y="91875"/>
                    <a:pt x="150655" y="68062"/>
                  </a:cubicBezTo>
                  <a:cubicBezTo>
                    <a:pt x="132663" y="44250"/>
                    <a:pt x="122609" y="51129"/>
                    <a:pt x="99855" y="42662"/>
                  </a:cubicBezTo>
                  <a:cubicBezTo>
                    <a:pt x="77101" y="34195"/>
                    <a:pt x="-12328" y="-8138"/>
                    <a:pt x="1430" y="1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3B19EE76-AB23-71F1-9900-FB84A464B4A1}"/>
                </a:ext>
              </a:extLst>
            </p:cNvPr>
            <p:cNvSpPr/>
            <p:nvPr/>
          </p:nvSpPr>
          <p:spPr>
            <a:xfrm>
              <a:off x="7077848" y="1949145"/>
              <a:ext cx="202744" cy="168771"/>
            </a:xfrm>
            <a:custGeom>
              <a:avLst/>
              <a:gdLst>
                <a:gd name="connsiteX0" fmla="*/ 202427 w 202744"/>
                <a:gd name="connsiteY0" fmla="*/ 305 h 168771"/>
                <a:gd name="connsiteX1" fmla="*/ 18277 w 202744"/>
                <a:gd name="connsiteY1" fmla="*/ 98730 h 168771"/>
                <a:gd name="connsiteX2" fmla="*/ 5577 w 202744"/>
                <a:gd name="connsiteY2" fmla="*/ 168580 h 168771"/>
                <a:gd name="connsiteX3" fmla="*/ 8752 w 202744"/>
                <a:gd name="connsiteY3" fmla="*/ 117780 h 168771"/>
                <a:gd name="connsiteX4" fmla="*/ 37327 w 202744"/>
                <a:gd name="connsiteY4" fmla="*/ 66980 h 168771"/>
                <a:gd name="connsiteX5" fmla="*/ 62727 w 202744"/>
                <a:gd name="connsiteY5" fmla="*/ 66980 h 168771"/>
                <a:gd name="connsiteX6" fmla="*/ 202427 w 202744"/>
                <a:gd name="connsiteY6" fmla="*/ 305 h 16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44" h="168771">
                  <a:moveTo>
                    <a:pt x="202427" y="305"/>
                  </a:moveTo>
                  <a:cubicBezTo>
                    <a:pt x="195019" y="5597"/>
                    <a:pt x="51085" y="70684"/>
                    <a:pt x="18277" y="98730"/>
                  </a:cubicBezTo>
                  <a:cubicBezTo>
                    <a:pt x="-14531" y="126776"/>
                    <a:pt x="7164" y="165405"/>
                    <a:pt x="5577" y="168580"/>
                  </a:cubicBezTo>
                  <a:cubicBezTo>
                    <a:pt x="3990" y="171755"/>
                    <a:pt x="3460" y="134713"/>
                    <a:pt x="8752" y="117780"/>
                  </a:cubicBezTo>
                  <a:cubicBezTo>
                    <a:pt x="14044" y="100847"/>
                    <a:pt x="28331" y="75447"/>
                    <a:pt x="37327" y="66980"/>
                  </a:cubicBezTo>
                  <a:cubicBezTo>
                    <a:pt x="46323" y="58513"/>
                    <a:pt x="39973" y="73859"/>
                    <a:pt x="62727" y="66980"/>
                  </a:cubicBezTo>
                  <a:cubicBezTo>
                    <a:pt x="85481" y="60101"/>
                    <a:pt x="209835" y="-4987"/>
                    <a:pt x="202427" y="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171F869F-B1C8-E7B9-1022-B96DB41EE55A}"/>
                </a:ext>
              </a:extLst>
            </p:cNvPr>
            <p:cNvSpPr/>
            <p:nvPr/>
          </p:nvSpPr>
          <p:spPr>
            <a:xfrm>
              <a:off x="6397268" y="2259808"/>
              <a:ext cx="227464" cy="67493"/>
            </a:xfrm>
            <a:custGeom>
              <a:avLst/>
              <a:gdLst>
                <a:gd name="connsiteX0" fmla="*/ 357 w 227464"/>
                <a:gd name="connsiteY0" fmla="*/ 67467 h 67493"/>
                <a:gd name="connsiteX1" fmla="*/ 165457 w 227464"/>
                <a:gd name="connsiteY1" fmla="*/ 35717 h 67493"/>
                <a:gd name="connsiteX2" fmla="*/ 121007 w 227464"/>
                <a:gd name="connsiteY2" fmla="*/ 54767 h 67493"/>
                <a:gd name="connsiteX3" fmla="*/ 225782 w 227464"/>
                <a:gd name="connsiteY3" fmla="*/ 792 h 67493"/>
                <a:gd name="connsiteX4" fmla="*/ 181332 w 227464"/>
                <a:gd name="connsiteY4" fmla="*/ 23017 h 67493"/>
                <a:gd name="connsiteX5" fmla="*/ 124182 w 227464"/>
                <a:gd name="connsiteY5" fmla="*/ 29367 h 67493"/>
                <a:gd name="connsiteX6" fmla="*/ 357 w 227464"/>
                <a:gd name="connsiteY6" fmla="*/ 67467 h 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4" h="67493">
                  <a:moveTo>
                    <a:pt x="357" y="67467"/>
                  </a:moveTo>
                  <a:cubicBezTo>
                    <a:pt x="7236" y="68525"/>
                    <a:pt x="145349" y="37834"/>
                    <a:pt x="165457" y="35717"/>
                  </a:cubicBezTo>
                  <a:cubicBezTo>
                    <a:pt x="185565" y="33600"/>
                    <a:pt x="110953" y="60588"/>
                    <a:pt x="121007" y="54767"/>
                  </a:cubicBezTo>
                  <a:cubicBezTo>
                    <a:pt x="131061" y="48946"/>
                    <a:pt x="215728" y="6084"/>
                    <a:pt x="225782" y="792"/>
                  </a:cubicBezTo>
                  <a:cubicBezTo>
                    <a:pt x="235836" y="-4500"/>
                    <a:pt x="198265" y="18255"/>
                    <a:pt x="181332" y="23017"/>
                  </a:cubicBezTo>
                  <a:cubicBezTo>
                    <a:pt x="164399" y="27779"/>
                    <a:pt x="160694" y="19313"/>
                    <a:pt x="124182" y="29367"/>
                  </a:cubicBezTo>
                  <a:cubicBezTo>
                    <a:pt x="87670" y="39421"/>
                    <a:pt x="-6522" y="66409"/>
                    <a:pt x="357" y="674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076AF28D-E055-78F0-7399-A261BFA44D7A}"/>
                </a:ext>
              </a:extLst>
            </p:cNvPr>
            <p:cNvSpPr/>
            <p:nvPr/>
          </p:nvSpPr>
          <p:spPr>
            <a:xfrm>
              <a:off x="7111760" y="2259725"/>
              <a:ext cx="293967" cy="60733"/>
            </a:xfrm>
            <a:custGeom>
              <a:avLst/>
              <a:gdLst>
                <a:gd name="connsiteX0" fmla="*/ 240 w 293967"/>
                <a:gd name="connsiteY0" fmla="*/ 875 h 60733"/>
                <a:gd name="connsiteX1" fmla="*/ 155815 w 293967"/>
                <a:gd name="connsiteY1" fmla="*/ 54850 h 60733"/>
                <a:gd name="connsiteX2" fmla="*/ 79615 w 293967"/>
                <a:gd name="connsiteY2" fmla="*/ 54850 h 60733"/>
                <a:gd name="connsiteX3" fmla="*/ 292340 w 293967"/>
                <a:gd name="connsiteY3" fmla="*/ 58025 h 60733"/>
                <a:gd name="connsiteX4" fmla="*/ 174865 w 293967"/>
                <a:gd name="connsiteY4" fmla="*/ 58025 h 60733"/>
                <a:gd name="connsiteX5" fmla="*/ 120890 w 293967"/>
                <a:gd name="connsiteY5" fmla="*/ 23100 h 60733"/>
                <a:gd name="connsiteX6" fmla="*/ 240 w 293967"/>
                <a:gd name="connsiteY6" fmla="*/ 875 h 6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967" h="60733">
                  <a:moveTo>
                    <a:pt x="240" y="875"/>
                  </a:moveTo>
                  <a:cubicBezTo>
                    <a:pt x="6061" y="6167"/>
                    <a:pt x="142586" y="45854"/>
                    <a:pt x="155815" y="54850"/>
                  </a:cubicBezTo>
                  <a:cubicBezTo>
                    <a:pt x="169044" y="63846"/>
                    <a:pt x="79615" y="54850"/>
                    <a:pt x="79615" y="54850"/>
                  </a:cubicBezTo>
                  <a:lnTo>
                    <a:pt x="292340" y="58025"/>
                  </a:lnTo>
                  <a:cubicBezTo>
                    <a:pt x="308215" y="58554"/>
                    <a:pt x="203440" y="63846"/>
                    <a:pt x="174865" y="58025"/>
                  </a:cubicBezTo>
                  <a:cubicBezTo>
                    <a:pt x="146290" y="52204"/>
                    <a:pt x="145761" y="30508"/>
                    <a:pt x="120890" y="23100"/>
                  </a:cubicBezTo>
                  <a:cubicBezTo>
                    <a:pt x="96019" y="15692"/>
                    <a:pt x="-5581" y="-4417"/>
                    <a:pt x="240" y="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02D82436-0386-D075-1721-17BAD1EC9FAB}"/>
                </a:ext>
              </a:extLst>
            </p:cNvPr>
            <p:cNvSpPr/>
            <p:nvPr/>
          </p:nvSpPr>
          <p:spPr>
            <a:xfrm>
              <a:off x="6613370" y="1530349"/>
              <a:ext cx="139928" cy="308457"/>
            </a:xfrm>
            <a:custGeom>
              <a:avLst/>
              <a:gdLst>
                <a:gd name="connsiteX0" fmla="*/ 139855 w 139928"/>
                <a:gd name="connsiteY0" fmla="*/ 1 h 308457"/>
                <a:gd name="connsiteX1" fmla="*/ 25555 w 139928"/>
                <a:gd name="connsiteY1" fmla="*/ 180976 h 308457"/>
                <a:gd name="connsiteX2" fmla="*/ 38255 w 139928"/>
                <a:gd name="connsiteY2" fmla="*/ 307976 h 308457"/>
                <a:gd name="connsiteX3" fmla="*/ 31905 w 139928"/>
                <a:gd name="connsiteY3" fmla="*/ 222251 h 308457"/>
                <a:gd name="connsiteX4" fmla="*/ 16030 w 139928"/>
                <a:gd name="connsiteY4" fmla="*/ 165101 h 308457"/>
                <a:gd name="connsiteX5" fmla="*/ 6505 w 139928"/>
                <a:gd name="connsiteY5" fmla="*/ 184151 h 308457"/>
                <a:gd name="connsiteX6" fmla="*/ 139855 w 139928"/>
                <a:gd name="connsiteY6" fmla="*/ 1 h 30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28" h="308457">
                  <a:moveTo>
                    <a:pt x="139855" y="1"/>
                  </a:moveTo>
                  <a:cubicBezTo>
                    <a:pt x="143030" y="-528"/>
                    <a:pt x="42488" y="129647"/>
                    <a:pt x="25555" y="180976"/>
                  </a:cubicBezTo>
                  <a:cubicBezTo>
                    <a:pt x="8622" y="232305"/>
                    <a:pt x="37197" y="301097"/>
                    <a:pt x="38255" y="307976"/>
                  </a:cubicBezTo>
                  <a:cubicBezTo>
                    <a:pt x="39313" y="314855"/>
                    <a:pt x="35609" y="246064"/>
                    <a:pt x="31905" y="222251"/>
                  </a:cubicBezTo>
                  <a:cubicBezTo>
                    <a:pt x="28201" y="198439"/>
                    <a:pt x="20263" y="171451"/>
                    <a:pt x="16030" y="165101"/>
                  </a:cubicBezTo>
                  <a:cubicBezTo>
                    <a:pt x="11797" y="158751"/>
                    <a:pt x="-10958" y="209551"/>
                    <a:pt x="6505" y="184151"/>
                  </a:cubicBezTo>
                  <a:cubicBezTo>
                    <a:pt x="23968" y="158751"/>
                    <a:pt x="136680" y="530"/>
                    <a:pt x="1398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8EF4114E-544E-236B-B928-42FF735BBD1B}"/>
                </a:ext>
              </a:extLst>
            </p:cNvPr>
            <p:cNvSpPr/>
            <p:nvPr/>
          </p:nvSpPr>
          <p:spPr>
            <a:xfrm>
              <a:off x="6895577" y="1501974"/>
              <a:ext cx="136636" cy="418935"/>
            </a:xfrm>
            <a:custGeom>
              <a:avLst/>
              <a:gdLst>
                <a:gd name="connsiteX0" fmla="*/ 523 w 136636"/>
                <a:gd name="connsiteY0" fmla="*/ 2976 h 418935"/>
                <a:gd name="connsiteX1" fmla="*/ 108473 w 136636"/>
                <a:gd name="connsiteY1" fmla="*/ 310951 h 418935"/>
                <a:gd name="connsiteX2" fmla="*/ 95773 w 136636"/>
                <a:gd name="connsiteY2" fmla="*/ 349051 h 418935"/>
                <a:gd name="connsiteX3" fmla="*/ 13223 w 136636"/>
                <a:gd name="connsiteY3" fmla="*/ 418901 h 418935"/>
                <a:gd name="connsiteX4" fmla="*/ 114823 w 136636"/>
                <a:gd name="connsiteY4" fmla="*/ 339526 h 418935"/>
                <a:gd name="connsiteX5" fmla="*/ 133873 w 136636"/>
                <a:gd name="connsiteY5" fmla="*/ 333176 h 418935"/>
                <a:gd name="connsiteX6" fmla="*/ 73548 w 136636"/>
                <a:gd name="connsiteY6" fmla="*/ 228401 h 418935"/>
                <a:gd name="connsiteX7" fmla="*/ 76723 w 136636"/>
                <a:gd name="connsiteY7" fmla="*/ 234751 h 418935"/>
                <a:gd name="connsiteX8" fmla="*/ 67198 w 136636"/>
                <a:gd name="connsiteY8" fmla="*/ 158551 h 418935"/>
                <a:gd name="connsiteX9" fmla="*/ 523 w 136636"/>
                <a:gd name="connsiteY9" fmla="*/ 2976 h 4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36" h="418935">
                  <a:moveTo>
                    <a:pt x="523" y="2976"/>
                  </a:moveTo>
                  <a:cubicBezTo>
                    <a:pt x="7402" y="28376"/>
                    <a:pt x="92598" y="253272"/>
                    <a:pt x="108473" y="310951"/>
                  </a:cubicBezTo>
                  <a:cubicBezTo>
                    <a:pt x="124348" y="368630"/>
                    <a:pt x="111648" y="331059"/>
                    <a:pt x="95773" y="349051"/>
                  </a:cubicBezTo>
                  <a:cubicBezTo>
                    <a:pt x="79898" y="367043"/>
                    <a:pt x="10048" y="420488"/>
                    <a:pt x="13223" y="418901"/>
                  </a:cubicBezTo>
                  <a:cubicBezTo>
                    <a:pt x="16398" y="417314"/>
                    <a:pt x="94715" y="353813"/>
                    <a:pt x="114823" y="339526"/>
                  </a:cubicBezTo>
                  <a:cubicBezTo>
                    <a:pt x="134931" y="325239"/>
                    <a:pt x="140752" y="351697"/>
                    <a:pt x="133873" y="333176"/>
                  </a:cubicBezTo>
                  <a:cubicBezTo>
                    <a:pt x="126994" y="314655"/>
                    <a:pt x="83073" y="244805"/>
                    <a:pt x="73548" y="228401"/>
                  </a:cubicBezTo>
                  <a:cubicBezTo>
                    <a:pt x="64023" y="211997"/>
                    <a:pt x="77781" y="246393"/>
                    <a:pt x="76723" y="234751"/>
                  </a:cubicBezTo>
                  <a:cubicBezTo>
                    <a:pt x="75665" y="223109"/>
                    <a:pt x="77781" y="195063"/>
                    <a:pt x="67198" y="158551"/>
                  </a:cubicBezTo>
                  <a:cubicBezTo>
                    <a:pt x="56615" y="122039"/>
                    <a:pt x="-6356" y="-22424"/>
                    <a:pt x="523" y="2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087CB08D-0DC2-2AB8-017B-0D8A7D66565B}"/>
                </a:ext>
              </a:extLst>
            </p:cNvPr>
            <p:cNvSpPr/>
            <p:nvPr/>
          </p:nvSpPr>
          <p:spPr>
            <a:xfrm>
              <a:off x="7070705" y="1661430"/>
              <a:ext cx="338068" cy="72120"/>
            </a:xfrm>
            <a:custGeom>
              <a:avLst/>
              <a:gdLst>
                <a:gd name="connsiteX0" fmla="*/ 20 w 338068"/>
                <a:gd name="connsiteY0" fmla="*/ 72120 h 72120"/>
                <a:gd name="connsiteX1" fmla="*/ 212745 w 338068"/>
                <a:gd name="connsiteY1" fmla="*/ 5445 h 72120"/>
                <a:gd name="connsiteX2" fmla="*/ 336570 w 338068"/>
                <a:gd name="connsiteY2" fmla="*/ 37195 h 72120"/>
                <a:gd name="connsiteX3" fmla="*/ 276245 w 338068"/>
                <a:gd name="connsiteY3" fmla="*/ 5445 h 72120"/>
                <a:gd name="connsiteX4" fmla="*/ 200045 w 338068"/>
                <a:gd name="connsiteY4" fmla="*/ 5445 h 72120"/>
                <a:gd name="connsiteX5" fmla="*/ 20 w 338068"/>
                <a:gd name="connsiteY5" fmla="*/ 72120 h 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068" h="72120">
                  <a:moveTo>
                    <a:pt x="20" y="72120"/>
                  </a:moveTo>
                  <a:cubicBezTo>
                    <a:pt x="2137" y="72120"/>
                    <a:pt x="156653" y="11266"/>
                    <a:pt x="212745" y="5445"/>
                  </a:cubicBezTo>
                  <a:cubicBezTo>
                    <a:pt x="268837" y="-376"/>
                    <a:pt x="325987" y="37195"/>
                    <a:pt x="336570" y="37195"/>
                  </a:cubicBezTo>
                  <a:cubicBezTo>
                    <a:pt x="347153" y="37195"/>
                    <a:pt x="298999" y="10737"/>
                    <a:pt x="276245" y="5445"/>
                  </a:cubicBezTo>
                  <a:cubicBezTo>
                    <a:pt x="253491" y="153"/>
                    <a:pt x="243437" y="-3551"/>
                    <a:pt x="200045" y="5445"/>
                  </a:cubicBezTo>
                  <a:cubicBezTo>
                    <a:pt x="156653" y="14441"/>
                    <a:pt x="-2097" y="72120"/>
                    <a:pt x="20" y="72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27103442-DEA8-6A2E-906B-42718961EA10}"/>
                </a:ext>
              </a:extLst>
            </p:cNvPr>
            <p:cNvSpPr/>
            <p:nvPr/>
          </p:nvSpPr>
          <p:spPr>
            <a:xfrm>
              <a:off x="6525547" y="853329"/>
              <a:ext cx="1074370" cy="454889"/>
            </a:xfrm>
            <a:custGeom>
              <a:avLst/>
              <a:gdLst>
                <a:gd name="connsiteX0" fmla="*/ 2253 w 1074370"/>
                <a:gd name="connsiteY0" fmla="*/ 454771 h 454889"/>
                <a:gd name="connsiteX1" fmla="*/ 497553 w 1074370"/>
                <a:gd name="connsiteY1" fmla="*/ 242046 h 454889"/>
                <a:gd name="connsiteX2" fmla="*/ 392778 w 1074370"/>
                <a:gd name="connsiteY2" fmla="*/ 222996 h 454889"/>
                <a:gd name="connsiteX3" fmla="*/ 624553 w 1074370"/>
                <a:gd name="connsiteY3" fmla="*/ 130921 h 454889"/>
                <a:gd name="connsiteX4" fmla="*/ 513428 w 1074370"/>
                <a:gd name="connsiteY4" fmla="*/ 76946 h 454889"/>
                <a:gd name="connsiteX5" fmla="*/ 916653 w 1074370"/>
                <a:gd name="connsiteY5" fmla="*/ 3921 h 454889"/>
                <a:gd name="connsiteX6" fmla="*/ 1069053 w 1074370"/>
                <a:gd name="connsiteY6" fmla="*/ 10271 h 454889"/>
                <a:gd name="connsiteX7" fmla="*/ 976978 w 1074370"/>
                <a:gd name="connsiteY7" fmla="*/ 13446 h 454889"/>
                <a:gd name="connsiteX8" fmla="*/ 411828 w 1074370"/>
                <a:gd name="connsiteY8" fmla="*/ 76946 h 454889"/>
                <a:gd name="connsiteX9" fmla="*/ 548353 w 1074370"/>
                <a:gd name="connsiteY9" fmla="*/ 89646 h 454889"/>
                <a:gd name="connsiteX10" fmla="*/ 424528 w 1074370"/>
                <a:gd name="connsiteY10" fmla="*/ 184896 h 454889"/>
                <a:gd name="connsiteX11" fmla="*/ 589628 w 1074370"/>
                <a:gd name="connsiteY11" fmla="*/ 235696 h 454889"/>
                <a:gd name="connsiteX12" fmla="*/ 268953 w 1074370"/>
                <a:gd name="connsiteY12" fmla="*/ 346821 h 454889"/>
                <a:gd name="connsiteX13" fmla="*/ 164178 w 1074370"/>
                <a:gd name="connsiteY13" fmla="*/ 362696 h 454889"/>
                <a:gd name="connsiteX14" fmla="*/ 307053 w 1074370"/>
                <a:gd name="connsiteY14" fmla="*/ 273796 h 454889"/>
                <a:gd name="connsiteX15" fmla="*/ 2253 w 1074370"/>
                <a:gd name="connsiteY15" fmla="*/ 454771 h 45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4370" h="454889">
                  <a:moveTo>
                    <a:pt x="2253" y="454771"/>
                  </a:moveTo>
                  <a:cubicBezTo>
                    <a:pt x="34003" y="449479"/>
                    <a:pt x="432466" y="280675"/>
                    <a:pt x="497553" y="242046"/>
                  </a:cubicBezTo>
                  <a:cubicBezTo>
                    <a:pt x="562640" y="203417"/>
                    <a:pt x="371611" y="241517"/>
                    <a:pt x="392778" y="222996"/>
                  </a:cubicBezTo>
                  <a:cubicBezTo>
                    <a:pt x="413945" y="204475"/>
                    <a:pt x="604445" y="155263"/>
                    <a:pt x="624553" y="130921"/>
                  </a:cubicBezTo>
                  <a:cubicBezTo>
                    <a:pt x="644661" y="106579"/>
                    <a:pt x="464745" y="98113"/>
                    <a:pt x="513428" y="76946"/>
                  </a:cubicBezTo>
                  <a:cubicBezTo>
                    <a:pt x="562111" y="55779"/>
                    <a:pt x="824049" y="15033"/>
                    <a:pt x="916653" y="3921"/>
                  </a:cubicBezTo>
                  <a:cubicBezTo>
                    <a:pt x="1009257" y="-7192"/>
                    <a:pt x="1058999" y="8684"/>
                    <a:pt x="1069053" y="10271"/>
                  </a:cubicBezTo>
                  <a:cubicBezTo>
                    <a:pt x="1079107" y="11858"/>
                    <a:pt x="1086516" y="2333"/>
                    <a:pt x="976978" y="13446"/>
                  </a:cubicBezTo>
                  <a:cubicBezTo>
                    <a:pt x="867441" y="24558"/>
                    <a:pt x="483265" y="64246"/>
                    <a:pt x="411828" y="76946"/>
                  </a:cubicBezTo>
                  <a:cubicBezTo>
                    <a:pt x="340391" y="89646"/>
                    <a:pt x="546236" y="71654"/>
                    <a:pt x="548353" y="89646"/>
                  </a:cubicBezTo>
                  <a:cubicBezTo>
                    <a:pt x="550470" y="107638"/>
                    <a:pt x="417649" y="160554"/>
                    <a:pt x="424528" y="184896"/>
                  </a:cubicBezTo>
                  <a:cubicBezTo>
                    <a:pt x="431407" y="209238"/>
                    <a:pt x="615557" y="208709"/>
                    <a:pt x="589628" y="235696"/>
                  </a:cubicBezTo>
                  <a:cubicBezTo>
                    <a:pt x="563699" y="262683"/>
                    <a:pt x="339861" y="325654"/>
                    <a:pt x="268953" y="346821"/>
                  </a:cubicBezTo>
                  <a:cubicBezTo>
                    <a:pt x="198045" y="367988"/>
                    <a:pt x="157828" y="374867"/>
                    <a:pt x="164178" y="362696"/>
                  </a:cubicBezTo>
                  <a:cubicBezTo>
                    <a:pt x="170528" y="350525"/>
                    <a:pt x="329807" y="261096"/>
                    <a:pt x="307053" y="273796"/>
                  </a:cubicBezTo>
                  <a:cubicBezTo>
                    <a:pt x="284299" y="286496"/>
                    <a:pt x="-29497" y="460063"/>
                    <a:pt x="2253" y="454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4D9FA480-EB15-2A95-5B63-1EED377E181F}"/>
                </a:ext>
              </a:extLst>
            </p:cNvPr>
            <p:cNvSpPr/>
            <p:nvPr/>
          </p:nvSpPr>
          <p:spPr>
            <a:xfrm>
              <a:off x="6143597" y="939776"/>
              <a:ext cx="771555" cy="781148"/>
            </a:xfrm>
            <a:custGeom>
              <a:avLst/>
              <a:gdLst>
                <a:gd name="connsiteX0" fmla="*/ 771553 w 771555"/>
                <a:gd name="connsiteY0" fmla="*/ 24 h 781148"/>
                <a:gd name="connsiteX1" fmla="*/ 368328 w 771555"/>
                <a:gd name="connsiteY1" fmla="*/ 155599 h 781148"/>
                <a:gd name="connsiteX2" fmla="*/ 501678 w 771555"/>
                <a:gd name="connsiteY2" fmla="*/ 133374 h 781148"/>
                <a:gd name="connsiteX3" fmla="*/ 339753 w 771555"/>
                <a:gd name="connsiteY3" fmla="*/ 225449 h 781148"/>
                <a:gd name="connsiteX4" fmla="*/ 212753 w 771555"/>
                <a:gd name="connsiteY4" fmla="*/ 285774 h 781148"/>
                <a:gd name="connsiteX5" fmla="*/ 282603 w 771555"/>
                <a:gd name="connsiteY5" fmla="*/ 263549 h 781148"/>
                <a:gd name="connsiteX6" fmla="*/ 155603 w 771555"/>
                <a:gd name="connsiteY6" fmla="*/ 365149 h 781148"/>
                <a:gd name="connsiteX7" fmla="*/ 120678 w 771555"/>
                <a:gd name="connsiteY7" fmla="*/ 558824 h 781148"/>
                <a:gd name="connsiteX8" fmla="*/ 152428 w 771555"/>
                <a:gd name="connsiteY8" fmla="*/ 444524 h 781148"/>
                <a:gd name="connsiteX9" fmla="*/ 107978 w 771555"/>
                <a:gd name="connsiteY9" fmla="*/ 593749 h 781148"/>
                <a:gd name="connsiteX10" fmla="*/ 28 w 771555"/>
                <a:gd name="connsiteY10" fmla="*/ 781074 h 781148"/>
                <a:gd name="connsiteX11" fmla="*/ 98453 w 771555"/>
                <a:gd name="connsiteY11" fmla="*/ 571524 h 781148"/>
                <a:gd name="connsiteX12" fmla="*/ 209578 w 771555"/>
                <a:gd name="connsiteY12" fmla="*/ 327049 h 781148"/>
                <a:gd name="connsiteX13" fmla="*/ 187353 w 771555"/>
                <a:gd name="connsiteY13" fmla="*/ 361974 h 781148"/>
                <a:gd name="connsiteX14" fmla="*/ 403253 w 771555"/>
                <a:gd name="connsiteY14" fmla="*/ 165124 h 781148"/>
                <a:gd name="connsiteX15" fmla="*/ 374678 w 771555"/>
                <a:gd name="connsiteY15" fmla="*/ 168299 h 781148"/>
                <a:gd name="connsiteX16" fmla="*/ 771553 w 771555"/>
                <a:gd name="connsiteY16" fmla="*/ 24 h 78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1555" h="781148">
                  <a:moveTo>
                    <a:pt x="771553" y="24"/>
                  </a:moveTo>
                  <a:cubicBezTo>
                    <a:pt x="770495" y="-2093"/>
                    <a:pt x="413307" y="133374"/>
                    <a:pt x="368328" y="155599"/>
                  </a:cubicBezTo>
                  <a:cubicBezTo>
                    <a:pt x="323349" y="177824"/>
                    <a:pt x="506440" y="121732"/>
                    <a:pt x="501678" y="133374"/>
                  </a:cubicBezTo>
                  <a:cubicBezTo>
                    <a:pt x="496916" y="145016"/>
                    <a:pt x="387907" y="200049"/>
                    <a:pt x="339753" y="225449"/>
                  </a:cubicBezTo>
                  <a:cubicBezTo>
                    <a:pt x="291599" y="250849"/>
                    <a:pt x="222278" y="279424"/>
                    <a:pt x="212753" y="285774"/>
                  </a:cubicBezTo>
                  <a:cubicBezTo>
                    <a:pt x="203228" y="292124"/>
                    <a:pt x="292128" y="250320"/>
                    <a:pt x="282603" y="263549"/>
                  </a:cubicBezTo>
                  <a:cubicBezTo>
                    <a:pt x="273078" y="276778"/>
                    <a:pt x="182590" y="315937"/>
                    <a:pt x="155603" y="365149"/>
                  </a:cubicBezTo>
                  <a:cubicBezTo>
                    <a:pt x="128616" y="414361"/>
                    <a:pt x="121207" y="545595"/>
                    <a:pt x="120678" y="558824"/>
                  </a:cubicBezTo>
                  <a:cubicBezTo>
                    <a:pt x="120149" y="572053"/>
                    <a:pt x="154545" y="438703"/>
                    <a:pt x="152428" y="444524"/>
                  </a:cubicBezTo>
                  <a:cubicBezTo>
                    <a:pt x="150311" y="450345"/>
                    <a:pt x="133378" y="537657"/>
                    <a:pt x="107978" y="593749"/>
                  </a:cubicBezTo>
                  <a:cubicBezTo>
                    <a:pt x="82578" y="649841"/>
                    <a:pt x="1615" y="784778"/>
                    <a:pt x="28" y="781074"/>
                  </a:cubicBezTo>
                  <a:cubicBezTo>
                    <a:pt x="-1559" y="777370"/>
                    <a:pt x="63528" y="647195"/>
                    <a:pt x="98453" y="571524"/>
                  </a:cubicBezTo>
                  <a:cubicBezTo>
                    <a:pt x="133378" y="495853"/>
                    <a:pt x="194761" y="361974"/>
                    <a:pt x="209578" y="327049"/>
                  </a:cubicBezTo>
                  <a:cubicBezTo>
                    <a:pt x="224395" y="292124"/>
                    <a:pt x="155074" y="388961"/>
                    <a:pt x="187353" y="361974"/>
                  </a:cubicBezTo>
                  <a:cubicBezTo>
                    <a:pt x="219632" y="334987"/>
                    <a:pt x="372032" y="197403"/>
                    <a:pt x="403253" y="165124"/>
                  </a:cubicBezTo>
                  <a:cubicBezTo>
                    <a:pt x="434474" y="132845"/>
                    <a:pt x="319645" y="193170"/>
                    <a:pt x="374678" y="168299"/>
                  </a:cubicBezTo>
                  <a:cubicBezTo>
                    <a:pt x="429711" y="143428"/>
                    <a:pt x="772611" y="2141"/>
                    <a:pt x="771553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106EC3D0-B478-AAE8-0060-A3DC5D90A326}"/>
                </a:ext>
              </a:extLst>
            </p:cNvPr>
            <p:cNvSpPr/>
            <p:nvPr/>
          </p:nvSpPr>
          <p:spPr>
            <a:xfrm>
              <a:off x="6308426" y="1202659"/>
              <a:ext cx="384603" cy="483267"/>
            </a:xfrm>
            <a:custGeom>
              <a:avLst/>
              <a:gdLst>
                <a:gd name="connsiteX0" fmla="*/ 384474 w 384603"/>
                <a:gd name="connsiteY0" fmla="*/ 666 h 483267"/>
                <a:gd name="connsiteX1" fmla="*/ 86024 w 384603"/>
                <a:gd name="connsiteY1" fmla="*/ 102266 h 483267"/>
                <a:gd name="connsiteX2" fmla="*/ 178099 w 384603"/>
                <a:gd name="connsiteY2" fmla="*/ 89566 h 483267"/>
                <a:gd name="connsiteX3" fmla="*/ 79674 w 384603"/>
                <a:gd name="connsiteY3" fmla="*/ 222916 h 483267"/>
                <a:gd name="connsiteX4" fmla="*/ 124124 w 384603"/>
                <a:gd name="connsiteY4" fmla="*/ 156241 h 483267"/>
                <a:gd name="connsiteX5" fmla="*/ 6649 w 384603"/>
                <a:gd name="connsiteY5" fmla="*/ 276891 h 483267"/>
                <a:gd name="connsiteX6" fmla="*/ 16174 w 384603"/>
                <a:gd name="connsiteY6" fmla="*/ 419766 h 483267"/>
                <a:gd name="connsiteX7" fmla="*/ 28874 w 384603"/>
                <a:gd name="connsiteY7" fmla="*/ 261016 h 483267"/>
                <a:gd name="connsiteX8" fmla="*/ 32049 w 384603"/>
                <a:gd name="connsiteY8" fmla="*/ 483266 h 483267"/>
                <a:gd name="connsiteX9" fmla="*/ 73324 w 384603"/>
                <a:gd name="connsiteY9" fmla="*/ 264191 h 483267"/>
                <a:gd name="connsiteX10" fmla="*/ 136824 w 384603"/>
                <a:gd name="connsiteY10" fmla="*/ 64166 h 483267"/>
                <a:gd name="connsiteX11" fmla="*/ 124124 w 384603"/>
                <a:gd name="connsiteY11" fmla="*/ 57816 h 483267"/>
                <a:gd name="connsiteX12" fmla="*/ 384474 w 384603"/>
                <a:gd name="connsiteY12" fmla="*/ 666 h 48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603" h="483267">
                  <a:moveTo>
                    <a:pt x="384474" y="666"/>
                  </a:moveTo>
                  <a:cubicBezTo>
                    <a:pt x="378124" y="8074"/>
                    <a:pt x="120420" y="87449"/>
                    <a:pt x="86024" y="102266"/>
                  </a:cubicBezTo>
                  <a:cubicBezTo>
                    <a:pt x="51628" y="117083"/>
                    <a:pt x="179157" y="69458"/>
                    <a:pt x="178099" y="89566"/>
                  </a:cubicBezTo>
                  <a:cubicBezTo>
                    <a:pt x="177041" y="109674"/>
                    <a:pt x="88670" y="211804"/>
                    <a:pt x="79674" y="222916"/>
                  </a:cubicBezTo>
                  <a:cubicBezTo>
                    <a:pt x="70678" y="234028"/>
                    <a:pt x="136295" y="147245"/>
                    <a:pt x="124124" y="156241"/>
                  </a:cubicBezTo>
                  <a:cubicBezTo>
                    <a:pt x="111953" y="165237"/>
                    <a:pt x="24641" y="232970"/>
                    <a:pt x="6649" y="276891"/>
                  </a:cubicBezTo>
                  <a:cubicBezTo>
                    <a:pt x="-11343" y="320812"/>
                    <a:pt x="12470" y="422412"/>
                    <a:pt x="16174" y="419766"/>
                  </a:cubicBezTo>
                  <a:cubicBezTo>
                    <a:pt x="19878" y="417120"/>
                    <a:pt x="26228" y="250433"/>
                    <a:pt x="28874" y="261016"/>
                  </a:cubicBezTo>
                  <a:cubicBezTo>
                    <a:pt x="31520" y="271599"/>
                    <a:pt x="24641" y="482737"/>
                    <a:pt x="32049" y="483266"/>
                  </a:cubicBezTo>
                  <a:cubicBezTo>
                    <a:pt x="39457" y="483795"/>
                    <a:pt x="55862" y="334041"/>
                    <a:pt x="73324" y="264191"/>
                  </a:cubicBezTo>
                  <a:cubicBezTo>
                    <a:pt x="90786" y="194341"/>
                    <a:pt x="128357" y="98562"/>
                    <a:pt x="136824" y="64166"/>
                  </a:cubicBezTo>
                  <a:cubicBezTo>
                    <a:pt x="145291" y="29770"/>
                    <a:pt x="86553" y="65753"/>
                    <a:pt x="124124" y="57816"/>
                  </a:cubicBezTo>
                  <a:cubicBezTo>
                    <a:pt x="161695" y="49879"/>
                    <a:pt x="390824" y="-6742"/>
                    <a:pt x="384474" y="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487F28BF-FA8F-CABD-F8F9-51DE380E24EA}"/>
                </a:ext>
              </a:extLst>
            </p:cNvPr>
            <p:cNvSpPr/>
            <p:nvPr/>
          </p:nvSpPr>
          <p:spPr>
            <a:xfrm>
              <a:off x="6048255" y="1570678"/>
              <a:ext cx="241683" cy="645693"/>
            </a:xfrm>
            <a:custGeom>
              <a:avLst/>
              <a:gdLst>
                <a:gd name="connsiteX0" fmla="*/ 241420 w 241683"/>
                <a:gd name="connsiteY0" fmla="*/ 947 h 645693"/>
                <a:gd name="connsiteX1" fmla="*/ 130295 w 241683"/>
                <a:gd name="connsiteY1" fmla="*/ 188272 h 645693"/>
                <a:gd name="connsiteX2" fmla="*/ 200145 w 241683"/>
                <a:gd name="connsiteY2" fmla="*/ 162872 h 645693"/>
                <a:gd name="connsiteX3" fmla="*/ 57270 w 241683"/>
                <a:gd name="connsiteY3" fmla="*/ 280347 h 645693"/>
                <a:gd name="connsiteX4" fmla="*/ 142995 w 241683"/>
                <a:gd name="connsiteY4" fmla="*/ 239072 h 645693"/>
                <a:gd name="connsiteX5" fmla="*/ 38220 w 241683"/>
                <a:gd name="connsiteY5" fmla="*/ 305747 h 645693"/>
                <a:gd name="connsiteX6" fmla="*/ 9645 w 241683"/>
                <a:gd name="connsiteY6" fmla="*/ 477197 h 645693"/>
                <a:gd name="connsiteX7" fmla="*/ 120 w 241683"/>
                <a:gd name="connsiteY7" fmla="*/ 445447 h 645693"/>
                <a:gd name="connsiteX8" fmla="*/ 6470 w 241683"/>
                <a:gd name="connsiteY8" fmla="*/ 613722 h 645693"/>
                <a:gd name="connsiteX9" fmla="*/ 35045 w 241683"/>
                <a:gd name="connsiteY9" fmla="*/ 556572 h 645693"/>
                <a:gd name="connsiteX10" fmla="*/ 66795 w 241683"/>
                <a:gd name="connsiteY10" fmla="*/ 645472 h 645693"/>
                <a:gd name="connsiteX11" fmla="*/ 69970 w 241683"/>
                <a:gd name="connsiteY11" fmla="*/ 569272 h 645693"/>
                <a:gd name="connsiteX12" fmla="*/ 95370 w 241683"/>
                <a:gd name="connsiteY12" fmla="*/ 248597 h 645693"/>
                <a:gd name="connsiteX13" fmla="*/ 92195 w 241683"/>
                <a:gd name="connsiteY13" fmla="*/ 280347 h 645693"/>
                <a:gd name="connsiteX14" fmla="*/ 241420 w 241683"/>
                <a:gd name="connsiteY14" fmla="*/ 947 h 64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683" h="645693">
                  <a:moveTo>
                    <a:pt x="241420" y="947"/>
                  </a:moveTo>
                  <a:cubicBezTo>
                    <a:pt x="247770" y="-14399"/>
                    <a:pt x="137174" y="161285"/>
                    <a:pt x="130295" y="188272"/>
                  </a:cubicBezTo>
                  <a:cubicBezTo>
                    <a:pt x="123416" y="215259"/>
                    <a:pt x="212316" y="147526"/>
                    <a:pt x="200145" y="162872"/>
                  </a:cubicBezTo>
                  <a:cubicBezTo>
                    <a:pt x="187974" y="178218"/>
                    <a:pt x="66795" y="267647"/>
                    <a:pt x="57270" y="280347"/>
                  </a:cubicBezTo>
                  <a:cubicBezTo>
                    <a:pt x="47745" y="293047"/>
                    <a:pt x="146170" y="234839"/>
                    <a:pt x="142995" y="239072"/>
                  </a:cubicBezTo>
                  <a:cubicBezTo>
                    <a:pt x="139820" y="243305"/>
                    <a:pt x="60445" y="266060"/>
                    <a:pt x="38220" y="305747"/>
                  </a:cubicBezTo>
                  <a:cubicBezTo>
                    <a:pt x="15995" y="345434"/>
                    <a:pt x="15995" y="453914"/>
                    <a:pt x="9645" y="477197"/>
                  </a:cubicBezTo>
                  <a:cubicBezTo>
                    <a:pt x="3295" y="500480"/>
                    <a:pt x="649" y="422693"/>
                    <a:pt x="120" y="445447"/>
                  </a:cubicBezTo>
                  <a:cubicBezTo>
                    <a:pt x="-409" y="468201"/>
                    <a:pt x="649" y="595201"/>
                    <a:pt x="6470" y="613722"/>
                  </a:cubicBezTo>
                  <a:cubicBezTo>
                    <a:pt x="12291" y="632243"/>
                    <a:pt x="24991" y="551280"/>
                    <a:pt x="35045" y="556572"/>
                  </a:cubicBezTo>
                  <a:cubicBezTo>
                    <a:pt x="45099" y="561864"/>
                    <a:pt x="60974" y="643355"/>
                    <a:pt x="66795" y="645472"/>
                  </a:cubicBezTo>
                  <a:cubicBezTo>
                    <a:pt x="72616" y="647589"/>
                    <a:pt x="65207" y="635418"/>
                    <a:pt x="69970" y="569272"/>
                  </a:cubicBezTo>
                  <a:cubicBezTo>
                    <a:pt x="74732" y="503126"/>
                    <a:pt x="91666" y="296751"/>
                    <a:pt x="95370" y="248597"/>
                  </a:cubicBezTo>
                  <a:cubicBezTo>
                    <a:pt x="99074" y="200443"/>
                    <a:pt x="72087" y="317918"/>
                    <a:pt x="92195" y="280347"/>
                  </a:cubicBezTo>
                  <a:cubicBezTo>
                    <a:pt x="112303" y="242776"/>
                    <a:pt x="235070" y="16293"/>
                    <a:pt x="241420" y="9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6A52CA74-D961-E003-D4A4-0D2E4D6AACD3}"/>
                </a:ext>
              </a:extLst>
            </p:cNvPr>
            <p:cNvSpPr/>
            <p:nvPr/>
          </p:nvSpPr>
          <p:spPr>
            <a:xfrm>
              <a:off x="5816216" y="2164805"/>
              <a:ext cx="441591" cy="741856"/>
            </a:xfrm>
            <a:custGeom>
              <a:avLst/>
              <a:gdLst>
                <a:gd name="connsiteX0" fmla="*/ 387734 w 441591"/>
                <a:gd name="connsiteY0" fmla="*/ 545 h 741856"/>
                <a:gd name="connsiteX1" fmla="*/ 143259 w 441591"/>
                <a:gd name="connsiteY1" fmla="*/ 152945 h 741856"/>
                <a:gd name="connsiteX2" fmla="*/ 384 w 441591"/>
                <a:gd name="connsiteY2" fmla="*/ 232320 h 741856"/>
                <a:gd name="connsiteX3" fmla="*/ 98809 w 441591"/>
                <a:gd name="connsiteY3" fmla="*/ 229145 h 741856"/>
                <a:gd name="connsiteX4" fmla="*/ 22609 w 441591"/>
                <a:gd name="connsiteY4" fmla="*/ 305345 h 741856"/>
                <a:gd name="connsiteX5" fmla="*/ 143259 w 441591"/>
                <a:gd name="connsiteY5" fmla="*/ 394245 h 741856"/>
                <a:gd name="connsiteX6" fmla="*/ 76584 w 441591"/>
                <a:gd name="connsiteY6" fmla="*/ 425995 h 741856"/>
                <a:gd name="connsiteX7" fmla="*/ 235334 w 441591"/>
                <a:gd name="connsiteY7" fmla="*/ 508545 h 741856"/>
                <a:gd name="connsiteX8" fmla="*/ 171834 w 441591"/>
                <a:gd name="connsiteY8" fmla="*/ 508545 h 741856"/>
                <a:gd name="connsiteX9" fmla="*/ 327409 w 441591"/>
                <a:gd name="connsiteY9" fmla="*/ 575220 h 741856"/>
                <a:gd name="connsiteX10" fmla="*/ 435359 w 441591"/>
                <a:gd name="connsiteY10" fmla="*/ 733970 h 741856"/>
                <a:gd name="connsiteX11" fmla="*/ 387734 w 441591"/>
                <a:gd name="connsiteY11" fmla="*/ 670470 h 741856"/>
                <a:gd name="connsiteX12" fmla="*/ 54359 w 441591"/>
                <a:gd name="connsiteY12" fmla="*/ 270420 h 741856"/>
                <a:gd name="connsiteX13" fmla="*/ 92459 w 441591"/>
                <a:gd name="connsiteY13" fmla="*/ 283120 h 741856"/>
                <a:gd name="connsiteX14" fmla="*/ 187709 w 441591"/>
                <a:gd name="connsiteY14" fmla="*/ 124370 h 741856"/>
                <a:gd name="connsiteX15" fmla="*/ 190884 w 441591"/>
                <a:gd name="connsiteY15" fmla="*/ 102145 h 741856"/>
                <a:gd name="connsiteX16" fmla="*/ 387734 w 441591"/>
                <a:gd name="connsiteY16" fmla="*/ 545 h 74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1591" h="741856">
                  <a:moveTo>
                    <a:pt x="387734" y="545"/>
                  </a:moveTo>
                  <a:cubicBezTo>
                    <a:pt x="379796" y="9012"/>
                    <a:pt x="207817" y="114316"/>
                    <a:pt x="143259" y="152945"/>
                  </a:cubicBezTo>
                  <a:cubicBezTo>
                    <a:pt x="78701" y="191574"/>
                    <a:pt x="7792" y="219620"/>
                    <a:pt x="384" y="232320"/>
                  </a:cubicBezTo>
                  <a:cubicBezTo>
                    <a:pt x="-7024" y="245020"/>
                    <a:pt x="95105" y="216974"/>
                    <a:pt x="98809" y="229145"/>
                  </a:cubicBezTo>
                  <a:cubicBezTo>
                    <a:pt x="102513" y="241316"/>
                    <a:pt x="15201" y="277828"/>
                    <a:pt x="22609" y="305345"/>
                  </a:cubicBezTo>
                  <a:cubicBezTo>
                    <a:pt x="30017" y="332862"/>
                    <a:pt x="134263" y="374137"/>
                    <a:pt x="143259" y="394245"/>
                  </a:cubicBezTo>
                  <a:cubicBezTo>
                    <a:pt x="152255" y="414353"/>
                    <a:pt x="61238" y="406945"/>
                    <a:pt x="76584" y="425995"/>
                  </a:cubicBezTo>
                  <a:cubicBezTo>
                    <a:pt x="91930" y="445045"/>
                    <a:pt x="219459" y="494787"/>
                    <a:pt x="235334" y="508545"/>
                  </a:cubicBezTo>
                  <a:cubicBezTo>
                    <a:pt x="251209" y="522303"/>
                    <a:pt x="156488" y="497433"/>
                    <a:pt x="171834" y="508545"/>
                  </a:cubicBezTo>
                  <a:cubicBezTo>
                    <a:pt x="187180" y="519657"/>
                    <a:pt x="283488" y="537649"/>
                    <a:pt x="327409" y="575220"/>
                  </a:cubicBezTo>
                  <a:cubicBezTo>
                    <a:pt x="371330" y="612791"/>
                    <a:pt x="425305" y="718095"/>
                    <a:pt x="435359" y="733970"/>
                  </a:cubicBezTo>
                  <a:cubicBezTo>
                    <a:pt x="445413" y="749845"/>
                    <a:pt x="451234" y="747728"/>
                    <a:pt x="387734" y="670470"/>
                  </a:cubicBezTo>
                  <a:cubicBezTo>
                    <a:pt x="324234" y="593212"/>
                    <a:pt x="103571" y="334978"/>
                    <a:pt x="54359" y="270420"/>
                  </a:cubicBezTo>
                  <a:cubicBezTo>
                    <a:pt x="5147" y="205862"/>
                    <a:pt x="70234" y="307462"/>
                    <a:pt x="92459" y="283120"/>
                  </a:cubicBezTo>
                  <a:cubicBezTo>
                    <a:pt x="114684" y="258778"/>
                    <a:pt x="171305" y="154532"/>
                    <a:pt x="187709" y="124370"/>
                  </a:cubicBezTo>
                  <a:cubicBezTo>
                    <a:pt x="204113" y="94208"/>
                    <a:pt x="160192" y="119608"/>
                    <a:pt x="190884" y="102145"/>
                  </a:cubicBezTo>
                  <a:cubicBezTo>
                    <a:pt x="221576" y="84683"/>
                    <a:pt x="395672" y="-7922"/>
                    <a:pt x="387734" y="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86DF06F2-3B0E-5302-C968-42C5323C73A7}"/>
                </a:ext>
              </a:extLst>
            </p:cNvPr>
            <p:cNvSpPr/>
            <p:nvPr/>
          </p:nvSpPr>
          <p:spPr>
            <a:xfrm>
              <a:off x="6070589" y="2269978"/>
              <a:ext cx="210157" cy="642723"/>
            </a:xfrm>
            <a:custGeom>
              <a:avLst/>
              <a:gdLst>
                <a:gd name="connsiteX0" fmla="*/ 120661 w 210157"/>
                <a:gd name="connsiteY0" fmla="*/ 147 h 642723"/>
                <a:gd name="connsiteX1" fmla="*/ 47636 w 210157"/>
                <a:gd name="connsiteY1" fmla="*/ 139847 h 642723"/>
                <a:gd name="connsiteX2" fmla="*/ 44461 w 210157"/>
                <a:gd name="connsiteY2" fmla="*/ 196997 h 642723"/>
                <a:gd name="connsiteX3" fmla="*/ 41286 w 210157"/>
                <a:gd name="connsiteY3" fmla="*/ 298597 h 642723"/>
                <a:gd name="connsiteX4" fmla="*/ 6361 w 210157"/>
                <a:gd name="connsiteY4" fmla="*/ 209697 h 642723"/>
                <a:gd name="connsiteX5" fmla="*/ 187336 w 210157"/>
                <a:gd name="connsiteY5" fmla="*/ 606572 h 642723"/>
                <a:gd name="connsiteX6" fmla="*/ 187336 w 210157"/>
                <a:gd name="connsiteY6" fmla="*/ 574822 h 642723"/>
                <a:gd name="connsiteX7" fmla="*/ 3186 w 210157"/>
                <a:gd name="connsiteY7" fmla="*/ 168422 h 642723"/>
                <a:gd name="connsiteX8" fmla="*/ 120661 w 210157"/>
                <a:gd name="connsiteY8" fmla="*/ 147 h 64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57" h="642723">
                  <a:moveTo>
                    <a:pt x="120661" y="147"/>
                  </a:moveTo>
                  <a:cubicBezTo>
                    <a:pt x="128069" y="-4616"/>
                    <a:pt x="60336" y="107039"/>
                    <a:pt x="47636" y="139847"/>
                  </a:cubicBezTo>
                  <a:cubicBezTo>
                    <a:pt x="34936" y="172655"/>
                    <a:pt x="45519" y="170539"/>
                    <a:pt x="44461" y="196997"/>
                  </a:cubicBezTo>
                  <a:cubicBezTo>
                    <a:pt x="43403" y="223455"/>
                    <a:pt x="47636" y="296480"/>
                    <a:pt x="41286" y="298597"/>
                  </a:cubicBezTo>
                  <a:cubicBezTo>
                    <a:pt x="34936" y="300714"/>
                    <a:pt x="-17981" y="158368"/>
                    <a:pt x="6361" y="209697"/>
                  </a:cubicBezTo>
                  <a:cubicBezTo>
                    <a:pt x="30703" y="261026"/>
                    <a:pt x="157173" y="545718"/>
                    <a:pt x="187336" y="606572"/>
                  </a:cubicBezTo>
                  <a:cubicBezTo>
                    <a:pt x="217499" y="667426"/>
                    <a:pt x="218028" y="647847"/>
                    <a:pt x="187336" y="574822"/>
                  </a:cubicBezTo>
                  <a:cubicBezTo>
                    <a:pt x="156644" y="501797"/>
                    <a:pt x="15886" y="258909"/>
                    <a:pt x="3186" y="168422"/>
                  </a:cubicBezTo>
                  <a:cubicBezTo>
                    <a:pt x="-9514" y="77935"/>
                    <a:pt x="113253" y="4910"/>
                    <a:pt x="120661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D2CB8CC2-9CD7-BBE8-B390-3C1A70FCDF81}"/>
                </a:ext>
              </a:extLst>
            </p:cNvPr>
            <p:cNvSpPr/>
            <p:nvPr/>
          </p:nvSpPr>
          <p:spPr>
            <a:xfrm>
              <a:off x="6649498" y="1055046"/>
              <a:ext cx="1367916" cy="301490"/>
            </a:xfrm>
            <a:custGeom>
              <a:avLst/>
              <a:gdLst>
                <a:gd name="connsiteX0" fmla="*/ 56102 w 1367916"/>
                <a:gd name="connsiteY0" fmla="*/ 230829 h 301490"/>
                <a:gd name="connsiteX1" fmla="*/ 856202 w 1367916"/>
                <a:gd name="connsiteY1" fmla="*/ 56204 h 301490"/>
                <a:gd name="connsiteX2" fmla="*/ 706977 w 1367916"/>
                <a:gd name="connsiteY2" fmla="*/ 14929 h 301490"/>
                <a:gd name="connsiteX3" fmla="*/ 1018127 w 1367916"/>
                <a:gd name="connsiteY3" fmla="*/ 2229 h 301490"/>
                <a:gd name="connsiteX4" fmla="*/ 989552 w 1367916"/>
                <a:gd name="connsiteY4" fmla="*/ 2229 h 301490"/>
                <a:gd name="connsiteX5" fmla="*/ 1161002 w 1367916"/>
                <a:gd name="connsiteY5" fmla="*/ 24454 h 301490"/>
                <a:gd name="connsiteX6" fmla="*/ 1132427 w 1367916"/>
                <a:gd name="connsiteY6" fmla="*/ 40329 h 301490"/>
                <a:gd name="connsiteX7" fmla="*/ 1361027 w 1367916"/>
                <a:gd name="connsiteY7" fmla="*/ 294329 h 301490"/>
                <a:gd name="connsiteX8" fmla="*/ 1284827 w 1367916"/>
                <a:gd name="connsiteY8" fmla="*/ 211779 h 301490"/>
                <a:gd name="connsiteX9" fmla="*/ 1046702 w 1367916"/>
                <a:gd name="connsiteY9" fmla="*/ 5404 h 301490"/>
                <a:gd name="connsiteX10" fmla="*/ 926052 w 1367916"/>
                <a:gd name="connsiteY10" fmla="*/ 59379 h 301490"/>
                <a:gd name="connsiteX11" fmla="*/ 872077 w 1367916"/>
                <a:gd name="connsiteY11" fmla="*/ 49854 h 301490"/>
                <a:gd name="connsiteX12" fmla="*/ 452977 w 1367916"/>
                <a:gd name="connsiteY12" fmla="*/ 129229 h 301490"/>
                <a:gd name="connsiteX13" fmla="*/ 541877 w 1367916"/>
                <a:gd name="connsiteY13" fmla="*/ 119704 h 301490"/>
                <a:gd name="connsiteX14" fmla="*/ 116427 w 1367916"/>
                <a:gd name="connsiteY14" fmla="*/ 234004 h 301490"/>
                <a:gd name="connsiteX15" fmla="*/ 56102 w 1367916"/>
                <a:gd name="connsiteY15" fmla="*/ 230829 h 3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7916" h="301490">
                  <a:moveTo>
                    <a:pt x="56102" y="230829"/>
                  </a:moveTo>
                  <a:cubicBezTo>
                    <a:pt x="179398" y="201196"/>
                    <a:pt x="747723" y="92187"/>
                    <a:pt x="856202" y="56204"/>
                  </a:cubicBezTo>
                  <a:cubicBezTo>
                    <a:pt x="964681" y="20221"/>
                    <a:pt x="679990" y="23925"/>
                    <a:pt x="706977" y="14929"/>
                  </a:cubicBezTo>
                  <a:cubicBezTo>
                    <a:pt x="733964" y="5933"/>
                    <a:pt x="971031" y="4346"/>
                    <a:pt x="1018127" y="2229"/>
                  </a:cubicBezTo>
                  <a:cubicBezTo>
                    <a:pt x="1065223" y="112"/>
                    <a:pt x="965740" y="-1475"/>
                    <a:pt x="989552" y="2229"/>
                  </a:cubicBezTo>
                  <a:cubicBezTo>
                    <a:pt x="1013365" y="5933"/>
                    <a:pt x="1137190" y="18104"/>
                    <a:pt x="1161002" y="24454"/>
                  </a:cubicBezTo>
                  <a:cubicBezTo>
                    <a:pt x="1184814" y="30804"/>
                    <a:pt x="1099090" y="-4650"/>
                    <a:pt x="1132427" y="40329"/>
                  </a:cubicBezTo>
                  <a:cubicBezTo>
                    <a:pt x="1165765" y="85308"/>
                    <a:pt x="1335627" y="265754"/>
                    <a:pt x="1361027" y="294329"/>
                  </a:cubicBezTo>
                  <a:cubicBezTo>
                    <a:pt x="1386427" y="322904"/>
                    <a:pt x="1337215" y="259933"/>
                    <a:pt x="1284827" y="211779"/>
                  </a:cubicBezTo>
                  <a:cubicBezTo>
                    <a:pt x="1232439" y="163625"/>
                    <a:pt x="1106498" y="30804"/>
                    <a:pt x="1046702" y="5404"/>
                  </a:cubicBezTo>
                  <a:cubicBezTo>
                    <a:pt x="986906" y="-19996"/>
                    <a:pt x="955156" y="51971"/>
                    <a:pt x="926052" y="59379"/>
                  </a:cubicBezTo>
                  <a:cubicBezTo>
                    <a:pt x="896948" y="66787"/>
                    <a:pt x="950923" y="38212"/>
                    <a:pt x="872077" y="49854"/>
                  </a:cubicBezTo>
                  <a:cubicBezTo>
                    <a:pt x="793231" y="61496"/>
                    <a:pt x="508010" y="117587"/>
                    <a:pt x="452977" y="129229"/>
                  </a:cubicBezTo>
                  <a:cubicBezTo>
                    <a:pt x="397944" y="140871"/>
                    <a:pt x="597968" y="102242"/>
                    <a:pt x="541877" y="119704"/>
                  </a:cubicBezTo>
                  <a:cubicBezTo>
                    <a:pt x="485786" y="137166"/>
                    <a:pt x="192627" y="214954"/>
                    <a:pt x="116427" y="234004"/>
                  </a:cubicBezTo>
                  <a:cubicBezTo>
                    <a:pt x="40227" y="253054"/>
                    <a:pt x="-67194" y="260462"/>
                    <a:pt x="56102" y="230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09B4966C-5F12-C9EB-EFBE-73CBAA6E1873}"/>
                </a:ext>
              </a:extLst>
            </p:cNvPr>
            <p:cNvSpPr/>
            <p:nvPr/>
          </p:nvSpPr>
          <p:spPr>
            <a:xfrm>
              <a:off x="6854450" y="873150"/>
              <a:ext cx="1025064" cy="339710"/>
            </a:xfrm>
            <a:custGeom>
              <a:avLst/>
              <a:gdLst>
                <a:gd name="connsiteX0" fmla="*/ 375 w 1025064"/>
                <a:gd name="connsiteY0" fmla="*/ 339700 h 339710"/>
                <a:gd name="connsiteX1" fmla="*/ 381375 w 1025064"/>
                <a:gd name="connsiteY1" fmla="*/ 206350 h 339710"/>
                <a:gd name="connsiteX2" fmla="*/ 384550 w 1025064"/>
                <a:gd name="connsiteY2" fmla="*/ 31725 h 339710"/>
                <a:gd name="connsiteX3" fmla="*/ 702050 w 1025064"/>
                <a:gd name="connsiteY3" fmla="*/ 47600 h 339710"/>
                <a:gd name="connsiteX4" fmla="*/ 657600 w 1025064"/>
                <a:gd name="connsiteY4" fmla="*/ 3150 h 339710"/>
                <a:gd name="connsiteX5" fmla="*/ 1013200 w 1025064"/>
                <a:gd name="connsiteY5" fmla="*/ 149200 h 339710"/>
                <a:gd name="connsiteX6" fmla="*/ 908425 w 1025064"/>
                <a:gd name="connsiteY6" fmla="*/ 85700 h 339710"/>
                <a:gd name="connsiteX7" fmla="*/ 594100 w 1025064"/>
                <a:gd name="connsiteY7" fmla="*/ 41250 h 339710"/>
                <a:gd name="connsiteX8" fmla="*/ 336925 w 1025064"/>
                <a:gd name="connsiteY8" fmla="*/ 57125 h 339710"/>
                <a:gd name="connsiteX9" fmla="*/ 359150 w 1025064"/>
                <a:gd name="connsiteY9" fmla="*/ 92050 h 339710"/>
                <a:gd name="connsiteX10" fmla="*/ 381375 w 1025064"/>
                <a:gd name="connsiteY10" fmla="*/ 155550 h 339710"/>
                <a:gd name="connsiteX11" fmla="*/ 311525 w 1025064"/>
                <a:gd name="connsiteY11" fmla="*/ 200000 h 339710"/>
                <a:gd name="connsiteX12" fmla="*/ 375 w 1025064"/>
                <a:gd name="connsiteY12" fmla="*/ 339700 h 33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5064" h="339710">
                  <a:moveTo>
                    <a:pt x="375" y="339700"/>
                  </a:moveTo>
                  <a:cubicBezTo>
                    <a:pt x="12017" y="340758"/>
                    <a:pt x="317346" y="257679"/>
                    <a:pt x="381375" y="206350"/>
                  </a:cubicBezTo>
                  <a:cubicBezTo>
                    <a:pt x="445404" y="155021"/>
                    <a:pt x="331104" y="58183"/>
                    <a:pt x="384550" y="31725"/>
                  </a:cubicBezTo>
                  <a:cubicBezTo>
                    <a:pt x="437996" y="5267"/>
                    <a:pt x="656542" y="52362"/>
                    <a:pt x="702050" y="47600"/>
                  </a:cubicBezTo>
                  <a:cubicBezTo>
                    <a:pt x="747558" y="42838"/>
                    <a:pt x="605742" y="-13783"/>
                    <a:pt x="657600" y="3150"/>
                  </a:cubicBezTo>
                  <a:cubicBezTo>
                    <a:pt x="709458" y="20083"/>
                    <a:pt x="971396" y="135442"/>
                    <a:pt x="1013200" y="149200"/>
                  </a:cubicBezTo>
                  <a:cubicBezTo>
                    <a:pt x="1055004" y="162958"/>
                    <a:pt x="978275" y="103692"/>
                    <a:pt x="908425" y="85700"/>
                  </a:cubicBezTo>
                  <a:cubicBezTo>
                    <a:pt x="838575" y="67708"/>
                    <a:pt x="689350" y="46012"/>
                    <a:pt x="594100" y="41250"/>
                  </a:cubicBezTo>
                  <a:cubicBezTo>
                    <a:pt x="498850" y="36488"/>
                    <a:pt x="376083" y="48658"/>
                    <a:pt x="336925" y="57125"/>
                  </a:cubicBezTo>
                  <a:cubicBezTo>
                    <a:pt x="297767" y="65592"/>
                    <a:pt x="351742" y="75646"/>
                    <a:pt x="359150" y="92050"/>
                  </a:cubicBezTo>
                  <a:cubicBezTo>
                    <a:pt x="366558" y="108454"/>
                    <a:pt x="389313" y="137558"/>
                    <a:pt x="381375" y="155550"/>
                  </a:cubicBezTo>
                  <a:cubicBezTo>
                    <a:pt x="373438" y="173542"/>
                    <a:pt x="371850" y="166662"/>
                    <a:pt x="311525" y="200000"/>
                  </a:cubicBezTo>
                  <a:cubicBezTo>
                    <a:pt x="251200" y="233338"/>
                    <a:pt x="-11267" y="338642"/>
                    <a:pt x="375" y="339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59A7E245-3DF5-6273-23C0-537AF3D2D23D}"/>
                </a:ext>
              </a:extLst>
            </p:cNvPr>
            <p:cNvSpPr/>
            <p:nvPr/>
          </p:nvSpPr>
          <p:spPr>
            <a:xfrm>
              <a:off x="7061200" y="1171104"/>
              <a:ext cx="1362893" cy="625541"/>
            </a:xfrm>
            <a:custGeom>
              <a:avLst/>
              <a:gdLst>
                <a:gd name="connsiteX0" fmla="*/ 0 w 1362893"/>
                <a:gd name="connsiteY0" fmla="*/ 121121 h 625541"/>
                <a:gd name="connsiteX1" fmla="*/ 717550 w 1362893"/>
                <a:gd name="connsiteY1" fmla="*/ 13171 h 625541"/>
                <a:gd name="connsiteX2" fmla="*/ 666750 w 1362893"/>
                <a:gd name="connsiteY2" fmla="*/ 41746 h 625541"/>
                <a:gd name="connsiteX3" fmla="*/ 850900 w 1362893"/>
                <a:gd name="connsiteY3" fmla="*/ 159221 h 625541"/>
                <a:gd name="connsiteX4" fmla="*/ 1082675 w 1362893"/>
                <a:gd name="connsiteY4" fmla="*/ 210021 h 625541"/>
                <a:gd name="connsiteX5" fmla="*/ 939800 w 1362893"/>
                <a:gd name="connsiteY5" fmla="*/ 251296 h 625541"/>
                <a:gd name="connsiteX6" fmla="*/ 1358900 w 1362893"/>
                <a:gd name="connsiteY6" fmla="*/ 613246 h 625541"/>
                <a:gd name="connsiteX7" fmla="*/ 1162050 w 1362893"/>
                <a:gd name="connsiteY7" fmla="*/ 546571 h 625541"/>
                <a:gd name="connsiteX8" fmla="*/ 1352550 w 1362893"/>
                <a:gd name="connsiteY8" fmla="*/ 603721 h 625541"/>
                <a:gd name="connsiteX9" fmla="*/ 1117600 w 1362893"/>
                <a:gd name="connsiteY9" fmla="*/ 410046 h 625541"/>
                <a:gd name="connsiteX10" fmla="*/ 714375 w 1362893"/>
                <a:gd name="connsiteY10" fmla="*/ 16346 h 625541"/>
                <a:gd name="connsiteX11" fmla="*/ 612775 w 1362893"/>
                <a:gd name="connsiteY11" fmla="*/ 70321 h 625541"/>
                <a:gd name="connsiteX12" fmla="*/ 495300 w 1362893"/>
                <a:gd name="connsiteY12" fmla="*/ 29046 h 625541"/>
                <a:gd name="connsiteX13" fmla="*/ 438150 w 1362893"/>
                <a:gd name="connsiteY13" fmla="*/ 35396 h 625541"/>
                <a:gd name="connsiteX14" fmla="*/ 0 w 1362893"/>
                <a:gd name="connsiteY14" fmla="*/ 121121 h 62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893" h="625541">
                  <a:moveTo>
                    <a:pt x="0" y="121121"/>
                  </a:moveTo>
                  <a:lnTo>
                    <a:pt x="717550" y="13171"/>
                  </a:lnTo>
                  <a:cubicBezTo>
                    <a:pt x="828675" y="-58"/>
                    <a:pt x="644525" y="17404"/>
                    <a:pt x="666750" y="41746"/>
                  </a:cubicBezTo>
                  <a:cubicBezTo>
                    <a:pt x="688975" y="66088"/>
                    <a:pt x="781579" y="131175"/>
                    <a:pt x="850900" y="159221"/>
                  </a:cubicBezTo>
                  <a:cubicBezTo>
                    <a:pt x="920221" y="187267"/>
                    <a:pt x="1067858" y="194675"/>
                    <a:pt x="1082675" y="210021"/>
                  </a:cubicBezTo>
                  <a:cubicBezTo>
                    <a:pt x="1097492" y="225367"/>
                    <a:pt x="893762" y="184092"/>
                    <a:pt x="939800" y="251296"/>
                  </a:cubicBezTo>
                  <a:cubicBezTo>
                    <a:pt x="985838" y="318500"/>
                    <a:pt x="1321858" y="564034"/>
                    <a:pt x="1358900" y="613246"/>
                  </a:cubicBezTo>
                  <a:cubicBezTo>
                    <a:pt x="1395942" y="662458"/>
                    <a:pt x="1163108" y="548159"/>
                    <a:pt x="1162050" y="546571"/>
                  </a:cubicBezTo>
                  <a:cubicBezTo>
                    <a:pt x="1160992" y="544983"/>
                    <a:pt x="1359958" y="626475"/>
                    <a:pt x="1352550" y="603721"/>
                  </a:cubicBezTo>
                  <a:cubicBezTo>
                    <a:pt x="1345142" y="580967"/>
                    <a:pt x="1223963" y="507942"/>
                    <a:pt x="1117600" y="410046"/>
                  </a:cubicBezTo>
                  <a:cubicBezTo>
                    <a:pt x="1011238" y="312150"/>
                    <a:pt x="798512" y="72967"/>
                    <a:pt x="714375" y="16346"/>
                  </a:cubicBezTo>
                  <a:cubicBezTo>
                    <a:pt x="630238" y="-40275"/>
                    <a:pt x="649287" y="68204"/>
                    <a:pt x="612775" y="70321"/>
                  </a:cubicBezTo>
                  <a:cubicBezTo>
                    <a:pt x="576263" y="72438"/>
                    <a:pt x="524404" y="34867"/>
                    <a:pt x="495300" y="29046"/>
                  </a:cubicBezTo>
                  <a:cubicBezTo>
                    <a:pt x="466196" y="23225"/>
                    <a:pt x="438150" y="35396"/>
                    <a:pt x="438150" y="35396"/>
                  </a:cubicBezTo>
                  <a:lnTo>
                    <a:pt x="0" y="1211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717030B1-2117-B61F-0CCA-18236E78A0FE}"/>
                </a:ext>
              </a:extLst>
            </p:cNvPr>
            <p:cNvSpPr/>
            <p:nvPr/>
          </p:nvSpPr>
          <p:spPr>
            <a:xfrm>
              <a:off x="7416745" y="1371591"/>
              <a:ext cx="1008532" cy="653427"/>
            </a:xfrm>
            <a:custGeom>
              <a:avLst/>
              <a:gdLst>
                <a:gd name="connsiteX0" fmla="*/ 55 w 1008532"/>
                <a:gd name="connsiteY0" fmla="*/ 9 h 653427"/>
                <a:gd name="connsiteX1" fmla="*/ 365180 w 1008532"/>
                <a:gd name="connsiteY1" fmla="*/ 215909 h 653427"/>
                <a:gd name="connsiteX2" fmla="*/ 504880 w 1008532"/>
                <a:gd name="connsiteY2" fmla="*/ 165109 h 653427"/>
                <a:gd name="connsiteX3" fmla="*/ 311205 w 1008532"/>
                <a:gd name="connsiteY3" fmla="*/ 266709 h 653427"/>
                <a:gd name="connsiteX4" fmla="*/ 492180 w 1008532"/>
                <a:gd name="connsiteY4" fmla="*/ 241309 h 653427"/>
                <a:gd name="connsiteX5" fmla="*/ 984305 w 1008532"/>
                <a:gd name="connsiteY5" fmla="*/ 635009 h 653427"/>
                <a:gd name="connsiteX6" fmla="*/ 860480 w 1008532"/>
                <a:gd name="connsiteY6" fmla="*/ 536584 h 653427"/>
                <a:gd name="connsiteX7" fmla="*/ 235005 w 1008532"/>
                <a:gd name="connsiteY7" fmla="*/ 79384 h 653427"/>
                <a:gd name="connsiteX8" fmla="*/ 336605 w 1008532"/>
                <a:gd name="connsiteY8" fmla="*/ 206384 h 653427"/>
                <a:gd name="connsiteX9" fmla="*/ 55 w 1008532"/>
                <a:gd name="connsiteY9" fmla="*/ 9 h 65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532" h="653427">
                  <a:moveTo>
                    <a:pt x="55" y="9"/>
                  </a:moveTo>
                  <a:cubicBezTo>
                    <a:pt x="4817" y="1596"/>
                    <a:pt x="281043" y="188392"/>
                    <a:pt x="365180" y="215909"/>
                  </a:cubicBezTo>
                  <a:cubicBezTo>
                    <a:pt x="449317" y="243426"/>
                    <a:pt x="513876" y="156642"/>
                    <a:pt x="504880" y="165109"/>
                  </a:cubicBezTo>
                  <a:cubicBezTo>
                    <a:pt x="495884" y="173576"/>
                    <a:pt x="313322" y="254009"/>
                    <a:pt x="311205" y="266709"/>
                  </a:cubicBezTo>
                  <a:cubicBezTo>
                    <a:pt x="309088" y="279409"/>
                    <a:pt x="379997" y="179926"/>
                    <a:pt x="492180" y="241309"/>
                  </a:cubicBezTo>
                  <a:cubicBezTo>
                    <a:pt x="604363" y="302692"/>
                    <a:pt x="984305" y="635009"/>
                    <a:pt x="984305" y="635009"/>
                  </a:cubicBezTo>
                  <a:cubicBezTo>
                    <a:pt x="1045688" y="684222"/>
                    <a:pt x="985363" y="629188"/>
                    <a:pt x="860480" y="536584"/>
                  </a:cubicBezTo>
                  <a:cubicBezTo>
                    <a:pt x="735597" y="443980"/>
                    <a:pt x="322317" y="134417"/>
                    <a:pt x="235005" y="79384"/>
                  </a:cubicBezTo>
                  <a:cubicBezTo>
                    <a:pt x="147693" y="24351"/>
                    <a:pt x="373117" y="218555"/>
                    <a:pt x="336605" y="206384"/>
                  </a:cubicBezTo>
                  <a:cubicBezTo>
                    <a:pt x="300093" y="194213"/>
                    <a:pt x="-4707" y="-1578"/>
                    <a:pt x="5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7AB1B0AC-0FF9-C212-3081-C055C3D00F7E}"/>
                </a:ext>
              </a:extLst>
            </p:cNvPr>
            <p:cNvSpPr/>
            <p:nvPr/>
          </p:nvSpPr>
          <p:spPr>
            <a:xfrm>
              <a:off x="7331075" y="1343614"/>
              <a:ext cx="948190" cy="487519"/>
            </a:xfrm>
            <a:custGeom>
              <a:avLst/>
              <a:gdLst>
                <a:gd name="connsiteX0" fmla="*/ 0 w 948190"/>
                <a:gd name="connsiteY0" fmla="*/ 18461 h 487519"/>
                <a:gd name="connsiteX1" fmla="*/ 438150 w 948190"/>
                <a:gd name="connsiteY1" fmla="*/ 24811 h 487519"/>
                <a:gd name="connsiteX2" fmla="*/ 390525 w 948190"/>
                <a:gd name="connsiteY2" fmla="*/ 78786 h 487519"/>
                <a:gd name="connsiteX3" fmla="*/ 565150 w 948190"/>
                <a:gd name="connsiteY3" fmla="*/ 88311 h 487519"/>
                <a:gd name="connsiteX4" fmla="*/ 561975 w 948190"/>
                <a:gd name="connsiteY4" fmla="*/ 148636 h 487519"/>
                <a:gd name="connsiteX5" fmla="*/ 673100 w 948190"/>
                <a:gd name="connsiteY5" fmla="*/ 193086 h 487519"/>
                <a:gd name="connsiteX6" fmla="*/ 946150 w 948190"/>
                <a:gd name="connsiteY6" fmla="*/ 485186 h 487519"/>
                <a:gd name="connsiteX7" fmla="*/ 781050 w 948190"/>
                <a:gd name="connsiteY7" fmla="*/ 313736 h 487519"/>
                <a:gd name="connsiteX8" fmla="*/ 476250 w 948190"/>
                <a:gd name="connsiteY8" fmla="*/ 21636 h 487519"/>
                <a:gd name="connsiteX9" fmla="*/ 241300 w 948190"/>
                <a:gd name="connsiteY9" fmla="*/ 21636 h 487519"/>
                <a:gd name="connsiteX10" fmla="*/ 0 w 948190"/>
                <a:gd name="connsiteY10" fmla="*/ 18461 h 48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8190" h="487519">
                  <a:moveTo>
                    <a:pt x="0" y="18461"/>
                  </a:moveTo>
                  <a:lnTo>
                    <a:pt x="438150" y="24811"/>
                  </a:lnTo>
                  <a:cubicBezTo>
                    <a:pt x="503237" y="34865"/>
                    <a:pt x="369358" y="68203"/>
                    <a:pt x="390525" y="78786"/>
                  </a:cubicBezTo>
                  <a:cubicBezTo>
                    <a:pt x="411692" y="89369"/>
                    <a:pt x="536575" y="76669"/>
                    <a:pt x="565150" y="88311"/>
                  </a:cubicBezTo>
                  <a:cubicBezTo>
                    <a:pt x="593725" y="99953"/>
                    <a:pt x="543983" y="131174"/>
                    <a:pt x="561975" y="148636"/>
                  </a:cubicBezTo>
                  <a:cubicBezTo>
                    <a:pt x="579967" y="166098"/>
                    <a:pt x="609071" y="136994"/>
                    <a:pt x="673100" y="193086"/>
                  </a:cubicBezTo>
                  <a:cubicBezTo>
                    <a:pt x="737129" y="249178"/>
                    <a:pt x="928158" y="465078"/>
                    <a:pt x="946150" y="485186"/>
                  </a:cubicBezTo>
                  <a:cubicBezTo>
                    <a:pt x="964142" y="505294"/>
                    <a:pt x="859367" y="390994"/>
                    <a:pt x="781050" y="313736"/>
                  </a:cubicBezTo>
                  <a:cubicBezTo>
                    <a:pt x="702733" y="236478"/>
                    <a:pt x="566208" y="70319"/>
                    <a:pt x="476250" y="21636"/>
                  </a:cubicBezTo>
                  <a:cubicBezTo>
                    <a:pt x="386292" y="-27047"/>
                    <a:pt x="241300" y="21636"/>
                    <a:pt x="241300" y="21636"/>
                  </a:cubicBezTo>
                  <a:lnTo>
                    <a:pt x="0" y="1846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1B596F3A-8C36-4EA6-1B6C-96B56516F44B}"/>
                </a:ext>
              </a:extLst>
            </p:cNvPr>
            <p:cNvSpPr/>
            <p:nvPr/>
          </p:nvSpPr>
          <p:spPr>
            <a:xfrm>
              <a:off x="7281693" y="1304313"/>
              <a:ext cx="548835" cy="932260"/>
            </a:xfrm>
            <a:custGeom>
              <a:avLst/>
              <a:gdLst>
                <a:gd name="connsiteX0" fmla="*/ 4932 w 548835"/>
                <a:gd name="connsiteY0" fmla="*/ 6962 h 932260"/>
                <a:gd name="connsiteX1" fmla="*/ 490707 w 548835"/>
                <a:gd name="connsiteY1" fmla="*/ 419712 h 932260"/>
                <a:gd name="connsiteX2" fmla="*/ 462132 w 548835"/>
                <a:gd name="connsiteY2" fmla="*/ 441937 h 932260"/>
                <a:gd name="connsiteX3" fmla="*/ 547857 w 548835"/>
                <a:gd name="connsiteY3" fmla="*/ 597512 h 932260"/>
                <a:gd name="connsiteX4" fmla="*/ 509757 w 548835"/>
                <a:gd name="connsiteY4" fmla="*/ 622912 h 932260"/>
                <a:gd name="connsiteX5" fmla="*/ 528807 w 548835"/>
                <a:gd name="connsiteY5" fmla="*/ 667362 h 932260"/>
                <a:gd name="connsiteX6" fmla="*/ 535157 w 548835"/>
                <a:gd name="connsiteY6" fmla="*/ 927712 h 932260"/>
                <a:gd name="connsiteX7" fmla="*/ 516107 w 548835"/>
                <a:gd name="connsiteY7" fmla="*/ 800712 h 932260"/>
                <a:gd name="connsiteX8" fmla="*/ 439907 w 548835"/>
                <a:gd name="connsiteY8" fmla="*/ 403837 h 932260"/>
                <a:gd name="connsiteX9" fmla="*/ 462132 w 548835"/>
                <a:gd name="connsiteY9" fmla="*/ 460987 h 932260"/>
                <a:gd name="connsiteX10" fmla="*/ 274807 w 548835"/>
                <a:gd name="connsiteY10" fmla="*/ 248262 h 932260"/>
                <a:gd name="connsiteX11" fmla="*/ 239882 w 548835"/>
                <a:gd name="connsiteY11" fmla="*/ 165712 h 932260"/>
                <a:gd name="connsiteX12" fmla="*/ 4932 w 548835"/>
                <a:gd name="connsiteY12" fmla="*/ 6962 h 93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835" h="932260">
                  <a:moveTo>
                    <a:pt x="4932" y="6962"/>
                  </a:moveTo>
                  <a:cubicBezTo>
                    <a:pt x="46736" y="49295"/>
                    <a:pt x="414507" y="347216"/>
                    <a:pt x="490707" y="419712"/>
                  </a:cubicBezTo>
                  <a:cubicBezTo>
                    <a:pt x="566907" y="492208"/>
                    <a:pt x="452607" y="412304"/>
                    <a:pt x="462132" y="441937"/>
                  </a:cubicBezTo>
                  <a:cubicBezTo>
                    <a:pt x="471657" y="471570"/>
                    <a:pt x="539919" y="567349"/>
                    <a:pt x="547857" y="597512"/>
                  </a:cubicBezTo>
                  <a:cubicBezTo>
                    <a:pt x="555795" y="627675"/>
                    <a:pt x="512932" y="611270"/>
                    <a:pt x="509757" y="622912"/>
                  </a:cubicBezTo>
                  <a:cubicBezTo>
                    <a:pt x="506582" y="634554"/>
                    <a:pt x="524574" y="616562"/>
                    <a:pt x="528807" y="667362"/>
                  </a:cubicBezTo>
                  <a:cubicBezTo>
                    <a:pt x="533040" y="718162"/>
                    <a:pt x="537274" y="905487"/>
                    <a:pt x="535157" y="927712"/>
                  </a:cubicBezTo>
                  <a:cubicBezTo>
                    <a:pt x="533040" y="949937"/>
                    <a:pt x="531982" y="888024"/>
                    <a:pt x="516107" y="800712"/>
                  </a:cubicBezTo>
                  <a:cubicBezTo>
                    <a:pt x="500232" y="713400"/>
                    <a:pt x="448903" y="460458"/>
                    <a:pt x="439907" y="403837"/>
                  </a:cubicBezTo>
                  <a:cubicBezTo>
                    <a:pt x="430911" y="347216"/>
                    <a:pt x="489649" y="486916"/>
                    <a:pt x="462132" y="460987"/>
                  </a:cubicBezTo>
                  <a:cubicBezTo>
                    <a:pt x="434615" y="435058"/>
                    <a:pt x="311849" y="297474"/>
                    <a:pt x="274807" y="248262"/>
                  </a:cubicBezTo>
                  <a:cubicBezTo>
                    <a:pt x="237765" y="199050"/>
                    <a:pt x="280099" y="203812"/>
                    <a:pt x="239882" y="165712"/>
                  </a:cubicBezTo>
                  <a:cubicBezTo>
                    <a:pt x="199665" y="127612"/>
                    <a:pt x="-36872" y="-35371"/>
                    <a:pt x="4932" y="6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E6515BE0-E20E-C9A4-1D49-D44F38AFC6C0}"/>
                </a:ext>
              </a:extLst>
            </p:cNvPr>
            <p:cNvSpPr/>
            <p:nvPr/>
          </p:nvSpPr>
          <p:spPr>
            <a:xfrm>
              <a:off x="7896115" y="1725262"/>
              <a:ext cx="1030103" cy="1073782"/>
            </a:xfrm>
            <a:custGeom>
              <a:avLst/>
              <a:gdLst>
                <a:gd name="connsiteX0" fmla="*/ 110 w 1030103"/>
                <a:gd name="connsiteY0" fmla="*/ 1938 h 1073782"/>
                <a:gd name="connsiteX1" fmla="*/ 358885 w 1030103"/>
                <a:gd name="connsiteY1" fmla="*/ 252763 h 1073782"/>
                <a:gd name="connsiteX2" fmla="*/ 571610 w 1030103"/>
                <a:gd name="connsiteY2" fmla="*/ 694088 h 1073782"/>
                <a:gd name="connsiteX3" fmla="*/ 511285 w 1030103"/>
                <a:gd name="connsiteY3" fmla="*/ 646463 h 1073782"/>
                <a:gd name="connsiteX4" fmla="*/ 997060 w 1030103"/>
                <a:gd name="connsiteY4" fmla="*/ 1040163 h 1073782"/>
                <a:gd name="connsiteX5" fmla="*/ 914510 w 1030103"/>
                <a:gd name="connsiteY5" fmla="*/ 973488 h 1073782"/>
                <a:gd name="connsiteX6" fmla="*/ 333485 w 1030103"/>
                <a:gd name="connsiteY6" fmla="*/ 341663 h 1073782"/>
                <a:gd name="connsiteX7" fmla="*/ 396985 w 1030103"/>
                <a:gd name="connsiteY7" fmla="*/ 379763 h 1073782"/>
                <a:gd name="connsiteX8" fmla="*/ 110 w 1030103"/>
                <a:gd name="connsiteY8" fmla="*/ 1938 h 107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103" h="1073782">
                  <a:moveTo>
                    <a:pt x="110" y="1938"/>
                  </a:moveTo>
                  <a:cubicBezTo>
                    <a:pt x="-6240" y="-19229"/>
                    <a:pt x="263635" y="137405"/>
                    <a:pt x="358885" y="252763"/>
                  </a:cubicBezTo>
                  <a:cubicBezTo>
                    <a:pt x="454135" y="368121"/>
                    <a:pt x="546210" y="628471"/>
                    <a:pt x="571610" y="694088"/>
                  </a:cubicBezTo>
                  <a:cubicBezTo>
                    <a:pt x="597010" y="759705"/>
                    <a:pt x="511285" y="646463"/>
                    <a:pt x="511285" y="646463"/>
                  </a:cubicBezTo>
                  <a:lnTo>
                    <a:pt x="997060" y="1040163"/>
                  </a:lnTo>
                  <a:cubicBezTo>
                    <a:pt x="1064264" y="1094667"/>
                    <a:pt x="1025106" y="1089905"/>
                    <a:pt x="914510" y="973488"/>
                  </a:cubicBezTo>
                  <a:cubicBezTo>
                    <a:pt x="803914" y="857071"/>
                    <a:pt x="419739" y="440617"/>
                    <a:pt x="333485" y="341663"/>
                  </a:cubicBezTo>
                  <a:cubicBezTo>
                    <a:pt x="247231" y="242709"/>
                    <a:pt x="447785" y="433738"/>
                    <a:pt x="396985" y="379763"/>
                  </a:cubicBezTo>
                  <a:cubicBezTo>
                    <a:pt x="346185" y="325788"/>
                    <a:pt x="6460" y="23105"/>
                    <a:pt x="110" y="1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31FD9259-43EE-30FF-752A-857511BC6540}"/>
                </a:ext>
              </a:extLst>
            </p:cNvPr>
            <p:cNvSpPr/>
            <p:nvPr/>
          </p:nvSpPr>
          <p:spPr>
            <a:xfrm>
              <a:off x="7876219" y="1798816"/>
              <a:ext cx="403715" cy="738105"/>
            </a:xfrm>
            <a:custGeom>
              <a:avLst/>
              <a:gdLst>
                <a:gd name="connsiteX0" fmla="*/ 956 w 403715"/>
                <a:gd name="connsiteY0" fmla="*/ 1409 h 738105"/>
                <a:gd name="connsiteX1" fmla="*/ 216856 w 403715"/>
                <a:gd name="connsiteY1" fmla="*/ 331609 h 738105"/>
                <a:gd name="connsiteX2" fmla="*/ 61281 w 403715"/>
                <a:gd name="connsiteY2" fmla="*/ 468134 h 738105"/>
                <a:gd name="connsiteX3" fmla="*/ 401006 w 403715"/>
                <a:gd name="connsiteY3" fmla="*/ 734834 h 738105"/>
                <a:gd name="connsiteX4" fmla="*/ 210506 w 403715"/>
                <a:gd name="connsiteY4" fmla="*/ 604659 h 738105"/>
                <a:gd name="connsiteX5" fmla="*/ 26356 w 403715"/>
                <a:gd name="connsiteY5" fmla="*/ 426859 h 738105"/>
                <a:gd name="connsiteX6" fmla="*/ 127956 w 403715"/>
                <a:gd name="connsiteY6" fmla="*/ 407809 h 738105"/>
                <a:gd name="connsiteX7" fmla="*/ 156531 w 403715"/>
                <a:gd name="connsiteY7" fmla="*/ 357009 h 738105"/>
                <a:gd name="connsiteX8" fmla="*/ 137481 w 403715"/>
                <a:gd name="connsiteY8" fmla="*/ 217309 h 738105"/>
                <a:gd name="connsiteX9" fmla="*/ 956 w 403715"/>
                <a:gd name="connsiteY9" fmla="*/ 1409 h 73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715" h="738105">
                  <a:moveTo>
                    <a:pt x="956" y="1409"/>
                  </a:moveTo>
                  <a:cubicBezTo>
                    <a:pt x="14185" y="20459"/>
                    <a:pt x="206802" y="253822"/>
                    <a:pt x="216856" y="331609"/>
                  </a:cubicBezTo>
                  <a:cubicBezTo>
                    <a:pt x="226910" y="409397"/>
                    <a:pt x="30589" y="400930"/>
                    <a:pt x="61281" y="468134"/>
                  </a:cubicBezTo>
                  <a:cubicBezTo>
                    <a:pt x="91973" y="535338"/>
                    <a:pt x="376135" y="712080"/>
                    <a:pt x="401006" y="734834"/>
                  </a:cubicBezTo>
                  <a:cubicBezTo>
                    <a:pt x="425877" y="757588"/>
                    <a:pt x="272948" y="655988"/>
                    <a:pt x="210506" y="604659"/>
                  </a:cubicBezTo>
                  <a:cubicBezTo>
                    <a:pt x="148064" y="553330"/>
                    <a:pt x="40114" y="459667"/>
                    <a:pt x="26356" y="426859"/>
                  </a:cubicBezTo>
                  <a:cubicBezTo>
                    <a:pt x="12598" y="394051"/>
                    <a:pt x="106260" y="419451"/>
                    <a:pt x="127956" y="407809"/>
                  </a:cubicBezTo>
                  <a:cubicBezTo>
                    <a:pt x="149652" y="396167"/>
                    <a:pt x="154943" y="388759"/>
                    <a:pt x="156531" y="357009"/>
                  </a:cubicBezTo>
                  <a:cubicBezTo>
                    <a:pt x="158119" y="325259"/>
                    <a:pt x="159177" y="272871"/>
                    <a:pt x="137481" y="217309"/>
                  </a:cubicBezTo>
                  <a:cubicBezTo>
                    <a:pt x="115785" y="161747"/>
                    <a:pt x="-12273" y="-17641"/>
                    <a:pt x="956" y="1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43F07559-B779-B0BC-F676-A588BB11B42E}"/>
                </a:ext>
              </a:extLst>
            </p:cNvPr>
            <p:cNvSpPr/>
            <p:nvPr/>
          </p:nvSpPr>
          <p:spPr>
            <a:xfrm>
              <a:off x="7832639" y="2205630"/>
              <a:ext cx="311921" cy="709440"/>
            </a:xfrm>
            <a:custGeom>
              <a:avLst/>
              <a:gdLst>
                <a:gd name="connsiteX0" fmla="*/ 3261 w 311921"/>
                <a:gd name="connsiteY0" fmla="*/ 147045 h 709440"/>
                <a:gd name="connsiteX1" fmla="*/ 190586 w 311921"/>
                <a:gd name="connsiteY1" fmla="*/ 35920 h 709440"/>
                <a:gd name="connsiteX2" fmla="*/ 155661 w 311921"/>
                <a:gd name="connsiteY2" fmla="*/ 39095 h 709440"/>
                <a:gd name="connsiteX3" fmla="*/ 266786 w 311921"/>
                <a:gd name="connsiteY3" fmla="*/ 83545 h 709440"/>
                <a:gd name="connsiteX4" fmla="*/ 298536 w 311921"/>
                <a:gd name="connsiteY4" fmla="*/ 178795 h 709440"/>
                <a:gd name="connsiteX5" fmla="*/ 311236 w 311921"/>
                <a:gd name="connsiteY5" fmla="*/ 191495 h 709440"/>
                <a:gd name="connsiteX6" fmla="*/ 279486 w 311921"/>
                <a:gd name="connsiteY6" fmla="*/ 378820 h 709440"/>
                <a:gd name="connsiteX7" fmla="*/ 228686 w 311921"/>
                <a:gd name="connsiteY7" fmla="*/ 531220 h 709440"/>
                <a:gd name="connsiteX8" fmla="*/ 155661 w 311921"/>
                <a:gd name="connsiteY8" fmla="*/ 610595 h 709440"/>
                <a:gd name="connsiteX9" fmla="*/ 190586 w 311921"/>
                <a:gd name="connsiteY9" fmla="*/ 572495 h 709440"/>
                <a:gd name="connsiteX10" fmla="*/ 3261 w 311921"/>
                <a:gd name="connsiteY10" fmla="*/ 705845 h 709440"/>
                <a:gd name="connsiteX11" fmla="*/ 79461 w 311921"/>
                <a:gd name="connsiteY11" fmla="*/ 664570 h 709440"/>
                <a:gd name="connsiteX12" fmla="*/ 181061 w 311921"/>
                <a:gd name="connsiteY12" fmla="*/ 591545 h 709440"/>
                <a:gd name="connsiteX13" fmla="*/ 304886 w 311921"/>
                <a:gd name="connsiteY13" fmla="*/ 213720 h 709440"/>
                <a:gd name="connsiteX14" fmla="*/ 263611 w 311921"/>
                <a:gd name="connsiteY14" fmla="*/ 4170 h 709440"/>
                <a:gd name="connsiteX15" fmla="*/ 142961 w 311921"/>
                <a:gd name="connsiteY15" fmla="*/ 70845 h 709440"/>
                <a:gd name="connsiteX16" fmla="*/ 142961 w 311921"/>
                <a:gd name="connsiteY16" fmla="*/ 32745 h 709440"/>
                <a:gd name="connsiteX17" fmla="*/ 3261 w 311921"/>
                <a:gd name="connsiteY17" fmla="*/ 147045 h 70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1921" h="709440">
                  <a:moveTo>
                    <a:pt x="3261" y="147045"/>
                  </a:moveTo>
                  <a:cubicBezTo>
                    <a:pt x="11199" y="147574"/>
                    <a:pt x="165186" y="53912"/>
                    <a:pt x="190586" y="35920"/>
                  </a:cubicBezTo>
                  <a:cubicBezTo>
                    <a:pt x="215986" y="17928"/>
                    <a:pt x="142961" y="31158"/>
                    <a:pt x="155661" y="39095"/>
                  </a:cubicBezTo>
                  <a:cubicBezTo>
                    <a:pt x="168361" y="47032"/>
                    <a:pt x="242974" y="60262"/>
                    <a:pt x="266786" y="83545"/>
                  </a:cubicBezTo>
                  <a:cubicBezTo>
                    <a:pt x="290599" y="106828"/>
                    <a:pt x="291128" y="160803"/>
                    <a:pt x="298536" y="178795"/>
                  </a:cubicBezTo>
                  <a:cubicBezTo>
                    <a:pt x="305944" y="196787"/>
                    <a:pt x="314411" y="158158"/>
                    <a:pt x="311236" y="191495"/>
                  </a:cubicBezTo>
                  <a:cubicBezTo>
                    <a:pt x="308061" y="224832"/>
                    <a:pt x="293244" y="322199"/>
                    <a:pt x="279486" y="378820"/>
                  </a:cubicBezTo>
                  <a:cubicBezTo>
                    <a:pt x="265728" y="435441"/>
                    <a:pt x="249324" y="492591"/>
                    <a:pt x="228686" y="531220"/>
                  </a:cubicBezTo>
                  <a:cubicBezTo>
                    <a:pt x="208048" y="569849"/>
                    <a:pt x="155661" y="610595"/>
                    <a:pt x="155661" y="610595"/>
                  </a:cubicBezTo>
                  <a:cubicBezTo>
                    <a:pt x="149311" y="617474"/>
                    <a:pt x="215986" y="556620"/>
                    <a:pt x="190586" y="572495"/>
                  </a:cubicBezTo>
                  <a:cubicBezTo>
                    <a:pt x="165186" y="588370"/>
                    <a:pt x="21782" y="690499"/>
                    <a:pt x="3261" y="705845"/>
                  </a:cubicBezTo>
                  <a:cubicBezTo>
                    <a:pt x="-15260" y="721191"/>
                    <a:pt x="49828" y="683620"/>
                    <a:pt x="79461" y="664570"/>
                  </a:cubicBezTo>
                  <a:cubicBezTo>
                    <a:pt x="109094" y="645520"/>
                    <a:pt x="143490" y="666687"/>
                    <a:pt x="181061" y="591545"/>
                  </a:cubicBezTo>
                  <a:cubicBezTo>
                    <a:pt x="218632" y="516403"/>
                    <a:pt x="291128" y="311616"/>
                    <a:pt x="304886" y="213720"/>
                  </a:cubicBezTo>
                  <a:cubicBezTo>
                    <a:pt x="318644" y="115824"/>
                    <a:pt x="290598" y="27982"/>
                    <a:pt x="263611" y="4170"/>
                  </a:cubicBezTo>
                  <a:cubicBezTo>
                    <a:pt x="236624" y="-19642"/>
                    <a:pt x="163069" y="66083"/>
                    <a:pt x="142961" y="70845"/>
                  </a:cubicBezTo>
                  <a:cubicBezTo>
                    <a:pt x="122853" y="75607"/>
                    <a:pt x="160424" y="22162"/>
                    <a:pt x="142961" y="32745"/>
                  </a:cubicBezTo>
                  <a:cubicBezTo>
                    <a:pt x="125499" y="43328"/>
                    <a:pt x="-4677" y="146516"/>
                    <a:pt x="3261" y="147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9B633488-3892-0336-C2BE-86FB07EFF76B}"/>
                </a:ext>
              </a:extLst>
            </p:cNvPr>
            <p:cNvSpPr/>
            <p:nvPr/>
          </p:nvSpPr>
          <p:spPr>
            <a:xfrm>
              <a:off x="7932290" y="2313943"/>
              <a:ext cx="144937" cy="509111"/>
            </a:xfrm>
            <a:custGeom>
              <a:avLst/>
              <a:gdLst>
                <a:gd name="connsiteX0" fmla="*/ 17910 w 144937"/>
                <a:gd name="connsiteY0" fmla="*/ 632 h 509111"/>
                <a:gd name="connsiteX1" fmla="*/ 125860 w 144937"/>
                <a:gd name="connsiteY1" fmla="*/ 45082 h 509111"/>
                <a:gd name="connsiteX2" fmla="*/ 113160 w 144937"/>
                <a:gd name="connsiteY2" fmla="*/ 260982 h 509111"/>
                <a:gd name="connsiteX3" fmla="*/ 135385 w 144937"/>
                <a:gd name="connsiteY3" fmla="*/ 235582 h 509111"/>
                <a:gd name="connsiteX4" fmla="*/ 33785 w 144937"/>
                <a:gd name="connsiteY4" fmla="*/ 384807 h 509111"/>
                <a:gd name="connsiteX5" fmla="*/ 14735 w 144937"/>
                <a:gd name="connsiteY5" fmla="*/ 461007 h 509111"/>
                <a:gd name="connsiteX6" fmla="*/ 14735 w 144937"/>
                <a:gd name="connsiteY6" fmla="*/ 508632 h 509111"/>
                <a:gd name="connsiteX7" fmla="*/ 5210 w 144937"/>
                <a:gd name="connsiteY7" fmla="*/ 432432 h 509111"/>
                <a:gd name="connsiteX8" fmla="*/ 106810 w 144937"/>
                <a:gd name="connsiteY8" fmla="*/ 251457 h 509111"/>
                <a:gd name="connsiteX9" fmla="*/ 141735 w 144937"/>
                <a:gd name="connsiteY9" fmla="*/ 67307 h 509111"/>
                <a:gd name="connsiteX10" fmla="*/ 132210 w 144937"/>
                <a:gd name="connsiteY10" fmla="*/ 22857 h 509111"/>
                <a:gd name="connsiteX11" fmla="*/ 17910 w 144937"/>
                <a:gd name="connsiteY11" fmla="*/ 632 h 50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937" h="509111">
                  <a:moveTo>
                    <a:pt x="17910" y="632"/>
                  </a:moveTo>
                  <a:cubicBezTo>
                    <a:pt x="16852" y="4336"/>
                    <a:pt x="109985" y="1690"/>
                    <a:pt x="125860" y="45082"/>
                  </a:cubicBezTo>
                  <a:cubicBezTo>
                    <a:pt x="141735" y="88474"/>
                    <a:pt x="111572" y="229232"/>
                    <a:pt x="113160" y="260982"/>
                  </a:cubicBezTo>
                  <a:cubicBezTo>
                    <a:pt x="114748" y="292732"/>
                    <a:pt x="148614" y="214944"/>
                    <a:pt x="135385" y="235582"/>
                  </a:cubicBezTo>
                  <a:cubicBezTo>
                    <a:pt x="122156" y="256220"/>
                    <a:pt x="53893" y="347236"/>
                    <a:pt x="33785" y="384807"/>
                  </a:cubicBezTo>
                  <a:cubicBezTo>
                    <a:pt x="13677" y="422378"/>
                    <a:pt x="17910" y="440370"/>
                    <a:pt x="14735" y="461007"/>
                  </a:cubicBezTo>
                  <a:cubicBezTo>
                    <a:pt x="11560" y="481645"/>
                    <a:pt x="16322" y="513394"/>
                    <a:pt x="14735" y="508632"/>
                  </a:cubicBezTo>
                  <a:cubicBezTo>
                    <a:pt x="13148" y="503870"/>
                    <a:pt x="-10136" y="475295"/>
                    <a:pt x="5210" y="432432"/>
                  </a:cubicBezTo>
                  <a:cubicBezTo>
                    <a:pt x="20556" y="389569"/>
                    <a:pt x="84056" y="312311"/>
                    <a:pt x="106810" y="251457"/>
                  </a:cubicBezTo>
                  <a:cubicBezTo>
                    <a:pt x="129564" y="190603"/>
                    <a:pt x="137502" y="105407"/>
                    <a:pt x="141735" y="67307"/>
                  </a:cubicBezTo>
                  <a:cubicBezTo>
                    <a:pt x="145968" y="29207"/>
                    <a:pt x="148614" y="35557"/>
                    <a:pt x="132210" y="22857"/>
                  </a:cubicBezTo>
                  <a:cubicBezTo>
                    <a:pt x="115806" y="10157"/>
                    <a:pt x="18968" y="-3072"/>
                    <a:pt x="17910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982B4070-C139-55D0-4EB8-BE6C6370646E}"/>
                </a:ext>
              </a:extLst>
            </p:cNvPr>
            <p:cNvSpPr/>
            <p:nvPr/>
          </p:nvSpPr>
          <p:spPr>
            <a:xfrm>
              <a:off x="7830778" y="2422423"/>
              <a:ext cx="170991" cy="470008"/>
            </a:xfrm>
            <a:custGeom>
              <a:avLst/>
              <a:gdLst>
                <a:gd name="connsiteX0" fmla="*/ 94022 w 170991"/>
                <a:gd name="connsiteY0" fmla="*/ 102 h 470008"/>
                <a:gd name="connsiteX1" fmla="*/ 147997 w 170991"/>
                <a:gd name="connsiteY1" fmla="*/ 200127 h 470008"/>
                <a:gd name="connsiteX2" fmla="*/ 27347 w 170991"/>
                <a:gd name="connsiteY2" fmla="*/ 279502 h 470008"/>
                <a:gd name="connsiteX3" fmla="*/ 1947 w 170991"/>
                <a:gd name="connsiteY3" fmla="*/ 470002 h 470008"/>
                <a:gd name="connsiteX4" fmla="*/ 62272 w 170991"/>
                <a:gd name="connsiteY4" fmla="*/ 285852 h 470008"/>
                <a:gd name="connsiteX5" fmla="*/ 170222 w 170991"/>
                <a:gd name="connsiteY5" fmla="*/ 174727 h 470008"/>
                <a:gd name="connsiteX6" fmla="*/ 94022 w 170991"/>
                <a:gd name="connsiteY6" fmla="*/ 102 h 47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91" h="470008">
                  <a:moveTo>
                    <a:pt x="94022" y="102"/>
                  </a:moveTo>
                  <a:cubicBezTo>
                    <a:pt x="90318" y="4335"/>
                    <a:pt x="159109" y="153560"/>
                    <a:pt x="147997" y="200127"/>
                  </a:cubicBezTo>
                  <a:cubicBezTo>
                    <a:pt x="136885" y="246694"/>
                    <a:pt x="51689" y="234523"/>
                    <a:pt x="27347" y="279502"/>
                  </a:cubicBezTo>
                  <a:cubicBezTo>
                    <a:pt x="3005" y="324481"/>
                    <a:pt x="-3874" y="468944"/>
                    <a:pt x="1947" y="470002"/>
                  </a:cubicBezTo>
                  <a:cubicBezTo>
                    <a:pt x="7768" y="471060"/>
                    <a:pt x="34226" y="335064"/>
                    <a:pt x="62272" y="285852"/>
                  </a:cubicBezTo>
                  <a:cubicBezTo>
                    <a:pt x="90318" y="236640"/>
                    <a:pt x="160697" y="225527"/>
                    <a:pt x="170222" y="174727"/>
                  </a:cubicBezTo>
                  <a:cubicBezTo>
                    <a:pt x="179747" y="123927"/>
                    <a:pt x="97726" y="-4131"/>
                    <a:pt x="94022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106874B6-8A72-780A-1512-25CB38AFF10C}"/>
                </a:ext>
              </a:extLst>
            </p:cNvPr>
            <p:cNvSpPr/>
            <p:nvPr/>
          </p:nvSpPr>
          <p:spPr>
            <a:xfrm>
              <a:off x="7766048" y="1653966"/>
              <a:ext cx="304858" cy="987773"/>
            </a:xfrm>
            <a:custGeom>
              <a:avLst/>
              <a:gdLst>
                <a:gd name="connsiteX0" fmla="*/ 304802 w 304858"/>
                <a:gd name="connsiteY0" fmla="*/ 89109 h 987773"/>
                <a:gd name="connsiteX1" fmla="*/ 92077 w 304858"/>
                <a:gd name="connsiteY1" fmla="*/ 66884 h 987773"/>
                <a:gd name="connsiteX2" fmla="*/ 76202 w 304858"/>
                <a:gd name="connsiteY2" fmla="*/ 301834 h 987773"/>
                <a:gd name="connsiteX3" fmla="*/ 92077 w 304858"/>
                <a:gd name="connsiteY3" fmla="*/ 330409 h 987773"/>
                <a:gd name="connsiteX4" fmla="*/ 200027 w 304858"/>
                <a:gd name="connsiteY4" fmla="*/ 457409 h 987773"/>
                <a:gd name="connsiteX5" fmla="*/ 149227 w 304858"/>
                <a:gd name="connsiteY5" fmla="*/ 536784 h 987773"/>
                <a:gd name="connsiteX6" fmla="*/ 158752 w 304858"/>
                <a:gd name="connsiteY6" fmla="*/ 739984 h 987773"/>
                <a:gd name="connsiteX7" fmla="*/ 136527 w 304858"/>
                <a:gd name="connsiteY7" fmla="*/ 987634 h 987773"/>
                <a:gd name="connsiteX8" fmla="*/ 142877 w 304858"/>
                <a:gd name="connsiteY8" fmla="*/ 705059 h 987773"/>
                <a:gd name="connsiteX9" fmla="*/ 107952 w 304858"/>
                <a:gd name="connsiteY9" fmla="*/ 365334 h 987773"/>
                <a:gd name="connsiteX10" fmla="*/ 2 w 304858"/>
                <a:gd name="connsiteY10" fmla="*/ 12909 h 987773"/>
                <a:gd name="connsiteX11" fmla="*/ 111127 w 304858"/>
                <a:gd name="connsiteY11" fmla="*/ 70059 h 987773"/>
                <a:gd name="connsiteX12" fmla="*/ 69852 w 304858"/>
                <a:gd name="connsiteY12" fmla="*/ 6559 h 987773"/>
                <a:gd name="connsiteX13" fmla="*/ 304802 w 304858"/>
                <a:gd name="connsiteY13" fmla="*/ 89109 h 9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858" h="987773">
                  <a:moveTo>
                    <a:pt x="304802" y="89109"/>
                  </a:moveTo>
                  <a:cubicBezTo>
                    <a:pt x="308506" y="99163"/>
                    <a:pt x="130177" y="31430"/>
                    <a:pt x="92077" y="66884"/>
                  </a:cubicBezTo>
                  <a:cubicBezTo>
                    <a:pt x="53977" y="102338"/>
                    <a:pt x="76202" y="257913"/>
                    <a:pt x="76202" y="301834"/>
                  </a:cubicBezTo>
                  <a:cubicBezTo>
                    <a:pt x="76202" y="345755"/>
                    <a:pt x="71439" y="304480"/>
                    <a:pt x="92077" y="330409"/>
                  </a:cubicBezTo>
                  <a:cubicBezTo>
                    <a:pt x="112714" y="356338"/>
                    <a:pt x="190502" y="423013"/>
                    <a:pt x="200027" y="457409"/>
                  </a:cubicBezTo>
                  <a:cubicBezTo>
                    <a:pt x="209552" y="491805"/>
                    <a:pt x="156106" y="489688"/>
                    <a:pt x="149227" y="536784"/>
                  </a:cubicBezTo>
                  <a:cubicBezTo>
                    <a:pt x="142348" y="583880"/>
                    <a:pt x="160869" y="664842"/>
                    <a:pt x="158752" y="739984"/>
                  </a:cubicBezTo>
                  <a:cubicBezTo>
                    <a:pt x="156635" y="815126"/>
                    <a:pt x="139173" y="993455"/>
                    <a:pt x="136527" y="987634"/>
                  </a:cubicBezTo>
                  <a:cubicBezTo>
                    <a:pt x="133881" y="981813"/>
                    <a:pt x="147639" y="808776"/>
                    <a:pt x="142877" y="705059"/>
                  </a:cubicBezTo>
                  <a:cubicBezTo>
                    <a:pt x="138114" y="601342"/>
                    <a:pt x="131764" y="480692"/>
                    <a:pt x="107952" y="365334"/>
                  </a:cubicBezTo>
                  <a:cubicBezTo>
                    <a:pt x="84139" y="249976"/>
                    <a:pt x="-527" y="62121"/>
                    <a:pt x="2" y="12909"/>
                  </a:cubicBezTo>
                  <a:cubicBezTo>
                    <a:pt x="531" y="-36303"/>
                    <a:pt x="99485" y="71117"/>
                    <a:pt x="111127" y="70059"/>
                  </a:cubicBezTo>
                  <a:cubicBezTo>
                    <a:pt x="122769" y="69001"/>
                    <a:pt x="41806" y="1797"/>
                    <a:pt x="69852" y="6559"/>
                  </a:cubicBezTo>
                  <a:cubicBezTo>
                    <a:pt x="97898" y="11321"/>
                    <a:pt x="301098" y="79055"/>
                    <a:pt x="304802" y="89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A563FEE3-ED0F-BB8E-C527-52529B11A621}"/>
                </a:ext>
              </a:extLst>
            </p:cNvPr>
            <p:cNvSpPr/>
            <p:nvPr/>
          </p:nvSpPr>
          <p:spPr>
            <a:xfrm>
              <a:off x="8228383" y="2193085"/>
              <a:ext cx="714193" cy="1735983"/>
            </a:xfrm>
            <a:custGeom>
              <a:avLst/>
              <a:gdLst>
                <a:gd name="connsiteX0" fmla="*/ 1217 w 714193"/>
                <a:gd name="connsiteY0" fmla="*/ 196 h 1735983"/>
                <a:gd name="connsiteX1" fmla="*/ 487192 w 714193"/>
                <a:gd name="connsiteY1" fmla="*/ 652425 h 1735983"/>
                <a:gd name="connsiteX2" fmla="*/ 372093 w 714193"/>
                <a:gd name="connsiteY2" fmla="*/ 601270 h 1735983"/>
                <a:gd name="connsiteX3" fmla="*/ 714193 w 714193"/>
                <a:gd name="connsiteY3" fmla="*/ 940174 h 1735983"/>
                <a:gd name="connsiteX4" fmla="*/ 368895 w 714193"/>
                <a:gd name="connsiteY4" fmla="*/ 786708 h 1735983"/>
                <a:gd name="connsiteX5" fmla="*/ 653446 w 714193"/>
                <a:gd name="connsiteY5" fmla="*/ 1135203 h 1735983"/>
                <a:gd name="connsiteX6" fmla="*/ 586305 w 714193"/>
                <a:gd name="connsiteY6" fmla="*/ 1717094 h 1735983"/>
                <a:gd name="connsiteX7" fmla="*/ 624672 w 714193"/>
                <a:gd name="connsiteY7" fmla="*/ 1547642 h 1735983"/>
                <a:gd name="connsiteX8" fmla="*/ 595897 w 714193"/>
                <a:gd name="connsiteY8" fmla="*/ 1087245 h 1735983"/>
                <a:gd name="connsiteX9" fmla="*/ 256993 w 714193"/>
                <a:gd name="connsiteY9" fmla="*/ 495763 h 1735983"/>
                <a:gd name="connsiteX10" fmla="*/ 346515 w 714193"/>
                <a:gd name="connsiteY10" fmla="*/ 582087 h 1735983"/>
                <a:gd name="connsiteX11" fmla="*/ 1217 w 714193"/>
                <a:gd name="connsiteY11" fmla="*/ 196 h 17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4193" h="1735983">
                  <a:moveTo>
                    <a:pt x="1217" y="196"/>
                  </a:moveTo>
                  <a:cubicBezTo>
                    <a:pt x="24663" y="11919"/>
                    <a:pt x="425379" y="552246"/>
                    <a:pt x="487192" y="652425"/>
                  </a:cubicBezTo>
                  <a:cubicBezTo>
                    <a:pt x="549005" y="752604"/>
                    <a:pt x="334260" y="553312"/>
                    <a:pt x="372093" y="601270"/>
                  </a:cubicBezTo>
                  <a:cubicBezTo>
                    <a:pt x="409926" y="649228"/>
                    <a:pt x="714726" y="909268"/>
                    <a:pt x="714193" y="940174"/>
                  </a:cubicBezTo>
                  <a:cubicBezTo>
                    <a:pt x="713660" y="971080"/>
                    <a:pt x="379020" y="754203"/>
                    <a:pt x="368895" y="786708"/>
                  </a:cubicBezTo>
                  <a:cubicBezTo>
                    <a:pt x="358770" y="819213"/>
                    <a:pt x="617211" y="980139"/>
                    <a:pt x="653446" y="1135203"/>
                  </a:cubicBezTo>
                  <a:cubicBezTo>
                    <a:pt x="689681" y="1290267"/>
                    <a:pt x="591101" y="1648354"/>
                    <a:pt x="586305" y="1717094"/>
                  </a:cubicBezTo>
                  <a:cubicBezTo>
                    <a:pt x="581509" y="1785834"/>
                    <a:pt x="623073" y="1652617"/>
                    <a:pt x="624672" y="1547642"/>
                  </a:cubicBezTo>
                  <a:cubicBezTo>
                    <a:pt x="626271" y="1442667"/>
                    <a:pt x="657177" y="1262558"/>
                    <a:pt x="595897" y="1087245"/>
                  </a:cubicBezTo>
                  <a:cubicBezTo>
                    <a:pt x="534617" y="911932"/>
                    <a:pt x="298557" y="579956"/>
                    <a:pt x="256993" y="495763"/>
                  </a:cubicBezTo>
                  <a:cubicBezTo>
                    <a:pt x="215429" y="411570"/>
                    <a:pt x="392874" y="659353"/>
                    <a:pt x="346515" y="582087"/>
                  </a:cubicBezTo>
                  <a:cubicBezTo>
                    <a:pt x="300156" y="504821"/>
                    <a:pt x="-22229" y="-11527"/>
                    <a:pt x="1217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B660C6AA-2AB6-D84E-4E6D-90B19D40208F}"/>
                </a:ext>
              </a:extLst>
            </p:cNvPr>
            <p:cNvSpPr/>
            <p:nvPr/>
          </p:nvSpPr>
          <p:spPr>
            <a:xfrm>
              <a:off x="7882408" y="2643035"/>
              <a:ext cx="629982" cy="1129833"/>
            </a:xfrm>
            <a:custGeom>
              <a:avLst/>
              <a:gdLst>
                <a:gd name="connsiteX0" fmla="*/ 257670 w 629982"/>
                <a:gd name="connsiteY0" fmla="*/ 1052 h 1129833"/>
                <a:gd name="connsiteX1" fmla="*/ 88219 w 629982"/>
                <a:gd name="connsiteY1" fmla="*/ 336758 h 1129833"/>
                <a:gd name="connsiteX2" fmla="*/ 241684 w 629982"/>
                <a:gd name="connsiteY2" fmla="*/ 662873 h 1129833"/>
                <a:gd name="connsiteX3" fmla="*/ 142571 w 629982"/>
                <a:gd name="connsiteY3" fmla="*/ 570154 h 1129833"/>
                <a:gd name="connsiteX4" fmla="*/ 8289 w 629982"/>
                <a:gd name="connsiteY4" fmla="*/ 803550 h 1129833"/>
                <a:gd name="connsiteX5" fmla="*/ 56247 w 629982"/>
                <a:gd name="connsiteY5" fmla="*/ 793958 h 1129833"/>
                <a:gd name="connsiteX6" fmla="*/ 395150 w 629982"/>
                <a:gd name="connsiteY6" fmla="*/ 947424 h 1129833"/>
                <a:gd name="connsiteX7" fmla="*/ 484672 w 629982"/>
                <a:gd name="connsiteY7" fmla="*/ 829127 h 1129833"/>
                <a:gd name="connsiteX8" fmla="*/ 625349 w 629982"/>
                <a:gd name="connsiteY8" fmla="*/ 937832 h 1129833"/>
                <a:gd name="connsiteX9" fmla="*/ 570996 w 629982"/>
                <a:gd name="connsiteY9" fmla="*/ 1129664 h 1129833"/>
                <a:gd name="connsiteX10" fmla="*/ 622151 w 629982"/>
                <a:gd name="connsiteY10" fmla="*/ 902663 h 1129833"/>
                <a:gd name="connsiteX11" fmla="*/ 369572 w 629982"/>
                <a:gd name="connsiteY11" fmla="*/ 880282 h 1129833"/>
                <a:gd name="connsiteX12" fmla="*/ 318417 w 629982"/>
                <a:gd name="connsiteY12" fmla="*/ 905860 h 1129833"/>
                <a:gd name="connsiteX13" fmla="*/ 212909 w 629982"/>
                <a:gd name="connsiteY13" fmla="*/ 739606 h 1129833"/>
                <a:gd name="connsiteX14" fmla="*/ 21077 w 629982"/>
                <a:gd name="connsiteY14" fmla="*/ 346350 h 1129833"/>
                <a:gd name="connsiteX15" fmla="*/ 49852 w 629982"/>
                <a:gd name="connsiteY15" fmla="*/ 343152 h 1129833"/>
                <a:gd name="connsiteX16" fmla="*/ 62641 w 629982"/>
                <a:gd name="connsiteY16" fmla="*/ 234448 h 1129833"/>
                <a:gd name="connsiteX17" fmla="*/ 257670 w 629982"/>
                <a:gd name="connsiteY17" fmla="*/ 1052 h 112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9982" h="1129833">
                  <a:moveTo>
                    <a:pt x="257670" y="1052"/>
                  </a:moveTo>
                  <a:cubicBezTo>
                    <a:pt x="261933" y="18104"/>
                    <a:pt x="90883" y="226455"/>
                    <a:pt x="88219" y="336758"/>
                  </a:cubicBezTo>
                  <a:cubicBezTo>
                    <a:pt x="85555" y="447061"/>
                    <a:pt x="232625" y="623974"/>
                    <a:pt x="241684" y="662873"/>
                  </a:cubicBezTo>
                  <a:cubicBezTo>
                    <a:pt x="250743" y="701772"/>
                    <a:pt x="181470" y="546708"/>
                    <a:pt x="142571" y="570154"/>
                  </a:cubicBezTo>
                  <a:cubicBezTo>
                    <a:pt x="103672" y="593600"/>
                    <a:pt x="22676" y="766249"/>
                    <a:pt x="8289" y="803550"/>
                  </a:cubicBezTo>
                  <a:cubicBezTo>
                    <a:pt x="-6098" y="840851"/>
                    <a:pt x="-8230" y="769979"/>
                    <a:pt x="56247" y="793958"/>
                  </a:cubicBezTo>
                  <a:cubicBezTo>
                    <a:pt x="120724" y="817937"/>
                    <a:pt x="323746" y="941563"/>
                    <a:pt x="395150" y="947424"/>
                  </a:cubicBezTo>
                  <a:cubicBezTo>
                    <a:pt x="466554" y="953285"/>
                    <a:pt x="446306" y="830726"/>
                    <a:pt x="484672" y="829127"/>
                  </a:cubicBezTo>
                  <a:cubicBezTo>
                    <a:pt x="523039" y="827528"/>
                    <a:pt x="610962" y="887743"/>
                    <a:pt x="625349" y="937832"/>
                  </a:cubicBezTo>
                  <a:cubicBezTo>
                    <a:pt x="639736" y="987921"/>
                    <a:pt x="571529" y="1135526"/>
                    <a:pt x="570996" y="1129664"/>
                  </a:cubicBezTo>
                  <a:cubicBezTo>
                    <a:pt x="570463" y="1123802"/>
                    <a:pt x="655722" y="944227"/>
                    <a:pt x="622151" y="902663"/>
                  </a:cubicBezTo>
                  <a:cubicBezTo>
                    <a:pt x="588580" y="861099"/>
                    <a:pt x="420194" y="879749"/>
                    <a:pt x="369572" y="880282"/>
                  </a:cubicBezTo>
                  <a:cubicBezTo>
                    <a:pt x="318950" y="880815"/>
                    <a:pt x="344527" y="929306"/>
                    <a:pt x="318417" y="905860"/>
                  </a:cubicBezTo>
                  <a:cubicBezTo>
                    <a:pt x="292307" y="882414"/>
                    <a:pt x="262466" y="832858"/>
                    <a:pt x="212909" y="739606"/>
                  </a:cubicBezTo>
                  <a:cubicBezTo>
                    <a:pt x="163352" y="646354"/>
                    <a:pt x="48253" y="412426"/>
                    <a:pt x="21077" y="346350"/>
                  </a:cubicBezTo>
                  <a:cubicBezTo>
                    <a:pt x="-6099" y="280274"/>
                    <a:pt x="42925" y="361802"/>
                    <a:pt x="49852" y="343152"/>
                  </a:cubicBezTo>
                  <a:cubicBezTo>
                    <a:pt x="56779" y="324502"/>
                    <a:pt x="29603" y="289866"/>
                    <a:pt x="62641" y="234448"/>
                  </a:cubicBezTo>
                  <a:cubicBezTo>
                    <a:pt x="95679" y="179030"/>
                    <a:pt x="253407" y="-16000"/>
                    <a:pt x="257670" y="1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59D9CD60-BF0D-7FE3-8B51-5A645CCCC478}"/>
                </a:ext>
              </a:extLst>
            </p:cNvPr>
            <p:cNvSpPr/>
            <p:nvPr/>
          </p:nvSpPr>
          <p:spPr>
            <a:xfrm>
              <a:off x="8210798" y="2205793"/>
              <a:ext cx="559666" cy="1723142"/>
            </a:xfrm>
            <a:custGeom>
              <a:avLst/>
              <a:gdLst>
                <a:gd name="connsiteX0" fmla="*/ 2816 w 559666"/>
                <a:gd name="connsiteY0" fmla="*/ 83404 h 1723142"/>
                <a:gd name="connsiteX1" fmla="*/ 37985 w 559666"/>
                <a:gd name="connsiteY1" fmla="*/ 134559 h 1723142"/>
                <a:gd name="connsiteX2" fmla="*/ 328931 w 559666"/>
                <a:gd name="connsiteY2" fmla="*/ 905085 h 1723142"/>
                <a:gd name="connsiteX3" fmla="*/ 306550 w 559666"/>
                <a:gd name="connsiteY3" fmla="*/ 815564 h 1723142"/>
                <a:gd name="connsiteX4" fmla="*/ 530354 w 559666"/>
                <a:gd name="connsiteY4" fmla="*/ 1058551 h 1723142"/>
                <a:gd name="connsiteX5" fmla="*/ 530354 w 559666"/>
                <a:gd name="connsiteY5" fmla="*/ 1710780 h 1723142"/>
                <a:gd name="connsiteX6" fmla="*/ 559129 w 559666"/>
                <a:gd name="connsiteY6" fmla="*/ 1451807 h 1723142"/>
                <a:gd name="connsiteX7" fmla="*/ 501580 w 559666"/>
                <a:gd name="connsiteY7" fmla="*/ 1029776 h 1723142"/>
                <a:gd name="connsiteX8" fmla="*/ 89140 w 559666"/>
                <a:gd name="connsiteY8" fmla="*/ 594957 h 1723142"/>
                <a:gd name="connsiteX9" fmla="*/ 153085 w 559666"/>
                <a:gd name="connsiteY9" fmla="*/ 559787 h 1723142"/>
                <a:gd name="connsiteX10" fmla="*/ 18802 w 559666"/>
                <a:gd name="connsiteY10" fmla="*/ 29052 h 1723142"/>
                <a:gd name="connsiteX11" fmla="*/ 2816 w 559666"/>
                <a:gd name="connsiteY11" fmla="*/ 83404 h 172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666" h="1723142">
                  <a:moveTo>
                    <a:pt x="2816" y="83404"/>
                  </a:moveTo>
                  <a:cubicBezTo>
                    <a:pt x="6013" y="100988"/>
                    <a:pt x="-16367" y="-2388"/>
                    <a:pt x="37985" y="134559"/>
                  </a:cubicBezTo>
                  <a:cubicBezTo>
                    <a:pt x="92337" y="271506"/>
                    <a:pt x="284170" y="791584"/>
                    <a:pt x="328931" y="905085"/>
                  </a:cubicBezTo>
                  <a:cubicBezTo>
                    <a:pt x="373692" y="1018586"/>
                    <a:pt x="272980" y="789986"/>
                    <a:pt x="306550" y="815564"/>
                  </a:cubicBezTo>
                  <a:cubicBezTo>
                    <a:pt x="340121" y="841142"/>
                    <a:pt x="493053" y="909348"/>
                    <a:pt x="530354" y="1058551"/>
                  </a:cubicBezTo>
                  <a:cubicBezTo>
                    <a:pt x="567655" y="1207754"/>
                    <a:pt x="525558" y="1645237"/>
                    <a:pt x="530354" y="1710780"/>
                  </a:cubicBezTo>
                  <a:cubicBezTo>
                    <a:pt x="535150" y="1776323"/>
                    <a:pt x="563925" y="1565308"/>
                    <a:pt x="559129" y="1451807"/>
                  </a:cubicBezTo>
                  <a:cubicBezTo>
                    <a:pt x="554333" y="1338306"/>
                    <a:pt x="579912" y="1172584"/>
                    <a:pt x="501580" y="1029776"/>
                  </a:cubicBezTo>
                  <a:cubicBezTo>
                    <a:pt x="423248" y="886968"/>
                    <a:pt x="147223" y="673289"/>
                    <a:pt x="89140" y="594957"/>
                  </a:cubicBezTo>
                  <a:cubicBezTo>
                    <a:pt x="31057" y="516625"/>
                    <a:pt x="164808" y="654105"/>
                    <a:pt x="153085" y="559787"/>
                  </a:cubicBezTo>
                  <a:cubicBezTo>
                    <a:pt x="141362" y="465470"/>
                    <a:pt x="43314" y="112179"/>
                    <a:pt x="18802" y="29052"/>
                  </a:cubicBezTo>
                  <a:cubicBezTo>
                    <a:pt x="-5710" y="-54075"/>
                    <a:pt x="-381" y="65820"/>
                    <a:pt x="2816" y="83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5579FB37-4814-3E32-C0A0-59B9495F28C9}"/>
                </a:ext>
              </a:extLst>
            </p:cNvPr>
            <p:cNvSpPr/>
            <p:nvPr/>
          </p:nvSpPr>
          <p:spPr>
            <a:xfrm>
              <a:off x="8166986" y="2583902"/>
              <a:ext cx="480030" cy="1279226"/>
            </a:xfrm>
            <a:custGeom>
              <a:avLst/>
              <a:gdLst>
                <a:gd name="connsiteX0" fmla="*/ 75403 w 480030"/>
                <a:gd name="connsiteY0" fmla="*/ 12227 h 1279226"/>
                <a:gd name="connsiteX1" fmla="*/ 91389 w 480030"/>
                <a:gd name="connsiteY1" fmla="*/ 597315 h 1279226"/>
                <a:gd name="connsiteX2" fmla="*/ 104178 w 480030"/>
                <a:gd name="connsiteY2" fmla="*/ 520582 h 1279226"/>
                <a:gd name="connsiteX3" fmla="*/ 289615 w 480030"/>
                <a:gd name="connsiteY3" fmla="*/ 680442 h 1279226"/>
                <a:gd name="connsiteX4" fmla="*/ 471856 w 480030"/>
                <a:gd name="connsiteY4" fmla="*/ 888260 h 1279226"/>
                <a:gd name="connsiteX5" fmla="*/ 449476 w 480030"/>
                <a:gd name="connsiteY5" fmla="*/ 1275122 h 1279226"/>
                <a:gd name="connsiteX6" fmla="*/ 459067 w 480030"/>
                <a:gd name="connsiteY6" fmla="*/ 1076895 h 1279226"/>
                <a:gd name="connsiteX7" fmla="*/ 459067 w 480030"/>
                <a:gd name="connsiteY7" fmla="*/ 840302 h 1279226"/>
                <a:gd name="connsiteX8" fmla="*/ 180911 w 480030"/>
                <a:gd name="connsiteY8" fmla="*/ 699625 h 1279226"/>
                <a:gd name="connsiteX9" fmla="*/ 139347 w 480030"/>
                <a:gd name="connsiteY9" fmla="*/ 763569 h 1279226"/>
                <a:gd name="connsiteX10" fmla="*/ 5064 w 480030"/>
                <a:gd name="connsiteY10" fmla="*/ 258411 h 1279226"/>
                <a:gd name="connsiteX11" fmla="*/ 30642 w 480030"/>
                <a:gd name="connsiteY11" fmla="*/ 204059 h 1279226"/>
                <a:gd name="connsiteX12" fmla="*/ 75403 w 480030"/>
                <a:gd name="connsiteY12" fmla="*/ 12227 h 127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030" h="1279226">
                  <a:moveTo>
                    <a:pt x="75403" y="12227"/>
                  </a:moveTo>
                  <a:cubicBezTo>
                    <a:pt x="85527" y="77770"/>
                    <a:pt x="86593" y="512589"/>
                    <a:pt x="91389" y="597315"/>
                  </a:cubicBezTo>
                  <a:cubicBezTo>
                    <a:pt x="96185" y="682041"/>
                    <a:pt x="71140" y="506728"/>
                    <a:pt x="104178" y="520582"/>
                  </a:cubicBezTo>
                  <a:cubicBezTo>
                    <a:pt x="137216" y="534437"/>
                    <a:pt x="228335" y="619162"/>
                    <a:pt x="289615" y="680442"/>
                  </a:cubicBezTo>
                  <a:cubicBezTo>
                    <a:pt x="350895" y="741722"/>
                    <a:pt x="445213" y="789147"/>
                    <a:pt x="471856" y="888260"/>
                  </a:cubicBezTo>
                  <a:cubicBezTo>
                    <a:pt x="498499" y="987373"/>
                    <a:pt x="451607" y="1243683"/>
                    <a:pt x="449476" y="1275122"/>
                  </a:cubicBezTo>
                  <a:cubicBezTo>
                    <a:pt x="447345" y="1306561"/>
                    <a:pt x="457468" y="1149365"/>
                    <a:pt x="459067" y="1076895"/>
                  </a:cubicBezTo>
                  <a:cubicBezTo>
                    <a:pt x="460666" y="1004425"/>
                    <a:pt x="505426" y="903180"/>
                    <a:pt x="459067" y="840302"/>
                  </a:cubicBezTo>
                  <a:cubicBezTo>
                    <a:pt x="412708" y="777424"/>
                    <a:pt x="234198" y="712414"/>
                    <a:pt x="180911" y="699625"/>
                  </a:cubicBezTo>
                  <a:cubicBezTo>
                    <a:pt x="127624" y="686836"/>
                    <a:pt x="168655" y="837105"/>
                    <a:pt x="139347" y="763569"/>
                  </a:cubicBezTo>
                  <a:cubicBezTo>
                    <a:pt x="110039" y="690033"/>
                    <a:pt x="23182" y="351663"/>
                    <a:pt x="5064" y="258411"/>
                  </a:cubicBezTo>
                  <a:cubicBezTo>
                    <a:pt x="-13054" y="165159"/>
                    <a:pt x="22649" y="244024"/>
                    <a:pt x="30642" y="204059"/>
                  </a:cubicBezTo>
                  <a:cubicBezTo>
                    <a:pt x="38635" y="164094"/>
                    <a:pt x="65279" y="-53316"/>
                    <a:pt x="75403" y="1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56AA8130-72F5-5C31-611E-CA3A263DA312}"/>
                </a:ext>
              </a:extLst>
            </p:cNvPr>
            <p:cNvSpPr/>
            <p:nvPr/>
          </p:nvSpPr>
          <p:spPr>
            <a:xfrm>
              <a:off x="5630247" y="2800703"/>
              <a:ext cx="502292" cy="1022527"/>
            </a:xfrm>
            <a:custGeom>
              <a:avLst/>
              <a:gdLst>
                <a:gd name="connsiteX0" fmla="*/ 501988 w 502292"/>
                <a:gd name="connsiteY0" fmla="*/ 47 h 1022527"/>
                <a:gd name="connsiteX1" fmla="*/ 329339 w 502292"/>
                <a:gd name="connsiteY1" fmla="*/ 259020 h 1022527"/>
                <a:gd name="connsiteX2" fmla="*/ 27 w 502292"/>
                <a:gd name="connsiteY2" fmla="*/ 505205 h 1022527"/>
                <a:gd name="connsiteX3" fmla="*/ 310156 w 502292"/>
                <a:gd name="connsiteY3" fmla="*/ 354936 h 1022527"/>
                <a:gd name="connsiteX4" fmla="*/ 217437 w 502292"/>
                <a:gd name="connsiteY4" fmla="*/ 527585 h 1022527"/>
                <a:gd name="connsiteX5" fmla="*/ 137507 w 502292"/>
                <a:gd name="connsiteY5" fmla="*/ 665065 h 1022527"/>
                <a:gd name="connsiteX6" fmla="*/ 127915 w 502292"/>
                <a:gd name="connsiteY6" fmla="*/ 1019954 h 1022527"/>
                <a:gd name="connsiteX7" fmla="*/ 153493 w 502292"/>
                <a:gd name="connsiteY7" fmla="*/ 789756 h 1022527"/>
                <a:gd name="connsiteX8" fmla="*/ 303761 w 502292"/>
                <a:gd name="connsiteY8" fmla="*/ 159907 h 1022527"/>
                <a:gd name="connsiteX9" fmla="*/ 290973 w 502292"/>
                <a:gd name="connsiteY9" fmla="*/ 236640 h 1022527"/>
                <a:gd name="connsiteX10" fmla="*/ 501988 w 502292"/>
                <a:gd name="connsiteY10" fmla="*/ 47 h 102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292" h="1022527">
                  <a:moveTo>
                    <a:pt x="501988" y="47"/>
                  </a:moveTo>
                  <a:cubicBezTo>
                    <a:pt x="508382" y="3777"/>
                    <a:pt x="412999" y="174827"/>
                    <a:pt x="329339" y="259020"/>
                  </a:cubicBezTo>
                  <a:cubicBezTo>
                    <a:pt x="245679" y="343213"/>
                    <a:pt x="3224" y="489219"/>
                    <a:pt x="27" y="505205"/>
                  </a:cubicBezTo>
                  <a:cubicBezTo>
                    <a:pt x="-3170" y="521191"/>
                    <a:pt x="273921" y="351206"/>
                    <a:pt x="310156" y="354936"/>
                  </a:cubicBezTo>
                  <a:cubicBezTo>
                    <a:pt x="346391" y="358666"/>
                    <a:pt x="246212" y="475897"/>
                    <a:pt x="217437" y="527585"/>
                  </a:cubicBezTo>
                  <a:cubicBezTo>
                    <a:pt x="188662" y="579273"/>
                    <a:pt x="152427" y="583004"/>
                    <a:pt x="137507" y="665065"/>
                  </a:cubicBezTo>
                  <a:cubicBezTo>
                    <a:pt x="122587" y="747127"/>
                    <a:pt x="125251" y="999172"/>
                    <a:pt x="127915" y="1019954"/>
                  </a:cubicBezTo>
                  <a:cubicBezTo>
                    <a:pt x="130579" y="1040736"/>
                    <a:pt x="124185" y="933097"/>
                    <a:pt x="153493" y="789756"/>
                  </a:cubicBezTo>
                  <a:cubicBezTo>
                    <a:pt x="182801" y="646415"/>
                    <a:pt x="280848" y="252093"/>
                    <a:pt x="303761" y="159907"/>
                  </a:cubicBezTo>
                  <a:cubicBezTo>
                    <a:pt x="326674" y="67721"/>
                    <a:pt x="264330" y="259553"/>
                    <a:pt x="290973" y="236640"/>
                  </a:cubicBezTo>
                  <a:cubicBezTo>
                    <a:pt x="317616" y="213727"/>
                    <a:pt x="495594" y="-3683"/>
                    <a:pt x="501988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F68A09A5-6B66-A56A-25CC-CACEA41413AB}"/>
                </a:ext>
              </a:extLst>
            </p:cNvPr>
            <p:cNvSpPr/>
            <p:nvPr/>
          </p:nvSpPr>
          <p:spPr>
            <a:xfrm>
              <a:off x="5992436" y="3136320"/>
              <a:ext cx="581327" cy="896847"/>
            </a:xfrm>
            <a:custGeom>
              <a:avLst/>
              <a:gdLst>
                <a:gd name="connsiteX0" fmla="*/ 267687 w 581327"/>
                <a:gd name="connsiteY0" fmla="*/ 136 h 896847"/>
                <a:gd name="connsiteX1" fmla="*/ 581013 w 581327"/>
                <a:gd name="connsiteY1" fmla="*/ 335842 h 896847"/>
                <a:gd name="connsiteX2" fmla="*/ 328434 w 581327"/>
                <a:gd name="connsiteY2" fmla="*/ 693929 h 896847"/>
                <a:gd name="connsiteX3" fmla="*/ 430744 w 581327"/>
                <a:gd name="connsiteY3" fmla="*/ 655563 h 896847"/>
                <a:gd name="connsiteX4" fmla="*/ 2319 w 581327"/>
                <a:gd name="connsiteY4" fmla="*/ 895353 h 896847"/>
                <a:gd name="connsiteX5" fmla="*/ 270884 w 581327"/>
                <a:gd name="connsiteY5" fmla="*/ 745084 h 896847"/>
                <a:gd name="connsiteX6" fmla="*/ 513872 w 581327"/>
                <a:gd name="connsiteY6" fmla="*/ 505294 h 896847"/>
                <a:gd name="connsiteX7" fmla="*/ 529858 w 581327"/>
                <a:gd name="connsiteY7" fmla="*/ 297476 h 896847"/>
                <a:gd name="connsiteX8" fmla="*/ 267687 w 581327"/>
                <a:gd name="connsiteY8" fmla="*/ 136 h 89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327" h="896847">
                  <a:moveTo>
                    <a:pt x="267687" y="136"/>
                  </a:moveTo>
                  <a:cubicBezTo>
                    <a:pt x="276213" y="6530"/>
                    <a:pt x="570889" y="220210"/>
                    <a:pt x="581013" y="335842"/>
                  </a:cubicBezTo>
                  <a:cubicBezTo>
                    <a:pt x="591137" y="451474"/>
                    <a:pt x="353479" y="640642"/>
                    <a:pt x="328434" y="693929"/>
                  </a:cubicBezTo>
                  <a:cubicBezTo>
                    <a:pt x="303389" y="747216"/>
                    <a:pt x="485097" y="621992"/>
                    <a:pt x="430744" y="655563"/>
                  </a:cubicBezTo>
                  <a:cubicBezTo>
                    <a:pt x="376392" y="689134"/>
                    <a:pt x="2319" y="895353"/>
                    <a:pt x="2319" y="895353"/>
                  </a:cubicBezTo>
                  <a:cubicBezTo>
                    <a:pt x="-24324" y="910273"/>
                    <a:pt x="185625" y="810094"/>
                    <a:pt x="270884" y="745084"/>
                  </a:cubicBezTo>
                  <a:cubicBezTo>
                    <a:pt x="356143" y="680074"/>
                    <a:pt x="470710" y="579895"/>
                    <a:pt x="513872" y="505294"/>
                  </a:cubicBezTo>
                  <a:cubicBezTo>
                    <a:pt x="557034" y="430693"/>
                    <a:pt x="565027" y="380603"/>
                    <a:pt x="529858" y="297476"/>
                  </a:cubicBezTo>
                  <a:cubicBezTo>
                    <a:pt x="494689" y="214349"/>
                    <a:pt x="259161" y="-6258"/>
                    <a:pt x="267687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76629914-45A2-3C91-CF6A-8CA105C627BA}"/>
                </a:ext>
              </a:extLst>
            </p:cNvPr>
            <p:cNvSpPr/>
            <p:nvPr/>
          </p:nvSpPr>
          <p:spPr>
            <a:xfrm>
              <a:off x="5939634" y="2942382"/>
              <a:ext cx="339716" cy="1134137"/>
            </a:xfrm>
            <a:custGeom>
              <a:avLst/>
              <a:gdLst>
                <a:gd name="connsiteX0" fmla="*/ 339672 w 339716"/>
                <a:gd name="connsiteY0" fmla="*/ 2242 h 1134137"/>
                <a:gd name="connsiteX1" fmla="*/ 48727 w 339716"/>
                <a:gd name="connsiteY1" fmla="*/ 453047 h 1134137"/>
                <a:gd name="connsiteX2" fmla="*/ 45530 w 339716"/>
                <a:gd name="connsiteY2" fmla="*/ 913445 h 1134137"/>
                <a:gd name="connsiteX3" fmla="*/ 16755 w 339716"/>
                <a:gd name="connsiteY3" fmla="*/ 750387 h 1134137"/>
                <a:gd name="connsiteX4" fmla="*/ 55121 w 339716"/>
                <a:gd name="connsiteY4" fmla="*/ 1134052 h 1134137"/>
                <a:gd name="connsiteX5" fmla="*/ 769 w 339716"/>
                <a:gd name="connsiteY5" fmla="*/ 712021 h 1134137"/>
                <a:gd name="connsiteX6" fmla="*/ 23149 w 339716"/>
                <a:gd name="connsiteY6" fmla="*/ 251624 h 1134137"/>
                <a:gd name="connsiteX7" fmla="*/ 23149 w 339716"/>
                <a:gd name="connsiteY7" fmla="*/ 456245 h 1134137"/>
                <a:gd name="connsiteX8" fmla="*/ 93488 w 339716"/>
                <a:gd name="connsiteY8" fmla="*/ 248426 h 1134137"/>
                <a:gd name="connsiteX9" fmla="*/ 71107 w 339716"/>
                <a:gd name="connsiteY9" fmla="*/ 277201 h 1134137"/>
                <a:gd name="connsiteX10" fmla="*/ 339672 w 339716"/>
                <a:gd name="connsiteY10" fmla="*/ 2242 h 11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716" h="1134137">
                  <a:moveTo>
                    <a:pt x="339672" y="2242"/>
                  </a:moveTo>
                  <a:cubicBezTo>
                    <a:pt x="335942" y="31550"/>
                    <a:pt x="97751" y="301180"/>
                    <a:pt x="48727" y="453047"/>
                  </a:cubicBezTo>
                  <a:cubicBezTo>
                    <a:pt x="-297" y="604914"/>
                    <a:pt x="50859" y="863888"/>
                    <a:pt x="45530" y="913445"/>
                  </a:cubicBezTo>
                  <a:cubicBezTo>
                    <a:pt x="40201" y="963002"/>
                    <a:pt x="15157" y="713619"/>
                    <a:pt x="16755" y="750387"/>
                  </a:cubicBezTo>
                  <a:cubicBezTo>
                    <a:pt x="18353" y="787155"/>
                    <a:pt x="57785" y="1140446"/>
                    <a:pt x="55121" y="1134052"/>
                  </a:cubicBezTo>
                  <a:cubicBezTo>
                    <a:pt x="52457" y="1127658"/>
                    <a:pt x="6098" y="859092"/>
                    <a:pt x="769" y="712021"/>
                  </a:cubicBezTo>
                  <a:cubicBezTo>
                    <a:pt x="-4560" y="564950"/>
                    <a:pt x="19419" y="294253"/>
                    <a:pt x="23149" y="251624"/>
                  </a:cubicBezTo>
                  <a:cubicBezTo>
                    <a:pt x="26879" y="208995"/>
                    <a:pt x="11426" y="456778"/>
                    <a:pt x="23149" y="456245"/>
                  </a:cubicBezTo>
                  <a:cubicBezTo>
                    <a:pt x="34872" y="455712"/>
                    <a:pt x="85495" y="278266"/>
                    <a:pt x="93488" y="248426"/>
                  </a:cubicBezTo>
                  <a:cubicBezTo>
                    <a:pt x="101481" y="218586"/>
                    <a:pt x="33273" y="314502"/>
                    <a:pt x="71107" y="277201"/>
                  </a:cubicBezTo>
                  <a:cubicBezTo>
                    <a:pt x="108940" y="239900"/>
                    <a:pt x="343402" y="-27066"/>
                    <a:pt x="339672" y="2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E2C5896F-B77B-D448-1BCB-A79C31F40AED}"/>
                </a:ext>
              </a:extLst>
            </p:cNvPr>
            <p:cNvSpPr/>
            <p:nvPr/>
          </p:nvSpPr>
          <p:spPr>
            <a:xfrm>
              <a:off x="5800641" y="2879747"/>
              <a:ext cx="382782" cy="1177039"/>
            </a:xfrm>
            <a:custGeom>
              <a:avLst/>
              <a:gdLst>
                <a:gd name="connsiteX0" fmla="*/ 382749 w 382782"/>
                <a:gd name="connsiteY0" fmla="*/ 933 h 1177039"/>
                <a:gd name="connsiteX1" fmla="*/ 110987 w 382782"/>
                <a:gd name="connsiteY1" fmla="*/ 483710 h 1177039"/>
                <a:gd name="connsiteX2" fmla="*/ 114184 w 382782"/>
                <a:gd name="connsiteY2" fmla="*/ 480513 h 1177039"/>
                <a:gd name="connsiteX3" fmla="*/ 43846 w 382782"/>
                <a:gd name="connsiteY3" fmla="*/ 829008 h 1177039"/>
                <a:gd name="connsiteX4" fmla="*/ 187720 w 382782"/>
                <a:gd name="connsiteY4" fmla="*/ 1167912 h 1177039"/>
                <a:gd name="connsiteX5" fmla="*/ 120579 w 382782"/>
                <a:gd name="connsiteY5" fmla="*/ 1052812 h 1177039"/>
                <a:gd name="connsiteX6" fmla="*/ 5479 w 382782"/>
                <a:gd name="connsiteY6" fmla="*/ 761867 h 1177039"/>
                <a:gd name="connsiteX7" fmla="*/ 34254 w 382782"/>
                <a:gd name="connsiteY7" fmla="*/ 765064 h 1177039"/>
                <a:gd name="connsiteX8" fmla="*/ 171734 w 382782"/>
                <a:gd name="connsiteY8" fmla="*/ 298273 h 1177039"/>
                <a:gd name="connsiteX9" fmla="*/ 130170 w 382782"/>
                <a:gd name="connsiteY9" fmla="*/ 359019 h 1177039"/>
                <a:gd name="connsiteX10" fmla="*/ 382749 w 382782"/>
                <a:gd name="connsiteY10" fmla="*/ 933 h 117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782" h="1177039">
                  <a:moveTo>
                    <a:pt x="382749" y="933"/>
                  </a:moveTo>
                  <a:cubicBezTo>
                    <a:pt x="379552" y="21715"/>
                    <a:pt x="155748" y="403780"/>
                    <a:pt x="110987" y="483710"/>
                  </a:cubicBezTo>
                  <a:cubicBezTo>
                    <a:pt x="66226" y="563640"/>
                    <a:pt x="125374" y="422963"/>
                    <a:pt x="114184" y="480513"/>
                  </a:cubicBezTo>
                  <a:cubicBezTo>
                    <a:pt x="102994" y="538063"/>
                    <a:pt x="31590" y="714442"/>
                    <a:pt x="43846" y="829008"/>
                  </a:cubicBezTo>
                  <a:cubicBezTo>
                    <a:pt x="56102" y="943574"/>
                    <a:pt x="174931" y="1130611"/>
                    <a:pt x="187720" y="1167912"/>
                  </a:cubicBezTo>
                  <a:cubicBezTo>
                    <a:pt x="200509" y="1205213"/>
                    <a:pt x="150952" y="1120486"/>
                    <a:pt x="120579" y="1052812"/>
                  </a:cubicBezTo>
                  <a:cubicBezTo>
                    <a:pt x="90205" y="985138"/>
                    <a:pt x="19866" y="809825"/>
                    <a:pt x="5479" y="761867"/>
                  </a:cubicBezTo>
                  <a:cubicBezTo>
                    <a:pt x="-8908" y="713909"/>
                    <a:pt x="6545" y="842330"/>
                    <a:pt x="34254" y="765064"/>
                  </a:cubicBezTo>
                  <a:cubicBezTo>
                    <a:pt x="61963" y="687798"/>
                    <a:pt x="155748" y="365947"/>
                    <a:pt x="171734" y="298273"/>
                  </a:cubicBezTo>
                  <a:cubicBezTo>
                    <a:pt x="187720" y="230599"/>
                    <a:pt x="99797" y="405378"/>
                    <a:pt x="130170" y="359019"/>
                  </a:cubicBezTo>
                  <a:cubicBezTo>
                    <a:pt x="160543" y="312660"/>
                    <a:pt x="385946" y="-19849"/>
                    <a:pt x="382749" y="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7995D0CA-681B-FA44-65A0-C14CBB92E830}"/>
                </a:ext>
              </a:extLst>
            </p:cNvPr>
            <p:cNvSpPr/>
            <p:nvPr/>
          </p:nvSpPr>
          <p:spPr>
            <a:xfrm>
              <a:off x="6025972" y="3070882"/>
              <a:ext cx="266177" cy="807932"/>
            </a:xfrm>
            <a:custGeom>
              <a:avLst/>
              <a:gdLst>
                <a:gd name="connsiteX0" fmla="*/ 266123 w 266177"/>
                <a:gd name="connsiteY0" fmla="*/ 1630 h 807932"/>
                <a:gd name="connsiteX1" fmla="*/ 19938 w 266177"/>
                <a:gd name="connsiteY1" fmla="*/ 490802 h 807932"/>
                <a:gd name="connsiteX2" fmla="*/ 74291 w 266177"/>
                <a:gd name="connsiteY2" fmla="*/ 458830 h 807932"/>
                <a:gd name="connsiteX3" fmla="*/ 61502 w 266177"/>
                <a:gd name="connsiteY3" fmla="*/ 794536 h 807932"/>
                <a:gd name="connsiteX4" fmla="*/ 93474 w 266177"/>
                <a:gd name="connsiteY4" fmla="*/ 733789 h 807932"/>
                <a:gd name="connsiteX5" fmla="*/ 112657 w 266177"/>
                <a:gd name="connsiteY5" fmla="*/ 807325 h 807932"/>
                <a:gd name="connsiteX6" fmla="*/ 208573 w 266177"/>
                <a:gd name="connsiteY6" fmla="*/ 768959 h 807932"/>
                <a:gd name="connsiteX7" fmla="*/ 221362 w 266177"/>
                <a:gd name="connsiteY7" fmla="*/ 772156 h 807932"/>
                <a:gd name="connsiteX8" fmla="*/ 141432 w 266177"/>
                <a:gd name="connsiteY8" fmla="*/ 653859 h 807932"/>
                <a:gd name="connsiteX9" fmla="*/ 7150 w 266177"/>
                <a:gd name="connsiteY9" fmla="*/ 324547 h 807932"/>
                <a:gd name="connsiteX10" fmla="*/ 42319 w 266177"/>
                <a:gd name="connsiteY10" fmla="*/ 330942 h 807932"/>
                <a:gd name="connsiteX11" fmla="*/ 266123 w 266177"/>
                <a:gd name="connsiteY11" fmla="*/ 1630 h 8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177" h="807932">
                  <a:moveTo>
                    <a:pt x="266123" y="1630"/>
                  </a:moveTo>
                  <a:cubicBezTo>
                    <a:pt x="262393" y="28273"/>
                    <a:pt x="51910" y="414602"/>
                    <a:pt x="19938" y="490802"/>
                  </a:cubicBezTo>
                  <a:cubicBezTo>
                    <a:pt x="-12034" y="567002"/>
                    <a:pt x="67364" y="408208"/>
                    <a:pt x="74291" y="458830"/>
                  </a:cubicBezTo>
                  <a:cubicBezTo>
                    <a:pt x="81218" y="509452"/>
                    <a:pt x="58305" y="748710"/>
                    <a:pt x="61502" y="794536"/>
                  </a:cubicBezTo>
                  <a:cubicBezTo>
                    <a:pt x="64699" y="840362"/>
                    <a:pt x="84948" y="731658"/>
                    <a:pt x="93474" y="733789"/>
                  </a:cubicBezTo>
                  <a:cubicBezTo>
                    <a:pt x="102000" y="735921"/>
                    <a:pt x="93474" y="801463"/>
                    <a:pt x="112657" y="807325"/>
                  </a:cubicBezTo>
                  <a:cubicBezTo>
                    <a:pt x="131840" y="813187"/>
                    <a:pt x="190456" y="774820"/>
                    <a:pt x="208573" y="768959"/>
                  </a:cubicBezTo>
                  <a:cubicBezTo>
                    <a:pt x="226690" y="763098"/>
                    <a:pt x="232552" y="791339"/>
                    <a:pt x="221362" y="772156"/>
                  </a:cubicBezTo>
                  <a:cubicBezTo>
                    <a:pt x="210172" y="752973"/>
                    <a:pt x="177134" y="728460"/>
                    <a:pt x="141432" y="653859"/>
                  </a:cubicBezTo>
                  <a:cubicBezTo>
                    <a:pt x="105730" y="579258"/>
                    <a:pt x="23669" y="378367"/>
                    <a:pt x="7150" y="324547"/>
                  </a:cubicBezTo>
                  <a:cubicBezTo>
                    <a:pt x="-9369" y="270727"/>
                    <a:pt x="2887" y="378900"/>
                    <a:pt x="42319" y="330942"/>
                  </a:cubicBezTo>
                  <a:cubicBezTo>
                    <a:pt x="81751" y="282984"/>
                    <a:pt x="269853" y="-25013"/>
                    <a:pt x="266123" y="1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E4D72BCB-248A-823E-F499-FADB62643966}"/>
                </a:ext>
              </a:extLst>
            </p:cNvPr>
            <p:cNvSpPr/>
            <p:nvPr/>
          </p:nvSpPr>
          <p:spPr>
            <a:xfrm>
              <a:off x="6250408" y="3312144"/>
              <a:ext cx="136327" cy="464483"/>
            </a:xfrm>
            <a:custGeom>
              <a:avLst/>
              <a:gdLst>
                <a:gd name="connsiteX0" fmla="*/ 12912 w 136327"/>
                <a:gd name="connsiteY0" fmla="*/ 158 h 464483"/>
                <a:gd name="connsiteX1" fmla="*/ 108828 w 136327"/>
                <a:gd name="connsiteY1" fmla="*/ 160018 h 464483"/>
                <a:gd name="connsiteX2" fmla="*/ 123 w 136327"/>
                <a:gd name="connsiteY2" fmla="*/ 367836 h 464483"/>
                <a:gd name="connsiteX3" fmla="*/ 86448 w 136327"/>
                <a:gd name="connsiteY3" fmla="*/ 287906 h 464483"/>
                <a:gd name="connsiteX4" fmla="*/ 48082 w 136327"/>
                <a:gd name="connsiteY4" fmla="*/ 463753 h 464483"/>
                <a:gd name="connsiteX5" fmla="*/ 128012 w 136327"/>
                <a:gd name="connsiteY5" fmla="*/ 207976 h 464483"/>
                <a:gd name="connsiteX6" fmla="*/ 124814 w 136327"/>
                <a:gd name="connsiteY6" fmla="*/ 131243 h 464483"/>
                <a:gd name="connsiteX7" fmla="*/ 12912 w 136327"/>
                <a:gd name="connsiteY7" fmla="*/ 158 h 46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327" h="464483">
                  <a:moveTo>
                    <a:pt x="12912" y="158"/>
                  </a:moveTo>
                  <a:cubicBezTo>
                    <a:pt x="10248" y="4954"/>
                    <a:pt x="110960" y="98738"/>
                    <a:pt x="108828" y="160018"/>
                  </a:cubicBezTo>
                  <a:cubicBezTo>
                    <a:pt x="106696" y="221298"/>
                    <a:pt x="3853" y="346521"/>
                    <a:pt x="123" y="367836"/>
                  </a:cubicBezTo>
                  <a:cubicBezTo>
                    <a:pt x="-3607" y="389151"/>
                    <a:pt x="78455" y="271920"/>
                    <a:pt x="86448" y="287906"/>
                  </a:cubicBezTo>
                  <a:cubicBezTo>
                    <a:pt x="94441" y="303892"/>
                    <a:pt x="41155" y="477075"/>
                    <a:pt x="48082" y="463753"/>
                  </a:cubicBezTo>
                  <a:cubicBezTo>
                    <a:pt x="55009" y="450431"/>
                    <a:pt x="115223" y="263394"/>
                    <a:pt x="128012" y="207976"/>
                  </a:cubicBezTo>
                  <a:cubicBezTo>
                    <a:pt x="140801" y="152558"/>
                    <a:pt x="138136" y="161616"/>
                    <a:pt x="124814" y="131243"/>
                  </a:cubicBezTo>
                  <a:cubicBezTo>
                    <a:pt x="111492" y="100870"/>
                    <a:pt x="15576" y="-4638"/>
                    <a:pt x="12912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3B40F5CD-3422-7201-5755-4B1CF261B673}"/>
                </a:ext>
              </a:extLst>
            </p:cNvPr>
            <p:cNvSpPr/>
            <p:nvPr/>
          </p:nvSpPr>
          <p:spPr>
            <a:xfrm>
              <a:off x="6426534" y="2347709"/>
              <a:ext cx="222536" cy="82576"/>
            </a:xfrm>
            <a:custGeom>
              <a:avLst/>
              <a:gdLst>
                <a:gd name="connsiteX0" fmla="*/ 3098 w 222536"/>
                <a:gd name="connsiteY0" fmla="*/ 75 h 82576"/>
                <a:gd name="connsiteX1" fmla="*/ 221401 w 222536"/>
                <a:gd name="connsiteY1" fmla="*/ 8313 h 82576"/>
                <a:gd name="connsiteX2" fmla="*/ 85477 w 222536"/>
                <a:gd name="connsiteY2" fmla="*/ 28907 h 82576"/>
                <a:gd name="connsiteX3" fmla="*/ 11336 w 222536"/>
                <a:gd name="connsiteY3" fmla="*/ 82453 h 82576"/>
                <a:gd name="connsiteX4" fmla="*/ 85477 w 222536"/>
                <a:gd name="connsiteY4" fmla="*/ 12432 h 82576"/>
                <a:gd name="connsiteX5" fmla="*/ 3098 w 222536"/>
                <a:gd name="connsiteY5" fmla="*/ 75 h 8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536" h="82576">
                  <a:moveTo>
                    <a:pt x="3098" y="75"/>
                  </a:moveTo>
                  <a:cubicBezTo>
                    <a:pt x="25752" y="-612"/>
                    <a:pt x="207671" y="3508"/>
                    <a:pt x="221401" y="8313"/>
                  </a:cubicBezTo>
                  <a:cubicBezTo>
                    <a:pt x="235131" y="13118"/>
                    <a:pt x="120488" y="16550"/>
                    <a:pt x="85477" y="28907"/>
                  </a:cubicBezTo>
                  <a:cubicBezTo>
                    <a:pt x="50466" y="41264"/>
                    <a:pt x="11336" y="85199"/>
                    <a:pt x="11336" y="82453"/>
                  </a:cubicBezTo>
                  <a:cubicBezTo>
                    <a:pt x="11336" y="79707"/>
                    <a:pt x="81358" y="26162"/>
                    <a:pt x="85477" y="12432"/>
                  </a:cubicBezTo>
                  <a:cubicBezTo>
                    <a:pt x="89596" y="-1298"/>
                    <a:pt x="-19556" y="762"/>
                    <a:pt x="3098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44D772C6-578B-C8AD-FC6F-A4097EF5A300}"/>
                </a:ext>
              </a:extLst>
            </p:cNvPr>
            <p:cNvSpPr/>
            <p:nvPr/>
          </p:nvSpPr>
          <p:spPr>
            <a:xfrm>
              <a:off x="6899133" y="1379838"/>
              <a:ext cx="287667" cy="168876"/>
            </a:xfrm>
            <a:custGeom>
              <a:avLst/>
              <a:gdLst>
                <a:gd name="connsiteX0" fmla="*/ 56 w 287667"/>
                <a:gd name="connsiteY0" fmla="*/ 0 h 168876"/>
                <a:gd name="connsiteX1" fmla="*/ 255429 w 287667"/>
                <a:gd name="connsiteY1" fmla="*/ 131805 h 168876"/>
                <a:gd name="connsiteX2" fmla="*/ 226597 w 287667"/>
                <a:gd name="connsiteY2" fmla="*/ 168876 h 168876"/>
                <a:gd name="connsiteX3" fmla="*/ 280143 w 287667"/>
                <a:gd name="connsiteY3" fmla="*/ 131805 h 168876"/>
                <a:gd name="connsiteX4" fmla="*/ 56 w 287667"/>
                <a:gd name="connsiteY4" fmla="*/ 0 h 16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67" h="168876">
                  <a:moveTo>
                    <a:pt x="56" y="0"/>
                  </a:moveTo>
                  <a:cubicBezTo>
                    <a:pt x="-4063" y="0"/>
                    <a:pt x="217672" y="103659"/>
                    <a:pt x="255429" y="131805"/>
                  </a:cubicBezTo>
                  <a:cubicBezTo>
                    <a:pt x="293186" y="159951"/>
                    <a:pt x="222478" y="168876"/>
                    <a:pt x="226597" y="168876"/>
                  </a:cubicBezTo>
                  <a:cubicBezTo>
                    <a:pt x="230716" y="168876"/>
                    <a:pt x="312408" y="157891"/>
                    <a:pt x="280143" y="131805"/>
                  </a:cubicBezTo>
                  <a:cubicBezTo>
                    <a:pt x="247878" y="105719"/>
                    <a:pt x="4175" y="0"/>
                    <a:pt x="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48A30498-EEBF-43A8-81EB-0167DB7575CB}"/>
                </a:ext>
              </a:extLst>
            </p:cNvPr>
            <p:cNvSpPr/>
            <p:nvPr/>
          </p:nvSpPr>
          <p:spPr>
            <a:xfrm>
              <a:off x="7278130" y="2611309"/>
              <a:ext cx="309317" cy="150819"/>
            </a:xfrm>
            <a:custGeom>
              <a:avLst/>
              <a:gdLst>
                <a:gd name="connsiteX0" fmla="*/ 0 w 309317"/>
                <a:gd name="connsiteY0" fmla="*/ 45394 h 150819"/>
                <a:gd name="connsiteX1" fmla="*/ 123567 w 309317"/>
                <a:gd name="connsiteY1" fmla="*/ 131891 h 150819"/>
                <a:gd name="connsiteX2" fmla="*/ 102973 w 309317"/>
                <a:gd name="connsiteY2" fmla="*/ 148367 h 150819"/>
                <a:gd name="connsiteX3" fmla="*/ 197708 w 309317"/>
                <a:gd name="connsiteY3" fmla="*/ 94821 h 150819"/>
                <a:gd name="connsiteX4" fmla="*/ 308919 w 309317"/>
                <a:gd name="connsiteY4" fmla="*/ 86 h 150819"/>
                <a:gd name="connsiteX5" fmla="*/ 156519 w 309317"/>
                <a:gd name="connsiteY5" fmla="*/ 78345 h 150819"/>
                <a:gd name="connsiteX6" fmla="*/ 123567 w 309317"/>
                <a:gd name="connsiteY6" fmla="*/ 107177 h 150819"/>
                <a:gd name="connsiteX7" fmla="*/ 0 w 309317"/>
                <a:gd name="connsiteY7" fmla="*/ 45394 h 15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317" h="150819">
                  <a:moveTo>
                    <a:pt x="0" y="45394"/>
                  </a:moveTo>
                  <a:cubicBezTo>
                    <a:pt x="0" y="49513"/>
                    <a:pt x="123567" y="131891"/>
                    <a:pt x="123567" y="131891"/>
                  </a:cubicBezTo>
                  <a:cubicBezTo>
                    <a:pt x="140729" y="149053"/>
                    <a:pt x="90616" y="154545"/>
                    <a:pt x="102973" y="148367"/>
                  </a:cubicBezTo>
                  <a:cubicBezTo>
                    <a:pt x="115330" y="142189"/>
                    <a:pt x="163384" y="119534"/>
                    <a:pt x="197708" y="94821"/>
                  </a:cubicBezTo>
                  <a:cubicBezTo>
                    <a:pt x="232032" y="70108"/>
                    <a:pt x="315784" y="2832"/>
                    <a:pt x="308919" y="86"/>
                  </a:cubicBezTo>
                  <a:cubicBezTo>
                    <a:pt x="302054" y="-2660"/>
                    <a:pt x="187411" y="60497"/>
                    <a:pt x="156519" y="78345"/>
                  </a:cubicBezTo>
                  <a:cubicBezTo>
                    <a:pt x="125627" y="96193"/>
                    <a:pt x="143475" y="109237"/>
                    <a:pt x="123567" y="107177"/>
                  </a:cubicBezTo>
                  <a:cubicBezTo>
                    <a:pt x="103659" y="105118"/>
                    <a:pt x="0" y="41275"/>
                    <a:pt x="0" y="45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6A418872-52CE-D4CC-F2A9-B88543E6A781}"/>
                </a:ext>
              </a:extLst>
            </p:cNvPr>
            <p:cNvSpPr/>
            <p:nvPr/>
          </p:nvSpPr>
          <p:spPr>
            <a:xfrm>
              <a:off x="6529045" y="2704878"/>
              <a:ext cx="135429" cy="276593"/>
            </a:xfrm>
            <a:custGeom>
              <a:avLst/>
              <a:gdLst>
                <a:gd name="connsiteX0" fmla="*/ 135280 w 135429"/>
                <a:gd name="connsiteY0" fmla="*/ 222 h 276593"/>
                <a:gd name="connsiteX1" fmla="*/ 55905 w 135429"/>
                <a:gd name="connsiteY1" fmla="*/ 124047 h 276593"/>
                <a:gd name="connsiteX2" fmla="*/ 33680 w 135429"/>
                <a:gd name="connsiteY2" fmla="*/ 231997 h 276593"/>
                <a:gd name="connsiteX3" fmla="*/ 55905 w 135429"/>
                <a:gd name="connsiteY3" fmla="*/ 276447 h 276593"/>
                <a:gd name="connsiteX4" fmla="*/ 1930 w 135429"/>
                <a:gd name="connsiteY4" fmla="*/ 219297 h 276593"/>
                <a:gd name="connsiteX5" fmla="*/ 14630 w 135429"/>
                <a:gd name="connsiteY5" fmla="*/ 235172 h 276593"/>
                <a:gd name="connsiteX6" fmla="*/ 40030 w 135429"/>
                <a:gd name="connsiteY6" fmla="*/ 108172 h 276593"/>
                <a:gd name="connsiteX7" fmla="*/ 33680 w 135429"/>
                <a:gd name="connsiteY7" fmla="*/ 155797 h 276593"/>
                <a:gd name="connsiteX8" fmla="*/ 135280 w 135429"/>
                <a:gd name="connsiteY8" fmla="*/ 222 h 2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29" h="276593">
                  <a:moveTo>
                    <a:pt x="135280" y="222"/>
                  </a:moveTo>
                  <a:cubicBezTo>
                    <a:pt x="138984" y="-5070"/>
                    <a:pt x="72838" y="85418"/>
                    <a:pt x="55905" y="124047"/>
                  </a:cubicBezTo>
                  <a:cubicBezTo>
                    <a:pt x="38972" y="162676"/>
                    <a:pt x="33680" y="206597"/>
                    <a:pt x="33680" y="231997"/>
                  </a:cubicBezTo>
                  <a:cubicBezTo>
                    <a:pt x="33680" y="257397"/>
                    <a:pt x="61197" y="278564"/>
                    <a:pt x="55905" y="276447"/>
                  </a:cubicBezTo>
                  <a:cubicBezTo>
                    <a:pt x="50613" y="274330"/>
                    <a:pt x="1930" y="219297"/>
                    <a:pt x="1930" y="219297"/>
                  </a:cubicBezTo>
                  <a:cubicBezTo>
                    <a:pt x="-4949" y="212418"/>
                    <a:pt x="8280" y="253693"/>
                    <a:pt x="14630" y="235172"/>
                  </a:cubicBezTo>
                  <a:cubicBezTo>
                    <a:pt x="20980" y="216651"/>
                    <a:pt x="36855" y="121401"/>
                    <a:pt x="40030" y="108172"/>
                  </a:cubicBezTo>
                  <a:cubicBezTo>
                    <a:pt x="43205" y="94943"/>
                    <a:pt x="20451" y="169555"/>
                    <a:pt x="33680" y="155797"/>
                  </a:cubicBezTo>
                  <a:cubicBezTo>
                    <a:pt x="46909" y="142039"/>
                    <a:pt x="131576" y="5514"/>
                    <a:pt x="135280" y="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8BCD9CD2-2042-35FC-7496-9930BF286C95}"/>
                </a:ext>
              </a:extLst>
            </p:cNvPr>
            <p:cNvSpPr/>
            <p:nvPr/>
          </p:nvSpPr>
          <p:spPr>
            <a:xfrm>
              <a:off x="6597630" y="3051011"/>
              <a:ext cx="155362" cy="143533"/>
            </a:xfrm>
            <a:custGeom>
              <a:avLst/>
              <a:gdLst>
                <a:gd name="connsiteX0" fmla="*/ 20 w 155362"/>
                <a:gd name="connsiteY0" fmla="*/ 164 h 143533"/>
                <a:gd name="connsiteX1" fmla="*/ 111145 w 155362"/>
                <a:gd name="connsiteY1" fmla="*/ 44614 h 143533"/>
                <a:gd name="connsiteX2" fmla="*/ 152420 w 155362"/>
                <a:gd name="connsiteY2" fmla="*/ 143039 h 143533"/>
                <a:gd name="connsiteX3" fmla="*/ 146070 w 155362"/>
                <a:gd name="connsiteY3" fmla="*/ 79539 h 143533"/>
                <a:gd name="connsiteX4" fmla="*/ 98445 w 155362"/>
                <a:gd name="connsiteY4" fmla="*/ 9689 h 143533"/>
                <a:gd name="connsiteX5" fmla="*/ 101620 w 155362"/>
                <a:gd name="connsiteY5" fmla="*/ 28739 h 143533"/>
                <a:gd name="connsiteX6" fmla="*/ 20 w 155362"/>
                <a:gd name="connsiteY6" fmla="*/ 164 h 14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62" h="143533">
                  <a:moveTo>
                    <a:pt x="20" y="164"/>
                  </a:moveTo>
                  <a:cubicBezTo>
                    <a:pt x="1608" y="2810"/>
                    <a:pt x="85745" y="20802"/>
                    <a:pt x="111145" y="44614"/>
                  </a:cubicBezTo>
                  <a:cubicBezTo>
                    <a:pt x="136545" y="68427"/>
                    <a:pt x="146599" y="137218"/>
                    <a:pt x="152420" y="143039"/>
                  </a:cubicBezTo>
                  <a:cubicBezTo>
                    <a:pt x="158241" y="148860"/>
                    <a:pt x="155066" y="101764"/>
                    <a:pt x="146070" y="79539"/>
                  </a:cubicBezTo>
                  <a:cubicBezTo>
                    <a:pt x="137074" y="57314"/>
                    <a:pt x="98445" y="9689"/>
                    <a:pt x="98445" y="9689"/>
                  </a:cubicBezTo>
                  <a:cubicBezTo>
                    <a:pt x="91037" y="1222"/>
                    <a:pt x="114320" y="29797"/>
                    <a:pt x="101620" y="28739"/>
                  </a:cubicBezTo>
                  <a:cubicBezTo>
                    <a:pt x="88920" y="27681"/>
                    <a:pt x="-1568" y="-2482"/>
                    <a:pt x="20" y="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64F0EE58-33D6-8EBB-E90D-C66046882B30}"/>
                </a:ext>
              </a:extLst>
            </p:cNvPr>
            <p:cNvSpPr/>
            <p:nvPr/>
          </p:nvSpPr>
          <p:spPr>
            <a:xfrm>
              <a:off x="7164720" y="2793639"/>
              <a:ext cx="188584" cy="313228"/>
            </a:xfrm>
            <a:custGeom>
              <a:avLst/>
              <a:gdLst>
                <a:gd name="connsiteX0" fmla="*/ 1255 w 188584"/>
                <a:gd name="connsiteY0" fmla="*/ 361 h 313228"/>
                <a:gd name="connsiteX1" fmla="*/ 131430 w 188584"/>
                <a:gd name="connsiteY1" fmla="*/ 114661 h 313228"/>
                <a:gd name="connsiteX2" fmla="*/ 131430 w 188584"/>
                <a:gd name="connsiteY2" fmla="*/ 155936 h 313228"/>
                <a:gd name="connsiteX3" fmla="*/ 188580 w 188584"/>
                <a:gd name="connsiteY3" fmla="*/ 311511 h 313228"/>
                <a:gd name="connsiteX4" fmla="*/ 128255 w 188584"/>
                <a:gd name="connsiteY4" fmla="*/ 232136 h 313228"/>
                <a:gd name="connsiteX5" fmla="*/ 128255 w 188584"/>
                <a:gd name="connsiteY5" fmla="*/ 124186 h 313228"/>
                <a:gd name="connsiteX6" fmla="*/ 137780 w 188584"/>
                <a:gd name="connsiteY6" fmla="*/ 133711 h 313228"/>
                <a:gd name="connsiteX7" fmla="*/ 67930 w 188584"/>
                <a:gd name="connsiteY7" fmla="*/ 79736 h 313228"/>
                <a:gd name="connsiteX8" fmla="*/ 1255 w 188584"/>
                <a:gd name="connsiteY8" fmla="*/ 361 h 31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84" h="313228">
                  <a:moveTo>
                    <a:pt x="1255" y="361"/>
                  </a:moveTo>
                  <a:cubicBezTo>
                    <a:pt x="11838" y="6182"/>
                    <a:pt x="109734" y="88732"/>
                    <a:pt x="131430" y="114661"/>
                  </a:cubicBezTo>
                  <a:cubicBezTo>
                    <a:pt x="153126" y="140590"/>
                    <a:pt x="121905" y="123128"/>
                    <a:pt x="131430" y="155936"/>
                  </a:cubicBezTo>
                  <a:cubicBezTo>
                    <a:pt x="140955" y="188744"/>
                    <a:pt x="189109" y="298811"/>
                    <a:pt x="188580" y="311511"/>
                  </a:cubicBezTo>
                  <a:cubicBezTo>
                    <a:pt x="188051" y="324211"/>
                    <a:pt x="138309" y="263357"/>
                    <a:pt x="128255" y="232136"/>
                  </a:cubicBezTo>
                  <a:cubicBezTo>
                    <a:pt x="118201" y="200915"/>
                    <a:pt x="128255" y="124186"/>
                    <a:pt x="128255" y="124186"/>
                  </a:cubicBezTo>
                  <a:cubicBezTo>
                    <a:pt x="129842" y="107782"/>
                    <a:pt x="147834" y="141119"/>
                    <a:pt x="137780" y="133711"/>
                  </a:cubicBezTo>
                  <a:cubicBezTo>
                    <a:pt x="127726" y="126303"/>
                    <a:pt x="85922" y="98786"/>
                    <a:pt x="67930" y="79736"/>
                  </a:cubicBezTo>
                  <a:cubicBezTo>
                    <a:pt x="49938" y="60686"/>
                    <a:pt x="-9328" y="-5460"/>
                    <a:pt x="1255" y="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DB03F89-D047-77F5-241F-3624F95A4EE8}"/>
                </a:ext>
              </a:extLst>
            </p:cNvPr>
            <p:cNvSpPr/>
            <p:nvPr/>
          </p:nvSpPr>
          <p:spPr>
            <a:xfrm>
              <a:off x="7265148" y="3034352"/>
              <a:ext cx="441288" cy="268477"/>
            </a:xfrm>
            <a:custGeom>
              <a:avLst/>
              <a:gdLst>
                <a:gd name="connsiteX0" fmla="*/ 441288 w 441288"/>
                <a:gd name="connsiteY0" fmla="*/ 0 h 268477"/>
                <a:gd name="connsiteX1" fmla="*/ 304810 w 441288"/>
                <a:gd name="connsiteY1" fmla="*/ 150126 h 268477"/>
                <a:gd name="connsiteX2" fmla="*/ 159234 w 441288"/>
                <a:gd name="connsiteY2" fmla="*/ 213815 h 268477"/>
                <a:gd name="connsiteX3" fmla="*/ 191079 w 441288"/>
                <a:gd name="connsiteY3" fmla="*/ 168323 h 268477"/>
                <a:gd name="connsiteX4" fmla="*/ 10 w 441288"/>
                <a:gd name="connsiteY4" fmla="*/ 268406 h 268477"/>
                <a:gd name="connsiteX5" fmla="*/ 200177 w 441288"/>
                <a:gd name="connsiteY5" fmla="*/ 150126 h 268477"/>
                <a:gd name="connsiteX6" fmla="*/ 218374 w 441288"/>
                <a:gd name="connsiteY6" fmla="*/ 168323 h 268477"/>
                <a:gd name="connsiteX7" fmla="*/ 291162 w 441288"/>
                <a:gd name="connsiteY7" fmla="*/ 131929 h 268477"/>
                <a:gd name="connsiteX8" fmla="*/ 245670 w 441288"/>
                <a:gd name="connsiteY8" fmla="*/ 168323 h 268477"/>
                <a:gd name="connsiteX9" fmla="*/ 441288 w 441288"/>
                <a:gd name="connsiteY9" fmla="*/ 0 h 26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288" h="268477">
                  <a:moveTo>
                    <a:pt x="441288" y="0"/>
                  </a:moveTo>
                  <a:cubicBezTo>
                    <a:pt x="396553" y="57245"/>
                    <a:pt x="351819" y="114490"/>
                    <a:pt x="304810" y="150126"/>
                  </a:cubicBezTo>
                  <a:cubicBezTo>
                    <a:pt x="257801" y="185762"/>
                    <a:pt x="178189" y="210782"/>
                    <a:pt x="159234" y="213815"/>
                  </a:cubicBezTo>
                  <a:cubicBezTo>
                    <a:pt x="140279" y="216848"/>
                    <a:pt x="217616" y="159225"/>
                    <a:pt x="191079" y="168323"/>
                  </a:cubicBezTo>
                  <a:cubicBezTo>
                    <a:pt x="164542" y="177421"/>
                    <a:pt x="-1506" y="271439"/>
                    <a:pt x="10" y="268406"/>
                  </a:cubicBezTo>
                  <a:cubicBezTo>
                    <a:pt x="1526" y="265373"/>
                    <a:pt x="163783" y="166806"/>
                    <a:pt x="200177" y="150126"/>
                  </a:cubicBezTo>
                  <a:cubicBezTo>
                    <a:pt x="236571" y="133446"/>
                    <a:pt x="203210" y="171356"/>
                    <a:pt x="218374" y="168323"/>
                  </a:cubicBezTo>
                  <a:cubicBezTo>
                    <a:pt x="233538" y="165290"/>
                    <a:pt x="286613" y="131929"/>
                    <a:pt x="291162" y="131929"/>
                  </a:cubicBezTo>
                  <a:cubicBezTo>
                    <a:pt x="295711" y="131929"/>
                    <a:pt x="245670" y="168323"/>
                    <a:pt x="245670" y="168323"/>
                  </a:cubicBezTo>
                  <a:lnTo>
                    <a:pt x="44128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B4E3C816-1AE4-C358-F96B-44C1398ADEA1}"/>
                </a:ext>
              </a:extLst>
            </p:cNvPr>
            <p:cNvSpPr/>
            <p:nvPr/>
          </p:nvSpPr>
          <p:spPr>
            <a:xfrm>
              <a:off x="6368117" y="1752196"/>
              <a:ext cx="215886" cy="70078"/>
            </a:xfrm>
            <a:custGeom>
              <a:avLst/>
              <a:gdLst>
                <a:gd name="connsiteX0" fmla="*/ 26 w 215886"/>
                <a:gd name="connsiteY0" fmla="*/ 57010 h 70078"/>
                <a:gd name="connsiteX1" fmla="*/ 166577 w 215886"/>
                <a:gd name="connsiteY1" fmla="*/ 14555 h 70078"/>
                <a:gd name="connsiteX2" fmla="*/ 215563 w 215886"/>
                <a:gd name="connsiteY2" fmla="*/ 70073 h 70078"/>
                <a:gd name="connsiteX3" fmla="*/ 186172 w 215886"/>
                <a:gd name="connsiteY3" fmla="*/ 17821 h 70078"/>
                <a:gd name="connsiteX4" fmla="*/ 153514 w 215886"/>
                <a:gd name="connsiteY4" fmla="*/ 1493 h 70078"/>
                <a:gd name="connsiteX5" fmla="*/ 26 w 215886"/>
                <a:gd name="connsiteY5" fmla="*/ 57010 h 7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886" h="70078">
                  <a:moveTo>
                    <a:pt x="26" y="57010"/>
                  </a:moveTo>
                  <a:cubicBezTo>
                    <a:pt x="2203" y="59187"/>
                    <a:pt x="130654" y="12378"/>
                    <a:pt x="166577" y="14555"/>
                  </a:cubicBezTo>
                  <a:cubicBezTo>
                    <a:pt x="202500" y="16732"/>
                    <a:pt x="212297" y="69529"/>
                    <a:pt x="215563" y="70073"/>
                  </a:cubicBezTo>
                  <a:cubicBezTo>
                    <a:pt x="218829" y="70617"/>
                    <a:pt x="196513" y="29251"/>
                    <a:pt x="186172" y="17821"/>
                  </a:cubicBezTo>
                  <a:cubicBezTo>
                    <a:pt x="175831" y="6391"/>
                    <a:pt x="178007" y="-3950"/>
                    <a:pt x="153514" y="1493"/>
                  </a:cubicBezTo>
                  <a:cubicBezTo>
                    <a:pt x="129021" y="6936"/>
                    <a:pt x="-2151" y="54833"/>
                    <a:pt x="26" y="57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F12C69A8-E1DA-A9F7-604E-FA46C9B21274}"/>
                </a:ext>
              </a:extLst>
            </p:cNvPr>
            <p:cNvSpPr/>
            <p:nvPr/>
          </p:nvSpPr>
          <p:spPr>
            <a:xfrm>
              <a:off x="6397531" y="1657720"/>
              <a:ext cx="192726" cy="76587"/>
            </a:xfrm>
            <a:custGeom>
              <a:avLst/>
              <a:gdLst>
                <a:gd name="connsiteX0" fmla="*/ 3 w 192726"/>
                <a:gd name="connsiteY0" fmla="*/ 76374 h 76587"/>
                <a:gd name="connsiteX1" fmla="*/ 88178 w 192726"/>
                <a:gd name="connsiteY1" fmla="*/ 24123 h 76587"/>
                <a:gd name="connsiteX2" fmla="*/ 192680 w 192726"/>
                <a:gd name="connsiteY2" fmla="*/ 30654 h 76587"/>
                <a:gd name="connsiteX3" fmla="*/ 101240 w 192726"/>
                <a:gd name="connsiteY3" fmla="*/ 14326 h 76587"/>
                <a:gd name="connsiteX4" fmla="*/ 84912 w 192726"/>
                <a:gd name="connsiteY4" fmla="*/ 1263 h 76587"/>
                <a:gd name="connsiteX5" fmla="*/ 3 w 192726"/>
                <a:gd name="connsiteY5" fmla="*/ 76374 h 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26" h="76587">
                  <a:moveTo>
                    <a:pt x="3" y="76374"/>
                  </a:moveTo>
                  <a:cubicBezTo>
                    <a:pt x="547" y="80184"/>
                    <a:pt x="56065" y="31743"/>
                    <a:pt x="88178" y="24123"/>
                  </a:cubicBezTo>
                  <a:cubicBezTo>
                    <a:pt x="120291" y="16503"/>
                    <a:pt x="190503" y="32287"/>
                    <a:pt x="192680" y="30654"/>
                  </a:cubicBezTo>
                  <a:cubicBezTo>
                    <a:pt x="194857" y="29021"/>
                    <a:pt x="119201" y="19225"/>
                    <a:pt x="101240" y="14326"/>
                  </a:cubicBezTo>
                  <a:cubicBezTo>
                    <a:pt x="83279" y="9427"/>
                    <a:pt x="97975" y="-4180"/>
                    <a:pt x="84912" y="1263"/>
                  </a:cubicBezTo>
                  <a:cubicBezTo>
                    <a:pt x="71849" y="6706"/>
                    <a:pt x="-541" y="72564"/>
                    <a:pt x="3" y="76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67BBBCFD-2BF6-26C5-8667-2FF933A969DF}"/>
                </a:ext>
              </a:extLst>
            </p:cNvPr>
            <p:cNvSpPr/>
            <p:nvPr/>
          </p:nvSpPr>
          <p:spPr>
            <a:xfrm>
              <a:off x="6750214" y="1734008"/>
              <a:ext cx="176629" cy="196096"/>
            </a:xfrm>
            <a:custGeom>
              <a:avLst/>
              <a:gdLst>
                <a:gd name="connsiteX0" fmla="*/ 176366 w 176629"/>
                <a:gd name="connsiteY0" fmla="*/ 86 h 196096"/>
                <a:gd name="connsiteX1" fmla="*/ 137177 w 176629"/>
                <a:gd name="connsiteY1" fmla="*/ 133981 h 196096"/>
                <a:gd name="connsiteX2" fmla="*/ 150240 w 176629"/>
                <a:gd name="connsiteY2" fmla="*/ 196029 h 196096"/>
                <a:gd name="connsiteX3" fmla="*/ 78395 w 176629"/>
                <a:gd name="connsiteY3" fmla="*/ 147043 h 196096"/>
                <a:gd name="connsiteX4" fmla="*/ 17 w 176629"/>
                <a:gd name="connsiteY4" fmla="*/ 196029 h 196096"/>
                <a:gd name="connsiteX5" fmla="*/ 71863 w 176629"/>
                <a:gd name="connsiteY5" fmla="*/ 143778 h 196096"/>
                <a:gd name="connsiteX6" fmla="*/ 143709 w 176629"/>
                <a:gd name="connsiteY6" fmla="*/ 173169 h 196096"/>
                <a:gd name="connsiteX7" fmla="*/ 114317 w 176629"/>
                <a:gd name="connsiteY7" fmla="*/ 114386 h 196096"/>
                <a:gd name="connsiteX8" fmla="*/ 176366 w 176629"/>
                <a:gd name="connsiteY8" fmla="*/ 86 h 19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29" h="196096">
                  <a:moveTo>
                    <a:pt x="176366" y="86"/>
                  </a:moveTo>
                  <a:cubicBezTo>
                    <a:pt x="180176" y="3352"/>
                    <a:pt x="141531" y="101324"/>
                    <a:pt x="137177" y="133981"/>
                  </a:cubicBezTo>
                  <a:cubicBezTo>
                    <a:pt x="132823" y="166638"/>
                    <a:pt x="160037" y="193852"/>
                    <a:pt x="150240" y="196029"/>
                  </a:cubicBezTo>
                  <a:cubicBezTo>
                    <a:pt x="140443" y="198206"/>
                    <a:pt x="103432" y="147043"/>
                    <a:pt x="78395" y="147043"/>
                  </a:cubicBezTo>
                  <a:cubicBezTo>
                    <a:pt x="53358" y="147043"/>
                    <a:pt x="1106" y="196573"/>
                    <a:pt x="17" y="196029"/>
                  </a:cubicBezTo>
                  <a:cubicBezTo>
                    <a:pt x="-1072" y="195485"/>
                    <a:pt x="47914" y="147588"/>
                    <a:pt x="71863" y="143778"/>
                  </a:cubicBezTo>
                  <a:cubicBezTo>
                    <a:pt x="95812" y="139968"/>
                    <a:pt x="136633" y="178068"/>
                    <a:pt x="143709" y="173169"/>
                  </a:cubicBezTo>
                  <a:cubicBezTo>
                    <a:pt x="150785" y="168270"/>
                    <a:pt x="104520" y="141600"/>
                    <a:pt x="114317" y="114386"/>
                  </a:cubicBezTo>
                  <a:cubicBezTo>
                    <a:pt x="124114" y="87172"/>
                    <a:pt x="172556" y="-3180"/>
                    <a:pt x="176366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14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屋内, 男, 女性 が含まれている画像&#10;&#10;自動的に生成された説明" hidden="1">
            <a:extLst>
              <a:ext uri="{FF2B5EF4-FFF2-40B4-BE49-F238E27FC236}">
                <a16:creationId xmlns:a16="http://schemas.microsoft.com/office/drawing/2014/main" id="{F2F8FADB-4A64-1E8E-226A-E3E18DDE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5726043-245F-2573-28EE-790C7BC187F0}"/>
              </a:ext>
            </a:extLst>
          </p:cNvPr>
          <p:cNvSpPr/>
          <p:nvPr/>
        </p:nvSpPr>
        <p:spPr>
          <a:xfrm>
            <a:off x="3709005" y="2203565"/>
            <a:ext cx="463135" cy="107839"/>
          </a:xfrm>
          <a:custGeom>
            <a:avLst/>
            <a:gdLst>
              <a:gd name="connsiteX0" fmla="*/ 53370 w 463135"/>
              <a:gd name="connsiteY0" fmla="*/ 18935 h 107839"/>
              <a:gd name="connsiteX1" fmla="*/ 43845 w 463135"/>
              <a:gd name="connsiteY1" fmla="*/ 98310 h 107839"/>
              <a:gd name="connsiteX2" fmla="*/ 177195 w 463135"/>
              <a:gd name="connsiteY2" fmla="*/ 47510 h 107839"/>
              <a:gd name="connsiteX3" fmla="*/ 151795 w 463135"/>
              <a:gd name="connsiteY3" fmla="*/ 47510 h 107839"/>
              <a:gd name="connsiteX4" fmla="*/ 288320 w 463135"/>
              <a:gd name="connsiteY4" fmla="*/ 3060 h 107839"/>
              <a:gd name="connsiteX5" fmla="*/ 332770 w 463135"/>
              <a:gd name="connsiteY5" fmla="*/ 6235 h 107839"/>
              <a:gd name="connsiteX6" fmla="*/ 418495 w 463135"/>
              <a:gd name="connsiteY6" fmla="*/ 25285 h 107839"/>
              <a:gd name="connsiteX7" fmla="*/ 462945 w 463135"/>
              <a:gd name="connsiteY7" fmla="*/ 85610 h 107839"/>
              <a:gd name="connsiteX8" fmla="*/ 402620 w 463135"/>
              <a:gd name="connsiteY8" fmla="*/ 47510 h 107839"/>
              <a:gd name="connsiteX9" fmla="*/ 177195 w 463135"/>
              <a:gd name="connsiteY9" fmla="*/ 25285 h 107839"/>
              <a:gd name="connsiteX10" fmla="*/ 145445 w 463135"/>
              <a:gd name="connsiteY10" fmla="*/ 44335 h 107839"/>
              <a:gd name="connsiteX11" fmla="*/ 186720 w 463135"/>
              <a:gd name="connsiteY11" fmla="*/ 47510 h 107839"/>
              <a:gd name="connsiteX12" fmla="*/ 5745 w 463135"/>
              <a:gd name="connsiteY12" fmla="*/ 107835 h 107839"/>
              <a:gd name="connsiteX13" fmla="*/ 53370 w 463135"/>
              <a:gd name="connsiteY13" fmla="*/ 18935 h 1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3135" h="107839">
                <a:moveTo>
                  <a:pt x="53370" y="18935"/>
                </a:moveTo>
                <a:cubicBezTo>
                  <a:pt x="59720" y="17347"/>
                  <a:pt x="23208" y="93548"/>
                  <a:pt x="43845" y="98310"/>
                </a:cubicBezTo>
                <a:cubicBezTo>
                  <a:pt x="64482" y="103072"/>
                  <a:pt x="159203" y="55977"/>
                  <a:pt x="177195" y="47510"/>
                </a:cubicBezTo>
                <a:cubicBezTo>
                  <a:pt x="195187" y="39043"/>
                  <a:pt x="133274" y="54918"/>
                  <a:pt x="151795" y="47510"/>
                </a:cubicBezTo>
                <a:cubicBezTo>
                  <a:pt x="170316" y="40102"/>
                  <a:pt x="258158" y="9939"/>
                  <a:pt x="288320" y="3060"/>
                </a:cubicBezTo>
                <a:cubicBezTo>
                  <a:pt x="318482" y="-3819"/>
                  <a:pt x="311074" y="2531"/>
                  <a:pt x="332770" y="6235"/>
                </a:cubicBezTo>
                <a:cubicBezTo>
                  <a:pt x="354466" y="9939"/>
                  <a:pt x="396799" y="12056"/>
                  <a:pt x="418495" y="25285"/>
                </a:cubicBezTo>
                <a:cubicBezTo>
                  <a:pt x="440191" y="38514"/>
                  <a:pt x="465591" y="81906"/>
                  <a:pt x="462945" y="85610"/>
                </a:cubicBezTo>
                <a:cubicBezTo>
                  <a:pt x="460299" y="89314"/>
                  <a:pt x="450245" y="57564"/>
                  <a:pt x="402620" y="47510"/>
                </a:cubicBezTo>
                <a:cubicBezTo>
                  <a:pt x="354995" y="37456"/>
                  <a:pt x="220057" y="25814"/>
                  <a:pt x="177195" y="25285"/>
                </a:cubicBezTo>
                <a:cubicBezTo>
                  <a:pt x="134333" y="24756"/>
                  <a:pt x="143858" y="40631"/>
                  <a:pt x="145445" y="44335"/>
                </a:cubicBezTo>
                <a:cubicBezTo>
                  <a:pt x="147032" y="48039"/>
                  <a:pt x="210003" y="36927"/>
                  <a:pt x="186720" y="47510"/>
                </a:cubicBezTo>
                <a:cubicBezTo>
                  <a:pt x="163437" y="58093"/>
                  <a:pt x="31145" y="108364"/>
                  <a:pt x="5745" y="107835"/>
                </a:cubicBezTo>
                <a:cubicBezTo>
                  <a:pt x="-19655" y="107306"/>
                  <a:pt x="47020" y="20523"/>
                  <a:pt x="53370" y="18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C3E1599-4AF5-7D81-B2DA-84AFC45EA53E}"/>
              </a:ext>
            </a:extLst>
          </p:cNvPr>
          <p:cNvSpPr/>
          <p:nvPr/>
        </p:nvSpPr>
        <p:spPr>
          <a:xfrm>
            <a:off x="3638550" y="2243149"/>
            <a:ext cx="568325" cy="153976"/>
          </a:xfrm>
          <a:custGeom>
            <a:avLst/>
            <a:gdLst>
              <a:gd name="connsiteX0" fmla="*/ 0 w 568325"/>
              <a:gd name="connsiteY0" fmla="*/ 153976 h 153976"/>
              <a:gd name="connsiteX1" fmla="*/ 171450 w 568325"/>
              <a:gd name="connsiteY1" fmla="*/ 100001 h 153976"/>
              <a:gd name="connsiteX2" fmla="*/ 241300 w 568325"/>
              <a:gd name="connsiteY2" fmla="*/ 26976 h 153976"/>
              <a:gd name="connsiteX3" fmla="*/ 212725 w 568325"/>
              <a:gd name="connsiteY3" fmla="*/ 42851 h 153976"/>
              <a:gd name="connsiteX4" fmla="*/ 403225 w 568325"/>
              <a:gd name="connsiteY4" fmla="*/ 1576 h 153976"/>
              <a:gd name="connsiteX5" fmla="*/ 419100 w 568325"/>
              <a:gd name="connsiteY5" fmla="*/ 7926 h 153976"/>
              <a:gd name="connsiteX6" fmla="*/ 527050 w 568325"/>
              <a:gd name="connsiteY6" fmla="*/ 42851 h 153976"/>
              <a:gd name="connsiteX7" fmla="*/ 568325 w 568325"/>
              <a:gd name="connsiteY7" fmla="*/ 109526 h 15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325" h="153976">
                <a:moveTo>
                  <a:pt x="0" y="153976"/>
                </a:moveTo>
                <a:cubicBezTo>
                  <a:pt x="65616" y="137572"/>
                  <a:pt x="131233" y="121168"/>
                  <a:pt x="171450" y="100001"/>
                </a:cubicBezTo>
                <a:cubicBezTo>
                  <a:pt x="211667" y="78834"/>
                  <a:pt x="234421" y="36501"/>
                  <a:pt x="241300" y="26976"/>
                </a:cubicBezTo>
                <a:cubicBezTo>
                  <a:pt x="248179" y="17451"/>
                  <a:pt x="185738" y="47084"/>
                  <a:pt x="212725" y="42851"/>
                </a:cubicBezTo>
                <a:cubicBezTo>
                  <a:pt x="239713" y="38618"/>
                  <a:pt x="368829" y="7397"/>
                  <a:pt x="403225" y="1576"/>
                </a:cubicBezTo>
                <a:cubicBezTo>
                  <a:pt x="437621" y="-4245"/>
                  <a:pt x="419100" y="7926"/>
                  <a:pt x="419100" y="7926"/>
                </a:cubicBezTo>
                <a:cubicBezTo>
                  <a:pt x="439737" y="14805"/>
                  <a:pt x="502179" y="25918"/>
                  <a:pt x="527050" y="42851"/>
                </a:cubicBezTo>
                <a:cubicBezTo>
                  <a:pt x="551921" y="59784"/>
                  <a:pt x="560123" y="84655"/>
                  <a:pt x="568325" y="10952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C5339D6-C404-6103-811A-0905D6DE496D}"/>
              </a:ext>
            </a:extLst>
          </p:cNvPr>
          <p:cNvSpPr/>
          <p:nvPr/>
        </p:nvSpPr>
        <p:spPr>
          <a:xfrm>
            <a:off x="3678111" y="2265112"/>
            <a:ext cx="316046" cy="144971"/>
          </a:xfrm>
          <a:custGeom>
            <a:avLst/>
            <a:gdLst>
              <a:gd name="connsiteX0" fmla="*/ 316039 w 316046"/>
              <a:gd name="connsiteY0" fmla="*/ 1838 h 144971"/>
              <a:gd name="connsiteX1" fmla="*/ 192214 w 316046"/>
              <a:gd name="connsiteY1" fmla="*/ 71688 h 144971"/>
              <a:gd name="connsiteX2" fmla="*/ 227139 w 316046"/>
              <a:gd name="connsiteY2" fmla="*/ 109788 h 144971"/>
              <a:gd name="connsiteX3" fmla="*/ 182689 w 316046"/>
              <a:gd name="connsiteY3" fmla="*/ 90738 h 144971"/>
              <a:gd name="connsiteX4" fmla="*/ 119189 w 316046"/>
              <a:gd name="connsiteY4" fmla="*/ 112963 h 144971"/>
              <a:gd name="connsiteX5" fmla="*/ 1714 w 316046"/>
              <a:gd name="connsiteY5" fmla="*/ 144713 h 144971"/>
              <a:gd name="connsiteX6" fmla="*/ 46164 w 316046"/>
              <a:gd name="connsiteY6" fmla="*/ 128838 h 144971"/>
              <a:gd name="connsiteX7" fmla="*/ 166814 w 316046"/>
              <a:gd name="connsiteY7" fmla="*/ 84388 h 144971"/>
              <a:gd name="connsiteX8" fmla="*/ 135064 w 316046"/>
              <a:gd name="connsiteY8" fmla="*/ 71688 h 144971"/>
              <a:gd name="connsiteX9" fmla="*/ 214439 w 316046"/>
              <a:gd name="connsiteY9" fmla="*/ 30413 h 144971"/>
              <a:gd name="connsiteX10" fmla="*/ 185864 w 316046"/>
              <a:gd name="connsiteY10" fmla="*/ 20888 h 144971"/>
              <a:gd name="connsiteX11" fmla="*/ 316039 w 316046"/>
              <a:gd name="connsiteY11" fmla="*/ 1838 h 1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046" h="144971">
                <a:moveTo>
                  <a:pt x="316039" y="1838"/>
                </a:moveTo>
                <a:cubicBezTo>
                  <a:pt x="317097" y="10305"/>
                  <a:pt x="207031" y="53696"/>
                  <a:pt x="192214" y="71688"/>
                </a:cubicBezTo>
                <a:cubicBezTo>
                  <a:pt x="177397" y="89680"/>
                  <a:pt x="228726" y="106613"/>
                  <a:pt x="227139" y="109788"/>
                </a:cubicBezTo>
                <a:cubicBezTo>
                  <a:pt x="225552" y="112963"/>
                  <a:pt x="200681" y="90209"/>
                  <a:pt x="182689" y="90738"/>
                </a:cubicBezTo>
                <a:cubicBezTo>
                  <a:pt x="164697" y="91267"/>
                  <a:pt x="149351" y="103967"/>
                  <a:pt x="119189" y="112963"/>
                </a:cubicBezTo>
                <a:cubicBezTo>
                  <a:pt x="89026" y="121959"/>
                  <a:pt x="13885" y="142067"/>
                  <a:pt x="1714" y="144713"/>
                </a:cubicBezTo>
                <a:cubicBezTo>
                  <a:pt x="-10457" y="147359"/>
                  <a:pt x="46164" y="128838"/>
                  <a:pt x="46164" y="128838"/>
                </a:cubicBezTo>
                <a:cubicBezTo>
                  <a:pt x="73681" y="118784"/>
                  <a:pt x="151997" y="93913"/>
                  <a:pt x="166814" y="84388"/>
                </a:cubicBezTo>
                <a:cubicBezTo>
                  <a:pt x="181631" y="74863"/>
                  <a:pt x="127126" y="80684"/>
                  <a:pt x="135064" y="71688"/>
                </a:cubicBezTo>
                <a:cubicBezTo>
                  <a:pt x="143001" y="62692"/>
                  <a:pt x="205972" y="38880"/>
                  <a:pt x="214439" y="30413"/>
                </a:cubicBezTo>
                <a:cubicBezTo>
                  <a:pt x="222906" y="21946"/>
                  <a:pt x="172635" y="25121"/>
                  <a:pt x="185864" y="20888"/>
                </a:cubicBezTo>
                <a:cubicBezTo>
                  <a:pt x="199093" y="16655"/>
                  <a:pt x="314981" y="-6629"/>
                  <a:pt x="316039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1B877AA-2BE4-C2A1-821A-580D42E2A57C}"/>
              </a:ext>
            </a:extLst>
          </p:cNvPr>
          <p:cNvSpPr/>
          <p:nvPr/>
        </p:nvSpPr>
        <p:spPr>
          <a:xfrm>
            <a:off x="3990344" y="2249516"/>
            <a:ext cx="203844" cy="129404"/>
          </a:xfrm>
          <a:custGeom>
            <a:avLst/>
            <a:gdLst>
              <a:gd name="connsiteX0" fmla="*/ 631 w 203844"/>
              <a:gd name="connsiteY0" fmla="*/ 1559 h 129404"/>
              <a:gd name="connsiteX1" fmla="*/ 165731 w 203844"/>
              <a:gd name="connsiteY1" fmla="*/ 77759 h 129404"/>
              <a:gd name="connsiteX2" fmla="*/ 114931 w 203844"/>
              <a:gd name="connsiteY2" fmla="*/ 128559 h 129404"/>
              <a:gd name="connsiteX3" fmla="*/ 127631 w 203844"/>
              <a:gd name="connsiteY3" fmla="*/ 109509 h 129404"/>
              <a:gd name="connsiteX4" fmla="*/ 203831 w 203844"/>
              <a:gd name="connsiteY4" fmla="*/ 109509 h 129404"/>
              <a:gd name="connsiteX5" fmla="*/ 121281 w 203844"/>
              <a:gd name="connsiteY5" fmla="*/ 80934 h 129404"/>
              <a:gd name="connsiteX6" fmla="*/ 108581 w 203844"/>
              <a:gd name="connsiteY6" fmla="*/ 30134 h 129404"/>
              <a:gd name="connsiteX7" fmla="*/ 631 w 203844"/>
              <a:gd name="connsiteY7" fmla="*/ 1559 h 12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44" h="129404">
                <a:moveTo>
                  <a:pt x="631" y="1559"/>
                </a:moveTo>
                <a:cubicBezTo>
                  <a:pt x="10156" y="9496"/>
                  <a:pt x="146681" y="56593"/>
                  <a:pt x="165731" y="77759"/>
                </a:cubicBezTo>
                <a:cubicBezTo>
                  <a:pt x="184781" y="98925"/>
                  <a:pt x="114931" y="128559"/>
                  <a:pt x="114931" y="128559"/>
                </a:cubicBezTo>
                <a:cubicBezTo>
                  <a:pt x="108581" y="133851"/>
                  <a:pt x="112814" y="112684"/>
                  <a:pt x="127631" y="109509"/>
                </a:cubicBezTo>
                <a:cubicBezTo>
                  <a:pt x="142448" y="106334"/>
                  <a:pt x="204889" y="114271"/>
                  <a:pt x="203831" y="109509"/>
                </a:cubicBezTo>
                <a:cubicBezTo>
                  <a:pt x="202773" y="104747"/>
                  <a:pt x="137156" y="94163"/>
                  <a:pt x="121281" y="80934"/>
                </a:cubicBezTo>
                <a:cubicBezTo>
                  <a:pt x="105406" y="67705"/>
                  <a:pt x="124985" y="42305"/>
                  <a:pt x="108581" y="30134"/>
                </a:cubicBezTo>
                <a:cubicBezTo>
                  <a:pt x="92177" y="17963"/>
                  <a:pt x="-8894" y="-6378"/>
                  <a:pt x="631" y="1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EAE03DB-57F8-B6C7-D54D-A5D832A486A8}"/>
              </a:ext>
            </a:extLst>
          </p:cNvPr>
          <p:cNvSpPr/>
          <p:nvPr/>
        </p:nvSpPr>
        <p:spPr>
          <a:xfrm>
            <a:off x="3876632" y="2295472"/>
            <a:ext cx="333244" cy="105015"/>
          </a:xfrm>
          <a:custGeom>
            <a:avLst/>
            <a:gdLst>
              <a:gd name="connsiteX0" fmla="*/ 43 w 333244"/>
              <a:gd name="connsiteY0" fmla="*/ 53 h 105015"/>
              <a:gd name="connsiteX1" fmla="*/ 57193 w 333244"/>
              <a:gd name="connsiteY1" fmla="*/ 73078 h 105015"/>
              <a:gd name="connsiteX2" fmla="*/ 60368 w 333244"/>
              <a:gd name="connsiteY2" fmla="*/ 82603 h 105015"/>
              <a:gd name="connsiteX3" fmla="*/ 130218 w 333244"/>
              <a:gd name="connsiteY3" fmla="*/ 88953 h 105015"/>
              <a:gd name="connsiteX4" fmla="*/ 123868 w 333244"/>
              <a:gd name="connsiteY4" fmla="*/ 101653 h 105015"/>
              <a:gd name="connsiteX5" fmla="*/ 244518 w 333244"/>
              <a:gd name="connsiteY5" fmla="*/ 88953 h 105015"/>
              <a:gd name="connsiteX6" fmla="*/ 279443 w 333244"/>
              <a:gd name="connsiteY6" fmla="*/ 76253 h 105015"/>
              <a:gd name="connsiteX7" fmla="*/ 308018 w 333244"/>
              <a:gd name="connsiteY7" fmla="*/ 66728 h 105015"/>
              <a:gd name="connsiteX8" fmla="*/ 330243 w 333244"/>
              <a:gd name="connsiteY8" fmla="*/ 76253 h 105015"/>
              <a:gd name="connsiteX9" fmla="*/ 238168 w 333244"/>
              <a:gd name="connsiteY9" fmla="*/ 85778 h 105015"/>
              <a:gd name="connsiteX10" fmla="*/ 107993 w 333244"/>
              <a:gd name="connsiteY10" fmla="*/ 104828 h 105015"/>
              <a:gd name="connsiteX11" fmla="*/ 50843 w 333244"/>
              <a:gd name="connsiteY11" fmla="*/ 73078 h 105015"/>
              <a:gd name="connsiteX12" fmla="*/ 47668 w 333244"/>
              <a:gd name="connsiteY12" fmla="*/ 85778 h 105015"/>
              <a:gd name="connsiteX13" fmla="*/ 43 w 333244"/>
              <a:gd name="connsiteY13" fmla="*/ 53 h 10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244" h="105015">
                <a:moveTo>
                  <a:pt x="43" y="53"/>
                </a:moveTo>
                <a:cubicBezTo>
                  <a:pt x="1631" y="-2064"/>
                  <a:pt x="47139" y="59320"/>
                  <a:pt x="57193" y="73078"/>
                </a:cubicBezTo>
                <a:cubicBezTo>
                  <a:pt x="67247" y="86836"/>
                  <a:pt x="48197" y="79957"/>
                  <a:pt x="60368" y="82603"/>
                </a:cubicBezTo>
                <a:cubicBezTo>
                  <a:pt x="72539" y="85249"/>
                  <a:pt x="119635" y="85778"/>
                  <a:pt x="130218" y="88953"/>
                </a:cubicBezTo>
                <a:cubicBezTo>
                  <a:pt x="140801" y="92128"/>
                  <a:pt x="104818" y="101653"/>
                  <a:pt x="123868" y="101653"/>
                </a:cubicBezTo>
                <a:cubicBezTo>
                  <a:pt x="142918" y="101653"/>
                  <a:pt x="218589" y="93186"/>
                  <a:pt x="244518" y="88953"/>
                </a:cubicBezTo>
                <a:cubicBezTo>
                  <a:pt x="270447" y="84720"/>
                  <a:pt x="279443" y="76253"/>
                  <a:pt x="279443" y="76253"/>
                </a:cubicBezTo>
                <a:cubicBezTo>
                  <a:pt x="290026" y="72549"/>
                  <a:pt x="299551" y="66728"/>
                  <a:pt x="308018" y="66728"/>
                </a:cubicBezTo>
                <a:cubicBezTo>
                  <a:pt x="316485" y="66728"/>
                  <a:pt x="341885" y="73078"/>
                  <a:pt x="330243" y="76253"/>
                </a:cubicBezTo>
                <a:cubicBezTo>
                  <a:pt x="318601" y="79428"/>
                  <a:pt x="275210" y="81016"/>
                  <a:pt x="238168" y="85778"/>
                </a:cubicBezTo>
                <a:cubicBezTo>
                  <a:pt x="201126" y="90540"/>
                  <a:pt x="139214" y="106945"/>
                  <a:pt x="107993" y="104828"/>
                </a:cubicBezTo>
                <a:cubicBezTo>
                  <a:pt x="76772" y="102711"/>
                  <a:pt x="60897" y="76253"/>
                  <a:pt x="50843" y="73078"/>
                </a:cubicBezTo>
                <a:cubicBezTo>
                  <a:pt x="40789" y="69903"/>
                  <a:pt x="54547" y="92128"/>
                  <a:pt x="47668" y="85778"/>
                </a:cubicBezTo>
                <a:cubicBezTo>
                  <a:pt x="40789" y="79428"/>
                  <a:pt x="-1545" y="2170"/>
                  <a:pt x="43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0ECFE36-A84D-3CCC-2E34-809F79ECE2FA}"/>
              </a:ext>
            </a:extLst>
          </p:cNvPr>
          <p:cNvSpPr/>
          <p:nvPr/>
        </p:nvSpPr>
        <p:spPr>
          <a:xfrm>
            <a:off x="3815875" y="2377930"/>
            <a:ext cx="363689" cy="52578"/>
          </a:xfrm>
          <a:custGeom>
            <a:avLst/>
            <a:gdLst>
              <a:gd name="connsiteX0" fmla="*/ 475 w 363689"/>
              <a:gd name="connsiteY0" fmla="*/ 145 h 52578"/>
              <a:gd name="connsiteX1" fmla="*/ 200500 w 363689"/>
              <a:gd name="connsiteY1" fmla="*/ 47770 h 52578"/>
              <a:gd name="connsiteX2" fmla="*/ 165575 w 363689"/>
              <a:gd name="connsiteY2" fmla="*/ 50945 h 52578"/>
              <a:gd name="connsiteX3" fmla="*/ 359250 w 363689"/>
              <a:gd name="connsiteY3" fmla="*/ 31895 h 52578"/>
              <a:gd name="connsiteX4" fmla="*/ 286225 w 363689"/>
              <a:gd name="connsiteY4" fmla="*/ 38245 h 52578"/>
              <a:gd name="connsiteX5" fmla="*/ 114775 w 363689"/>
              <a:gd name="connsiteY5" fmla="*/ 9670 h 52578"/>
              <a:gd name="connsiteX6" fmla="*/ 143350 w 363689"/>
              <a:gd name="connsiteY6" fmla="*/ 31895 h 52578"/>
              <a:gd name="connsiteX7" fmla="*/ 475 w 363689"/>
              <a:gd name="connsiteY7" fmla="*/ 145 h 5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89" h="52578">
                <a:moveTo>
                  <a:pt x="475" y="145"/>
                </a:moveTo>
                <a:cubicBezTo>
                  <a:pt x="10000" y="2791"/>
                  <a:pt x="172983" y="39303"/>
                  <a:pt x="200500" y="47770"/>
                </a:cubicBezTo>
                <a:cubicBezTo>
                  <a:pt x="228017" y="56237"/>
                  <a:pt x="165575" y="50945"/>
                  <a:pt x="165575" y="50945"/>
                </a:cubicBezTo>
                <a:lnTo>
                  <a:pt x="359250" y="31895"/>
                </a:lnTo>
                <a:cubicBezTo>
                  <a:pt x="379358" y="29778"/>
                  <a:pt x="326971" y="41949"/>
                  <a:pt x="286225" y="38245"/>
                </a:cubicBezTo>
                <a:cubicBezTo>
                  <a:pt x="245479" y="34541"/>
                  <a:pt x="138587" y="10728"/>
                  <a:pt x="114775" y="9670"/>
                </a:cubicBezTo>
                <a:cubicBezTo>
                  <a:pt x="90963" y="8612"/>
                  <a:pt x="159225" y="31895"/>
                  <a:pt x="143350" y="31895"/>
                </a:cubicBezTo>
                <a:cubicBezTo>
                  <a:pt x="127475" y="31895"/>
                  <a:pt x="-9050" y="-2501"/>
                  <a:pt x="47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439A37E-F912-9AD8-F203-5509198066C0}"/>
              </a:ext>
            </a:extLst>
          </p:cNvPr>
          <p:cNvSpPr/>
          <p:nvPr/>
        </p:nvSpPr>
        <p:spPr>
          <a:xfrm>
            <a:off x="3829934" y="2415915"/>
            <a:ext cx="396511" cy="92352"/>
          </a:xfrm>
          <a:custGeom>
            <a:avLst/>
            <a:gdLst>
              <a:gd name="connsiteX0" fmla="*/ 395991 w 396511"/>
              <a:gd name="connsiteY0" fmla="*/ 260 h 92352"/>
              <a:gd name="connsiteX1" fmla="*/ 141991 w 396511"/>
              <a:gd name="connsiteY1" fmla="*/ 51060 h 92352"/>
              <a:gd name="connsiteX2" fmla="*/ 27691 w 396511"/>
              <a:gd name="connsiteY2" fmla="*/ 38360 h 92352"/>
              <a:gd name="connsiteX3" fmla="*/ 21341 w 396511"/>
              <a:gd name="connsiteY3" fmla="*/ 92335 h 92352"/>
              <a:gd name="connsiteX4" fmla="*/ 5466 w 396511"/>
              <a:gd name="connsiteY4" fmla="*/ 32010 h 92352"/>
              <a:gd name="connsiteX5" fmla="*/ 126116 w 396511"/>
              <a:gd name="connsiteY5" fmla="*/ 76460 h 92352"/>
              <a:gd name="connsiteX6" fmla="*/ 68966 w 396511"/>
              <a:gd name="connsiteY6" fmla="*/ 76460 h 92352"/>
              <a:gd name="connsiteX7" fmla="*/ 395991 w 396511"/>
              <a:gd name="connsiteY7" fmla="*/ 260 h 9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511" h="92352">
                <a:moveTo>
                  <a:pt x="395991" y="260"/>
                </a:moveTo>
                <a:cubicBezTo>
                  <a:pt x="408162" y="-3973"/>
                  <a:pt x="203374" y="44710"/>
                  <a:pt x="141991" y="51060"/>
                </a:cubicBezTo>
                <a:cubicBezTo>
                  <a:pt x="80608" y="57410"/>
                  <a:pt x="47799" y="31481"/>
                  <a:pt x="27691" y="38360"/>
                </a:cubicBezTo>
                <a:cubicBezTo>
                  <a:pt x="7583" y="45239"/>
                  <a:pt x="25045" y="93393"/>
                  <a:pt x="21341" y="92335"/>
                </a:cubicBezTo>
                <a:cubicBezTo>
                  <a:pt x="17637" y="91277"/>
                  <a:pt x="-11997" y="34656"/>
                  <a:pt x="5466" y="32010"/>
                </a:cubicBezTo>
                <a:cubicBezTo>
                  <a:pt x="22929" y="29364"/>
                  <a:pt x="115533" y="69052"/>
                  <a:pt x="126116" y="76460"/>
                </a:cubicBezTo>
                <a:cubicBezTo>
                  <a:pt x="136699" y="83868"/>
                  <a:pt x="30337" y="84927"/>
                  <a:pt x="68966" y="76460"/>
                </a:cubicBezTo>
                <a:cubicBezTo>
                  <a:pt x="107595" y="67993"/>
                  <a:pt x="383820" y="4493"/>
                  <a:pt x="395991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A1A10F4-F6F1-E822-4EDC-0BED95972859}"/>
              </a:ext>
            </a:extLst>
          </p:cNvPr>
          <p:cNvSpPr/>
          <p:nvPr/>
        </p:nvSpPr>
        <p:spPr>
          <a:xfrm>
            <a:off x="3917690" y="2247999"/>
            <a:ext cx="181734" cy="137241"/>
          </a:xfrm>
          <a:custGeom>
            <a:avLst/>
            <a:gdLst>
              <a:gd name="connsiteX0" fmla="*/ 143135 w 181734"/>
              <a:gd name="connsiteY0" fmla="*/ 3076 h 137241"/>
              <a:gd name="connsiteX1" fmla="*/ 181235 w 181734"/>
              <a:gd name="connsiteY1" fmla="*/ 114201 h 137241"/>
              <a:gd name="connsiteX2" fmla="*/ 159010 w 181734"/>
              <a:gd name="connsiteY2" fmla="*/ 136426 h 137241"/>
              <a:gd name="connsiteX3" fmla="*/ 79635 w 181734"/>
              <a:gd name="connsiteY3" fmla="*/ 130076 h 137241"/>
              <a:gd name="connsiteX4" fmla="*/ 22485 w 181734"/>
              <a:gd name="connsiteY4" fmla="*/ 107851 h 137241"/>
              <a:gd name="connsiteX5" fmla="*/ 260 w 181734"/>
              <a:gd name="connsiteY5" fmla="*/ 53876 h 137241"/>
              <a:gd name="connsiteX6" fmla="*/ 35185 w 181734"/>
              <a:gd name="connsiteY6" fmla="*/ 31651 h 137241"/>
              <a:gd name="connsiteX7" fmla="*/ 143135 w 181734"/>
              <a:gd name="connsiteY7" fmla="*/ 3076 h 13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34" h="137241">
                <a:moveTo>
                  <a:pt x="143135" y="3076"/>
                </a:moveTo>
                <a:cubicBezTo>
                  <a:pt x="167477" y="16834"/>
                  <a:pt x="178589" y="91976"/>
                  <a:pt x="181235" y="114201"/>
                </a:cubicBezTo>
                <a:cubicBezTo>
                  <a:pt x="183881" y="136426"/>
                  <a:pt x="175943" y="133780"/>
                  <a:pt x="159010" y="136426"/>
                </a:cubicBezTo>
                <a:cubicBezTo>
                  <a:pt x="142077" y="139072"/>
                  <a:pt x="102389" y="134839"/>
                  <a:pt x="79635" y="130076"/>
                </a:cubicBezTo>
                <a:cubicBezTo>
                  <a:pt x="56881" y="125313"/>
                  <a:pt x="35714" y="120551"/>
                  <a:pt x="22485" y="107851"/>
                </a:cubicBezTo>
                <a:cubicBezTo>
                  <a:pt x="9256" y="95151"/>
                  <a:pt x="-1857" y="66576"/>
                  <a:pt x="260" y="53876"/>
                </a:cubicBezTo>
                <a:cubicBezTo>
                  <a:pt x="2377" y="41176"/>
                  <a:pt x="17193" y="37472"/>
                  <a:pt x="35185" y="31651"/>
                </a:cubicBezTo>
                <a:cubicBezTo>
                  <a:pt x="53177" y="25830"/>
                  <a:pt x="118793" y="-10682"/>
                  <a:pt x="143135" y="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78B442C0-A828-AB65-2D33-C00CE532D86C}"/>
              </a:ext>
            </a:extLst>
          </p:cNvPr>
          <p:cNvSpPr/>
          <p:nvPr/>
        </p:nvSpPr>
        <p:spPr>
          <a:xfrm>
            <a:off x="4010660" y="2285901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698131C-7D43-D53B-BE4B-DBB05F88A28A}"/>
              </a:ext>
            </a:extLst>
          </p:cNvPr>
          <p:cNvSpPr/>
          <p:nvPr/>
        </p:nvSpPr>
        <p:spPr>
          <a:xfrm>
            <a:off x="4692045" y="2247141"/>
            <a:ext cx="506938" cy="198431"/>
          </a:xfrm>
          <a:custGeom>
            <a:avLst/>
            <a:gdLst>
              <a:gd name="connsiteX0" fmla="*/ 121255 w 506938"/>
              <a:gd name="connsiteY0" fmla="*/ 102359 h 198431"/>
              <a:gd name="connsiteX1" fmla="*/ 38705 w 506938"/>
              <a:gd name="connsiteY1" fmla="*/ 121409 h 198431"/>
              <a:gd name="connsiteX2" fmla="*/ 70455 w 506938"/>
              <a:gd name="connsiteY2" fmla="*/ 80134 h 198431"/>
              <a:gd name="connsiteX3" fmla="*/ 51405 w 506938"/>
              <a:gd name="connsiteY3" fmla="*/ 86484 h 198431"/>
              <a:gd name="connsiteX4" fmla="*/ 114905 w 506938"/>
              <a:gd name="connsiteY4" fmla="*/ 29334 h 198431"/>
              <a:gd name="connsiteX5" fmla="*/ 79980 w 506938"/>
              <a:gd name="connsiteY5" fmla="*/ 51559 h 198431"/>
              <a:gd name="connsiteX6" fmla="*/ 175230 w 506938"/>
              <a:gd name="connsiteY6" fmla="*/ 32509 h 198431"/>
              <a:gd name="connsiteX7" fmla="*/ 248255 w 506938"/>
              <a:gd name="connsiteY7" fmla="*/ 64259 h 198431"/>
              <a:gd name="connsiteX8" fmla="*/ 305405 w 506938"/>
              <a:gd name="connsiteY8" fmla="*/ 80134 h 198431"/>
              <a:gd name="connsiteX9" fmla="*/ 311755 w 506938"/>
              <a:gd name="connsiteY9" fmla="*/ 83309 h 198431"/>
              <a:gd name="connsiteX10" fmla="*/ 333980 w 506938"/>
              <a:gd name="connsiteY10" fmla="*/ 115059 h 198431"/>
              <a:gd name="connsiteX11" fmla="*/ 321280 w 506938"/>
              <a:gd name="connsiteY11" fmla="*/ 127759 h 198431"/>
              <a:gd name="connsiteX12" fmla="*/ 407005 w 506938"/>
              <a:gd name="connsiteY12" fmla="*/ 134109 h 198431"/>
              <a:gd name="connsiteX13" fmla="*/ 356205 w 506938"/>
              <a:gd name="connsiteY13" fmla="*/ 137284 h 198431"/>
              <a:gd name="connsiteX14" fmla="*/ 394305 w 506938"/>
              <a:gd name="connsiteY14" fmla="*/ 172209 h 198431"/>
              <a:gd name="connsiteX15" fmla="*/ 438755 w 506938"/>
              <a:gd name="connsiteY15" fmla="*/ 194434 h 198431"/>
              <a:gd name="connsiteX16" fmla="*/ 480030 w 506938"/>
              <a:gd name="connsiteY16" fmla="*/ 197609 h 198431"/>
              <a:gd name="connsiteX17" fmla="*/ 505430 w 506938"/>
              <a:gd name="connsiteY17" fmla="*/ 184909 h 198431"/>
              <a:gd name="connsiteX18" fmla="*/ 435580 w 506938"/>
              <a:gd name="connsiteY18" fmla="*/ 175384 h 198431"/>
              <a:gd name="connsiteX19" fmla="*/ 343505 w 506938"/>
              <a:gd name="connsiteY19" fmla="*/ 80134 h 198431"/>
              <a:gd name="connsiteX20" fmla="*/ 140305 w 506938"/>
              <a:gd name="connsiteY20" fmla="*/ 7109 h 198431"/>
              <a:gd name="connsiteX21" fmla="*/ 165705 w 506938"/>
              <a:gd name="connsiteY21" fmla="*/ 7109 h 198431"/>
              <a:gd name="connsiteX22" fmla="*/ 48230 w 506938"/>
              <a:gd name="connsiteY22" fmla="*/ 45209 h 198431"/>
              <a:gd name="connsiteX23" fmla="*/ 79980 w 506938"/>
              <a:gd name="connsiteY23" fmla="*/ 42034 h 198431"/>
              <a:gd name="connsiteX24" fmla="*/ 32355 w 506938"/>
              <a:gd name="connsiteY24" fmla="*/ 89659 h 198431"/>
              <a:gd name="connsiteX25" fmla="*/ 605 w 506938"/>
              <a:gd name="connsiteY25" fmla="*/ 146809 h 198431"/>
              <a:gd name="connsiteX26" fmla="*/ 13305 w 506938"/>
              <a:gd name="connsiteY26" fmla="*/ 127759 h 198431"/>
              <a:gd name="connsiteX27" fmla="*/ 35530 w 506938"/>
              <a:gd name="connsiteY27" fmla="*/ 130934 h 198431"/>
              <a:gd name="connsiteX28" fmla="*/ 121255 w 506938"/>
              <a:gd name="connsiteY28" fmla="*/ 102359 h 19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6938" h="198431">
                <a:moveTo>
                  <a:pt x="121255" y="102359"/>
                </a:moveTo>
                <a:cubicBezTo>
                  <a:pt x="121784" y="100772"/>
                  <a:pt x="47172" y="125113"/>
                  <a:pt x="38705" y="121409"/>
                </a:cubicBezTo>
                <a:cubicBezTo>
                  <a:pt x="30238" y="117705"/>
                  <a:pt x="70455" y="80134"/>
                  <a:pt x="70455" y="80134"/>
                </a:cubicBezTo>
                <a:cubicBezTo>
                  <a:pt x="72572" y="74313"/>
                  <a:pt x="43997" y="94951"/>
                  <a:pt x="51405" y="86484"/>
                </a:cubicBezTo>
                <a:cubicBezTo>
                  <a:pt x="58813" y="78017"/>
                  <a:pt x="110143" y="35155"/>
                  <a:pt x="114905" y="29334"/>
                </a:cubicBezTo>
                <a:cubicBezTo>
                  <a:pt x="119667" y="23513"/>
                  <a:pt x="69926" y="51030"/>
                  <a:pt x="79980" y="51559"/>
                </a:cubicBezTo>
                <a:cubicBezTo>
                  <a:pt x="90034" y="52088"/>
                  <a:pt x="147184" y="30392"/>
                  <a:pt x="175230" y="32509"/>
                </a:cubicBezTo>
                <a:cubicBezTo>
                  <a:pt x="203276" y="34626"/>
                  <a:pt x="226559" y="56322"/>
                  <a:pt x="248255" y="64259"/>
                </a:cubicBezTo>
                <a:cubicBezTo>
                  <a:pt x="269951" y="72196"/>
                  <a:pt x="305405" y="80134"/>
                  <a:pt x="305405" y="80134"/>
                </a:cubicBezTo>
                <a:cubicBezTo>
                  <a:pt x="315988" y="83309"/>
                  <a:pt x="306993" y="77488"/>
                  <a:pt x="311755" y="83309"/>
                </a:cubicBezTo>
                <a:cubicBezTo>
                  <a:pt x="316517" y="89130"/>
                  <a:pt x="332393" y="107651"/>
                  <a:pt x="333980" y="115059"/>
                </a:cubicBezTo>
                <a:cubicBezTo>
                  <a:pt x="335567" y="122467"/>
                  <a:pt x="309109" y="124584"/>
                  <a:pt x="321280" y="127759"/>
                </a:cubicBezTo>
                <a:cubicBezTo>
                  <a:pt x="333451" y="130934"/>
                  <a:pt x="401184" y="132522"/>
                  <a:pt x="407005" y="134109"/>
                </a:cubicBezTo>
                <a:cubicBezTo>
                  <a:pt x="412826" y="135697"/>
                  <a:pt x="358322" y="130934"/>
                  <a:pt x="356205" y="137284"/>
                </a:cubicBezTo>
                <a:cubicBezTo>
                  <a:pt x="354088" y="143634"/>
                  <a:pt x="380547" y="162684"/>
                  <a:pt x="394305" y="172209"/>
                </a:cubicBezTo>
                <a:cubicBezTo>
                  <a:pt x="408063" y="181734"/>
                  <a:pt x="424468" y="190201"/>
                  <a:pt x="438755" y="194434"/>
                </a:cubicBezTo>
                <a:cubicBezTo>
                  <a:pt x="453042" y="198667"/>
                  <a:pt x="468918" y="199196"/>
                  <a:pt x="480030" y="197609"/>
                </a:cubicBezTo>
                <a:cubicBezTo>
                  <a:pt x="491142" y="196022"/>
                  <a:pt x="512838" y="188613"/>
                  <a:pt x="505430" y="184909"/>
                </a:cubicBezTo>
                <a:cubicBezTo>
                  <a:pt x="498022" y="181205"/>
                  <a:pt x="462568" y="192847"/>
                  <a:pt x="435580" y="175384"/>
                </a:cubicBezTo>
                <a:cubicBezTo>
                  <a:pt x="408592" y="157921"/>
                  <a:pt x="392717" y="108180"/>
                  <a:pt x="343505" y="80134"/>
                </a:cubicBezTo>
                <a:cubicBezTo>
                  <a:pt x="294293" y="52088"/>
                  <a:pt x="169938" y="19280"/>
                  <a:pt x="140305" y="7109"/>
                </a:cubicBezTo>
                <a:cubicBezTo>
                  <a:pt x="110672" y="-5062"/>
                  <a:pt x="181051" y="759"/>
                  <a:pt x="165705" y="7109"/>
                </a:cubicBezTo>
                <a:cubicBezTo>
                  <a:pt x="150359" y="13459"/>
                  <a:pt x="62517" y="39388"/>
                  <a:pt x="48230" y="45209"/>
                </a:cubicBezTo>
                <a:cubicBezTo>
                  <a:pt x="33943" y="51030"/>
                  <a:pt x="82626" y="34626"/>
                  <a:pt x="79980" y="42034"/>
                </a:cubicBezTo>
                <a:cubicBezTo>
                  <a:pt x="77334" y="49442"/>
                  <a:pt x="45584" y="72196"/>
                  <a:pt x="32355" y="89659"/>
                </a:cubicBezTo>
                <a:cubicBezTo>
                  <a:pt x="19126" y="107122"/>
                  <a:pt x="3780" y="140459"/>
                  <a:pt x="605" y="146809"/>
                </a:cubicBezTo>
                <a:cubicBezTo>
                  <a:pt x="-2570" y="153159"/>
                  <a:pt x="7484" y="130405"/>
                  <a:pt x="13305" y="127759"/>
                </a:cubicBezTo>
                <a:cubicBezTo>
                  <a:pt x="19126" y="125113"/>
                  <a:pt x="22301" y="133051"/>
                  <a:pt x="35530" y="130934"/>
                </a:cubicBezTo>
                <a:cubicBezTo>
                  <a:pt x="48759" y="128817"/>
                  <a:pt x="120726" y="103946"/>
                  <a:pt x="121255" y="102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79C695A-682B-0F65-C62C-78825DE04CED}"/>
              </a:ext>
            </a:extLst>
          </p:cNvPr>
          <p:cNvSpPr/>
          <p:nvPr/>
        </p:nvSpPr>
        <p:spPr>
          <a:xfrm>
            <a:off x="4768475" y="2285941"/>
            <a:ext cx="261822" cy="146148"/>
          </a:xfrm>
          <a:custGeom>
            <a:avLst/>
            <a:gdLst>
              <a:gd name="connsiteX0" fmla="*/ 22600 w 261822"/>
              <a:gd name="connsiteY0" fmla="*/ 59 h 146148"/>
              <a:gd name="connsiteX1" fmla="*/ 6725 w 261822"/>
              <a:gd name="connsiteY1" fmla="*/ 69909 h 146148"/>
              <a:gd name="connsiteX2" fmla="*/ 86100 w 261822"/>
              <a:gd name="connsiteY2" fmla="*/ 104834 h 146148"/>
              <a:gd name="connsiteX3" fmla="*/ 70225 w 261822"/>
              <a:gd name="connsiteY3" fmla="*/ 98484 h 146148"/>
              <a:gd name="connsiteX4" fmla="*/ 213100 w 261822"/>
              <a:gd name="connsiteY4" fmla="*/ 120709 h 146148"/>
              <a:gd name="connsiteX5" fmla="*/ 181350 w 261822"/>
              <a:gd name="connsiteY5" fmla="*/ 117534 h 146148"/>
              <a:gd name="connsiteX6" fmla="*/ 260725 w 261822"/>
              <a:gd name="connsiteY6" fmla="*/ 76259 h 146148"/>
              <a:gd name="connsiteX7" fmla="*/ 222625 w 261822"/>
              <a:gd name="connsiteY7" fmla="*/ 111184 h 146148"/>
              <a:gd name="connsiteX8" fmla="*/ 152775 w 261822"/>
              <a:gd name="connsiteY8" fmla="*/ 146109 h 146148"/>
              <a:gd name="connsiteX9" fmla="*/ 133725 w 261822"/>
              <a:gd name="connsiteY9" fmla="*/ 117534 h 146148"/>
              <a:gd name="connsiteX10" fmla="*/ 25775 w 261822"/>
              <a:gd name="connsiteY10" fmla="*/ 92134 h 146148"/>
              <a:gd name="connsiteX11" fmla="*/ 375 w 261822"/>
              <a:gd name="connsiteY11" fmla="*/ 82609 h 146148"/>
              <a:gd name="connsiteX12" fmla="*/ 22600 w 261822"/>
              <a:gd name="connsiteY12" fmla="*/ 59 h 14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822" h="146148">
                <a:moveTo>
                  <a:pt x="22600" y="59"/>
                </a:moveTo>
                <a:cubicBezTo>
                  <a:pt x="23658" y="-2058"/>
                  <a:pt x="-3858" y="52447"/>
                  <a:pt x="6725" y="69909"/>
                </a:cubicBezTo>
                <a:cubicBezTo>
                  <a:pt x="17308" y="87372"/>
                  <a:pt x="75517" y="100072"/>
                  <a:pt x="86100" y="104834"/>
                </a:cubicBezTo>
                <a:cubicBezTo>
                  <a:pt x="96683" y="109597"/>
                  <a:pt x="49058" y="95838"/>
                  <a:pt x="70225" y="98484"/>
                </a:cubicBezTo>
                <a:cubicBezTo>
                  <a:pt x="91392" y="101130"/>
                  <a:pt x="194579" y="117534"/>
                  <a:pt x="213100" y="120709"/>
                </a:cubicBezTo>
                <a:cubicBezTo>
                  <a:pt x="231621" y="123884"/>
                  <a:pt x="173413" y="124942"/>
                  <a:pt x="181350" y="117534"/>
                </a:cubicBezTo>
                <a:cubicBezTo>
                  <a:pt x="189288" y="110126"/>
                  <a:pt x="253846" y="77317"/>
                  <a:pt x="260725" y="76259"/>
                </a:cubicBezTo>
                <a:cubicBezTo>
                  <a:pt x="267604" y="75201"/>
                  <a:pt x="240617" y="99542"/>
                  <a:pt x="222625" y="111184"/>
                </a:cubicBezTo>
                <a:cubicBezTo>
                  <a:pt x="204633" y="122826"/>
                  <a:pt x="167592" y="145051"/>
                  <a:pt x="152775" y="146109"/>
                </a:cubicBezTo>
                <a:cubicBezTo>
                  <a:pt x="137958" y="147167"/>
                  <a:pt x="154892" y="126530"/>
                  <a:pt x="133725" y="117534"/>
                </a:cubicBezTo>
                <a:cubicBezTo>
                  <a:pt x="112558" y="108538"/>
                  <a:pt x="48000" y="97955"/>
                  <a:pt x="25775" y="92134"/>
                </a:cubicBezTo>
                <a:cubicBezTo>
                  <a:pt x="3550" y="86313"/>
                  <a:pt x="4079" y="93192"/>
                  <a:pt x="375" y="82609"/>
                </a:cubicBezTo>
                <a:cubicBezTo>
                  <a:pt x="-3329" y="72026"/>
                  <a:pt x="21542" y="2176"/>
                  <a:pt x="2260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353DD61-C654-868E-8DAD-3CF6C133465E}"/>
              </a:ext>
            </a:extLst>
          </p:cNvPr>
          <p:cNvSpPr/>
          <p:nvPr/>
        </p:nvSpPr>
        <p:spPr>
          <a:xfrm>
            <a:off x="4695756" y="2382070"/>
            <a:ext cx="365548" cy="145776"/>
          </a:xfrm>
          <a:custGeom>
            <a:avLst/>
            <a:gdLst>
              <a:gd name="connsiteX0" fmla="*/ 69 w 365548"/>
              <a:gd name="connsiteY0" fmla="*/ 5530 h 145776"/>
              <a:gd name="connsiteX1" fmla="*/ 92144 w 365548"/>
              <a:gd name="connsiteY1" fmla="*/ 2355 h 145776"/>
              <a:gd name="connsiteX2" fmla="*/ 76269 w 365548"/>
              <a:gd name="connsiteY2" fmla="*/ 34105 h 145776"/>
              <a:gd name="connsiteX3" fmla="*/ 85794 w 365548"/>
              <a:gd name="connsiteY3" fmla="*/ 84905 h 145776"/>
              <a:gd name="connsiteX4" fmla="*/ 73094 w 365548"/>
              <a:gd name="connsiteY4" fmla="*/ 81730 h 145776"/>
              <a:gd name="connsiteX5" fmla="*/ 222319 w 365548"/>
              <a:gd name="connsiteY5" fmla="*/ 113480 h 145776"/>
              <a:gd name="connsiteX6" fmla="*/ 120719 w 365548"/>
              <a:gd name="connsiteY6" fmla="*/ 116655 h 145776"/>
              <a:gd name="connsiteX7" fmla="*/ 250894 w 365548"/>
              <a:gd name="connsiteY7" fmla="*/ 145230 h 145776"/>
              <a:gd name="connsiteX8" fmla="*/ 215969 w 365548"/>
              <a:gd name="connsiteY8" fmla="*/ 135705 h 145776"/>
              <a:gd name="connsiteX9" fmla="*/ 304869 w 365548"/>
              <a:gd name="connsiteY9" fmla="*/ 138880 h 145776"/>
              <a:gd name="connsiteX10" fmla="*/ 362019 w 365548"/>
              <a:gd name="connsiteY10" fmla="*/ 110305 h 145776"/>
              <a:gd name="connsiteX11" fmla="*/ 339794 w 365548"/>
              <a:gd name="connsiteY11" fmla="*/ 113480 h 145776"/>
              <a:gd name="connsiteX12" fmla="*/ 181044 w 365548"/>
              <a:gd name="connsiteY12" fmla="*/ 75380 h 145776"/>
              <a:gd name="connsiteX13" fmla="*/ 317569 w 365548"/>
              <a:gd name="connsiteY13" fmla="*/ 100780 h 145776"/>
              <a:gd name="connsiteX14" fmla="*/ 174694 w 365548"/>
              <a:gd name="connsiteY14" fmla="*/ 94430 h 145776"/>
              <a:gd name="connsiteX15" fmla="*/ 54044 w 365548"/>
              <a:gd name="connsiteY15" fmla="*/ 94430 h 145776"/>
              <a:gd name="connsiteX16" fmla="*/ 63569 w 365548"/>
              <a:gd name="connsiteY16" fmla="*/ 75380 h 145776"/>
              <a:gd name="connsiteX17" fmla="*/ 76269 w 365548"/>
              <a:gd name="connsiteY17" fmla="*/ 30930 h 145776"/>
              <a:gd name="connsiteX18" fmla="*/ 69 w 365548"/>
              <a:gd name="connsiteY18" fmla="*/ 5530 h 14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5548" h="145776">
                <a:moveTo>
                  <a:pt x="69" y="5530"/>
                </a:moveTo>
                <a:cubicBezTo>
                  <a:pt x="2715" y="768"/>
                  <a:pt x="79444" y="-2408"/>
                  <a:pt x="92144" y="2355"/>
                </a:cubicBezTo>
                <a:cubicBezTo>
                  <a:pt x="104844" y="7118"/>
                  <a:pt x="77327" y="20347"/>
                  <a:pt x="76269" y="34105"/>
                </a:cubicBezTo>
                <a:cubicBezTo>
                  <a:pt x="75211" y="47863"/>
                  <a:pt x="86323" y="76968"/>
                  <a:pt x="85794" y="84905"/>
                </a:cubicBezTo>
                <a:cubicBezTo>
                  <a:pt x="85265" y="92843"/>
                  <a:pt x="73094" y="81730"/>
                  <a:pt x="73094" y="81730"/>
                </a:cubicBezTo>
                <a:cubicBezTo>
                  <a:pt x="95848" y="86493"/>
                  <a:pt x="214382" y="107659"/>
                  <a:pt x="222319" y="113480"/>
                </a:cubicBezTo>
                <a:cubicBezTo>
                  <a:pt x="230256" y="119301"/>
                  <a:pt x="115957" y="111363"/>
                  <a:pt x="120719" y="116655"/>
                </a:cubicBezTo>
                <a:cubicBezTo>
                  <a:pt x="125482" y="121947"/>
                  <a:pt x="235019" y="142055"/>
                  <a:pt x="250894" y="145230"/>
                </a:cubicBezTo>
                <a:cubicBezTo>
                  <a:pt x="266769" y="148405"/>
                  <a:pt x="206973" y="136763"/>
                  <a:pt x="215969" y="135705"/>
                </a:cubicBezTo>
                <a:cubicBezTo>
                  <a:pt x="224965" y="134647"/>
                  <a:pt x="280527" y="143113"/>
                  <a:pt x="304869" y="138880"/>
                </a:cubicBezTo>
                <a:cubicBezTo>
                  <a:pt x="329211" y="134647"/>
                  <a:pt x="362019" y="110305"/>
                  <a:pt x="362019" y="110305"/>
                </a:cubicBezTo>
                <a:cubicBezTo>
                  <a:pt x="367840" y="106072"/>
                  <a:pt x="369957" y="119301"/>
                  <a:pt x="339794" y="113480"/>
                </a:cubicBezTo>
                <a:cubicBezTo>
                  <a:pt x="309631" y="107659"/>
                  <a:pt x="184748" y="77497"/>
                  <a:pt x="181044" y="75380"/>
                </a:cubicBezTo>
                <a:cubicBezTo>
                  <a:pt x="177340" y="73263"/>
                  <a:pt x="318627" y="97605"/>
                  <a:pt x="317569" y="100780"/>
                </a:cubicBezTo>
                <a:cubicBezTo>
                  <a:pt x="316511" y="103955"/>
                  <a:pt x="218615" y="95488"/>
                  <a:pt x="174694" y="94430"/>
                </a:cubicBezTo>
                <a:cubicBezTo>
                  <a:pt x="130773" y="93372"/>
                  <a:pt x="72565" y="97605"/>
                  <a:pt x="54044" y="94430"/>
                </a:cubicBezTo>
                <a:cubicBezTo>
                  <a:pt x="35523" y="91255"/>
                  <a:pt x="59865" y="85963"/>
                  <a:pt x="63569" y="75380"/>
                </a:cubicBezTo>
                <a:cubicBezTo>
                  <a:pt x="67273" y="64797"/>
                  <a:pt x="81032" y="43630"/>
                  <a:pt x="76269" y="30930"/>
                </a:cubicBezTo>
                <a:cubicBezTo>
                  <a:pt x="71506" y="18230"/>
                  <a:pt x="-2577" y="10292"/>
                  <a:pt x="69" y="5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CDF55D1-6BF2-B28D-24BC-688B0CB198BD}"/>
              </a:ext>
            </a:extLst>
          </p:cNvPr>
          <p:cNvSpPr/>
          <p:nvPr/>
        </p:nvSpPr>
        <p:spPr>
          <a:xfrm>
            <a:off x="4730750" y="2392979"/>
            <a:ext cx="300821" cy="77251"/>
          </a:xfrm>
          <a:custGeom>
            <a:avLst/>
            <a:gdLst>
              <a:gd name="connsiteX0" fmla="*/ 0 w 300821"/>
              <a:gd name="connsiteY0" fmla="*/ 4146 h 77251"/>
              <a:gd name="connsiteX1" fmla="*/ 92075 w 300821"/>
              <a:gd name="connsiteY1" fmla="*/ 35896 h 77251"/>
              <a:gd name="connsiteX2" fmla="*/ 298450 w 300821"/>
              <a:gd name="connsiteY2" fmla="*/ 16846 h 77251"/>
              <a:gd name="connsiteX3" fmla="*/ 200025 w 300821"/>
              <a:gd name="connsiteY3" fmla="*/ 39071 h 77251"/>
              <a:gd name="connsiteX4" fmla="*/ 136525 w 300821"/>
              <a:gd name="connsiteY4" fmla="*/ 77171 h 77251"/>
              <a:gd name="connsiteX5" fmla="*/ 180975 w 300821"/>
              <a:gd name="connsiteY5" fmla="*/ 48596 h 77251"/>
              <a:gd name="connsiteX6" fmla="*/ 120650 w 300821"/>
              <a:gd name="connsiteY6" fmla="*/ 29546 h 77251"/>
              <a:gd name="connsiteX7" fmla="*/ 155575 w 300821"/>
              <a:gd name="connsiteY7" fmla="*/ 29546 h 77251"/>
              <a:gd name="connsiteX8" fmla="*/ 79375 w 300821"/>
              <a:gd name="connsiteY8" fmla="*/ 971 h 77251"/>
              <a:gd name="connsiteX9" fmla="*/ 130175 w 300821"/>
              <a:gd name="connsiteY9" fmla="*/ 7321 h 77251"/>
              <a:gd name="connsiteX10" fmla="*/ 92075 w 300821"/>
              <a:gd name="connsiteY10" fmla="*/ 13671 h 77251"/>
              <a:gd name="connsiteX11" fmla="*/ 0 w 300821"/>
              <a:gd name="connsiteY11" fmla="*/ 4146 h 7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821" h="77251">
                <a:moveTo>
                  <a:pt x="0" y="4146"/>
                </a:moveTo>
                <a:cubicBezTo>
                  <a:pt x="21166" y="18962"/>
                  <a:pt x="42333" y="33779"/>
                  <a:pt x="92075" y="35896"/>
                </a:cubicBezTo>
                <a:cubicBezTo>
                  <a:pt x="141817" y="38013"/>
                  <a:pt x="280458" y="16317"/>
                  <a:pt x="298450" y="16846"/>
                </a:cubicBezTo>
                <a:cubicBezTo>
                  <a:pt x="316442" y="17375"/>
                  <a:pt x="227013" y="29017"/>
                  <a:pt x="200025" y="39071"/>
                </a:cubicBezTo>
                <a:cubicBezTo>
                  <a:pt x="173038" y="49125"/>
                  <a:pt x="139700" y="75584"/>
                  <a:pt x="136525" y="77171"/>
                </a:cubicBezTo>
                <a:cubicBezTo>
                  <a:pt x="133350" y="78758"/>
                  <a:pt x="183621" y="56533"/>
                  <a:pt x="180975" y="48596"/>
                </a:cubicBezTo>
                <a:cubicBezTo>
                  <a:pt x="178329" y="40659"/>
                  <a:pt x="124883" y="32721"/>
                  <a:pt x="120650" y="29546"/>
                </a:cubicBezTo>
                <a:cubicBezTo>
                  <a:pt x="116417" y="26371"/>
                  <a:pt x="162454" y="34308"/>
                  <a:pt x="155575" y="29546"/>
                </a:cubicBezTo>
                <a:cubicBezTo>
                  <a:pt x="148696" y="24784"/>
                  <a:pt x="83608" y="4675"/>
                  <a:pt x="79375" y="971"/>
                </a:cubicBezTo>
                <a:cubicBezTo>
                  <a:pt x="75142" y="-2733"/>
                  <a:pt x="128058" y="5204"/>
                  <a:pt x="130175" y="7321"/>
                </a:cubicBezTo>
                <a:cubicBezTo>
                  <a:pt x="132292" y="9438"/>
                  <a:pt x="92075" y="13671"/>
                  <a:pt x="92075" y="13671"/>
                </a:cubicBezTo>
                <a:lnTo>
                  <a:pt x="0" y="41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17BFCC7-4E81-99B3-F14A-A50E6EEF8675}"/>
              </a:ext>
            </a:extLst>
          </p:cNvPr>
          <p:cNvSpPr/>
          <p:nvPr/>
        </p:nvSpPr>
        <p:spPr>
          <a:xfrm>
            <a:off x="4798410" y="2270853"/>
            <a:ext cx="174453" cy="135456"/>
          </a:xfrm>
          <a:custGeom>
            <a:avLst/>
            <a:gdLst>
              <a:gd name="connsiteX0" fmla="*/ 119665 w 174453"/>
              <a:gd name="connsiteY0" fmla="*/ 8797 h 135456"/>
              <a:gd name="connsiteX1" fmla="*/ 173640 w 174453"/>
              <a:gd name="connsiteY1" fmla="*/ 75472 h 135456"/>
              <a:gd name="connsiteX2" fmla="*/ 145065 w 174453"/>
              <a:gd name="connsiteY2" fmla="*/ 126272 h 135456"/>
              <a:gd name="connsiteX3" fmla="*/ 52990 w 174453"/>
              <a:gd name="connsiteY3" fmla="*/ 132622 h 135456"/>
              <a:gd name="connsiteX4" fmla="*/ 2190 w 174453"/>
              <a:gd name="connsiteY4" fmla="*/ 94522 h 135456"/>
              <a:gd name="connsiteX5" fmla="*/ 8540 w 174453"/>
              <a:gd name="connsiteY5" fmla="*/ 46897 h 135456"/>
              <a:gd name="connsiteX6" fmla="*/ 11715 w 174453"/>
              <a:gd name="connsiteY6" fmla="*/ 53247 h 135456"/>
              <a:gd name="connsiteX7" fmla="*/ 24415 w 174453"/>
              <a:gd name="connsiteY7" fmla="*/ 18322 h 135456"/>
              <a:gd name="connsiteX8" fmla="*/ 59340 w 174453"/>
              <a:gd name="connsiteY8" fmla="*/ 2447 h 135456"/>
              <a:gd name="connsiteX9" fmla="*/ 119665 w 174453"/>
              <a:gd name="connsiteY9" fmla="*/ 8797 h 13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453" h="135456">
                <a:moveTo>
                  <a:pt x="119665" y="8797"/>
                </a:moveTo>
                <a:cubicBezTo>
                  <a:pt x="138715" y="20968"/>
                  <a:pt x="169407" y="55893"/>
                  <a:pt x="173640" y="75472"/>
                </a:cubicBezTo>
                <a:cubicBezTo>
                  <a:pt x="177873" y="95051"/>
                  <a:pt x="165173" y="116747"/>
                  <a:pt x="145065" y="126272"/>
                </a:cubicBezTo>
                <a:cubicBezTo>
                  <a:pt x="124957" y="135797"/>
                  <a:pt x="76803" y="137914"/>
                  <a:pt x="52990" y="132622"/>
                </a:cubicBezTo>
                <a:cubicBezTo>
                  <a:pt x="29177" y="127330"/>
                  <a:pt x="9598" y="108809"/>
                  <a:pt x="2190" y="94522"/>
                </a:cubicBezTo>
                <a:cubicBezTo>
                  <a:pt x="-5218" y="80235"/>
                  <a:pt x="8540" y="46897"/>
                  <a:pt x="8540" y="46897"/>
                </a:cubicBezTo>
                <a:cubicBezTo>
                  <a:pt x="10127" y="40018"/>
                  <a:pt x="9069" y="58009"/>
                  <a:pt x="11715" y="53247"/>
                </a:cubicBezTo>
                <a:cubicBezTo>
                  <a:pt x="14361" y="48485"/>
                  <a:pt x="16477" y="26789"/>
                  <a:pt x="24415" y="18322"/>
                </a:cubicBezTo>
                <a:cubicBezTo>
                  <a:pt x="32352" y="9855"/>
                  <a:pt x="43465" y="5093"/>
                  <a:pt x="59340" y="2447"/>
                </a:cubicBezTo>
                <a:cubicBezTo>
                  <a:pt x="75215" y="-199"/>
                  <a:pt x="100615" y="-3374"/>
                  <a:pt x="119665" y="8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FA5572FD-F388-086F-BBFB-A6A84B855543}"/>
              </a:ext>
            </a:extLst>
          </p:cNvPr>
          <p:cNvSpPr/>
          <p:nvPr/>
        </p:nvSpPr>
        <p:spPr>
          <a:xfrm>
            <a:off x="4873986" y="2316399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E8CD1FF-028C-1927-4A84-081DF2A1CB58}"/>
              </a:ext>
            </a:extLst>
          </p:cNvPr>
          <p:cNvSpPr/>
          <p:nvPr/>
        </p:nvSpPr>
        <p:spPr>
          <a:xfrm>
            <a:off x="3724274" y="1999233"/>
            <a:ext cx="504826" cy="103384"/>
          </a:xfrm>
          <a:custGeom>
            <a:avLst/>
            <a:gdLst>
              <a:gd name="connsiteX0" fmla="*/ 1 w 504826"/>
              <a:gd name="connsiteY0" fmla="*/ 58167 h 103384"/>
              <a:gd name="connsiteX1" fmla="*/ 203201 w 504826"/>
              <a:gd name="connsiteY1" fmla="*/ 29592 h 103384"/>
              <a:gd name="connsiteX2" fmla="*/ 155576 w 504826"/>
              <a:gd name="connsiteY2" fmla="*/ 1017 h 103384"/>
              <a:gd name="connsiteX3" fmla="*/ 282576 w 504826"/>
              <a:gd name="connsiteY3" fmla="*/ 7367 h 103384"/>
              <a:gd name="connsiteX4" fmla="*/ 244476 w 504826"/>
              <a:gd name="connsiteY4" fmla="*/ 16892 h 103384"/>
              <a:gd name="connsiteX5" fmla="*/ 390526 w 504826"/>
              <a:gd name="connsiteY5" fmla="*/ 7367 h 103384"/>
              <a:gd name="connsiteX6" fmla="*/ 333376 w 504826"/>
              <a:gd name="connsiteY6" fmla="*/ 4192 h 103384"/>
              <a:gd name="connsiteX7" fmla="*/ 485776 w 504826"/>
              <a:gd name="connsiteY7" fmla="*/ 29592 h 103384"/>
              <a:gd name="connsiteX8" fmla="*/ 450851 w 504826"/>
              <a:gd name="connsiteY8" fmla="*/ 13717 h 103384"/>
              <a:gd name="connsiteX9" fmla="*/ 504826 w 504826"/>
              <a:gd name="connsiteY9" fmla="*/ 102617 h 103384"/>
              <a:gd name="connsiteX10" fmla="*/ 450851 w 504826"/>
              <a:gd name="connsiteY10" fmla="*/ 54992 h 103384"/>
              <a:gd name="connsiteX11" fmla="*/ 387351 w 504826"/>
              <a:gd name="connsiteY11" fmla="*/ 23242 h 103384"/>
              <a:gd name="connsiteX12" fmla="*/ 200026 w 504826"/>
              <a:gd name="connsiteY12" fmla="*/ 35942 h 103384"/>
              <a:gd name="connsiteX13" fmla="*/ 415926 w 504826"/>
              <a:gd name="connsiteY13" fmla="*/ 16892 h 103384"/>
              <a:gd name="connsiteX14" fmla="*/ 206376 w 504826"/>
              <a:gd name="connsiteY14" fmla="*/ 4192 h 103384"/>
              <a:gd name="connsiteX15" fmla="*/ 1 w 504826"/>
              <a:gd name="connsiteY15" fmla="*/ 58167 h 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6" h="103384">
                <a:moveTo>
                  <a:pt x="1" y="58167"/>
                </a:moveTo>
                <a:cubicBezTo>
                  <a:pt x="-528" y="62400"/>
                  <a:pt x="177272" y="39117"/>
                  <a:pt x="203201" y="29592"/>
                </a:cubicBezTo>
                <a:cubicBezTo>
                  <a:pt x="229130" y="20067"/>
                  <a:pt x="142347" y="4721"/>
                  <a:pt x="155576" y="1017"/>
                </a:cubicBezTo>
                <a:cubicBezTo>
                  <a:pt x="168805" y="-2687"/>
                  <a:pt x="267759" y="4721"/>
                  <a:pt x="282576" y="7367"/>
                </a:cubicBezTo>
                <a:cubicBezTo>
                  <a:pt x="297393" y="10013"/>
                  <a:pt x="226484" y="16892"/>
                  <a:pt x="244476" y="16892"/>
                </a:cubicBezTo>
                <a:cubicBezTo>
                  <a:pt x="262468" y="16892"/>
                  <a:pt x="375709" y="9484"/>
                  <a:pt x="390526" y="7367"/>
                </a:cubicBezTo>
                <a:cubicBezTo>
                  <a:pt x="405343" y="5250"/>
                  <a:pt x="317501" y="488"/>
                  <a:pt x="333376" y="4192"/>
                </a:cubicBezTo>
                <a:cubicBezTo>
                  <a:pt x="349251" y="7896"/>
                  <a:pt x="466197" y="28005"/>
                  <a:pt x="485776" y="29592"/>
                </a:cubicBezTo>
                <a:cubicBezTo>
                  <a:pt x="505355" y="31179"/>
                  <a:pt x="447676" y="1546"/>
                  <a:pt x="450851" y="13717"/>
                </a:cubicBezTo>
                <a:cubicBezTo>
                  <a:pt x="454026" y="25888"/>
                  <a:pt x="504826" y="95738"/>
                  <a:pt x="504826" y="102617"/>
                </a:cubicBezTo>
                <a:cubicBezTo>
                  <a:pt x="504826" y="109496"/>
                  <a:pt x="470430" y="68221"/>
                  <a:pt x="450851" y="54992"/>
                </a:cubicBezTo>
                <a:cubicBezTo>
                  <a:pt x="431272" y="41763"/>
                  <a:pt x="429155" y="26417"/>
                  <a:pt x="387351" y="23242"/>
                </a:cubicBezTo>
                <a:lnTo>
                  <a:pt x="200026" y="35942"/>
                </a:lnTo>
                <a:cubicBezTo>
                  <a:pt x="204788" y="34884"/>
                  <a:pt x="414868" y="22183"/>
                  <a:pt x="415926" y="16892"/>
                </a:cubicBezTo>
                <a:cubicBezTo>
                  <a:pt x="416984" y="11601"/>
                  <a:pt x="271993" y="-1100"/>
                  <a:pt x="206376" y="4192"/>
                </a:cubicBezTo>
                <a:cubicBezTo>
                  <a:pt x="140759" y="9484"/>
                  <a:pt x="530" y="53934"/>
                  <a:pt x="1" y="58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BFF9607-8B8A-9E61-243C-1E7B38EB21C3}"/>
              </a:ext>
            </a:extLst>
          </p:cNvPr>
          <p:cNvSpPr/>
          <p:nvPr/>
        </p:nvSpPr>
        <p:spPr>
          <a:xfrm>
            <a:off x="3707828" y="2116836"/>
            <a:ext cx="437611" cy="77841"/>
          </a:xfrm>
          <a:custGeom>
            <a:avLst/>
            <a:gdLst>
              <a:gd name="connsiteX0" fmla="*/ 432372 w 437611"/>
              <a:gd name="connsiteY0" fmla="*/ 10414 h 77841"/>
              <a:gd name="connsiteX1" fmla="*/ 305372 w 437611"/>
              <a:gd name="connsiteY1" fmla="*/ 10414 h 77841"/>
              <a:gd name="connsiteX2" fmla="*/ 3747 w 437611"/>
              <a:gd name="connsiteY2" fmla="*/ 77089 h 77841"/>
              <a:gd name="connsiteX3" fmla="*/ 130747 w 437611"/>
              <a:gd name="connsiteY3" fmla="*/ 45339 h 77841"/>
              <a:gd name="connsiteX4" fmla="*/ 41847 w 437611"/>
              <a:gd name="connsiteY4" fmla="*/ 29464 h 77841"/>
              <a:gd name="connsiteX5" fmla="*/ 98997 w 437611"/>
              <a:gd name="connsiteY5" fmla="*/ 7239 h 77841"/>
              <a:gd name="connsiteX6" fmla="*/ 572 w 437611"/>
              <a:gd name="connsiteY6" fmla="*/ 7239 h 77841"/>
              <a:gd name="connsiteX7" fmla="*/ 102172 w 437611"/>
              <a:gd name="connsiteY7" fmla="*/ 889 h 77841"/>
              <a:gd name="connsiteX8" fmla="*/ 70422 w 437611"/>
              <a:gd name="connsiteY8" fmla="*/ 29464 h 77841"/>
              <a:gd name="connsiteX9" fmla="*/ 124397 w 437611"/>
              <a:gd name="connsiteY9" fmla="*/ 29464 h 77841"/>
              <a:gd name="connsiteX10" fmla="*/ 51372 w 437611"/>
              <a:gd name="connsiteY10" fmla="*/ 73914 h 77841"/>
              <a:gd name="connsiteX11" fmla="*/ 143447 w 437611"/>
              <a:gd name="connsiteY11" fmla="*/ 29464 h 77841"/>
              <a:gd name="connsiteX12" fmla="*/ 432372 w 437611"/>
              <a:gd name="connsiteY12" fmla="*/ 10414 h 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7611" h="77841">
                <a:moveTo>
                  <a:pt x="432372" y="10414"/>
                </a:moveTo>
                <a:cubicBezTo>
                  <a:pt x="459360" y="7239"/>
                  <a:pt x="376810" y="-699"/>
                  <a:pt x="305372" y="10414"/>
                </a:cubicBezTo>
                <a:cubicBezTo>
                  <a:pt x="233934" y="21527"/>
                  <a:pt x="32851" y="71268"/>
                  <a:pt x="3747" y="77089"/>
                </a:cubicBezTo>
                <a:cubicBezTo>
                  <a:pt x="-25357" y="82910"/>
                  <a:pt x="124397" y="53276"/>
                  <a:pt x="130747" y="45339"/>
                </a:cubicBezTo>
                <a:cubicBezTo>
                  <a:pt x="137097" y="37402"/>
                  <a:pt x="47139" y="35814"/>
                  <a:pt x="41847" y="29464"/>
                </a:cubicBezTo>
                <a:cubicBezTo>
                  <a:pt x="36555" y="23114"/>
                  <a:pt x="105876" y="10943"/>
                  <a:pt x="98997" y="7239"/>
                </a:cubicBezTo>
                <a:cubicBezTo>
                  <a:pt x="92118" y="3535"/>
                  <a:pt x="43" y="8297"/>
                  <a:pt x="572" y="7239"/>
                </a:cubicBezTo>
                <a:cubicBezTo>
                  <a:pt x="1101" y="6181"/>
                  <a:pt x="90530" y="-2815"/>
                  <a:pt x="102172" y="889"/>
                </a:cubicBezTo>
                <a:cubicBezTo>
                  <a:pt x="113814" y="4593"/>
                  <a:pt x="66718" y="24702"/>
                  <a:pt x="70422" y="29464"/>
                </a:cubicBezTo>
                <a:cubicBezTo>
                  <a:pt x="74126" y="34226"/>
                  <a:pt x="127572" y="22056"/>
                  <a:pt x="124397" y="29464"/>
                </a:cubicBezTo>
                <a:cubicBezTo>
                  <a:pt x="121222" y="36872"/>
                  <a:pt x="48197" y="73914"/>
                  <a:pt x="51372" y="73914"/>
                </a:cubicBezTo>
                <a:cubicBezTo>
                  <a:pt x="54547" y="73914"/>
                  <a:pt x="82064" y="41635"/>
                  <a:pt x="143447" y="29464"/>
                </a:cubicBezTo>
                <a:cubicBezTo>
                  <a:pt x="204830" y="17293"/>
                  <a:pt x="405384" y="13589"/>
                  <a:pt x="432372" y="10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70C2783-7010-6E8C-1ECB-9A642CCE0F65}"/>
              </a:ext>
            </a:extLst>
          </p:cNvPr>
          <p:cNvSpPr/>
          <p:nvPr/>
        </p:nvSpPr>
        <p:spPr>
          <a:xfrm>
            <a:off x="3803650" y="2156985"/>
            <a:ext cx="409668" cy="65727"/>
          </a:xfrm>
          <a:custGeom>
            <a:avLst/>
            <a:gdLst>
              <a:gd name="connsiteX0" fmla="*/ 0 w 409668"/>
              <a:gd name="connsiteY0" fmla="*/ 33765 h 65727"/>
              <a:gd name="connsiteX1" fmla="*/ 228600 w 409668"/>
              <a:gd name="connsiteY1" fmla="*/ 2015 h 65727"/>
              <a:gd name="connsiteX2" fmla="*/ 196850 w 409668"/>
              <a:gd name="connsiteY2" fmla="*/ 5190 h 65727"/>
              <a:gd name="connsiteX3" fmla="*/ 314325 w 409668"/>
              <a:gd name="connsiteY3" fmla="*/ 21065 h 65727"/>
              <a:gd name="connsiteX4" fmla="*/ 409575 w 409668"/>
              <a:gd name="connsiteY4" fmla="*/ 65515 h 65727"/>
              <a:gd name="connsiteX5" fmla="*/ 330200 w 409668"/>
              <a:gd name="connsiteY5" fmla="*/ 36940 h 65727"/>
              <a:gd name="connsiteX6" fmla="*/ 241300 w 409668"/>
              <a:gd name="connsiteY6" fmla="*/ 14715 h 65727"/>
              <a:gd name="connsiteX7" fmla="*/ 320675 w 409668"/>
              <a:gd name="connsiteY7" fmla="*/ 62340 h 65727"/>
              <a:gd name="connsiteX8" fmla="*/ 254000 w 409668"/>
              <a:gd name="connsiteY8" fmla="*/ 11540 h 65727"/>
              <a:gd name="connsiteX9" fmla="*/ 200025 w 409668"/>
              <a:gd name="connsiteY9" fmla="*/ 14715 h 65727"/>
              <a:gd name="connsiteX10" fmla="*/ 0 w 409668"/>
              <a:gd name="connsiteY10" fmla="*/ 33765 h 6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668" h="65727">
                <a:moveTo>
                  <a:pt x="0" y="33765"/>
                </a:moveTo>
                <a:lnTo>
                  <a:pt x="228600" y="2015"/>
                </a:lnTo>
                <a:cubicBezTo>
                  <a:pt x="261408" y="-2748"/>
                  <a:pt x="182563" y="2015"/>
                  <a:pt x="196850" y="5190"/>
                </a:cubicBezTo>
                <a:cubicBezTo>
                  <a:pt x="211137" y="8365"/>
                  <a:pt x="278871" y="11011"/>
                  <a:pt x="314325" y="21065"/>
                </a:cubicBezTo>
                <a:cubicBezTo>
                  <a:pt x="349779" y="31119"/>
                  <a:pt x="406929" y="62869"/>
                  <a:pt x="409575" y="65515"/>
                </a:cubicBezTo>
                <a:cubicBezTo>
                  <a:pt x="412221" y="68161"/>
                  <a:pt x="358246" y="45407"/>
                  <a:pt x="330200" y="36940"/>
                </a:cubicBezTo>
                <a:cubicBezTo>
                  <a:pt x="302154" y="28473"/>
                  <a:pt x="242887" y="10482"/>
                  <a:pt x="241300" y="14715"/>
                </a:cubicBezTo>
                <a:cubicBezTo>
                  <a:pt x="239713" y="18948"/>
                  <a:pt x="318558" y="62869"/>
                  <a:pt x="320675" y="62340"/>
                </a:cubicBezTo>
                <a:cubicBezTo>
                  <a:pt x="322792" y="61811"/>
                  <a:pt x="274108" y="19477"/>
                  <a:pt x="254000" y="11540"/>
                </a:cubicBezTo>
                <a:cubicBezTo>
                  <a:pt x="233892" y="3603"/>
                  <a:pt x="200025" y="14715"/>
                  <a:pt x="200025" y="14715"/>
                </a:cubicBezTo>
                <a:lnTo>
                  <a:pt x="0" y="337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C5A1168-3569-4A9C-1E2B-E46A45E60859}"/>
              </a:ext>
            </a:extLst>
          </p:cNvPr>
          <p:cNvSpPr/>
          <p:nvPr/>
        </p:nvSpPr>
        <p:spPr>
          <a:xfrm>
            <a:off x="4736268" y="2177179"/>
            <a:ext cx="504706" cy="209373"/>
          </a:xfrm>
          <a:custGeom>
            <a:avLst/>
            <a:gdLst>
              <a:gd name="connsiteX0" fmla="*/ 832 w 504706"/>
              <a:gd name="connsiteY0" fmla="*/ 51671 h 209373"/>
              <a:gd name="connsiteX1" fmla="*/ 219907 w 504706"/>
              <a:gd name="connsiteY1" fmla="*/ 29446 h 209373"/>
              <a:gd name="connsiteX2" fmla="*/ 191332 w 504706"/>
              <a:gd name="connsiteY2" fmla="*/ 10396 h 209373"/>
              <a:gd name="connsiteX3" fmla="*/ 296107 w 504706"/>
              <a:gd name="connsiteY3" fmla="*/ 32621 h 209373"/>
              <a:gd name="connsiteX4" fmla="*/ 378657 w 504706"/>
              <a:gd name="connsiteY4" fmla="*/ 77071 h 209373"/>
              <a:gd name="connsiteX5" fmla="*/ 413582 w 504706"/>
              <a:gd name="connsiteY5" fmla="*/ 169146 h 209373"/>
              <a:gd name="connsiteX6" fmla="*/ 438982 w 504706"/>
              <a:gd name="connsiteY6" fmla="*/ 143746 h 209373"/>
              <a:gd name="connsiteX7" fmla="*/ 502482 w 504706"/>
              <a:gd name="connsiteY7" fmla="*/ 207246 h 209373"/>
              <a:gd name="connsiteX8" fmla="*/ 350082 w 504706"/>
              <a:gd name="connsiteY8" fmla="*/ 51671 h 209373"/>
              <a:gd name="connsiteX9" fmla="*/ 299282 w 504706"/>
              <a:gd name="connsiteY9" fmla="*/ 4046 h 209373"/>
              <a:gd name="connsiteX10" fmla="*/ 159582 w 504706"/>
              <a:gd name="connsiteY10" fmla="*/ 4046 h 209373"/>
              <a:gd name="connsiteX11" fmla="*/ 165932 w 504706"/>
              <a:gd name="connsiteY11" fmla="*/ 16746 h 209373"/>
              <a:gd name="connsiteX12" fmla="*/ 124657 w 504706"/>
              <a:gd name="connsiteY12" fmla="*/ 32621 h 209373"/>
              <a:gd name="connsiteX13" fmla="*/ 143707 w 504706"/>
              <a:gd name="connsiteY13" fmla="*/ 871 h 209373"/>
              <a:gd name="connsiteX14" fmla="*/ 832 w 504706"/>
              <a:gd name="connsiteY14" fmla="*/ 51671 h 20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706" h="209373">
                <a:moveTo>
                  <a:pt x="832" y="51671"/>
                </a:moveTo>
                <a:cubicBezTo>
                  <a:pt x="13532" y="56434"/>
                  <a:pt x="188157" y="36325"/>
                  <a:pt x="219907" y="29446"/>
                </a:cubicBezTo>
                <a:cubicBezTo>
                  <a:pt x="251657" y="22567"/>
                  <a:pt x="178632" y="9867"/>
                  <a:pt x="191332" y="10396"/>
                </a:cubicBezTo>
                <a:cubicBezTo>
                  <a:pt x="204032" y="10925"/>
                  <a:pt x="264886" y="21509"/>
                  <a:pt x="296107" y="32621"/>
                </a:cubicBezTo>
                <a:cubicBezTo>
                  <a:pt x="327328" y="43733"/>
                  <a:pt x="359078" y="54317"/>
                  <a:pt x="378657" y="77071"/>
                </a:cubicBezTo>
                <a:cubicBezTo>
                  <a:pt x="398236" y="99825"/>
                  <a:pt x="403528" y="158034"/>
                  <a:pt x="413582" y="169146"/>
                </a:cubicBezTo>
                <a:cubicBezTo>
                  <a:pt x="423636" y="180258"/>
                  <a:pt x="424165" y="137396"/>
                  <a:pt x="438982" y="143746"/>
                </a:cubicBezTo>
                <a:cubicBezTo>
                  <a:pt x="453799" y="150096"/>
                  <a:pt x="517299" y="222592"/>
                  <a:pt x="502482" y="207246"/>
                </a:cubicBezTo>
                <a:cubicBezTo>
                  <a:pt x="487665" y="191900"/>
                  <a:pt x="383949" y="85538"/>
                  <a:pt x="350082" y="51671"/>
                </a:cubicBezTo>
                <a:cubicBezTo>
                  <a:pt x="316215" y="17804"/>
                  <a:pt x="331032" y="11983"/>
                  <a:pt x="299282" y="4046"/>
                </a:cubicBezTo>
                <a:cubicBezTo>
                  <a:pt x="267532" y="-3891"/>
                  <a:pt x="181807" y="1929"/>
                  <a:pt x="159582" y="4046"/>
                </a:cubicBezTo>
                <a:cubicBezTo>
                  <a:pt x="137357" y="6163"/>
                  <a:pt x="171753" y="11984"/>
                  <a:pt x="165932" y="16746"/>
                </a:cubicBezTo>
                <a:cubicBezTo>
                  <a:pt x="160111" y="21508"/>
                  <a:pt x="128361" y="35267"/>
                  <a:pt x="124657" y="32621"/>
                </a:cubicBezTo>
                <a:cubicBezTo>
                  <a:pt x="120953" y="29975"/>
                  <a:pt x="162757" y="-3891"/>
                  <a:pt x="143707" y="871"/>
                </a:cubicBezTo>
                <a:cubicBezTo>
                  <a:pt x="124657" y="5633"/>
                  <a:pt x="-11868" y="46908"/>
                  <a:pt x="832" y="51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D743448-54BF-0A0C-A7DA-7D35B46DE8E1}"/>
              </a:ext>
            </a:extLst>
          </p:cNvPr>
          <p:cNvSpPr/>
          <p:nvPr/>
        </p:nvSpPr>
        <p:spPr>
          <a:xfrm>
            <a:off x="5612512" y="2298700"/>
            <a:ext cx="211023" cy="101654"/>
          </a:xfrm>
          <a:custGeom>
            <a:avLst/>
            <a:gdLst>
              <a:gd name="connsiteX0" fmla="*/ 102488 w 211023"/>
              <a:gd name="connsiteY0" fmla="*/ 0 h 101654"/>
              <a:gd name="connsiteX1" fmla="*/ 16763 w 211023"/>
              <a:gd name="connsiteY1" fmla="*/ 85725 h 101654"/>
              <a:gd name="connsiteX2" fmla="*/ 118363 w 211023"/>
              <a:gd name="connsiteY2" fmla="*/ 66675 h 101654"/>
              <a:gd name="connsiteX3" fmla="*/ 888 w 211023"/>
              <a:gd name="connsiteY3" fmla="*/ 101600 h 101654"/>
              <a:gd name="connsiteX4" fmla="*/ 194563 w 211023"/>
              <a:gd name="connsiteY4" fmla="*/ 57150 h 101654"/>
              <a:gd name="connsiteX5" fmla="*/ 188213 w 211023"/>
              <a:gd name="connsiteY5" fmla="*/ 34925 h 101654"/>
              <a:gd name="connsiteX6" fmla="*/ 86613 w 211023"/>
              <a:gd name="connsiteY6" fmla="*/ 47625 h 10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023" h="101654">
                <a:moveTo>
                  <a:pt x="102488" y="0"/>
                </a:moveTo>
                <a:cubicBezTo>
                  <a:pt x="58302" y="37306"/>
                  <a:pt x="14117" y="74612"/>
                  <a:pt x="16763" y="85725"/>
                </a:cubicBezTo>
                <a:cubicBezTo>
                  <a:pt x="19409" y="96838"/>
                  <a:pt x="121009" y="64029"/>
                  <a:pt x="118363" y="66675"/>
                </a:cubicBezTo>
                <a:cubicBezTo>
                  <a:pt x="115717" y="69321"/>
                  <a:pt x="-11812" y="103187"/>
                  <a:pt x="888" y="101600"/>
                </a:cubicBezTo>
                <a:cubicBezTo>
                  <a:pt x="13588" y="100013"/>
                  <a:pt x="163342" y="68262"/>
                  <a:pt x="194563" y="57150"/>
                </a:cubicBezTo>
                <a:cubicBezTo>
                  <a:pt x="225784" y="46038"/>
                  <a:pt x="206205" y="36513"/>
                  <a:pt x="188213" y="34925"/>
                </a:cubicBezTo>
                <a:cubicBezTo>
                  <a:pt x="170221" y="33338"/>
                  <a:pt x="128417" y="40481"/>
                  <a:pt x="86613" y="4762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4A87BDD-A2CF-50E5-5090-C0A282E9B356}"/>
              </a:ext>
            </a:extLst>
          </p:cNvPr>
          <p:cNvSpPr/>
          <p:nvPr/>
        </p:nvSpPr>
        <p:spPr>
          <a:xfrm>
            <a:off x="4611791" y="1997029"/>
            <a:ext cx="561782" cy="114615"/>
          </a:xfrm>
          <a:custGeom>
            <a:avLst/>
            <a:gdLst>
              <a:gd name="connsiteX0" fmla="*/ 1484 w 561782"/>
              <a:gd name="connsiteY0" fmla="*/ 114346 h 114615"/>
              <a:gd name="connsiteX1" fmla="*/ 211034 w 561782"/>
              <a:gd name="connsiteY1" fmla="*/ 54021 h 114615"/>
              <a:gd name="connsiteX2" fmla="*/ 125309 w 561782"/>
              <a:gd name="connsiteY2" fmla="*/ 82596 h 114615"/>
              <a:gd name="connsiteX3" fmla="*/ 274534 w 561782"/>
              <a:gd name="connsiteY3" fmla="*/ 22271 h 114615"/>
              <a:gd name="connsiteX4" fmla="*/ 242784 w 561782"/>
              <a:gd name="connsiteY4" fmla="*/ 6396 h 114615"/>
              <a:gd name="connsiteX5" fmla="*/ 341209 w 561782"/>
              <a:gd name="connsiteY5" fmla="*/ 34971 h 114615"/>
              <a:gd name="connsiteX6" fmla="*/ 338034 w 561782"/>
              <a:gd name="connsiteY6" fmla="*/ 38146 h 114615"/>
              <a:gd name="connsiteX7" fmla="*/ 474559 w 561782"/>
              <a:gd name="connsiteY7" fmla="*/ 3221 h 114615"/>
              <a:gd name="connsiteX8" fmla="*/ 433284 w 561782"/>
              <a:gd name="connsiteY8" fmla="*/ 19096 h 114615"/>
              <a:gd name="connsiteX9" fmla="*/ 525359 w 561782"/>
              <a:gd name="connsiteY9" fmla="*/ 73071 h 114615"/>
              <a:gd name="connsiteX10" fmla="*/ 442809 w 561782"/>
              <a:gd name="connsiteY10" fmla="*/ 66721 h 114615"/>
              <a:gd name="connsiteX11" fmla="*/ 560284 w 561782"/>
              <a:gd name="connsiteY11" fmla="*/ 95296 h 114615"/>
              <a:gd name="connsiteX12" fmla="*/ 496784 w 561782"/>
              <a:gd name="connsiteY12" fmla="*/ 60371 h 114615"/>
              <a:gd name="connsiteX13" fmla="*/ 322159 w 561782"/>
              <a:gd name="connsiteY13" fmla="*/ 46 h 114615"/>
              <a:gd name="connsiteX14" fmla="*/ 144359 w 561782"/>
              <a:gd name="connsiteY14" fmla="*/ 50846 h 114615"/>
              <a:gd name="connsiteX15" fmla="*/ 96734 w 561782"/>
              <a:gd name="connsiteY15" fmla="*/ 76246 h 114615"/>
              <a:gd name="connsiteX16" fmla="*/ 115784 w 561782"/>
              <a:gd name="connsiteY16" fmla="*/ 25446 h 114615"/>
              <a:gd name="connsiteX17" fmla="*/ 1484 w 561782"/>
              <a:gd name="connsiteY17" fmla="*/ 114346 h 11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1782" h="114615">
                <a:moveTo>
                  <a:pt x="1484" y="114346"/>
                </a:moveTo>
                <a:cubicBezTo>
                  <a:pt x="17359" y="119108"/>
                  <a:pt x="190397" y="59313"/>
                  <a:pt x="211034" y="54021"/>
                </a:cubicBezTo>
                <a:cubicBezTo>
                  <a:pt x="231671" y="48729"/>
                  <a:pt x="114726" y="87888"/>
                  <a:pt x="125309" y="82596"/>
                </a:cubicBezTo>
                <a:cubicBezTo>
                  <a:pt x="135892" y="77304"/>
                  <a:pt x="254955" y="34971"/>
                  <a:pt x="274534" y="22271"/>
                </a:cubicBezTo>
                <a:cubicBezTo>
                  <a:pt x="294113" y="9571"/>
                  <a:pt x="231672" y="4279"/>
                  <a:pt x="242784" y="6396"/>
                </a:cubicBezTo>
                <a:cubicBezTo>
                  <a:pt x="253896" y="8513"/>
                  <a:pt x="325334" y="29679"/>
                  <a:pt x="341209" y="34971"/>
                </a:cubicBezTo>
                <a:cubicBezTo>
                  <a:pt x="357084" y="40263"/>
                  <a:pt x="315809" y="43438"/>
                  <a:pt x="338034" y="38146"/>
                </a:cubicBezTo>
                <a:cubicBezTo>
                  <a:pt x="360259" y="32854"/>
                  <a:pt x="458684" y="6396"/>
                  <a:pt x="474559" y="3221"/>
                </a:cubicBezTo>
                <a:cubicBezTo>
                  <a:pt x="490434" y="46"/>
                  <a:pt x="424817" y="7454"/>
                  <a:pt x="433284" y="19096"/>
                </a:cubicBezTo>
                <a:cubicBezTo>
                  <a:pt x="441751" y="30738"/>
                  <a:pt x="523771" y="65133"/>
                  <a:pt x="525359" y="73071"/>
                </a:cubicBezTo>
                <a:cubicBezTo>
                  <a:pt x="526947" y="81009"/>
                  <a:pt x="436988" y="63017"/>
                  <a:pt x="442809" y="66721"/>
                </a:cubicBezTo>
                <a:cubicBezTo>
                  <a:pt x="448630" y="70425"/>
                  <a:pt x="551288" y="96354"/>
                  <a:pt x="560284" y="95296"/>
                </a:cubicBezTo>
                <a:cubicBezTo>
                  <a:pt x="569280" y="94238"/>
                  <a:pt x="536471" y="76246"/>
                  <a:pt x="496784" y="60371"/>
                </a:cubicBezTo>
                <a:cubicBezTo>
                  <a:pt x="457097" y="44496"/>
                  <a:pt x="380896" y="1633"/>
                  <a:pt x="322159" y="46"/>
                </a:cubicBezTo>
                <a:cubicBezTo>
                  <a:pt x="263422" y="-1541"/>
                  <a:pt x="181930" y="38146"/>
                  <a:pt x="144359" y="50846"/>
                </a:cubicBezTo>
                <a:cubicBezTo>
                  <a:pt x="106788" y="63546"/>
                  <a:pt x="101496" y="80479"/>
                  <a:pt x="96734" y="76246"/>
                </a:cubicBezTo>
                <a:cubicBezTo>
                  <a:pt x="91972" y="72013"/>
                  <a:pt x="129542" y="19625"/>
                  <a:pt x="115784" y="25446"/>
                </a:cubicBezTo>
                <a:cubicBezTo>
                  <a:pt x="102026" y="31267"/>
                  <a:pt x="-14391" y="109584"/>
                  <a:pt x="1484" y="114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FC26B3BD-F6BE-16E4-A920-8AE2A35327EE}"/>
              </a:ext>
            </a:extLst>
          </p:cNvPr>
          <p:cNvSpPr/>
          <p:nvPr/>
        </p:nvSpPr>
        <p:spPr>
          <a:xfrm>
            <a:off x="4730750" y="2133324"/>
            <a:ext cx="451474" cy="38389"/>
          </a:xfrm>
          <a:custGeom>
            <a:avLst/>
            <a:gdLst>
              <a:gd name="connsiteX0" fmla="*/ 0 w 451474"/>
              <a:gd name="connsiteY0" fmla="*/ 22501 h 38389"/>
              <a:gd name="connsiteX1" fmla="*/ 266700 w 451474"/>
              <a:gd name="connsiteY1" fmla="*/ 25676 h 38389"/>
              <a:gd name="connsiteX2" fmla="*/ 241300 w 451474"/>
              <a:gd name="connsiteY2" fmla="*/ 19326 h 38389"/>
              <a:gd name="connsiteX3" fmla="*/ 323850 w 451474"/>
              <a:gd name="connsiteY3" fmla="*/ 38376 h 38389"/>
              <a:gd name="connsiteX4" fmla="*/ 450850 w 451474"/>
              <a:gd name="connsiteY4" fmla="*/ 22501 h 38389"/>
              <a:gd name="connsiteX5" fmla="*/ 368300 w 451474"/>
              <a:gd name="connsiteY5" fmla="*/ 32026 h 38389"/>
              <a:gd name="connsiteX6" fmla="*/ 273050 w 451474"/>
              <a:gd name="connsiteY6" fmla="*/ 25676 h 38389"/>
              <a:gd name="connsiteX7" fmla="*/ 200025 w 451474"/>
              <a:gd name="connsiteY7" fmla="*/ 276 h 38389"/>
              <a:gd name="connsiteX8" fmla="*/ 266700 w 451474"/>
              <a:gd name="connsiteY8" fmla="*/ 12976 h 38389"/>
              <a:gd name="connsiteX9" fmla="*/ 161925 w 451474"/>
              <a:gd name="connsiteY9" fmla="*/ 25676 h 38389"/>
              <a:gd name="connsiteX10" fmla="*/ 0 w 451474"/>
              <a:gd name="connsiteY10" fmla="*/ 22501 h 3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474" h="38389">
                <a:moveTo>
                  <a:pt x="0" y="22501"/>
                </a:moveTo>
                <a:cubicBezTo>
                  <a:pt x="17462" y="22501"/>
                  <a:pt x="226483" y="26205"/>
                  <a:pt x="266700" y="25676"/>
                </a:cubicBezTo>
                <a:cubicBezTo>
                  <a:pt x="306917" y="25147"/>
                  <a:pt x="241300" y="19326"/>
                  <a:pt x="241300" y="19326"/>
                </a:cubicBezTo>
                <a:cubicBezTo>
                  <a:pt x="250825" y="21443"/>
                  <a:pt x="288925" y="37847"/>
                  <a:pt x="323850" y="38376"/>
                </a:cubicBezTo>
                <a:cubicBezTo>
                  <a:pt x="358775" y="38905"/>
                  <a:pt x="443442" y="23559"/>
                  <a:pt x="450850" y="22501"/>
                </a:cubicBezTo>
                <a:cubicBezTo>
                  <a:pt x="458258" y="21443"/>
                  <a:pt x="397933" y="31497"/>
                  <a:pt x="368300" y="32026"/>
                </a:cubicBezTo>
                <a:cubicBezTo>
                  <a:pt x="338667" y="32555"/>
                  <a:pt x="301096" y="30968"/>
                  <a:pt x="273050" y="25676"/>
                </a:cubicBezTo>
                <a:cubicBezTo>
                  <a:pt x="245004" y="20384"/>
                  <a:pt x="201083" y="2393"/>
                  <a:pt x="200025" y="276"/>
                </a:cubicBezTo>
                <a:cubicBezTo>
                  <a:pt x="198967" y="-1841"/>
                  <a:pt x="273050" y="8743"/>
                  <a:pt x="266700" y="12976"/>
                </a:cubicBezTo>
                <a:cubicBezTo>
                  <a:pt x="260350" y="17209"/>
                  <a:pt x="204258" y="24618"/>
                  <a:pt x="161925" y="25676"/>
                </a:cubicBezTo>
                <a:lnTo>
                  <a:pt x="0" y="22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DED1A4C7-1BA3-83C1-4C32-A669F8C77AD2}"/>
              </a:ext>
            </a:extLst>
          </p:cNvPr>
          <p:cNvSpPr/>
          <p:nvPr/>
        </p:nvSpPr>
        <p:spPr>
          <a:xfrm>
            <a:off x="3308350" y="2041716"/>
            <a:ext cx="1089620" cy="215709"/>
          </a:xfrm>
          <a:custGeom>
            <a:avLst/>
            <a:gdLst>
              <a:gd name="connsiteX0" fmla="*/ 0 w 1089620"/>
              <a:gd name="connsiteY0" fmla="*/ 215709 h 215709"/>
              <a:gd name="connsiteX1" fmla="*/ 238125 w 1089620"/>
              <a:gd name="connsiteY1" fmla="*/ 98234 h 215709"/>
              <a:gd name="connsiteX2" fmla="*/ 228600 w 1089620"/>
              <a:gd name="connsiteY2" fmla="*/ 91884 h 215709"/>
              <a:gd name="connsiteX3" fmla="*/ 400050 w 1089620"/>
              <a:gd name="connsiteY3" fmla="*/ 41084 h 215709"/>
              <a:gd name="connsiteX4" fmla="*/ 479425 w 1089620"/>
              <a:gd name="connsiteY4" fmla="*/ 25209 h 215709"/>
              <a:gd name="connsiteX5" fmla="*/ 568325 w 1089620"/>
              <a:gd name="connsiteY5" fmla="*/ 34734 h 215709"/>
              <a:gd name="connsiteX6" fmla="*/ 854075 w 1089620"/>
              <a:gd name="connsiteY6" fmla="*/ 72834 h 215709"/>
              <a:gd name="connsiteX7" fmla="*/ 857250 w 1089620"/>
              <a:gd name="connsiteY7" fmla="*/ 50609 h 215709"/>
              <a:gd name="connsiteX8" fmla="*/ 1082675 w 1089620"/>
              <a:gd name="connsiteY8" fmla="*/ 136334 h 215709"/>
              <a:gd name="connsiteX9" fmla="*/ 990600 w 1089620"/>
              <a:gd name="connsiteY9" fmla="*/ 101409 h 215709"/>
              <a:gd name="connsiteX10" fmla="*/ 584200 w 1089620"/>
              <a:gd name="connsiteY10" fmla="*/ 2984 h 215709"/>
              <a:gd name="connsiteX11" fmla="*/ 365125 w 1089620"/>
              <a:gd name="connsiteY11" fmla="*/ 25209 h 215709"/>
              <a:gd name="connsiteX12" fmla="*/ 393700 w 1089620"/>
              <a:gd name="connsiteY12" fmla="*/ 22034 h 215709"/>
              <a:gd name="connsiteX13" fmla="*/ 0 w 1089620"/>
              <a:gd name="connsiteY13" fmla="*/ 215709 h 21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9620" h="215709">
                <a:moveTo>
                  <a:pt x="0" y="215709"/>
                </a:moveTo>
                <a:lnTo>
                  <a:pt x="238125" y="98234"/>
                </a:lnTo>
                <a:cubicBezTo>
                  <a:pt x="276225" y="77597"/>
                  <a:pt x="201613" y="101409"/>
                  <a:pt x="228600" y="91884"/>
                </a:cubicBezTo>
                <a:cubicBezTo>
                  <a:pt x="255587" y="82359"/>
                  <a:pt x="358246" y="52196"/>
                  <a:pt x="400050" y="41084"/>
                </a:cubicBezTo>
                <a:cubicBezTo>
                  <a:pt x="441854" y="29972"/>
                  <a:pt x="451379" y="26267"/>
                  <a:pt x="479425" y="25209"/>
                </a:cubicBezTo>
                <a:cubicBezTo>
                  <a:pt x="507471" y="24151"/>
                  <a:pt x="568325" y="34734"/>
                  <a:pt x="568325" y="34734"/>
                </a:cubicBezTo>
                <a:cubicBezTo>
                  <a:pt x="630767" y="42671"/>
                  <a:pt x="805921" y="70188"/>
                  <a:pt x="854075" y="72834"/>
                </a:cubicBezTo>
                <a:cubicBezTo>
                  <a:pt x="902229" y="75480"/>
                  <a:pt x="819150" y="40026"/>
                  <a:pt x="857250" y="50609"/>
                </a:cubicBezTo>
                <a:cubicBezTo>
                  <a:pt x="895350" y="61192"/>
                  <a:pt x="1082675" y="136334"/>
                  <a:pt x="1082675" y="136334"/>
                </a:cubicBezTo>
                <a:cubicBezTo>
                  <a:pt x="1104900" y="144801"/>
                  <a:pt x="1073679" y="123634"/>
                  <a:pt x="990600" y="101409"/>
                </a:cubicBezTo>
                <a:cubicBezTo>
                  <a:pt x="907521" y="79184"/>
                  <a:pt x="688446" y="15684"/>
                  <a:pt x="584200" y="2984"/>
                </a:cubicBezTo>
                <a:cubicBezTo>
                  <a:pt x="479954" y="-9716"/>
                  <a:pt x="396875" y="22034"/>
                  <a:pt x="365125" y="25209"/>
                </a:cubicBezTo>
                <a:cubicBezTo>
                  <a:pt x="333375" y="28384"/>
                  <a:pt x="451379" y="-9187"/>
                  <a:pt x="393700" y="22034"/>
                </a:cubicBezTo>
                <a:cubicBezTo>
                  <a:pt x="336021" y="53255"/>
                  <a:pt x="25929" y="203009"/>
                  <a:pt x="0" y="215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84939480-9823-139D-E516-22EEC67B6B17}"/>
              </a:ext>
            </a:extLst>
          </p:cNvPr>
          <p:cNvSpPr/>
          <p:nvPr/>
        </p:nvSpPr>
        <p:spPr>
          <a:xfrm>
            <a:off x="3327356" y="2109844"/>
            <a:ext cx="321037" cy="236701"/>
          </a:xfrm>
          <a:custGeom>
            <a:avLst/>
            <a:gdLst>
              <a:gd name="connsiteX0" fmla="*/ 320719 w 321037"/>
              <a:gd name="connsiteY0" fmla="*/ 1531 h 236701"/>
              <a:gd name="connsiteX1" fmla="*/ 73069 w 321037"/>
              <a:gd name="connsiteY1" fmla="*/ 90431 h 236701"/>
              <a:gd name="connsiteX2" fmla="*/ 12744 w 321037"/>
              <a:gd name="connsiteY2" fmla="*/ 166631 h 236701"/>
              <a:gd name="connsiteX3" fmla="*/ 44 w 321037"/>
              <a:gd name="connsiteY3" fmla="*/ 236481 h 236701"/>
              <a:gd name="connsiteX4" fmla="*/ 9569 w 321037"/>
              <a:gd name="connsiteY4" fmla="*/ 185681 h 236701"/>
              <a:gd name="connsiteX5" fmla="*/ 34969 w 321037"/>
              <a:gd name="connsiteY5" fmla="*/ 103131 h 236701"/>
              <a:gd name="connsiteX6" fmla="*/ 34969 w 321037"/>
              <a:gd name="connsiteY6" fmla="*/ 119006 h 236701"/>
              <a:gd name="connsiteX7" fmla="*/ 123869 w 321037"/>
              <a:gd name="connsiteY7" fmla="*/ 39631 h 236701"/>
              <a:gd name="connsiteX8" fmla="*/ 320719 w 321037"/>
              <a:gd name="connsiteY8" fmla="*/ 1531 h 23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37" h="236701">
                <a:moveTo>
                  <a:pt x="320719" y="1531"/>
                </a:moveTo>
                <a:cubicBezTo>
                  <a:pt x="312252" y="9998"/>
                  <a:pt x="124398" y="62914"/>
                  <a:pt x="73069" y="90431"/>
                </a:cubicBezTo>
                <a:cubicBezTo>
                  <a:pt x="21740" y="117948"/>
                  <a:pt x="24915" y="142289"/>
                  <a:pt x="12744" y="166631"/>
                </a:cubicBezTo>
                <a:cubicBezTo>
                  <a:pt x="573" y="190973"/>
                  <a:pt x="573" y="233306"/>
                  <a:pt x="44" y="236481"/>
                </a:cubicBezTo>
                <a:cubicBezTo>
                  <a:pt x="-485" y="239656"/>
                  <a:pt x="3748" y="207906"/>
                  <a:pt x="9569" y="185681"/>
                </a:cubicBezTo>
                <a:cubicBezTo>
                  <a:pt x="15390" y="163456"/>
                  <a:pt x="30736" y="114244"/>
                  <a:pt x="34969" y="103131"/>
                </a:cubicBezTo>
                <a:cubicBezTo>
                  <a:pt x="39202" y="92019"/>
                  <a:pt x="20152" y="129589"/>
                  <a:pt x="34969" y="119006"/>
                </a:cubicBezTo>
                <a:cubicBezTo>
                  <a:pt x="49786" y="108423"/>
                  <a:pt x="81536" y="57623"/>
                  <a:pt x="123869" y="39631"/>
                </a:cubicBezTo>
                <a:cubicBezTo>
                  <a:pt x="166202" y="21639"/>
                  <a:pt x="329186" y="-6936"/>
                  <a:pt x="320719" y="1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DCF25DB-97E2-5A2E-8568-0137434C2512}"/>
              </a:ext>
            </a:extLst>
          </p:cNvPr>
          <p:cNvSpPr/>
          <p:nvPr/>
        </p:nvSpPr>
        <p:spPr>
          <a:xfrm>
            <a:off x="4187585" y="2076800"/>
            <a:ext cx="1114051" cy="104891"/>
          </a:xfrm>
          <a:custGeom>
            <a:avLst/>
            <a:gdLst>
              <a:gd name="connsiteX0" fmla="*/ 240 w 1114051"/>
              <a:gd name="connsiteY0" fmla="*/ 18700 h 104891"/>
              <a:gd name="connsiteX1" fmla="*/ 266940 w 1114051"/>
              <a:gd name="connsiteY1" fmla="*/ 101250 h 104891"/>
              <a:gd name="connsiteX2" fmla="*/ 254240 w 1114051"/>
              <a:gd name="connsiteY2" fmla="*/ 88550 h 104891"/>
              <a:gd name="connsiteX3" fmla="*/ 466965 w 1114051"/>
              <a:gd name="connsiteY3" fmla="*/ 72675 h 104891"/>
              <a:gd name="connsiteX4" fmla="*/ 454265 w 1114051"/>
              <a:gd name="connsiteY4" fmla="*/ 59975 h 104891"/>
              <a:gd name="connsiteX5" fmla="*/ 736840 w 1114051"/>
              <a:gd name="connsiteY5" fmla="*/ 18700 h 104891"/>
              <a:gd name="connsiteX6" fmla="*/ 701915 w 1114051"/>
              <a:gd name="connsiteY6" fmla="*/ 25050 h 104891"/>
              <a:gd name="connsiteX7" fmla="*/ 797165 w 1114051"/>
              <a:gd name="connsiteY7" fmla="*/ 6000 h 104891"/>
              <a:gd name="connsiteX8" fmla="*/ 854315 w 1114051"/>
              <a:gd name="connsiteY8" fmla="*/ 2825 h 104891"/>
              <a:gd name="connsiteX9" fmla="*/ 1041640 w 1114051"/>
              <a:gd name="connsiteY9" fmla="*/ 44100 h 104891"/>
              <a:gd name="connsiteX10" fmla="*/ 1111490 w 1114051"/>
              <a:gd name="connsiteY10" fmla="*/ 85375 h 104891"/>
              <a:gd name="connsiteX11" fmla="*/ 962265 w 1114051"/>
              <a:gd name="connsiteY11" fmla="*/ 44100 h 104891"/>
              <a:gd name="connsiteX12" fmla="*/ 432040 w 1114051"/>
              <a:gd name="connsiteY12" fmla="*/ 18700 h 104891"/>
              <a:gd name="connsiteX13" fmla="*/ 435215 w 1114051"/>
              <a:gd name="connsiteY13" fmla="*/ 69500 h 104891"/>
              <a:gd name="connsiteX14" fmla="*/ 324090 w 1114051"/>
              <a:gd name="connsiteY14" fmla="*/ 91725 h 104891"/>
              <a:gd name="connsiteX15" fmla="*/ 240 w 1114051"/>
              <a:gd name="connsiteY15" fmla="*/ 18700 h 1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4051" h="104891">
                <a:moveTo>
                  <a:pt x="240" y="18700"/>
                </a:moveTo>
                <a:cubicBezTo>
                  <a:pt x="-9285" y="20288"/>
                  <a:pt x="266940" y="101250"/>
                  <a:pt x="266940" y="101250"/>
                </a:cubicBezTo>
                <a:cubicBezTo>
                  <a:pt x="309273" y="112892"/>
                  <a:pt x="220903" y="93312"/>
                  <a:pt x="254240" y="88550"/>
                </a:cubicBezTo>
                <a:cubicBezTo>
                  <a:pt x="287577" y="83788"/>
                  <a:pt x="466965" y="72675"/>
                  <a:pt x="466965" y="72675"/>
                </a:cubicBezTo>
                <a:cubicBezTo>
                  <a:pt x="500302" y="67913"/>
                  <a:pt x="409286" y="68971"/>
                  <a:pt x="454265" y="59975"/>
                </a:cubicBezTo>
                <a:cubicBezTo>
                  <a:pt x="499244" y="50979"/>
                  <a:pt x="695565" y="24521"/>
                  <a:pt x="736840" y="18700"/>
                </a:cubicBezTo>
                <a:cubicBezTo>
                  <a:pt x="778115" y="12879"/>
                  <a:pt x="691861" y="27167"/>
                  <a:pt x="701915" y="25050"/>
                </a:cubicBezTo>
                <a:cubicBezTo>
                  <a:pt x="711969" y="22933"/>
                  <a:pt x="771765" y="9704"/>
                  <a:pt x="797165" y="6000"/>
                </a:cubicBezTo>
                <a:cubicBezTo>
                  <a:pt x="822565" y="2296"/>
                  <a:pt x="813569" y="-3525"/>
                  <a:pt x="854315" y="2825"/>
                </a:cubicBezTo>
                <a:cubicBezTo>
                  <a:pt x="895061" y="9175"/>
                  <a:pt x="998778" y="30342"/>
                  <a:pt x="1041640" y="44100"/>
                </a:cubicBezTo>
                <a:cubicBezTo>
                  <a:pt x="1084502" y="57858"/>
                  <a:pt x="1124719" y="85375"/>
                  <a:pt x="1111490" y="85375"/>
                </a:cubicBezTo>
                <a:cubicBezTo>
                  <a:pt x="1098261" y="85375"/>
                  <a:pt x="1075507" y="55213"/>
                  <a:pt x="962265" y="44100"/>
                </a:cubicBezTo>
                <a:cubicBezTo>
                  <a:pt x="849023" y="32988"/>
                  <a:pt x="519882" y="14467"/>
                  <a:pt x="432040" y="18700"/>
                </a:cubicBezTo>
                <a:cubicBezTo>
                  <a:pt x="344198" y="22933"/>
                  <a:pt x="453207" y="57329"/>
                  <a:pt x="435215" y="69500"/>
                </a:cubicBezTo>
                <a:cubicBezTo>
                  <a:pt x="417223" y="81671"/>
                  <a:pt x="392882" y="97546"/>
                  <a:pt x="324090" y="91725"/>
                </a:cubicBezTo>
                <a:cubicBezTo>
                  <a:pt x="255298" y="85904"/>
                  <a:pt x="9765" y="17112"/>
                  <a:pt x="240" y="18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4F481E8B-5AF7-5E16-8736-D32EF5BAF0EA}"/>
              </a:ext>
            </a:extLst>
          </p:cNvPr>
          <p:cNvSpPr/>
          <p:nvPr/>
        </p:nvSpPr>
        <p:spPr>
          <a:xfrm>
            <a:off x="3545582" y="2084980"/>
            <a:ext cx="420320" cy="329252"/>
          </a:xfrm>
          <a:custGeom>
            <a:avLst/>
            <a:gdLst>
              <a:gd name="connsiteX0" fmla="*/ 419993 w 420320"/>
              <a:gd name="connsiteY0" fmla="*/ 995 h 329252"/>
              <a:gd name="connsiteX1" fmla="*/ 115193 w 420320"/>
              <a:gd name="connsiteY1" fmla="*/ 20045 h 329252"/>
              <a:gd name="connsiteX2" fmla="*/ 115193 w 420320"/>
              <a:gd name="connsiteY2" fmla="*/ 35920 h 329252"/>
              <a:gd name="connsiteX3" fmla="*/ 51693 w 420320"/>
              <a:gd name="connsiteY3" fmla="*/ 67670 h 329252"/>
              <a:gd name="connsiteX4" fmla="*/ 4068 w 420320"/>
              <a:gd name="connsiteY4" fmla="*/ 166095 h 329252"/>
              <a:gd name="connsiteX5" fmla="*/ 7243 w 420320"/>
              <a:gd name="connsiteY5" fmla="*/ 143870 h 329252"/>
              <a:gd name="connsiteX6" fmla="*/ 45343 w 420320"/>
              <a:gd name="connsiteY6" fmla="*/ 328020 h 329252"/>
              <a:gd name="connsiteX7" fmla="*/ 26293 w 420320"/>
              <a:gd name="connsiteY7" fmla="*/ 220070 h 329252"/>
              <a:gd name="connsiteX8" fmla="*/ 26293 w 420320"/>
              <a:gd name="connsiteY8" fmla="*/ 137520 h 329252"/>
              <a:gd name="connsiteX9" fmla="*/ 19943 w 420320"/>
              <a:gd name="connsiteY9" fmla="*/ 102595 h 329252"/>
              <a:gd name="connsiteX10" fmla="*/ 23118 w 420320"/>
              <a:gd name="connsiteY10" fmla="*/ 86720 h 329252"/>
              <a:gd name="connsiteX11" fmla="*/ 213618 w 420320"/>
              <a:gd name="connsiteY11" fmla="*/ 32745 h 329252"/>
              <a:gd name="connsiteX12" fmla="*/ 175518 w 420320"/>
              <a:gd name="connsiteY12" fmla="*/ 4170 h 329252"/>
              <a:gd name="connsiteX13" fmla="*/ 419993 w 420320"/>
              <a:gd name="connsiteY13" fmla="*/ 995 h 32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0320" h="329252">
                <a:moveTo>
                  <a:pt x="419993" y="995"/>
                </a:moveTo>
                <a:cubicBezTo>
                  <a:pt x="409939" y="3641"/>
                  <a:pt x="165993" y="14224"/>
                  <a:pt x="115193" y="20045"/>
                </a:cubicBezTo>
                <a:cubicBezTo>
                  <a:pt x="64393" y="25866"/>
                  <a:pt x="125776" y="27983"/>
                  <a:pt x="115193" y="35920"/>
                </a:cubicBezTo>
                <a:cubicBezTo>
                  <a:pt x="104610" y="43857"/>
                  <a:pt x="70214" y="45974"/>
                  <a:pt x="51693" y="67670"/>
                </a:cubicBezTo>
                <a:cubicBezTo>
                  <a:pt x="33172" y="89366"/>
                  <a:pt x="11476" y="153395"/>
                  <a:pt x="4068" y="166095"/>
                </a:cubicBezTo>
                <a:cubicBezTo>
                  <a:pt x="-3340" y="178795"/>
                  <a:pt x="364" y="116883"/>
                  <a:pt x="7243" y="143870"/>
                </a:cubicBezTo>
                <a:cubicBezTo>
                  <a:pt x="14122" y="170857"/>
                  <a:pt x="42168" y="315320"/>
                  <a:pt x="45343" y="328020"/>
                </a:cubicBezTo>
                <a:cubicBezTo>
                  <a:pt x="48518" y="340720"/>
                  <a:pt x="29468" y="251820"/>
                  <a:pt x="26293" y="220070"/>
                </a:cubicBezTo>
                <a:cubicBezTo>
                  <a:pt x="23118" y="188320"/>
                  <a:pt x="27351" y="157099"/>
                  <a:pt x="26293" y="137520"/>
                </a:cubicBezTo>
                <a:cubicBezTo>
                  <a:pt x="25235" y="117941"/>
                  <a:pt x="19943" y="102595"/>
                  <a:pt x="19943" y="102595"/>
                </a:cubicBezTo>
                <a:cubicBezTo>
                  <a:pt x="19414" y="94128"/>
                  <a:pt x="-9161" y="98362"/>
                  <a:pt x="23118" y="86720"/>
                </a:cubicBezTo>
                <a:cubicBezTo>
                  <a:pt x="55397" y="75078"/>
                  <a:pt x="188218" y="46503"/>
                  <a:pt x="213618" y="32745"/>
                </a:cubicBezTo>
                <a:cubicBezTo>
                  <a:pt x="239018" y="18987"/>
                  <a:pt x="145356" y="6816"/>
                  <a:pt x="175518" y="4170"/>
                </a:cubicBezTo>
                <a:cubicBezTo>
                  <a:pt x="205680" y="1524"/>
                  <a:pt x="430047" y="-1651"/>
                  <a:pt x="419993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A2A8D6E-B3BF-14D7-FA6F-11FBC1A43B07}"/>
              </a:ext>
            </a:extLst>
          </p:cNvPr>
          <p:cNvSpPr/>
          <p:nvPr/>
        </p:nvSpPr>
        <p:spPr>
          <a:xfrm>
            <a:off x="3311525" y="2269033"/>
            <a:ext cx="269998" cy="159864"/>
          </a:xfrm>
          <a:custGeom>
            <a:avLst/>
            <a:gdLst>
              <a:gd name="connsiteX0" fmla="*/ 0 w 269998"/>
              <a:gd name="connsiteY0" fmla="*/ 36017 h 159864"/>
              <a:gd name="connsiteX1" fmla="*/ 104775 w 269998"/>
              <a:gd name="connsiteY1" fmla="*/ 16967 h 159864"/>
              <a:gd name="connsiteX2" fmla="*/ 79375 w 269998"/>
              <a:gd name="connsiteY2" fmla="*/ 1092 h 159864"/>
              <a:gd name="connsiteX3" fmla="*/ 152400 w 269998"/>
              <a:gd name="connsiteY3" fmla="*/ 48717 h 159864"/>
              <a:gd name="connsiteX4" fmla="*/ 168275 w 269998"/>
              <a:gd name="connsiteY4" fmla="*/ 13792 h 159864"/>
              <a:gd name="connsiteX5" fmla="*/ 209550 w 269998"/>
              <a:gd name="connsiteY5" fmla="*/ 45542 h 159864"/>
              <a:gd name="connsiteX6" fmla="*/ 269875 w 269998"/>
              <a:gd name="connsiteY6" fmla="*/ 159842 h 159864"/>
              <a:gd name="connsiteX7" fmla="*/ 222250 w 269998"/>
              <a:gd name="connsiteY7" fmla="*/ 55067 h 159864"/>
              <a:gd name="connsiteX8" fmla="*/ 123825 w 269998"/>
              <a:gd name="connsiteY8" fmla="*/ 13792 h 159864"/>
              <a:gd name="connsiteX9" fmla="*/ 69850 w 269998"/>
              <a:gd name="connsiteY9" fmla="*/ 13792 h 159864"/>
              <a:gd name="connsiteX10" fmla="*/ 0 w 269998"/>
              <a:gd name="connsiteY10" fmla="*/ 36017 h 1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998" h="159864">
                <a:moveTo>
                  <a:pt x="0" y="36017"/>
                </a:moveTo>
                <a:cubicBezTo>
                  <a:pt x="45773" y="29402"/>
                  <a:pt x="91546" y="22788"/>
                  <a:pt x="104775" y="16967"/>
                </a:cubicBezTo>
                <a:cubicBezTo>
                  <a:pt x="118004" y="11146"/>
                  <a:pt x="71438" y="-4200"/>
                  <a:pt x="79375" y="1092"/>
                </a:cubicBezTo>
                <a:cubicBezTo>
                  <a:pt x="87312" y="6384"/>
                  <a:pt x="137583" y="46600"/>
                  <a:pt x="152400" y="48717"/>
                </a:cubicBezTo>
                <a:cubicBezTo>
                  <a:pt x="167217" y="50834"/>
                  <a:pt x="158750" y="14321"/>
                  <a:pt x="168275" y="13792"/>
                </a:cubicBezTo>
                <a:cubicBezTo>
                  <a:pt x="177800" y="13263"/>
                  <a:pt x="192617" y="21200"/>
                  <a:pt x="209550" y="45542"/>
                </a:cubicBezTo>
                <a:cubicBezTo>
                  <a:pt x="226483" y="69884"/>
                  <a:pt x="267758" y="158254"/>
                  <a:pt x="269875" y="159842"/>
                </a:cubicBezTo>
                <a:cubicBezTo>
                  <a:pt x="271992" y="161430"/>
                  <a:pt x="246592" y="79409"/>
                  <a:pt x="222250" y="55067"/>
                </a:cubicBezTo>
                <a:cubicBezTo>
                  <a:pt x="197908" y="30725"/>
                  <a:pt x="149225" y="20671"/>
                  <a:pt x="123825" y="13792"/>
                </a:cubicBezTo>
                <a:cubicBezTo>
                  <a:pt x="98425" y="6913"/>
                  <a:pt x="69850" y="13792"/>
                  <a:pt x="69850" y="13792"/>
                </a:cubicBezTo>
                <a:lnTo>
                  <a:pt x="0" y="360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3490777-7B94-5AC1-BA6F-280784B0F4E7}"/>
              </a:ext>
            </a:extLst>
          </p:cNvPr>
          <p:cNvSpPr/>
          <p:nvPr/>
        </p:nvSpPr>
        <p:spPr>
          <a:xfrm>
            <a:off x="4124306" y="2126931"/>
            <a:ext cx="245750" cy="335591"/>
          </a:xfrm>
          <a:custGeom>
            <a:avLst/>
            <a:gdLst>
              <a:gd name="connsiteX0" fmla="*/ 19 w 245750"/>
              <a:gd name="connsiteY0" fmla="*/ 319 h 335591"/>
              <a:gd name="connsiteX1" fmla="*/ 219094 w 245750"/>
              <a:gd name="connsiteY1" fmla="*/ 92394 h 335591"/>
              <a:gd name="connsiteX2" fmla="*/ 241319 w 245750"/>
              <a:gd name="connsiteY2" fmla="*/ 95569 h 335591"/>
              <a:gd name="connsiteX3" fmla="*/ 212744 w 245750"/>
              <a:gd name="connsiteY3" fmla="*/ 146369 h 335591"/>
              <a:gd name="connsiteX4" fmla="*/ 225444 w 245750"/>
              <a:gd name="connsiteY4" fmla="*/ 143194 h 335591"/>
              <a:gd name="connsiteX5" fmla="*/ 200044 w 245750"/>
              <a:gd name="connsiteY5" fmla="*/ 267019 h 335591"/>
              <a:gd name="connsiteX6" fmla="*/ 193694 w 245750"/>
              <a:gd name="connsiteY6" fmla="*/ 238444 h 335591"/>
              <a:gd name="connsiteX7" fmla="*/ 174644 w 245750"/>
              <a:gd name="connsiteY7" fmla="*/ 314644 h 335591"/>
              <a:gd name="connsiteX8" fmla="*/ 165119 w 245750"/>
              <a:gd name="connsiteY8" fmla="*/ 327344 h 335591"/>
              <a:gd name="connsiteX9" fmla="*/ 212744 w 245750"/>
              <a:gd name="connsiteY9" fmla="*/ 203519 h 335591"/>
              <a:gd name="connsiteX10" fmla="*/ 241319 w 245750"/>
              <a:gd name="connsiteY10" fmla="*/ 114619 h 335591"/>
              <a:gd name="connsiteX11" fmla="*/ 206394 w 245750"/>
              <a:gd name="connsiteY11" fmla="*/ 63819 h 335591"/>
              <a:gd name="connsiteX12" fmla="*/ 19 w 245750"/>
              <a:gd name="connsiteY12" fmla="*/ 319 h 3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750" h="335591">
                <a:moveTo>
                  <a:pt x="19" y="319"/>
                </a:moveTo>
                <a:cubicBezTo>
                  <a:pt x="2136" y="5081"/>
                  <a:pt x="178877" y="76519"/>
                  <a:pt x="219094" y="92394"/>
                </a:cubicBezTo>
                <a:cubicBezTo>
                  <a:pt x="259311" y="108269"/>
                  <a:pt x="242377" y="86573"/>
                  <a:pt x="241319" y="95569"/>
                </a:cubicBezTo>
                <a:cubicBezTo>
                  <a:pt x="240261" y="104565"/>
                  <a:pt x="215390" y="138432"/>
                  <a:pt x="212744" y="146369"/>
                </a:cubicBezTo>
                <a:cubicBezTo>
                  <a:pt x="210098" y="154306"/>
                  <a:pt x="227561" y="123086"/>
                  <a:pt x="225444" y="143194"/>
                </a:cubicBezTo>
                <a:cubicBezTo>
                  <a:pt x="223327" y="163302"/>
                  <a:pt x="205336" y="251144"/>
                  <a:pt x="200044" y="267019"/>
                </a:cubicBezTo>
                <a:cubicBezTo>
                  <a:pt x="194752" y="282894"/>
                  <a:pt x="197927" y="230507"/>
                  <a:pt x="193694" y="238444"/>
                </a:cubicBezTo>
                <a:cubicBezTo>
                  <a:pt x="189461" y="246381"/>
                  <a:pt x="179407" y="299827"/>
                  <a:pt x="174644" y="314644"/>
                </a:cubicBezTo>
                <a:cubicBezTo>
                  <a:pt x="169881" y="329461"/>
                  <a:pt x="158769" y="345865"/>
                  <a:pt x="165119" y="327344"/>
                </a:cubicBezTo>
                <a:cubicBezTo>
                  <a:pt x="171469" y="308823"/>
                  <a:pt x="200044" y="238973"/>
                  <a:pt x="212744" y="203519"/>
                </a:cubicBezTo>
                <a:cubicBezTo>
                  <a:pt x="225444" y="168065"/>
                  <a:pt x="242377" y="137902"/>
                  <a:pt x="241319" y="114619"/>
                </a:cubicBezTo>
                <a:cubicBezTo>
                  <a:pt x="240261" y="91336"/>
                  <a:pt x="245023" y="82340"/>
                  <a:pt x="206394" y="63819"/>
                </a:cubicBezTo>
                <a:cubicBezTo>
                  <a:pt x="167765" y="45298"/>
                  <a:pt x="-2098" y="-4443"/>
                  <a:pt x="19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F8402EE-85AD-08FD-61FC-F14CC5DF8F99}"/>
              </a:ext>
            </a:extLst>
          </p:cNvPr>
          <p:cNvSpPr/>
          <p:nvPr/>
        </p:nvSpPr>
        <p:spPr>
          <a:xfrm>
            <a:off x="4138186" y="2106746"/>
            <a:ext cx="259829" cy="88767"/>
          </a:xfrm>
          <a:custGeom>
            <a:avLst/>
            <a:gdLst>
              <a:gd name="connsiteX0" fmla="*/ 5189 w 259829"/>
              <a:gd name="connsiteY0" fmla="*/ 1454 h 88767"/>
              <a:gd name="connsiteX1" fmla="*/ 252839 w 259829"/>
              <a:gd name="connsiteY1" fmla="*/ 87179 h 88767"/>
              <a:gd name="connsiteX2" fmla="*/ 182989 w 259829"/>
              <a:gd name="connsiteY2" fmla="*/ 55429 h 88767"/>
              <a:gd name="connsiteX3" fmla="*/ 90914 w 259829"/>
              <a:gd name="connsiteY3" fmla="*/ 33204 h 88767"/>
              <a:gd name="connsiteX4" fmla="*/ 5189 w 259829"/>
              <a:gd name="connsiteY4" fmla="*/ 1454 h 8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29" h="88767">
                <a:moveTo>
                  <a:pt x="5189" y="1454"/>
                </a:moveTo>
                <a:cubicBezTo>
                  <a:pt x="32176" y="10450"/>
                  <a:pt x="223206" y="78183"/>
                  <a:pt x="252839" y="87179"/>
                </a:cubicBezTo>
                <a:cubicBezTo>
                  <a:pt x="282472" y="96175"/>
                  <a:pt x="209976" y="64425"/>
                  <a:pt x="182989" y="55429"/>
                </a:cubicBezTo>
                <a:cubicBezTo>
                  <a:pt x="156002" y="46433"/>
                  <a:pt x="117902" y="38496"/>
                  <a:pt x="90914" y="33204"/>
                </a:cubicBezTo>
                <a:cubicBezTo>
                  <a:pt x="63927" y="27912"/>
                  <a:pt x="-21798" y="-7542"/>
                  <a:pt x="5189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80DB701-9123-4B56-67F1-7FF5F7B229BC}"/>
              </a:ext>
            </a:extLst>
          </p:cNvPr>
          <p:cNvSpPr/>
          <p:nvPr/>
        </p:nvSpPr>
        <p:spPr>
          <a:xfrm>
            <a:off x="4514850" y="2104715"/>
            <a:ext cx="419315" cy="101910"/>
          </a:xfrm>
          <a:custGeom>
            <a:avLst/>
            <a:gdLst>
              <a:gd name="connsiteX0" fmla="*/ 0 w 419315"/>
              <a:gd name="connsiteY0" fmla="*/ 101910 h 101910"/>
              <a:gd name="connsiteX1" fmla="*/ 193675 w 419315"/>
              <a:gd name="connsiteY1" fmla="*/ 51110 h 101910"/>
              <a:gd name="connsiteX2" fmla="*/ 171450 w 419315"/>
              <a:gd name="connsiteY2" fmla="*/ 38410 h 101910"/>
              <a:gd name="connsiteX3" fmla="*/ 415925 w 419315"/>
              <a:gd name="connsiteY3" fmla="*/ 310 h 101910"/>
              <a:gd name="connsiteX4" fmla="*/ 320675 w 419315"/>
              <a:gd name="connsiteY4" fmla="*/ 19360 h 101910"/>
              <a:gd name="connsiteX5" fmla="*/ 0 w 419315"/>
              <a:gd name="connsiteY5" fmla="*/ 101910 h 10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315" h="101910">
                <a:moveTo>
                  <a:pt x="0" y="101910"/>
                </a:moveTo>
                <a:cubicBezTo>
                  <a:pt x="82550" y="81801"/>
                  <a:pt x="165100" y="61693"/>
                  <a:pt x="193675" y="51110"/>
                </a:cubicBezTo>
                <a:cubicBezTo>
                  <a:pt x="222250" y="40527"/>
                  <a:pt x="134408" y="46877"/>
                  <a:pt x="171450" y="38410"/>
                </a:cubicBezTo>
                <a:cubicBezTo>
                  <a:pt x="208492" y="29943"/>
                  <a:pt x="391054" y="3485"/>
                  <a:pt x="415925" y="310"/>
                </a:cubicBezTo>
                <a:cubicBezTo>
                  <a:pt x="440796" y="-2865"/>
                  <a:pt x="320675" y="19360"/>
                  <a:pt x="320675" y="19360"/>
                </a:cubicBezTo>
                <a:lnTo>
                  <a:pt x="0" y="1019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5B06672-B102-C4B5-6EF5-8F3F24F688A6}"/>
              </a:ext>
            </a:extLst>
          </p:cNvPr>
          <p:cNvSpPr/>
          <p:nvPr/>
        </p:nvSpPr>
        <p:spPr>
          <a:xfrm>
            <a:off x="5267055" y="2149472"/>
            <a:ext cx="142670" cy="282675"/>
          </a:xfrm>
          <a:custGeom>
            <a:avLst/>
            <a:gdLst>
              <a:gd name="connsiteX0" fmla="*/ 270 w 142670"/>
              <a:gd name="connsiteY0" fmla="*/ 3 h 282675"/>
              <a:gd name="connsiteX1" fmla="*/ 139970 w 142670"/>
              <a:gd name="connsiteY1" fmla="*/ 82553 h 282675"/>
              <a:gd name="connsiteX2" fmla="*/ 95520 w 142670"/>
              <a:gd name="connsiteY2" fmla="*/ 107953 h 282675"/>
              <a:gd name="connsiteX3" fmla="*/ 133620 w 142670"/>
              <a:gd name="connsiteY3" fmla="*/ 123828 h 282675"/>
              <a:gd name="connsiteX4" fmla="*/ 105045 w 142670"/>
              <a:gd name="connsiteY4" fmla="*/ 168278 h 282675"/>
              <a:gd name="connsiteX5" fmla="*/ 136795 w 142670"/>
              <a:gd name="connsiteY5" fmla="*/ 180978 h 282675"/>
              <a:gd name="connsiteX6" fmla="*/ 63770 w 142670"/>
              <a:gd name="connsiteY6" fmla="*/ 234953 h 282675"/>
              <a:gd name="connsiteX7" fmla="*/ 38370 w 142670"/>
              <a:gd name="connsiteY7" fmla="*/ 282578 h 282675"/>
              <a:gd name="connsiteX8" fmla="*/ 66945 w 142670"/>
              <a:gd name="connsiteY8" fmla="*/ 222253 h 282675"/>
              <a:gd name="connsiteX9" fmla="*/ 120920 w 142670"/>
              <a:gd name="connsiteY9" fmla="*/ 111128 h 282675"/>
              <a:gd name="connsiteX10" fmla="*/ 105045 w 142670"/>
              <a:gd name="connsiteY10" fmla="*/ 79378 h 282675"/>
              <a:gd name="connsiteX11" fmla="*/ 270 w 142670"/>
              <a:gd name="connsiteY11" fmla="*/ 3 h 2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670" h="282675">
                <a:moveTo>
                  <a:pt x="270" y="3"/>
                </a:moveTo>
                <a:cubicBezTo>
                  <a:pt x="6091" y="532"/>
                  <a:pt x="124095" y="64561"/>
                  <a:pt x="139970" y="82553"/>
                </a:cubicBezTo>
                <a:cubicBezTo>
                  <a:pt x="155845" y="100545"/>
                  <a:pt x="96578" y="101074"/>
                  <a:pt x="95520" y="107953"/>
                </a:cubicBezTo>
                <a:cubicBezTo>
                  <a:pt x="94462" y="114832"/>
                  <a:pt x="132033" y="113774"/>
                  <a:pt x="133620" y="123828"/>
                </a:cubicBezTo>
                <a:cubicBezTo>
                  <a:pt x="135207" y="133882"/>
                  <a:pt x="104516" y="158753"/>
                  <a:pt x="105045" y="168278"/>
                </a:cubicBezTo>
                <a:cubicBezTo>
                  <a:pt x="105574" y="177803"/>
                  <a:pt x="143674" y="169866"/>
                  <a:pt x="136795" y="180978"/>
                </a:cubicBezTo>
                <a:cubicBezTo>
                  <a:pt x="129916" y="192090"/>
                  <a:pt x="80174" y="218020"/>
                  <a:pt x="63770" y="234953"/>
                </a:cubicBezTo>
                <a:cubicBezTo>
                  <a:pt x="47366" y="251886"/>
                  <a:pt x="37841" y="284695"/>
                  <a:pt x="38370" y="282578"/>
                </a:cubicBezTo>
                <a:cubicBezTo>
                  <a:pt x="38899" y="280461"/>
                  <a:pt x="53187" y="250828"/>
                  <a:pt x="66945" y="222253"/>
                </a:cubicBezTo>
                <a:cubicBezTo>
                  <a:pt x="80703" y="193678"/>
                  <a:pt x="114570" y="134940"/>
                  <a:pt x="120920" y="111128"/>
                </a:cubicBezTo>
                <a:cubicBezTo>
                  <a:pt x="127270" y="87316"/>
                  <a:pt x="125682" y="96840"/>
                  <a:pt x="105045" y="79378"/>
                </a:cubicBezTo>
                <a:cubicBezTo>
                  <a:pt x="84408" y="61916"/>
                  <a:pt x="-5551" y="-526"/>
                  <a:pt x="27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DF5C8B8-3841-E132-2115-85B5D848C190}"/>
              </a:ext>
            </a:extLst>
          </p:cNvPr>
          <p:cNvSpPr/>
          <p:nvPr/>
        </p:nvSpPr>
        <p:spPr>
          <a:xfrm>
            <a:off x="4304494" y="2220685"/>
            <a:ext cx="187640" cy="262564"/>
          </a:xfrm>
          <a:custGeom>
            <a:avLst/>
            <a:gdLst>
              <a:gd name="connsiteX0" fmla="*/ 184956 w 187640"/>
              <a:gd name="connsiteY0" fmla="*/ 4990 h 262564"/>
              <a:gd name="connsiteX1" fmla="*/ 64306 w 187640"/>
              <a:gd name="connsiteY1" fmla="*/ 160565 h 262564"/>
              <a:gd name="connsiteX2" fmla="*/ 45256 w 187640"/>
              <a:gd name="connsiteY2" fmla="*/ 195490 h 262564"/>
              <a:gd name="connsiteX3" fmla="*/ 64306 w 187640"/>
              <a:gd name="connsiteY3" fmla="*/ 189140 h 262564"/>
              <a:gd name="connsiteX4" fmla="*/ 23031 w 187640"/>
              <a:gd name="connsiteY4" fmla="*/ 262165 h 262564"/>
              <a:gd name="connsiteX5" fmla="*/ 7156 w 187640"/>
              <a:gd name="connsiteY5" fmla="*/ 217715 h 262564"/>
              <a:gd name="connsiteX6" fmla="*/ 13506 w 187640"/>
              <a:gd name="connsiteY6" fmla="*/ 201840 h 262564"/>
              <a:gd name="connsiteX7" fmla="*/ 3981 w 187640"/>
              <a:gd name="connsiteY7" fmla="*/ 233590 h 262564"/>
              <a:gd name="connsiteX8" fmla="*/ 89706 w 187640"/>
              <a:gd name="connsiteY8" fmla="*/ 128815 h 262564"/>
              <a:gd name="connsiteX9" fmla="*/ 143681 w 187640"/>
              <a:gd name="connsiteY9" fmla="*/ 46265 h 262564"/>
              <a:gd name="connsiteX10" fmla="*/ 184956 w 187640"/>
              <a:gd name="connsiteY10" fmla="*/ 4990 h 26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40" h="262564">
                <a:moveTo>
                  <a:pt x="184956" y="4990"/>
                </a:moveTo>
                <a:cubicBezTo>
                  <a:pt x="171727" y="24040"/>
                  <a:pt x="87589" y="128815"/>
                  <a:pt x="64306" y="160565"/>
                </a:cubicBezTo>
                <a:cubicBezTo>
                  <a:pt x="41023" y="192315"/>
                  <a:pt x="45256" y="190728"/>
                  <a:pt x="45256" y="195490"/>
                </a:cubicBezTo>
                <a:cubicBezTo>
                  <a:pt x="45256" y="200252"/>
                  <a:pt x="68010" y="178028"/>
                  <a:pt x="64306" y="189140"/>
                </a:cubicBezTo>
                <a:cubicBezTo>
                  <a:pt x="60602" y="200252"/>
                  <a:pt x="32556" y="257402"/>
                  <a:pt x="23031" y="262165"/>
                </a:cubicBezTo>
                <a:cubicBezTo>
                  <a:pt x="13506" y="266928"/>
                  <a:pt x="8743" y="227769"/>
                  <a:pt x="7156" y="217715"/>
                </a:cubicBezTo>
                <a:cubicBezTo>
                  <a:pt x="5569" y="207661"/>
                  <a:pt x="14035" y="199194"/>
                  <a:pt x="13506" y="201840"/>
                </a:cubicBezTo>
                <a:cubicBezTo>
                  <a:pt x="12977" y="204486"/>
                  <a:pt x="-8719" y="245761"/>
                  <a:pt x="3981" y="233590"/>
                </a:cubicBezTo>
                <a:cubicBezTo>
                  <a:pt x="16681" y="221419"/>
                  <a:pt x="66423" y="160036"/>
                  <a:pt x="89706" y="128815"/>
                </a:cubicBezTo>
                <a:cubicBezTo>
                  <a:pt x="112989" y="97594"/>
                  <a:pt x="128335" y="66373"/>
                  <a:pt x="143681" y="46265"/>
                </a:cubicBezTo>
                <a:cubicBezTo>
                  <a:pt x="159027" y="26157"/>
                  <a:pt x="198185" y="-14060"/>
                  <a:pt x="184956" y="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80D8352-7090-806D-8391-2A4E5DAB87D8}"/>
              </a:ext>
            </a:extLst>
          </p:cNvPr>
          <p:cNvSpPr/>
          <p:nvPr/>
        </p:nvSpPr>
        <p:spPr>
          <a:xfrm>
            <a:off x="4551207" y="2152636"/>
            <a:ext cx="131919" cy="238146"/>
          </a:xfrm>
          <a:custGeom>
            <a:avLst/>
            <a:gdLst>
              <a:gd name="connsiteX0" fmla="*/ 131918 w 131919"/>
              <a:gd name="connsiteY0" fmla="*/ 14 h 238146"/>
              <a:gd name="connsiteX1" fmla="*/ 8093 w 131919"/>
              <a:gd name="connsiteY1" fmla="*/ 69864 h 238146"/>
              <a:gd name="connsiteX2" fmla="*/ 27143 w 131919"/>
              <a:gd name="connsiteY2" fmla="*/ 120664 h 238146"/>
              <a:gd name="connsiteX3" fmla="*/ 30318 w 131919"/>
              <a:gd name="connsiteY3" fmla="*/ 88914 h 238146"/>
              <a:gd name="connsiteX4" fmla="*/ 33493 w 131919"/>
              <a:gd name="connsiteY4" fmla="*/ 238139 h 238146"/>
              <a:gd name="connsiteX5" fmla="*/ 11268 w 131919"/>
              <a:gd name="connsiteY5" fmla="*/ 95264 h 238146"/>
              <a:gd name="connsiteX6" fmla="*/ 14443 w 131919"/>
              <a:gd name="connsiteY6" fmla="*/ 53989 h 238146"/>
              <a:gd name="connsiteX7" fmla="*/ 4918 w 131919"/>
              <a:gd name="connsiteY7" fmla="*/ 63514 h 238146"/>
              <a:gd name="connsiteX8" fmla="*/ 131918 w 131919"/>
              <a:gd name="connsiteY8" fmla="*/ 14 h 23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19" h="238146">
                <a:moveTo>
                  <a:pt x="131918" y="14"/>
                </a:moveTo>
                <a:cubicBezTo>
                  <a:pt x="132447" y="1072"/>
                  <a:pt x="25555" y="49756"/>
                  <a:pt x="8093" y="69864"/>
                </a:cubicBezTo>
                <a:cubicBezTo>
                  <a:pt x="-9369" y="89972"/>
                  <a:pt x="23439" y="117489"/>
                  <a:pt x="27143" y="120664"/>
                </a:cubicBezTo>
                <a:cubicBezTo>
                  <a:pt x="30847" y="123839"/>
                  <a:pt x="29260" y="69335"/>
                  <a:pt x="30318" y="88914"/>
                </a:cubicBezTo>
                <a:cubicBezTo>
                  <a:pt x="31376" y="108493"/>
                  <a:pt x="36668" y="237081"/>
                  <a:pt x="33493" y="238139"/>
                </a:cubicBezTo>
                <a:cubicBezTo>
                  <a:pt x="30318" y="239197"/>
                  <a:pt x="14443" y="125956"/>
                  <a:pt x="11268" y="95264"/>
                </a:cubicBezTo>
                <a:cubicBezTo>
                  <a:pt x="8093" y="64572"/>
                  <a:pt x="15501" y="59280"/>
                  <a:pt x="14443" y="53989"/>
                </a:cubicBezTo>
                <a:cubicBezTo>
                  <a:pt x="13385" y="48698"/>
                  <a:pt x="-9899" y="70393"/>
                  <a:pt x="4918" y="63514"/>
                </a:cubicBezTo>
                <a:cubicBezTo>
                  <a:pt x="19735" y="56635"/>
                  <a:pt x="131389" y="-1044"/>
                  <a:pt x="13191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7653973-35BE-F780-8A28-193F692D9BCB}"/>
              </a:ext>
            </a:extLst>
          </p:cNvPr>
          <p:cNvSpPr/>
          <p:nvPr/>
        </p:nvSpPr>
        <p:spPr>
          <a:xfrm>
            <a:off x="3594099" y="2416158"/>
            <a:ext cx="717938" cy="163281"/>
          </a:xfrm>
          <a:custGeom>
            <a:avLst/>
            <a:gdLst>
              <a:gd name="connsiteX0" fmla="*/ 1 w 717938"/>
              <a:gd name="connsiteY0" fmla="*/ 17 h 163281"/>
              <a:gd name="connsiteX1" fmla="*/ 177801 w 717938"/>
              <a:gd name="connsiteY1" fmla="*/ 123842 h 163281"/>
              <a:gd name="connsiteX2" fmla="*/ 196851 w 717938"/>
              <a:gd name="connsiteY2" fmla="*/ 114317 h 163281"/>
              <a:gd name="connsiteX3" fmla="*/ 412751 w 717938"/>
              <a:gd name="connsiteY3" fmla="*/ 161942 h 163281"/>
              <a:gd name="connsiteX4" fmla="*/ 476251 w 717938"/>
              <a:gd name="connsiteY4" fmla="*/ 149242 h 163281"/>
              <a:gd name="connsiteX5" fmla="*/ 606426 w 717938"/>
              <a:gd name="connsiteY5" fmla="*/ 139717 h 163281"/>
              <a:gd name="connsiteX6" fmla="*/ 692151 w 717938"/>
              <a:gd name="connsiteY6" fmla="*/ 66692 h 163281"/>
              <a:gd name="connsiteX7" fmla="*/ 685801 w 717938"/>
              <a:gd name="connsiteY7" fmla="*/ 47642 h 163281"/>
              <a:gd name="connsiteX8" fmla="*/ 717551 w 717938"/>
              <a:gd name="connsiteY8" fmla="*/ 6367 h 163281"/>
              <a:gd name="connsiteX9" fmla="*/ 660401 w 717938"/>
              <a:gd name="connsiteY9" fmla="*/ 88917 h 163281"/>
              <a:gd name="connsiteX10" fmla="*/ 476251 w 717938"/>
              <a:gd name="connsiteY10" fmla="*/ 152417 h 163281"/>
              <a:gd name="connsiteX11" fmla="*/ 177801 w 717938"/>
              <a:gd name="connsiteY11" fmla="*/ 107967 h 163281"/>
              <a:gd name="connsiteX12" fmla="*/ 180976 w 717938"/>
              <a:gd name="connsiteY12" fmla="*/ 133367 h 163281"/>
              <a:gd name="connsiteX13" fmla="*/ 1 w 717938"/>
              <a:gd name="connsiteY13" fmla="*/ 17 h 16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7938" h="163281">
                <a:moveTo>
                  <a:pt x="1" y="17"/>
                </a:moveTo>
                <a:cubicBezTo>
                  <a:pt x="-528" y="-1570"/>
                  <a:pt x="144993" y="104792"/>
                  <a:pt x="177801" y="123842"/>
                </a:cubicBezTo>
                <a:cubicBezTo>
                  <a:pt x="210609" y="142892"/>
                  <a:pt x="157693" y="107967"/>
                  <a:pt x="196851" y="114317"/>
                </a:cubicBezTo>
                <a:cubicBezTo>
                  <a:pt x="236009" y="120667"/>
                  <a:pt x="366184" y="156121"/>
                  <a:pt x="412751" y="161942"/>
                </a:cubicBezTo>
                <a:cubicBezTo>
                  <a:pt x="459318" y="167763"/>
                  <a:pt x="443972" y="152946"/>
                  <a:pt x="476251" y="149242"/>
                </a:cubicBezTo>
                <a:cubicBezTo>
                  <a:pt x="508530" y="145538"/>
                  <a:pt x="570443" y="153475"/>
                  <a:pt x="606426" y="139717"/>
                </a:cubicBezTo>
                <a:cubicBezTo>
                  <a:pt x="642409" y="125959"/>
                  <a:pt x="678922" y="82038"/>
                  <a:pt x="692151" y="66692"/>
                </a:cubicBezTo>
                <a:cubicBezTo>
                  <a:pt x="705380" y="51346"/>
                  <a:pt x="681568" y="57696"/>
                  <a:pt x="685801" y="47642"/>
                </a:cubicBezTo>
                <a:cubicBezTo>
                  <a:pt x="690034" y="37588"/>
                  <a:pt x="721784" y="-512"/>
                  <a:pt x="717551" y="6367"/>
                </a:cubicBezTo>
                <a:cubicBezTo>
                  <a:pt x="713318" y="13246"/>
                  <a:pt x="700618" y="64575"/>
                  <a:pt x="660401" y="88917"/>
                </a:cubicBezTo>
                <a:cubicBezTo>
                  <a:pt x="620184" y="113259"/>
                  <a:pt x="556684" y="149242"/>
                  <a:pt x="476251" y="152417"/>
                </a:cubicBezTo>
                <a:cubicBezTo>
                  <a:pt x="395818" y="155592"/>
                  <a:pt x="227013" y="111142"/>
                  <a:pt x="177801" y="107967"/>
                </a:cubicBezTo>
                <a:cubicBezTo>
                  <a:pt x="128589" y="104792"/>
                  <a:pt x="213255" y="152946"/>
                  <a:pt x="180976" y="133367"/>
                </a:cubicBezTo>
                <a:cubicBezTo>
                  <a:pt x="148697" y="113788"/>
                  <a:pt x="530" y="1604"/>
                  <a:pt x="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71FC70FC-E10B-47CB-49AA-7AD49AAE07DD}"/>
              </a:ext>
            </a:extLst>
          </p:cNvPr>
          <p:cNvSpPr/>
          <p:nvPr/>
        </p:nvSpPr>
        <p:spPr>
          <a:xfrm>
            <a:off x="4460238" y="2237704"/>
            <a:ext cx="159798" cy="251820"/>
          </a:xfrm>
          <a:custGeom>
            <a:avLst/>
            <a:gdLst>
              <a:gd name="connsiteX0" fmla="*/ 637 w 159798"/>
              <a:gd name="connsiteY0" fmla="*/ 671 h 251820"/>
              <a:gd name="connsiteX1" fmla="*/ 67312 w 159798"/>
              <a:gd name="connsiteY1" fmla="*/ 80046 h 251820"/>
              <a:gd name="connsiteX2" fmla="*/ 89537 w 159798"/>
              <a:gd name="connsiteY2" fmla="*/ 137196 h 251820"/>
              <a:gd name="connsiteX3" fmla="*/ 86362 w 159798"/>
              <a:gd name="connsiteY3" fmla="*/ 95921 h 251820"/>
              <a:gd name="connsiteX4" fmla="*/ 89537 w 159798"/>
              <a:gd name="connsiteY4" fmla="*/ 194346 h 251820"/>
              <a:gd name="connsiteX5" fmla="*/ 156212 w 159798"/>
              <a:gd name="connsiteY5" fmla="*/ 251496 h 251820"/>
              <a:gd name="connsiteX6" fmla="*/ 146687 w 159798"/>
              <a:gd name="connsiteY6" fmla="*/ 213396 h 251820"/>
              <a:gd name="connsiteX7" fmla="*/ 111762 w 159798"/>
              <a:gd name="connsiteY7" fmla="*/ 127671 h 251820"/>
              <a:gd name="connsiteX8" fmla="*/ 637 w 159798"/>
              <a:gd name="connsiteY8" fmla="*/ 671 h 25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798" h="251820">
                <a:moveTo>
                  <a:pt x="637" y="671"/>
                </a:moveTo>
                <a:cubicBezTo>
                  <a:pt x="-6771" y="-7267"/>
                  <a:pt x="52495" y="57292"/>
                  <a:pt x="67312" y="80046"/>
                </a:cubicBezTo>
                <a:cubicBezTo>
                  <a:pt x="82129" y="102800"/>
                  <a:pt x="86362" y="134550"/>
                  <a:pt x="89537" y="137196"/>
                </a:cubicBezTo>
                <a:cubicBezTo>
                  <a:pt x="92712" y="139842"/>
                  <a:pt x="86362" y="86396"/>
                  <a:pt x="86362" y="95921"/>
                </a:cubicBezTo>
                <a:cubicBezTo>
                  <a:pt x="86362" y="105446"/>
                  <a:pt x="77895" y="168417"/>
                  <a:pt x="89537" y="194346"/>
                </a:cubicBezTo>
                <a:cubicBezTo>
                  <a:pt x="101179" y="220275"/>
                  <a:pt x="146687" y="248321"/>
                  <a:pt x="156212" y="251496"/>
                </a:cubicBezTo>
                <a:cubicBezTo>
                  <a:pt x="165737" y="254671"/>
                  <a:pt x="154095" y="234033"/>
                  <a:pt x="146687" y="213396"/>
                </a:cubicBezTo>
                <a:cubicBezTo>
                  <a:pt x="139279" y="192759"/>
                  <a:pt x="136633" y="161538"/>
                  <a:pt x="111762" y="127671"/>
                </a:cubicBezTo>
                <a:cubicBezTo>
                  <a:pt x="86891" y="93804"/>
                  <a:pt x="8045" y="8609"/>
                  <a:pt x="637" y="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F6E835E-8C74-EEBB-B507-13103E63160E}"/>
              </a:ext>
            </a:extLst>
          </p:cNvPr>
          <p:cNvSpPr/>
          <p:nvPr/>
        </p:nvSpPr>
        <p:spPr>
          <a:xfrm>
            <a:off x="4691498" y="2115451"/>
            <a:ext cx="638416" cy="342030"/>
          </a:xfrm>
          <a:custGeom>
            <a:avLst/>
            <a:gdLst>
              <a:gd name="connsiteX0" fmla="*/ 1152 w 638416"/>
              <a:gd name="connsiteY0" fmla="*/ 62599 h 342030"/>
              <a:gd name="connsiteX1" fmla="*/ 302777 w 638416"/>
              <a:gd name="connsiteY1" fmla="*/ 24499 h 342030"/>
              <a:gd name="connsiteX2" fmla="*/ 420252 w 638416"/>
              <a:gd name="connsiteY2" fmla="*/ 24499 h 342030"/>
              <a:gd name="connsiteX3" fmla="*/ 410727 w 638416"/>
              <a:gd name="connsiteY3" fmla="*/ 14974 h 342030"/>
              <a:gd name="connsiteX4" fmla="*/ 594877 w 638416"/>
              <a:gd name="connsiteY4" fmla="*/ 91174 h 342030"/>
              <a:gd name="connsiteX5" fmla="*/ 588527 w 638416"/>
              <a:gd name="connsiteY5" fmla="*/ 72124 h 342030"/>
              <a:gd name="connsiteX6" fmla="*/ 632977 w 638416"/>
              <a:gd name="connsiteY6" fmla="*/ 132449 h 342030"/>
              <a:gd name="connsiteX7" fmla="*/ 594877 w 638416"/>
              <a:gd name="connsiteY7" fmla="*/ 214999 h 342030"/>
              <a:gd name="connsiteX8" fmla="*/ 604402 w 638416"/>
              <a:gd name="connsiteY8" fmla="*/ 218174 h 342030"/>
              <a:gd name="connsiteX9" fmla="*/ 575827 w 638416"/>
              <a:gd name="connsiteY9" fmla="*/ 341999 h 342030"/>
              <a:gd name="connsiteX10" fmla="*/ 636152 w 638416"/>
              <a:gd name="connsiteY10" fmla="*/ 205474 h 342030"/>
              <a:gd name="connsiteX11" fmla="*/ 613927 w 638416"/>
              <a:gd name="connsiteY11" fmla="*/ 97524 h 342030"/>
              <a:gd name="connsiteX12" fmla="*/ 505977 w 638416"/>
              <a:gd name="connsiteY12" fmla="*/ 27674 h 342030"/>
              <a:gd name="connsiteX13" fmla="*/ 242452 w 638416"/>
              <a:gd name="connsiteY13" fmla="*/ 11799 h 342030"/>
              <a:gd name="connsiteX14" fmla="*/ 201177 w 638416"/>
              <a:gd name="connsiteY14" fmla="*/ 2274 h 342030"/>
              <a:gd name="connsiteX15" fmla="*/ 1152 w 638416"/>
              <a:gd name="connsiteY15" fmla="*/ 62599 h 34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8416" h="342030">
                <a:moveTo>
                  <a:pt x="1152" y="62599"/>
                </a:moveTo>
                <a:cubicBezTo>
                  <a:pt x="18085" y="66303"/>
                  <a:pt x="232927" y="30849"/>
                  <a:pt x="302777" y="24499"/>
                </a:cubicBezTo>
                <a:cubicBezTo>
                  <a:pt x="372627" y="18149"/>
                  <a:pt x="402260" y="26086"/>
                  <a:pt x="420252" y="24499"/>
                </a:cubicBezTo>
                <a:cubicBezTo>
                  <a:pt x="438244" y="22911"/>
                  <a:pt x="381623" y="3861"/>
                  <a:pt x="410727" y="14974"/>
                </a:cubicBezTo>
                <a:cubicBezTo>
                  <a:pt x="439831" y="26086"/>
                  <a:pt x="565244" y="81649"/>
                  <a:pt x="594877" y="91174"/>
                </a:cubicBezTo>
                <a:cubicBezTo>
                  <a:pt x="624510" y="100699"/>
                  <a:pt x="582177" y="65245"/>
                  <a:pt x="588527" y="72124"/>
                </a:cubicBezTo>
                <a:cubicBezTo>
                  <a:pt x="594877" y="79003"/>
                  <a:pt x="631919" y="108637"/>
                  <a:pt x="632977" y="132449"/>
                </a:cubicBezTo>
                <a:cubicBezTo>
                  <a:pt x="634035" y="156261"/>
                  <a:pt x="594877" y="214999"/>
                  <a:pt x="594877" y="214999"/>
                </a:cubicBezTo>
                <a:cubicBezTo>
                  <a:pt x="590114" y="229287"/>
                  <a:pt x="607577" y="197007"/>
                  <a:pt x="604402" y="218174"/>
                </a:cubicBezTo>
                <a:cubicBezTo>
                  <a:pt x="601227" y="239341"/>
                  <a:pt x="570535" y="344116"/>
                  <a:pt x="575827" y="341999"/>
                </a:cubicBezTo>
                <a:cubicBezTo>
                  <a:pt x="581119" y="339882"/>
                  <a:pt x="629802" y="246220"/>
                  <a:pt x="636152" y="205474"/>
                </a:cubicBezTo>
                <a:cubicBezTo>
                  <a:pt x="642502" y="164728"/>
                  <a:pt x="635623" y="127157"/>
                  <a:pt x="613927" y="97524"/>
                </a:cubicBezTo>
                <a:cubicBezTo>
                  <a:pt x="592231" y="67891"/>
                  <a:pt x="567889" y="41961"/>
                  <a:pt x="505977" y="27674"/>
                </a:cubicBezTo>
                <a:cubicBezTo>
                  <a:pt x="444065" y="13387"/>
                  <a:pt x="293252" y="16032"/>
                  <a:pt x="242452" y="11799"/>
                </a:cubicBezTo>
                <a:cubicBezTo>
                  <a:pt x="191652" y="7566"/>
                  <a:pt x="243510" y="-5134"/>
                  <a:pt x="201177" y="2274"/>
                </a:cubicBezTo>
                <a:cubicBezTo>
                  <a:pt x="158844" y="9682"/>
                  <a:pt x="-15781" y="58895"/>
                  <a:pt x="1152" y="62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4200ECC-8A67-BEE9-51E9-4DCE41C43AE8}"/>
              </a:ext>
            </a:extLst>
          </p:cNvPr>
          <p:cNvSpPr/>
          <p:nvPr/>
        </p:nvSpPr>
        <p:spPr>
          <a:xfrm>
            <a:off x="4577350" y="2179133"/>
            <a:ext cx="83611" cy="300805"/>
          </a:xfrm>
          <a:custGeom>
            <a:avLst/>
            <a:gdLst>
              <a:gd name="connsiteX0" fmla="*/ 54975 w 83611"/>
              <a:gd name="connsiteY0" fmla="*/ 2092 h 300805"/>
              <a:gd name="connsiteX1" fmla="*/ 13700 w 83611"/>
              <a:gd name="connsiteY1" fmla="*/ 110042 h 300805"/>
              <a:gd name="connsiteX2" fmla="*/ 42275 w 83611"/>
              <a:gd name="connsiteY2" fmla="*/ 186242 h 300805"/>
              <a:gd name="connsiteX3" fmla="*/ 48625 w 83611"/>
              <a:gd name="connsiteY3" fmla="*/ 183067 h 300805"/>
              <a:gd name="connsiteX4" fmla="*/ 83550 w 83611"/>
              <a:gd name="connsiteY4" fmla="*/ 300542 h 300805"/>
              <a:gd name="connsiteX5" fmla="*/ 39100 w 83611"/>
              <a:gd name="connsiteY5" fmla="*/ 211642 h 300805"/>
              <a:gd name="connsiteX6" fmla="*/ 1000 w 83611"/>
              <a:gd name="connsiteY6" fmla="*/ 103692 h 300805"/>
              <a:gd name="connsiteX7" fmla="*/ 10525 w 83611"/>
              <a:gd name="connsiteY7" fmla="*/ 125917 h 300805"/>
              <a:gd name="connsiteX8" fmla="*/ 4175 w 83611"/>
              <a:gd name="connsiteY8" fmla="*/ 43367 h 300805"/>
              <a:gd name="connsiteX9" fmla="*/ 54975 w 83611"/>
              <a:gd name="connsiteY9" fmla="*/ 2092 h 30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11" h="300805">
                <a:moveTo>
                  <a:pt x="54975" y="2092"/>
                </a:moveTo>
                <a:cubicBezTo>
                  <a:pt x="56562" y="13204"/>
                  <a:pt x="15817" y="79350"/>
                  <a:pt x="13700" y="110042"/>
                </a:cubicBezTo>
                <a:cubicBezTo>
                  <a:pt x="11583" y="140734"/>
                  <a:pt x="36454" y="174071"/>
                  <a:pt x="42275" y="186242"/>
                </a:cubicBezTo>
                <a:cubicBezTo>
                  <a:pt x="48096" y="198413"/>
                  <a:pt x="41746" y="164017"/>
                  <a:pt x="48625" y="183067"/>
                </a:cubicBezTo>
                <a:cubicBezTo>
                  <a:pt x="55504" y="202117"/>
                  <a:pt x="85137" y="295780"/>
                  <a:pt x="83550" y="300542"/>
                </a:cubicBezTo>
                <a:cubicBezTo>
                  <a:pt x="81963" y="305304"/>
                  <a:pt x="52858" y="244450"/>
                  <a:pt x="39100" y="211642"/>
                </a:cubicBezTo>
                <a:cubicBezTo>
                  <a:pt x="25342" y="178834"/>
                  <a:pt x="5763" y="117980"/>
                  <a:pt x="1000" y="103692"/>
                </a:cubicBezTo>
                <a:cubicBezTo>
                  <a:pt x="-3763" y="89404"/>
                  <a:pt x="9996" y="135971"/>
                  <a:pt x="10525" y="125917"/>
                </a:cubicBezTo>
                <a:cubicBezTo>
                  <a:pt x="11054" y="115863"/>
                  <a:pt x="1000" y="59771"/>
                  <a:pt x="4175" y="43367"/>
                </a:cubicBezTo>
                <a:cubicBezTo>
                  <a:pt x="7350" y="26963"/>
                  <a:pt x="53388" y="-9020"/>
                  <a:pt x="54975" y="2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1F9F2A3-DC20-366D-BA84-5207D86658FA}"/>
              </a:ext>
            </a:extLst>
          </p:cNvPr>
          <p:cNvSpPr/>
          <p:nvPr/>
        </p:nvSpPr>
        <p:spPr>
          <a:xfrm>
            <a:off x="4632306" y="2451036"/>
            <a:ext cx="641796" cy="135544"/>
          </a:xfrm>
          <a:custGeom>
            <a:avLst/>
            <a:gdLst>
              <a:gd name="connsiteX0" fmla="*/ 19 w 641796"/>
              <a:gd name="connsiteY0" fmla="*/ 64 h 135544"/>
              <a:gd name="connsiteX1" fmla="*/ 107969 w 641796"/>
              <a:gd name="connsiteY1" fmla="*/ 108014 h 135544"/>
              <a:gd name="connsiteX2" fmla="*/ 92094 w 641796"/>
              <a:gd name="connsiteY2" fmla="*/ 101664 h 135544"/>
              <a:gd name="connsiteX3" fmla="*/ 323869 w 641796"/>
              <a:gd name="connsiteY3" fmla="*/ 120714 h 135544"/>
              <a:gd name="connsiteX4" fmla="*/ 333394 w 641796"/>
              <a:gd name="connsiteY4" fmla="*/ 127064 h 135544"/>
              <a:gd name="connsiteX5" fmla="*/ 485794 w 641796"/>
              <a:gd name="connsiteY5" fmla="*/ 111189 h 135544"/>
              <a:gd name="connsiteX6" fmla="*/ 555644 w 641796"/>
              <a:gd name="connsiteY6" fmla="*/ 111189 h 135544"/>
              <a:gd name="connsiteX7" fmla="*/ 641369 w 641796"/>
              <a:gd name="connsiteY7" fmla="*/ 19114 h 135544"/>
              <a:gd name="connsiteX8" fmla="*/ 517544 w 641796"/>
              <a:gd name="connsiteY8" fmla="*/ 88964 h 135544"/>
              <a:gd name="connsiteX9" fmla="*/ 333394 w 641796"/>
              <a:gd name="connsiteY9" fmla="*/ 127064 h 135544"/>
              <a:gd name="connsiteX10" fmla="*/ 142894 w 641796"/>
              <a:gd name="connsiteY10" fmla="*/ 133414 h 135544"/>
              <a:gd name="connsiteX11" fmla="*/ 114319 w 641796"/>
              <a:gd name="connsiteY11" fmla="*/ 98489 h 135544"/>
              <a:gd name="connsiteX12" fmla="*/ 117494 w 641796"/>
              <a:gd name="connsiteY12" fmla="*/ 92139 h 135544"/>
              <a:gd name="connsiteX13" fmla="*/ 19 w 641796"/>
              <a:gd name="connsiteY13" fmla="*/ 64 h 13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1796" h="135544">
                <a:moveTo>
                  <a:pt x="19" y="64"/>
                </a:moveTo>
                <a:cubicBezTo>
                  <a:pt x="-1569" y="2710"/>
                  <a:pt x="92623" y="91081"/>
                  <a:pt x="107969" y="108014"/>
                </a:cubicBezTo>
                <a:cubicBezTo>
                  <a:pt x="123315" y="124947"/>
                  <a:pt x="56111" y="99547"/>
                  <a:pt x="92094" y="101664"/>
                </a:cubicBezTo>
                <a:cubicBezTo>
                  <a:pt x="128077" y="103781"/>
                  <a:pt x="283652" y="116481"/>
                  <a:pt x="323869" y="120714"/>
                </a:cubicBezTo>
                <a:cubicBezTo>
                  <a:pt x="364086" y="124947"/>
                  <a:pt x="306407" y="128651"/>
                  <a:pt x="333394" y="127064"/>
                </a:cubicBezTo>
                <a:cubicBezTo>
                  <a:pt x="360381" y="125477"/>
                  <a:pt x="448752" y="113835"/>
                  <a:pt x="485794" y="111189"/>
                </a:cubicBezTo>
                <a:cubicBezTo>
                  <a:pt x="522836" y="108543"/>
                  <a:pt x="529715" y="126535"/>
                  <a:pt x="555644" y="111189"/>
                </a:cubicBezTo>
                <a:cubicBezTo>
                  <a:pt x="581573" y="95843"/>
                  <a:pt x="647719" y="22818"/>
                  <a:pt x="641369" y="19114"/>
                </a:cubicBezTo>
                <a:cubicBezTo>
                  <a:pt x="635019" y="15410"/>
                  <a:pt x="568873" y="70972"/>
                  <a:pt x="517544" y="88964"/>
                </a:cubicBezTo>
                <a:cubicBezTo>
                  <a:pt x="466215" y="106956"/>
                  <a:pt x="395835" y="119656"/>
                  <a:pt x="333394" y="127064"/>
                </a:cubicBezTo>
                <a:cubicBezTo>
                  <a:pt x="270953" y="134472"/>
                  <a:pt x="179407" y="138177"/>
                  <a:pt x="142894" y="133414"/>
                </a:cubicBezTo>
                <a:cubicBezTo>
                  <a:pt x="106382" y="128652"/>
                  <a:pt x="118552" y="105368"/>
                  <a:pt x="114319" y="98489"/>
                </a:cubicBezTo>
                <a:cubicBezTo>
                  <a:pt x="110086" y="91610"/>
                  <a:pt x="132840" y="107485"/>
                  <a:pt x="117494" y="92139"/>
                </a:cubicBezTo>
                <a:cubicBezTo>
                  <a:pt x="102148" y="76793"/>
                  <a:pt x="1607" y="-2582"/>
                  <a:pt x="19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6B2DAEB-21F8-315B-B6F5-73E55124E9F3}"/>
              </a:ext>
            </a:extLst>
          </p:cNvPr>
          <p:cNvSpPr/>
          <p:nvPr/>
        </p:nvSpPr>
        <p:spPr>
          <a:xfrm>
            <a:off x="4305300" y="2248077"/>
            <a:ext cx="270121" cy="247473"/>
          </a:xfrm>
          <a:custGeom>
            <a:avLst/>
            <a:gdLst>
              <a:gd name="connsiteX0" fmla="*/ 0 w 270121"/>
              <a:gd name="connsiteY0" fmla="*/ 247473 h 247473"/>
              <a:gd name="connsiteX1" fmla="*/ 177800 w 270121"/>
              <a:gd name="connsiteY1" fmla="*/ 110948 h 247473"/>
              <a:gd name="connsiteX2" fmla="*/ 177800 w 270121"/>
              <a:gd name="connsiteY2" fmla="*/ 120473 h 247473"/>
              <a:gd name="connsiteX3" fmla="*/ 269875 w 270121"/>
              <a:gd name="connsiteY3" fmla="*/ 145873 h 247473"/>
              <a:gd name="connsiteX4" fmla="*/ 203200 w 270121"/>
              <a:gd name="connsiteY4" fmla="*/ 2998 h 247473"/>
              <a:gd name="connsiteX5" fmla="*/ 152400 w 270121"/>
              <a:gd name="connsiteY5" fmla="*/ 53798 h 247473"/>
              <a:gd name="connsiteX6" fmla="*/ 104775 w 270121"/>
              <a:gd name="connsiteY6" fmla="*/ 114123 h 247473"/>
              <a:gd name="connsiteX7" fmla="*/ 104775 w 270121"/>
              <a:gd name="connsiteY7" fmla="*/ 114123 h 247473"/>
              <a:gd name="connsiteX8" fmla="*/ 0 w 270121"/>
              <a:gd name="connsiteY8" fmla="*/ 247473 h 2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121" h="247473">
                <a:moveTo>
                  <a:pt x="0" y="247473"/>
                </a:moveTo>
                <a:cubicBezTo>
                  <a:pt x="74083" y="189794"/>
                  <a:pt x="148167" y="132115"/>
                  <a:pt x="177800" y="110948"/>
                </a:cubicBezTo>
                <a:cubicBezTo>
                  <a:pt x="207433" y="89781"/>
                  <a:pt x="162454" y="114652"/>
                  <a:pt x="177800" y="120473"/>
                </a:cubicBezTo>
                <a:cubicBezTo>
                  <a:pt x="193146" y="126294"/>
                  <a:pt x="265642" y="165452"/>
                  <a:pt x="269875" y="145873"/>
                </a:cubicBezTo>
                <a:cubicBezTo>
                  <a:pt x="274108" y="126294"/>
                  <a:pt x="222779" y="18344"/>
                  <a:pt x="203200" y="2998"/>
                </a:cubicBezTo>
                <a:cubicBezTo>
                  <a:pt x="183621" y="-12348"/>
                  <a:pt x="168804" y="35277"/>
                  <a:pt x="152400" y="53798"/>
                </a:cubicBezTo>
                <a:cubicBezTo>
                  <a:pt x="135996" y="72319"/>
                  <a:pt x="104775" y="114123"/>
                  <a:pt x="104775" y="114123"/>
                </a:cubicBezTo>
                <a:lnTo>
                  <a:pt x="104775" y="114123"/>
                </a:lnTo>
                <a:lnTo>
                  <a:pt x="0" y="2474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19EE63C-2277-91D8-1ED2-4D9334B55475}"/>
              </a:ext>
            </a:extLst>
          </p:cNvPr>
          <p:cNvSpPr/>
          <p:nvPr/>
        </p:nvSpPr>
        <p:spPr>
          <a:xfrm>
            <a:off x="4224932" y="2658757"/>
            <a:ext cx="162929" cy="214858"/>
          </a:xfrm>
          <a:custGeom>
            <a:avLst/>
            <a:gdLst>
              <a:gd name="connsiteX0" fmla="*/ 162918 w 162929"/>
              <a:gd name="connsiteY0" fmla="*/ 62218 h 214858"/>
              <a:gd name="connsiteX1" fmla="*/ 70843 w 162929"/>
              <a:gd name="connsiteY1" fmla="*/ 1893 h 214858"/>
              <a:gd name="connsiteX2" fmla="*/ 7343 w 162929"/>
              <a:gd name="connsiteY2" fmla="*/ 68568 h 214858"/>
              <a:gd name="connsiteX3" fmla="*/ 4168 w 162929"/>
              <a:gd name="connsiteY3" fmla="*/ 68568 h 214858"/>
              <a:gd name="connsiteX4" fmla="*/ 32743 w 162929"/>
              <a:gd name="connsiteY4" fmla="*/ 160643 h 214858"/>
              <a:gd name="connsiteX5" fmla="*/ 13693 w 162929"/>
              <a:gd name="connsiteY5" fmla="*/ 214618 h 214858"/>
              <a:gd name="connsiteX6" fmla="*/ 13693 w 162929"/>
              <a:gd name="connsiteY6" fmla="*/ 176518 h 214858"/>
              <a:gd name="connsiteX7" fmla="*/ 26393 w 162929"/>
              <a:gd name="connsiteY7" fmla="*/ 87618 h 214858"/>
              <a:gd name="connsiteX8" fmla="*/ 48618 w 162929"/>
              <a:gd name="connsiteY8" fmla="*/ 97143 h 214858"/>
              <a:gd name="connsiteX9" fmla="*/ 48618 w 162929"/>
              <a:gd name="connsiteY9" fmla="*/ 14593 h 214858"/>
              <a:gd name="connsiteX10" fmla="*/ 77193 w 162929"/>
              <a:gd name="connsiteY10" fmla="*/ 1893 h 214858"/>
              <a:gd name="connsiteX11" fmla="*/ 162918 w 162929"/>
              <a:gd name="connsiteY11" fmla="*/ 62218 h 21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" h="214858">
                <a:moveTo>
                  <a:pt x="162918" y="62218"/>
                </a:moveTo>
                <a:cubicBezTo>
                  <a:pt x="161860" y="62218"/>
                  <a:pt x="96772" y="835"/>
                  <a:pt x="70843" y="1893"/>
                </a:cubicBezTo>
                <a:cubicBezTo>
                  <a:pt x="44914" y="2951"/>
                  <a:pt x="7343" y="68568"/>
                  <a:pt x="7343" y="68568"/>
                </a:cubicBezTo>
                <a:cubicBezTo>
                  <a:pt x="-3769" y="79680"/>
                  <a:pt x="-65" y="53222"/>
                  <a:pt x="4168" y="68568"/>
                </a:cubicBezTo>
                <a:cubicBezTo>
                  <a:pt x="8401" y="83914"/>
                  <a:pt x="31155" y="136301"/>
                  <a:pt x="32743" y="160643"/>
                </a:cubicBezTo>
                <a:cubicBezTo>
                  <a:pt x="34330" y="184985"/>
                  <a:pt x="16868" y="211972"/>
                  <a:pt x="13693" y="214618"/>
                </a:cubicBezTo>
                <a:cubicBezTo>
                  <a:pt x="10518" y="217264"/>
                  <a:pt x="11576" y="197685"/>
                  <a:pt x="13693" y="176518"/>
                </a:cubicBezTo>
                <a:cubicBezTo>
                  <a:pt x="15810" y="155351"/>
                  <a:pt x="20572" y="100847"/>
                  <a:pt x="26393" y="87618"/>
                </a:cubicBezTo>
                <a:cubicBezTo>
                  <a:pt x="32214" y="74389"/>
                  <a:pt x="44914" y="109314"/>
                  <a:pt x="48618" y="97143"/>
                </a:cubicBezTo>
                <a:cubicBezTo>
                  <a:pt x="52322" y="84972"/>
                  <a:pt x="43856" y="30468"/>
                  <a:pt x="48618" y="14593"/>
                </a:cubicBezTo>
                <a:cubicBezTo>
                  <a:pt x="53380" y="-1282"/>
                  <a:pt x="62376" y="-1811"/>
                  <a:pt x="77193" y="1893"/>
                </a:cubicBezTo>
                <a:cubicBezTo>
                  <a:pt x="92010" y="5597"/>
                  <a:pt x="163976" y="62218"/>
                  <a:pt x="162918" y="62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5AB1945-2B03-9569-447B-DAFD3E911DE7}"/>
              </a:ext>
            </a:extLst>
          </p:cNvPr>
          <p:cNvSpPr/>
          <p:nvPr/>
        </p:nvSpPr>
        <p:spPr>
          <a:xfrm>
            <a:off x="4352745" y="2425364"/>
            <a:ext cx="120968" cy="410406"/>
          </a:xfrm>
          <a:custGeom>
            <a:avLst/>
            <a:gdLst>
              <a:gd name="connsiteX0" fmla="*/ 85905 w 120968"/>
              <a:gd name="connsiteY0" fmla="*/ 336 h 410406"/>
              <a:gd name="connsiteX1" fmla="*/ 50980 w 120968"/>
              <a:gd name="connsiteY1" fmla="*/ 155911 h 410406"/>
              <a:gd name="connsiteX2" fmla="*/ 180 w 120968"/>
              <a:gd name="connsiteY2" fmla="*/ 171786 h 410406"/>
              <a:gd name="connsiteX3" fmla="*/ 70030 w 120968"/>
              <a:gd name="connsiteY3" fmla="*/ 232111 h 410406"/>
              <a:gd name="connsiteX4" fmla="*/ 38280 w 120968"/>
              <a:gd name="connsiteY4" fmla="*/ 336886 h 410406"/>
              <a:gd name="connsiteX5" fmla="*/ 120830 w 120968"/>
              <a:gd name="connsiteY5" fmla="*/ 409911 h 410406"/>
              <a:gd name="connsiteX6" fmla="*/ 57330 w 120968"/>
              <a:gd name="connsiteY6" fmla="*/ 365461 h 410406"/>
              <a:gd name="connsiteX7" fmla="*/ 35105 w 120968"/>
              <a:gd name="connsiteY7" fmla="*/ 298786 h 410406"/>
              <a:gd name="connsiteX8" fmla="*/ 35105 w 120968"/>
              <a:gd name="connsiteY8" fmla="*/ 254336 h 410406"/>
              <a:gd name="connsiteX9" fmla="*/ 57330 w 120968"/>
              <a:gd name="connsiteY9" fmla="*/ 152736 h 410406"/>
              <a:gd name="connsiteX10" fmla="*/ 57330 w 120968"/>
              <a:gd name="connsiteY10" fmla="*/ 203536 h 410406"/>
              <a:gd name="connsiteX11" fmla="*/ 85905 w 120968"/>
              <a:gd name="connsiteY11" fmla="*/ 336 h 4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968" h="410406">
                <a:moveTo>
                  <a:pt x="85905" y="336"/>
                </a:moveTo>
                <a:cubicBezTo>
                  <a:pt x="84847" y="-7601"/>
                  <a:pt x="65267" y="127336"/>
                  <a:pt x="50980" y="155911"/>
                </a:cubicBezTo>
                <a:cubicBezTo>
                  <a:pt x="36693" y="184486"/>
                  <a:pt x="-2995" y="159086"/>
                  <a:pt x="180" y="171786"/>
                </a:cubicBezTo>
                <a:cubicBezTo>
                  <a:pt x="3355" y="184486"/>
                  <a:pt x="63680" y="204594"/>
                  <a:pt x="70030" y="232111"/>
                </a:cubicBezTo>
                <a:cubicBezTo>
                  <a:pt x="76380" y="259628"/>
                  <a:pt x="29813" y="307253"/>
                  <a:pt x="38280" y="336886"/>
                </a:cubicBezTo>
                <a:cubicBezTo>
                  <a:pt x="46747" y="366519"/>
                  <a:pt x="117655" y="405149"/>
                  <a:pt x="120830" y="409911"/>
                </a:cubicBezTo>
                <a:cubicBezTo>
                  <a:pt x="124005" y="414673"/>
                  <a:pt x="71617" y="383982"/>
                  <a:pt x="57330" y="365461"/>
                </a:cubicBezTo>
                <a:cubicBezTo>
                  <a:pt x="43043" y="346940"/>
                  <a:pt x="38809" y="317307"/>
                  <a:pt x="35105" y="298786"/>
                </a:cubicBezTo>
                <a:cubicBezTo>
                  <a:pt x="31401" y="280265"/>
                  <a:pt x="31401" y="278678"/>
                  <a:pt x="35105" y="254336"/>
                </a:cubicBezTo>
                <a:cubicBezTo>
                  <a:pt x="38809" y="229994"/>
                  <a:pt x="53626" y="161203"/>
                  <a:pt x="57330" y="152736"/>
                </a:cubicBezTo>
                <a:cubicBezTo>
                  <a:pt x="61034" y="144269"/>
                  <a:pt x="53626" y="224174"/>
                  <a:pt x="57330" y="203536"/>
                </a:cubicBezTo>
                <a:cubicBezTo>
                  <a:pt x="61034" y="182898"/>
                  <a:pt x="86963" y="8273"/>
                  <a:pt x="8590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F23DC04-1630-5F3C-B538-006E918DCEEC}"/>
              </a:ext>
            </a:extLst>
          </p:cNvPr>
          <p:cNvSpPr/>
          <p:nvPr/>
        </p:nvSpPr>
        <p:spPr>
          <a:xfrm>
            <a:off x="4473160" y="2370113"/>
            <a:ext cx="150030" cy="507590"/>
          </a:xfrm>
          <a:custGeom>
            <a:avLst/>
            <a:gdLst>
              <a:gd name="connsiteX0" fmla="*/ 415 w 150030"/>
              <a:gd name="connsiteY0" fmla="*/ 1612 h 507590"/>
              <a:gd name="connsiteX1" fmla="*/ 92490 w 150030"/>
              <a:gd name="connsiteY1" fmla="*/ 268312 h 507590"/>
              <a:gd name="connsiteX2" fmla="*/ 73440 w 150030"/>
              <a:gd name="connsiteY2" fmla="*/ 357212 h 507590"/>
              <a:gd name="connsiteX3" fmla="*/ 149640 w 150030"/>
              <a:gd name="connsiteY3" fmla="*/ 446112 h 507590"/>
              <a:gd name="connsiteX4" fmla="*/ 35340 w 150030"/>
              <a:gd name="connsiteY4" fmla="*/ 369912 h 507590"/>
              <a:gd name="connsiteX5" fmla="*/ 121065 w 150030"/>
              <a:gd name="connsiteY5" fmla="*/ 496912 h 507590"/>
              <a:gd name="connsiteX6" fmla="*/ 54390 w 150030"/>
              <a:gd name="connsiteY6" fmla="*/ 500087 h 507590"/>
              <a:gd name="connsiteX7" fmla="*/ 67090 w 150030"/>
              <a:gd name="connsiteY7" fmla="*/ 493737 h 507590"/>
              <a:gd name="connsiteX8" fmla="*/ 89315 w 150030"/>
              <a:gd name="connsiteY8" fmla="*/ 446112 h 507590"/>
              <a:gd name="connsiteX9" fmla="*/ 44865 w 150030"/>
              <a:gd name="connsiteY9" fmla="*/ 369912 h 507590"/>
              <a:gd name="connsiteX10" fmla="*/ 79790 w 150030"/>
              <a:gd name="connsiteY10" fmla="*/ 255612 h 507590"/>
              <a:gd name="connsiteX11" fmla="*/ 48040 w 150030"/>
              <a:gd name="connsiteY11" fmla="*/ 169887 h 507590"/>
              <a:gd name="connsiteX12" fmla="*/ 57565 w 150030"/>
              <a:gd name="connsiteY12" fmla="*/ 157187 h 507590"/>
              <a:gd name="connsiteX13" fmla="*/ 415 w 150030"/>
              <a:gd name="connsiteY13" fmla="*/ 1612 h 50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030" h="507590">
                <a:moveTo>
                  <a:pt x="415" y="1612"/>
                </a:moveTo>
                <a:cubicBezTo>
                  <a:pt x="6236" y="20133"/>
                  <a:pt x="80319" y="209045"/>
                  <a:pt x="92490" y="268312"/>
                </a:cubicBezTo>
                <a:cubicBezTo>
                  <a:pt x="104661" y="327579"/>
                  <a:pt x="63915" y="327579"/>
                  <a:pt x="73440" y="357212"/>
                </a:cubicBezTo>
                <a:cubicBezTo>
                  <a:pt x="82965" y="386845"/>
                  <a:pt x="155990" y="443995"/>
                  <a:pt x="149640" y="446112"/>
                </a:cubicBezTo>
                <a:cubicBezTo>
                  <a:pt x="143290" y="448229"/>
                  <a:pt x="40103" y="361445"/>
                  <a:pt x="35340" y="369912"/>
                </a:cubicBezTo>
                <a:cubicBezTo>
                  <a:pt x="30577" y="378379"/>
                  <a:pt x="117890" y="475216"/>
                  <a:pt x="121065" y="496912"/>
                </a:cubicBezTo>
                <a:cubicBezTo>
                  <a:pt x="124240" y="518608"/>
                  <a:pt x="63386" y="500616"/>
                  <a:pt x="54390" y="500087"/>
                </a:cubicBezTo>
                <a:cubicBezTo>
                  <a:pt x="45394" y="499558"/>
                  <a:pt x="61269" y="502733"/>
                  <a:pt x="67090" y="493737"/>
                </a:cubicBezTo>
                <a:cubicBezTo>
                  <a:pt x="72911" y="484741"/>
                  <a:pt x="93019" y="466750"/>
                  <a:pt x="89315" y="446112"/>
                </a:cubicBezTo>
                <a:cubicBezTo>
                  <a:pt x="85611" y="425474"/>
                  <a:pt x="46453" y="401662"/>
                  <a:pt x="44865" y="369912"/>
                </a:cubicBezTo>
                <a:cubicBezTo>
                  <a:pt x="43277" y="338162"/>
                  <a:pt x="79261" y="288949"/>
                  <a:pt x="79790" y="255612"/>
                </a:cubicBezTo>
                <a:cubicBezTo>
                  <a:pt x="80319" y="222275"/>
                  <a:pt x="51744" y="186291"/>
                  <a:pt x="48040" y="169887"/>
                </a:cubicBezTo>
                <a:cubicBezTo>
                  <a:pt x="44336" y="153483"/>
                  <a:pt x="63386" y="184704"/>
                  <a:pt x="57565" y="157187"/>
                </a:cubicBezTo>
                <a:cubicBezTo>
                  <a:pt x="51744" y="129670"/>
                  <a:pt x="-5406" y="-16909"/>
                  <a:pt x="415" y="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C516A5E-ACE0-74C9-3FDD-F3A7857BAE59}"/>
              </a:ext>
            </a:extLst>
          </p:cNvPr>
          <p:cNvSpPr/>
          <p:nvPr/>
        </p:nvSpPr>
        <p:spPr>
          <a:xfrm>
            <a:off x="4549737" y="2517756"/>
            <a:ext cx="120414" cy="260388"/>
          </a:xfrm>
          <a:custGeom>
            <a:avLst/>
            <a:gdLst>
              <a:gd name="connsiteX0" fmla="*/ 38 w 120414"/>
              <a:gd name="connsiteY0" fmla="*/ 19 h 260388"/>
              <a:gd name="connsiteX1" fmla="*/ 98463 w 120414"/>
              <a:gd name="connsiteY1" fmla="*/ 136544 h 260388"/>
              <a:gd name="connsiteX2" fmla="*/ 85763 w 120414"/>
              <a:gd name="connsiteY2" fmla="*/ 260369 h 260388"/>
              <a:gd name="connsiteX3" fmla="*/ 114338 w 120414"/>
              <a:gd name="connsiteY3" fmla="*/ 146069 h 260388"/>
              <a:gd name="connsiteX4" fmla="*/ 111163 w 120414"/>
              <a:gd name="connsiteY4" fmla="*/ 146069 h 260388"/>
              <a:gd name="connsiteX5" fmla="*/ 38 w 120414"/>
              <a:gd name="connsiteY5" fmla="*/ 19 h 26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14" h="260388">
                <a:moveTo>
                  <a:pt x="38" y="19"/>
                </a:moveTo>
                <a:cubicBezTo>
                  <a:pt x="-2079" y="-1569"/>
                  <a:pt x="84176" y="93152"/>
                  <a:pt x="98463" y="136544"/>
                </a:cubicBezTo>
                <a:cubicBezTo>
                  <a:pt x="112750" y="179936"/>
                  <a:pt x="83117" y="258782"/>
                  <a:pt x="85763" y="260369"/>
                </a:cubicBezTo>
                <a:cubicBezTo>
                  <a:pt x="88409" y="261957"/>
                  <a:pt x="110105" y="165119"/>
                  <a:pt x="114338" y="146069"/>
                </a:cubicBezTo>
                <a:cubicBezTo>
                  <a:pt x="118571" y="127019"/>
                  <a:pt x="127038" y="171469"/>
                  <a:pt x="111163" y="146069"/>
                </a:cubicBezTo>
                <a:cubicBezTo>
                  <a:pt x="95288" y="120669"/>
                  <a:pt x="2155" y="1607"/>
                  <a:pt x="3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709243B-A68C-B61E-1A8E-9F10EABD6721}"/>
              </a:ext>
            </a:extLst>
          </p:cNvPr>
          <p:cNvSpPr/>
          <p:nvPr/>
        </p:nvSpPr>
        <p:spPr>
          <a:xfrm>
            <a:off x="4654502" y="2682159"/>
            <a:ext cx="95366" cy="215204"/>
          </a:xfrm>
          <a:custGeom>
            <a:avLst/>
            <a:gdLst>
              <a:gd name="connsiteX0" fmla="*/ 19098 w 95366"/>
              <a:gd name="connsiteY0" fmla="*/ 716 h 215204"/>
              <a:gd name="connsiteX1" fmla="*/ 92123 w 95366"/>
              <a:gd name="connsiteY1" fmla="*/ 92791 h 215204"/>
              <a:gd name="connsiteX2" fmla="*/ 69898 w 95366"/>
              <a:gd name="connsiteY2" fmla="*/ 137241 h 215204"/>
              <a:gd name="connsiteX3" fmla="*/ 95298 w 95366"/>
              <a:gd name="connsiteY3" fmla="*/ 203916 h 215204"/>
              <a:gd name="connsiteX4" fmla="*/ 60373 w 95366"/>
              <a:gd name="connsiteY4" fmla="*/ 213441 h 215204"/>
              <a:gd name="connsiteX5" fmla="*/ 48 w 95366"/>
              <a:gd name="connsiteY5" fmla="*/ 184866 h 215204"/>
              <a:gd name="connsiteX6" fmla="*/ 50848 w 95366"/>
              <a:gd name="connsiteY6" fmla="*/ 200741 h 215204"/>
              <a:gd name="connsiteX7" fmla="*/ 88948 w 95366"/>
              <a:gd name="connsiteY7" fmla="*/ 146766 h 215204"/>
              <a:gd name="connsiteX8" fmla="*/ 19098 w 95366"/>
              <a:gd name="connsiteY8" fmla="*/ 716 h 21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66" h="215204">
                <a:moveTo>
                  <a:pt x="19098" y="716"/>
                </a:moveTo>
                <a:cubicBezTo>
                  <a:pt x="19627" y="-8280"/>
                  <a:pt x="83656" y="70037"/>
                  <a:pt x="92123" y="92791"/>
                </a:cubicBezTo>
                <a:cubicBezTo>
                  <a:pt x="100590" y="115545"/>
                  <a:pt x="69369" y="118720"/>
                  <a:pt x="69898" y="137241"/>
                </a:cubicBezTo>
                <a:cubicBezTo>
                  <a:pt x="70427" y="155762"/>
                  <a:pt x="96885" y="191216"/>
                  <a:pt x="95298" y="203916"/>
                </a:cubicBezTo>
                <a:cubicBezTo>
                  <a:pt x="93711" y="216616"/>
                  <a:pt x="76248" y="216616"/>
                  <a:pt x="60373" y="213441"/>
                </a:cubicBezTo>
                <a:cubicBezTo>
                  <a:pt x="44498" y="210266"/>
                  <a:pt x="1636" y="186983"/>
                  <a:pt x="48" y="184866"/>
                </a:cubicBezTo>
                <a:cubicBezTo>
                  <a:pt x="-1540" y="182749"/>
                  <a:pt x="36031" y="207091"/>
                  <a:pt x="50848" y="200741"/>
                </a:cubicBezTo>
                <a:cubicBezTo>
                  <a:pt x="65665" y="194391"/>
                  <a:pt x="93181" y="180633"/>
                  <a:pt x="88948" y="146766"/>
                </a:cubicBezTo>
                <a:cubicBezTo>
                  <a:pt x="84715" y="112899"/>
                  <a:pt x="18569" y="9712"/>
                  <a:pt x="19098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73D547A-7962-E14D-8DB8-B24D3EACF06E}"/>
              </a:ext>
            </a:extLst>
          </p:cNvPr>
          <p:cNvSpPr/>
          <p:nvPr/>
        </p:nvSpPr>
        <p:spPr>
          <a:xfrm>
            <a:off x="4053151" y="3142652"/>
            <a:ext cx="852239" cy="137801"/>
          </a:xfrm>
          <a:custGeom>
            <a:avLst/>
            <a:gdLst>
              <a:gd name="connsiteX0" fmla="*/ 4499 w 852239"/>
              <a:gd name="connsiteY0" fmla="*/ 67273 h 137801"/>
              <a:gd name="connsiteX1" fmla="*/ 331524 w 852239"/>
              <a:gd name="connsiteY1" fmla="*/ 16473 h 137801"/>
              <a:gd name="connsiteX2" fmla="*/ 312474 w 852239"/>
              <a:gd name="connsiteY2" fmla="*/ 22823 h 137801"/>
              <a:gd name="connsiteX3" fmla="*/ 433124 w 852239"/>
              <a:gd name="connsiteY3" fmla="*/ 45048 h 137801"/>
              <a:gd name="connsiteX4" fmla="*/ 461699 w 852239"/>
              <a:gd name="connsiteY4" fmla="*/ 22823 h 137801"/>
              <a:gd name="connsiteX5" fmla="*/ 563299 w 852239"/>
              <a:gd name="connsiteY5" fmla="*/ 6948 h 137801"/>
              <a:gd name="connsiteX6" fmla="*/ 588699 w 852239"/>
              <a:gd name="connsiteY6" fmla="*/ 13298 h 137801"/>
              <a:gd name="connsiteX7" fmla="*/ 766499 w 852239"/>
              <a:gd name="connsiteY7" fmla="*/ 95848 h 137801"/>
              <a:gd name="connsiteX8" fmla="*/ 852224 w 852239"/>
              <a:gd name="connsiteY8" fmla="*/ 137123 h 137801"/>
              <a:gd name="connsiteX9" fmla="*/ 772849 w 852239"/>
              <a:gd name="connsiteY9" fmla="*/ 118073 h 137801"/>
              <a:gd name="connsiteX10" fmla="*/ 687124 w 852239"/>
              <a:gd name="connsiteY10" fmla="*/ 73623 h 137801"/>
              <a:gd name="connsiteX11" fmla="*/ 683949 w 852239"/>
              <a:gd name="connsiteY11" fmla="*/ 73623 h 137801"/>
              <a:gd name="connsiteX12" fmla="*/ 471224 w 852239"/>
              <a:gd name="connsiteY12" fmla="*/ 60923 h 137801"/>
              <a:gd name="connsiteX13" fmla="*/ 302949 w 852239"/>
              <a:gd name="connsiteY13" fmla="*/ 598 h 137801"/>
              <a:gd name="connsiteX14" fmla="*/ 150549 w 852239"/>
              <a:gd name="connsiteY14" fmla="*/ 32348 h 137801"/>
              <a:gd name="connsiteX15" fmla="*/ 4499 w 852239"/>
              <a:gd name="connsiteY15" fmla="*/ 67273 h 13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2239" h="137801">
                <a:moveTo>
                  <a:pt x="4499" y="67273"/>
                </a:moveTo>
                <a:cubicBezTo>
                  <a:pt x="34661" y="64627"/>
                  <a:pt x="280195" y="23881"/>
                  <a:pt x="331524" y="16473"/>
                </a:cubicBezTo>
                <a:cubicBezTo>
                  <a:pt x="382853" y="9065"/>
                  <a:pt x="295541" y="18061"/>
                  <a:pt x="312474" y="22823"/>
                </a:cubicBezTo>
                <a:cubicBezTo>
                  <a:pt x="329407" y="27585"/>
                  <a:pt x="408253" y="45048"/>
                  <a:pt x="433124" y="45048"/>
                </a:cubicBezTo>
                <a:cubicBezTo>
                  <a:pt x="457995" y="45048"/>
                  <a:pt x="440003" y="29173"/>
                  <a:pt x="461699" y="22823"/>
                </a:cubicBezTo>
                <a:cubicBezTo>
                  <a:pt x="483395" y="16473"/>
                  <a:pt x="542132" y="8535"/>
                  <a:pt x="563299" y="6948"/>
                </a:cubicBezTo>
                <a:cubicBezTo>
                  <a:pt x="584466" y="5361"/>
                  <a:pt x="554832" y="-1519"/>
                  <a:pt x="588699" y="13298"/>
                </a:cubicBezTo>
                <a:cubicBezTo>
                  <a:pt x="622566" y="28115"/>
                  <a:pt x="722578" y="75211"/>
                  <a:pt x="766499" y="95848"/>
                </a:cubicBezTo>
                <a:cubicBezTo>
                  <a:pt x="810420" y="116485"/>
                  <a:pt x="851166" y="133419"/>
                  <a:pt x="852224" y="137123"/>
                </a:cubicBezTo>
                <a:cubicBezTo>
                  <a:pt x="853282" y="140827"/>
                  <a:pt x="800366" y="128656"/>
                  <a:pt x="772849" y="118073"/>
                </a:cubicBezTo>
                <a:cubicBezTo>
                  <a:pt x="745332" y="107490"/>
                  <a:pt x="701941" y="81031"/>
                  <a:pt x="687124" y="73623"/>
                </a:cubicBezTo>
                <a:cubicBezTo>
                  <a:pt x="672307" y="66215"/>
                  <a:pt x="683949" y="73623"/>
                  <a:pt x="683949" y="73623"/>
                </a:cubicBezTo>
                <a:cubicBezTo>
                  <a:pt x="647966" y="71506"/>
                  <a:pt x="534724" y="73094"/>
                  <a:pt x="471224" y="60923"/>
                </a:cubicBezTo>
                <a:cubicBezTo>
                  <a:pt x="407724" y="48752"/>
                  <a:pt x="356395" y="5360"/>
                  <a:pt x="302949" y="598"/>
                </a:cubicBezTo>
                <a:cubicBezTo>
                  <a:pt x="249503" y="-4164"/>
                  <a:pt x="197116" y="20706"/>
                  <a:pt x="150549" y="32348"/>
                </a:cubicBezTo>
                <a:cubicBezTo>
                  <a:pt x="103982" y="43990"/>
                  <a:pt x="-25663" y="69919"/>
                  <a:pt x="4499" y="67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6A5C21C-4E93-CC24-22AE-87E36E8C9626}"/>
              </a:ext>
            </a:extLst>
          </p:cNvPr>
          <p:cNvSpPr/>
          <p:nvPr/>
        </p:nvSpPr>
        <p:spPr>
          <a:xfrm>
            <a:off x="3935031" y="3194050"/>
            <a:ext cx="894306" cy="105370"/>
          </a:xfrm>
          <a:custGeom>
            <a:avLst/>
            <a:gdLst>
              <a:gd name="connsiteX0" fmla="*/ 11494 w 894306"/>
              <a:gd name="connsiteY0" fmla="*/ 6350 h 105370"/>
              <a:gd name="connsiteX1" fmla="*/ 84519 w 894306"/>
              <a:gd name="connsiteY1" fmla="*/ 6350 h 105370"/>
              <a:gd name="connsiteX2" fmla="*/ 484569 w 894306"/>
              <a:gd name="connsiteY2" fmla="*/ 31750 h 105370"/>
              <a:gd name="connsiteX3" fmla="*/ 500444 w 894306"/>
              <a:gd name="connsiteY3" fmla="*/ 12700 h 105370"/>
              <a:gd name="connsiteX4" fmla="*/ 687769 w 894306"/>
              <a:gd name="connsiteY4" fmla="*/ 31750 h 105370"/>
              <a:gd name="connsiteX5" fmla="*/ 665544 w 894306"/>
              <a:gd name="connsiteY5" fmla="*/ 57150 h 105370"/>
              <a:gd name="connsiteX6" fmla="*/ 741744 w 894306"/>
              <a:gd name="connsiteY6" fmla="*/ 60325 h 105370"/>
              <a:gd name="connsiteX7" fmla="*/ 894144 w 894306"/>
              <a:gd name="connsiteY7" fmla="*/ 63500 h 105370"/>
              <a:gd name="connsiteX8" fmla="*/ 770319 w 894306"/>
              <a:gd name="connsiteY8" fmla="*/ 98425 h 105370"/>
              <a:gd name="connsiteX9" fmla="*/ 729044 w 894306"/>
              <a:gd name="connsiteY9" fmla="*/ 98425 h 105370"/>
              <a:gd name="connsiteX10" fmla="*/ 659194 w 894306"/>
              <a:gd name="connsiteY10" fmla="*/ 25400 h 105370"/>
              <a:gd name="connsiteX11" fmla="*/ 567119 w 894306"/>
              <a:gd name="connsiteY11" fmla="*/ 15875 h 105370"/>
              <a:gd name="connsiteX12" fmla="*/ 294069 w 894306"/>
              <a:gd name="connsiteY12" fmla="*/ 19050 h 105370"/>
              <a:gd name="connsiteX13" fmla="*/ 376619 w 894306"/>
              <a:gd name="connsiteY13" fmla="*/ 0 h 105370"/>
              <a:gd name="connsiteX14" fmla="*/ 11494 w 894306"/>
              <a:gd name="connsiteY14" fmla="*/ 6350 h 10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4306" h="105370">
                <a:moveTo>
                  <a:pt x="11494" y="6350"/>
                </a:moveTo>
                <a:cubicBezTo>
                  <a:pt x="-37189" y="7408"/>
                  <a:pt x="84519" y="6350"/>
                  <a:pt x="84519" y="6350"/>
                </a:cubicBezTo>
                <a:cubicBezTo>
                  <a:pt x="163365" y="10583"/>
                  <a:pt x="415248" y="30692"/>
                  <a:pt x="484569" y="31750"/>
                </a:cubicBezTo>
                <a:cubicBezTo>
                  <a:pt x="553890" y="32808"/>
                  <a:pt x="466577" y="12700"/>
                  <a:pt x="500444" y="12700"/>
                </a:cubicBezTo>
                <a:cubicBezTo>
                  <a:pt x="534311" y="12700"/>
                  <a:pt x="660252" y="24342"/>
                  <a:pt x="687769" y="31750"/>
                </a:cubicBezTo>
                <a:cubicBezTo>
                  <a:pt x="715286" y="39158"/>
                  <a:pt x="656548" y="52388"/>
                  <a:pt x="665544" y="57150"/>
                </a:cubicBezTo>
                <a:cubicBezTo>
                  <a:pt x="674540" y="61912"/>
                  <a:pt x="741744" y="60325"/>
                  <a:pt x="741744" y="60325"/>
                </a:cubicBezTo>
                <a:lnTo>
                  <a:pt x="894144" y="63500"/>
                </a:lnTo>
                <a:cubicBezTo>
                  <a:pt x="898906" y="69850"/>
                  <a:pt x="797836" y="92604"/>
                  <a:pt x="770319" y="98425"/>
                </a:cubicBezTo>
                <a:cubicBezTo>
                  <a:pt x="742802" y="104246"/>
                  <a:pt x="747565" y="110596"/>
                  <a:pt x="729044" y="98425"/>
                </a:cubicBezTo>
                <a:cubicBezTo>
                  <a:pt x="710523" y="86254"/>
                  <a:pt x="686182" y="39158"/>
                  <a:pt x="659194" y="25400"/>
                </a:cubicBezTo>
                <a:cubicBezTo>
                  <a:pt x="632207" y="11642"/>
                  <a:pt x="567119" y="15875"/>
                  <a:pt x="567119" y="15875"/>
                </a:cubicBezTo>
                <a:cubicBezTo>
                  <a:pt x="506265" y="14817"/>
                  <a:pt x="325819" y="21696"/>
                  <a:pt x="294069" y="19050"/>
                </a:cubicBezTo>
                <a:cubicBezTo>
                  <a:pt x="262319" y="16404"/>
                  <a:pt x="418952" y="1058"/>
                  <a:pt x="376619" y="0"/>
                </a:cubicBezTo>
                <a:lnTo>
                  <a:pt x="11494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60BFC93-2FD7-AC39-7A94-D75DC49DED8F}"/>
              </a:ext>
            </a:extLst>
          </p:cNvPr>
          <p:cNvSpPr/>
          <p:nvPr/>
        </p:nvSpPr>
        <p:spPr>
          <a:xfrm>
            <a:off x="4030347" y="3218173"/>
            <a:ext cx="831201" cy="135575"/>
          </a:xfrm>
          <a:custGeom>
            <a:avLst/>
            <a:gdLst>
              <a:gd name="connsiteX0" fmla="*/ 11428 w 831201"/>
              <a:gd name="connsiteY0" fmla="*/ 4452 h 135575"/>
              <a:gd name="connsiteX1" fmla="*/ 433703 w 831201"/>
              <a:gd name="connsiteY1" fmla="*/ 80652 h 135575"/>
              <a:gd name="connsiteX2" fmla="*/ 370203 w 831201"/>
              <a:gd name="connsiteY2" fmla="*/ 93352 h 135575"/>
              <a:gd name="connsiteX3" fmla="*/ 513078 w 831201"/>
              <a:gd name="connsiteY3" fmla="*/ 118752 h 135575"/>
              <a:gd name="connsiteX4" fmla="*/ 627378 w 831201"/>
              <a:gd name="connsiteY4" fmla="*/ 90177 h 135575"/>
              <a:gd name="connsiteX5" fmla="*/ 624203 w 831201"/>
              <a:gd name="connsiteY5" fmla="*/ 58427 h 135575"/>
              <a:gd name="connsiteX6" fmla="*/ 830578 w 831201"/>
              <a:gd name="connsiteY6" fmla="*/ 20327 h 135575"/>
              <a:gd name="connsiteX7" fmla="*/ 548003 w 831201"/>
              <a:gd name="connsiteY7" fmla="*/ 134627 h 135575"/>
              <a:gd name="connsiteX8" fmla="*/ 300353 w 831201"/>
              <a:gd name="connsiteY8" fmla="*/ 74302 h 135575"/>
              <a:gd name="connsiteX9" fmla="*/ 173353 w 831201"/>
              <a:gd name="connsiteY9" fmla="*/ 64777 h 135575"/>
              <a:gd name="connsiteX10" fmla="*/ 167003 w 831201"/>
              <a:gd name="connsiteY10" fmla="*/ 42552 h 135575"/>
              <a:gd name="connsiteX11" fmla="*/ 125728 w 831201"/>
              <a:gd name="connsiteY11" fmla="*/ 13977 h 135575"/>
              <a:gd name="connsiteX12" fmla="*/ 11428 w 831201"/>
              <a:gd name="connsiteY12" fmla="*/ 4452 h 13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1201" h="135575">
                <a:moveTo>
                  <a:pt x="11428" y="4452"/>
                </a:moveTo>
                <a:cubicBezTo>
                  <a:pt x="62757" y="15564"/>
                  <a:pt x="373907" y="65835"/>
                  <a:pt x="433703" y="80652"/>
                </a:cubicBezTo>
                <a:cubicBezTo>
                  <a:pt x="493499" y="95469"/>
                  <a:pt x="356974" y="87002"/>
                  <a:pt x="370203" y="93352"/>
                </a:cubicBezTo>
                <a:cubicBezTo>
                  <a:pt x="383432" y="99702"/>
                  <a:pt x="470216" y="119281"/>
                  <a:pt x="513078" y="118752"/>
                </a:cubicBezTo>
                <a:cubicBezTo>
                  <a:pt x="555940" y="118223"/>
                  <a:pt x="608857" y="100231"/>
                  <a:pt x="627378" y="90177"/>
                </a:cubicBezTo>
                <a:cubicBezTo>
                  <a:pt x="645899" y="80123"/>
                  <a:pt x="590336" y="70069"/>
                  <a:pt x="624203" y="58427"/>
                </a:cubicBezTo>
                <a:cubicBezTo>
                  <a:pt x="658070" y="46785"/>
                  <a:pt x="843278" y="7627"/>
                  <a:pt x="830578" y="20327"/>
                </a:cubicBezTo>
                <a:cubicBezTo>
                  <a:pt x="817878" y="33027"/>
                  <a:pt x="636374" y="125631"/>
                  <a:pt x="548003" y="134627"/>
                </a:cubicBezTo>
                <a:cubicBezTo>
                  <a:pt x="459632" y="143623"/>
                  <a:pt x="362795" y="85944"/>
                  <a:pt x="300353" y="74302"/>
                </a:cubicBezTo>
                <a:cubicBezTo>
                  <a:pt x="237911" y="62660"/>
                  <a:pt x="195578" y="70069"/>
                  <a:pt x="173353" y="64777"/>
                </a:cubicBezTo>
                <a:cubicBezTo>
                  <a:pt x="151128" y="59485"/>
                  <a:pt x="174941" y="51019"/>
                  <a:pt x="167003" y="42552"/>
                </a:cubicBezTo>
                <a:cubicBezTo>
                  <a:pt x="159066" y="34085"/>
                  <a:pt x="154832" y="22444"/>
                  <a:pt x="125728" y="13977"/>
                </a:cubicBezTo>
                <a:cubicBezTo>
                  <a:pt x="96624" y="5510"/>
                  <a:pt x="-39901" y="-6660"/>
                  <a:pt x="11428" y="4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C769558-27FC-31CC-E42D-E6526EFE7689}"/>
              </a:ext>
            </a:extLst>
          </p:cNvPr>
          <p:cNvSpPr/>
          <p:nvPr/>
        </p:nvSpPr>
        <p:spPr>
          <a:xfrm>
            <a:off x="4173509" y="3266014"/>
            <a:ext cx="662349" cy="148705"/>
          </a:xfrm>
          <a:custGeom>
            <a:avLst/>
            <a:gdLst>
              <a:gd name="connsiteX0" fmla="*/ 598516 w 662349"/>
              <a:gd name="connsiteY0" fmla="*/ 39161 h 148705"/>
              <a:gd name="connsiteX1" fmla="*/ 414366 w 662349"/>
              <a:gd name="connsiteY1" fmla="*/ 143936 h 148705"/>
              <a:gd name="connsiteX2" fmla="*/ 290541 w 662349"/>
              <a:gd name="connsiteY2" fmla="*/ 131236 h 148705"/>
              <a:gd name="connsiteX3" fmla="*/ 315941 w 662349"/>
              <a:gd name="connsiteY3" fmla="*/ 134411 h 148705"/>
              <a:gd name="connsiteX4" fmla="*/ 201641 w 662349"/>
              <a:gd name="connsiteY4" fmla="*/ 109011 h 148705"/>
              <a:gd name="connsiteX5" fmla="*/ 1616 w 662349"/>
              <a:gd name="connsiteY5" fmla="*/ 1061 h 148705"/>
              <a:gd name="connsiteX6" fmla="*/ 112741 w 662349"/>
              <a:gd name="connsiteY6" fmla="*/ 55036 h 148705"/>
              <a:gd name="connsiteX7" fmla="*/ 211166 w 662349"/>
              <a:gd name="connsiteY7" fmla="*/ 74086 h 148705"/>
              <a:gd name="connsiteX8" fmla="*/ 290541 w 662349"/>
              <a:gd name="connsiteY8" fmla="*/ 115361 h 148705"/>
              <a:gd name="connsiteX9" fmla="*/ 471516 w 662349"/>
              <a:gd name="connsiteY9" fmla="*/ 115361 h 148705"/>
              <a:gd name="connsiteX10" fmla="*/ 452466 w 662349"/>
              <a:gd name="connsiteY10" fmla="*/ 93136 h 148705"/>
              <a:gd name="connsiteX11" fmla="*/ 512791 w 662349"/>
              <a:gd name="connsiteY11" fmla="*/ 61386 h 148705"/>
              <a:gd name="connsiteX12" fmla="*/ 658841 w 662349"/>
              <a:gd name="connsiteY12" fmla="*/ 45511 h 148705"/>
              <a:gd name="connsiteX13" fmla="*/ 598516 w 662349"/>
              <a:gd name="connsiteY13" fmla="*/ 39161 h 14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349" h="148705">
                <a:moveTo>
                  <a:pt x="598516" y="39161"/>
                </a:moveTo>
                <a:cubicBezTo>
                  <a:pt x="557770" y="55565"/>
                  <a:pt x="465695" y="128590"/>
                  <a:pt x="414366" y="143936"/>
                </a:cubicBezTo>
                <a:cubicBezTo>
                  <a:pt x="363037" y="159282"/>
                  <a:pt x="306945" y="132823"/>
                  <a:pt x="290541" y="131236"/>
                </a:cubicBezTo>
                <a:cubicBezTo>
                  <a:pt x="274137" y="129649"/>
                  <a:pt x="330758" y="138115"/>
                  <a:pt x="315941" y="134411"/>
                </a:cubicBezTo>
                <a:cubicBezTo>
                  <a:pt x="301124" y="130707"/>
                  <a:pt x="254028" y="131236"/>
                  <a:pt x="201641" y="109011"/>
                </a:cubicBezTo>
                <a:cubicBezTo>
                  <a:pt x="149254" y="86786"/>
                  <a:pt x="16433" y="10057"/>
                  <a:pt x="1616" y="1061"/>
                </a:cubicBezTo>
                <a:cubicBezTo>
                  <a:pt x="-13201" y="-7935"/>
                  <a:pt x="77816" y="42865"/>
                  <a:pt x="112741" y="55036"/>
                </a:cubicBezTo>
                <a:cubicBezTo>
                  <a:pt x="147666" y="67207"/>
                  <a:pt x="181533" y="64032"/>
                  <a:pt x="211166" y="74086"/>
                </a:cubicBezTo>
                <a:cubicBezTo>
                  <a:pt x="240799" y="84140"/>
                  <a:pt x="247149" y="108482"/>
                  <a:pt x="290541" y="115361"/>
                </a:cubicBezTo>
                <a:cubicBezTo>
                  <a:pt x="333933" y="122240"/>
                  <a:pt x="444529" y="119065"/>
                  <a:pt x="471516" y="115361"/>
                </a:cubicBezTo>
                <a:cubicBezTo>
                  <a:pt x="498503" y="111657"/>
                  <a:pt x="445587" y="102132"/>
                  <a:pt x="452466" y="93136"/>
                </a:cubicBezTo>
                <a:cubicBezTo>
                  <a:pt x="459345" y="84140"/>
                  <a:pt x="478395" y="69323"/>
                  <a:pt x="512791" y="61386"/>
                </a:cubicBezTo>
                <a:cubicBezTo>
                  <a:pt x="547187" y="53449"/>
                  <a:pt x="644024" y="48686"/>
                  <a:pt x="658841" y="45511"/>
                </a:cubicBezTo>
                <a:cubicBezTo>
                  <a:pt x="673658" y="42336"/>
                  <a:pt x="639262" y="22757"/>
                  <a:pt x="598516" y="39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7CE5088-081F-76C8-FEF9-E99D26D73CCA}"/>
              </a:ext>
            </a:extLst>
          </p:cNvPr>
          <p:cNvSpPr/>
          <p:nvPr/>
        </p:nvSpPr>
        <p:spPr>
          <a:xfrm>
            <a:off x="4429328" y="2971798"/>
            <a:ext cx="114189" cy="169798"/>
          </a:xfrm>
          <a:custGeom>
            <a:avLst/>
            <a:gdLst>
              <a:gd name="connsiteX0" fmla="*/ 79172 w 114189"/>
              <a:gd name="connsiteY0" fmla="*/ 2 h 169798"/>
              <a:gd name="connsiteX1" fmla="*/ 114097 w 114189"/>
              <a:gd name="connsiteY1" fmla="*/ 117477 h 169798"/>
              <a:gd name="connsiteX2" fmla="*/ 66472 w 114189"/>
              <a:gd name="connsiteY2" fmla="*/ 168277 h 169798"/>
              <a:gd name="connsiteX3" fmla="*/ 15672 w 114189"/>
              <a:gd name="connsiteY3" fmla="*/ 155577 h 169798"/>
              <a:gd name="connsiteX4" fmla="*/ 6147 w 114189"/>
              <a:gd name="connsiteY4" fmla="*/ 146052 h 169798"/>
              <a:gd name="connsiteX5" fmla="*/ 101397 w 114189"/>
              <a:gd name="connsiteY5" fmla="*/ 120652 h 169798"/>
              <a:gd name="connsiteX6" fmla="*/ 79172 w 114189"/>
              <a:gd name="connsiteY6" fmla="*/ 2 h 16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89" h="169798">
                <a:moveTo>
                  <a:pt x="79172" y="2"/>
                </a:moveTo>
                <a:cubicBezTo>
                  <a:pt x="81289" y="-527"/>
                  <a:pt x="116214" y="89431"/>
                  <a:pt x="114097" y="117477"/>
                </a:cubicBezTo>
                <a:cubicBezTo>
                  <a:pt x="111980" y="145523"/>
                  <a:pt x="82876" y="161927"/>
                  <a:pt x="66472" y="168277"/>
                </a:cubicBezTo>
                <a:cubicBezTo>
                  <a:pt x="50068" y="174627"/>
                  <a:pt x="25726" y="159281"/>
                  <a:pt x="15672" y="155577"/>
                </a:cubicBezTo>
                <a:cubicBezTo>
                  <a:pt x="5618" y="151873"/>
                  <a:pt x="-8140" y="151873"/>
                  <a:pt x="6147" y="146052"/>
                </a:cubicBezTo>
                <a:cubicBezTo>
                  <a:pt x="20434" y="140231"/>
                  <a:pt x="86580" y="142877"/>
                  <a:pt x="101397" y="120652"/>
                </a:cubicBezTo>
                <a:cubicBezTo>
                  <a:pt x="116214" y="98427"/>
                  <a:pt x="77055" y="531"/>
                  <a:pt x="791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F67D8B7-6A93-C322-AED9-407F6CBC8A32}"/>
              </a:ext>
            </a:extLst>
          </p:cNvPr>
          <p:cNvSpPr/>
          <p:nvPr/>
        </p:nvSpPr>
        <p:spPr>
          <a:xfrm>
            <a:off x="4374100" y="2964541"/>
            <a:ext cx="121189" cy="151255"/>
          </a:xfrm>
          <a:custGeom>
            <a:avLst/>
            <a:gdLst>
              <a:gd name="connsiteX0" fmla="*/ 89950 w 121189"/>
              <a:gd name="connsiteY0" fmla="*/ 909 h 151255"/>
              <a:gd name="connsiteX1" fmla="*/ 35975 w 121189"/>
              <a:gd name="connsiteY1" fmla="*/ 121559 h 151255"/>
              <a:gd name="connsiteX2" fmla="*/ 105825 w 121189"/>
              <a:gd name="connsiteY2" fmla="*/ 150134 h 151255"/>
              <a:gd name="connsiteX3" fmla="*/ 112175 w 121189"/>
              <a:gd name="connsiteY3" fmla="*/ 143784 h 151255"/>
              <a:gd name="connsiteX4" fmla="*/ 1050 w 121189"/>
              <a:gd name="connsiteY4" fmla="*/ 127909 h 151255"/>
              <a:gd name="connsiteX5" fmla="*/ 58200 w 121189"/>
              <a:gd name="connsiteY5" fmla="*/ 67584 h 151255"/>
              <a:gd name="connsiteX6" fmla="*/ 89950 w 121189"/>
              <a:gd name="connsiteY6" fmla="*/ 909 h 15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89" h="151255">
                <a:moveTo>
                  <a:pt x="89950" y="909"/>
                </a:moveTo>
                <a:cubicBezTo>
                  <a:pt x="86246" y="9905"/>
                  <a:pt x="33329" y="96688"/>
                  <a:pt x="35975" y="121559"/>
                </a:cubicBezTo>
                <a:cubicBezTo>
                  <a:pt x="38621" y="146430"/>
                  <a:pt x="93125" y="146430"/>
                  <a:pt x="105825" y="150134"/>
                </a:cubicBezTo>
                <a:cubicBezTo>
                  <a:pt x="118525" y="153838"/>
                  <a:pt x="129637" y="147488"/>
                  <a:pt x="112175" y="143784"/>
                </a:cubicBezTo>
                <a:cubicBezTo>
                  <a:pt x="94713" y="140080"/>
                  <a:pt x="10046" y="140609"/>
                  <a:pt x="1050" y="127909"/>
                </a:cubicBezTo>
                <a:cubicBezTo>
                  <a:pt x="-7946" y="115209"/>
                  <a:pt x="43383" y="82930"/>
                  <a:pt x="58200" y="67584"/>
                </a:cubicBezTo>
                <a:cubicBezTo>
                  <a:pt x="73017" y="52238"/>
                  <a:pt x="93654" y="-8087"/>
                  <a:pt x="89950" y="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D96AB36-A55D-093C-52E7-8D69E71602D5}"/>
              </a:ext>
            </a:extLst>
          </p:cNvPr>
          <p:cNvSpPr/>
          <p:nvPr/>
        </p:nvSpPr>
        <p:spPr>
          <a:xfrm>
            <a:off x="3890873" y="2678056"/>
            <a:ext cx="344633" cy="576950"/>
          </a:xfrm>
          <a:custGeom>
            <a:avLst/>
            <a:gdLst>
              <a:gd name="connsiteX0" fmla="*/ 344577 w 344633"/>
              <a:gd name="connsiteY0" fmla="*/ 1644 h 576950"/>
              <a:gd name="connsiteX1" fmla="*/ 119152 w 344633"/>
              <a:gd name="connsiteY1" fmla="*/ 220719 h 576950"/>
              <a:gd name="connsiteX2" fmla="*/ 52477 w 344633"/>
              <a:gd name="connsiteY2" fmla="*/ 360419 h 576950"/>
              <a:gd name="connsiteX3" fmla="*/ 65177 w 344633"/>
              <a:gd name="connsiteY3" fmla="*/ 338194 h 576950"/>
              <a:gd name="connsiteX4" fmla="*/ 1677 w 344633"/>
              <a:gd name="connsiteY4" fmla="*/ 576319 h 576950"/>
              <a:gd name="connsiteX5" fmla="*/ 33427 w 344633"/>
              <a:gd name="connsiteY5" fmla="*/ 398519 h 576950"/>
              <a:gd name="connsiteX6" fmla="*/ 185827 w 344633"/>
              <a:gd name="connsiteY6" fmla="*/ 122294 h 576950"/>
              <a:gd name="connsiteX7" fmla="*/ 112802 w 344633"/>
              <a:gd name="connsiteY7" fmla="*/ 195319 h 576950"/>
              <a:gd name="connsiteX8" fmla="*/ 160427 w 344633"/>
              <a:gd name="connsiteY8" fmla="*/ 112769 h 576950"/>
              <a:gd name="connsiteX9" fmla="*/ 141377 w 344633"/>
              <a:gd name="connsiteY9" fmla="*/ 119119 h 576950"/>
              <a:gd name="connsiteX10" fmla="*/ 344577 w 344633"/>
              <a:gd name="connsiteY10" fmla="*/ 1644 h 5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633" h="576950">
                <a:moveTo>
                  <a:pt x="344577" y="1644"/>
                </a:moveTo>
                <a:cubicBezTo>
                  <a:pt x="340873" y="18577"/>
                  <a:pt x="167835" y="160923"/>
                  <a:pt x="119152" y="220719"/>
                </a:cubicBezTo>
                <a:cubicBezTo>
                  <a:pt x="70469" y="280515"/>
                  <a:pt x="61473" y="340840"/>
                  <a:pt x="52477" y="360419"/>
                </a:cubicBezTo>
                <a:cubicBezTo>
                  <a:pt x="43481" y="379998"/>
                  <a:pt x="73644" y="302211"/>
                  <a:pt x="65177" y="338194"/>
                </a:cubicBezTo>
                <a:cubicBezTo>
                  <a:pt x="56710" y="374177"/>
                  <a:pt x="6969" y="566265"/>
                  <a:pt x="1677" y="576319"/>
                </a:cubicBezTo>
                <a:cubicBezTo>
                  <a:pt x="-3615" y="586373"/>
                  <a:pt x="2735" y="474190"/>
                  <a:pt x="33427" y="398519"/>
                </a:cubicBezTo>
                <a:cubicBezTo>
                  <a:pt x="64119" y="322848"/>
                  <a:pt x="172598" y="156161"/>
                  <a:pt x="185827" y="122294"/>
                </a:cubicBezTo>
                <a:cubicBezTo>
                  <a:pt x="199056" y="88427"/>
                  <a:pt x="117035" y="196906"/>
                  <a:pt x="112802" y="195319"/>
                </a:cubicBezTo>
                <a:cubicBezTo>
                  <a:pt x="108569" y="193732"/>
                  <a:pt x="155664" y="125469"/>
                  <a:pt x="160427" y="112769"/>
                </a:cubicBezTo>
                <a:cubicBezTo>
                  <a:pt x="165190" y="100069"/>
                  <a:pt x="112802" y="134465"/>
                  <a:pt x="141377" y="119119"/>
                </a:cubicBezTo>
                <a:cubicBezTo>
                  <a:pt x="169952" y="103773"/>
                  <a:pt x="348281" y="-15289"/>
                  <a:pt x="344577" y="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0273991-1A4D-924A-9514-F7C261FF7176}"/>
              </a:ext>
            </a:extLst>
          </p:cNvPr>
          <p:cNvSpPr/>
          <p:nvPr/>
        </p:nvSpPr>
        <p:spPr>
          <a:xfrm>
            <a:off x="4723449" y="2637003"/>
            <a:ext cx="317081" cy="909473"/>
          </a:xfrm>
          <a:custGeom>
            <a:avLst/>
            <a:gdLst>
              <a:gd name="connsiteX0" fmla="*/ 4126 w 317081"/>
              <a:gd name="connsiteY0" fmla="*/ 14122 h 909473"/>
              <a:gd name="connsiteX1" fmla="*/ 42226 w 317081"/>
              <a:gd name="connsiteY1" fmla="*/ 52222 h 909473"/>
              <a:gd name="connsiteX2" fmla="*/ 299401 w 317081"/>
              <a:gd name="connsiteY2" fmla="*/ 445922 h 909473"/>
              <a:gd name="connsiteX3" fmla="*/ 289876 w 317081"/>
              <a:gd name="connsiteY3" fmla="*/ 430047 h 909473"/>
              <a:gd name="connsiteX4" fmla="*/ 251776 w 317081"/>
              <a:gd name="connsiteY4" fmla="*/ 490372 h 909473"/>
              <a:gd name="connsiteX5" fmla="*/ 305751 w 317081"/>
              <a:gd name="connsiteY5" fmla="*/ 563397 h 909473"/>
              <a:gd name="connsiteX6" fmla="*/ 302576 w 317081"/>
              <a:gd name="connsiteY6" fmla="*/ 655472 h 909473"/>
              <a:gd name="connsiteX7" fmla="*/ 191451 w 317081"/>
              <a:gd name="connsiteY7" fmla="*/ 909472 h 909473"/>
              <a:gd name="connsiteX8" fmla="*/ 293051 w 317081"/>
              <a:gd name="connsiteY8" fmla="*/ 652297 h 909473"/>
              <a:gd name="connsiteX9" fmla="*/ 261301 w 317081"/>
              <a:gd name="connsiteY9" fmla="*/ 417347 h 909473"/>
              <a:gd name="connsiteX10" fmla="*/ 86676 w 317081"/>
              <a:gd name="connsiteY10" fmla="*/ 125247 h 909473"/>
              <a:gd name="connsiteX11" fmla="*/ 83501 w 317081"/>
              <a:gd name="connsiteY11" fmla="*/ 144297 h 909473"/>
              <a:gd name="connsiteX12" fmla="*/ 4126 w 317081"/>
              <a:gd name="connsiteY12" fmla="*/ 14122 h 90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081" h="909473">
                <a:moveTo>
                  <a:pt x="4126" y="14122"/>
                </a:moveTo>
                <a:cubicBezTo>
                  <a:pt x="-2753" y="-1224"/>
                  <a:pt x="-6987" y="-19745"/>
                  <a:pt x="42226" y="52222"/>
                </a:cubicBezTo>
                <a:cubicBezTo>
                  <a:pt x="91439" y="124189"/>
                  <a:pt x="258126" y="382951"/>
                  <a:pt x="299401" y="445922"/>
                </a:cubicBezTo>
                <a:cubicBezTo>
                  <a:pt x="340676" y="508893"/>
                  <a:pt x="297814" y="422639"/>
                  <a:pt x="289876" y="430047"/>
                </a:cubicBezTo>
                <a:cubicBezTo>
                  <a:pt x="281939" y="437455"/>
                  <a:pt x="249130" y="468147"/>
                  <a:pt x="251776" y="490372"/>
                </a:cubicBezTo>
                <a:cubicBezTo>
                  <a:pt x="254422" y="512597"/>
                  <a:pt x="297284" y="535880"/>
                  <a:pt x="305751" y="563397"/>
                </a:cubicBezTo>
                <a:cubicBezTo>
                  <a:pt x="314218" y="590914"/>
                  <a:pt x="321626" y="597793"/>
                  <a:pt x="302576" y="655472"/>
                </a:cubicBezTo>
                <a:cubicBezTo>
                  <a:pt x="283526" y="713151"/>
                  <a:pt x="193038" y="910001"/>
                  <a:pt x="191451" y="909472"/>
                </a:cubicBezTo>
                <a:cubicBezTo>
                  <a:pt x="189864" y="908943"/>
                  <a:pt x="281409" y="734318"/>
                  <a:pt x="293051" y="652297"/>
                </a:cubicBezTo>
                <a:cubicBezTo>
                  <a:pt x="304693" y="570276"/>
                  <a:pt x="295697" y="505189"/>
                  <a:pt x="261301" y="417347"/>
                </a:cubicBezTo>
                <a:cubicBezTo>
                  <a:pt x="226905" y="329505"/>
                  <a:pt x="116309" y="170755"/>
                  <a:pt x="86676" y="125247"/>
                </a:cubicBezTo>
                <a:cubicBezTo>
                  <a:pt x="57043" y="79739"/>
                  <a:pt x="93555" y="161759"/>
                  <a:pt x="83501" y="144297"/>
                </a:cubicBezTo>
                <a:cubicBezTo>
                  <a:pt x="73447" y="126835"/>
                  <a:pt x="11005" y="29468"/>
                  <a:pt x="4126" y="14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66B1C02-6461-EB74-28A8-784E9735363A}"/>
              </a:ext>
            </a:extLst>
          </p:cNvPr>
          <p:cNvSpPr/>
          <p:nvPr/>
        </p:nvSpPr>
        <p:spPr>
          <a:xfrm>
            <a:off x="4051261" y="3252959"/>
            <a:ext cx="608465" cy="250510"/>
          </a:xfrm>
          <a:custGeom>
            <a:avLst/>
            <a:gdLst>
              <a:gd name="connsiteX0" fmla="*/ 39 w 608465"/>
              <a:gd name="connsiteY0" fmla="*/ 7766 h 250510"/>
              <a:gd name="connsiteX1" fmla="*/ 50839 w 608465"/>
              <a:gd name="connsiteY1" fmla="*/ 14116 h 250510"/>
              <a:gd name="connsiteX2" fmla="*/ 282614 w 608465"/>
              <a:gd name="connsiteY2" fmla="*/ 169691 h 250510"/>
              <a:gd name="connsiteX3" fmla="*/ 260389 w 608465"/>
              <a:gd name="connsiteY3" fmla="*/ 172866 h 250510"/>
              <a:gd name="connsiteX4" fmla="*/ 584239 w 608465"/>
              <a:gd name="connsiteY4" fmla="*/ 188741 h 250510"/>
              <a:gd name="connsiteX5" fmla="*/ 412789 w 608465"/>
              <a:gd name="connsiteY5" fmla="*/ 249066 h 250510"/>
              <a:gd name="connsiteX6" fmla="*/ 606464 w 608465"/>
              <a:gd name="connsiteY6" fmla="*/ 230016 h 250510"/>
              <a:gd name="connsiteX7" fmla="*/ 492164 w 608465"/>
              <a:gd name="connsiteY7" fmla="*/ 210966 h 250510"/>
              <a:gd name="connsiteX8" fmla="*/ 165139 w 608465"/>
              <a:gd name="connsiteY8" fmla="*/ 29991 h 250510"/>
              <a:gd name="connsiteX9" fmla="*/ 190539 w 608465"/>
              <a:gd name="connsiteY9" fmla="*/ 109366 h 250510"/>
              <a:gd name="connsiteX10" fmla="*/ 54014 w 608465"/>
              <a:gd name="connsiteY10" fmla="*/ 7766 h 250510"/>
              <a:gd name="connsiteX11" fmla="*/ 39 w 608465"/>
              <a:gd name="connsiteY11" fmla="*/ 7766 h 2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465" h="250510">
                <a:moveTo>
                  <a:pt x="39" y="7766"/>
                </a:moveTo>
                <a:cubicBezTo>
                  <a:pt x="-490" y="8824"/>
                  <a:pt x="3743" y="-12871"/>
                  <a:pt x="50839" y="14116"/>
                </a:cubicBezTo>
                <a:cubicBezTo>
                  <a:pt x="97935" y="41103"/>
                  <a:pt x="247689" y="143233"/>
                  <a:pt x="282614" y="169691"/>
                </a:cubicBezTo>
                <a:cubicBezTo>
                  <a:pt x="317539" y="196149"/>
                  <a:pt x="210118" y="169691"/>
                  <a:pt x="260389" y="172866"/>
                </a:cubicBezTo>
                <a:cubicBezTo>
                  <a:pt x="310660" y="176041"/>
                  <a:pt x="558839" y="176041"/>
                  <a:pt x="584239" y="188741"/>
                </a:cubicBezTo>
                <a:cubicBezTo>
                  <a:pt x="609639" y="201441"/>
                  <a:pt x="409085" y="242187"/>
                  <a:pt x="412789" y="249066"/>
                </a:cubicBezTo>
                <a:cubicBezTo>
                  <a:pt x="416493" y="255945"/>
                  <a:pt x="593235" y="236366"/>
                  <a:pt x="606464" y="230016"/>
                </a:cubicBezTo>
                <a:cubicBezTo>
                  <a:pt x="619693" y="223666"/>
                  <a:pt x="565718" y="244303"/>
                  <a:pt x="492164" y="210966"/>
                </a:cubicBezTo>
                <a:cubicBezTo>
                  <a:pt x="418610" y="177629"/>
                  <a:pt x="215410" y="46924"/>
                  <a:pt x="165139" y="29991"/>
                </a:cubicBezTo>
                <a:cubicBezTo>
                  <a:pt x="114868" y="13058"/>
                  <a:pt x="209060" y="113070"/>
                  <a:pt x="190539" y="109366"/>
                </a:cubicBezTo>
                <a:cubicBezTo>
                  <a:pt x="172018" y="105662"/>
                  <a:pt x="82589" y="24699"/>
                  <a:pt x="54014" y="7766"/>
                </a:cubicBezTo>
                <a:cubicBezTo>
                  <a:pt x="25439" y="-9167"/>
                  <a:pt x="568" y="6708"/>
                  <a:pt x="39" y="7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A4127C51-7473-4AA3-E3BD-25BF544EBB7B}"/>
              </a:ext>
            </a:extLst>
          </p:cNvPr>
          <p:cNvSpPr/>
          <p:nvPr/>
        </p:nvSpPr>
        <p:spPr>
          <a:xfrm>
            <a:off x="3444351" y="2371680"/>
            <a:ext cx="333421" cy="1140898"/>
          </a:xfrm>
          <a:custGeom>
            <a:avLst/>
            <a:gdLst>
              <a:gd name="connsiteX0" fmla="*/ 64024 w 333421"/>
              <a:gd name="connsiteY0" fmla="*/ 45 h 1140898"/>
              <a:gd name="connsiteX1" fmla="*/ 38624 w 333421"/>
              <a:gd name="connsiteY1" fmla="*/ 260395 h 1140898"/>
              <a:gd name="connsiteX2" fmla="*/ 29099 w 333421"/>
              <a:gd name="connsiteY2" fmla="*/ 244520 h 1140898"/>
              <a:gd name="connsiteX3" fmla="*/ 76724 w 333421"/>
              <a:gd name="connsiteY3" fmla="*/ 415970 h 1140898"/>
              <a:gd name="connsiteX4" fmla="*/ 60849 w 333421"/>
              <a:gd name="connsiteY4" fmla="*/ 425495 h 1140898"/>
              <a:gd name="connsiteX5" fmla="*/ 159274 w 333421"/>
              <a:gd name="connsiteY5" fmla="*/ 841420 h 1140898"/>
              <a:gd name="connsiteX6" fmla="*/ 156099 w 333421"/>
              <a:gd name="connsiteY6" fmla="*/ 768395 h 1140898"/>
              <a:gd name="connsiteX7" fmla="*/ 330724 w 333421"/>
              <a:gd name="connsiteY7" fmla="*/ 1127170 h 1140898"/>
              <a:gd name="connsiteX8" fmla="*/ 244999 w 333421"/>
              <a:gd name="connsiteY8" fmla="*/ 990645 h 1140898"/>
              <a:gd name="connsiteX9" fmla="*/ 19574 w 333421"/>
              <a:gd name="connsiteY9" fmla="*/ 298495 h 1140898"/>
              <a:gd name="connsiteX10" fmla="*/ 16399 w 333421"/>
              <a:gd name="connsiteY10" fmla="*/ 282620 h 1140898"/>
              <a:gd name="connsiteX11" fmla="*/ 64024 w 333421"/>
              <a:gd name="connsiteY11" fmla="*/ 45 h 114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421" h="1140898">
                <a:moveTo>
                  <a:pt x="64024" y="45"/>
                </a:moveTo>
                <a:cubicBezTo>
                  <a:pt x="67728" y="-3659"/>
                  <a:pt x="44445" y="219649"/>
                  <a:pt x="38624" y="260395"/>
                </a:cubicBezTo>
                <a:cubicBezTo>
                  <a:pt x="32803" y="301141"/>
                  <a:pt x="22749" y="218591"/>
                  <a:pt x="29099" y="244520"/>
                </a:cubicBezTo>
                <a:cubicBezTo>
                  <a:pt x="35449" y="270449"/>
                  <a:pt x="71432" y="385808"/>
                  <a:pt x="76724" y="415970"/>
                </a:cubicBezTo>
                <a:cubicBezTo>
                  <a:pt x="82016" y="446132"/>
                  <a:pt x="47091" y="354587"/>
                  <a:pt x="60849" y="425495"/>
                </a:cubicBezTo>
                <a:cubicBezTo>
                  <a:pt x="74607" y="496403"/>
                  <a:pt x="143399" y="784270"/>
                  <a:pt x="159274" y="841420"/>
                </a:cubicBezTo>
                <a:cubicBezTo>
                  <a:pt x="175149" y="898570"/>
                  <a:pt x="127524" y="720770"/>
                  <a:pt x="156099" y="768395"/>
                </a:cubicBezTo>
                <a:cubicBezTo>
                  <a:pt x="184674" y="816020"/>
                  <a:pt x="315907" y="1090128"/>
                  <a:pt x="330724" y="1127170"/>
                </a:cubicBezTo>
                <a:cubicBezTo>
                  <a:pt x="345541" y="1164212"/>
                  <a:pt x="296857" y="1128757"/>
                  <a:pt x="244999" y="990645"/>
                </a:cubicBezTo>
                <a:cubicBezTo>
                  <a:pt x="193141" y="852533"/>
                  <a:pt x="57674" y="416499"/>
                  <a:pt x="19574" y="298495"/>
                </a:cubicBezTo>
                <a:cubicBezTo>
                  <a:pt x="-18526" y="180491"/>
                  <a:pt x="9520" y="331832"/>
                  <a:pt x="16399" y="282620"/>
                </a:cubicBezTo>
                <a:cubicBezTo>
                  <a:pt x="23278" y="233408"/>
                  <a:pt x="60320" y="3749"/>
                  <a:pt x="6402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F97D2A0-A019-0923-5579-AD6613486738}"/>
              </a:ext>
            </a:extLst>
          </p:cNvPr>
          <p:cNvSpPr/>
          <p:nvPr/>
        </p:nvSpPr>
        <p:spPr>
          <a:xfrm>
            <a:off x="4847624" y="2647935"/>
            <a:ext cx="403829" cy="1065640"/>
          </a:xfrm>
          <a:custGeom>
            <a:avLst/>
            <a:gdLst>
              <a:gd name="connsiteX0" fmla="*/ 403826 w 403829"/>
              <a:gd name="connsiteY0" fmla="*/ 15 h 1065640"/>
              <a:gd name="connsiteX1" fmla="*/ 337151 w 403829"/>
              <a:gd name="connsiteY1" fmla="*/ 263540 h 1065640"/>
              <a:gd name="connsiteX2" fmla="*/ 372076 w 403829"/>
              <a:gd name="connsiteY2" fmla="*/ 276240 h 1065640"/>
              <a:gd name="connsiteX3" fmla="*/ 333976 w 403829"/>
              <a:gd name="connsiteY3" fmla="*/ 615965 h 1065640"/>
              <a:gd name="connsiteX4" fmla="*/ 314926 w 403829"/>
              <a:gd name="connsiteY4" fmla="*/ 619140 h 1065640"/>
              <a:gd name="connsiteX5" fmla="*/ 38701 w 403829"/>
              <a:gd name="connsiteY5" fmla="*/ 1019190 h 1065640"/>
              <a:gd name="connsiteX6" fmla="*/ 16476 w 403829"/>
              <a:gd name="connsiteY6" fmla="*/ 1035065 h 1065640"/>
              <a:gd name="connsiteX7" fmla="*/ 175226 w 403829"/>
              <a:gd name="connsiteY7" fmla="*/ 819165 h 1065640"/>
              <a:gd name="connsiteX8" fmla="*/ 378426 w 403829"/>
              <a:gd name="connsiteY8" fmla="*/ 600090 h 1065640"/>
              <a:gd name="connsiteX9" fmla="*/ 343501 w 403829"/>
              <a:gd name="connsiteY9" fmla="*/ 520715 h 1065640"/>
              <a:gd name="connsiteX10" fmla="*/ 349851 w 403829"/>
              <a:gd name="connsiteY10" fmla="*/ 269890 h 1065640"/>
              <a:gd name="connsiteX11" fmla="*/ 340326 w 403829"/>
              <a:gd name="connsiteY11" fmla="*/ 276240 h 1065640"/>
              <a:gd name="connsiteX12" fmla="*/ 403826 w 403829"/>
              <a:gd name="connsiteY12" fmla="*/ 15 h 106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829" h="1065640">
                <a:moveTo>
                  <a:pt x="403826" y="15"/>
                </a:moveTo>
                <a:cubicBezTo>
                  <a:pt x="403297" y="-2102"/>
                  <a:pt x="342443" y="217503"/>
                  <a:pt x="337151" y="263540"/>
                </a:cubicBezTo>
                <a:cubicBezTo>
                  <a:pt x="331859" y="309578"/>
                  <a:pt x="372605" y="217503"/>
                  <a:pt x="372076" y="276240"/>
                </a:cubicBezTo>
                <a:cubicBezTo>
                  <a:pt x="371547" y="334977"/>
                  <a:pt x="343501" y="558815"/>
                  <a:pt x="333976" y="615965"/>
                </a:cubicBezTo>
                <a:cubicBezTo>
                  <a:pt x="324451" y="673115"/>
                  <a:pt x="364138" y="551936"/>
                  <a:pt x="314926" y="619140"/>
                </a:cubicBezTo>
                <a:cubicBezTo>
                  <a:pt x="265713" y="686344"/>
                  <a:pt x="88443" y="949869"/>
                  <a:pt x="38701" y="1019190"/>
                </a:cubicBezTo>
                <a:cubicBezTo>
                  <a:pt x="-11041" y="1088511"/>
                  <a:pt x="-6278" y="1068403"/>
                  <a:pt x="16476" y="1035065"/>
                </a:cubicBezTo>
                <a:cubicBezTo>
                  <a:pt x="39230" y="1001728"/>
                  <a:pt x="114901" y="891661"/>
                  <a:pt x="175226" y="819165"/>
                </a:cubicBezTo>
                <a:cubicBezTo>
                  <a:pt x="235551" y="746669"/>
                  <a:pt x="350380" y="649832"/>
                  <a:pt x="378426" y="600090"/>
                </a:cubicBezTo>
                <a:cubicBezTo>
                  <a:pt x="406472" y="550348"/>
                  <a:pt x="348264" y="575748"/>
                  <a:pt x="343501" y="520715"/>
                </a:cubicBezTo>
                <a:cubicBezTo>
                  <a:pt x="338738" y="465682"/>
                  <a:pt x="350380" y="310636"/>
                  <a:pt x="349851" y="269890"/>
                </a:cubicBezTo>
                <a:cubicBezTo>
                  <a:pt x="349322" y="229144"/>
                  <a:pt x="331330" y="319103"/>
                  <a:pt x="340326" y="276240"/>
                </a:cubicBezTo>
                <a:cubicBezTo>
                  <a:pt x="349322" y="233378"/>
                  <a:pt x="404355" y="2132"/>
                  <a:pt x="40382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34C4E81-638E-CC7C-964C-24C17B04129D}"/>
              </a:ext>
            </a:extLst>
          </p:cNvPr>
          <p:cNvSpPr/>
          <p:nvPr/>
        </p:nvSpPr>
        <p:spPr>
          <a:xfrm>
            <a:off x="3809032" y="3409482"/>
            <a:ext cx="937475" cy="475726"/>
          </a:xfrm>
          <a:custGeom>
            <a:avLst/>
            <a:gdLst>
              <a:gd name="connsiteX0" fmla="*/ 968 w 937475"/>
              <a:gd name="connsiteY0" fmla="*/ 468 h 475726"/>
              <a:gd name="connsiteX1" fmla="*/ 232743 w 937475"/>
              <a:gd name="connsiteY1" fmla="*/ 324318 h 475726"/>
              <a:gd name="connsiteX2" fmla="*/ 302593 w 937475"/>
              <a:gd name="connsiteY2" fmla="*/ 340193 h 475726"/>
              <a:gd name="connsiteX3" fmla="*/ 508968 w 937475"/>
              <a:gd name="connsiteY3" fmla="*/ 352893 h 475726"/>
              <a:gd name="connsiteX4" fmla="*/ 486743 w 937475"/>
              <a:gd name="connsiteY4" fmla="*/ 362418 h 475726"/>
              <a:gd name="connsiteX5" fmla="*/ 848693 w 937475"/>
              <a:gd name="connsiteY5" fmla="*/ 435443 h 475726"/>
              <a:gd name="connsiteX6" fmla="*/ 934418 w 937475"/>
              <a:gd name="connsiteY6" fmla="*/ 368768 h 475726"/>
              <a:gd name="connsiteX7" fmla="*/ 775668 w 937475"/>
              <a:gd name="connsiteY7" fmla="*/ 464018 h 475726"/>
              <a:gd name="connsiteX8" fmla="*/ 674068 w 937475"/>
              <a:gd name="connsiteY8" fmla="*/ 464018 h 475726"/>
              <a:gd name="connsiteX9" fmla="*/ 242268 w 937475"/>
              <a:gd name="connsiteY9" fmla="*/ 371943 h 475726"/>
              <a:gd name="connsiteX10" fmla="*/ 153368 w 937475"/>
              <a:gd name="connsiteY10" fmla="*/ 254468 h 475726"/>
              <a:gd name="connsiteX11" fmla="*/ 968 w 937475"/>
              <a:gd name="connsiteY11" fmla="*/ 468 h 47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5" h="475726">
                <a:moveTo>
                  <a:pt x="968" y="468"/>
                </a:moveTo>
                <a:cubicBezTo>
                  <a:pt x="14197" y="12110"/>
                  <a:pt x="182472" y="267697"/>
                  <a:pt x="232743" y="324318"/>
                </a:cubicBezTo>
                <a:cubicBezTo>
                  <a:pt x="283014" y="380939"/>
                  <a:pt x="256556" y="335431"/>
                  <a:pt x="302593" y="340193"/>
                </a:cubicBezTo>
                <a:cubicBezTo>
                  <a:pt x="348631" y="344956"/>
                  <a:pt x="478276" y="349189"/>
                  <a:pt x="508968" y="352893"/>
                </a:cubicBezTo>
                <a:cubicBezTo>
                  <a:pt x="539660" y="356597"/>
                  <a:pt x="430122" y="348660"/>
                  <a:pt x="486743" y="362418"/>
                </a:cubicBezTo>
                <a:cubicBezTo>
                  <a:pt x="543364" y="376176"/>
                  <a:pt x="774081" y="434385"/>
                  <a:pt x="848693" y="435443"/>
                </a:cubicBezTo>
                <a:cubicBezTo>
                  <a:pt x="923305" y="436501"/>
                  <a:pt x="946589" y="364006"/>
                  <a:pt x="934418" y="368768"/>
                </a:cubicBezTo>
                <a:cubicBezTo>
                  <a:pt x="922247" y="373530"/>
                  <a:pt x="819060" y="448143"/>
                  <a:pt x="775668" y="464018"/>
                </a:cubicBezTo>
                <a:cubicBezTo>
                  <a:pt x="732276" y="479893"/>
                  <a:pt x="762968" y="479364"/>
                  <a:pt x="674068" y="464018"/>
                </a:cubicBezTo>
                <a:cubicBezTo>
                  <a:pt x="585168" y="448672"/>
                  <a:pt x="329051" y="406868"/>
                  <a:pt x="242268" y="371943"/>
                </a:cubicBezTo>
                <a:cubicBezTo>
                  <a:pt x="155485" y="337018"/>
                  <a:pt x="193056" y="311618"/>
                  <a:pt x="153368" y="254468"/>
                </a:cubicBezTo>
                <a:cubicBezTo>
                  <a:pt x="113681" y="197318"/>
                  <a:pt x="-12261" y="-11174"/>
                  <a:pt x="968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F641CCC-518B-C2B0-16AF-CE33ED2B001C}"/>
              </a:ext>
            </a:extLst>
          </p:cNvPr>
          <p:cNvSpPr/>
          <p:nvPr/>
        </p:nvSpPr>
        <p:spPr>
          <a:xfrm>
            <a:off x="3372101" y="2303927"/>
            <a:ext cx="159087" cy="525179"/>
          </a:xfrm>
          <a:custGeom>
            <a:avLst/>
            <a:gdLst>
              <a:gd name="connsiteX0" fmla="*/ 41024 w 159087"/>
              <a:gd name="connsiteY0" fmla="*/ 1123 h 525179"/>
              <a:gd name="connsiteX1" fmla="*/ 25149 w 159087"/>
              <a:gd name="connsiteY1" fmla="*/ 102723 h 525179"/>
              <a:gd name="connsiteX2" fmla="*/ 66424 w 159087"/>
              <a:gd name="connsiteY2" fmla="*/ 232898 h 525179"/>
              <a:gd name="connsiteX3" fmla="*/ 31499 w 159087"/>
              <a:gd name="connsiteY3" fmla="*/ 163048 h 525179"/>
              <a:gd name="connsiteX4" fmla="*/ 158499 w 159087"/>
              <a:gd name="connsiteY4" fmla="*/ 524998 h 525179"/>
              <a:gd name="connsiteX5" fmla="*/ 75949 w 159087"/>
              <a:gd name="connsiteY5" fmla="*/ 210673 h 525179"/>
              <a:gd name="connsiteX6" fmla="*/ 6099 w 159087"/>
              <a:gd name="connsiteY6" fmla="*/ 118598 h 525179"/>
              <a:gd name="connsiteX7" fmla="*/ 6099 w 159087"/>
              <a:gd name="connsiteY7" fmla="*/ 169398 h 525179"/>
              <a:gd name="connsiteX8" fmla="*/ 41024 w 159087"/>
              <a:gd name="connsiteY8" fmla="*/ 1123 h 52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87" h="525179">
                <a:moveTo>
                  <a:pt x="41024" y="1123"/>
                </a:moveTo>
                <a:cubicBezTo>
                  <a:pt x="44199" y="-9990"/>
                  <a:pt x="20916" y="64094"/>
                  <a:pt x="25149" y="102723"/>
                </a:cubicBezTo>
                <a:cubicBezTo>
                  <a:pt x="29382" y="141352"/>
                  <a:pt x="65366" y="222844"/>
                  <a:pt x="66424" y="232898"/>
                </a:cubicBezTo>
                <a:cubicBezTo>
                  <a:pt x="67482" y="242952"/>
                  <a:pt x="16153" y="114365"/>
                  <a:pt x="31499" y="163048"/>
                </a:cubicBezTo>
                <a:cubicBezTo>
                  <a:pt x="46845" y="211731"/>
                  <a:pt x="151091" y="517061"/>
                  <a:pt x="158499" y="524998"/>
                </a:cubicBezTo>
                <a:cubicBezTo>
                  <a:pt x="165907" y="532936"/>
                  <a:pt x="101349" y="278406"/>
                  <a:pt x="75949" y="210673"/>
                </a:cubicBezTo>
                <a:cubicBezTo>
                  <a:pt x="50549" y="142940"/>
                  <a:pt x="17741" y="125477"/>
                  <a:pt x="6099" y="118598"/>
                </a:cubicBezTo>
                <a:cubicBezTo>
                  <a:pt x="-5543" y="111719"/>
                  <a:pt x="2395" y="185273"/>
                  <a:pt x="6099" y="169398"/>
                </a:cubicBezTo>
                <a:cubicBezTo>
                  <a:pt x="9803" y="153523"/>
                  <a:pt x="37849" y="12236"/>
                  <a:pt x="41024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C77BAB3-98E4-0087-9A27-C0B1114A415D}"/>
              </a:ext>
            </a:extLst>
          </p:cNvPr>
          <p:cNvSpPr/>
          <p:nvPr/>
        </p:nvSpPr>
        <p:spPr>
          <a:xfrm>
            <a:off x="3096972" y="2261376"/>
            <a:ext cx="440486" cy="838394"/>
          </a:xfrm>
          <a:custGeom>
            <a:avLst/>
            <a:gdLst>
              <a:gd name="connsiteX0" fmla="*/ 322503 w 440486"/>
              <a:gd name="connsiteY0" fmla="*/ 135749 h 838394"/>
              <a:gd name="connsiteX1" fmla="*/ 125653 w 440486"/>
              <a:gd name="connsiteY1" fmla="*/ 2399 h 838394"/>
              <a:gd name="connsiteX2" fmla="*/ 62153 w 440486"/>
              <a:gd name="connsiteY2" fmla="*/ 53199 h 838394"/>
              <a:gd name="connsiteX3" fmla="*/ 46278 w 440486"/>
              <a:gd name="connsiteY3" fmla="*/ 94474 h 838394"/>
              <a:gd name="connsiteX4" fmla="*/ 5003 w 440486"/>
              <a:gd name="connsiteY4" fmla="*/ 142099 h 838394"/>
              <a:gd name="connsiteX5" fmla="*/ 46278 w 440486"/>
              <a:gd name="connsiteY5" fmla="*/ 196074 h 838394"/>
              <a:gd name="connsiteX6" fmla="*/ 20878 w 440486"/>
              <a:gd name="connsiteY6" fmla="*/ 291324 h 838394"/>
              <a:gd name="connsiteX7" fmla="*/ 65328 w 440486"/>
              <a:gd name="connsiteY7" fmla="*/ 481824 h 838394"/>
              <a:gd name="connsiteX8" fmla="*/ 62153 w 440486"/>
              <a:gd name="connsiteY8" fmla="*/ 497699 h 838394"/>
              <a:gd name="connsiteX9" fmla="*/ 132003 w 440486"/>
              <a:gd name="connsiteY9" fmla="*/ 646924 h 838394"/>
              <a:gd name="connsiteX10" fmla="*/ 122478 w 440486"/>
              <a:gd name="connsiteY10" fmla="*/ 685024 h 838394"/>
              <a:gd name="connsiteX11" fmla="*/ 293928 w 440486"/>
              <a:gd name="connsiteY11" fmla="*/ 821549 h 838394"/>
              <a:gd name="connsiteX12" fmla="*/ 322503 w 440486"/>
              <a:gd name="connsiteY12" fmla="*/ 821549 h 838394"/>
              <a:gd name="connsiteX13" fmla="*/ 436803 w 440486"/>
              <a:gd name="connsiteY13" fmla="*/ 796149 h 838394"/>
              <a:gd name="connsiteX14" fmla="*/ 414578 w 440486"/>
              <a:gd name="connsiteY14" fmla="*/ 799324 h 838394"/>
              <a:gd name="connsiteX15" fmla="*/ 255828 w 440486"/>
              <a:gd name="connsiteY15" fmla="*/ 824724 h 838394"/>
              <a:gd name="connsiteX16" fmla="*/ 109778 w 440486"/>
              <a:gd name="connsiteY16" fmla="*/ 558024 h 838394"/>
              <a:gd name="connsiteX17" fmla="*/ 8178 w 440486"/>
              <a:gd name="connsiteY17" fmla="*/ 180199 h 838394"/>
              <a:gd name="connsiteX18" fmla="*/ 14528 w 440486"/>
              <a:gd name="connsiteY18" fmla="*/ 173849 h 838394"/>
              <a:gd name="connsiteX19" fmla="*/ 81203 w 440486"/>
              <a:gd name="connsiteY19" fmla="*/ 84949 h 838394"/>
              <a:gd name="connsiteX20" fmla="*/ 138353 w 440486"/>
              <a:gd name="connsiteY20" fmla="*/ 75424 h 838394"/>
              <a:gd name="connsiteX21" fmla="*/ 116128 w 440486"/>
              <a:gd name="connsiteY21" fmla="*/ 18274 h 838394"/>
              <a:gd name="connsiteX22" fmla="*/ 322503 w 440486"/>
              <a:gd name="connsiteY22" fmla="*/ 135749 h 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486" h="838394">
                <a:moveTo>
                  <a:pt x="322503" y="135749"/>
                </a:moveTo>
                <a:cubicBezTo>
                  <a:pt x="324091" y="133103"/>
                  <a:pt x="169045" y="16157"/>
                  <a:pt x="125653" y="2399"/>
                </a:cubicBezTo>
                <a:cubicBezTo>
                  <a:pt x="82261" y="-11359"/>
                  <a:pt x="75382" y="37853"/>
                  <a:pt x="62153" y="53199"/>
                </a:cubicBezTo>
                <a:cubicBezTo>
                  <a:pt x="48924" y="68545"/>
                  <a:pt x="55803" y="79657"/>
                  <a:pt x="46278" y="94474"/>
                </a:cubicBezTo>
                <a:cubicBezTo>
                  <a:pt x="36753" y="109291"/>
                  <a:pt x="5003" y="125166"/>
                  <a:pt x="5003" y="142099"/>
                </a:cubicBezTo>
                <a:cubicBezTo>
                  <a:pt x="5003" y="159032"/>
                  <a:pt x="43632" y="171203"/>
                  <a:pt x="46278" y="196074"/>
                </a:cubicBezTo>
                <a:cubicBezTo>
                  <a:pt x="48924" y="220945"/>
                  <a:pt x="17703" y="243699"/>
                  <a:pt x="20878" y="291324"/>
                </a:cubicBezTo>
                <a:cubicBezTo>
                  <a:pt x="24053" y="338949"/>
                  <a:pt x="58449" y="447428"/>
                  <a:pt x="65328" y="481824"/>
                </a:cubicBezTo>
                <a:cubicBezTo>
                  <a:pt x="72207" y="516220"/>
                  <a:pt x="51041" y="470182"/>
                  <a:pt x="62153" y="497699"/>
                </a:cubicBezTo>
                <a:cubicBezTo>
                  <a:pt x="73265" y="525216"/>
                  <a:pt x="121949" y="615703"/>
                  <a:pt x="132003" y="646924"/>
                </a:cubicBezTo>
                <a:cubicBezTo>
                  <a:pt x="142057" y="678145"/>
                  <a:pt x="95490" y="655920"/>
                  <a:pt x="122478" y="685024"/>
                </a:cubicBezTo>
                <a:cubicBezTo>
                  <a:pt x="149465" y="714128"/>
                  <a:pt x="260590" y="798795"/>
                  <a:pt x="293928" y="821549"/>
                </a:cubicBezTo>
                <a:cubicBezTo>
                  <a:pt x="327266" y="844303"/>
                  <a:pt x="298691" y="825782"/>
                  <a:pt x="322503" y="821549"/>
                </a:cubicBezTo>
                <a:cubicBezTo>
                  <a:pt x="346315" y="817316"/>
                  <a:pt x="421457" y="799853"/>
                  <a:pt x="436803" y="796149"/>
                </a:cubicBezTo>
                <a:cubicBezTo>
                  <a:pt x="452149" y="792445"/>
                  <a:pt x="414578" y="799324"/>
                  <a:pt x="414578" y="799324"/>
                </a:cubicBezTo>
                <a:cubicBezTo>
                  <a:pt x="384416" y="804087"/>
                  <a:pt x="306628" y="864941"/>
                  <a:pt x="255828" y="824724"/>
                </a:cubicBezTo>
                <a:cubicBezTo>
                  <a:pt x="205028" y="784507"/>
                  <a:pt x="151053" y="665445"/>
                  <a:pt x="109778" y="558024"/>
                </a:cubicBezTo>
                <a:cubicBezTo>
                  <a:pt x="68503" y="450603"/>
                  <a:pt x="24053" y="244228"/>
                  <a:pt x="8178" y="180199"/>
                </a:cubicBezTo>
                <a:cubicBezTo>
                  <a:pt x="-7697" y="116170"/>
                  <a:pt x="2357" y="189724"/>
                  <a:pt x="14528" y="173849"/>
                </a:cubicBezTo>
                <a:cubicBezTo>
                  <a:pt x="26699" y="157974"/>
                  <a:pt x="60566" y="101353"/>
                  <a:pt x="81203" y="84949"/>
                </a:cubicBezTo>
                <a:cubicBezTo>
                  <a:pt x="101840" y="68545"/>
                  <a:pt x="132532" y="86536"/>
                  <a:pt x="138353" y="75424"/>
                </a:cubicBezTo>
                <a:cubicBezTo>
                  <a:pt x="144174" y="64312"/>
                  <a:pt x="84907" y="9278"/>
                  <a:pt x="116128" y="18274"/>
                </a:cubicBezTo>
                <a:cubicBezTo>
                  <a:pt x="147349" y="27270"/>
                  <a:pt x="320915" y="138395"/>
                  <a:pt x="322503" y="135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A46F04E-6B0E-406A-DE5A-29C630B72851}"/>
              </a:ext>
            </a:extLst>
          </p:cNvPr>
          <p:cNvSpPr/>
          <p:nvPr/>
        </p:nvSpPr>
        <p:spPr>
          <a:xfrm>
            <a:off x="3231198" y="2334014"/>
            <a:ext cx="268746" cy="612196"/>
          </a:xfrm>
          <a:custGeom>
            <a:avLst/>
            <a:gdLst>
              <a:gd name="connsiteX0" fmla="*/ 952 w 268746"/>
              <a:gd name="connsiteY0" fmla="*/ 5961 h 612196"/>
              <a:gd name="connsiteX1" fmla="*/ 197802 w 268746"/>
              <a:gd name="connsiteY1" fmla="*/ 225036 h 612196"/>
              <a:gd name="connsiteX2" fmla="*/ 118427 w 268746"/>
              <a:gd name="connsiteY2" fmla="*/ 196461 h 612196"/>
              <a:gd name="connsiteX3" fmla="*/ 181927 w 268746"/>
              <a:gd name="connsiteY3" fmla="*/ 291711 h 612196"/>
              <a:gd name="connsiteX4" fmla="*/ 156527 w 268746"/>
              <a:gd name="connsiteY4" fmla="*/ 390136 h 612196"/>
              <a:gd name="connsiteX5" fmla="*/ 254952 w 268746"/>
              <a:gd name="connsiteY5" fmla="*/ 577461 h 612196"/>
              <a:gd name="connsiteX6" fmla="*/ 178752 w 268746"/>
              <a:gd name="connsiteY6" fmla="*/ 536186 h 612196"/>
              <a:gd name="connsiteX7" fmla="*/ 102552 w 268746"/>
              <a:gd name="connsiteY7" fmla="*/ 520311 h 612196"/>
              <a:gd name="connsiteX8" fmla="*/ 267652 w 268746"/>
              <a:gd name="connsiteY8" fmla="*/ 609211 h 612196"/>
              <a:gd name="connsiteX9" fmla="*/ 175577 w 268746"/>
              <a:gd name="connsiteY9" fmla="*/ 393311 h 612196"/>
              <a:gd name="connsiteX10" fmla="*/ 200977 w 268746"/>
              <a:gd name="connsiteY10" fmla="*/ 148836 h 612196"/>
              <a:gd name="connsiteX11" fmla="*/ 124777 w 268746"/>
              <a:gd name="connsiteY11" fmla="*/ 69461 h 612196"/>
              <a:gd name="connsiteX12" fmla="*/ 952 w 268746"/>
              <a:gd name="connsiteY12" fmla="*/ 5961 h 61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746" h="612196">
                <a:moveTo>
                  <a:pt x="952" y="5961"/>
                </a:moveTo>
                <a:cubicBezTo>
                  <a:pt x="13123" y="31890"/>
                  <a:pt x="178223" y="193286"/>
                  <a:pt x="197802" y="225036"/>
                </a:cubicBezTo>
                <a:cubicBezTo>
                  <a:pt x="217381" y="256786"/>
                  <a:pt x="121073" y="185348"/>
                  <a:pt x="118427" y="196461"/>
                </a:cubicBezTo>
                <a:cubicBezTo>
                  <a:pt x="115781" y="207574"/>
                  <a:pt x="175577" y="259432"/>
                  <a:pt x="181927" y="291711"/>
                </a:cubicBezTo>
                <a:cubicBezTo>
                  <a:pt x="188277" y="323990"/>
                  <a:pt x="144356" y="342511"/>
                  <a:pt x="156527" y="390136"/>
                </a:cubicBezTo>
                <a:cubicBezTo>
                  <a:pt x="168698" y="437761"/>
                  <a:pt x="251248" y="553119"/>
                  <a:pt x="254952" y="577461"/>
                </a:cubicBezTo>
                <a:cubicBezTo>
                  <a:pt x="258656" y="601803"/>
                  <a:pt x="204152" y="545711"/>
                  <a:pt x="178752" y="536186"/>
                </a:cubicBezTo>
                <a:cubicBezTo>
                  <a:pt x="153352" y="526661"/>
                  <a:pt x="87735" y="508140"/>
                  <a:pt x="102552" y="520311"/>
                </a:cubicBezTo>
                <a:cubicBezTo>
                  <a:pt x="117369" y="532482"/>
                  <a:pt x="255481" y="630378"/>
                  <a:pt x="267652" y="609211"/>
                </a:cubicBezTo>
                <a:cubicBezTo>
                  <a:pt x="279823" y="588044"/>
                  <a:pt x="186690" y="470040"/>
                  <a:pt x="175577" y="393311"/>
                </a:cubicBezTo>
                <a:cubicBezTo>
                  <a:pt x="164465" y="316582"/>
                  <a:pt x="209444" y="202811"/>
                  <a:pt x="200977" y="148836"/>
                </a:cubicBezTo>
                <a:cubicBezTo>
                  <a:pt x="192510" y="94861"/>
                  <a:pt x="152823" y="93274"/>
                  <a:pt x="124777" y="69461"/>
                </a:cubicBezTo>
                <a:cubicBezTo>
                  <a:pt x="96731" y="45649"/>
                  <a:pt x="-11219" y="-19968"/>
                  <a:pt x="952" y="5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ECAD722-4DC8-B395-C835-33C82797CC19}"/>
              </a:ext>
            </a:extLst>
          </p:cNvPr>
          <p:cNvSpPr/>
          <p:nvPr/>
        </p:nvSpPr>
        <p:spPr>
          <a:xfrm>
            <a:off x="3165210" y="2355298"/>
            <a:ext cx="159064" cy="375789"/>
          </a:xfrm>
          <a:custGeom>
            <a:avLst/>
            <a:gdLst>
              <a:gd name="connsiteX0" fmla="*/ 159015 w 159064"/>
              <a:gd name="connsiteY0" fmla="*/ 64052 h 375789"/>
              <a:gd name="connsiteX1" fmla="*/ 22490 w 159064"/>
              <a:gd name="connsiteY1" fmla="*/ 51352 h 375789"/>
              <a:gd name="connsiteX2" fmla="*/ 16140 w 159064"/>
              <a:gd name="connsiteY2" fmla="*/ 133902 h 375789"/>
              <a:gd name="connsiteX3" fmla="*/ 6615 w 159064"/>
              <a:gd name="connsiteY3" fmla="*/ 200577 h 375789"/>
              <a:gd name="connsiteX4" fmla="*/ 32015 w 159064"/>
              <a:gd name="connsiteY4" fmla="*/ 375202 h 375789"/>
              <a:gd name="connsiteX5" fmla="*/ 9790 w 159064"/>
              <a:gd name="connsiteY5" fmla="*/ 248202 h 375789"/>
              <a:gd name="connsiteX6" fmla="*/ 265 w 159064"/>
              <a:gd name="connsiteY6" fmla="*/ 10077 h 375789"/>
              <a:gd name="connsiteX7" fmla="*/ 19315 w 159064"/>
              <a:gd name="connsiteY7" fmla="*/ 41827 h 375789"/>
              <a:gd name="connsiteX8" fmla="*/ 38365 w 159064"/>
              <a:gd name="connsiteY8" fmla="*/ 19602 h 375789"/>
              <a:gd name="connsiteX9" fmla="*/ 159015 w 159064"/>
              <a:gd name="connsiteY9" fmla="*/ 64052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64" h="375789">
                <a:moveTo>
                  <a:pt x="159015" y="64052"/>
                </a:moveTo>
                <a:cubicBezTo>
                  <a:pt x="156369" y="69344"/>
                  <a:pt x="46303" y="39710"/>
                  <a:pt x="22490" y="51352"/>
                </a:cubicBezTo>
                <a:cubicBezTo>
                  <a:pt x="-1323" y="62994"/>
                  <a:pt x="18786" y="109031"/>
                  <a:pt x="16140" y="133902"/>
                </a:cubicBezTo>
                <a:cubicBezTo>
                  <a:pt x="13494" y="158773"/>
                  <a:pt x="3969" y="160360"/>
                  <a:pt x="6615" y="200577"/>
                </a:cubicBezTo>
                <a:cubicBezTo>
                  <a:pt x="9261" y="240794"/>
                  <a:pt x="31486" y="367265"/>
                  <a:pt x="32015" y="375202"/>
                </a:cubicBezTo>
                <a:cubicBezTo>
                  <a:pt x="32544" y="383140"/>
                  <a:pt x="15082" y="309056"/>
                  <a:pt x="9790" y="248202"/>
                </a:cubicBezTo>
                <a:cubicBezTo>
                  <a:pt x="4498" y="187348"/>
                  <a:pt x="-1323" y="44473"/>
                  <a:pt x="265" y="10077"/>
                </a:cubicBezTo>
                <a:cubicBezTo>
                  <a:pt x="1852" y="-24319"/>
                  <a:pt x="12965" y="40239"/>
                  <a:pt x="19315" y="41827"/>
                </a:cubicBezTo>
                <a:cubicBezTo>
                  <a:pt x="25665" y="43414"/>
                  <a:pt x="19844" y="12723"/>
                  <a:pt x="38365" y="19602"/>
                </a:cubicBezTo>
                <a:cubicBezTo>
                  <a:pt x="56886" y="26481"/>
                  <a:pt x="161661" y="58760"/>
                  <a:pt x="159015" y="64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B9F1ED7-F6BD-9F3C-425C-087AE2773CF4}"/>
              </a:ext>
            </a:extLst>
          </p:cNvPr>
          <p:cNvSpPr/>
          <p:nvPr/>
        </p:nvSpPr>
        <p:spPr>
          <a:xfrm>
            <a:off x="3201977" y="2381250"/>
            <a:ext cx="173073" cy="635035"/>
          </a:xfrm>
          <a:custGeom>
            <a:avLst/>
            <a:gdLst>
              <a:gd name="connsiteX0" fmla="*/ 4773 w 173073"/>
              <a:gd name="connsiteY0" fmla="*/ 0 h 635035"/>
              <a:gd name="connsiteX1" fmla="*/ 1598 w 173073"/>
              <a:gd name="connsiteY1" fmla="*/ 266700 h 635035"/>
              <a:gd name="connsiteX2" fmla="*/ 26998 w 173073"/>
              <a:gd name="connsiteY2" fmla="*/ 250825 h 635035"/>
              <a:gd name="connsiteX3" fmla="*/ 1598 w 173073"/>
              <a:gd name="connsiteY3" fmla="*/ 390525 h 635035"/>
              <a:gd name="connsiteX4" fmla="*/ 74623 w 173073"/>
              <a:gd name="connsiteY4" fmla="*/ 520700 h 635035"/>
              <a:gd name="connsiteX5" fmla="*/ 125423 w 173073"/>
              <a:gd name="connsiteY5" fmla="*/ 523875 h 635035"/>
              <a:gd name="connsiteX6" fmla="*/ 173048 w 173073"/>
              <a:gd name="connsiteY6" fmla="*/ 542925 h 635035"/>
              <a:gd name="connsiteX7" fmla="*/ 119073 w 173073"/>
              <a:gd name="connsiteY7" fmla="*/ 635000 h 635035"/>
              <a:gd name="connsiteX8" fmla="*/ 147648 w 173073"/>
              <a:gd name="connsiteY8" fmla="*/ 552450 h 635035"/>
              <a:gd name="connsiteX9" fmla="*/ 23823 w 173073"/>
              <a:gd name="connsiteY9" fmla="*/ 441325 h 635035"/>
              <a:gd name="connsiteX10" fmla="*/ 23823 w 173073"/>
              <a:gd name="connsiteY10" fmla="*/ 304800 h 635035"/>
              <a:gd name="connsiteX11" fmla="*/ 4773 w 173073"/>
              <a:gd name="connsiteY11" fmla="*/ 0 h 63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073" h="635035">
                <a:moveTo>
                  <a:pt x="4773" y="0"/>
                </a:moveTo>
                <a:cubicBezTo>
                  <a:pt x="1333" y="112448"/>
                  <a:pt x="-2106" y="224896"/>
                  <a:pt x="1598" y="266700"/>
                </a:cubicBezTo>
                <a:cubicBezTo>
                  <a:pt x="5302" y="308504"/>
                  <a:pt x="26998" y="230188"/>
                  <a:pt x="26998" y="250825"/>
                </a:cubicBezTo>
                <a:cubicBezTo>
                  <a:pt x="26998" y="271462"/>
                  <a:pt x="-6340" y="345546"/>
                  <a:pt x="1598" y="390525"/>
                </a:cubicBezTo>
                <a:cubicBezTo>
                  <a:pt x="9536" y="435504"/>
                  <a:pt x="53986" y="498475"/>
                  <a:pt x="74623" y="520700"/>
                </a:cubicBezTo>
                <a:cubicBezTo>
                  <a:pt x="95260" y="542925"/>
                  <a:pt x="109019" y="520171"/>
                  <a:pt x="125423" y="523875"/>
                </a:cubicBezTo>
                <a:cubicBezTo>
                  <a:pt x="141827" y="527579"/>
                  <a:pt x="174106" y="524404"/>
                  <a:pt x="173048" y="542925"/>
                </a:cubicBezTo>
                <a:cubicBezTo>
                  <a:pt x="171990" y="561446"/>
                  <a:pt x="123306" y="633413"/>
                  <a:pt x="119073" y="635000"/>
                </a:cubicBezTo>
                <a:cubicBezTo>
                  <a:pt x="114840" y="636587"/>
                  <a:pt x="163523" y="584729"/>
                  <a:pt x="147648" y="552450"/>
                </a:cubicBezTo>
                <a:cubicBezTo>
                  <a:pt x="131773" y="520171"/>
                  <a:pt x="44461" y="482600"/>
                  <a:pt x="23823" y="441325"/>
                </a:cubicBezTo>
                <a:cubicBezTo>
                  <a:pt x="3185" y="400050"/>
                  <a:pt x="23823" y="304800"/>
                  <a:pt x="23823" y="304800"/>
                </a:cubicBezTo>
                <a:lnTo>
                  <a:pt x="47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7A9B5935-6DD6-485C-FF6F-35CF9528FC64}"/>
              </a:ext>
            </a:extLst>
          </p:cNvPr>
          <p:cNvSpPr/>
          <p:nvPr/>
        </p:nvSpPr>
        <p:spPr>
          <a:xfrm>
            <a:off x="3247180" y="2530616"/>
            <a:ext cx="152065" cy="357652"/>
          </a:xfrm>
          <a:custGeom>
            <a:avLst/>
            <a:gdLst>
              <a:gd name="connsiteX0" fmla="*/ 124670 w 152065"/>
              <a:gd name="connsiteY0" fmla="*/ 9384 h 357652"/>
              <a:gd name="connsiteX1" fmla="*/ 845 w 152065"/>
              <a:gd name="connsiteY1" fmla="*/ 88759 h 357652"/>
              <a:gd name="connsiteX2" fmla="*/ 67520 w 152065"/>
              <a:gd name="connsiteY2" fmla="*/ 272909 h 357652"/>
              <a:gd name="connsiteX3" fmla="*/ 13545 w 152065"/>
              <a:gd name="connsiteY3" fmla="*/ 126859 h 357652"/>
              <a:gd name="connsiteX4" fmla="*/ 137370 w 152065"/>
              <a:gd name="connsiteY4" fmla="*/ 333234 h 357652"/>
              <a:gd name="connsiteX5" fmla="*/ 137370 w 152065"/>
              <a:gd name="connsiteY5" fmla="*/ 336409 h 357652"/>
              <a:gd name="connsiteX6" fmla="*/ 26245 w 152065"/>
              <a:gd name="connsiteY6" fmla="*/ 177659 h 357652"/>
              <a:gd name="connsiteX7" fmla="*/ 26245 w 152065"/>
              <a:gd name="connsiteY7" fmla="*/ 18909 h 357652"/>
              <a:gd name="connsiteX8" fmla="*/ 124670 w 152065"/>
              <a:gd name="connsiteY8" fmla="*/ 9384 h 35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065" h="357652">
                <a:moveTo>
                  <a:pt x="124670" y="9384"/>
                </a:moveTo>
                <a:cubicBezTo>
                  <a:pt x="120437" y="21026"/>
                  <a:pt x="10370" y="44838"/>
                  <a:pt x="845" y="88759"/>
                </a:cubicBezTo>
                <a:cubicBezTo>
                  <a:pt x="-8680" y="132680"/>
                  <a:pt x="65403" y="266559"/>
                  <a:pt x="67520" y="272909"/>
                </a:cubicBezTo>
                <a:cubicBezTo>
                  <a:pt x="69637" y="279259"/>
                  <a:pt x="1903" y="116805"/>
                  <a:pt x="13545" y="126859"/>
                </a:cubicBezTo>
                <a:cubicBezTo>
                  <a:pt x="25187" y="136913"/>
                  <a:pt x="116732" y="298309"/>
                  <a:pt x="137370" y="333234"/>
                </a:cubicBezTo>
                <a:cubicBezTo>
                  <a:pt x="158008" y="368159"/>
                  <a:pt x="155891" y="362338"/>
                  <a:pt x="137370" y="336409"/>
                </a:cubicBezTo>
                <a:cubicBezTo>
                  <a:pt x="118849" y="310480"/>
                  <a:pt x="44766" y="230575"/>
                  <a:pt x="26245" y="177659"/>
                </a:cubicBezTo>
                <a:cubicBezTo>
                  <a:pt x="7724" y="124743"/>
                  <a:pt x="16720" y="44838"/>
                  <a:pt x="26245" y="18909"/>
                </a:cubicBezTo>
                <a:cubicBezTo>
                  <a:pt x="35770" y="-7020"/>
                  <a:pt x="128903" y="-2258"/>
                  <a:pt x="124670" y="9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999970EC-6022-ACBF-DB85-EB700CA5AC9C}"/>
              </a:ext>
            </a:extLst>
          </p:cNvPr>
          <p:cNvSpPr/>
          <p:nvPr/>
        </p:nvSpPr>
        <p:spPr>
          <a:xfrm>
            <a:off x="5184768" y="2356897"/>
            <a:ext cx="353069" cy="824494"/>
          </a:xfrm>
          <a:custGeom>
            <a:avLst/>
            <a:gdLst>
              <a:gd name="connsiteX0" fmla="*/ 44457 w 353069"/>
              <a:gd name="connsiteY0" fmla="*/ 52928 h 824494"/>
              <a:gd name="connsiteX1" fmla="*/ 219082 w 353069"/>
              <a:gd name="connsiteY1" fmla="*/ 14828 h 824494"/>
              <a:gd name="connsiteX2" fmla="*/ 225432 w 353069"/>
              <a:gd name="connsiteY2" fmla="*/ 11653 h 824494"/>
              <a:gd name="connsiteX3" fmla="*/ 292107 w 353069"/>
              <a:gd name="connsiteY3" fmla="*/ 46578 h 824494"/>
              <a:gd name="connsiteX4" fmla="*/ 298457 w 353069"/>
              <a:gd name="connsiteY4" fmla="*/ 5303 h 824494"/>
              <a:gd name="connsiteX5" fmla="*/ 352432 w 353069"/>
              <a:gd name="connsiteY5" fmla="*/ 189453 h 824494"/>
              <a:gd name="connsiteX6" fmla="*/ 327032 w 353069"/>
              <a:gd name="connsiteY6" fmla="*/ 224378 h 824494"/>
              <a:gd name="connsiteX7" fmla="*/ 311157 w 353069"/>
              <a:gd name="connsiteY7" fmla="*/ 548228 h 824494"/>
              <a:gd name="connsiteX8" fmla="*/ 155582 w 353069"/>
              <a:gd name="connsiteY8" fmla="*/ 675228 h 824494"/>
              <a:gd name="connsiteX9" fmla="*/ 7 w 353069"/>
              <a:gd name="connsiteY9" fmla="*/ 824453 h 824494"/>
              <a:gd name="connsiteX10" fmla="*/ 161932 w 353069"/>
              <a:gd name="connsiteY10" fmla="*/ 687928 h 824494"/>
              <a:gd name="connsiteX11" fmla="*/ 273057 w 353069"/>
              <a:gd name="connsiteY11" fmla="*/ 465678 h 824494"/>
              <a:gd name="connsiteX12" fmla="*/ 336557 w 353069"/>
              <a:gd name="connsiteY12" fmla="*/ 179928 h 824494"/>
              <a:gd name="connsiteX13" fmla="*/ 317507 w 353069"/>
              <a:gd name="connsiteY13" fmla="*/ 94203 h 824494"/>
              <a:gd name="connsiteX14" fmla="*/ 257182 w 353069"/>
              <a:gd name="connsiteY14" fmla="*/ 37053 h 824494"/>
              <a:gd name="connsiteX15" fmla="*/ 44457 w 353069"/>
              <a:gd name="connsiteY15" fmla="*/ 52928 h 82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3069" h="824494">
                <a:moveTo>
                  <a:pt x="44457" y="52928"/>
                </a:moveTo>
                <a:cubicBezTo>
                  <a:pt x="38107" y="49224"/>
                  <a:pt x="188920" y="21707"/>
                  <a:pt x="219082" y="14828"/>
                </a:cubicBezTo>
                <a:cubicBezTo>
                  <a:pt x="249244" y="7949"/>
                  <a:pt x="213261" y="6361"/>
                  <a:pt x="225432" y="11653"/>
                </a:cubicBezTo>
                <a:cubicBezTo>
                  <a:pt x="237603" y="16945"/>
                  <a:pt x="279936" y="47636"/>
                  <a:pt x="292107" y="46578"/>
                </a:cubicBezTo>
                <a:cubicBezTo>
                  <a:pt x="304278" y="45520"/>
                  <a:pt x="288403" y="-18509"/>
                  <a:pt x="298457" y="5303"/>
                </a:cubicBezTo>
                <a:cubicBezTo>
                  <a:pt x="308511" y="29115"/>
                  <a:pt x="347670" y="152941"/>
                  <a:pt x="352432" y="189453"/>
                </a:cubicBezTo>
                <a:cubicBezTo>
                  <a:pt x="357195" y="225966"/>
                  <a:pt x="333911" y="164582"/>
                  <a:pt x="327032" y="224378"/>
                </a:cubicBezTo>
                <a:cubicBezTo>
                  <a:pt x="320153" y="284174"/>
                  <a:pt x="339732" y="473086"/>
                  <a:pt x="311157" y="548228"/>
                </a:cubicBezTo>
                <a:cubicBezTo>
                  <a:pt x="282582" y="623370"/>
                  <a:pt x="207440" y="629191"/>
                  <a:pt x="155582" y="675228"/>
                </a:cubicBezTo>
                <a:cubicBezTo>
                  <a:pt x="103724" y="721266"/>
                  <a:pt x="-1051" y="822336"/>
                  <a:pt x="7" y="824453"/>
                </a:cubicBezTo>
                <a:cubicBezTo>
                  <a:pt x="1065" y="826570"/>
                  <a:pt x="116424" y="747724"/>
                  <a:pt x="161932" y="687928"/>
                </a:cubicBezTo>
                <a:cubicBezTo>
                  <a:pt x="207440" y="628132"/>
                  <a:pt x="243953" y="550345"/>
                  <a:pt x="273057" y="465678"/>
                </a:cubicBezTo>
                <a:cubicBezTo>
                  <a:pt x="302161" y="381011"/>
                  <a:pt x="329149" y="241840"/>
                  <a:pt x="336557" y="179928"/>
                </a:cubicBezTo>
                <a:cubicBezTo>
                  <a:pt x="343965" y="118016"/>
                  <a:pt x="330736" y="118015"/>
                  <a:pt x="317507" y="94203"/>
                </a:cubicBezTo>
                <a:cubicBezTo>
                  <a:pt x="304278" y="70391"/>
                  <a:pt x="298457" y="42874"/>
                  <a:pt x="257182" y="37053"/>
                </a:cubicBezTo>
                <a:cubicBezTo>
                  <a:pt x="215907" y="31232"/>
                  <a:pt x="50807" y="56632"/>
                  <a:pt x="44457" y="5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B94F209D-2B43-03C7-0F5A-28EDFDA6CA90}"/>
              </a:ext>
            </a:extLst>
          </p:cNvPr>
          <p:cNvSpPr/>
          <p:nvPr/>
        </p:nvSpPr>
        <p:spPr>
          <a:xfrm>
            <a:off x="5254743" y="2428387"/>
            <a:ext cx="191047" cy="512905"/>
          </a:xfrm>
          <a:custGeom>
            <a:avLst/>
            <a:gdLst>
              <a:gd name="connsiteX0" fmla="*/ 3057 w 191047"/>
              <a:gd name="connsiteY0" fmla="*/ 140188 h 512905"/>
              <a:gd name="connsiteX1" fmla="*/ 177682 w 191047"/>
              <a:gd name="connsiteY1" fmla="*/ 54463 h 512905"/>
              <a:gd name="connsiteX2" fmla="*/ 161807 w 191047"/>
              <a:gd name="connsiteY2" fmla="*/ 130663 h 512905"/>
              <a:gd name="connsiteX3" fmla="*/ 180857 w 191047"/>
              <a:gd name="connsiteY3" fmla="*/ 257663 h 512905"/>
              <a:gd name="connsiteX4" fmla="*/ 177682 w 191047"/>
              <a:gd name="connsiteY4" fmla="*/ 368788 h 512905"/>
              <a:gd name="connsiteX5" fmla="*/ 136407 w 191047"/>
              <a:gd name="connsiteY5" fmla="*/ 464038 h 512905"/>
              <a:gd name="connsiteX6" fmla="*/ 57032 w 191047"/>
              <a:gd name="connsiteY6" fmla="*/ 511663 h 512905"/>
              <a:gd name="connsiteX7" fmla="*/ 174507 w 191047"/>
              <a:gd name="connsiteY7" fmla="*/ 416413 h 512905"/>
              <a:gd name="connsiteX8" fmla="*/ 164982 w 191047"/>
              <a:gd name="connsiteY8" fmla="*/ 143363 h 512905"/>
              <a:gd name="connsiteX9" fmla="*/ 187207 w 191047"/>
              <a:gd name="connsiteY9" fmla="*/ 488 h 512905"/>
              <a:gd name="connsiteX10" fmla="*/ 72907 w 191047"/>
              <a:gd name="connsiteY10" fmla="*/ 98913 h 512905"/>
              <a:gd name="connsiteX11" fmla="*/ 3057 w 191047"/>
              <a:gd name="connsiteY11" fmla="*/ 140188 h 51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047" h="512905">
                <a:moveTo>
                  <a:pt x="3057" y="140188"/>
                </a:moveTo>
                <a:cubicBezTo>
                  <a:pt x="20519" y="132780"/>
                  <a:pt x="151224" y="56050"/>
                  <a:pt x="177682" y="54463"/>
                </a:cubicBezTo>
                <a:cubicBezTo>
                  <a:pt x="204140" y="52875"/>
                  <a:pt x="161278" y="96796"/>
                  <a:pt x="161807" y="130663"/>
                </a:cubicBezTo>
                <a:cubicBezTo>
                  <a:pt x="162336" y="164530"/>
                  <a:pt x="178211" y="217976"/>
                  <a:pt x="180857" y="257663"/>
                </a:cubicBezTo>
                <a:cubicBezTo>
                  <a:pt x="183503" y="297350"/>
                  <a:pt x="185090" y="334392"/>
                  <a:pt x="177682" y="368788"/>
                </a:cubicBezTo>
                <a:cubicBezTo>
                  <a:pt x="170274" y="403184"/>
                  <a:pt x="156515" y="440226"/>
                  <a:pt x="136407" y="464038"/>
                </a:cubicBezTo>
                <a:cubicBezTo>
                  <a:pt x="116299" y="487850"/>
                  <a:pt x="50682" y="519600"/>
                  <a:pt x="57032" y="511663"/>
                </a:cubicBezTo>
                <a:cubicBezTo>
                  <a:pt x="63382" y="503726"/>
                  <a:pt x="156515" y="477796"/>
                  <a:pt x="174507" y="416413"/>
                </a:cubicBezTo>
                <a:cubicBezTo>
                  <a:pt x="192499" y="355030"/>
                  <a:pt x="162865" y="212684"/>
                  <a:pt x="164982" y="143363"/>
                </a:cubicBezTo>
                <a:cubicBezTo>
                  <a:pt x="167099" y="74042"/>
                  <a:pt x="202553" y="7896"/>
                  <a:pt x="187207" y="488"/>
                </a:cubicBezTo>
                <a:cubicBezTo>
                  <a:pt x="171861" y="-6920"/>
                  <a:pt x="98307" y="71925"/>
                  <a:pt x="72907" y="98913"/>
                </a:cubicBezTo>
                <a:cubicBezTo>
                  <a:pt x="47507" y="125900"/>
                  <a:pt x="-14405" y="147596"/>
                  <a:pt x="3057" y="140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19626EBB-304C-5AB0-4257-790A4A0EAB46}"/>
              </a:ext>
            </a:extLst>
          </p:cNvPr>
          <p:cNvSpPr/>
          <p:nvPr/>
        </p:nvSpPr>
        <p:spPr>
          <a:xfrm>
            <a:off x="5242440" y="2554206"/>
            <a:ext cx="169565" cy="481511"/>
          </a:xfrm>
          <a:custGeom>
            <a:avLst/>
            <a:gdLst>
              <a:gd name="connsiteX0" fmla="*/ 155060 w 169565"/>
              <a:gd name="connsiteY0" fmla="*/ 1669 h 481511"/>
              <a:gd name="connsiteX1" fmla="*/ 40760 w 169565"/>
              <a:gd name="connsiteY1" fmla="*/ 128669 h 481511"/>
              <a:gd name="connsiteX2" fmla="*/ 148710 w 169565"/>
              <a:gd name="connsiteY2" fmla="*/ 198519 h 481511"/>
              <a:gd name="connsiteX3" fmla="*/ 136010 w 169565"/>
              <a:gd name="connsiteY3" fmla="*/ 325519 h 481511"/>
              <a:gd name="connsiteX4" fmla="*/ 101085 w 169565"/>
              <a:gd name="connsiteY4" fmla="*/ 296944 h 481511"/>
              <a:gd name="connsiteX5" fmla="*/ 24885 w 169565"/>
              <a:gd name="connsiteY5" fmla="*/ 350919 h 481511"/>
              <a:gd name="connsiteX6" fmla="*/ 62985 w 169565"/>
              <a:gd name="connsiteY6" fmla="*/ 481094 h 481511"/>
              <a:gd name="connsiteX7" fmla="*/ 2660 w 169565"/>
              <a:gd name="connsiteY7" fmla="*/ 303294 h 481511"/>
              <a:gd name="connsiteX8" fmla="*/ 167760 w 169565"/>
              <a:gd name="connsiteY8" fmla="*/ 195344 h 481511"/>
              <a:gd name="connsiteX9" fmla="*/ 88385 w 169565"/>
              <a:gd name="connsiteY9" fmla="*/ 112794 h 481511"/>
              <a:gd name="connsiteX10" fmla="*/ 53460 w 169565"/>
              <a:gd name="connsiteY10" fmla="*/ 61994 h 481511"/>
              <a:gd name="connsiteX11" fmla="*/ 155060 w 169565"/>
              <a:gd name="connsiteY11" fmla="*/ 1669 h 48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65" h="481511">
                <a:moveTo>
                  <a:pt x="155060" y="1669"/>
                </a:moveTo>
                <a:cubicBezTo>
                  <a:pt x="152943" y="12781"/>
                  <a:pt x="41818" y="95861"/>
                  <a:pt x="40760" y="128669"/>
                </a:cubicBezTo>
                <a:cubicBezTo>
                  <a:pt x="39702" y="161477"/>
                  <a:pt x="132835" y="165711"/>
                  <a:pt x="148710" y="198519"/>
                </a:cubicBezTo>
                <a:cubicBezTo>
                  <a:pt x="164585" y="231327"/>
                  <a:pt x="143947" y="309115"/>
                  <a:pt x="136010" y="325519"/>
                </a:cubicBezTo>
                <a:cubicBezTo>
                  <a:pt x="128072" y="341923"/>
                  <a:pt x="119606" y="292711"/>
                  <a:pt x="101085" y="296944"/>
                </a:cubicBezTo>
                <a:cubicBezTo>
                  <a:pt x="82564" y="301177"/>
                  <a:pt x="31235" y="320227"/>
                  <a:pt x="24885" y="350919"/>
                </a:cubicBezTo>
                <a:cubicBezTo>
                  <a:pt x="18535" y="381611"/>
                  <a:pt x="66689" y="489031"/>
                  <a:pt x="62985" y="481094"/>
                </a:cubicBezTo>
                <a:cubicBezTo>
                  <a:pt x="59281" y="473157"/>
                  <a:pt x="-14803" y="350919"/>
                  <a:pt x="2660" y="303294"/>
                </a:cubicBezTo>
                <a:cubicBezTo>
                  <a:pt x="20122" y="255669"/>
                  <a:pt x="153472" y="227094"/>
                  <a:pt x="167760" y="195344"/>
                </a:cubicBezTo>
                <a:cubicBezTo>
                  <a:pt x="182048" y="163594"/>
                  <a:pt x="107435" y="135019"/>
                  <a:pt x="88385" y="112794"/>
                </a:cubicBezTo>
                <a:cubicBezTo>
                  <a:pt x="69335" y="90569"/>
                  <a:pt x="42348" y="86336"/>
                  <a:pt x="53460" y="61994"/>
                </a:cubicBezTo>
                <a:cubicBezTo>
                  <a:pt x="64572" y="37652"/>
                  <a:pt x="157177" y="-9443"/>
                  <a:pt x="155060" y="1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FE80563E-FDCE-70F7-2D62-27E2AC0F9D4C}"/>
              </a:ext>
            </a:extLst>
          </p:cNvPr>
          <p:cNvSpPr/>
          <p:nvPr/>
        </p:nvSpPr>
        <p:spPr>
          <a:xfrm>
            <a:off x="3227523" y="1297548"/>
            <a:ext cx="642843" cy="1008761"/>
          </a:xfrm>
          <a:custGeom>
            <a:avLst/>
            <a:gdLst>
              <a:gd name="connsiteX0" fmla="*/ 641092 w 642843"/>
              <a:gd name="connsiteY0" fmla="*/ 11529 h 1008761"/>
              <a:gd name="connsiteX1" fmla="*/ 328477 w 642843"/>
              <a:gd name="connsiteY1" fmla="*/ 324144 h 1008761"/>
              <a:gd name="connsiteX2" fmla="*/ 265954 w 642843"/>
              <a:gd name="connsiteY2" fmla="*/ 476544 h 1008761"/>
              <a:gd name="connsiteX3" fmla="*/ 234692 w 642843"/>
              <a:gd name="connsiteY3" fmla="*/ 554698 h 1008761"/>
              <a:gd name="connsiteX4" fmla="*/ 293308 w 642843"/>
              <a:gd name="connsiteY4" fmla="*/ 668021 h 1008761"/>
              <a:gd name="connsiteX5" fmla="*/ 101831 w 642843"/>
              <a:gd name="connsiteY5" fmla="*/ 886852 h 1008761"/>
              <a:gd name="connsiteX6" fmla="*/ 4139 w 642843"/>
              <a:gd name="connsiteY6" fmla="*/ 1007990 h 1008761"/>
              <a:gd name="connsiteX7" fmla="*/ 234692 w 642843"/>
              <a:gd name="connsiteY7" fmla="*/ 832144 h 1008761"/>
              <a:gd name="connsiteX8" fmla="*/ 289400 w 642843"/>
              <a:gd name="connsiteY8" fmla="*/ 750083 h 1008761"/>
              <a:gd name="connsiteX9" fmla="*/ 215154 w 642843"/>
              <a:gd name="connsiteY9" fmla="*/ 468729 h 1008761"/>
              <a:gd name="connsiteX10" fmla="*/ 476969 w 642843"/>
              <a:gd name="connsiteY10" fmla="*/ 89683 h 1008761"/>
              <a:gd name="connsiteX11" fmla="*/ 457431 w 642843"/>
              <a:gd name="connsiteY11" fmla="*/ 66237 h 1008761"/>
              <a:gd name="connsiteX12" fmla="*/ 641092 w 642843"/>
              <a:gd name="connsiteY12" fmla="*/ 11529 h 100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843" h="1008761">
                <a:moveTo>
                  <a:pt x="641092" y="11529"/>
                </a:moveTo>
                <a:cubicBezTo>
                  <a:pt x="619600" y="54514"/>
                  <a:pt x="391000" y="246642"/>
                  <a:pt x="328477" y="324144"/>
                </a:cubicBezTo>
                <a:cubicBezTo>
                  <a:pt x="265954" y="401646"/>
                  <a:pt x="281585" y="438118"/>
                  <a:pt x="265954" y="476544"/>
                </a:cubicBezTo>
                <a:cubicBezTo>
                  <a:pt x="250323" y="514970"/>
                  <a:pt x="230133" y="522785"/>
                  <a:pt x="234692" y="554698"/>
                </a:cubicBezTo>
                <a:cubicBezTo>
                  <a:pt x="239251" y="586611"/>
                  <a:pt x="315452" y="612662"/>
                  <a:pt x="293308" y="668021"/>
                </a:cubicBezTo>
                <a:cubicBezTo>
                  <a:pt x="271164" y="723380"/>
                  <a:pt x="150026" y="830191"/>
                  <a:pt x="101831" y="886852"/>
                </a:cubicBezTo>
                <a:cubicBezTo>
                  <a:pt x="53636" y="943513"/>
                  <a:pt x="-18004" y="1017108"/>
                  <a:pt x="4139" y="1007990"/>
                </a:cubicBezTo>
                <a:cubicBezTo>
                  <a:pt x="26282" y="998872"/>
                  <a:pt x="187149" y="875128"/>
                  <a:pt x="234692" y="832144"/>
                </a:cubicBezTo>
                <a:cubicBezTo>
                  <a:pt x="282235" y="789160"/>
                  <a:pt x="292656" y="810652"/>
                  <a:pt x="289400" y="750083"/>
                </a:cubicBezTo>
                <a:cubicBezTo>
                  <a:pt x="286144" y="689514"/>
                  <a:pt x="183892" y="578796"/>
                  <a:pt x="215154" y="468729"/>
                </a:cubicBezTo>
                <a:cubicBezTo>
                  <a:pt x="246415" y="358662"/>
                  <a:pt x="436589" y="156765"/>
                  <a:pt x="476969" y="89683"/>
                </a:cubicBezTo>
                <a:cubicBezTo>
                  <a:pt x="517349" y="22601"/>
                  <a:pt x="435287" y="73401"/>
                  <a:pt x="457431" y="66237"/>
                </a:cubicBezTo>
                <a:cubicBezTo>
                  <a:pt x="479575" y="59073"/>
                  <a:pt x="662584" y="-31456"/>
                  <a:pt x="641092" y="11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1255BAB5-9AFB-6FEA-3DE6-C2490B4D0609}"/>
              </a:ext>
            </a:extLst>
          </p:cNvPr>
          <p:cNvSpPr/>
          <p:nvPr/>
        </p:nvSpPr>
        <p:spPr>
          <a:xfrm>
            <a:off x="3215939" y="1480318"/>
            <a:ext cx="371199" cy="782373"/>
          </a:xfrm>
          <a:custGeom>
            <a:avLst/>
            <a:gdLst>
              <a:gd name="connsiteX0" fmla="*/ 367415 w 371199"/>
              <a:gd name="connsiteY0" fmla="*/ 4605 h 782373"/>
              <a:gd name="connsiteX1" fmla="*/ 54799 w 371199"/>
              <a:gd name="connsiteY1" fmla="*/ 457897 h 782373"/>
              <a:gd name="connsiteX2" fmla="*/ 105599 w 371199"/>
              <a:gd name="connsiteY2" fmla="*/ 465713 h 782373"/>
              <a:gd name="connsiteX3" fmla="*/ 43076 w 371199"/>
              <a:gd name="connsiteY3" fmla="*/ 680636 h 782373"/>
              <a:gd name="connsiteX4" fmla="*/ 218923 w 371199"/>
              <a:gd name="connsiteY4" fmla="*/ 563405 h 782373"/>
              <a:gd name="connsiteX5" fmla="*/ 92 w 371199"/>
              <a:gd name="connsiteY5" fmla="*/ 782236 h 782373"/>
              <a:gd name="connsiteX6" fmla="*/ 250184 w 371199"/>
              <a:gd name="connsiteY6" fmla="*/ 594667 h 782373"/>
              <a:gd name="connsiteX7" fmla="*/ 187661 w 371199"/>
              <a:gd name="connsiteY7" fmla="*/ 489159 h 782373"/>
              <a:gd name="connsiteX8" fmla="*/ 199384 w 371199"/>
              <a:gd name="connsiteY8" fmla="*/ 364113 h 782373"/>
              <a:gd name="connsiteX9" fmla="*/ 121230 w 371199"/>
              <a:gd name="connsiteY9" fmla="*/ 336759 h 782373"/>
              <a:gd name="connsiteX10" fmla="*/ 316615 w 371199"/>
              <a:gd name="connsiteY10" fmla="*/ 106205 h 782373"/>
              <a:gd name="connsiteX11" fmla="*/ 70430 w 371199"/>
              <a:gd name="connsiteY11" fmla="*/ 657190 h 782373"/>
              <a:gd name="connsiteX12" fmla="*/ 218923 w 371199"/>
              <a:gd name="connsiteY12" fmla="*/ 246882 h 782373"/>
              <a:gd name="connsiteX13" fmla="*/ 367415 w 371199"/>
              <a:gd name="connsiteY13" fmla="*/ 4605 h 78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199" h="782373">
                <a:moveTo>
                  <a:pt x="367415" y="4605"/>
                </a:moveTo>
                <a:cubicBezTo>
                  <a:pt x="340061" y="39774"/>
                  <a:pt x="98435" y="381046"/>
                  <a:pt x="54799" y="457897"/>
                </a:cubicBezTo>
                <a:cubicBezTo>
                  <a:pt x="11163" y="534748"/>
                  <a:pt x="107553" y="428590"/>
                  <a:pt x="105599" y="465713"/>
                </a:cubicBezTo>
                <a:cubicBezTo>
                  <a:pt x="103645" y="502836"/>
                  <a:pt x="24189" y="664354"/>
                  <a:pt x="43076" y="680636"/>
                </a:cubicBezTo>
                <a:cubicBezTo>
                  <a:pt x="61963" y="696918"/>
                  <a:pt x="226087" y="546472"/>
                  <a:pt x="218923" y="563405"/>
                </a:cubicBezTo>
                <a:cubicBezTo>
                  <a:pt x="211759" y="580338"/>
                  <a:pt x="-5118" y="777026"/>
                  <a:pt x="92" y="782236"/>
                </a:cubicBezTo>
                <a:cubicBezTo>
                  <a:pt x="5302" y="787446"/>
                  <a:pt x="218923" y="643513"/>
                  <a:pt x="250184" y="594667"/>
                </a:cubicBezTo>
                <a:cubicBezTo>
                  <a:pt x="281445" y="545821"/>
                  <a:pt x="196128" y="527585"/>
                  <a:pt x="187661" y="489159"/>
                </a:cubicBezTo>
                <a:cubicBezTo>
                  <a:pt x="179194" y="450733"/>
                  <a:pt x="210456" y="389513"/>
                  <a:pt x="199384" y="364113"/>
                </a:cubicBezTo>
                <a:cubicBezTo>
                  <a:pt x="188312" y="338713"/>
                  <a:pt x="101691" y="379744"/>
                  <a:pt x="121230" y="336759"/>
                </a:cubicBezTo>
                <a:cubicBezTo>
                  <a:pt x="140769" y="293774"/>
                  <a:pt x="325082" y="52800"/>
                  <a:pt x="316615" y="106205"/>
                </a:cubicBezTo>
                <a:cubicBezTo>
                  <a:pt x="308148" y="159610"/>
                  <a:pt x="86712" y="633744"/>
                  <a:pt x="70430" y="657190"/>
                </a:cubicBezTo>
                <a:cubicBezTo>
                  <a:pt x="54148" y="680636"/>
                  <a:pt x="171379" y="349785"/>
                  <a:pt x="218923" y="246882"/>
                </a:cubicBezTo>
                <a:cubicBezTo>
                  <a:pt x="266467" y="143979"/>
                  <a:pt x="394769" y="-30564"/>
                  <a:pt x="367415" y="4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1A6F4F1A-AB58-F0E4-FA23-3A1A832CE446}"/>
              </a:ext>
            </a:extLst>
          </p:cNvPr>
          <p:cNvSpPr/>
          <p:nvPr/>
        </p:nvSpPr>
        <p:spPr>
          <a:xfrm>
            <a:off x="3259009" y="843905"/>
            <a:ext cx="828720" cy="1114684"/>
          </a:xfrm>
          <a:custGeom>
            <a:avLst/>
            <a:gdLst>
              <a:gd name="connsiteX0" fmla="*/ 828437 w 828720"/>
              <a:gd name="connsiteY0" fmla="*/ 157 h 1114684"/>
              <a:gd name="connsiteX1" fmla="*/ 195391 w 828720"/>
              <a:gd name="connsiteY1" fmla="*/ 113480 h 1114684"/>
              <a:gd name="connsiteX2" fmla="*/ 351699 w 828720"/>
              <a:gd name="connsiteY2" fmla="*/ 90033 h 1114684"/>
              <a:gd name="connsiteX3" fmla="*/ 425945 w 828720"/>
              <a:gd name="connsiteY3" fmla="*/ 136926 h 1114684"/>
              <a:gd name="connsiteX4" fmla="*/ 113329 w 828720"/>
              <a:gd name="connsiteY4" fmla="*/ 250249 h 1114684"/>
              <a:gd name="connsiteX5" fmla="*/ 277453 w 828720"/>
              <a:gd name="connsiteY5" fmla="*/ 215080 h 1114684"/>
              <a:gd name="connsiteX6" fmla="*/ 105514 w 828720"/>
              <a:gd name="connsiteY6" fmla="*/ 394833 h 1114684"/>
              <a:gd name="connsiteX7" fmla="*/ 191483 w 828720"/>
              <a:gd name="connsiteY7" fmla="*/ 371387 h 1114684"/>
              <a:gd name="connsiteX8" fmla="*/ 109422 w 828720"/>
              <a:gd name="connsiteY8" fmla="*/ 648833 h 1114684"/>
              <a:gd name="connsiteX9" fmla="*/ 152406 w 828720"/>
              <a:gd name="connsiteY9" fmla="*/ 570680 h 1114684"/>
              <a:gd name="connsiteX10" fmla="*/ 93791 w 828720"/>
              <a:gd name="connsiteY10" fmla="*/ 715264 h 1114684"/>
              <a:gd name="connsiteX11" fmla="*/ 144591 w 828720"/>
              <a:gd name="connsiteY11" fmla="*/ 672280 h 1114684"/>
              <a:gd name="connsiteX12" fmla="*/ 23453 w 828720"/>
              <a:gd name="connsiteY12" fmla="*/ 957541 h 1114684"/>
              <a:gd name="connsiteX13" fmla="*/ 58622 w 828720"/>
              <a:gd name="connsiteY13" fmla="*/ 938003 h 1114684"/>
              <a:gd name="connsiteX14" fmla="*/ 6 w 828720"/>
              <a:gd name="connsiteY14" fmla="*/ 1113849 h 1114684"/>
              <a:gd name="connsiteX15" fmla="*/ 54714 w 828720"/>
              <a:gd name="connsiteY15" fmla="*/ 980987 h 1114684"/>
              <a:gd name="connsiteX16" fmla="*/ 31268 w 828720"/>
              <a:gd name="connsiteY16" fmla="*/ 504249 h 1114684"/>
              <a:gd name="connsiteX17" fmla="*/ 144591 w 828720"/>
              <a:gd name="connsiteY17" fmla="*/ 168187 h 1114684"/>
              <a:gd name="connsiteX18" fmla="*/ 183668 w 828720"/>
              <a:gd name="connsiteY18" fmla="*/ 230710 h 1114684"/>
              <a:gd name="connsiteX19" fmla="*/ 316529 w 828720"/>
              <a:gd name="connsiteY19" fmla="*/ 129110 h 1114684"/>
              <a:gd name="connsiteX20" fmla="*/ 277453 w 828720"/>
              <a:gd name="connsiteY20" fmla="*/ 90033 h 1114684"/>
              <a:gd name="connsiteX21" fmla="*/ 828437 w 828720"/>
              <a:gd name="connsiteY21" fmla="*/ 157 h 111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8720" h="1114684">
                <a:moveTo>
                  <a:pt x="828437" y="157"/>
                </a:moveTo>
                <a:cubicBezTo>
                  <a:pt x="814760" y="4065"/>
                  <a:pt x="274847" y="98501"/>
                  <a:pt x="195391" y="113480"/>
                </a:cubicBezTo>
                <a:cubicBezTo>
                  <a:pt x="115935" y="128459"/>
                  <a:pt x="313273" y="86125"/>
                  <a:pt x="351699" y="90033"/>
                </a:cubicBezTo>
                <a:cubicBezTo>
                  <a:pt x="390125" y="93941"/>
                  <a:pt x="465673" y="110223"/>
                  <a:pt x="425945" y="136926"/>
                </a:cubicBezTo>
                <a:cubicBezTo>
                  <a:pt x="386217" y="163629"/>
                  <a:pt x="138078" y="237223"/>
                  <a:pt x="113329" y="250249"/>
                </a:cubicBezTo>
                <a:cubicBezTo>
                  <a:pt x="88580" y="263275"/>
                  <a:pt x="278755" y="190983"/>
                  <a:pt x="277453" y="215080"/>
                </a:cubicBezTo>
                <a:cubicBezTo>
                  <a:pt x="276151" y="239177"/>
                  <a:pt x="119842" y="368782"/>
                  <a:pt x="105514" y="394833"/>
                </a:cubicBezTo>
                <a:cubicBezTo>
                  <a:pt x="91186" y="420884"/>
                  <a:pt x="190832" y="329054"/>
                  <a:pt x="191483" y="371387"/>
                </a:cubicBezTo>
                <a:cubicBezTo>
                  <a:pt x="192134" y="413720"/>
                  <a:pt x="115935" y="615618"/>
                  <a:pt x="109422" y="648833"/>
                </a:cubicBezTo>
                <a:cubicBezTo>
                  <a:pt x="102909" y="682048"/>
                  <a:pt x="155011" y="559608"/>
                  <a:pt x="152406" y="570680"/>
                </a:cubicBezTo>
                <a:cubicBezTo>
                  <a:pt x="149801" y="581752"/>
                  <a:pt x="95093" y="698331"/>
                  <a:pt x="93791" y="715264"/>
                </a:cubicBezTo>
                <a:cubicBezTo>
                  <a:pt x="92489" y="732197"/>
                  <a:pt x="156314" y="631901"/>
                  <a:pt x="144591" y="672280"/>
                </a:cubicBezTo>
                <a:cubicBezTo>
                  <a:pt x="132868" y="712659"/>
                  <a:pt x="37781" y="913254"/>
                  <a:pt x="23453" y="957541"/>
                </a:cubicBezTo>
                <a:cubicBezTo>
                  <a:pt x="9125" y="1001828"/>
                  <a:pt x="62530" y="911952"/>
                  <a:pt x="58622" y="938003"/>
                </a:cubicBezTo>
                <a:cubicBezTo>
                  <a:pt x="54714" y="964054"/>
                  <a:pt x="657" y="1106685"/>
                  <a:pt x="6" y="1113849"/>
                </a:cubicBezTo>
                <a:cubicBezTo>
                  <a:pt x="-645" y="1121013"/>
                  <a:pt x="49504" y="1082587"/>
                  <a:pt x="54714" y="980987"/>
                </a:cubicBezTo>
                <a:cubicBezTo>
                  <a:pt x="59924" y="879387"/>
                  <a:pt x="16289" y="639716"/>
                  <a:pt x="31268" y="504249"/>
                </a:cubicBezTo>
                <a:cubicBezTo>
                  <a:pt x="46247" y="368782"/>
                  <a:pt x="119191" y="213777"/>
                  <a:pt x="144591" y="168187"/>
                </a:cubicBezTo>
                <a:cubicBezTo>
                  <a:pt x="169991" y="122597"/>
                  <a:pt x="155012" y="237223"/>
                  <a:pt x="183668" y="230710"/>
                </a:cubicBezTo>
                <a:cubicBezTo>
                  <a:pt x="212324" y="224197"/>
                  <a:pt x="300898" y="152556"/>
                  <a:pt x="316529" y="129110"/>
                </a:cubicBezTo>
                <a:cubicBezTo>
                  <a:pt x="332160" y="105664"/>
                  <a:pt x="197345" y="114130"/>
                  <a:pt x="277453" y="90033"/>
                </a:cubicBezTo>
                <a:cubicBezTo>
                  <a:pt x="357561" y="65936"/>
                  <a:pt x="842114" y="-3751"/>
                  <a:pt x="828437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C9BD3FED-48AE-7162-94DE-61C0F5482983}"/>
              </a:ext>
            </a:extLst>
          </p:cNvPr>
          <p:cNvSpPr/>
          <p:nvPr/>
        </p:nvSpPr>
        <p:spPr>
          <a:xfrm>
            <a:off x="3618293" y="730702"/>
            <a:ext cx="1598862" cy="665201"/>
          </a:xfrm>
          <a:custGeom>
            <a:avLst/>
            <a:gdLst>
              <a:gd name="connsiteX0" fmla="*/ 656722 w 1598862"/>
              <a:gd name="connsiteY0" fmla="*/ 265760 h 665201"/>
              <a:gd name="connsiteX1" fmla="*/ 168261 w 1598862"/>
              <a:gd name="connsiteY1" fmla="*/ 136806 h 665201"/>
              <a:gd name="connsiteX2" fmla="*/ 570753 w 1598862"/>
              <a:gd name="connsiteY2" fmla="*/ 93821 h 665201"/>
              <a:gd name="connsiteX3" fmla="*/ 590292 w 1598862"/>
              <a:gd name="connsiteY3" fmla="*/ 36 h 665201"/>
              <a:gd name="connsiteX4" fmla="*/ 789584 w 1598862"/>
              <a:gd name="connsiteY4" fmla="*/ 82098 h 665201"/>
              <a:gd name="connsiteX5" fmla="*/ 719245 w 1598862"/>
              <a:gd name="connsiteY5" fmla="*/ 35206 h 665201"/>
              <a:gd name="connsiteX6" fmla="*/ 1117830 w 1598862"/>
              <a:gd name="connsiteY6" fmla="*/ 136806 h 665201"/>
              <a:gd name="connsiteX7" fmla="*/ 977153 w 1598862"/>
              <a:gd name="connsiteY7" fmla="*/ 54744 h 665201"/>
              <a:gd name="connsiteX8" fmla="*/ 1321030 w 1598862"/>
              <a:gd name="connsiteY8" fmla="*/ 226683 h 665201"/>
              <a:gd name="connsiteX9" fmla="*/ 1078753 w 1598862"/>
              <a:gd name="connsiteY9" fmla="*/ 19575 h 665201"/>
              <a:gd name="connsiteX10" fmla="*/ 1078753 w 1598862"/>
              <a:gd name="connsiteY10" fmla="*/ 19575 h 665201"/>
              <a:gd name="connsiteX11" fmla="*/ 1578938 w 1598862"/>
              <a:gd name="connsiteY11" fmla="*/ 375175 h 665201"/>
              <a:gd name="connsiteX12" fmla="*/ 1348384 w 1598862"/>
              <a:gd name="connsiteY12" fmla="*/ 281390 h 665201"/>
              <a:gd name="connsiteX13" fmla="*/ 1598476 w 1598862"/>
              <a:gd name="connsiteY13" fmla="*/ 664344 h 665201"/>
              <a:gd name="connsiteX14" fmla="*/ 1278045 w 1598862"/>
              <a:gd name="connsiteY14" fmla="*/ 375175 h 665201"/>
              <a:gd name="connsiteX15" fmla="*/ 250322 w 1598862"/>
              <a:gd name="connsiteY15" fmla="*/ 46929 h 665201"/>
              <a:gd name="connsiteX16" fmla="*/ 281584 w 1598862"/>
              <a:gd name="connsiteY16" fmla="*/ 105544 h 665201"/>
              <a:gd name="connsiteX17" fmla="*/ 8045 w 1598862"/>
              <a:gd name="connsiteY17" fmla="*/ 144621 h 665201"/>
              <a:gd name="connsiteX18" fmla="*/ 656722 w 1598862"/>
              <a:gd name="connsiteY18" fmla="*/ 265760 h 6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8862" h="665201">
                <a:moveTo>
                  <a:pt x="656722" y="265760"/>
                </a:moveTo>
                <a:cubicBezTo>
                  <a:pt x="683425" y="264457"/>
                  <a:pt x="182589" y="165462"/>
                  <a:pt x="168261" y="136806"/>
                </a:cubicBezTo>
                <a:cubicBezTo>
                  <a:pt x="153933" y="108149"/>
                  <a:pt x="500414" y="116616"/>
                  <a:pt x="570753" y="93821"/>
                </a:cubicBezTo>
                <a:cubicBezTo>
                  <a:pt x="641092" y="71026"/>
                  <a:pt x="553820" y="1990"/>
                  <a:pt x="590292" y="36"/>
                </a:cubicBezTo>
                <a:cubicBezTo>
                  <a:pt x="626764" y="-1918"/>
                  <a:pt x="768092" y="76236"/>
                  <a:pt x="789584" y="82098"/>
                </a:cubicBezTo>
                <a:cubicBezTo>
                  <a:pt x="811076" y="87960"/>
                  <a:pt x="664538" y="26088"/>
                  <a:pt x="719245" y="35206"/>
                </a:cubicBezTo>
                <a:cubicBezTo>
                  <a:pt x="773952" y="44324"/>
                  <a:pt x="1074845" y="133550"/>
                  <a:pt x="1117830" y="136806"/>
                </a:cubicBezTo>
                <a:cubicBezTo>
                  <a:pt x="1160815" y="140062"/>
                  <a:pt x="943286" y="39765"/>
                  <a:pt x="977153" y="54744"/>
                </a:cubicBezTo>
                <a:cubicBezTo>
                  <a:pt x="1011020" y="69723"/>
                  <a:pt x="1304097" y="232544"/>
                  <a:pt x="1321030" y="226683"/>
                </a:cubicBezTo>
                <a:cubicBezTo>
                  <a:pt x="1337963" y="220822"/>
                  <a:pt x="1078753" y="19575"/>
                  <a:pt x="1078753" y="19575"/>
                </a:cubicBezTo>
                <a:lnTo>
                  <a:pt x="1078753" y="19575"/>
                </a:lnTo>
                <a:cubicBezTo>
                  <a:pt x="1162117" y="78842"/>
                  <a:pt x="1534000" y="331539"/>
                  <a:pt x="1578938" y="375175"/>
                </a:cubicBezTo>
                <a:cubicBezTo>
                  <a:pt x="1623876" y="418811"/>
                  <a:pt x="1345128" y="233195"/>
                  <a:pt x="1348384" y="281390"/>
                </a:cubicBezTo>
                <a:cubicBezTo>
                  <a:pt x="1351640" y="329585"/>
                  <a:pt x="1610199" y="648713"/>
                  <a:pt x="1598476" y="664344"/>
                </a:cubicBezTo>
                <a:cubicBezTo>
                  <a:pt x="1586753" y="679975"/>
                  <a:pt x="1502737" y="478077"/>
                  <a:pt x="1278045" y="375175"/>
                </a:cubicBezTo>
                <a:cubicBezTo>
                  <a:pt x="1053353" y="272273"/>
                  <a:pt x="416399" y="91867"/>
                  <a:pt x="250322" y="46929"/>
                </a:cubicBezTo>
                <a:cubicBezTo>
                  <a:pt x="84245" y="1991"/>
                  <a:pt x="321963" y="89262"/>
                  <a:pt x="281584" y="105544"/>
                </a:cubicBezTo>
                <a:cubicBezTo>
                  <a:pt x="241205" y="121826"/>
                  <a:pt x="-51873" y="117918"/>
                  <a:pt x="8045" y="144621"/>
                </a:cubicBezTo>
                <a:cubicBezTo>
                  <a:pt x="67963" y="171324"/>
                  <a:pt x="630019" y="267063"/>
                  <a:pt x="656722" y="265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9C913FF3-A9A4-592A-B2E0-8055BBDBB79F}"/>
              </a:ext>
            </a:extLst>
          </p:cNvPr>
          <p:cNvSpPr/>
          <p:nvPr/>
        </p:nvSpPr>
        <p:spPr>
          <a:xfrm>
            <a:off x="3758989" y="1180093"/>
            <a:ext cx="617898" cy="445958"/>
          </a:xfrm>
          <a:custGeom>
            <a:avLst/>
            <a:gdLst>
              <a:gd name="connsiteX0" fmla="*/ 613719 w 617898"/>
              <a:gd name="connsiteY0" fmla="*/ 7845 h 445958"/>
              <a:gd name="connsiteX1" fmla="*/ 148703 w 617898"/>
              <a:gd name="connsiteY1" fmla="*/ 289199 h 445958"/>
              <a:gd name="connsiteX2" fmla="*/ 90088 w 617898"/>
              <a:gd name="connsiteY2" fmla="*/ 441599 h 445958"/>
              <a:gd name="connsiteX3" fmla="*/ 254211 w 617898"/>
              <a:gd name="connsiteY3" fmla="*/ 125076 h 445958"/>
              <a:gd name="connsiteX4" fmla="*/ 211 w 617898"/>
              <a:gd name="connsiteY4" fmla="*/ 238399 h 445958"/>
              <a:gd name="connsiteX5" fmla="*/ 207319 w 617898"/>
              <a:gd name="connsiteY5" fmla="*/ 74276 h 445958"/>
              <a:gd name="connsiteX6" fmla="*/ 23657 w 617898"/>
              <a:gd name="connsiteY6" fmla="*/ 113353 h 445958"/>
              <a:gd name="connsiteX7" fmla="*/ 258119 w 617898"/>
              <a:gd name="connsiteY7" fmla="*/ 89907 h 445958"/>
              <a:gd name="connsiteX8" fmla="*/ 371442 w 617898"/>
              <a:gd name="connsiteY8" fmla="*/ 78184 h 445958"/>
              <a:gd name="connsiteX9" fmla="*/ 613719 w 617898"/>
              <a:gd name="connsiteY9" fmla="*/ 7845 h 4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898" h="445958">
                <a:moveTo>
                  <a:pt x="613719" y="7845"/>
                </a:moveTo>
                <a:cubicBezTo>
                  <a:pt x="576596" y="43014"/>
                  <a:pt x="235975" y="216907"/>
                  <a:pt x="148703" y="289199"/>
                </a:cubicBezTo>
                <a:cubicBezTo>
                  <a:pt x="61431" y="361491"/>
                  <a:pt x="72503" y="468953"/>
                  <a:pt x="90088" y="441599"/>
                </a:cubicBezTo>
                <a:cubicBezTo>
                  <a:pt x="107673" y="414245"/>
                  <a:pt x="269190" y="158943"/>
                  <a:pt x="254211" y="125076"/>
                </a:cubicBezTo>
                <a:cubicBezTo>
                  <a:pt x="239232" y="91209"/>
                  <a:pt x="8026" y="246866"/>
                  <a:pt x="211" y="238399"/>
                </a:cubicBezTo>
                <a:cubicBezTo>
                  <a:pt x="-7604" y="229932"/>
                  <a:pt x="203411" y="95117"/>
                  <a:pt x="207319" y="74276"/>
                </a:cubicBezTo>
                <a:cubicBezTo>
                  <a:pt x="211227" y="53435"/>
                  <a:pt x="15190" y="110748"/>
                  <a:pt x="23657" y="113353"/>
                </a:cubicBezTo>
                <a:cubicBezTo>
                  <a:pt x="32124" y="115958"/>
                  <a:pt x="258119" y="89907"/>
                  <a:pt x="258119" y="89907"/>
                </a:cubicBezTo>
                <a:cubicBezTo>
                  <a:pt x="316083" y="84046"/>
                  <a:pt x="312827" y="89907"/>
                  <a:pt x="371442" y="78184"/>
                </a:cubicBezTo>
                <a:cubicBezTo>
                  <a:pt x="430057" y="66461"/>
                  <a:pt x="650842" y="-27324"/>
                  <a:pt x="613719" y="7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75E71AD1-3EAF-E8B7-E3DB-0C6FE1070D6B}"/>
              </a:ext>
            </a:extLst>
          </p:cNvPr>
          <p:cNvSpPr/>
          <p:nvPr/>
        </p:nvSpPr>
        <p:spPr>
          <a:xfrm>
            <a:off x="4153117" y="1243552"/>
            <a:ext cx="1125908" cy="838838"/>
          </a:xfrm>
          <a:custGeom>
            <a:avLst/>
            <a:gdLst>
              <a:gd name="connsiteX0" fmla="*/ 760 w 1125908"/>
              <a:gd name="connsiteY0" fmla="*/ 30356 h 838838"/>
              <a:gd name="connsiteX1" fmla="*/ 614268 w 1125908"/>
              <a:gd name="connsiteY1" fmla="*/ 135863 h 838838"/>
              <a:gd name="connsiteX2" fmla="*/ 688514 w 1125908"/>
              <a:gd name="connsiteY2" fmla="*/ 155402 h 838838"/>
              <a:gd name="connsiteX3" fmla="*/ 692421 w 1125908"/>
              <a:gd name="connsiteY3" fmla="*/ 30356 h 838838"/>
              <a:gd name="connsiteX4" fmla="*/ 907345 w 1125908"/>
              <a:gd name="connsiteY4" fmla="*/ 245279 h 838838"/>
              <a:gd name="connsiteX5" fmla="*/ 985498 w 1125908"/>
              <a:gd name="connsiteY5" fmla="*/ 276540 h 838838"/>
              <a:gd name="connsiteX6" fmla="*/ 1118360 w 1125908"/>
              <a:gd name="connsiteY6" fmla="*/ 518817 h 838838"/>
              <a:gd name="connsiteX7" fmla="*/ 1106637 w 1125908"/>
              <a:gd name="connsiteY7" fmla="*/ 475833 h 838838"/>
              <a:gd name="connsiteX8" fmla="*/ 1083191 w 1125908"/>
              <a:gd name="connsiteY8" fmla="*/ 780633 h 838838"/>
              <a:gd name="connsiteX9" fmla="*/ 1067560 w 1125908"/>
              <a:gd name="connsiteY9" fmla="*/ 807986 h 838838"/>
              <a:gd name="connsiteX10" fmla="*/ 1059745 w 1125908"/>
              <a:gd name="connsiteY10" fmla="*/ 440663 h 838838"/>
              <a:gd name="connsiteX11" fmla="*/ 825283 w 1125908"/>
              <a:gd name="connsiteY11" fmla="*/ 112417 h 838838"/>
              <a:gd name="connsiteX12" fmla="*/ 469683 w 1125908"/>
              <a:gd name="connsiteY12" fmla="*/ 10817 h 838838"/>
              <a:gd name="connsiteX13" fmla="*/ 794021 w 1125908"/>
              <a:gd name="connsiteY13" fmla="*/ 339063 h 838838"/>
              <a:gd name="connsiteX14" fmla="*/ 766668 w 1125908"/>
              <a:gd name="connsiteY14" fmla="*/ 382048 h 838838"/>
              <a:gd name="connsiteX15" fmla="*/ 493129 w 1125908"/>
              <a:gd name="connsiteY15" fmla="*/ 120233 h 838838"/>
              <a:gd name="connsiteX16" fmla="*/ 760 w 1125908"/>
              <a:gd name="connsiteY16" fmla="*/ 30356 h 83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5908" h="838838">
                <a:moveTo>
                  <a:pt x="760" y="30356"/>
                </a:moveTo>
                <a:cubicBezTo>
                  <a:pt x="20950" y="32961"/>
                  <a:pt x="499642" y="115022"/>
                  <a:pt x="614268" y="135863"/>
                </a:cubicBezTo>
                <a:cubicBezTo>
                  <a:pt x="728894" y="156704"/>
                  <a:pt x="675489" y="172986"/>
                  <a:pt x="688514" y="155402"/>
                </a:cubicBezTo>
                <a:cubicBezTo>
                  <a:pt x="701539" y="137818"/>
                  <a:pt x="655949" y="15377"/>
                  <a:pt x="692421" y="30356"/>
                </a:cubicBezTo>
                <a:cubicBezTo>
                  <a:pt x="728893" y="45335"/>
                  <a:pt x="858499" y="204248"/>
                  <a:pt x="907345" y="245279"/>
                </a:cubicBezTo>
                <a:cubicBezTo>
                  <a:pt x="956191" y="286310"/>
                  <a:pt x="950329" y="230950"/>
                  <a:pt x="985498" y="276540"/>
                </a:cubicBezTo>
                <a:cubicBezTo>
                  <a:pt x="1020667" y="322130"/>
                  <a:pt x="1098170" y="485602"/>
                  <a:pt x="1118360" y="518817"/>
                </a:cubicBezTo>
                <a:cubicBezTo>
                  <a:pt x="1138550" y="552033"/>
                  <a:pt x="1112498" y="432197"/>
                  <a:pt x="1106637" y="475833"/>
                </a:cubicBezTo>
                <a:cubicBezTo>
                  <a:pt x="1100776" y="519469"/>
                  <a:pt x="1089704" y="725274"/>
                  <a:pt x="1083191" y="780633"/>
                </a:cubicBezTo>
                <a:cubicBezTo>
                  <a:pt x="1076678" y="835992"/>
                  <a:pt x="1071468" y="864648"/>
                  <a:pt x="1067560" y="807986"/>
                </a:cubicBezTo>
                <a:cubicBezTo>
                  <a:pt x="1063652" y="751324"/>
                  <a:pt x="1100124" y="556591"/>
                  <a:pt x="1059745" y="440663"/>
                </a:cubicBezTo>
                <a:cubicBezTo>
                  <a:pt x="1019366" y="324735"/>
                  <a:pt x="923627" y="184058"/>
                  <a:pt x="825283" y="112417"/>
                </a:cubicBezTo>
                <a:cubicBezTo>
                  <a:pt x="726939" y="40776"/>
                  <a:pt x="474893" y="-26957"/>
                  <a:pt x="469683" y="10817"/>
                </a:cubicBezTo>
                <a:cubicBezTo>
                  <a:pt x="464473" y="48591"/>
                  <a:pt x="744524" y="277191"/>
                  <a:pt x="794021" y="339063"/>
                </a:cubicBezTo>
                <a:cubicBezTo>
                  <a:pt x="843518" y="400935"/>
                  <a:pt x="816817" y="418520"/>
                  <a:pt x="766668" y="382048"/>
                </a:cubicBezTo>
                <a:cubicBezTo>
                  <a:pt x="716519" y="345576"/>
                  <a:pt x="618175" y="176243"/>
                  <a:pt x="493129" y="120233"/>
                </a:cubicBezTo>
                <a:cubicBezTo>
                  <a:pt x="368083" y="64223"/>
                  <a:pt x="-19430" y="27751"/>
                  <a:pt x="760" y="30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5650586F-61F7-74C5-5D47-9153988C90BF}"/>
              </a:ext>
            </a:extLst>
          </p:cNvPr>
          <p:cNvSpPr/>
          <p:nvPr/>
        </p:nvSpPr>
        <p:spPr>
          <a:xfrm>
            <a:off x="4681846" y="1124111"/>
            <a:ext cx="769437" cy="1147077"/>
          </a:xfrm>
          <a:custGeom>
            <a:avLst/>
            <a:gdLst>
              <a:gd name="connsiteX0" fmla="*/ 26923 w 769437"/>
              <a:gd name="connsiteY0" fmla="*/ 9120 h 1147077"/>
              <a:gd name="connsiteX1" fmla="*/ 480216 w 769437"/>
              <a:gd name="connsiteY1" fmla="*/ 32566 h 1147077"/>
              <a:gd name="connsiteX2" fmla="*/ 413785 w 769437"/>
              <a:gd name="connsiteY2" fmla="*/ 102904 h 1147077"/>
              <a:gd name="connsiteX3" fmla="*/ 585723 w 769437"/>
              <a:gd name="connsiteY3" fmla="*/ 149797 h 1147077"/>
              <a:gd name="connsiteX4" fmla="*/ 691231 w 769437"/>
              <a:gd name="connsiteY4" fmla="*/ 388166 h 1147077"/>
              <a:gd name="connsiteX5" fmla="*/ 679508 w 769437"/>
              <a:gd name="connsiteY5" fmla="*/ 399889 h 1147077"/>
              <a:gd name="connsiteX6" fmla="*/ 652154 w 769437"/>
              <a:gd name="connsiteY6" fmla="*/ 442874 h 1147077"/>
              <a:gd name="connsiteX7" fmla="*/ 710769 w 769437"/>
              <a:gd name="connsiteY7" fmla="*/ 536658 h 1147077"/>
              <a:gd name="connsiteX8" fmla="*/ 613077 w 769437"/>
              <a:gd name="connsiteY8" fmla="*/ 845366 h 1147077"/>
              <a:gd name="connsiteX9" fmla="*/ 683416 w 769437"/>
              <a:gd name="connsiteY9" fmla="*/ 868812 h 1147077"/>
              <a:gd name="connsiteX10" fmla="*/ 769385 w 769437"/>
              <a:gd name="connsiteY10" fmla="*/ 1146258 h 1147077"/>
              <a:gd name="connsiteX11" fmla="*/ 695139 w 769437"/>
              <a:gd name="connsiteY11" fmla="*/ 931335 h 1147077"/>
              <a:gd name="connsiteX12" fmla="*/ 632616 w 769437"/>
              <a:gd name="connsiteY12" fmla="*/ 333458 h 1147077"/>
              <a:gd name="connsiteX13" fmla="*/ 652154 w 769437"/>
              <a:gd name="connsiteY13" fmla="*/ 333458 h 1147077"/>
              <a:gd name="connsiteX14" fmla="*/ 323908 w 769437"/>
              <a:gd name="connsiteY14" fmla="*/ 138074 h 1147077"/>
              <a:gd name="connsiteX15" fmla="*/ 226216 w 769437"/>
              <a:gd name="connsiteY15" fmla="*/ 98997 h 1147077"/>
              <a:gd name="connsiteX16" fmla="*/ 398154 w 769437"/>
              <a:gd name="connsiteY16" fmla="*/ 79458 h 1147077"/>
              <a:gd name="connsiteX17" fmla="*/ 89446 w 769437"/>
              <a:gd name="connsiteY17" fmla="*/ 5212 h 1147077"/>
              <a:gd name="connsiteX18" fmla="*/ 26923 w 769437"/>
              <a:gd name="connsiteY18" fmla="*/ 9120 h 11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9437" h="1147077">
                <a:moveTo>
                  <a:pt x="26923" y="9120"/>
                </a:moveTo>
                <a:cubicBezTo>
                  <a:pt x="92051" y="13679"/>
                  <a:pt x="415739" y="16935"/>
                  <a:pt x="480216" y="32566"/>
                </a:cubicBezTo>
                <a:cubicBezTo>
                  <a:pt x="544693" y="48197"/>
                  <a:pt x="396201" y="83366"/>
                  <a:pt x="413785" y="102904"/>
                </a:cubicBezTo>
                <a:cubicBezTo>
                  <a:pt x="431369" y="122442"/>
                  <a:pt x="539482" y="102253"/>
                  <a:pt x="585723" y="149797"/>
                </a:cubicBezTo>
                <a:cubicBezTo>
                  <a:pt x="631964" y="197341"/>
                  <a:pt x="675600" y="346484"/>
                  <a:pt x="691231" y="388166"/>
                </a:cubicBezTo>
                <a:cubicBezTo>
                  <a:pt x="706862" y="429848"/>
                  <a:pt x="686021" y="390771"/>
                  <a:pt x="679508" y="399889"/>
                </a:cubicBezTo>
                <a:cubicBezTo>
                  <a:pt x="672995" y="409007"/>
                  <a:pt x="646944" y="420079"/>
                  <a:pt x="652154" y="442874"/>
                </a:cubicBezTo>
                <a:cubicBezTo>
                  <a:pt x="657364" y="465669"/>
                  <a:pt x="717282" y="469576"/>
                  <a:pt x="710769" y="536658"/>
                </a:cubicBezTo>
                <a:cubicBezTo>
                  <a:pt x="704256" y="603740"/>
                  <a:pt x="617636" y="790007"/>
                  <a:pt x="613077" y="845366"/>
                </a:cubicBezTo>
                <a:cubicBezTo>
                  <a:pt x="608518" y="900725"/>
                  <a:pt x="657365" y="818663"/>
                  <a:pt x="683416" y="868812"/>
                </a:cubicBezTo>
                <a:cubicBezTo>
                  <a:pt x="709467" y="918961"/>
                  <a:pt x="767431" y="1135838"/>
                  <a:pt x="769385" y="1146258"/>
                </a:cubicBezTo>
                <a:cubicBezTo>
                  <a:pt x="771339" y="1156678"/>
                  <a:pt x="717934" y="1066802"/>
                  <a:pt x="695139" y="931335"/>
                </a:cubicBezTo>
                <a:cubicBezTo>
                  <a:pt x="672344" y="795868"/>
                  <a:pt x="639780" y="433104"/>
                  <a:pt x="632616" y="333458"/>
                </a:cubicBezTo>
                <a:cubicBezTo>
                  <a:pt x="625452" y="233812"/>
                  <a:pt x="703605" y="366022"/>
                  <a:pt x="652154" y="333458"/>
                </a:cubicBezTo>
                <a:cubicBezTo>
                  <a:pt x="600703" y="300894"/>
                  <a:pt x="394898" y="177151"/>
                  <a:pt x="323908" y="138074"/>
                </a:cubicBezTo>
                <a:cubicBezTo>
                  <a:pt x="252918" y="98997"/>
                  <a:pt x="213842" y="108766"/>
                  <a:pt x="226216" y="98997"/>
                </a:cubicBezTo>
                <a:cubicBezTo>
                  <a:pt x="238590" y="89228"/>
                  <a:pt x="420949" y="95089"/>
                  <a:pt x="398154" y="79458"/>
                </a:cubicBezTo>
                <a:cubicBezTo>
                  <a:pt x="375359" y="63827"/>
                  <a:pt x="151318" y="16935"/>
                  <a:pt x="89446" y="5212"/>
                </a:cubicBezTo>
                <a:cubicBezTo>
                  <a:pt x="27574" y="-6511"/>
                  <a:pt x="-38205" y="4561"/>
                  <a:pt x="26923" y="9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F80D4E92-85A4-101F-FBA5-7BF59D7FAFAE}"/>
              </a:ext>
            </a:extLst>
          </p:cNvPr>
          <p:cNvSpPr/>
          <p:nvPr/>
        </p:nvSpPr>
        <p:spPr>
          <a:xfrm>
            <a:off x="4037946" y="1507539"/>
            <a:ext cx="264970" cy="375976"/>
          </a:xfrm>
          <a:custGeom>
            <a:avLst/>
            <a:gdLst>
              <a:gd name="connsiteX0" fmla="*/ 221439 w 264970"/>
              <a:gd name="connsiteY0" fmla="*/ 830 h 375976"/>
              <a:gd name="connsiteX1" fmla="*/ 88577 w 264970"/>
              <a:gd name="connsiteY1" fmla="*/ 317353 h 375976"/>
              <a:gd name="connsiteX2" fmla="*/ 264423 w 264970"/>
              <a:gd name="connsiteY2" fmla="*/ 375969 h 375976"/>
              <a:gd name="connsiteX3" fmla="*/ 18239 w 264970"/>
              <a:gd name="connsiteY3" fmla="*/ 321261 h 375976"/>
              <a:gd name="connsiteX4" fmla="*/ 26054 w 264970"/>
              <a:gd name="connsiteY4" fmla="*/ 293907 h 375976"/>
              <a:gd name="connsiteX5" fmla="*/ 88577 w 264970"/>
              <a:gd name="connsiteY5" fmla="*/ 207938 h 375976"/>
              <a:gd name="connsiteX6" fmla="*/ 88577 w 264970"/>
              <a:gd name="connsiteY6" fmla="*/ 223569 h 375976"/>
              <a:gd name="connsiteX7" fmla="*/ 221439 w 264970"/>
              <a:gd name="connsiteY7" fmla="*/ 830 h 37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970" h="375976">
                <a:moveTo>
                  <a:pt x="221439" y="830"/>
                </a:moveTo>
                <a:cubicBezTo>
                  <a:pt x="221439" y="16461"/>
                  <a:pt x="81413" y="254830"/>
                  <a:pt x="88577" y="317353"/>
                </a:cubicBezTo>
                <a:cubicBezTo>
                  <a:pt x="95741" y="379876"/>
                  <a:pt x="276146" y="375318"/>
                  <a:pt x="264423" y="375969"/>
                </a:cubicBezTo>
                <a:cubicBezTo>
                  <a:pt x="252700" y="376620"/>
                  <a:pt x="57967" y="334938"/>
                  <a:pt x="18239" y="321261"/>
                </a:cubicBezTo>
                <a:cubicBezTo>
                  <a:pt x="-21489" y="307584"/>
                  <a:pt x="14331" y="312794"/>
                  <a:pt x="26054" y="293907"/>
                </a:cubicBezTo>
                <a:cubicBezTo>
                  <a:pt x="37777" y="275020"/>
                  <a:pt x="78157" y="219661"/>
                  <a:pt x="88577" y="207938"/>
                </a:cubicBezTo>
                <a:cubicBezTo>
                  <a:pt x="98997" y="196215"/>
                  <a:pt x="69038" y="252226"/>
                  <a:pt x="88577" y="223569"/>
                </a:cubicBezTo>
                <a:cubicBezTo>
                  <a:pt x="108115" y="194913"/>
                  <a:pt x="221439" y="-14801"/>
                  <a:pt x="221439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3DF33701-8D03-0645-0CE9-51F62938C2C5}"/>
              </a:ext>
            </a:extLst>
          </p:cNvPr>
          <p:cNvSpPr/>
          <p:nvPr/>
        </p:nvSpPr>
        <p:spPr>
          <a:xfrm>
            <a:off x="4517240" y="1470152"/>
            <a:ext cx="125280" cy="581435"/>
          </a:xfrm>
          <a:custGeom>
            <a:avLst/>
            <a:gdLst>
              <a:gd name="connsiteX0" fmla="*/ 31314 w 125280"/>
              <a:gd name="connsiteY0" fmla="*/ 10863 h 581435"/>
              <a:gd name="connsiteX1" fmla="*/ 66483 w 125280"/>
              <a:gd name="connsiteY1" fmla="*/ 57756 h 581435"/>
              <a:gd name="connsiteX2" fmla="*/ 54760 w 125280"/>
              <a:gd name="connsiteY2" fmla="*/ 397725 h 581435"/>
              <a:gd name="connsiteX3" fmla="*/ 54760 w 125280"/>
              <a:gd name="connsiteY3" fmla="*/ 487602 h 581435"/>
              <a:gd name="connsiteX4" fmla="*/ 27406 w 125280"/>
              <a:gd name="connsiteY4" fmla="*/ 514956 h 581435"/>
              <a:gd name="connsiteX5" fmla="*/ 35222 w 125280"/>
              <a:gd name="connsiteY5" fmla="*/ 581386 h 581435"/>
              <a:gd name="connsiteX6" fmla="*/ 52 w 125280"/>
              <a:gd name="connsiteY6" fmla="*/ 522771 h 581435"/>
              <a:gd name="connsiteX7" fmla="*/ 27406 w 125280"/>
              <a:gd name="connsiteY7" fmla="*/ 370371 h 581435"/>
              <a:gd name="connsiteX8" fmla="*/ 31314 w 125280"/>
              <a:gd name="connsiteY8" fmla="*/ 178894 h 581435"/>
              <a:gd name="connsiteX9" fmla="*/ 125098 w 125280"/>
              <a:gd name="connsiteY9" fmla="*/ 428986 h 581435"/>
              <a:gd name="connsiteX10" fmla="*/ 54760 w 125280"/>
              <a:gd name="connsiteY10" fmla="*/ 174986 h 581435"/>
              <a:gd name="connsiteX11" fmla="*/ 31314 w 125280"/>
              <a:gd name="connsiteY11" fmla="*/ 10863 h 5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280" h="581435">
                <a:moveTo>
                  <a:pt x="31314" y="10863"/>
                </a:moveTo>
                <a:cubicBezTo>
                  <a:pt x="33268" y="-8675"/>
                  <a:pt x="62575" y="-6721"/>
                  <a:pt x="66483" y="57756"/>
                </a:cubicBezTo>
                <a:cubicBezTo>
                  <a:pt x="70391" y="122233"/>
                  <a:pt x="56714" y="326084"/>
                  <a:pt x="54760" y="397725"/>
                </a:cubicBezTo>
                <a:cubicBezTo>
                  <a:pt x="52806" y="469366"/>
                  <a:pt x="59319" y="468063"/>
                  <a:pt x="54760" y="487602"/>
                </a:cubicBezTo>
                <a:cubicBezTo>
                  <a:pt x="50201" y="507141"/>
                  <a:pt x="30662" y="499325"/>
                  <a:pt x="27406" y="514956"/>
                </a:cubicBezTo>
                <a:cubicBezTo>
                  <a:pt x="24150" y="530587"/>
                  <a:pt x="39781" y="580084"/>
                  <a:pt x="35222" y="581386"/>
                </a:cubicBezTo>
                <a:cubicBezTo>
                  <a:pt x="30663" y="582689"/>
                  <a:pt x="1355" y="557940"/>
                  <a:pt x="52" y="522771"/>
                </a:cubicBezTo>
                <a:cubicBezTo>
                  <a:pt x="-1251" y="487602"/>
                  <a:pt x="22196" y="427684"/>
                  <a:pt x="27406" y="370371"/>
                </a:cubicBezTo>
                <a:cubicBezTo>
                  <a:pt x="32616" y="313058"/>
                  <a:pt x="15032" y="169125"/>
                  <a:pt x="31314" y="178894"/>
                </a:cubicBezTo>
                <a:cubicBezTo>
                  <a:pt x="47596" y="188663"/>
                  <a:pt x="121190" y="429637"/>
                  <a:pt x="125098" y="428986"/>
                </a:cubicBezTo>
                <a:cubicBezTo>
                  <a:pt x="129006" y="428335"/>
                  <a:pt x="69088" y="245324"/>
                  <a:pt x="54760" y="174986"/>
                </a:cubicBezTo>
                <a:cubicBezTo>
                  <a:pt x="40432" y="104648"/>
                  <a:pt x="29360" y="30401"/>
                  <a:pt x="31314" y="10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39C400AC-92DC-62DF-8180-66F24B580844}"/>
              </a:ext>
            </a:extLst>
          </p:cNvPr>
          <p:cNvSpPr/>
          <p:nvPr/>
        </p:nvSpPr>
        <p:spPr>
          <a:xfrm>
            <a:off x="4299430" y="1715101"/>
            <a:ext cx="139734" cy="336476"/>
          </a:xfrm>
          <a:custGeom>
            <a:avLst/>
            <a:gdLst>
              <a:gd name="connsiteX0" fmla="*/ 139708 w 139734"/>
              <a:gd name="connsiteY0" fmla="*/ 376 h 336476"/>
              <a:gd name="connsiteX1" fmla="*/ 22478 w 139734"/>
              <a:gd name="connsiteY1" fmla="*/ 219207 h 336476"/>
              <a:gd name="connsiteX2" fmla="*/ 57647 w 139734"/>
              <a:gd name="connsiteY2" fmla="*/ 336437 h 336476"/>
              <a:gd name="connsiteX3" fmla="*/ 18570 w 139734"/>
              <a:gd name="connsiteY3" fmla="*/ 230930 h 336476"/>
              <a:gd name="connsiteX4" fmla="*/ 6847 w 139734"/>
              <a:gd name="connsiteY4" fmla="*/ 113699 h 336476"/>
              <a:gd name="connsiteX5" fmla="*/ 10755 w 139734"/>
              <a:gd name="connsiteY5" fmla="*/ 164499 h 336476"/>
              <a:gd name="connsiteX6" fmla="*/ 139708 w 139734"/>
              <a:gd name="connsiteY6" fmla="*/ 376 h 3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34" h="336476">
                <a:moveTo>
                  <a:pt x="139708" y="376"/>
                </a:moveTo>
                <a:cubicBezTo>
                  <a:pt x="141662" y="9494"/>
                  <a:pt x="36155" y="163197"/>
                  <a:pt x="22478" y="219207"/>
                </a:cubicBezTo>
                <a:cubicBezTo>
                  <a:pt x="8801" y="275217"/>
                  <a:pt x="58298" y="334483"/>
                  <a:pt x="57647" y="336437"/>
                </a:cubicBezTo>
                <a:cubicBezTo>
                  <a:pt x="56996" y="338391"/>
                  <a:pt x="27037" y="268053"/>
                  <a:pt x="18570" y="230930"/>
                </a:cubicBezTo>
                <a:cubicBezTo>
                  <a:pt x="10103" y="193807"/>
                  <a:pt x="8149" y="124771"/>
                  <a:pt x="6847" y="113699"/>
                </a:cubicBezTo>
                <a:cubicBezTo>
                  <a:pt x="5545" y="102627"/>
                  <a:pt x="-10086" y="178176"/>
                  <a:pt x="10755" y="164499"/>
                </a:cubicBezTo>
                <a:cubicBezTo>
                  <a:pt x="31596" y="150822"/>
                  <a:pt x="137754" y="-8742"/>
                  <a:pt x="139708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1D7CDA1D-EAD8-C2B0-AF2D-E7B08C07E899}"/>
              </a:ext>
            </a:extLst>
          </p:cNvPr>
          <p:cNvSpPr/>
          <p:nvPr/>
        </p:nvSpPr>
        <p:spPr>
          <a:xfrm>
            <a:off x="3558247" y="1539548"/>
            <a:ext cx="208834" cy="514741"/>
          </a:xfrm>
          <a:custGeom>
            <a:avLst/>
            <a:gdLst>
              <a:gd name="connsiteX0" fmla="*/ 208768 w 208834"/>
              <a:gd name="connsiteY0" fmla="*/ 83 h 514741"/>
              <a:gd name="connsiteX1" fmla="*/ 83722 w 208834"/>
              <a:gd name="connsiteY1" fmla="*/ 254083 h 514741"/>
              <a:gd name="connsiteX2" fmla="*/ 138430 w 208834"/>
              <a:gd name="connsiteY2" fmla="*/ 375221 h 514741"/>
              <a:gd name="connsiteX3" fmla="*/ 138430 w 208834"/>
              <a:gd name="connsiteY3" fmla="*/ 465098 h 514741"/>
              <a:gd name="connsiteX4" fmla="*/ 142338 w 208834"/>
              <a:gd name="connsiteY4" fmla="*/ 508083 h 514741"/>
              <a:gd name="connsiteX5" fmla="*/ 29015 w 208834"/>
              <a:gd name="connsiteY5" fmla="*/ 324421 h 514741"/>
              <a:gd name="connsiteX6" fmla="*/ 1661 w 208834"/>
              <a:gd name="connsiteY6" fmla="*/ 297067 h 514741"/>
              <a:gd name="connsiteX7" fmla="*/ 64184 w 208834"/>
              <a:gd name="connsiteY7" fmla="*/ 226729 h 514741"/>
              <a:gd name="connsiteX8" fmla="*/ 208768 w 208834"/>
              <a:gd name="connsiteY8" fmla="*/ 83 h 51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34" h="514741">
                <a:moveTo>
                  <a:pt x="208768" y="83"/>
                </a:moveTo>
                <a:cubicBezTo>
                  <a:pt x="212024" y="4642"/>
                  <a:pt x="95445" y="191560"/>
                  <a:pt x="83722" y="254083"/>
                </a:cubicBezTo>
                <a:cubicBezTo>
                  <a:pt x="71999" y="316606"/>
                  <a:pt x="129312" y="340052"/>
                  <a:pt x="138430" y="375221"/>
                </a:cubicBezTo>
                <a:cubicBezTo>
                  <a:pt x="147548" y="410390"/>
                  <a:pt x="137779" y="442954"/>
                  <a:pt x="138430" y="465098"/>
                </a:cubicBezTo>
                <a:cubicBezTo>
                  <a:pt x="139081" y="487242"/>
                  <a:pt x="160574" y="531529"/>
                  <a:pt x="142338" y="508083"/>
                </a:cubicBezTo>
                <a:cubicBezTo>
                  <a:pt x="124102" y="484637"/>
                  <a:pt x="52461" y="359590"/>
                  <a:pt x="29015" y="324421"/>
                </a:cubicBezTo>
                <a:cubicBezTo>
                  <a:pt x="5569" y="289252"/>
                  <a:pt x="-4200" y="313349"/>
                  <a:pt x="1661" y="297067"/>
                </a:cubicBezTo>
                <a:cubicBezTo>
                  <a:pt x="7522" y="280785"/>
                  <a:pt x="35528" y="274924"/>
                  <a:pt x="64184" y="226729"/>
                </a:cubicBezTo>
                <a:cubicBezTo>
                  <a:pt x="92840" y="178534"/>
                  <a:pt x="205512" y="-4476"/>
                  <a:pt x="20876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679AFDB9-7469-DCE5-860E-FC2E3686CF67}"/>
              </a:ext>
            </a:extLst>
          </p:cNvPr>
          <p:cNvSpPr/>
          <p:nvPr/>
        </p:nvSpPr>
        <p:spPr>
          <a:xfrm>
            <a:off x="4642330" y="1680169"/>
            <a:ext cx="402621" cy="270486"/>
          </a:xfrm>
          <a:custGeom>
            <a:avLst/>
            <a:gdLst>
              <a:gd name="connsiteX0" fmla="*/ 8 w 402621"/>
              <a:gd name="connsiteY0" fmla="*/ 139 h 270486"/>
              <a:gd name="connsiteX1" fmla="*/ 207116 w 402621"/>
              <a:gd name="connsiteY1" fmla="*/ 211154 h 270486"/>
              <a:gd name="connsiteX2" fmla="*/ 281362 w 402621"/>
              <a:gd name="connsiteY2" fmla="*/ 215062 h 270486"/>
              <a:gd name="connsiteX3" fmla="*/ 402501 w 402621"/>
              <a:gd name="connsiteY3" fmla="*/ 269769 h 270486"/>
              <a:gd name="connsiteX4" fmla="*/ 257916 w 402621"/>
              <a:gd name="connsiteY4" fmla="*/ 246323 h 270486"/>
              <a:gd name="connsiteX5" fmla="*/ 199301 w 402621"/>
              <a:gd name="connsiteY5" fmla="*/ 246323 h 270486"/>
              <a:gd name="connsiteX6" fmla="*/ 8 w 402621"/>
              <a:gd name="connsiteY6" fmla="*/ 139 h 2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621" h="270486">
                <a:moveTo>
                  <a:pt x="8" y="139"/>
                </a:moveTo>
                <a:cubicBezTo>
                  <a:pt x="1310" y="-5722"/>
                  <a:pt x="160224" y="175333"/>
                  <a:pt x="207116" y="211154"/>
                </a:cubicBezTo>
                <a:cubicBezTo>
                  <a:pt x="254008" y="246975"/>
                  <a:pt x="248798" y="205293"/>
                  <a:pt x="281362" y="215062"/>
                </a:cubicBezTo>
                <a:cubicBezTo>
                  <a:pt x="313926" y="224831"/>
                  <a:pt x="406409" y="264559"/>
                  <a:pt x="402501" y="269769"/>
                </a:cubicBezTo>
                <a:cubicBezTo>
                  <a:pt x="398593" y="274979"/>
                  <a:pt x="291783" y="250231"/>
                  <a:pt x="257916" y="246323"/>
                </a:cubicBezTo>
                <a:cubicBezTo>
                  <a:pt x="224049" y="242415"/>
                  <a:pt x="242286" y="281492"/>
                  <a:pt x="199301" y="246323"/>
                </a:cubicBezTo>
                <a:cubicBezTo>
                  <a:pt x="156316" y="211154"/>
                  <a:pt x="-1294" y="6000"/>
                  <a:pt x="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CEFD795C-6A99-7048-7784-8D7F57F7DD52}"/>
              </a:ext>
            </a:extLst>
          </p:cNvPr>
          <p:cNvSpPr/>
          <p:nvPr/>
        </p:nvSpPr>
        <p:spPr>
          <a:xfrm>
            <a:off x="4651679" y="1581962"/>
            <a:ext cx="436234" cy="352367"/>
          </a:xfrm>
          <a:custGeom>
            <a:avLst/>
            <a:gdLst>
              <a:gd name="connsiteX0" fmla="*/ 2383 w 436234"/>
              <a:gd name="connsiteY0" fmla="*/ 653 h 352367"/>
              <a:gd name="connsiteX1" fmla="*/ 111798 w 436234"/>
              <a:gd name="connsiteY1" fmla="*/ 47546 h 352367"/>
              <a:gd name="connsiteX2" fmla="*/ 311090 w 436234"/>
              <a:gd name="connsiteY2" fmla="*/ 137423 h 352367"/>
              <a:gd name="connsiteX3" fmla="*/ 303275 w 436234"/>
              <a:gd name="connsiteY3" fmla="*/ 184315 h 352367"/>
              <a:gd name="connsiteX4" fmla="*/ 436136 w 436234"/>
              <a:gd name="connsiteY4" fmla="*/ 352346 h 352367"/>
              <a:gd name="connsiteX5" fmla="*/ 326721 w 436234"/>
              <a:gd name="connsiteY5" fmla="*/ 172592 h 352367"/>
              <a:gd name="connsiteX6" fmla="*/ 338444 w 436234"/>
              <a:gd name="connsiteY6" fmla="*/ 192130 h 352367"/>
              <a:gd name="connsiteX7" fmla="*/ 240752 w 436234"/>
              <a:gd name="connsiteY7" fmla="*/ 90530 h 352367"/>
              <a:gd name="connsiteX8" fmla="*/ 2383 w 436234"/>
              <a:gd name="connsiteY8" fmla="*/ 653 h 35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234" h="352367">
                <a:moveTo>
                  <a:pt x="2383" y="653"/>
                </a:moveTo>
                <a:cubicBezTo>
                  <a:pt x="-19109" y="-6511"/>
                  <a:pt x="111798" y="47546"/>
                  <a:pt x="111798" y="47546"/>
                </a:cubicBezTo>
                <a:cubicBezTo>
                  <a:pt x="163249" y="70341"/>
                  <a:pt x="279177" y="114628"/>
                  <a:pt x="311090" y="137423"/>
                </a:cubicBezTo>
                <a:cubicBezTo>
                  <a:pt x="343003" y="160218"/>
                  <a:pt x="282434" y="148495"/>
                  <a:pt x="303275" y="184315"/>
                </a:cubicBezTo>
                <a:cubicBezTo>
                  <a:pt x="324116" y="220135"/>
                  <a:pt x="432228" y="354300"/>
                  <a:pt x="436136" y="352346"/>
                </a:cubicBezTo>
                <a:cubicBezTo>
                  <a:pt x="440044" y="350392"/>
                  <a:pt x="326721" y="172592"/>
                  <a:pt x="326721" y="172592"/>
                </a:cubicBezTo>
                <a:cubicBezTo>
                  <a:pt x="310439" y="145889"/>
                  <a:pt x="352772" y="205807"/>
                  <a:pt x="338444" y="192130"/>
                </a:cubicBezTo>
                <a:cubicBezTo>
                  <a:pt x="324116" y="178453"/>
                  <a:pt x="296762" y="120489"/>
                  <a:pt x="240752" y="90530"/>
                </a:cubicBezTo>
                <a:cubicBezTo>
                  <a:pt x="184742" y="60571"/>
                  <a:pt x="23875" y="7817"/>
                  <a:pt x="2383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8444F9A6-32F0-C302-98F2-75BCA851BC50}"/>
              </a:ext>
            </a:extLst>
          </p:cNvPr>
          <p:cNvSpPr/>
          <p:nvPr/>
        </p:nvSpPr>
        <p:spPr>
          <a:xfrm>
            <a:off x="3631122" y="2625500"/>
            <a:ext cx="140591" cy="513506"/>
          </a:xfrm>
          <a:custGeom>
            <a:avLst/>
            <a:gdLst>
              <a:gd name="connsiteX0" fmla="*/ 124170 w 140591"/>
              <a:gd name="connsiteY0" fmla="*/ 469 h 513506"/>
              <a:gd name="connsiteX1" fmla="*/ 49924 w 140591"/>
              <a:gd name="connsiteY1" fmla="*/ 160685 h 513506"/>
              <a:gd name="connsiteX2" fmla="*/ 139801 w 140591"/>
              <a:gd name="connsiteY2" fmla="*/ 313085 h 513506"/>
              <a:gd name="connsiteX3" fmla="*/ 92909 w 140591"/>
              <a:gd name="connsiteY3" fmla="*/ 262285 h 513506"/>
              <a:gd name="connsiteX4" fmla="*/ 77278 w 140591"/>
              <a:gd name="connsiteY4" fmla="*/ 512377 h 513506"/>
              <a:gd name="connsiteX5" fmla="*/ 81186 w 140591"/>
              <a:gd name="connsiteY5" fmla="*/ 348254 h 513506"/>
              <a:gd name="connsiteX6" fmla="*/ 42109 w 140591"/>
              <a:gd name="connsiteY6" fmla="*/ 195854 h 513506"/>
              <a:gd name="connsiteX7" fmla="*/ 3032 w 140591"/>
              <a:gd name="connsiteY7" fmla="*/ 113792 h 513506"/>
              <a:gd name="connsiteX8" fmla="*/ 124170 w 140591"/>
              <a:gd name="connsiteY8" fmla="*/ 469 h 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91" h="513506">
                <a:moveTo>
                  <a:pt x="124170" y="469"/>
                </a:moveTo>
                <a:cubicBezTo>
                  <a:pt x="131985" y="8284"/>
                  <a:pt x="47319" y="108582"/>
                  <a:pt x="49924" y="160685"/>
                </a:cubicBezTo>
                <a:cubicBezTo>
                  <a:pt x="52529" y="212788"/>
                  <a:pt x="132637" y="296152"/>
                  <a:pt x="139801" y="313085"/>
                </a:cubicBezTo>
                <a:cubicBezTo>
                  <a:pt x="146965" y="330018"/>
                  <a:pt x="103329" y="229070"/>
                  <a:pt x="92909" y="262285"/>
                </a:cubicBezTo>
                <a:cubicBezTo>
                  <a:pt x="82489" y="295500"/>
                  <a:pt x="79232" y="498049"/>
                  <a:pt x="77278" y="512377"/>
                </a:cubicBezTo>
                <a:cubicBezTo>
                  <a:pt x="75324" y="526705"/>
                  <a:pt x="87048" y="401008"/>
                  <a:pt x="81186" y="348254"/>
                </a:cubicBezTo>
                <a:cubicBezTo>
                  <a:pt x="75324" y="295500"/>
                  <a:pt x="55135" y="234931"/>
                  <a:pt x="42109" y="195854"/>
                </a:cubicBezTo>
                <a:cubicBezTo>
                  <a:pt x="29083" y="156777"/>
                  <a:pt x="-11296" y="143100"/>
                  <a:pt x="3032" y="113792"/>
                </a:cubicBezTo>
                <a:cubicBezTo>
                  <a:pt x="17360" y="84484"/>
                  <a:pt x="116355" y="-7346"/>
                  <a:pt x="124170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C7E788EA-F2D8-4534-9214-9846938FEAA3}"/>
              </a:ext>
            </a:extLst>
          </p:cNvPr>
          <p:cNvSpPr/>
          <p:nvPr/>
        </p:nvSpPr>
        <p:spPr>
          <a:xfrm>
            <a:off x="4966651" y="2606431"/>
            <a:ext cx="168272" cy="435393"/>
          </a:xfrm>
          <a:custGeom>
            <a:avLst/>
            <a:gdLst>
              <a:gd name="connsiteX0" fmla="*/ 26 w 168272"/>
              <a:gd name="connsiteY0" fmla="*/ 0 h 435393"/>
              <a:gd name="connsiteX1" fmla="*/ 74272 w 168272"/>
              <a:gd name="connsiteY1" fmla="*/ 242277 h 435393"/>
              <a:gd name="connsiteX2" fmla="*/ 97718 w 168272"/>
              <a:gd name="connsiteY2" fmla="*/ 382954 h 435393"/>
              <a:gd name="connsiteX3" fmla="*/ 121164 w 168272"/>
              <a:gd name="connsiteY3" fmla="*/ 402492 h 435393"/>
              <a:gd name="connsiteX4" fmla="*/ 128980 w 168272"/>
              <a:gd name="connsiteY4" fmla="*/ 425938 h 435393"/>
              <a:gd name="connsiteX5" fmla="*/ 168057 w 168272"/>
              <a:gd name="connsiteY5" fmla="*/ 230554 h 435393"/>
              <a:gd name="connsiteX6" fmla="*/ 109441 w 168272"/>
              <a:gd name="connsiteY6" fmla="*/ 363415 h 435393"/>
              <a:gd name="connsiteX7" fmla="*/ 66457 w 168272"/>
              <a:gd name="connsiteY7" fmla="*/ 242277 h 435393"/>
              <a:gd name="connsiteX8" fmla="*/ 26 w 168272"/>
              <a:gd name="connsiteY8" fmla="*/ 0 h 43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72" h="435393">
                <a:moveTo>
                  <a:pt x="26" y="0"/>
                </a:moveTo>
                <a:cubicBezTo>
                  <a:pt x="1328" y="0"/>
                  <a:pt x="57990" y="178451"/>
                  <a:pt x="74272" y="242277"/>
                </a:cubicBezTo>
                <a:cubicBezTo>
                  <a:pt x="90554" y="306103"/>
                  <a:pt x="89903" y="356252"/>
                  <a:pt x="97718" y="382954"/>
                </a:cubicBezTo>
                <a:cubicBezTo>
                  <a:pt x="105533" y="409656"/>
                  <a:pt x="115954" y="395328"/>
                  <a:pt x="121164" y="402492"/>
                </a:cubicBezTo>
                <a:cubicBezTo>
                  <a:pt x="126374" y="409656"/>
                  <a:pt x="121165" y="454594"/>
                  <a:pt x="128980" y="425938"/>
                </a:cubicBezTo>
                <a:cubicBezTo>
                  <a:pt x="136795" y="397282"/>
                  <a:pt x="171313" y="240974"/>
                  <a:pt x="168057" y="230554"/>
                </a:cubicBezTo>
                <a:cubicBezTo>
                  <a:pt x="164801" y="220134"/>
                  <a:pt x="126374" y="361461"/>
                  <a:pt x="109441" y="363415"/>
                </a:cubicBezTo>
                <a:cubicBezTo>
                  <a:pt x="92508" y="365369"/>
                  <a:pt x="87949" y="301544"/>
                  <a:pt x="66457" y="242277"/>
                </a:cubicBezTo>
                <a:cubicBezTo>
                  <a:pt x="44965" y="183010"/>
                  <a:pt x="-1276" y="0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95086BB-52EF-5B69-0E8B-35FCFA895F47}"/>
              </a:ext>
            </a:extLst>
          </p:cNvPr>
          <p:cNvSpPr/>
          <p:nvPr/>
        </p:nvSpPr>
        <p:spPr>
          <a:xfrm>
            <a:off x="3884065" y="2538953"/>
            <a:ext cx="436979" cy="127222"/>
          </a:xfrm>
          <a:custGeom>
            <a:avLst/>
            <a:gdLst>
              <a:gd name="connsiteX0" fmla="*/ 181 w 436979"/>
              <a:gd name="connsiteY0" fmla="*/ 122185 h 127222"/>
              <a:gd name="connsiteX1" fmla="*/ 86150 w 436979"/>
              <a:gd name="connsiteY1" fmla="*/ 126093 h 127222"/>
              <a:gd name="connsiteX2" fmla="*/ 289350 w 436979"/>
              <a:gd name="connsiteY2" fmla="*/ 102647 h 127222"/>
              <a:gd name="connsiteX3" fmla="*/ 172120 w 436979"/>
              <a:gd name="connsiteY3" fmla="*/ 114370 h 127222"/>
              <a:gd name="connsiteX4" fmla="*/ 379227 w 436979"/>
              <a:gd name="connsiteY4" fmla="*/ 44032 h 127222"/>
              <a:gd name="connsiteX5" fmla="*/ 430027 w 436979"/>
              <a:gd name="connsiteY5" fmla="*/ 1047 h 127222"/>
              <a:gd name="connsiteX6" fmla="*/ 254181 w 436979"/>
              <a:gd name="connsiteY6" fmla="*/ 87016 h 127222"/>
              <a:gd name="connsiteX7" fmla="*/ 105689 w 436979"/>
              <a:gd name="connsiteY7" fmla="*/ 110462 h 127222"/>
              <a:gd name="connsiteX8" fmla="*/ 181 w 436979"/>
              <a:gd name="connsiteY8" fmla="*/ 122185 h 12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979" h="127222">
                <a:moveTo>
                  <a:pt x="181" y="122185"/>
                </a:moveTo>
                <a:cubicBezTo>
                  <a:pt x="-3076" y="124790"/>
                  <a:pt x="37955" y="129349"/>
                  <a:pt x="86150" y="126093"/>
                </a:cubicBezTo>
                <a:cubicBezTo>
                  <a:pt x="134345" y="122837"/>
                  <a:pt x="275022" y="104601"/>
                  <a:pt x="289350" y="102647"/>
                </a:cubicBezTo>
                <a:cubicBezTo>
                  <a:pt x="303678" y="100693"/>
                  <a:pt x="157141" y="124139"/>
                  <a:pt x="172120" y="114370"/>
                </a:cubicBezTo>
                <a:cubicBezTo>
                  <a:pt x="187100" y="104601"/>
                  <a:pt x="336243" y="62919"/>
                  <a:pt x="379227" y="44032"/>
                </a:cubicBezTo>
                <a:cubicBezTo>
                  <a:pt x="422211" y="25145"/>
                  <a:pt x="450868" y="-6117"/>
                  <a:pt x="430027" y="1047"/>
                </a:cubicBezTo>
                <a:cubicBezTo>
                  <a:pt x="409186" y="8211"/>
                  <a:pt x="308237" y="68780"/>
                  <a:pt x="254181" y="87016"/>
                </a:cubicBezTo>
                <a:cubicBezTo>
                  <a:pt x="200125" y="105252"/>
                  <a:pt x="153233" y="100693"/>
                  <a:pt x="105689" y="110462"/>
                </a:cubicBezTo>
                <a:cubicBezTo>
                  <a:pt x="58145" y="120231"/>
                  <a:pt x="3438" y="119580"/>
                  <a:pt x="181" y="122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5EC773AE-878B-D592-13BE-3AF92C071D6E}"/>
              </a:ext>
            </a:extLst>
          </p:cNvPr>
          <p:cNvSpPr/>
          <p:nvPr/>
        </p:nvSpPr>
        <p:spPr>
          <a:xfrm>
            <a:off x="3940259" y="3027285"/>
            <a:ext cx="567495" cy="788010"/>
          </a:xfrm>
          <a:custGeom>
            <a:avLst/>
            <a:gdLst>
              <a:gd name="connsiteX0" fmla="*/ 122290 w 567495"/>
              <a:gd name="connsiteY0" fmla="*/ 32 h 788010"/>
              <a:gd name="connsiteX1" fmla="*/ 76570 w 567495"/>
              <a:gd name="connsiteY1" fmla="*/ 310275 h 788010"/>
              <a:gd name="connsiteX2" fmla="*/ 233324 w 567495"/>
              <a:gd name="connsiteY2" fmla="*/ 522546 h 788010"/>
              <a:gd name="connsiteX3" fmla="*/ 174541 w 567495"/>
              <a:gd name="connsiteY3" fmla="*/ 476826 h 788010"/>
              <a:gd name="connsiteX4" fmla="*/ 246387 w 567495"/>
              <a:gd name="connsiteY4" fmla="*/ 620518 h 788010"/>
              <a:gd name="connsiteX5" fmla="*/ 566427 w 567495"/>
              <a:gd name="connsiteY5" fmla="*/ 780538 h 788010"/>
              <a:gd name="connsiteX6" fmla="*/ 337827 w 567495"/>
              <a:gd name="connsiteY6" fmla="*/ 725021 h 788010"/>
              <a:gd name="connsiteX7" fmla="*/ 11255 w 567495"/>
              <a:gd name="connsiteY7" fmla="*/ 408246 h 788010"/>
              <a:gd name="connsiteX8" fmla="*/ 177807 w 567495"/>
              <a:gd name="connsiteY8" fmla="*/ 636846 h 788010"/>
              <a:gd name="connsiteX9" fmla="*/ 11255 w 567495"/>
              <a:gd name="connsiteY9" fmla="*/ 440904 h 788010"/>
              <a:gd name="connsiteX10" fmla="*/ 30850 w 567495"/>
              <a:gd name="connsiteY10" fmla="*/ 424575 h 788010"/>
              <a:gd name="connsiteX11" fmla="*/ 158212 w 567495"/>
              <a:gd name="connsiteY11" fmla="*/ 431106 h 788010"/>
              <a:gd name="connsiteX12" fmla="*/ 187604 w 567495"/>
              <a:gd name="connsiteY12" fmla="*/ 460498 h 788010"/>
              <a:gd name="connsiteX13" fmla="*/ 56975 w 567495"/>
              <a:gd name="connsiteY13" fmla="*/ 333135 h 788010"/>
              <a:gd name="connsiteX14" fmla="*/ 47178 w 567495"/>
              <a:gd name="connsiteY14" fmla="*/ 290681 h 788010"/>
              <a:gd name="connsiteX15" fmla="*/ 122290 w 567495"/>
              <a:gd name="connsiteY15" fmla="*/ 32 h 78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7495" h="788010">
                <a:moveTo>
                  <a:pt x="122290" y="32"/>
                </a:moveTo>
                <a:cubicBezTo>
                  <a:pt x="127189" y="3298"/>
                  <a:pt x="58064" y="223189"/>
                  <a:pt x="76570" y="310275"/>
                </a:cubicBezTo>
                <a:cubicBezTo>
                  <a:pt x="95076" y="397361"/>
                  <a:pt x="216996" y="494788"/>
                  <a:pt x="233324" y="522546"/>
                </a:cubicBezTo>
                <a:cubicBezTo>
                  <a:pt x="249652" y="550304"/>
                  <a:pt x="172364" y="460497"/>
                  <a:pt x="174541" y="476826"/>
                </a:cubicBezTo>
                <a:cubicBezTo>
                  <a:pt x="176718" y="493155"/>
                  <a:pt x="181073" y="569899"/>
                  <a:pt x="246387" y="620518"/>
                </a:cubicBezTo>
                <a:cubicBezTo>
                  <a:pt x="311701" y="671137"/>
                  <a:pt x="551187" y="763121"/>
                  <a:pt x="566427" y="780538"/>
                </a:cubicBezTo>
                <a:cubicBezTo>
                  <a:pt x="581667" y="797955"/>
                  <a:pt x="430356" y="787070"/>
                  <a:pt x="337827" y="725021"/>
                </a:cubicBezTo>
                <a:cubicBezTo>
                  <a:pt x="245298" y="662972"/>
                  <a:pt x="37925" y="422942"/>
                  <a:pt x="11255" y="408246"/>
                </a:cubicBezTo>
                <a:cubicBezTo>
                  <a:pt x="-15415" y="393550"/>
                  <a:pt x="177807" y="631403"/>
                  <a:pt x="177807" y="636846"/>
                </a:cubicBezTo>
                <a:cubicBezTo>
                  <a:pt x="177807" y="642289"/>
                  <a:pt x="35748" y="476283"/>
                  <a:pt x="11255" y="440904"/>
                </a:cubicBezTo>
                <a:cubicBezTo>
                  <a:pt x="-13238" y="405525"/>
                  <a:pt x="6357" y="426208"/>
                  <a:pt x="30850" y="424575"/>
                </a:cubicBezTo>
                <a:cubicBezTo>
                  <a:pt x="55343" y="422942"/>
                  <a:pt x="132086" y="425119"/>
                  <a:pt x="158212" y="431106"/>
                </a:cubicBezTo>
                <a:cubicBezTo>
                  <a:pt x="184338" y="437093"/>
                  <a:pt x="187604" y="460498"/>
                  <a:pt x="187604" y="460498"/>
                </a:cubicBezTo>
                <a:cubicBezTo>
                  <a:pt x="170731" y="444170"/>
                  <a:pt x="80379" y="361438"/>
                  <a:pt x="56975" y="333135"/>
                </a:cubicBezTo>
                <a:cubicBezTo>
                  <a:pt x="33571" y="304832"/>
                  <a:pt x="40102" y="342388"/>
                  <a:pt x="47178" y="290681"/>
                </a:cubicBezTo>
                <a:cubicBezTo>
                  <a:pt x="54254" y="238974"/>
                  <a:pt x="117391" y="-3234"/>
                  <a:pt x="12229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343E417-AE33-E216-0FCD-51B3501D7361}"/>
              </a:ext>
            </a:extLst>
          </p:cNvPr>
          <p:cNvSpPr/>
          <p:nvPr/>
        </p:nvSpPr>
        <p:spPr>
          <a:xfrm>
            <a:off x="4425017" y="3019151"/>
            <a:ext cx="529542" cy="575020"/>
          </a:xfrm>
          <a:custGeom>
            <a:avLst/>
            <a:gdLst>
              <a:gd name="connsiteX0" fmla="*/ 231892 w 529542"/>
              <a:gd name="connsiteY0" fmla="*/ 1635 h 575020"/>
              <a:gd name="connsiteX1" fmla="*/ 489883 w 529542"/>
              <a:gd name="connsiteY1" fmla="*/ 194312 h 575020"/>
              <a:gd name="connsiteX2" fmla="*/ 450694 w 529542"/>
              <a:gd name="connsiteY2" fmla="*/ 406583 h 575020"/>
              <a:gd name="connsiteX3" fmla="*/ 460492 w 529542"/>
              <a:gd name="connsiteY3" fmla="*/ 373926 h 575020"/>
              <a:gd name="connsiteX4" fmla="*/ 385380 w 529542"/>
              <a:gd name="connsiteY4" fmla="*/ 511086 h 575020"/>
              <a:gd name="connsiteX5" fmla="*/ 336394 w 529542"/>
              <a:gd name="connsiteY5" fmla="*/ 563338 h 575020"/>
              <a:gd name="connsiteX6" fmla="*/ 264549 w 529542"/>
              <a:gd name="connsiteY6" fmla="*/ 573135 h 575020"/>
              <a:gd name="connsiteX7" fmla="*/ 26 w 529542"/>
              <a:gd name="connsiteY7" fmla="*/ 573135 h 575020"/>
              <a:gd name="connsiteX8" fmla="*/ 280877 w 529542"/>
              <a:gd name="connsiteY8" fmla="*/ 553540 h 575020"/>
              <a:gd name="connsiteX9" fmla="*/ 404974 w 529542"/>
              <a:gd name="connsiteY9" fmla="*/ 517618 h 575020"/>
              <a:gd name="connsiteX10" fmla="*/ 522540 w 529542"/>
              <a:gd name="connsiteY10" fmla="*/ 256360 h 575020"/>
              <a:gd name="connsiteX11" fmla="*/ 506212 w 529542"/>
              <a:gd name="connsiteY11" fmla="*/ 213906 h 575020"/>
              <a:gd name="connsiteX12" fmla="*/ 424569 w 529542"/>
              <a:gd name="connsiteY12" fmla="*/ 73480 h 575020"/>
              <a:gd name="connsiteX13" fmla="*/ 447429 w 529542"/>
              <a:gd name="connsiteY13" fmla="*/ 99606 h 575020"/>
              <a:gd name="connsiteX14" fmla="*/ 231892 w 529542"/>
              <a:gd name="connsiteY14" fmla="*/ 1635 h 57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542" h="575020">
                <a:moveTo>
                  <a:pt x="231892" y="1635"/>
                </a:moveTo>
                <a:cubicBezTo>
                  <a:pt x="238968" y="17419"/>
                  <a:pt x="453416" y="126821"/>
                  <a:pt x="489883" y="194312"/>
                </a:cubicBezTo>
                <a:cubicBezTo>
                  <a:pt x="526350" y="261803"/>
                  <a:pt x="455593" y="376647"/>
                  <a:pt x="450694" y="406583"/>
                </a:cubicBezTo>
                <a:cubicBezTo>
                  <a:pt x="445795" y="436519"/>
                  <a:pt x="471378" y="356509"/>
                  <a:pt x="460492" y="373926"/>
                </a:cubicBezTo>
                <a:cubicBezTo>
                  <a:pt x="449606" y="391343"/>
                  <a:pt x="406063" y="479517"/>
                  <a:pt x="385380" y="511086"/>
                </a:cubicBezTo>
                <a:cubicBezTo>
                  <a:pt x="364697" y="542655"/>
                  <a:pt x="356533" y="552997"/>
                  <a:pt x="336394" y="563338"/>
                </a:cubicBezTo>
                <a:cubicBezTo>
                  <a:pt x="316256" y="573680"/>
                  <a:pt x="320610" y="571502"/>
                  <a:pt x="264549" y="573135"/>
                </a:cubicBezTo>
                <a:cubicBezTo>
                  <a:pt x="208488" y="574768"/>
                  <a:pt x="-2695" y="576401"/>
                  <a:pt x="26" y="573135"/>
                </a:cubicBezTo>
                <a:cubicBezTo>
                  <a:pt x="2747" y="569869"/>
                  <a:pt x="213386" y="562793"/>
                  <a:pt x="280877" y="553540"/>
                </a:cubicBezTo>
                <a:cubicBezTo>
                  <a:pt x="348368" y="544287"/>
                  <a:pt x="364697" y="567148"/>
                  <a:pt x="404974" y="517618"/>
                </a:cubicBezTo>
                <a:cubicBezTo>
                  <a:pt x="445251" y="468088"/>
                  <a:pt x="505667" y="306979"/>
                  <a:pt x="522540" y="256360"/>
                </a:cubicBezTo>
                <a:cubicBezTo>
                  <a:pt x="539413" y="205741"/>
                  <a:pt x="522540" y="244386"/>
                  <a:pt x="506212" y="213906"/>
                </a:cubicBezTo>
                <a:cubicBezTo>
                  <a:pt x="489884" y="183426"/>
                  <a:pt x="434366" y="92530"/>
                  <a:pt x="424569" y="73480"/>
                </a:cubicBezTo>
                <a:cubicBezTo>
                  <a:pt x="414772" y="54430"/>
                  <a:pt x="476820" y="109947"/>
                  <a:pt x="447429" y="99606"/>
                </a:cubicBezTo>
                <a:cubicBezTo>
                  <a:pt x="418038" y="89265"/>
                  <a:pt x="224816" y="-14149"/>
                  <a:pt x="231892" y="1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CB74A4A5-C4F2-A229-3C24-806AB2EE921C}"/>
              </a:ext>
            </a:extLst>
          </p:cNvPr>
          <p:cNvSpPr/>
          <p:nvPr/>
        </p:nvSpPr>
        <p:spPr>
          <a:xfrm>
            <a:off x="4706853" y="2651445"/>
            <a:ext cx="275133" cy="434528"/>
          </a:xfrm>
          <a:custGeom>
            <a:avLst/>
            <a:gdLst>
              <a:gd name="connsiteX0" fmla="*/ 1738 w 275133"/>
              <a:gd name="connsiteY0" fmla="*/ 694 h 434528"/>
              <a:gd name="connsiteX1" fmla="*/ 214213 w 275133"/>
              <a:gd name="connsiteY1" fmla="*/ 391496 h 434528"/>
              <a:gd name="connsiteX2" fmla="*/ 35886 w 275133"/>
              <a:gd name="connsiteY2" fmla="*/ 289053 h 434528"/>
              <a:gd name="connsiteX3" fmla="*/ 89004 w 275133"/>
              <a:gd name="connsiteY3" fmla="*/ 338377 h 434528"/>
              <a:gd name="connsiteX4" fmla="*/ 274920 w 275133"/>
              <a:gd name="connsiteY4" fmla="*/ 433232 h 434528"/>
              <a:gd name="connsiteX5" fmla="*/ 126946 w 275133"/>
              <a:gd name="connsiteY5" fmla="*/ 262494 h 434528"/>
              <a:gd name="connsiteX6" fmla="*/ 164888 w 275133"/>
              <a:gd name="connsiteY6" fmla="*/ 349760 h 434528"/>
              <a:gd name="connsiteX7" fmla="*/ 115564 w 275133"/>
              <a:gd name="connsiteY7" fmla="*/ 296641 h 434528"/>
              <a:gd name="connsiteX8" fmla="*/ 1738 w 275133"/>
              <a:gd name="connsiteY8" fmla="*/ 694 h 43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33" h="434528">
                <a:moveTo>
                  <a:pt x="1738" y="694"/>
                </a:moveTo>
                <a:cubicBezTo>
                  <a:pt x="18179" y="16503"/>
                  <a:pt x="208522" y="343436"/>
                  <a:pt x="214213" y="391496"/>
                </a:cubicBezTo>
                <a:cubicBezTo>
                  <a:pt x="219904" y="439556"/>
                  <a:pt x="56754" y="297906"/>
                  <a:pt x="35886" y="289053"/>
                </a:cubicBezTo>
                <a:cubicBezTo>
                  <a:pt x="15018" y="280200"/>
                  <a:pt x="49165" y="314347"/>
                  <a:pt x="89004" y="338377"/>
                </a:cubicBezTo>
                <a:cubicBezTo>
                  <a:pt x="128843" y="362407"/>
                  <a:pt x="268596" y="445879"/>
                  <a:pt x="274920" y="433232"/>
                </a:cubicBezTo>
                <a:cubicBezTo>
                  <a:pt x="281244" y="420585"/>
                  <a:pt x="145285" y="276406"/>
                  <a:pt x="126946" y="262494"/>
                </a:cubicBezTo>
                <a:cubicBezTo>
                  <a:pt x="108607" y="248582"/>
                  <a:pt x="166785" y="344069"/>
                  <a:pt x="164888" y="349760"/>
                </a:cubicBezTo>
                <a:cubicBezTo>
                  <a:pt x="162991" y="355451"/>
                  <a:pt x="140859" y="349760"/>
                  <a:pt x="115564" y="296641"/>
                </a:cubicBezTo>
                <a:cubicBezTo>
                  <a:pt x="90269" y="243522"/>
                  <a:pt x="-14703" y="-15115"/>
                  <a:pt x="1738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542C6BEB-04BA-A073-C82A-07BD53ADBB7B}"/>
              </a:ext>
            </a:extLst>
          </p:cNvPr>
          <p:cNvSpPr/>
          <p:nvPr/>
        </p:nvSpPr>
        <p:spPr>
          <a:xfrm>
            <a:off x="3983874" y="2793175"/>
            <a:ext cx="212690" cy="277215"/>
          </a:xfrm>
          <a:custGeom>
            <a:avLst/>
            <a:gdLst>
              <a:gd name="connsiteX0" fmla="*/ 212501 w 212690"/>
              <a:gd name="connsiteY0" fmla="*/ 3144 h 277215"/>
              <a:gd name="connsiteX1" fmla="*/ 41763 w 212690"/>
              <a:gd name="connsiteY1" fmla="*/ 181471 h 277215"/>
              <a:gd name="connsiteX2" fmla="*/ 49351 w 212690"/>
              <a:gd name="connsiteY2" fmla="*/ 181471 h 277215"/>
              <a:gd name="connsiteX3" fmla="*/ 26 w 212690"/>
              <a:gd name="connsiteY3" fmla="*/ 276325 h 277215"/>
              <a:gd name="connsiteX4" fmla="*/ 56939 w 212690"/>
              <a:gd name="connsiteY4" fmla="*/ 116969 h 277215"/>
              <a:gd name="connsiteX5" fmla="*/ 75910 w 212690"/>
              <a:gd name="connsiteY5" fmla="*/ 71439 h 277215"/>
              <a:gd name="connsiteX6" fmla="*/ 212501 w 212690"/>
              <a:gd name="connsiteY6" fmla="*/ 3144 h 2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690" h="277215">
                <a:moveTo>
                  <a:pt x="212501" y="3144"/>
                </a:moveTo>
                <a:cubicBezTo>
                  <a:pt x="206810" y="21483"/>
                  <a:pt x="68955" y="151750"/>
                  <a:pt x="41763" y="181471"/>
                </a:cubicBezTo>
                <a:cubicBezTo>
                  <a:pt x="14571" y="211192"/>
                  <a:pt x="56307" y="165662"/>
                  <a:pt x="49351" y="181471"/>
                </a:cubicBezTo>
                <a:cubicBezTo>
                  <a:pt x="42395" y="197280"/>
                  <a:pt x="-1239" y="287075"/>
                  <a:pt x="26" y="276325"/>
                </a:cubicBezTo>
                <a:cubicBezTo>
                  <a:pt x="1291" y="265575"/>
                  <a:pt x="44292" y="151117"/>
                  <a:pt x="56939" y="116969"/>
                </a:cubicBezTo>
                <a:cubicBezTo>
                  <a:pt x="69586" y="82821"/>
                  <a:pt x="58204" y="91042"/>
                  <a:pt x="75910" y="71439"/>
                </a:cubicBezTo>
                <a:cubicBezTo>
                  <a:pt x="93616" y="51836"/>
                  <a:pt x="218192" y="-15195"/>
                  <a:pt x="212501" y="3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E44A37D-D427-1002-6547-71DB170C0681}"/>
              </a:ext>
            </a:extLst>
          </p:cNvPr>
          <p:cNvSpPr/>
          <p:nvPr/>
        </p:nvSpPr>
        <p:spPr>
          <a:xfrm>
            <a:off x="4173602" y="2818786"/>
            <a:ext cx="595414" cy="224155"/>
          </a:xfrm>
          <a:custGeom>
            <a:avLst/>
            <a:gdLst>
              <a:gd name="connsiteX0" fmla="*/ 18979 w 595414"/>
              <a:gd name="connsiteY0" fmla="*/ 298 h 224155"/>
              <a:gd name="connsiteX1" fmla="*/ 75892 w 595414"/>
              <a:gd name="connsiteY1" fmla="*/ 68593 h 224155"/>
              <a:gd name="connsiteX2" fmla="*/ 201100 w 595414"/>
              <a:gd name="connsiteY2" fmla="*/ 76182 h 224155"/>
              <a:gd name="connsiteX3" fmla="*/ 201100 w 595414"/>
              <a:gd name="connsiteY3" fmla="*/ 129300 h 224155"/>
              <a:gd name="connsiteX4" fmla="*/ 258013 w 595414"/>
              <a:gd name="connsiteY4" fmla="*/ 140683 h 224155"/>
              <a:gd name="connsiteX5" fmla="*/ 303543 w 595414"/>
              <a:gd name="connsiteY5" fmla="*/ 129300 h 224155"/>
              <a:gd name="connsiteX6" fmla="*/ 443928 w 595414"/>
              <a:gd name="connsiteY6" fmla="*/ 79976 h 224155"/>
              <a:gd name="connsiteX7" fmla="*/ 580519 w 595414"/>
              <a:gd name="connsiteY7" fmla="*/ 102741 h 224155"/>
              <a:gd name="connsiteX8" fmla="*/ 569137 w 595414"/>
              <a:gd name="connsiteY8" fmla="*/ 152065 h 224155"/>
              <a:gd name="connsiteX9" fmla="*/ 580519 w 595414"/>
              <a:gd name="connsiteY9" fmla="*/ 174831 h 224155"/>
              <a:gd name="connsiteX10" fmla="*/ 333897 w 595414"/>
              <a:gd name="connsiteY10" fmla="*/ 224155 h 224155"/>
              <a:gd name="connsiteX11" fmla="*/ 417369 w 595414"/>
              <a:gd name="connsiteY11" fmla="*/ 174831 h 224155"/>
              <a:gd name="connsiteX12" fmla="*/ 212483 w 595414"/>
              <a:gd name="connsiteY12" fmla="*/ 140683 h 224155"/>
              <a:gd name="connsiteX13" fmla="*/ 15185 w 595414"/>
              <a:gd name="connsiteY13" fmla="*/ 106535 h 224155"/>
              <a:gd name="connsiteX14" fmla="*/ 11391 w 595414"/>
              <a:gd name="connsiteY14" fmla="*/ 98947 h 224155"/>
              <a:gd name="connsiteX15" fmla="*/ 18979 w 595414"/>
              <a:gd name="connsiteY15" fmla="*/ 298 h 22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5414" h="224155">
                <a:moveTo>
                  <a:pt x="18979" y="298"/>
                </a:moveTo>
                <a:cubicBezTo>
                  <a:pt x="29729" y="-4761"/>
                  <a:pt x="45539" y="55946"/>
                  <a:pt x="75892" y="68593"/>
                </a:cubicBezTo>
                <a:cubicBezTo>
                  <a:pt x="106245" y="81240"/>
                  <a:pt x="180232" y="66064"/>
                  <a:pt x="201100" y="76182"/>
                </a:cubicBezTo>
                <a:cubicBezTo>
                  <a:pt x="221968" y="86300"/>
                  <a:pt x="191615" y="118550"/>
                  <a:pt x="201100" y="129300"/>
                </a:cubicBezTo>
                <a:cubicBezTo>
                  <a:pt x="210585" y="140050"/>
                  <a:pt x="240939" y="140683"/>
                  <a:pt x="258013" y="140683"/>
                </a:cubicBezTo>
                <a:cubicBezTo>
                  <a:pt x="275087" y="140683"/>
                  <a:pt x="272557" y="139418"/>
                  <a:pt x="303543" y="129300"/>
                </a:cubicBezTo>
                <a:cubicBezTo>
                  <a:pt x="334529" y="119182"/>
                  <a:pt x="397766" y="84402"/>
                  <a:pt x="443928" y="79976"/>
                </a:cubicBezTo>
                <a:cubicBezTo>
                  <a:pt x="490090" y="75550"/>
                  <a:pt x="559651" y="90726"/>
                  <a:pt x="580519" y="102741"/>
                </a:cubicBezTo>
                <a:cubicBezTo>
                  <a:pt x="601387" y="114756"/>
                  <a:pt x="569137" y="140050"/>
                  <a:pt x="569137" y="152065"/>
                </a:cubicBezTo>
                <a:cubicBezTo>
                  <a:pt x="569137" y="164080"/>
                  <a:pt x="619726" y="162816"/>
                  <a:pt x="580519" y="174831"/>
                </a:cubicBezTo>
                <a:cubicBezTo>
                  <a:pt x="541312" y="186846"/>
                  <a:pt x="361089" y="224155"/>
                  <a:pt x="333897" y="224155"/>
                </a:cubicBezTo>
                <a:cubicBezTo>
                  <a:pt x="306705" y="224155"/>
                  <a:pt x="437605" y="188743"/>
                  <a:pt x="417369" y="174831"/>
                </a:cubicBezTo>
                <a:cubicBezTo>
                  <a:pt x="397133" y="160919"/>
                  <a:pt x="212483" y="140683"/>
                  <a:pt x="212483" y="140683"/>
                </a:cubicBezTo>
                <a:lnTo>
                  <a:pt x="15185" y="106535"/>
                </a:lnTo>
                <a:cubicBezTo>
                  <a:pt x="-18330" y="99579"/>
                  <a:pt x="14553" y="115388"/>
                  <a:pt x="11391" y="98947"/>
                </a:cubicBezTo>
                <a:cubicBezTo>
                  <a:pt x="8229" y="82506"/>
                  <a:pt x="8229" y="5357"/>
                  <a:pt x="18979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05D529D0-8EEB-B7BC-7070-018B600BD17C}"/>
              </a:ext>
            </a:extLst>
          </p:cNvPr>
          <p:cNvSpPr/>
          <p:nvPr/>
        </p:nvSpPr>
        <p:spPr>
          <a:xfrm>
            <a:off x="6340111" y="2095496"/>
            <a:ext cx="318178" cy="155875"/>
          </a:xfrm>
          <a:custGeom>
            <a:avLst/>
            <a:gdLst>
              <a:gd name="connsiteX0" fmla="*/ 364 w 318178"/>
              <a:gd name="connsiteY0" fmla="*/ 155579 h 155875"/>
              <a:gd name="connsiteX1" fmla="*/ 108314 w 318178"/>
              <a:gd name="connsiteY1" fmla="*/ 127004 h 155875"/>
              <a:gd name="connsiteX2" fmla="*/ 98789 w 318178"/>
              <a:gd name="connsiteY2" fmla="*/ 130179 h 155875"/>
              <a:gd name="connsiteX3" fmla="*/ 117839 w 318178"/>
              <a:gd name="connsiteY3" fmla="*/ 73029 h 155875"/>
              <a:gd name="connsiteX4" fmla="*/ 98789 w 318178"/>
              <a:gd name="connsiteY4" fmla="*/ 76204 h 155875"/>
              <a:gd name="connsiteX5" fmla="*/ 184514 w 318178"/>
              <a:gd name="connsiteY5" fmla="*/ 50804 h 155875"/>
              <a:gd name="connsiteX6" fmla="*/ 181339 w 318178"/>
              <a:gd name="connsiteY6" fmla="*/ 50804 h 155875"/>
              <a:gd name="connsiteX7" fmla="*/ 219439 w 318178"/>
              <a:gd name="connsiteY7" fmla="*/ 53979 h 155875"/>
              <a:gd name="connsiteX8" fmla="*/ 286114 w 318178"/>
              <a:gd name="connsiteY8" fmla="*/ 60329 h 155875"/>
              <a:gd name="connsiteX9" fmla="*/ 317864 w 318178"/>
              <a:gd name="connsiteY9" fmla="*/ 107954 h 155875"/>
              <a:gd name="connsiteX10" fmla="*/ 301989 w 318178"/>
              <a:gd name="connsiteY10" fmla="*/ 79379 h 155875"/>
              <a:gd name="connsiteX11" fmla="*/ 295639 w 318178"/>
              <a:gd name="connsiteY11" fmla="*/ 38104 h 155875"/>
              <a:gd name="connsiteX12" fmla="*/ 286114 w 318178"/>
              <a:gd name="connsiteY12" fmla="*/ 50804 h 155875"/>
              <a:gd name="connsiteX13" fmla="*/ 213089 w 318178"/>
              <a:gd name="connsiteY13" fmla="*/ 47629 h 155875"/>
              <a:gd name="connsiteX14" fmla="*/ 216264 w 318178"/>
              <a:gd name="connsiteY14" fmla="*/ 4 h 155875"/>
              <a:gd name="connsiteX15" fmla="*/ 194039 w 318178"/>
              <a:gd name="connsiteY15" fmla="*/ 44454 h 155875"/>
              <a:gd name="connsiteX16" fmla="*/ 165464 w 318178"/>
              <a:gd name="connsiteY16" fmla="*/ 15879 h 155875"/>
              <a:gd name="connsiteX17" fmla="*/ 149589 w 318178"/>
              <a:gd name="connsiteY17" fmla="*/ 44454 h 155875"/>
              <a:gd name="connsiteX18" fmla="*/ 111489 w 318178"/>
              <a:gd name="connsiteY18" fmla="*/ 47629 h 155875"/>
              <a:gd name="connsiteX19" fmla="*/ 101964 w 318178"/>
              <a:gd name="connsiteY19" fmla="*/ 28579 h 155875"/>
              <a:gd name="connsiteX20" fmla="*/ 105139 w 318178"/>
              <a:gd name="connsiteY20" fmla="*/ 66679 h 155875"/>
              <a:gd name="connsiteX21" fmla="*/ 79739 w 318178"/>
              <a:gd name="connsiteY21" fmla="*/ 31754 h 155875"/>
              <a:gd name="connsiteX22" fmla="*/ 98789 w 318178"/>
              <a:gd name="connsiteY22" fmla="*/ 98429 h 155875"/>
              <a:gd name="connsiteX23" fmla="*/ 28939 w 318178"/>
              <a:gd name="connsiteY23" fmla="*/ 82554 h 155875"/>
              <a:gd name="connsiteX24" fmla="*/ 70214 w 318178"/>
              <a:gd name="connsiteY24" fmla="*/ 104779 h 155875"/>
              <a:gd name="connsiteX25" fmla="*/ 364 w 318178"/>
              <a:gd name="connsiteY25" fmla="*/ 155579 h 15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8178" h="155875">
                <a:moveTo>
                  <a:pt x="364" y="155579"/>
                </a:moveTo>
                <a:cubicBezTo>
                  <a:pt x="6714" y="159283"/>
                  <a:pt x="108314" y="127004"/>
                  <a:pt x="108314" y="127004"/>
                </a:cubicBezTo>
                <a:cubicBezTo>
                  <a:pt x="124718" y="122771"/>
                  <a:pt x="97202" y="139175"/>
                  <a:pt x="98789" y="130179"/>
                </a:cubicBezTo>
                <a:cubicBezTo>
                  <a:pt x="100376" y="121183"/>
                  <a:pt x="117839" y="82025"/>
                  <a:pt x="117839" y="73029"/>
                </a:cubicBezTo>
                <a:cubicBezTo>
                  <a:pt x="117839" y="64033"/>
                  <a:pt x="87677" y="79908"/>
                  <a:pt x="98789" y="76204"/>
                </a:cubicBezTo>
                <a:cubicBezTo>
                  <a:pt x="109901" y="72500"/>
                  <a:pt x="184514" y="50804"/>
                  <a:pt x="184514" y="50804"/>
                </a:cubicBezTo>
                <a:cubicBezTo>
                  <a:pt x="198272" y="46571"/>
                  <a:pt x="181339" y="50804"/>
                  <a:pt x="181339" y="50804"/>
                </a:cubicBezTo>
                <a:lnTo>
                  <a:pt x="219439" y="53979"/>
                </a:lnTo>
                <a:cubicBezTo>
                  <a:pt x="236901" y="55566"/>
                  <a:pt x="269710" y="51333"/>
                  <a:pt x="286114" y="60329"/>
                </a:cubicBezTo>
                <a:cubicBezTo>
                  <a:pt x="302518" y="69325"/>
                  <a:pt x="315218" y="104779"/>
                  <a:pt x="317864" y="107954"/>
                </a:cubicBezTo>
                <a:cubicBezTo>
                  <a:pt x="320510" y="111129"/>
                  <a:pt x="305693" y="91021"/>
                  <a:pt x="301989" y="79379"/>
                </a:cubicBezTo>
                <a:cubicBezTo>
                  <a:pt x="298285" y="67737"/>
                  <a:pt x="295639" y="38104"/>
                  <a:pt x="295639" y="38104"/>
                </a:cubicBezTo>
                <a:cubicBezTo>
                  <a:pt x="292993" y="33342"/>
                  <a:pt x="299872" y="49217"/>
                  <a:pt x="286114" y="50804"/>
                </a:cubicBezTo>
                <a:cubicBezTo>
                  <a:pt x="272356" y="52391"/>
                  <a:pt x="224731" y="56096"/>
                  <a:pt x="213089" y="47629"/>
                </a:cubicBezTo>
                <a:cubicBezTo>
                  <a:pt x="201447" y="39162"/>
                  <a:pt x="219439" y="533"/>
                  <a:pt x="216264" y="4"/>
                </a:cubicBezTo>
                <a:cubicBezTo>
                  <a:pt x="213089" y="-525"/>
                  <a:pt x="202506" y="41808"/>
                  <a:pt x="194039" y="44454"/>
                </a:cubicBezTo>
                <a:cubicBezTo>
                  <a:pt x="185572" y="47100"/>
                  <a:pt x="172872" y="15879"/>
                  <a:pt x="165464" y="15879"/>
                </a:cubicBezTo>
                <a:cubicBezTo>
                  <a:pt x="158056" y="15879"/>
                  <a:pt x="158585" y="39162"/>
                  <a:pt x="149589" y="44454"/>
                </a:cubicBezTo>
                <a:cubicBezTo>
                  <a:pt x="140593" y="49746"/>
                  <a:pt x="111489" y="47629"/>
                  <a:pt x="111489" y="47629"/>
                </a:cubicBezTo>
                <a:cubicBezTo>
                  <a:pt x="103552" y="44983"/>
                  <a:pt x="103022" y="25404"/>
                  <a:pt x="101964" y="28579"/>
                </a:cubicBezTo>
                <a:cubicBezTo>
                  <a:pt x="100906" y="31754"/>
                  <a:pt x="108843" y="66150"/>
                  <a:pt x="105139" y="66679"/>
                </a:cubicBezTo>
                <a:cubicBezTo>
                  <a:pt x="101435" y="67208"/>
                  <a:pt x="80797" y="26463"/>
                  <a:pt x="79739" y="31754"/>
                </a:cubicBezTo>
                <a:cubicBezTo>
                  <a:pt x="78681" y="37045"/>
                  <a:pt x="107256" y="89962"/>
                  <a:pt x="98789" y="98429"/>
                </a:cubicBezTo>
                <a:cubicBezTo>
                  <a:pt x="90322" y="106896"/>
                  <a:pt x="33701" y="81496"/>
                  <a:pt x="28939" y="82554"/>
                </a:cubicBezTo>
                <a:cubicBezTo>
                  <a:pt x="24177" y="83612"/>
                  <a:pt x="67568" y="96312"/>
                  <a:pt x="70214" y="104779"/>
                </a:cubicBezTo>
                <a:cubicBezTo>
                  <a:pt x="72860" y="113246"/>
                  <a:pt x="-5986" y="151875"/>
                  <a:pt x="364" y="1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F82B54A1-1E3A-4DF6-B825-50178CEBB93F}"/>
              </a:ext>
            </a:extLst>
          </p:cNvPr>
          <p:cNvSpPr/>
          <p:nvPr/>
        </p:nvSpPr>
        <p:spPr>
          <a:xfrm>
            <a:off x="6406397" y="2077133"/>
            <a:ext cx="283423" cy="164518"/>
          </a:xfrm>
          <a:custGeom>
            <a:avLst/>
            <a:gdLst>
              <a:gd name="connsiteX0" fmla="*/ 753 w 283423"/>
              <a:gd name="connsiteY0" fmla="*/ 78692 h 164518"/>
              <a:gd name="connsiteX1" fmla="*/ 105528 w 283423"/>
              <a:gd name="connsiteY1" fmla="*/ 31067 h 164518"/>
              <a:gd name="connsiteX2" fmla="*/ 86478 w 283423"/>
              <a:gd name="connsiteY2" fmla="*/ 27892 h 164518"/>
              <a:gd name="connsiteX3" fmla="*/ 165853 w 283423"/>
              <a:gd name="connsiteY3" fmla="*/ 37417 h 164518"/>
              <a:gd name="connsiteX4" fmla="*/ 226178 w 283423"/>
              <a:gd name="connsiteY4" fmla="*/ 62817 h 164518"/>
              <a:gd name="connsiteX5" fmla="*/ 143628 w 283423"/>
              <a:gd name="connsiteY5" fmla="*/ 46942 h 164518"/>
              <a:gd name="connsiteX6" fmla="*/ 213478 w 283423"/>
              <a:gd name="connsiteY6" fmla="*/ 75517 h 164518"/>
              <a:gd name="connsiteX7" fmla="*/ 245228 w 283423"/>
              <a:gd name="connsiteY7" fmla="*/ 110442 h 164518"/>
              <a:gd name="connsiteX8" fmla="*/ 232528 w 283423"/>
              <a:gd name="connsiteY8" fmla="*/ 145367 h 164518"/>
              <a:gd name="connsiteX9" fmla="*/ 248403 w 283423"/>
              <a:gd name="connsiteY9" fmla="*/ 126317 h 164518"/>
              <a:gd name="connsiteX10" fmla="*/ 264278 w 283423"/>
              <a:gd name="connsiteY10" fmla="*/ 142192 h 164518"/>
              <a:gd name="connsiteX11" fmla="*/ 248403 w 283423"/>
              <a:gd name="connsiteY11" fmla="*/ 164417 h 164518"/>
              <a:gd name="connsiteX12" fmla="*/ 283328 w 283423"/>
              <a:gd name="connsiteY12" fmla="*/ 132667 h 164518"/>
              <a:gd name="connsiteX13" fmla="*/ 235703 w 283423"/>
              <a:gd name="connsiteY13" fmla="*/ 65992 h 164518"/>
              <a:gd name="connsiteX14" fmla="*/ 130928 w 283423"/>
              <a:gd name="connsiteY14" fmla="*/ 2492 h 164518"/>
              <a:gd name="connsiteX15" fmla="*/ 134103 w 283423"/>
              <a:gd name="connsiteY15" fmla="*/ 15192 h 164518"/>
              <a:gd name="connsiteX16" fmla="*/ 61078 w 283423"/>
              <a:gd name="connsiteY16" fmla="*/ 37417 h 164518"/>
              <a:gd name="connsiteX17" fmla="*/ 753 w 283423"/>
              <a:gd name="connsiteY17" fmla="*/ 78692 h 16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3423" h="164518">
                <a:moveTo>
                  <a:pt x="753" y="78692"/>
                </a:moveTo>
                <a:cubicBezTo>
                  <a:pt x="8161" y="77634"/>
                  <a:pt x="105528" y="31067"/>
                  <a:pt x="105528" y="31067"/>
                </a:cubicBezTo>
                <a:cubicBezTo>
                  <a:pt x="119816" y="22600"/>
                  <a:pt x="76424" y="26834"/>
                  <a:pt x="86478" y="27892"/>
                </a:cubicBezTo>
                <a:cubicBezTo>
                  <a:pt x="96532" y="28950"/>
                  <a:pt x="142570" y="31596"/>
                  <a:pt x="165853" y="37417"/>
                </a:cubicBezTo>
                <a:cubicBezTo>
                  <a:pt x="189136" y="43238"/>
                  <a:pt x="229882" y="61230"/>
                  <a:pt x="226178" y="62817"/>
                </a:cubicBezTo>
                <a:cubicBezTo>
                  <a:pt x="222474" y="64404"/>
                  <a:pt x="145745" y="44825"/>
                  <a:pt x="143628" y="46942"/>
                </a:cubicBezTo>
                <a:cubicBezTo>
                  <a:pt x="141511" y="49059"/>
                  <a:pt x="196545" y="64934"/>
                  <a:pt x="213478" y="75517"/>
                </a:cubicBezTo>
                <a:cubicBezTo>
                  <a:pt x="230411" y="86100"/>
                  <a:pt x="242053" y="98800"/>
                  <a:pt x="245228" y="110442"/>
                </a:cubicBezTo>
                <a:cubicBezTo>
                  <a:pt x="248403" y="122084"/>
                  <a:pt x="231999" y="142721"/>
                  <a:pt x="232528" y="145367"/>
                </a:cubicBezTo>
                <a:cubicBezTo>
                  <a:pt x="233057" y="148013"/>
                  <a:pt x="248403" y="126317"/>
                  <a:pt x="248403" y="126317"/>
                </a:cubicBezTo>
                <a:cubicBezTo>
                  <a:pt x="253695" y="125788"/>
                  <a:pt x="264278" y="135842"/>
                  <a:pt x="264278" y="142192"/>
                </a:cubicBezTo>
                <a:cubicBezTo>
                  <a:pt x="264278" y="148542"/>
                  <a:pt x="245228" y="166004"/>
                  <a:pt x="248403" y="164417"/>
                </a:cubicBezTo>
                <a:cubicBezTo>
                  <a:pt x="251578" y="162830"/>
                  <a:pt x="285445" y="149071"/>
                  <a:pt x="283328" y="132667"/>
                </a:cubicBezTo>
                <a:cubicBezTo>
                  <a:pt x="281211" y="116263"/>
                  <a:pt x="261103" y="87688"/>
                  <a:pt x="235703" y="65992"/>
                </a:cubicBezTo>
                <a:cubicBezTo>
                  <a:pt x="210303" y="44296"/>
                  <a:pt x="130928" y="2492"/>
                  <a:pt x="130928" y="2492"/>
                </a:cubicBezTo>
                <a:cubicBezTo>
                  <a:pt x="113995" y="-5975"/>
                  <a:pt x="145745" y="9371"/>
                  <a:pt x="134103" y="15192"/>
                </a:cubicBezTo>
                <a:cubicBezTo>
                  <a:pt x="122461" y="21013"/>
                  <a:pt x="79599" y="31067"/>
                  <a:pt x="61078" y="37417"/>
                </a:cubicBezTo>
                <a:cubicBezTo>
                  <a:pt x="42557" y="43767"/>
                  <a:pt x="-6655" y="79750"/>
                  <a:pt x="753" y="78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C6903748-9352-7F36-E77C-3894AB40585F}"/>
              </a:ext>
            </a:extLst>
          </p:cNvPr>
          <p:cNvSpPr/>
          <p:nvPr/>
        </p:nvSpPr>
        <p:spPr>
          <a:xfrm>
            <a:off x="6429367" y="2187408"/>
            <a:ext cx="232479" cy="57518"/>
          </a:xfrm>
          <a:custGeom>
            <a:avLst/>
            <a:gdLst>
              <a:gd name="connsiteX0" fmla="*/ 8 w 232479"/>
              <a:gd name="connsiteY0" fmla="*/ 28742 h 57518"/>
              <a:gd name="connsiteX1" fmla="*/ 123833 w 232479"/>
              <a:gd name="connsiteY1" fmla="*/ 38267 h 57518"/>
              <a:gd name="connsiteX2" fmla="*/ 85733 w 232479"/>
              <a:gd name="connsiteY2" fmla="*/ 47792 h 57518"/>
              <a:gd name="connsiteX3" fmla="*/ 158758 w 232479"/>
              <a:gd name="connsiteY3" fmla="*/ 38267 h 57518"/>
              <a:gd name="connsiteX4" fmla="*/ 231783 w 232479"/>
              <a:gd name="connsiteY4" fmla="*/ 167 h 57518"/>
              <a:gd name="connsiteX5" fmla="*/ 190508 w 232479"/>
              <a:gd name="connsiteY5" fmla="*/ 25567 h 57518"/>
              <a:gd name="connsiteX6" fmla="*/ 107958 w 232479"/>
              <a:gd name="connsiteY6" fmla="*/ 54142 h 57518"/>
              <a:gd name="connsiteX7" fmla="*/ 117483 w 232479"/>
              <a:gd name="connsiteY7" fmla="*/ 54142 h 57518"/>
              <a:gd name="connsiteX8" fmla="*/ 8 w 232479"/>
              <a:gd name="connsiteY8" fmla="*/ 28742 h 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79" h="57518">
                <a:moveTo>
                  <a:pt x="8" y="28742"/>
                </a:moveTo>
                <a:cubicBezTo>
                  <a:pt x="1066" y="26096"/>
                  <a:pt x="109546" y="35092"/>
                  <a:pt x="123833" y="38267"/>
                </a:cubicBezTo>
                <a:cubicBezTo>
                  <a:pt x="138120" y="41442"/>
                  <a:pt x="79912" y="47792"/>
                  <a:pt x="85733" y="47792"/>
                </a:cubicBezTo>
                <a:cubicBezTo>
                  <a:pt x="91554" y="47792"/>
                  <a:pt x="134416" y="46204"/>
                  <a:pt x="158758" y="38267"/>
                </a:cubicBezTo>
                <a:cubicBezTo>
                  <a:pt x="183100" y="30330"/>
                  <a:pt x="226491" y="2284"/>
                  <a:pt x="231783" y="167"/>
                </a:cubicBezTo>
                <a:cubicBezTo>
                  <a:pt x="237075" y="-1950"/>
                  <a:pt x="211146" y="16571"/>
                  <a:pt x="190508" y="25567"/>
                </a:cubicBezTo>
                <a:cubicBezTo>
                  <a:pt x="169871" y="34563"/>
                  <a:pt x="107958" y="54142"/>
                  <a:pt x="107958" y="54142"/>
                </a:cubicBezTo>
                <a:cubicBezTo>
                  <a:pt x="95787" y="58904"/>
                  <a:pt x="132829" y="58375"/>
                  <a:pt x="117483" y="54142"/>
                </a:cubicBezTo>
                <a:cubicBezTo>
                  <a:pt x="102137" y="49909"/>
                  <a:pt x="-1050" y="31388"/>
                  <a:pt x="8" y="28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261BB729-23FE-9A93-77F2-E008C32889CE}"/>
              </a:ext>
            </a:extLst>
          </p:cNvPr>
          <p:cNvSpPr/>
          <p:nvPr/>
        </p:nvSpPr>
        <p:spPr>
          <a:xfrm>
            <a:off x="6441946" y="2135164"/>
            <a:ext cx="203986" cy="99968"/>
          </a:xfrm>
          <a:custGeom>
            <a:avLst/>
            <a:gdLst>
              <a:gd name="connsiteX0" fmla="*/ 129 w 203986"/>
              <a:gd name="connsiteY0" fmla="*/ 42886 h 99968"/>
              <a:gd name="connsiteX1" fmla="*/ 63629 w 203986"/>
              <a:gd name="connsiteY1" fmla="*/ 17486 h 99968"/>
              <a:gd name="connsiteX2" fmla="*/ 63629 w 203986"/>
              <a:gd name="connsiteY2" fmla="*/ 58761 h 99968"/>
              <a:gd name="connsiteX3" fmla="*/ 104904 w 203986"/>
              <a:gd name="connsiteY3" fmla="*/ 96861 h 99968"/>
              <a:gd name="connsiteX4" fmla="*/ 162054 w 203986"/>
              <a:gd name="connsiteY4" fmla="*/ 90511 h 99968"/>
              <a:gd name="connsiteX5" fmla="*/ 203329 w 203986"/>
              <a:gd name="connsiteY5" fmla="*/ 33361 h 99968"/>
              <a:gd name="connsiteX6" fmla="*/ 184279 w 203986"/>
              <a:gd name="connsiteY6" fmla="*/ 11136 h 99968"/>
              <a:gd name="connsiteX7" fmla="*/ 143004 w 203986"/>
              <a:gd name="connsiteY7" fmla="*/ 1611 h 99968"/>
              <a:gd name="connsiteX8" fmla="*/ 82679 w 203986"/>
              <a:gd name="connsiteY8" fmla="*/ 1611 h 99968"/>
              <a:gd name="connsiteX9" fmla="*/ 129 w 203986"/>
              <a:gd name="connsiteY9" fmla="*/ 42886 h 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986" h="99968">
                <a:moveTo>
                  <a:pt x="129" y="42886"/>
                </a:moveTo>
                <a:cubicBezTo>
                  <a:pt x="-3046" y="45532"/>
                  <a:pt x="53046" y="14840"/>
                  <a:pt x="63629" y="17486"/>
                </a:cubicBezTo>
                <a:cubicBezTo>
                  <a:pt x="74212" y="20132"/>
                  <a:pt x="56750" y="45532"/>
                  <a:pt x="63629" y="58761"/>
                </a:cubicBezTo>
                <a:cubicBezTo>
                  <a:pt x="70508" y="71990"/>
                  <a:pt x="88500" y="91569"/>
                  <a:pt x="104904" y="96861"/>
                </a:cubicBezTo>
                <a:cubicBezTo>
                  <a:pt x="121308" y="102153"/>
                  <a:pt x="145650" y="101094"/>
                  <a:pt x="162054" y="90511"/>
                </a:cubicBezTo>
                <a:cubicBezTo>
                  <a:pt x="178458" y="79928"/>
                  <a:pt x="199625" y="46590"/>
                  <a:pt x="203329" y="33361"/>
                </a:cubicBezTo>
                <a:cubicBezTo>
                  <a:pt x="207033" y="20132"/>
                  <a:pt x="194333" y="16428"/>
                  <a:pt x="184279" y="11136"/>
                </a:cubicBezTo>
                <a:cubicBezTo>
                  <a:pt x="174225" y="5844"/>
                  <a:pt x="159937" y="3198"/>
                  <a:pt x="143004" y="1611"/>
                </a:cubicBezTo>
                <a:cubicBezTo>
                  <a:pt x="126071" y="23"/>
                  <a:pt x="104904" y="-1035"/>
                  <a:pt x="82679" y="1611"/>
                </a:cubicBezTo>
                <a:cubicBezTo>
                  <a:pt x="60454" y="4257"/>
                  <a:pt x="3304" y="40240"/>
                  <a:pt x="129" y="428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月 92">
            <a:extLst>
              <a:ext uri="{FF2B5EF4-FFF2-40B4-BE49-F238E27FC236}">
                <a16:creationId xmlns:a16="http://schemas.microsoft.com/office/drawing/2014/main" id="{693B459F-F6E2-FFFF-2DF5-DDAA8CD6F481}"/>
              </a:ext>
            </a:extLst>
          </p:cNvPr>
          <p:cNvSpPr/>
          <p:nvPr/>
        </p:nvSpPr>
        <p:spPr>
          <a:xfrm rot="16200000">
            <a:off x="6545622" y="2141688"/>
            <a:ext cx="45719" cy="9143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03F7C16B-DFB8-B106-7561-3226218F2319}"/>
              </a:ext>
            </a:extLst>
          </p:cNvPr>
          <p:cNvSpPr/>
          <p:nvPr/>
        </p:nvSpPr>
        <p:spPr>
          <a:xfrm>
            <a:off x="7131593" y="2066902"/>
            <a:ext cx="386920" cy="150112"/>
          </a:xfrm>
          <a:custGeom>
            <a:avLst/>
            <a:gdLst>
              <a:gd name="connsiteX0" fmla="*/ 2632 w 386920"/>
              <a:gd name="connsiteY0" fmla="*/ 127023 h 150112"/>
              <a:gd name="connsiteX1" fmla="*/ 132807 w 386920"/>
              <a:gd name="connsiteY1" fmla="*/ 50823 h 150112"/>
              <a:gd name="connsiteX2" fmla="*/ 110582 w 386920"/>
              <a:gd name="connsiteY2" fmla="*/ 63523 h 150112"/>
              <a:gd name="connsiteX3" fmla="*/ 196307 w 386920"/>
              <a:gd name="connsiteY3" fmla="*/ 69873 h 150112"/>
              <a:gd name="connsiteX4" fmla="*/ 253457 w 386920"/>
              <a:gd name="connsiteY4" fmla="*/ 88923 h 150112"/>
              <a:gd name="connsiteX5" fmla="*/ 253457 w 386920"/>
              <a:gd name="connsiteY5" fmla="*/ 111148 h 150112"/>
              <a:gd name="connsiteX6" fmla="*/ 304257 w 386920"/>
              <a:gd name="connsiteY6" fmla="*/ 139723 h 150112"/>
              <a:gd name="connsiteX7" fmla="*/ 386807 w 386920"/>
              <a:gd name="connsiteY7" fmla="*/ 149248 h 150112"/>
              <a:gd name="connsiteX8" fmla="*/ 323307 w 386920"/>
              <a:gd name="connsiteY8" fmla="*/ 146073 h 150112"/>
              <a:gd name="connsiteX9" fmla="*/ 374107 w 386920"/>
              <a:gd name="connsiteY9" fmla="*/ 117498 h 150112"/>
              <a:gd name="connsiteX10" fmla="*/ 269332 w 386920"/>
              <a:gd name="connsiteY10" fmla="*/ 92098 h 150112"/>
              <a:gd name="connsiteX11" fmla="*/ 285207 w 386920"/>
              <a:gd name="connsiteY11" fmla="*/ 22248 h 150112"/>
              <a:gd name="connsiteX12" fmla="*/ 275682 w 386920"/>
              <a:gd name="connsiteY12" fmla="*/ 63523 h 150112"/>
              <a:gd name="connsiteX13" fmla="*/ 205832 w 386920"/>
              <a:gd name="connsiteY13" fmla="*/ 50823 h 150112"/>
              <a:gd name="connsiteX14" fmla="*/ 224882 w 386920"/>
              <a:gd name="connsiteY14" fmla="*/ 3198 h 150112"/>
              <a:gd name="connsiteX15" fmla="*/ 189957 w 386920"/>
              <a:gd name="connsiteY15" fmla="*/ 31773 h 150112"/>
              <a:gd name="connsiteX16" fmla="*/ 155032 w 386920"/>
              <a:gd name="connsiteY16" fmla="*/ 50823 h 150112"/>
              <a:gd name="connsiteX17" fmla="*/ 135982 w 386920"/>
              <a:gd name="connsiteY17" fmla="*/ 23 h 150112"/>
              <a:gd name="connsiteX18" fmla="*/ 129632 w 386920"/>
              <a:gd name="connsiteY18" fmla="*/ 44473 h 150112"/>
              <a:gd name="connsiteX19" fmla="*/ 97882 w 386920"/>
              <a:gd name="connsiteY19" fmla="*/ 60348 h 150112"/>
              <a:gd name="connsiteX20" fmla="*/ 69307 w 386920"/>
              <a:gd name="connsiteY20" fmla="*/ 31773 h 150112"/>
              <a:gd name="connsiteX21" fmla="*/ 78832 w 386920"/>
              <a:gd name="connsiteY21" fmla="*/ 82573 h 150112"/>
              <a:gd name="connsiteX22" fmla="*/ 40732 w 386920"/>
              <a:gd name="connsiteY22" fmla="*/ 50823 h 150112"/>
              <a:gd name="connsiteX23" fmla="*/ 43907 w 386920"/>
              <a:gd name="connsiteY23" fmla="*/ 73048 h 150112"/>
              <a:gd name="connsiteX24" fmla="*/ 2632 w 386920"/>
              <a:gd name="connsiteY24" fmla="*/ 127023 h 15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6920" h="150112">
                <a:moveTo>
                  <a:pt x="2632" y="127023"/>
                </a:moveTo>
                <a:cubicBezTo>
                  <a:pt x="17449" y="123319"/>
                  <a:pt x="114815" y="61406"/>
                  <a:pt x="132807" y="50823"/>
                </a:cubicBezTo>
                <a:cubicBezTo>
                  <a:pt x="150799" y="40240"/>
                  <a:pt x="99999" y="60348"/>
                  <a:pt x="110582" y="63523"/>
                </a:cubicBezTo>
                <a:cubicBezTo>
                  <a:pt x="121165" y="66698"/>
                  <a:pt x="172495" y="65640"/>
                  <a:pt x="196307" y="69873"/>
                </a:cubicBezTo>
                <a:cubicBezTo>
                  <a:pt x="220119" y="74106"/>
                  <a:pt x="243932" y="82044"/>
                  <a:pt x="253457" y="88923"/>
                </a:cubicBezTo>
                <a:cubicBezTo>
                  <a:pt x="262982" y="95802"/>
                  <a:pt x="244990" y="102681"/>
                  <a:pt x="253457" y="111148"/>
                </a:cubicBezTo>
                <a:cubicBezTo>
                  <a:pt x="261924" y="119615"/>
                  <a:pt x="282032" y="133373"/>
                  <a:pt x="304257" y="139723"/>
                </a:cubicBezTo>
                <a:cubicBezTo>
                  <a:pt x="326482" y="146073"/>
                  <a:pt x="383632" y="148190"/>
                  <a:pt x="386807" y="149248"/>
                </a:cubicBezTo>
                <a:cubicBezTo>
                  <a:pt x="389982" y="150306"/>
                  <a:pt x="325424" y="151365"/>
                  <a:pt x="323307" y="146073"/>
                </a:cubicBezTo>
                <a:cubicBezTo>
                  <a:pt x="321190" y="140781"/>
                  <a:pt x="383103" y="126494"/>
                  <a:pt x="374107" y="117498"/>
                </a:cubicBezTo>
                <a:cubicBezTo>
                  <a:pt x="365111" y="108502"/>
                  <a:pt x="284149" y="107973"/>
                  <a:pt x="269332" y="92098"/>
                </a:cubicBezTo>
                <a:cubicBezTo>
                  <a:pt x="254515" y="76223"/>
                  <a:pt x="284149" y="27010"/>
                  <a:pt x="285207" y="22248"/>
                </a:cubicBezTo>
                <a:cubicBezTo>
                  <a:pt x="286265" y="17486"/>
                  <a:pt x="288911" y="58761"/>
                  <a:pt x="275682" y="63523"/>
                </a:cubicBezTo>
                <a:cubicBezTo>
                  <a:pt x="262453" y="68285"/>
                  <a:pt x="214299" y="60877"/>
                  <a:pt x="205832" y="50823"/>
                </a:cubicBezTo>
                <a:cubicBezTo>
                  <a:pt x="197365" y="40769"/>
                  <a:pt x="227528" y="6373"/>
                  <a:pt x="224882" y="3198"/>
                </a:cubicBezTo>
                <a:cubicBezTo>
                  <a:pt x="222236" y="23"/>
                  <a:pt x="201599" y="23835"/>
                  <a:pt x="189957" y="31773"/>
                </a:cubicBezTo>
                <a:cubicBezTo>
                  <a:pt x="178315" y="39710"/>
                  <a:pt x="164028" y="56115"/>
                  <a:pt x="155032" y="50823"/>
                </a:cubicBezTo>
                <a:cubicBezTo>
                  <a:pt x="146036" y="45531"/>
                  <a:pt x="140215" y="1081"/>
                  <a:pt x="135982" y="23"/>
                </a:cubicBezTo>
                <a:cubicBezTo>
                  <a:pt x="131749" y="-1035"/>
                  <a:pt x="135982" y="34419"/>
                  <a:pt x="129632" y="44473"/>
                </a:cubicBezTo>
                <a:cubicBezTo>
                  <a:pt x="123282" y="54527"/>
                  <a:pt x="107936" y="62465"/>
                  <a:pt x="97882" y="60348"/>
                </a:cubicBezTo>
                <a:cubicBezTo>
                  <a:pt x="87828" y="58231"/>
                  <a:pt x="72482" y="28069"/>
                  <a:pt x="69307" y="31773"/>
                </a:cubicBezTo>
                <a:cubicBezTo>
                  <a:pt x="66132" y="35477"/>
                  <a:pt x="83594" y="79398"/>
                  <a:pt x="78832" y="82573"/>
                </a:cubicBezTo>
                <a:cubicBezTo>
                  <a:pt x="74070" y="85748"/>
                  <a:pt x="46553" y="52410"/>
                  <a:pt x="40732" y="50823"/>
                </a:cubicBezTo>
                <a:cubicBezTo>
                  <a:pt x="34911" y="49235"/>
                  <a:pt x="47611" y="67756"/>
                  <a:pt x="43907" y="73048"/>
                </a:cubicBezTo>
                <a:cubicBezTo>
                  <a:pt x="40203" y="78340"/>
                  <a:pt x="-12185" y="130727"/>
                  <a:pt x="2632" y="127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508DD63C-48EE-1767-9483-82210CAEFA02}"/>
              </a:ext>
            </a:extLst>
          </p:cNvPr>
          <p:cNvSpPr/>
          <p:nvPr/>
        </p:nvSpPr>
        <p:spPr>
          <a:xfrm>
            <a:off x="7099171" y="2063734"/>
            <a:ext cx="363047" cy="181272"/>
          </a:xfrm>
          <a:custGeom>
            <a:avLst/>
            <a:gdLst>
              <a:gd name="connsiteX0" fmla="*/ 85854 w 363047"/>
              <a:gd name="connsiteY0" fmla="*/ 180991 h 181272"/>
              <a:gd name="connsiteX1" fmla="*/ 19179 w 363047"/>
              <a:gd name="connsiteY1" fmla="*/ 149241 h 181272"/>
              <a:gd name="connsiteX2" fmla="*/ 44579 w 363047"/>
              <a:gd name="connsiteY2" fmla="*/ 73041 h 181272"/>
              <a:gd name="connsiteX3" fmla="*/ 25529 w 363047"/>
              <a:gd name="connsiteY3" fmla="*/ 104791 h 181272"/>
              <a:gd name="connsiteX4" fmla="*/ 108079 w 363047"/>
              <a:gd name="connsiteY4" fmla="*/ 25416 h 181272"/>
              <a:gd name="connsiteX5" fmla="*/ 82679 w 363047"/>
              <a:gd name="connsiteY5" fmla="*/ 44466 h 181272"/>
              <a:gd name="connsiteX6" fmla="*/ 190629 w 363047"/>
              <a:gd name="connsiteY6" fmla="*/ 22241 h 181272"/>
              <a:gd name="connsiteX7" fmla="*/ 165229 w 363047"/>
              <a:gd name="connsiteY7" fmla="*/ 12716 h 181272"/>
              <a:gd name="connsiteX8" fmla="*/ 257304 w 363047"/>
              <a:gd name="connsiteY8" fmla="*/ 15891 h 181272"/>
              <a:gd name="connsiteX9" fmla="*/ 362079 w 363047"/>
              <a:gd name="connsiteY9" fmla="*/ 82566 h 181272"/>
              <a:gd name="connsiteX10" fmla="*/ 301754 w 363047"/>
              <a:gd name="connsiteY10" fmla="*/ 25416 h 181272"/>
              <a:gd name="connsiteX11" fmla="*/ 174754 w 363047"/>
              <a:gd name="connsiteY11" fmla="*/ 16 h 181272"/>
              <a:gd name="connsiteX12" fmla="*/ 79504 w 363047"/>
              <a:gd name="connsiteY12" fmla="*/ 28591 h 181272"/>
              <a:gd name="connsiteX13" fmla="*/ 95379 w 363047"/>
              <a:gd name="connsiteY13" fmla="*/ 15891 h 181272"/>
              <a:gd name="connsiteX14" fmla="*/ 38229 w 363047"/>
              <a:gd name="connsiteY14" fmla="*/ 92091 h 181272"/>
              <a:gd name="connsiteX15" fmla="*/ 129 w 363047"/>
              <a:gd name="connsiteY15" fmla="*/ 133366 h 181272"/>
              <a:gd name="connsiteX16" fmla="*/ 85854 w 363047"/>
              <a:gd name="connsiteY16" fmla="*/ 180991 h 18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047" h="181272">
                <a:moveTo>
                  <a:pt x="85854" y="180991"/>
                </a:moveTo>
                <a:cubicBezTo>
                  <a:pt x="89029" y="183637"/>
                  <a:pt x="26058" y="167233"/>
                  <a:pt x="19179" y="149241"/>
                </a:cubicBezTo>
                <a:cubicBezTo>
                  <a:pt x="12300" y="131249"/>
                  <a:pt x="43521" y="80449"/>
                  <a:pt x="44579" y="73041"/>
                </a:cubicBezTo>
                <a:cubicBezTo>
                  <a:pt x="45637" y="65633"/>
                  <a:pt x="14946" y="112728"/>
                  <a:pt x="25529" y="104791"/>
                </a:cubicBezTo>
                <a:cubicBezTo>
                  <a:pt x="36112" y="96854"/>
                  <a:pt x="98554" y="35470"/>
                  <a:pt x="108079" y="25416"/>
                </a:cubicBezTo>
                <a:cubicBezTo>
                  <a:pt x="117604" y="15362"/>
                  <a:pt x="68921" y="44995"/>
                  <a:pt x="82679" y="44466"/>
                </a:cubicBezTo>
                <a:cubicBezTo>
                  <a:pt x="96437" y="43937"/>
                  <a:pt x="176871" y="27533"/>
                  <a:pt x="190629" y="22241"/>
                </a:cubicBezTo>
                <a:cubicBezTo>
                  <a:pt x="204387" y="16949"/>
                  <a:pt x="154117" y="13774"/>
                  <a:pt x="165229" y="12716"/>
                </a:cubicBezTo>
                <a:cubicBezTo>
                  <a:pt x="176341" y="11658"/>
                  <a:pt x="224496" y="4249"/>
                  <a:pt x="257304" y="15891"/>
                </a:cubicBezTo>
                <a:cubicBezTo>
                  <a:pt x="290112" y="27533"/>
                  <a:pt x="354671" y="80979"/>
                  <a:pt x="362079" y="82566"/>
                </a:cubicBezTo>
                <a:cubicBezTo>
                  <a:pt x="369487" y="84153"/>
                  <a:pt x="332975" y="39174"/>
                  <a:pt x="301754" y="25416"/>
                </a:cubicBezTo>
                <a:cubicBezTo>
                  <a:pt x="270533" y="11658"/>
                  <a:pt x="211796" y="-513"/>
                  <a:pt x="174754" y="16"/>
                </a:cubicBezTo>
                <a:cubicBezTo>
                  <a:pt x="137712" y="545"/>
                  <a:pt x="79504" y="28591"/>
                  <a:pt x="79504" y="28591"/>
                </a:cubicBezTo>
                <a:cubicBezTo>
                  <a:pt x="66275" y="31237"/>
                  <a:pt x="102258" y="5308"/>
                  <a:pt x="95379" y="15891"/>
                </a:cubicBezTo>
                <a:cubicBezTo>
                  <a:pt x="88500" y="26474"/>
                  <a:pt x="54104" y="72512"/>
                  <a:pt x="38229" y="92091"/>
                </a:cubicBezTo>
                <a:cubicBezTo>
                  <a:pt x="22354" y="111670"/>
                  <a:pt x="-1988" y="119608"/>
                  <a:pt x="129" y="133366"/>
                </a:cubicBezTo>
                <a:cubicBezTo>
                  <a:pt x="2246" y="147124"/>
                  <a:pt x="82679" y="178345"/>
                  <a:pt x="85854" y="180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5F502178-C182-B1B4-DE9D-C44B27168EFA}"/>
              </a:ext>
            </a:extLst>
          </p:cNvPr>
          <p:cNvSpPr/>
          <p:nvPr/>
        </p:nvSpPr>
        <p:spPr>
          <a:xfrm>
            <a:off x="7134215" y="2152600"/>
            <a:ext cx="288939" cy="104837"/>
          </a:xfrm>
          <a:custGeom>
            <a:avLst/>
            <a:gdLst>
              <a:gd name="connsiteX0" fmla="*/ 28585 w 288939"/>
              <a:gd name="connsiteY0" fmla="*/ 50 h 104837"/>
              <a:gd name="connsiteX1" fmla="*/ 101610 w 288939"/>
              <a:gd name="connsiteY1" fmla="*/ 85775 h 104837"/>
              <a:gd name="connsiteX2" fmla="*/ 85735 w 288939"/>
              <a:gd name="connsiteY2" fmla="*/ 82600 h 104837"/>
              <a:gd name="connsiteX3" fmla="*/ 238135 w 288939"/>
              <a:gd name="connsiteY3" fmla="*/ 69900 h 104837"/>
              <a:gd name="connsiteX4" fmla="*/ 209560 w 288939"/>
              <a:gd name="connsiteY4" fmla="*/ 76250 h 104837"/>
              <a:gd name="connsiteX5" fmla="*/ 288935 w 288939"/>
              <a:gd name="connsiteY5" fmla="*/ 31800 h 104837"/>
              <a:gd name="connsiteX6" fmla="*/ 212735 w 288939"/>
              <a:gd name="connsiteY6" fmla="*/ 76250 h 104837"/>
              <a:gd name="connsiteX7" fmla="*/ 107960 w 288939"/>
              <a:gd name="connsiteY7" fmla="*/ 104825 h 104837"/>
              <a:gd name="connsiteX8" fmla="*/ 76210 w 288939"/>
              <a:gd name="connsiteY8" fmla="*/ 73075 h 104837"/>
              <a:gd name="connsiteX9" fmla="*/ 98435 w 288939"/>
              <a:gd name="connsiteY9" fmla="*/ 98475 h 104837"/>
              <a:gd name="connsiteX10" fmla="*/ 10 w 288939"/>
              <a:gd name="connsiteY10" fmla="*/ 73075 h 104837"/>
              <a:gd name="connsiteX11" fmla="*/ 92085 w 288939"/>
              <a:gd name="connsiteY11" fmla="*/ 79425 h 104837"/>
              <a:gd name="connsiteX12" fmla="*/ 69860 w 288939"/>
              <a:gd name="connsiteY12" fmla="*/ 73075 h 104837"/>
              <a:gd name="connsiteX13" fmla="*/ 28585 w 288939"/>
              <a:gd name="connsiteY13" fmla="*/ 50 h 1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939" h="104837">
                <a:moveTo>
                  <a:pt x="28585" y="50"/>
                </a:moveTo>
                <a:cubicBezTo>
                  <a:pt x="33877" y="2167"/>
                  <a:pt x="92085" y="72017"/>
                  <a:pt x="101610" y="85775"/>
                </a:cubicBezTo>
                <a:cubicBezTo>
                  <a:pt x="111135" y="99533"/>
                  <a:pt x="62981" y="85246"/>
                  <a:pt x="85735" y="82600"/>
                </a:cubicBezTo>
                <a:cubicBezTo>
                  <a:pt x="108489" y="79954"/>
                  <a:pt x="217498" y="70958"/>
                  <a:pt x="238135" y="69900"/>
                </a:cubicBezTo>
                <a:cubicBezTo>
                  <a:pt x="258772" y="68842"/>
                  <a:pt x="201093" y="82600"/>
                  <a:pt x="209560" y="76250"/>
                </a:cubicBezTo>
                <a:cubicBezTo>
                  <a:pt x="218027" y="69900"/>
                  <a:pt x="288406" y="31800"/>
                  <a:pt x="288935" y="31800"/>
                </a:cubicBezTo>
                <a:cubicBezTo>
                  <a:pt x="289464" y="31800"/>
                  <a:pt x="242897" y="64079"/>
                  <a:pt x="212735" y="76250"/>
                </a:cubicBezTo>
                <a:cubicBezTo>
                  <a:pt x="182573" y="88421"/>
                  <a:pt x="130714" y="105354"/>
                  <a:pt x="107960" y="104825"/>
                </a:cubicBezTo>
                <a:cubicBezTo>
                  <a:pt x="85206" y="104296"/>
                  <a:pt x="77798" y="74133"/>
                  <a:pt x="76210" y="73075"/>
                </a:cubicBezTo>
                <a:cubicBezTo>
                  <a:pt x="74622" y="72017"/>
                  <a:pt x="111135" y="98475"/>
                  <a:pt x="98435" y="98475"/>
                </a:cubicBezTo>
                <a:cubicBezTo>
                  <a:pt x="85735" y="98475"/>
                  <a:pt x="1068" y="76250"/>
                  <a:pt x="10" y="73075"/>
                </a:cubicBezTo>
                <a:cubicBezTo>
                  <a:pt x="-1048" y="69900"/>
                  <a:pt x="80443" y="79425"/>
                  <a:pt x="92085" y="79425"/>
                </a:cubicBezTo>
                <a:cubicBezTo>
                  <a:pt x="103727" y="79425"/>
                  <a:pt x="78327" y="82600"/>
                  <a:pt x="69860" y="73075"/>
                </a:cubicBezTo>
                <a:cubicBezTo>
                  <a:pt x="61393" y="63550"/>
                  <a:pt x="23293" y="-2067"/>
                  <a:pt x="2858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4BD2631B-C30A-3DB4-AB4E-1AF8145F3DF2}"/>
              </a:ext>
            </a:extLst>
          </p:cNvPr>
          <p:cNvSpPr/>
          <p:nvPr/>
        </p:nvSpPr>
        <p:spPr>
          <a:xfrm>
            <a:off x="7149846" y="2123910"/>
            <a:ext cx="48124" cy="102187"/>
          </a:xfrm>
          <a:custGeom>
            <a:avLst/>
            <a:gdLst>
              <a:gd name="connsiteX0" fmla="*/ 19304 w 48124"/>
              <a:gd name="connsiteY0" fmla="*/ 165 h 102187"/>
              <a:gd name="connsiteX1" fmla="*/ 47879 w 48124"/>
              <a:gd name="connsiteY1" fmla="*/ 57315 h 102187"/>
              <a:gd name="connsiteX2" fmla="*/ 254 w 48124"/>
              <a:gd name="connsiteY2" fmla="*/ 101765 h 102187"/>
              <a:gd name="connsiteX3" fmla="*/ 28829 w 48124"/>
              <a:gd name="connsiteY3" fmla="*/ 76365 h 102187"/>
              <a:gd name="connsiteX4" fmla="*/ 19304 w 48124"/>
              <a:gd name="connsiteY4" fmla="*/ 165 h 10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24" h="102187">
                <a:moveTo>
                  <a:pt x="19304" y="165"/>
                </a:moveTo>
                <a:cubicBezTo>
                  <a:pt x="22479" y="-3010"/>
                  <a:pt x="51054" y="40382"/>
                  <a:pt x="47879" y="57315"/>
                </a:cubicBezTo>
                <a:cubicBezTo>
                  <a:pt x="44704" y="74248"/>
                  <a:pt x="3429" y="98590"/>
                  <a:pt x="254" y="101765"/>
                </a:cubicBezTo>
                <a:cubicBezTo>
                  <a:pt x="-2921" y="104940"/>
                  <a:pt x="24596" y="89594"/>
                  <a:pt x="28829" y="76365"/>
                </a:cubicBezTo>
                <a:cubicBezTo>
                  <a:pt x="33062" y="63136"/>
                  <a:pt x="16129" y="3340"/>
                  <a:pt x="19304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F1DF4A1-61CE-8CCD-B31E-27B51993147F}"/>
              </a:ext>
            </a:extLst>
          </p:cNvPr>
          <p:cNvSpPr/>
          <p:nvPr/>
        </p:nvSpPr>
        <p:spPr>
          <a:xfrm>
            <a:off x="7169039" y="2110769"/>
            <a:ext cx="227819" cy="129944"/>
          </a:xfrm>
          <a:custGeom>
            <a:avLst/>
            <a:gdLst>
              <a:gd name="connsiteX0" fmla="*/ 111 w 227819"/>
              <a:gd name="connsiteY0" fmla="*/ 48231 h 129944"/>
              <a:gd name="connsiteX1" fmla="*/ 89011 w 227819"/>
              <a:gd name="connsiteY1" fmla="*/ 606 h 129944"/>
              <a:gd name="connsiteX2" fmla="*/ 219186 w 227819"/>
              <a:gd name="connsiteY2" fmla="*/ 22831 h 129944"/>
              <a:gd name="connsiteX3" fmla="*/ 212836 w 227819"/>
              <a:gd name="connsiteY3" fmla="*/ 45056 h 129944"/>
              <a:gd name="connsiteX4" fmla="*/ 190611 w 227819"/>
              <a:gd name="connsiteY4" fmla="*/ 73631 h 129944"/>
              <a:gd name="connsiteX5" fmla="*/ 162036 w 227819"/>
              <a:gd name="connsiteY5" fmla="*/ 127606 h 129944"/>
              <a:gd name="connsiteX6" fmla="*/ 95361 w 227819"/>
              <a:gd name="connsiteY6" fmla="*/ 114906 h 129944"/>
              <a:gd name="connsiteX7" fmla="*/ 63611 w 227819"/>
              <a:gd name="connsiteY7" fmla="*/ 67281 h 129944"/>
              <a:gd name="connsiteX8" fmla="*/ 69961 w 227819"/>
              <a:gd name="connsiteY8" fmla="*/ 45056 h 129944"/>
              <a:gd name="connsiteX9" fmla="*/ 111 w 227819"/>
              <a:gd name="connsiteY9" fmla="*/ 48231 h 1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819" h="129944">
                <a:moveTo>
                  <a:pt x="111" y="48231"/>
                </a:moveTo>
                <a:cubicBezTo>
                  <a:pt x="3286" y="40823"/>
                  <a:pt x="52499" y="4839"/>
                  <a:pt x="89011" y="606"/>
                </a:cubicBezTo>
                <a:cubicBezTo>
                  <a:pt x="125524" y="-3627"/>
                  <a:pt x="198549" y="15423"/>
                  <a:pt x="219186" y="22831"/>
                </a:cubicBezTo>
                <a:cubicBezTo>
                  <a:pt x="239823" y="30239"/>
                  <a:pt x="217599" y="36589"/>
                  <a:pt x="212836" y="45056"/>
                </a:cubicBezTo>
                <a:cubicBezTo>
                  <a:pt x="208073" y="53523"/>
                  <a:pt x="199078" y="59873"/>
                  <a:pt x="190611" y="73631"/>
                </a:cubicBezTo>
                <a:cubicBezTo>
                  <a:pt x="182144" y="87389"/>
                  <a:pt x="177911" y="120727"/>
                  <a:pt x="162036" y="127606"/>
                </a:cubicBezTo>
                <a:cubicBezTo>
                  <a:pt x="146161" y="134485"/>
                  <a:pt x="111765" y="124960"/>
                  <a:pt x="95361" y="114906"/>
                </a:cubicBezTo>
                <a:cubicBezTo>
                  <a:pt x="78957" y="104852"/>
                  <a:pt x="67844" y="78923"/>
                  <a:pt x="63611" y="67281"/>
                </a:cubicBezTo>
                <a:cubicBezTo>
                  <a:pt x="59378" y="55639"/>
                  <a:pt x="77369" y="48760"/>
                  <a:pt x="69961" y="45056"/>
                </a:cubicBezTo>
                <a:cubicBezTo>
                  <a:pt x="62553" y="41352"/>
                  <a:pt x="-3064" y="55639"/>
                  <a:pt x="111" y="48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月 99">
            <a:extLst>
              <a:ext uri="{FF2B5EF4-FFF2-40B4-BE49-F238E27FC236}">
                <a16:creationId xmlns:a16="http://schemas.microsoft.com/office/drawing/2014/main" id="{08B66494-0AA1-D41B-1579-DA6A96675477}"/>
              </a:ext>
            </a:extLst>
          </p:cNvPr>
          <p:cNvSpPr/>
          <p:nvPr/>
        </p:nvSpPr>
        <p:spPr>
          <a:xfrm rot="15362470">
            <a:off x="7278058" y="2141148"/>
            <a:ext cx="45719" cy="9143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666939B1-8290-9D30-4369-767FD26B13AC}"/>
              </a:ext>
            </a:extLst>
          </p:cNvPr>
          <p:cNvSpPr/>
          <p:nvPr/>
        </p:nvSpPr>
        <p:spPr>
          <a:xfrm>
            <a:off x="6289675" y="1859579"/>
            <a:ext cx="409612" cy="102638"/>
          </a:xfrm>
          <a:custGeom>
            <a:avLst/>
            <a:gdLst>
              <a:gd name="connsiteX0" fmla="*/ 0 w 409612"/>
              <a:gd name="connsiteY0" fmla="*/ 102571 h 102638"/>
              <a:gd name="connsiteX1" fmla="*/ 104775 w 409612"/>
              <a:gd name="connsiteY1" fmla="*/ 42246 h 102638"/>
              <a:gd name="connsiteX2" fmla="*/ 117475 w 409612"/>
              <a:gd name="connsiteY2" fmla="*/ 16846 h 102638"/>
              <a:gd name="connsiteX3" fmla="*/ 98425 w 409612"/>
              <a:gd name="connsiteY3" fmla="*/ 29546 h 102638"/>
              <a:gd name="connsiteX4" fmla="*/ 206375 w 409612"/>
              <a:gd name="connsiteY4" fmla="*/ 10496 h 102638"/>
              <a:gd name="connsiteX5" fmla="*/ 206375 w 409612"/>
              <a:gd name="connsiteY5" fmla="*/ 10496 h 102638"/>
              <a:gd name="connsiteX6" fmla="*/ 349250 w 409612"/>
              <a:gd name="connsiteY6" fmla="*/ 39071 h 102638"/>
              <a:gd name="connsiteX7" fmla="*/ 314325 w 409612"/>
              <a:gd name="connsiteY7" fmla="*/ 35896 h 102638"/>
              <a:gd name="connsiteX8" fmla="*/ 409575 w 409612"/>
              <a:gd name="connsiteY8" fmla="*/ 80346 h 102638"/>
              <a:gd name="connsiteX9" fmla="*/ 301625 w 409612"/>
              <a:gd name="connsiteY9" fmla="*/ 45421 h 102638"/>
              <a:gd name="connsiteX10" fmla="*/ 193675 w 409612"/>
              <a:gd name="connsiteY10" fmla="*/ 13671 h 102638"/>
              <a:gd name="connsiteX11" fmla="*/ 257175 w 409612"/>
              <a:gd name="connsiteY11" fmla="*/ 7321 h 102638"/>
              <a:gd name="connsiteX12" fmla="*/ 171450 w 409612"/>
              <a:gd name="connsiteY12" fmla="*/ 971 h 102638"/>
              <a:gd name="connsiteX13" fmla="*/ 104775 w 409612"/>
              <a:gd name="connsiteY13" fmla="*/ 29546 h 102638"/>
              <a:gd name="connsiteX14" fmla="*/ 0 w 409612"/>
              <a:gd name="connsiteY14" fmla="*/ 102571 h 10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612" h="102638">
                <a:moveTo>
                  <a:pt x="0" y="102571"/>
                </a:moveTo>
                <a:cubicBezTo>
                  <a:pt x="0" y="104688"/>
                  <a:pt x="85196" y="56533"/>
                  <a:pt x="104775" y="42246"/>
                </a:cubicBezTo>
                <a:cubicBezTo>
                  <a:pt x="124354" y="27959"/>
                  <a:pt x="118533" y="18963"/>
                  <a:pt x="117475" y="16846"/>
                </a:cubicBezTo>
                <a:cubicBezTo>
                  <a:pt x="116417" y="14729"/>
                  <a:pt x="83608" y="30604"/>
                  <a:pt x="98425" y="29546"/>
                </a:cubicBezTo>
                <a:cubicBezTo>
                  <a:pt x="113242" y="28488"/>
                  <a:pt x="206375" y="10496"/>
                  <a:pt x="206375" y="10496"/>
                </a:cubicBezTo>
                <a:lnTo>
                  <a:pt x="206375" y="10496"/>
                </a:lnTo>
                <a:lnTo>
                  <a:pt x="349250" y="39071"/>
                </a:lnTo>
                <a:cubicBezTo>
                  <a:pt x="367242" y="43304"/>
                  <a:pt x="304271" y="29017"/>
                  <a:pt x="314325" y="35896"/>
                </a:cubicBezTo>
                <a:cubicBezTo>
                  <a:pt x="324379" y="42775"/>
                  <a:pt x="411692" y="78758"/>
                  <a:pt x="409575" y="80346"/>
                </a:cubicBezTo>
                <a:cubicBezTo>
                  <a:pt x="407458" y="81934"/>
                  <a:pt x="337608" y="56534"/>
                  <a:pt x="301625" y="45421"/>
                </a:cubicBezTo>
                <a:cubicBezTo>
                  <a:pt x="265642" y="34308"/>
                  <a:pt x="201083" y="20021"/>
                  <a:pt x="193675" y="13671"/>
                </a:cubicBezTo>
                <a:cubicBezTo>
                  <a:pt x="186267" y="7321"/>
                  <a:pt x="260879" y="9438"/>
                  <a:pt x="257175" y="7321"/>
                </a:cubicBezTo>
                <a:cubicBezTo>
                  <a:pt x="253471" y="5204"/>
                  <a:pt x="196850" y="-2733"/>
                  <a:pt x="171450" y="971"/>
                </a:cubicBezTo>
                <a:cubicBezTo>
                  <a:pt x="146050" y="4675"/>
                  <a:pt x="129117" y="15788"/>
                  <a:pt x="104775" y="29546"/>
                </a:cubicBezTo>
                <a:cubicBezTo>
                  <a:pt x="80433" y="43304"/>
                  <a:pt x="0" y="100454"/>
                  <a:pt x="0" y="102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B8F0961D-C483-6D72-B033-D1A29FAF2A11}"/>
              </a:ext>
            </a:extLst>
          </p:cNvPr>
          <p:cNvSpPr/>
          <p:nvPr/>
        </p:nvSpPr>
        <p:spPr>
          <a:xfrm>
            <a:off x="6349987" y="1917619"/>
            <a:ext cx="324261" cy="47767"/>
          </a:xfrm>
          <a:custGeom>
            <a:avLst/>
            <a:gdLst>
              <a:gd name="connsiteX0" fmla="*/ 13 w 324261"/>
              <a:gd name="connsiteY0" fmla="*/ 25481 h 47767"/>
              <a:gd name="connsiteX1" fmla="*/ 85738 w 324261"/>
              <a:gd name="connsiteY1" fmla="*/ 15956 h 47767"/>
              <a:gd name="connsiteX2" fmla="*/ 161938 w 324261"/>
              <a:gd name="connsiteY2" fmla="*/ 47706 h 47767"/>
              <a:gd name="connsiteX3" fmla="*/ 136538 w 324261"/>
              <a:gd name="connsiteY3" fmla="*/ 6431 h 47767"/>
              <a:gd name="connsiteX4" fmla="*/ 228613 w 324261"/>
              <a:gd name="connsiteY4" fmla="*/ 35006 h 47767"/>
              <a:gd name="connsiteX5" fmla="*/ 193688 w 324261"/>
              <a:gd name="connsiteY5" fmla="*/ 15956 h 47767"/>
              <a:gd name="connsiteX6" fmla="*/ 241313 w 324261"/>
              <a:gd name="connsiteY6" fmla="*/ 44531 h 47767"/>
              <a:gd name="connsiteX7" fmla="*/ 323863 w 324261"/>
              <a:gd name="connsiteY7" fmla="*/ 19131 h 47767"/>
              <a:gd name="connsiteX8" fmla="*/ 266713 w 324261"/>
              <a:gd name="connsiteY8" fmla="*/ 31831 h 47767"/>
              <a:gd name="connsiteX9" fmla="*/ 136538 w 324261"/>
              <a:gd name="connsiteY9" fmla="*/ 81 h 47767"/>
              <a:gd name="connsiteX10" fmla="*/ 139713 w 324261"/>
              <a:gd name="connsiteY10" fmla="*/ 22306 h 47767"/>
              <a:gd name="connsiteX11" fmla="*/ 92088 w 324261"/>
              <a:gd name="connsiteY11" fmla="*/ 9606 h 47767"/>
              <a:gd name="connsiteX12" fmla="*/ 13 w 324261"/>
              <a:gd name="connsiteY12" fmla="*/ 25481 h 4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261" h="47767">
                <a:moveTo>
                  <a:pt x="13" y="25481"/>
                </a:moveTo>
                <a:cubicBezTo>
                  <a:pt x="-1045" y="26539"/>
                  <a:pt x="58751" y="12252"/>
                  <a:pt x="85738" y="15956"/>
                </a:cubicBezTo>
                <a:cubicBezTo>
                  <a:pt x="112725" y="19660"/>
                  <a:pt x="153471" y="49293"/>
                  <a:pt x="161938" y="47706"/>
                </a:cubicBezTo>
                <a:cubicBezTo>
                  <a:pt x="170405" y="46119"/>
                  <a:pt x="125426" y="8548"/>
                  <a:pt x="136538" y="6431"/>
                </a:cubicBezTo>
                <a:cubicBezTo>
                  <a:pt x="147650" y="4314"/>
                  <a:pt x="219088" y="33419"/>
                  <a:pt x="228613" y="35006"/>
                </a:cubicBezTo>
                <a:cubicBezTo>
                  <a:pt x="238138" y="36594"/>
                  <a:pt x="191571" y="14368"/>
                  <a:pt x="193688" y="15956"/>
                </a:cubicBezTo>
                <a:cubicBezTo>
                  <a:pt x="195805" y="17544"/>
                  <a:pt x="219617" y="44002"/>
                  <a:pt x="241313" y="44531"/>
                </a:cubicBezTo>
                <a:cubicBezTo>
                  <a:pt x="263009" y="45060"/>
                  <a:pt x="319630" y="21248"/>
                  <a:pt x="323863" y="19131"/>
                </a:cubicBezTo>
                <a:cubicBezTo>
                  <a:pt x="328096" y="17014"/>
                  <a:pt x="297934" y="35006"/>
                  <a:pt x="266713" y="31831"/>
                </a:cubicBezTo>
                <a:cubicBezTo>
                  <a:pt x="235492" y="28656"/>
                  <a:pt x="157705" y="1668"/>
                  <a:pt x="136538" y="81"/>
                </a:cubicBezTo>
                <a:cubicBezTo>
                  <a:pt x="115371" y="-1506"/>
                  <a:pt x="147121" y="20719"/>
                  <a:pt x="139713" y="22306"/>
                </a:cubicBezTo>
                <a:cubicBezTo>
                  <a:pt x="132305" y="23893"/>
                  <a:pt x="112725" y="10135"/>
                  <a:pt x="92088" y="9606"/>
                </a:cubicBezTo>
                <a:cubicBezTo>
                  <a:pt x="71451" y="9077"/>
                  <a:pt x="1071" y="24423"/>
                  <a:pt x="13" y="25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FCD4B7DE-BA9F-4546-E87D-561D57C93C35}"/>
              </a:ext>
            </a:extLst>
          </p:cNvPr>
          <p:cNvSpPr/>
          <p:nvPr/>
        </p:nvSpPr>
        <p:spPr>
          <a:xfrm>
            <a:off x="7000823" y="1835320"/>
            <a:ext cx="390693" cy="98308"/>
          </a:xfrm>
          <a:custGeom>
            <a:avLst/>
            <a:gdLst>
              <a:gd name="connsiteX0" fmla="*/ 52 w 390693"/>
              <a:gd name="connsiteY0" fmla="*/ 98255 h 98308"/>
              <a:gd name="connsiteX1" fmla="*/ 123877 w 390693"/>
              <a:gd name="connsiteY1" fmla="*/ 25230 h 98308"/>
              <a:gd name="connsiteX2" fmla="*/ 95302 w 390693"/>
              <a:gd name="connsiteY2" fmla="*/ 69680 h 98308"/>
              <a:gd name="connsiteX3" fmla="*/ 181027 w 390693"/>
              <a:gd name="connsiteY3" fmla="*/ 3005 h 98308"/>
              <a:gd name="connsiteX4" fmla="*/ 187377 w 390693"/>
              <a:gd name="connsiteY4" fmla="*/ 12530 h 98308"/>
              <a:gd name="connsiteX5" fmla="*/ 390577 w 390693"/>
              <a:gd name="connsiteY5" fmla="*/ 22055 h 98308"/>
              <a:gd name="connsiteX6" fmla="*/ 215952 w 390693"/>
              <a:gd name="connsiteY6" fmla="*/ 28405 h 98308"/>
              <a:gd name="connsiteX7" fmla="*/ 168327 w 390693"/>
              <a:gd name="connsiteY7" fmla="*/ 34755 h 98308"/>
              <a:gd name="connsiteX8" fmla="*/ 63552 w 390693"/>
              <a:gd name="connsiteY8" fmla="*/ 85555 h 98308"/>
              <a:gd name="connsiteX9" fmla="*/ 108002 w 390693"/>
              <a:gd name="connsiteY9" fmla="*/ 37930 h 98308"/>
              <a:gd name="connsiteX10" fmla="*/ 52 w 390693"/>
              <a:gd name="connsiteY10" fmla="*/ 98255 h 9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693" h="98308">
                <a:moveTo>
                  <a:pt x="52" y="98255"/>
                </a:moveTo>
                <a:cubicBezTo>
                  <a:pt x="2698" y="96138"/>
                  <a:pt x="108002" y="29992"/>
                  <a:pt x="123877" y="25230"/>
                </a:cubicBezTo>
                <a:cubicBezTo>
                  <a:pt x="139752" y="20468"/>
                  <a:pt x="85777" y="73384"/>
                  <a:pt x="95302" y="69680"/>
                </a:cubicBezTo>
                <a:cubicBezTo>
                  <a:pt x="104827" y="65976"/>
                  <a:pt x="165681" y="12530"/>
                  <a:pt x="181027" y="3005"/>
                </a:cubicBezTo>
                <a:cubicBezTo>
                  <a:pt x="196373" y="-6520"/>
                  <a:pt x="152452" y="9355"/>
                  <a:pt x="187377" y="12530"/>
                </a:cubicBezTo>
                <a:cubicBezTo>
                  <a:pt x="222302" y="15705"/>
                  <a:pt x="385815" y="19409"/>
                  <a:pt x="390577" y="22055"/>
                </a:cubicBezTo>
                <a:cubicBezTo>
                  <a:pt x="395339" y="24701"/>
                  <a:pt x="252994" y="26288"/>
                  <a:pt x="215952" y="28405"/>
                </a:cubicBezTo>
                <a:cubicBezTo>
                  <a:pt x="178910" y="30522"/>
                  <a:pt x="193727" y="25230"/>
                  <a:pt x="168327" y="34755"/>
                </a:cubicBezTo>
                <a:cubicBezTo>
                  <a:pt x="142927" y="44280"/>
                  <a:pt x="73606" y="85026"/>
                  <a:pt x="63552" y="85555"/>
                </a:cubicBezTo>
                <a:cubicBezTo>
                  <a:pt x="53498" y="86084"/>
                  <a:pt x="119644" y="37401"/>
                  <a:pt x="108002" y="37930"/>
                </a:cubicBezTo>
                <a:cubicBezTo>
                  <a:pt x="96360" y="38459"/>
                  <a:pt x="-2594" y="100372"/>
                  <a:pt x="52" y="98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9415C31A-030D-1DCE-F116-91F3659C2821}"/>
              </a:ext>
            </a:extLst>
          </p:cNvPr>
          <p:cNvSpPr/>
          <p:nvPr/>
        </p:nvSpPr>
        <p:spPr>
          <a:xfrm>
            <a:off x="7248398" y="1803326"/>
            <a:ext cx="312044" cy="134544"/>
          </a:xfrm>
          <a:custGeom>
            <a:avLst/>
            <a:gdLst>
              <a:gd name="connsiteX0" fmla="*/ 127 w 312044"/>
              <a:gd name="connsiteY0" fmla="*/ 41349 h 134544"/>
              <a:gd name="connsiteX1" fmla="*/ 108077 w 312044"/>
              <a:gd name="connsiteY1" fmla="*/ 22299 h 134544"/>
              <a:gd name="connsiteX2" fmla="*/ 79502 w 312044"/>
              <a:gd name="connsiteY2" fmla="*/ 19124 h 134544"/>
              <a:gd name="connsiteX3" fmla="*/ 174752 w 312044"/>
              <a:gd name="connsiteY3" fmla="*/ 50874 h 134544"/>
              <a:gd name="connsiteX4" fmla="*/ 158877 w 312044"/>
              <a:gd name="connsiteY4" fmla="*/ 76274 h 134544"/>
              <a:gd name="connsiteX5" fmla="*/ 203327 w 312044"/>
              <a:gd name="connsiteY5" fmla="*/ 76274 h 134544"/>
              <a:gd name="connsiteX6" fmla="*/ 311277 w 312044"/>
              <a:gd name="connsiteY6" fmla="*/ 133424 h 134544"/>
              <a:gd name="connsiteX7" fmla="*/ 244602 w 312044"/>
              <a:gd name="connsiteY7" fmla="*/ 108024 h 134544"/>
              <a:gd name="connsiteX8" fmla="*/ 114427 w 312044"/>
              <a:gd name="connsiteY8" fmla="*/ 34999 h 134544"/>
              <a:gd name="connsiteX9" fmla="*/ 111252 w 312044"/>
              <a:gd name="connsiteY9" fmla="*/ 28649 h 134544"/>
              <a:gd name="connsiteX10" fmla="*/ 85852 w 312044"/>
              <a:gd name="connsiteY10" fmla="*/ 74 h 134544"/>
              <a:gd name="connsiteX11" fmla="*/ 127 w 312044"/>
              <a:gd name="connsiteY11" fmla="*/ 41349 h 13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044" h="134544">
                <a:moveTo>
                  <a:pt x="127" y="41349"/>
                </a:moveTo>
                <a:cubicBezTo>
                  <a:pt x="3831" y="45053"/>
                  <a:pt x="94848" y="26003"/>
                  <a:pt x="108077" y="22299"/>
                </a:cubicBezTo>
                <a:cubicBezTo>
                  <a:pt x="121306" y="18595"/>
                  <a:pt x="68390" y="14362"/>
                  <a:pt x="79502" y="19124"/>
                </a:cubicBezTo>
                <a:cubicBezTo>
                  <a:pt x="90614" y="23886"/>
                  <a:pt x="161523" y="41349"/>
                  <a:pt x="174752" y="50874"/>
                </a:cubicBezTo>
                <a:cubicBezTo>
                  <a:pt x="187981" y="60399"/>
                  <a:pt x="154115" y="72041"/>
                  <a:pt x="158877" y="76274"/>
                </a:cubicBezTo>
                <a:cubicBezTo>
                  <a:pt x="163639" y="80507"/>
                  <a:pt x="177927" y="66749"/>
                  <a:pt x="203327" y="76274"/>
                </a:cubicBezTo>
                <a:cubicBezTo>
                  <a:pt x="228727" y="85799"/>
                  <a:pt x="304398" y="128132"/>
                  <a:pt x="311277" y="133424"/>
                </a:cubicBezTo>
                <a:cubicBezTo>
                  <a:pt x="318156" y="138716"/>
                  <a:pt x="277410" y="124428"/>
                  <a:pt x="244602" y="108024"/>
                </a:cubicBezTo>
                <a:cubicBezTo>
                  <a:pt x="211794" y="91620"/>
                  <a:pt x="114427" y="34999"/>
                  <a:pt x="114427" y="34999"/>
                </a:cubicBezTo>
                <a:cubicBezTo>
                  <a:pt x="92202" y="21770"/>
                  <a:pt x="116014" y="34470"/>
                  <a:pt x="111252" y="28649"/>
                </a:cubicBezTo>
                <a:cubicBezTo>
                  <a:pt x="106490" y="22828"/>
                  <a:pt x="96964" y="-1513"/>
                  <a:pt x="85852" y="74"/>
                </a:cubicBezTo>
                <a:cubicBezTo>
                  <a:pt x="74740" y="1661"/>
                  <a:pt x="-3577" y="37645"/>
                  <a:pt x="127" y="41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4939BE1E-4FA6-DBE8-70E3-AB33F6C2A980}"/>
              </a:ext>
            </a:extLst>
          </p:cNvPr>
          <p:cNvSpPr/>
          <p:nvPr/>
        </p:nvSpPr>
        <p:spPr>
          <a:xfrm>
            <a:off x="7067443" y="1875531"/>
            <a:ext cx="451004" cy="70873"/>
          </a:xfrm>
          <a:custGeom>
            <a:avLst/>
            <a:gdLst>
              <a:gd name="connsiteX0" fmla="*/ 107 w 451004"/>
              <a:gd name="connsiteY0" fmla="*/ 70744 h 70873"/>
              <a:gd name="connsiteX1" fmla="*/ 171557 w 451004"/>
              <a:gd name="connsiteY1" fmla="*/ 32644 h 70873"/>
              <a:gd name="connsiteX2" fmla="*/ 127107 w 451004"/>
              <a:gd name="connsiteY2" fmla="*/ 58044 h 70873"/>
              <a:gd name="connsiteX3" fmla="*/ 216007 w 451004"/>
              <a:gd name="connsiteY3" fmla="*/ 23119 h 70873"/>
              <a:gd name="connsiteX4" fmla="*/ 349357 w 451004"/>
              <a:gd name="connsiteY4" fmla="*/ 23119 h 70873"/>
              <a:gd name="connsiteX5" fmla="*/ 266807 w 451004"/>
              <a:gd name="connsiteY5" fmla="*/ 894 h 70873"/>
              <a:gd name="connsiteX6" fmla="*/ 447782 w 451004"/>
              <a:gd name="connsiteY6" fmla="*/ 58044 h 70873"/>
              <a:gd name="connsiteX7" fmla="*/ 374757 w 451004"/>
              <a:gd name="connsiteY7" fmla="*/ 26294 h 70873"/>
              <a:gd name="connsiteX8" fmla="*/ 273157 w 451004"/>
              <a:gd name="connsiteY8" fmla="*/ 4069 h 70873"/>
              <a:gd name="connsiteX9" fmla="*/ 200132 w 451004"/>
              <a:gd name="connsiteY9" fmla="*/ 16769 h 70873"/>
              <a:gd name="connsiteX10" fmla="*/ 107 w 451004"/>
              <a:gd name="connsiteY10" fmla="*/ 70744 h 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004" h="70873">
                <a:moveTo>
                  <a:pt x="107" y="70744"/>
                </a:moveTo>
                <a:cubicBezTo>
                  <a:pt x="-4655" y="73390"/>
                  <a:pt x="150390" y="34761"/>
                  <a:pt x="171557" y="32644"/>
                </a:cubicBezTo>
                <a:cubicBezTo>
                  <a:pt x="192724" y="30527"/>
                  <a:pt x="119699" y="59631"/>
                  <a:pt x="127107" y="58044"/>
                </a:cubicBezTo>
                <a:cubicBezTo>
                  <a:pt x="134515" y="56457"/>
                  <a:pt x="178965" y="28940"/>
                  <a:pt x="216007" y="23119"/>
                </a:cubicBezTo>
                <a:cubicBezTo>
                  <a:pt x="253049" y="17298"/>
                  <a:pt x="340890" y="26823"/>
                  <a:pt x="349357" y="23119"/>
                </a:cubicBezTo>
                <a:cubicBezTo>
                  <a:pt x="357824" y="19415"/>
                  <a:pt x="250403" y="-4927"/>
                  <a:pt x="266807" y="894"/>
                </a:cubicBezTo>
                <a:cubicBezTo>
                  <a:pt x="283211" y="6715"/>
                  <a:pt x="429790" y="53811"/>
                  <a:pt x="447782" y="58044"/>
                </a:cubicBezTo>
                <a:cubicBezTo>
                  <a:pt x="465774" y="62277"/>
                  <a:pt x="403861" y="35290"/>
                  <a:pt x="374757" y="26294"/>
                </a:cubicBezTo>
                <a:cubicBezTo>
                  <a:pt x="345653" y="17298"/>
                  <a:pt x="302261" y="5656"/>
                  <a:pt x="273157" y="4069"/>
                </a:cubicBezTo>
                <a:cubicBezTo>
                  <a:pt x="244053" y="2482"/>
                  <a:pt x="239290" y="4598"/>
                  <a:pt x="200132" y="16769"/>
                </a:cubicBezTo>
                <a:cubicBezTo>
                  <a:pt x="160974" y="28940"/>
                  <a:pt x="4869" y="68098"/>
                  <a:pt x="107" y="70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BCFAFE2E-0BCF-CFD9-6921-14728FC91C93}"/>
              </a:ext>
            </a:extLst>
          </p:cNvPr>
          <p:cNvSpPr/>
          <p:nvPr/>
        </p:nvSpPr>
        <p:spPr>
          <a:xfrm>
            <a:off x="6767517" y="2092323"/>
            <a:ext cx="112713" cy="324780"/>
          </a:xfrm>
          <a:custGeom>
            <a:avLst/>
            <a:gdLst>
              <a:gd name="connsiteX0" fmla="*/ 112708 w 112713"/>
              <a:gd name="connsiteY0" fmla="*/ 2 h 324780"/>
              <a:gd name="connsiteX1" fmla="*/ 68258 w 112713"/>
              <a:gd name="connsiteY1" fmla="*/ 111127 h 324780"/>
              <a:gd name="connsiteX2" fmla="*/ 68258 w 112713"/>
              <a:gd name="connsiteY2" fmla="*/ 165102 h 324780"/>
              <a:gd name="connsiteX3" fmla="*/ 1583 w 112713"/>
              <a:gd name="connsiteY3" fmla="*/ 269877 h 324780"/>
              <a:gd name="connsiteX4" fmla="*/ 20633 w 112713"/>
              <a:gd name="connsiteY4" fmla="*/ 238127 h 324780"/>
              <a:gd name="connsiteX5" fmla="*/ 17458 w 112713"/>
              <a:gd name="connsiteY5" fmla="*/ 301627 h 324780"/>
              <a:gd name="connsiteX6" fmla="*/ 1583 w 112713"/>
              <a:gd name="connsiteY6" fmla="*/ 320677 h 324780"/>
              <a:gd name="connsiteX7" fmla="*/ 52383 w 112713"/>
              <a:gd name="connsiteY7" fmla="*/ 228602 h 324780"/>
              <a:gd name="connsiteX8" fmla="*/ 36508 w 112713"/>
              <a:gd name="connsiteY8" fmla="*/ 250827 h 324780"/>
              <a:gd name="connsiteX9" fmla="*/ 52383 w 112713"/>
              <a:gd name="connsiteY9" fmla="*/ 88902 h 324780"/>
              <a:gd name="connsiteX10" fmla="*/ 65083 w 112713"/>
              <a:gd name="connsiteY10" fmla="*/ 107952 h 324780"/>
              <a:gd name="connsiteX11" fmla="*/ 112708 w 112713"/>
              <a:gd name="connsiteY11" fmla="*/ 2 h 32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713" h="324780">
                <a:moveTo>
                  <a:pt x="112708" y="2"/>
                </a:moveTo>
                <a:cubicBezTo>
                  <a:pt x="113237" y="531"/>
                  <a:pt x="75666" y="83610"/>
                  <a:pt x="68258" y="111127"/>
                </a:cubicBezTo>
                <a:cubicBezTo>
                  <a:pt x="60850" y="138644"/>
                  <a:pt x="79370" y="138644"/>
                  <a:pt x="68258" y="165102"/>
                </a:cubicBezTo>
                <a:cubicBezTo>
                  <a:pt x="57145" y="191560"/>
                  <a:pt x="9520" y="257706"/>
                  <a:pt x="1583" y="269877"/>
                </a:cubicBezTo>
                <a:cubicBezTo>
                  <a:pt x="-6354" y="282048"/>
                  <a:pt x="17987" y="232835"/>
                  <a:pt x="20633" y="238127"/>
                </a:cubicBezTo>
                <a:cubicBezTo>
                  <a:pt x="23279" y="243419"/>
                  <a:pt x="20633" y="287869"/>
                  <a:pt x="17458" y="301627"/>
                </a:cubicBezTo>
                <a:cubicBezTo>
                  <a:pt x="14283" y="315385"/>
                  <a:pt x="-4238" y="332848"/>
                  <a:pt x="1583" y="320677"/>
                </a:cubicBezTo>
                <a:cubicBezTo>
                  <a:pt x="7404" y="308506"/>
                  <a:pt x="46562" y="240244"/>
                  <a:pt x="52383" y="228602"/>
                </a:cubicBezTo>
                <a:cubicBezTo>
                  <a:pt x="58204" y="216960"/>
                  <a:pt x="36508" y="274110"/>
                  <a:pt x="36508" y="250827"/>
                </a:cubicBezTo>
                <a:cubicBezTo>
                  <a:pt x="36508" y="227544"/>
                  <a:pt x="47621" y="112714"/>
                  <a:pt x="52383" y="88902"/>
                </a:cubicBezTo>
                <a:cubicBezTo>
                  <a:pt x="57145" y="65090"/>
                  <a:pt x="55029" y="118006"/>
                  <a:pt x="65083" y="107952"/>
                </a:cubicBezTo>
                <a:cubicBezTo>
                  <a:pt x="75137" y="97898"/>
                  <a:pt x="112179" y="-527"/>
                  <a:pt x="11270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32044BAE-1A32-2A3F-A7FA-E4DDBF6C716F}"/>
              </a:ext>
            </a:extLst>
          </p:cNvPr>
          <p:cNvSpPr/>
          <p:nvPr/>
        </p:nvSpPr>
        <p:spPr>
          <a:xfrm>
            <a:off x="6734171" y="2380900"/>
            <a:ext cx="111538" cy="209905"/>
          </a:xfrm>
          <a:custGeom>
            <a:avLst/>
            <a:gdLst>
              <a:gd name="connsiteX0" fmla="*/ 41279 w 111538"/>
              <a:gd name="connsiteY0" fmla="*/ 350 h 209905"/>
              <a:gd name="connsiteX1" fmla="*/ 12704 w 111538"/>
              <a:gd name="connsiteY1" fmla="*/ 73375 h 209905"/>
              <a:gd name="connsiteX2" fmla="*/ 50804 w 111538"/>
              <a:gd name="connsiteY2" fmla="*/ 133700 h 209905"/>
              <a:gd name="connsiteX3" fmla="*/ 4 w 111538"/>
              <a:gd name="connsiteY3" fmla="*/ 143225 h 209905"/>
              <a:gd name="connsiteX4" fmla="*/ 53979 w 111538"/>
              <a:gd name="connsiteY4" fmla="*/ 152750 h 209905"/>
              <a:gd name="connsiteX5" fmla="*/ 111129 w 111538"/>
              <a:gd name="connsiteY5" fmla="*/ 209900 h 209905"/>
              <a:gd name="connsiteX6" fmla="*/ 76204 w 111538"/>
              <a:gd name="connsiteY6" fmla="*/ 155925 h 209905"/>
              <a:gd name="connsiteX7" fmla="*/ 12704 w 111538"/>
              <a:gd name="connsiteY7" fmla="*/ 105125 h 209905"/>
              <a:gd name="connsiteX8" fmla="*/ 41279 w 111538"/>
              <a:gd name="connsiteY8" fmla="*/ 350 h 2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38" h="209905">
                <a:moveTo>
                  <a:pt x="41279" y="350"/>
                </a:moveTo>
                <a:cubicBezTo>
                  <a:pt x="41279" y="-4942"/>
                  <a:pt x="11117" y="51150"/>
                  <a:pt x="12704" y="73375"/>
                </a:cubicBezTo>
                <a:cubicBezTo>
                  <a:pt x="14291" y="95600"/>
                  <a:pt x="52921" y="122058"/>
                  <a:pt x="50804" y="133700"/>
                </a:cubicBezTo>
                <a:cubicBezTo>
                  <a:pt x="48687" y="145342"/>
                  <a:pt x="-525" y="140050"/>
                  <a:pt x="4" y="143225"/>
                </a:cubicBezTo>
                <a:cubicBezTo>
                  <a:pt x="533" y="146400"/>
                  <a:pt x="35458" y="141638"/>
                  <a:pt x="53979" y="152750"/>
                </a:cubicBezTo>
                <a:cubicBezTo>
                  <a:pt x="72500" y="163863"/>
                  <a:pt x="107425" y="209371"/>
                  <a:pt x="111129" y="209900"/>
                </a:cubicBezTo>
                <a:cubicBezTo>
                  <a:pt x="114833" y="210429"/>
                  <a:pt x="92608" y="173388"/>
                  <a:pt x="76204" y="155925"/>
                </a:cubicBezTo>
                <a:cubicBezTo>
                  <a:pt x="59800" y="138463"/>
                  <a:pt x="19054" y="125762"/>
                  <a:pt x="12704" y="105125"/>
                </a:cubicBezTo>
                <a:cubicBezTo>
                  <a:pt x="6354" y="84488"/>
                  <a:pt x="41279" y="5642"/>
                  <a:pt x="41279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6A0E0FA0-9AE2-42DB-BCEA-EEDA9D13ADDB}"/>
              </a:ext>
            </a:extLst>
          </p:cNvPr>
          <p:cNvSpPr/>
          <p:nvPr/>
        </p:nvSpPr>
        <p:spPr>
          <a:xfrm>
            <a:off x="6911000" y="2098546"/>
            <a:ext cx="81042" cy="321477"/>
          </a:xfrm>
          <a:custGeom>
            <a:avLst/>
            <a:gdLst>
              <a:gd name="connsiteX0" fmla="*/ 4150 w 81042"/>
              <a:gd name="connsiteY0" fmla="*/ 129 h 321477"/>
              <a:gd name="connsiteX1" fmla="*/ 61300 w 81042"/>
              <a:gd name="connsiteY1" fmla="*/ 89029 h 321477"/>
              <a:gd name="connsiteX2" fmla="*/ 32725 w 81042"/>
              <a:gd name="connsiteY2" fmla="*/ 181104 h 321477"/>
              <a:gd name="connsiteX3" fmla="*/ 35900 w 81042"/>
              <a:gd name="connsiteY3" fmla="*/ 228729 h 321477"/>
              <a:gd name="connsiteX4" fmla="*/ 975 w 81042"/>
              <a:gd name="connsiteY4" fmla="*/ 241429 h 321477"/>
              <a:gd name="connsiteX5" fmla="*/ 80350 w 81042"/>
              <a:gd name="connsiteY5" fmla="*/ 320804 h 321477"/>
              <a:gd name="connsiteX6" fmla="*/ 39075 w 81042"/>
              <a:gd name="connsiteY6" fmla="*/ 276354 h 321477"/>
              <a:gd name="connsiteX7" fmla="*/ 29550 w 81042"/>
              <a:gd name="connsiteY7" fmla="*/ 219204 h 321477"/>
              <a:gd name="connsiteX8" fmla="*/ 48600 w 81042"/>
              <a:gd name="connsiteY8" fmla="*/ 108079 h 321477"/>
              <a:gd name="connsiteX9" fmla="*/ 45425 w 81042"/>
              <a:gd name="connsiteY9" fmla="*/ 123954 h 321477"/>
              <a:gd name="connsiteX10" fmla="*/ 42250 w 81042"/>
              <a:gd name="connsiteY10" fmla="*/ 69979 h 321477"/>
              <a:gd name="connsiteX11" fmla="*/ 4150 w 81042"/>
              <a:gd name="connsiteY11" fmla="*/ 129 h 3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42" h="321477">
                <a:moveTo>
                  <a:pt x="4150" y="129"/>
                </a:moveTo>
                <a:cubicBezTo>
                  <a:pt x="7325" y="3304"/>
                  <a:pt x="56538" y="58867"/>
                  <a:pt x="61300" y="89029"/>
                </a:cubicBezTo>
                <a:cubicBezTo>
                  <a:pt x="66063" y="119192"/>
                  <a:pt x="36958" y="157821"/>
                  <a:pt x="32725" y="181104"/>
                </a:cubicBezTo>
                <a:cubicBezTo>
                  <a:pt x="28492" y="204387"/>
                  <a:pt x="41192" y="218675"/>
                  <a:pt x="35900" y="228729"/>
                </a:cubicBezTo>
                <a:cubicBezTo>
                  <a:pt x="30608" y="238783"/>
                  <a:pt x="-6433" y="226083"/>
                  <a:pt x="975" y="241429"/>
                </a:cubicBezTo>
                <a:cubicBezTo>
                  <a:pt x="8383" y="256775"/>
                  <a:pt x="74000" y="314983"/>
                  <a:pt x="80350" y="320804"/>
                </a:cubicBezTo>
                <a:cubicBezTo>
                  <a:pt x="86700" y="326625"/>
                  <a:pt x="47542" y="293287"/>
                  <a:pt x="39075" y="276354"/>
                </a:cubicBezTo>
                <a:cubicBezTo>
                  <a:pt x="30608" y="259421"/>
                  <a:pt x="27963" y="247250"/>
                  <a:pt x="29550" y="219204"/>
                </a:cubicBezTo>
                <a:cubicBezTo>
                  <a:pt x="31137" y="191158"/>
                  <a:pt x="48600" y="108079"/>
                  <a:pt x="48600" y="108079"/>
                </a:cubicBezTo>
                <a:cubicBezTo>
                  <a:pt x="51246" y="92204"/>
                  <a:pt x="46483" y="130304"/>
                  <a:pt x="45425" y="123954"/>
                </a:cubicBezTo>
                <a:cubicBezTo>
                  <a:pt x="44367" y="117604"/>
                  <a:pt x="46483" y="86912"/>
                  <a:pt x="42250" y="69979"/>
                </a:cubicBezTo>
                <a:cubicBezTo>
                  <a:pt x="38017" y="53046"/>
                  <a:pt x="975" y="-3046"/>
                  <a:pt x="415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52B5CFEC-341E-91D5-1E63-F6437C1C5CD0}"/>
              </a:ext>
            </a:extLst>
          </p:cNvPr>
          <p:cNvSpPr/>
          <p:nvPr/>
        </p:nvSpPr>
        <p:spPr>
          <a:xfrm>
            <a:off x="6815926" y="2357165"/>
            <a:ext cx="77013" cy="163785"/>
          </a:xfrm>
          <a:custGeom>
            <a:avLst/>
            <a:gdLst>
              <a:gd name="connsiteX0" fmla="*/ 35724 w 77013"/>
              <a:gd name="connsiteY0" fmla="*/ 1860 h 163785"/>
              <a:gd name="connsiteX1" fmla="*/ 799 w 77013"/>
              <a:gd name="connsiteY1" fmla="*/ 132035 h 163785"/>
              <a:gd name="connsiteX2" fmla="*/ 76999 w 77013"/>
              <a:gd name="connsiteY2" fmla="*/ 163785 h 163785"/>
              <a:gd name="connsiteX3" fmla="*/ 7149 w 77013"/>
              <a:gd name="connsiteY3" fmla="*/ 132035 h 163785"/>
              <a:gd name="connsiteX4" fmla="*/ 3974 w 77013"/>
              <a:gd name="connsiteY4" fmla="*/ 87585 h 163785"/>
              <a:gd name="connsiteX5" fmla="*/ 13499 w 77013"/>
              <a:gd name="connsiteY5" fmla="*/ 55835 h 163785"/>
              <a:gd name="connsiteX6" fmla="*/ 35724 w 77013"/>
              <a:gd name="connsiteY6" fmla="*/ 1860 h 16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13" h="163785">
                <a:moveTo>
                  <a:pt x="35724" y="1860"/>
                </a:moveTo>
                <a:cubicBezTo>
                  <a:pt x="33607" y="14560"/>
                  <a:pt x="-6080" y="105048"/>
                  <a:pt x="799" y="132035"/>
                </a:cubicBezTo>
                <a:cubicBezTo>
                  <a:pt x="7678" y="159022"/>
                  <a:pt x="75941" y="163785"/>
                  <a:pt x="76999" y="163785"/>
                </a:cubicBezTo>
                <a:cubicBezTo>
                  <a:pt x="78057" y="163785"/>
                  <a:pt x="19320" y="144735"/>
                  <a:pt x="7149" y="132035"/>
                </a:cubicBezTo>
                <a:cubicBezTo>
                  <a:pt x="-5022" y="119335"/>
                  <a:pt x="2916" y="100285"/>
                  <a:pt x="3974" y="87585"/>
                </a:cubicBezTo>
                <a:cubicBezTo>
                  <a:pt x="5032" y="74885"/>
                  <a:pt x="9795" y="66418"/>
                  <a:pt x="13499" y="55835"/>
                </a:cubicBezTo>
                <a:cubicBezTo>
                  <a:pt x="17203" y="45252"/>
                  <a:pt x="37841" y="-10840"/>
                  <a:pt x="35724" y="1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2493590-E3EE-3FDB-353E-CC7ECB3D9FE7}"/>
              </a:ext>
            </a:extLst>
          </p:cNvPr>
          <p:cNvSpPr/>
          <p:nvPr/>
        </p:nvSpPr>
        <p:spPr>
          <a:xfrm>
            <a:off x="6883576" y="2212837"/>
            <a:ext cx="73502" cy="314526"/>
          </a:xfrm>
          <a:custGeom>
            <a:avLst/>
            <a:gdLst>
              <a:gd name="connsiteX0" fmla="*/ 34749 w 73502"/>
              <a:gd name="connsiteY0" fmla="*/ 138 h 314526"/>
              <a:gd name="connsiteX1" fmla="*/ 9349 w 73502"/>
              <a:gd name="connsiteY1" fmla="*/ 143013 h 314526"/>
              <a:gd name="connsiteX2" fmla="*/ 47449 w 73502"/>
              <a:gd name="connsiteY2" fmla="*/ 209688 h 314526"/>
              <a:gd name="connsiteX3" fmla="*/ 56974 w 73502"/>
              <a:gd name="connsiteY3" fmla="*/ 247788 h 314526"/>
              <a:gd name="connsiteX4" fmla="*/ 41099 w 73502"/>
              <a:gd name="connsiteY4" fmla="*/ 314463 h 314526"/>
              <a:gd name="connsiteX5" fmla="*/ 72849 w 73502"/>
              <a:gd name="connsiteY5" fmla="*/ 235088 h 314526"/>
              <a:gd name="connsiteX6" fmla="*/ 6174 w 73502"/>
              <a:gd name="connsiteY6" fmla="*/ 184288 h 314526"/>
              <a:gd name="connsiteX7" fmla="*/ 6174 w 73502"/>
              <a:gd name="connsiteY7" fmla="*/ 117613 h 314526"/>
              <a:gd name="connsiteX8" fmla="*/ 34749 w 73502"/>
              <a:gd name="connsiteY8" fmla="*/ 138 h 31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02" h="314526">
                <a:moveTo>
                  <a:pt x="34749" y="138"/>
                </a:moveTo>
                <a:cubicBezTo>
                  <a:pt x="35278" y="4371"/>
                  <a:pt x="7232" y="108088"/>
                  <a:pt x="9349" y="143013"/>
                </a:cubicBezTo>
                <a:cubicBezTo>
                  <a:pt x="11466" y="177938"/>
                  <a:pt x="39512" y="192226"/>
                  <a:pt x="47449" y="209688"/>
                </a:cubicBezTo>
                <a:cubicBezTo>
                  <a:pt x="55386" y="227150"/>
                  <a:pt x="58032" y="230326"/>
                  <a:pt x="56974" y="247788"/>
                </a:cubicBezTo>
                <a:cubicBezTo>
                  <a:pt x="55916" y="265250"/>
                  <a:pt x="38453" y="316580"/>
                  <a:pt x="41099" y="314463"/>
                </a:cubicBezTo>
                <a:cubicBezTo>
                  <a:pt x="43745" y="312346"/>
                  <a:pt x="78670" y="256784"/>
                  <a:pt x="72849" y="235088"/>
                </a:cubicBezTo>
                <a:cubicBezTo>
                  <a:pt x="67028" y="213392"/>
                  <a:pt x="17286" y="203867"/>
                  <a:pt x="6174" y="184288"/>
                </a:cubicBezTo>
                <a:cubicBezTo>
                  <a:pt x="-4938" y="164709"/>
                  <a:pt x="1412" y="145130"/>
                  <a:pt x="6174" y="117613"/>
                </a:cubicBezTo>
                <a:cubicBezTo>
                  <a:pt x="10936" y="90096"/>
                  <a:pt x="34220" y="-4095"/>
                  <a:pt x="34749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E9832F86-5E88-2C80-87B0-D10BD9774B74}"/>
              </a:ext>
            </a:extLst>
          </p:cNvPr>
          <p:cNvSpPr/>
          <p:nvPr/>
        </p:nvSpPr>
        <p:spPr>
          <a:xfrm>
            <a:off x="6661727" y="2411641"/>
            <a:ext cx="88473" cy="220910"/>
          </a:xfrm>
          <a:custGeom>
            <a:avLst/>
            <a:gdLst>
              <a:gd name="connsiteX0" fmla="*/ 88323 w 88473"/>
              <a:gd name="connsiteY0" fmla="*/ 1359 h 220910"/>
              <a:gd name="connsiteX1" fmla="*/ 18473 w 88473"/>
              <a:gd name="connsiteY1" fmla="*/ 128359 h 220910"/>
              <a:gd name="connsiteX2" fmla="*/ 15298 w 88473"/>
              <a:gd name="connsiteY2" fmla="*/ 153759 h 220910"/>
              <a:gd name="connsiteX3" fmla="*/ 47048 w 88473"/>
              <a:gd name="connsiteY3" fmla="*/ 220434 h 220910"/>
              <a:gd name="connsiteX4" fmla="*/ 8948 w 88473"/>
              <a:gd name="connsiteY4" fmla="*/ 182334 h 220910"/>
              <a:gd name="connsiteX5" fmla="*/ 2598 w 88473"/>
              <a:gd name="connsiteY5" fmla="*/ 156934 h 220910"/>
              <a:gd name="connsiteX6" fmla="*/ 43873 w 88473"/>
              <a:gd name="connsiteY6" fmla="*/ 87084 h 220910"/>
              <a:gd name="connsiteX7" fmla="*/ 50223 w 88473"/>
              <a:gd name="connsiteY7" fmla="*/ 96609 h 220910"/>
              <a:gd name="connsiteX8" fmla="*/ 37523 w 88473"/>
              <a:gd name="connsiteY8" fmla="*/ 61684 h 220910"/>
              <a:gd name="connsiteX9" fmla="*/ 88323 w 88473"/>
              <a:gd name="connsiteY9" fmla="*/ 1359 h 22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473" h="220910">
                <a:moveTo>
                  <a:pt x="88323" y="1359"/>
                </a:moveTo>
                <a:cubicBezTo>
                  <a:pt x="85148" y="12472"/>
                  <a:pt x="30644" y="102959"/>
                  <a:pt x="18473" y="128359"/>
                </a:cubicBezTo>
                <a:cubicBezTo>
                  <a:pt x="6302" y="153759"/>
                  <a:pt x="10535" y="138413"/>
                  <a:pt x="15298" y="153759"/>
                </a:cubicBezTo>
                <a:cubicBezTo>
                  <a:pt x="20061" y="169105"/>
                  <a:pt x="48106" y="215672"/>
                  <a:pt x="47048" y="220434"/>
                </a:cubicBezTo>
                <a:cubicBezTo>
                  <a:pt x="45990" y="225196"/>
                  <a:pt x="16356" y="192917"/>
                  <a:pt x="8948" y="182334"/>
                </a:cubicBezTo>
                <a:cubicBezTo>
                  <a:pt x="1540" y="171751"/>
                  <a:pt x="-3223" y="172809"/>
                  <a:pt x="2598" y="156934"/>
                </a:cubicBezTo>
                <a:cubicBezTo>
                  <a:pt x="8419" y="141059"/>
                  <a:pt x="35936" y="97138"/>
                  <a:pt x="43873" y="87084"/>
                </a:cubicBezTo>
                <a:cubicBezTo>
                  <a:pt x="51810" y="77030"/>
                  <a:pt x="51281" y="100842"/>
                  <a:pt x="50223" y="96609"/>
                </a:cubicBezTo>
                <a:cubicBezTo>
                  <a:pt x="49165" y="92376"/>
                  <a:pt x="31702" y="72796"/>
                  <a:pt x="37523" y="61684"/>
                </a:cubicBezTo>
                <a:cubicBezTo>
                  <a:pt x="43344" y="50572"/>
                  <a:pt x="91498" y="-9754"/>
                  <a:pt x="88323" y="1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4C66BB15-8430-80AB-D415-61CE1CD503B5}"/>
              </a:ext>
            </a:extLst>
          </p:cNvPr>
          <p:cNvSpPr/>
          <p:nvPr/>
        </p:nvSpPr>
        <p:spPr>
          <a:xfrm>
            <a:off x="6988175" y="2425539"/>
            <a:ext cx="105794" cy="225767"/>
          </a:xfrm>
          <a:custGeom>
            <a:avLst/>
            <a:gdLst>
              <a:gd name="connsiteX0" fmla="*/ 0 w 105794"/>
              <a:gd name="connsiteY0" fmla="*/ 161 h 225767"/>
              <a:gd name="connsiteX1" fmla="*/ 79375 w 105794"/>
              <a:gd name="connsiteY1" fmla="*/ 63661 h 225767"/>
              <a:gd name="connsiteX2" fmla="*/ 95250 w 105794"/>
              <a:gd name="connsiteY2" fmla="*/ 133511 h 225767"/>
              <a:gd name="connsiteX3" fmla="*/ 95250 w 105794"/>
              <a:gd name="connsiteY3" fmla="*/ 162086 h 225767"/>
              <a:gd name="connsiteX4" fmla="*/ 85725 w 105794"/>
              <a:gd name="connsiteY4" fmla="*/ 190661 h 225767"/>
              <a:gd name="connsiteX5" fmla="*/ 63500 w 105794"/>
              <a:gd name="connsiteY5" fmla="*/ 225586 h 225767"/>
              <a:gd name="connsiteX6" fmla="*/ 104775 w 105794"/>
              <a:gd name="connsiteY6" fmla="*/ 174786 h 225767"/>
              <a:gd name="connsiteX7" fmla="*/ 92075 w 105794"/>
              <a:gd name="connsiteY7" fmla="*/ 162086 h 225767"/>
              <a:gd name="connsiteX8" fmla="*/ 79375 w 105794"/>
              <a:gd name="connsiteY8" fmla="*/ 82711 h 225767"/>
              <a:gd name="connsiteX9" fmla="*/ 0 w 105794"/>
              <a:gd name="connsiteY9" fmla="*/ 161 h 22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794" h="225767">
                <a:moveTo>
                  <a:pt x="0" y="161"/>
                </a:moveTo>
                <a:cubicBezTo>
                  <a:pt x="0" y="-3014"/>
                  <a:pt x="63500" y="41436"/>
                  <a:pt x="79375" y="63661"/>
                </a:cubicBezTo>
                <a:cubicBezTo>
                  <a:pt x="95250" y="85886"/>
                  <a:pt x="92604" y="117107"/>
                  <a:pt x="95250" y="133511"/>
                </a:cubicBezTo>
                <a:cubicBezTo>
                  <a:pt x="97896" y="149915"/>
                  <a:pt x="96838" y="152561"/>
                  <a:pt x="95250" y="162086"/>
                </a:cubicBezTo>
                <a:cubicBezTo>
                  <a:pt x="93663" y="171611"/>
                  <a:pt x="91017" y="180078"/>
                  <a:pt x="85725" y="190661"/>
                </a:cubicBezTo>
                <a:cubicBezTo>
                  <a:pt x="80433" y="201244"/>
                  <a:pt x="60325" y="228232"/>
                  <a:pt x="63500" y="225586"/>
                </a:cubicBezTo>
                <a:cubicBezTo>
                  <a:pt x="66675" y="222940"/>
                  <a:pt x="104775" y="174786"/>
                  <a:pt x="104775" y="174786"/>
                </a:cubicBezTo>
                <a:cubicBezTo>
                  <a:pt x="109538" y="164203"/>
                  <a:pt x="96308" y="177432"/>
                  <a:pt x="92075" y="162086"/>
                </a:cubicBezTo>
                <a:cubicBezTo>
                  <a:pt x="87842" y="146740"/>
                  <a:pt x="96308" y="109699"/>
                  <a:pt x="79375" y="82711"/>
                </a:cubicBezTo>
                <a:cubicBezTo>
                  <a:pt x="62442" y="55724"/>
                  <a:pt x="0" y="3336"/>
                  <a:pt x="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B38FADAC-B1EE-0875-79E1-DF84317523F2}"/>
              </a:ext>
            </a:extLst>
          </p:cNvPr>
          <p:cNvSpPr/>
          <p:nvPr/>
        </p:nvSpPr>
        <p:spPr>
          <a:xfrm>
            <a:off x="6873772" y="2546350"/>
            <a:ext cx="168577" cy="63500"/>
          </a:xfrm>
          <a:custGeom>
            <a:avLst/>
            <a:gdLst>
              <a:gd name="connsiteX0" fmla="*/ 103 w 168577"/>
              <a:gd name="connsiteY0" fmla="*/ 0 h 63500"/>
              <a:gd name="connsiteX1" fmla="*/ 95353 w 168577"/>
              <a:gd name="connsiteY1" fmla="*/ 15875 h 63500"/>
              <a:gd name="connsiteX2" fmla="*/ 168378 w 168577"/>
              <a:gd name="connsiteY2" fmla="*/ 63500 h 63500"/>
              <a:gd name="connsiteX3" fmla="*/ 114403 w 168577"/>
              <a:gd name="connsiteY3" fmla="*/ 15875 h 63500"/>
              <a:gd name="connsiteX4" fmla="*/ 103 w 168577"/>
              <a:gd name="connsiteY4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" h="63500">
                <a:moveTo>
                  <a:pt x="103" y="0"/>
                </a:moveTo>
                <a:cubicBezTo>
                  <a:pt x="-3072" y="0"/>
                  <a:pt x="67307" y="5292"/>
                  <a:pt x="95353" y="15875"/>
                </a:cubicBezTo>
                <a:cubicBezTo>
                  <a:pt x="123399" y="26458"/>
                  <a:pt x="165203" y="63500"/>
                  <a:pt x="168378" y="63500"/>
                </a:cubicBezTo>
                <a:cubicBezTo>
                  <a:pt x="171553" y="63500"/>
                  <a:pt x="136099" y="27517"/>
                  <a:pt x="114403" y="15875"/>
                </a:cubicBezTo>
                <a:cubicBezTo>
                  <a:pt x="92707" y="4233"/>
                  <a:pt x="3278" y="0"/>
                  <a:pt x="1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DEDA2549-7C32-D729-512A-D60052C6841F}"/>
              </a:ext>
            </a:extLst>
          </p:cNvPr>
          <p:cNvSpPr/>
          <p:nvPr/>
        </p:nvSpPr>
        <p:spPr>
          <a:xfrm>
            <a:off x="6838947" y="2560368"/>
            <a:ext cx="98445" cy="59202"/>
          </a:xfrm>
          <a:custGeom>
            <a:avLst/>
            <a:gdLst>
              <a:gd name="connsiteX0" fmla="*/ 3 w 98445"/>
              <a:gd name="connsiteY0" fmla="*/ 59007 h 59202"/>
              <a:gd name="connsiteX1" fmla="*/ 69853 w 98445"/>
              <a:gd name="connsiteY1" fmla="*/ 1857 h 59202"/>
              <a:gd name="connsiteX2" fmla="*/ 98428 w 98445"/>
              <a:gd name="connsiteY2" fmla="*/ 14557 h 59202"/>
              <a:gd name="connsiteX3" fmla="*/ 73028 w 98445"/>
              <a:gd name="connsiteY3" fmla="*/ 20907 h 59202"/>
              <a:gd name="connsiteX4" fmla="*/ 3 w 98445"/>
              <a:gd name="connsiteY4" fmla="*/ 59007 h 5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45" h="59202">
                <a:moveTo>
                  <a:pt x="3" y="59007"/>
                </a:moveTo>
                <a:cubicBezTo>
                  <a:pt x="-526" y="55832"/>
                  <a:pt x="53449" y="9265"/>
                  <a:pt x="69853" y="1857"/>
                </a:cubicBezTo>
                <a:cubicBezTo>
                  <a:pt x="86257" y="-5551"/>
                  <a:pt x="97899" y="11382"/>
                  <a:pt x="98428" y="14557"/>
                </a:cubicBezTo>
                <a:cubicBezTo>
                  <a:pt x="98957" y="17732"/>
                  <a:pt x="87316" y="16144"/>
                  <a:pt x="73028" y="20907"/>
                </a:cubicBezTo>
                <a:cubicBezTo>
                  <a:pt x="58740" y="25670"/>
                  <a:pt x="532" y="62182"/>
                  <a:pt x="3" y="59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86A984D6-1D3E-B0A9-3D4A-6F9F16EA8491}"/>
              </a:ext>
            </a:extLst>
          </p:cNvPr>
          <p:cNvSpPr/>
          <p:nvPr/>
        </p:nvSpPr>
        <p:spPr>
          <a:xfrm>
            <a:off x="6708565" y="2561752"/>
            <a:ext cx="128012" cy="76876"/>
          </a:xfrm>
          <a:custGeom>
            <a:avLst/>
            <a:gdLst>
              <a:gd name="connsiteX0" fmla="*/ 210 w 128012"/>
              <a:gd name="connsiteY0" fmla="*/ 13173 h 76876"/>
              <a:gd name="connsiteX1" fmla="*/ 63710 w 128012"/>
              <a:gd name="connsiteY1" fmla="*/ 13173 h 76876"/>
              <a:gd name="connsiteX2" fmla="*/ 127210 w 128012"/>
              <a:gd name="connsiteY2" fmla="*/ 76673 h 76876"/>
              <a:gd name="connsiteX3" fmla="*/ 98635 w 128012"/>
              <a:gd name="connsiteY3" fmla="*/ 32223 h 76876"/>
              <a:gd name="connsiteX4" fmla="*/ 85935 w 128012"/>
              <a:gd name="connsiteY4" fmla="*/ 473 h 76876"/>
              <a:gd name="connsiteX5" fmla="*/ 210 w 128012"/>
              <a:gd name="connsiteY5" fmla="*/ 13173 h 7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12" h="76876">
                <a:moveTo>
                  <a:pt x="210" y="13173"/>
                </a:moveTo>
                <a:cubicBezTo>
                  <a:pt x="-3494" y="15290"/>
                  <a:pt x="42543" y="2590"/>
                  <a:pt x="63710" y="13173"/>
                </a:cubicBezTo>
                <a:cubicBezTo>
                  <a:pt x="84877" y="23756"/>
                  <a:pt x="121389" y="73498"/>
                  <a:pt x="127210" y="76673"/>
                </a:cubicBezTo>
                <a:cubicBezTo>
                  <a:pt x="133031" y="79848"/>
                  <a:pt x="105514" y="44923"/>
                  <a:pt x="98635" y="32223"/>
                </a:cubicBezTo>
                <a:cubicBezTo>
                  <a:pt x="91756" y="19523"/>
                  <a:pt x="98635" y="3648"/>
                  <a:pt x="85935" y="473"/>
                </a:cubicBezTo>
                <a:cubicBezTo>
                  <a:pt x="73235" y="-2702"/>
                  <a:pt x="3914" y="11056"/>
                  <a:pt x="210" y="13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A3762D9E-144A-1537-A93F-9940EC792F76}"/>
              </a:ext>
            </a:extLst>
          </p:cNvPr>
          <p:cNvSpPr/>
          <p:nvPr/>
        </p:nvSpPr>
        <p:spPr>
          <a:xfrm>
            <a:off x="6793789" y="2670153"/>
            <a:ext cx="45216" cy="104823"/>
          </a:xfrm>
          <a:custGeom>
            <a:avLst/>
            <a:gdLst>
              <a:gd name="connsiteX0" fmla="*/ 22936 w 45216"/>
              <a:gd name="connsiteY0" fmla="*/ 22 h 104823"/>
              <a:gd name="connsiteX1" fmla="*/ 10236 w 45216"/>
              <a:gd name="connsiteY1" fmla="*/ 57172 h 104823"/>
              <a:gd name="connsiteX2" fmla="*/ 45161 w 45216"/>
              <a:gd name="connsiteY2" fmla="*/ 104797 h 104823"/>
              <a:gd name="connsiteX3" fmla="*/ 711 w 45216"/>
              <a:gd name="connsiteY3" fmla="*/ 50822 h 104823"/>
              <a:gd name="connsiteX4" fmla="*/ 22936 w 45216"/>
              <a:gd name="connsiteY4" fmla="*/ 22 h 10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6" h="104823">
                <a:moveTo>
                  <a:pt x="22936" y="22"/>
                </a:moveTo>
                <a:cubicBezTo>
                  <a:pt x="24524" y="1080"/>
                  <a:pt x="6532" y="39710"/>
                  <a:pt x="10236" y="57172"/>
                </a:cubicBezTo>
                <a:cubicBezTo>
                  <a:pt x="13940" y="74634"/>
                  <a:pt x="46749" y="105855"/>
                  <a:pt x="45161" y="104797"/>
                </a:cubicBezTo>
                <a:cubicBezTo>
                  <a:pt x="43573" y="103739"/>
                  <a:pt x="6003" y="65639"/>
                  <a:pt x="711" y="50822"/>
                </a:cubicBezTo>
                <a:cubicBezTo>
                  <a:pt x="-4581" y="36005"/>
                  <a:pt x="21348" y="-1036"/>
                  <a:pt x="2293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5E2EAA64-A631-2D54-E369-C1A52ADE9025}"/>
              </a:ext>
            </a:extLst>
          </p:cNvPr>
          <p:cNvSpPr/>
          <p:nvPr/>
        </p:nvSpPr>
        <p:spPr>
          <a:xfrm>
            <a:off x="6873648" y="2673333"/>
            <a:ext cx="29773" cy="101659"/>
          </a:xfrm>
          <a:custGeom>
            <a:avLst/>
            <a:gdLst>
              <a:gd name="connsiteX0" fmla="*/ 22452 w 29773"/>
              <a:gd name="connsiteY0" fmla="*/ 17 h 101659"/>
              <a:gd name="connsiteX1" fmla="*/ 28802 w 29773"/>
              <a:gd name="connsiteY1" fmla="*/ 66692 h 101659"/>
              <a:gd name="connsiteX2" fmla="*/ 227 w 29773"/>
              <a:gd name="connsiteY2" fmla="*/ 101617 h 101659"/>
              <a:gd name="connsiteX3" fmla="*/ 16102 w 29773"/>
              <a:gd name="connsiteY3" fmla="*/ 60342 h 101659"/>
              <a:gd name="connsiteX4" fmla="*/ 22452 w 29773"/>
              <a:gd name="connsiteY4" fmla="*/ 17 h 10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73" h="101659">
                <a:moveTo>
                  <a:pt x="22452" y="17"/>
                </a:moveTo>
                <a:cubicBezTo>
                  <a:pt x="24569" y="1075"/>
                  <a:pt x="32506" y="49759"/>
                  <a:pt x="28802" y="66692"/>
                </a:cubicBezTo>
                <a:cubicBezTo>
                  <a:pt x="25098" y="83625"/>
                  <a:pt x="2344" y="102675"/>
                  <a:pt x="227" y="101617"/>
                </a:cubicBezTo>
                <a:cubicBezTo>
                  <a:pt x="-1890" y="100559"/>
                  <a:pt x="11339" y="75688"/>
                  <a:pt x="16102" y="60342"/>
                </a:cubicBezTo>
                <a:cubicBezTo>
                  <a:pt x="20865" y="44996"/>
                  <a:pt x="20335" y="-1041"/>
                  <a:pt x="2245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F602215-80B9-A12B-7A49-F12A58A5CAFD}"/>
              </a:ext>
            </a:extLst>
          </p:cNvPr>
          <p:cNvSpPr/>
          <p:nvPr/>
        </p:nvSpPr>
        <p:spPr>
          <a:xfrm>
            <a:off x="6584697" y="2790726"/>
            <a:ext cx="273303" cy="123968"/>
          </a:xfrm>
          <a:custGeom>
            <a:avLst/>
            <a:gdLst>
              <a:gd name="connsiteX0" fmla="*/ 253 w 273303"/>
              <a:gd name="connsiteY0" fmla="*/ 123924 h 123968"/>
              <a:gd name="connsiteX1" fmla="*/ 143128 w 273303"/>
              <a:gd name="connsiteY1" fmla="*/ 28674 h 123968"/>
              <a:gd name="connsiteX2" fmla="*/ 127253 w 273303"/>
              <a:gd name="connsiteY2" fmla="*/ 28674 h 123968"/>
              <a:gd name="connsiteX3" fmla="*/ 203453 w 273303"/>
              <a:gd name="connsiteY3" fmla="*/ 99 h 123968"/>
              <a:gd name="connsiteX4" fmla="*/ 273303 w 273303"/>
              <a:gd name="connsiteY4" fmla="*/ 19149 h 123968"/>
              <a:gd name="connsiteX5" fmla="*/ 203453 w 273303"/>
              <a:gd name="connsiteY5" fmla="*/ 15974 h 123968"/>
              <a:gd name="connsiteX6" fmla="*/ 174878 w 273303"/>
              <a:gd name="connsiteY6" fmla="*/ 12799 h 123968"/>
              <a:gd name="connsiteX7" fmla="*/ 130428 w 273303"/>
              <a:gd name="connsiteY7" fmla="*/ 38199 h 123968"/>
              <a:gd name="connsiteX8" fmla="*/ 108203 w 273303"/>
              <a:gd name="connsiteY8" fmla="*/ 41374 h 123968"/>
              <a:gd name="connsiteX9" fmla="*/ 253 w 273303"/>
              <a:gd name="connsiteY9" fmla="*/ 123924 h 12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303" h="123968">
                <a:moveTo>
                  <a:pt x="253" y="123924"/>
                </a:moveTo>
                <a:cubicBezTo>
                  <a:pt x="6074" y="121807"/>
                  <a:pt x="121961" y="44549"/>
                  <a:pt x="143128" y="28674"/>
                </a:cubicBezTo>
                <a:cubicBezTo>
                  <a:pt x="164295" y="12799"/>
                  <a:pt x="117199" y="33436"/>
                  <a:pt x="127253" y="28674"/>
                </a:cubicBezTo>
                <a:cubicBezTo>
                  <a:pt x="137307" y="23911"/>
                  <a:pt x="179111" y="1686"/>
                  <a:pt x="203453" y="99"/>
                </a:cubicBezTo>
                <a:cubicBezTo>
                  <a:pt x="227795" y="-1489"/>
                  <a:pt x="273303" y="16503"/>
                  <a:pt x="273303" y="19149"/>
                </a:cubicBezTo>
                <a:cubicBezTo>
                  <a:pt x="273303" y="21795"/>
                  <a:pt x="219857" y="17032"/>
                  <a:pt x="203453" y="15974"/>
                </a:cubicBezTo>
                <a:cubicBezTo>
                  <a:pt x="187049" y="14916"/>
                  <a:pt x="187049" y="9095"/>
                  <a:pt x="174878" y="12799"/>
                </a:cubicBezTo>
                <a:cubicBezTo>
                  <a:pt x="162707" y="16503"/>
                  <a:pt x="141540" y="33437"/>
                  <a:pt x="130428" y="38199"/>
                </a:cubicBezTo>
                <a:cubicBezTo>
                  <a:pt x="119316" y="42961"/>
                  <a:pt x="125665" y="30262"/>
                  <a:pt x="108203" y="41374"/>
                </a:cubicBezTo>
                <a:cubicBezTo>
                  <a:pt x="90741" y="52486"/>
                  <a:pt x="-5568" y="126041"/>
                  <a:pt x="253" y="12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63D626A5-0A81-3688-A819-FE4572B0ECDC}"/>
              </a:ext>
            </a:extLst>
          </p:cNvPr>
          <p:cNvSpPr/>
          <p:nvPr/>
        </p:nvSpPr>
        <p:spPr>
          <a:xfrm>
            <a:off x="6829069" y="2798923"/>
            <a:ext cx="365719" cy="125796"/>
          </a:xfrm>
          <a:custGeom>
            <a:avLst/>
            <a:gdLst>
              <a:gd name="connsiteX0" fmla="*/ 356 w 365719"/>
              <a:gd name="connsiteY0" fmla="*/ 61752 h 125796"/>
              <a:gd name="connsiteX1" fmla="*/ 41631 w 365719"/>
              <a:gd name="connsiteY1" fmla="*/ 10952 h 125796"/>
              <a:gd name="connsiteX2" fmla="*/ 114656 w 365719"/>
              <a:gd name="connsiteY2" fmla="*/ 10952 h 125796"/>
              <a:gd name="connsiteX3" fmla="*/ 117831 w 365719"/>
              <a:gd name="connsiteY3" fmla="*/ 1427 h 125796"/>
              <a:gd name="connsiteX4" fmla="*/ 197206 w 365719"/>
              <a:gd name="connsiteY4" fmla="*/ 45877 h 125796"/>
              <a:gd name="connsiteX5" fmla="*/ 273406 w 365719"/>
              <a:gd name="connsiteY5" fmla="*/ 90327 h 125796"/>
              <a:gd name="connsiteX6" fmla="*/ 365481 w 365719"/>
              <a:gd name="connsiteY6" fmla="*/ 125252 h 125796"/>
              <a:gd name="connsiteX7" fmla="*/ 301981 w 365719"/>
              <a:gd name="connsiteY7" fmla="*/ 112552 h 125796"/>
              <a:gd name="connsiteX8" fmla="*/ 165456 w 365719"/>
              <a:gd name="connsiteY8" fmla="*/ 87152 h 125796"/>
              <a:gd name="connsiteX9" fmla="*/ 248006 w 365719"/>
              <a:gd name="connsiteY9" fmla="*/ 83977 h 125796"/>
              <a:gd name="connsiteX10" fmla="*/ 114656 w 365719"/>
              <a:gd name="connsiteY10" fmla="*/ 14127 h 125796"/>
              <a:gd name="connsiteX11" fmla="*/ 63856 w 365719"/>
              <a:gd name="connsiteY11" fmla="*/ 14127 h 125796"/>
              <a:gd name="connsiteX12" fmla="*/ 356 w 365719"/>
              <a:gd name="connsiteY12" fmla="*/ 61752 h 12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719" h="125796">
                <a:moveTo>
                  <a:pt x="356" y="61752"/>
                </a:moveTo>
                <a:cubicBezTo>
                  <a:pt x="-3348" y="61223"/>
                  <a:pt x="22581" y="19419"/>
                  <a:pt x="41631" y="10952"/>
                </a:cubicBezTo>
                <a:cubicBezTo>
                  <a:pt x="60681" y="2485"/>
                  <a:pt x="114656" y="10952"/>
                  <a:pt x="114656" y="10952"/>
                </a:cubicBezTo>
                <a:cubicBezTo>
                  <a:pt x="127356" y="9365"/>
                  <a:pt x="104073" y="-4394"/>
                  <a:pt x="117831" y="1427"/>
                </a:cubicBezTo>
                <a:cubicBezTo>
                  <a:pt x="131589" y="7248"/>
                  <a:pt x="171277" y="31060"/>
                  <a:pt x="197206" y="45877"/>
                </a:cubicBezTo>
                <a:cubicBezTo>
                  <a:pt x="223135" y="60694"/>
                  <a:pt x="245360" y="77098"/>
                  <a:pt x="273406" y="90327"/>
                </a:cubicBezTo>
                <a:cubicBezTo>
                  <a:pt x="301452" y="103556"/>
                  <a:pt x="360719" y="121548"/>
                  <a:pt x="365481" y="125252"/>
                </a:cubicBezTo>
                <a:cubicBezTo>
                  <a:pt x="370243" y="128956"/>
                  <a:pt x="301981" y="112552"/>
                  <a:pt x="301981" y="112552"/>
                </a:cubicBezTo>
                <a:cubicBezTo>
                  <a:pt x="268644" y="106202"/>
                  <a:pt x="174452" y="91914"/>
                  <a:pt x="165456" y="87152"/>
                </a:cubicBezTo>
                <a:cubicBezTo>
                  <a:pt x="156460" y="82390"/>
                  <a:pt x="256473" y="96148"/>
                  <a:pt x="248006" y="83977"/>
                </a:cubicBezTo>
                <a:cubicBezTo>
                  <a:pt x="239539" y="71806"/>
                  <a:pt x="145348" y="25769"/>
                  <a:pt x="114656" y="14127"/>
                </a:cubicBezTo>
                <a:cubicBezTo>
                  <a:pt x="83964" y="2485"/>
                  <a:pt x="81318" y="9894"/>
                  <a:pt x="63856" y="14127"/>
                </a:cubicBezTo>
                <a:cubicBezTo>
                  <a:pt x="46394" y="18360"/>
                  <a:pt x="4060" y="62281"/>
                  <a:pt x="356" y="61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7BFA8DF-9AB0-2661-945E-6AF5B17C5A6F}"/>
              </a:ext>
            </a:extLst>
          </p:cNvPr>
          <p:cNvSpPr/>
          <p:nvPr/>
        </p:nvSpPr>
        <p:spPr>
          <a:xfrm>
            <a:off x="6586709" y="2849136"/>
            <a:ext cx="463113" cy="81394"/>
          </a:xfrm>
          <a:custGeom>
            <a:avLst/>
            <a:gdLst>
              <a:gd name="connsiteX0" fmla="*/ 1416 w 463113"/>
              <a:gd name="connsiteY0" fmla="*/ 81389 h 81394"/>
              <a:gd name="connsiteX1" fmla="*/ 166516 w 463113"/>
              <a:gd name="connsiteY1" fmla="*/ 30589 h 81394"/>
              <a:gd name="connsiteX2" fmla="*/ 147466 w 463113"/>
              <a:gd name="connsiteY2" fmla="*/ 17889 h 81394"/>
              <a:gd name="connsiteX3" fmla="*/ 236366 w 463113"/>
              <a:gd name="connsiteY3" fmla="*/ 30589 h 81394"/>
              <a:gd name="connsiteX4" fmla="*/ 230016 w 463113"/>
              <a:gd name="connsiteY4" fmla="*/ 14714 h 81394"/>
              <a:gd name="connsiteX5" fmla="*/ 303041 w 463113"/>
              <a:gd name="connsiteY5" fmla="*/ 30589 h 81394"/>
              <a:gd name="connsiteX6" fmla="*/ 461791 w 463113"/>
              <a:gd name="connsiteY6" fmla="*/ 14714 h 81394"/>
              <a:gd name="connsiteX7" fmla="*/ 369716 w 463113"/>
              <a:gd name="connsiteY7" fmla="*/ 21064 h 81394"/>
              <a:gd name="connsiteX8" fmla="*/ 210966 w 463113"/>
              <a:gd name="connsiteY8" fmla="*/ 5189 h 81394"/>
              <a:gd name="connsiteX9" fmla="*/ 156991 w 463113"/>
              <a:gd name="connsiteY9" fmla="*/ 2014 h 81394"/>
              <a:gd name="connsiteX10" fmla="*/ 90316 w 463113"/>
              <a:gd name="connsiteY10" fmla="*/ 33764 h 81394"/>
              <a:gd name="connsiteX11" fmla="*/ 1416 w 463113"/>
              <a:gd name="connsiteY11" fmla="*/ 81389 h 8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113" h="81394">
                <a:moveTo>
                  <a:pt x="1416" y="81389"/>
                </a:moveTo>
                <a:cubicBezTo>
                  <a:pt x="14116" y="80860"/>
                  <a:pt x="166516" y="30589"/>
                  <a:pt x="166516" y="30589"/>
                </a:cubicBezTo>
                <a:cubicBezTo>
                  <a:pt x="190858" y="20006"/>
                  <a:pt x="135824" y="17889"/>
                  <a:pt x="147466" y="17889"/>
                </a:cubicBezTo>
                <a:cubicBezTo>
                  <a:pt x="159108" y="17889"/>
                  <a:pt x="236366" y="30589"/>
                  <a:pt x="236366" y="30589"/>
                </a:cubicBezTo>
                <a:cubicBezTo>
                  <a:pt x="250124" y="30060"/>
                  <a:pt x="218904" y="14714"/>
                  <a:pt x="230016" y="14714"/>
                </a:cubicBezTo>
                <a:cubicBezTo>
                  <a:pt x="241128" y="14714"/>
                  <a:pt x="264412" y="30589"/>
                  <a:pt x="303041" y="30589"/>
                </a:cubicBezTo>
                <a:cubicBezTo>
                  <a:pt x="341670" y="30589"/>
                  <a:pt x="450679" y="16301"/>
                  <a:pt x="461791" y="14714"/>
                </a:cubicBezTo>
                <a:cubicBezTo>
                  <a:pt x="472903" y="13127"/>
                  <a:pt x="411520" y="22651"/>
                  <a:pt x="369716" y="21064"/>
                </a:cubicBezTo>
                <a:cubicBezTo>
                  <a:pt x="327912" y="19477"/>
                  <a:pt x="246420" y="8364"/>
                  <a:pt x="210966" y="5189"/>
                </a:cubicBezTo>
                <a:cubicBezTo>
                  <a:pt x="175512" y="2014"/>
                  <a:pt x="177099" y="-2748"/>
                  <a:pt x="156991" y="2014"/>
                </a:cubicBezTo>
                <a:cubicBezTo>
                  <a:pt x="136883" y="6776"/>
                  <a:pt x="115716" y="22652"/>
                  <a:pt x="90316" y="33764"/>
                </a:cubicBezTo>
                <a:cubicBezTo>
                  <a:pt x="64916" y="44876"/>
                  <a:pt x="-11284" y="81918"/>
                  <a:pt x="1416" y="8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2812821-CC00-7F69-EAB5-00358D067603}"/>
              </a:ext>
            </a:extLst>
          </p:cNvPr>
          <p:cNvSpPr/>
          <p:nvPr/>
        </p:nvSpPr>
        <p:spPr>
          <a:xfrm>
            <a:off x="6651535" y="2901950"/>
            <a:ext cx="517615" cy="93364"/>
          </a:xfrm>
          <a:custGeom>
            <a:avLst/>
            <a:gdLst>
              <a:gd name="connsiteX0" fmla="*/ 90 w 517615"/>
              <a:gd name="connsiteY0" fmla="*/ 22225 h 93364"/>
              <a:gd name="connsiteX1" fmla="*/ 123915 w 517615"/>
              <a:gd name="connsiteY1" fmla="*/ 79375 h 93364"/>
              <a:gd name="connsiteX2" fmla="*/ 98515 w 517615"/>
              <a:gd name="connsiteY2" fmla="*/ 82550 h 93364"/>
              <a:gd name="connsiteX3" fmla="*/ 209640 w 517615"/>
              <a:gd name="connsiteY3" fmla="*/ 88900 h 93364"/>
              <a:gd name="connsiteX4" fmla="*/ 228690 w 517615"/>
              <a:gd name="connsiteY4" fmla="*/ 92075 h 93364"/>
              <a:gd name="connsiteX5" fmla="*/ 358865 w 517615"/>
              <a:gd name="connsiteY5" fmla="*/ 66675 h 93364"/>
              <a:gd name="connsiteX6" fmla="*/ 327115 w 517615"/>
              <a:gd name="connsiteY6" fmla="*/ 69850 h 93364"/>
              <a:gd name="connsiteX7" fmla="*/ 425540 w 517615"/>
              <a:gd name="connsiteY7" fmla="*/ 31750 h 93364"/>
              <a:gd name="connsiteX8" fmla="*/ 517615 w 517615"/>
              <a:gd name="connsiteY8" fmla="*/ 0 h 93364"/>
              <a:gd name="connsiteX9" fmla="*/ 387440 w 517615"/>
              <a:gd name="connsiteY9" fmla="*/ 44450 h 93364"/>
              <a:gd name="connsiteX10" fmla="*/ 292190 w 517615"/>
              <a:gd name="connsiteY10" fmla="*/ 60325 h 93364"/>
              <a:gd name="connsiteX11" fmla="*/ 184240 w 517615"/>
              <a:gd name="connsiteY11" fmla="*/ 76200 h 93364"/>
              <a:gd name="connsiteX12" fmla="*/ 146140 w 517615"/>
              <a:gd name="connsiteY12" fmla="*/ 76200 h 93364"/>
              <a:gd name="connsiteX13" fmla="*/ 90 w 517615"/>
              <a:gd name="connsiteY13" fmla="*/ 22225 h 9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615" h="93364">
                <a:moveTo>
                  <a:pt x="90" y="22225"/>
                </a:moveTo>
                <a:cubicBezTo>
                  <a:pt x="-3614" y="22754"/>
                  <a:pt x="107511" y="69321"/>
                  <a:pt x="123915" y="79375"/>
                </a:cubicBezTo>
                <a:cubicBezTo>
                  <a:pt x="140319" y="89429"/>
                  <a:pt x="84228" y="80963"/>
                  <a:pt x="98515" y="82550"/>
                </a:cubicBezTo>
                <a:cubicBezTo>
                  <a:pt x="112802" y="84137"/>
                  <a:pt x="209640" y="88900"/>
                  <a:pt x="209640" y="88900"/>
                </a:cubicBezTo>
                <a:cubicBezTo>
                  <a:pt x="231336" y="90487"/>
                  <a:pt x="203819" y="95779"/>
                  <a:pt x="228690" y="92075"/>
                </a:cubicBezTo>
                <a:cubicBezTo>
                  <a:pt x="253561" y="88371"/>
                  <a:pt x="342461" y="70379"/>
                  <a:pt x="358865" y="66675"/>
                </a:cubicBezTo>
                <a:cubicBezTo>
                  <a:pt x="375269" y="62971"/>
                  <a:pt x="316003" y="75671"/>
                  <a:pt x="327115" y="69850"/>
                </a:cubicBezTo>
                <a:cubicBezTo>
                  <a:pt x="338227" y="64029"/>
                  <a:pt x="393790" y="43392"/>
                  <a:pt x="425540" y="31750"/>
                </a:cubicBezTo>
                <a:cubicBezTo>
                  <a:pt x="457290" y="20108"/>
                  <a:pt x="517615" y="0"/>
                  <a:pt x="517615" y="0"/>
                </a:cubicBezTo>
                <a:cubicBezTo>
                  <a:pt x="511265" y="2117"/>
                  <a:pt x="425011" y="34396"/>
                  <a:pt x="387440" y="44450"/>
                </a:cubicBezTo>
                <a:cubicBezTo>
                  <a:pt x="349869" y="54504"/>
                  <a:pt x="292190" y="60325"/>
                  <a:pt x="292190" y="60325"/>
                </a:cubicBezTo>
                <a:cubicBezTo>
                  <a:pt x="258323" y="65617"/>
                  <a:pt x="208582" y="73554"/>
                  <a:pt x="184240" y="76200"/>
                </a:cubicBezTo>
                <a:cubicBezTo>
                  <a:pt x="159898" y="78846"/>
                  <a:pt x="170482" y="82550"/>
                  <a:pt x="146140" y="76200"/>
                </a:cubicBezTo>
                <a:cubicBezTo>
                  <a:pt x="121798" y="69850"/>
                  <a:pt x="3794" y="21696"/>
                  <a:pt x="90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D8434B11-208E-FFBC-6567-67B7CC988873}"/>
              </a:ext>
            </a:extLst>
          </p:cNvPr>
          <p:cNvSpPr/>
          <p:nvPr/>
        </p:nvSpPr>
        <p:spPr>
          <a:xfrm>
            <a:off x="6721871" y="2917694"/>
            <a:ext cx="175247" cy="25564"/>
          </a:xfrm>
          <a:custGeom>
            <a:avLst/>
            <a:gdLst>
              <a:gd name="connsiteX0" fmla="*/ 2779 w 175247"/>
              <a:gd name="connsiteY0" fmla="*/ 131 h 25564"/>
              <a:gd name="connsiteX1" fmla="*/ 174229 w 175247"/>
              <a:gd name="connsiteY1" fmla="*/ 16006 h 25564"/>
              <a:gd name="connsiteX2" fmla="*/ 72629 w 175247"/>
              <a:gd name="connsiteY2" fmla="*/ 25531 h 25564"/>
              <a:gd name="connsiteX3" fmla="*/ 2779 w 175247"/>
              <a:gd name="connsiteY3" fmla="*/ 131 h 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47" h="25564">
                <a:moveTo>
                  <a:pt x="2779" y="131"/>
                </a:moveTo>
                <a:cubicBezTo>
                  <a:pt x="19712" y="-1457"/>
                  <a:pt x="162587" y="11773"/>
                  <a:pt x="174229" y="16006"/>
                </a:cubicBezTo>
                <a:cubicBezTo>
                  <a:pt x="185871" y="20239"/>
                  <a:pt x="94325" y="26060"/>
                  <a:pt x="72629" y="25531"/>
                </a:cubicBezTo>
                <a:cubicBezTo>
                  <a:pt x="50933" y="25002"/>
                  <a:pt x="-14154" y="1719"/>
                  <a:pt x="2779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BB233C1D-9392-4C6C-3840-D6F8490CB022}"/>
              </a:ext>
            </a:extLst>
          </p:cNvPr>
          <p:cNvSpPr/>
          <p:nvPr/>
        </p:nvSpPr>
        <p:spPr>
          <a:xfrm>
            <a:off x="6778602" y="2879717"/>
            <a:ext cx="312258" cy="28719"/>
          </a:xfrm>
          <a:custGeom>
            <a:avLst/>
            <a:gdLst>
              <a:gd name="connsiteX0" fmla="*/ 23 w 312258"/>
              <a:gd name="connsiteY0" fmla="*/ 8 h 28719"/>
              <a:gd name="connsiteX1" fmla="*/ 123848 w 312258"/>
              <a:gd name="connsiteY1" fmla="*/ 25408 h 28719"/>
              <a:gd name="connsiteX2" fmla="*/ 209573 w 312258"/>
              <a:gd name="connsiteY2" fmla="*/ 9533 h 28719"/>
              <a:gd name="connsiteX3" fmla="*/ 311173 w 312258"/>
              <a:gd name="connsiteY3" fmla="*/ 19058 h 28719"/>
              <a:gd name="connsiteX4" fmla="*/ 254023 w 312258"/>
              <a:gd name="connsiteY4" fmla="*/ 15883 h 28719"/>
              <a:gd name="connsiteX5" fmla="*/ 114323 w 312258"/>
              <a:gd name="connsiteY5" fmla="*/ 28583 h 28719"/>
              <a:gd name="connsiteX6" fmla="*/ 23 w 312258"/>
              <a:gd name="connsiteY6" fmla="*/ 8 h 2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258" h="28719">
                <a:moveTo>
                  <a:pt x="23" y="8"/>
                </a:moveTo>
                <a:cubicBezTo>
                  <a:pt x="1610" y="-521"/>
                  <a:pt x="88923" y="23820"/>
                  <a:pt x="123848" y="25408"/>
                </a:cubicBezTo>
                <a:cubicBezTo>
                  <a:pt x="158773" y="26996"/>
                  <a:pt x="178352" y="10591"/>
                  <a:pt x="209573" y="9533"/>
                </a:cubicBezTo>
                <a:cubicBezTo>
                  <a:pt x="240794" y="8475"/>
                  <a:pt x="303765" y="18000"/>
                  <a:pt x="311173" y="19058"/>
                </a:cubicBezTo>
                <a:cubicBezTo>
                  <a:pt x="318581" y="20116"/>
                  <a:pt x="286831" y="14296"/>
                  <a:pt x="254023" y="15883"/>
                </a:cubicBezTo>
                <a:cubicBezTo>
                  <a:pt x="221215" y="17471"/>
                  <a:pt x="151894" y="30170"/>
                  <a:pt x="114323" y="28583"/>
                </a:cubicBezTo>
                <a:cubicBezTo>
                  <a:pt x="76752" y="26996"/>
                  <a:pt x="-1564" y="537"/>
                  <a:pt x="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FED32AFE-C1FC-1489-97F6-D5BFFCB4A6BC}"/>
              </a:ext>
            </a:extLst>
          </p:cNvPr>
          <p:cNvSpPr/>
          <p:nvPr/>
        </p:nvSpPr>
        <p:spPr>
          <a:xfrm>
            <a:off x="6647717" y="1980964"/>
            <a:ext cx="162817" cy="206697"/>
          </a:xfrm>
          <a:custGeom>
            <a:avLst/>
            <a:gdLst>
              <a:gd name="connsiteX0" fmla="*/ 733 w 162817"/>
              <a:gd name="connsiteY0" fmla="*/ 236 h 206697"/>
              <a:gd name="connsiteX1" fmla="*/ 143608 w 162817"/>
              <a:gd name="connsiteY1" fmla="*/ 120886 h 206697"/>
              <a:gd name="connsiteX2" fmla="*/ 130908 w 162817"/>
              <a:gd name="connsiteY2" fmla="*/ 92311 h 206697"/>
              <a:gd name="connsiteX3" fmla="*/ 162658 w 162817"/>
              <a:gd name="connsiteY3" fmla="*/ 152636 h 206697"/>
              <a:gd name="connsiteX4" fmla="*/ 143608 w 162817"/>
              <a:gd name="connsiteY4" fmla="*/ 206611 h 206697"/>
              <a:gd name="connsiteX5" fmla="*/ 153133 w 162817"/>
              <a:gd name="connsiteY5" fmla="*/ 139936 h 206697"/>
              <a:gd name="connsiteX6" fmla="*/ 92808 w 162817"/>
              <a:gd name="connsiteY6" fmla="*/ 70086 h 206697"/>
              <a:gd name="connsiteX7" fmla="*/ 86458 w 162817"/>
              <a:gd name="connsiteY7" fmla="*/ 89136 h 206697"/>
              <a:gd name="connsiteX8" fmla="*/ 733 w 162817"/>
              <a:gd name="connsiteY8" fmla="*/ 236 h 20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817" h="206697">
                <a:moveTo>
                  <a:pt x="733" y="236"/>
                </a:moveTo>
                <a:cubicBezTo>
                  <a:pt x="10258" y="5528"/>
                  <a:pt x="121912" y="105540"/>
                  <a:pt x="143608" y="120886"/>
                </a:cubicBezTo>
                <a:cubicBezTo>
                  <a:pt x="165304" y="136232"/>
                  <a:pt x="127733" y="87019"/>
                  <a:pt x="130908" y="92311"/>
                </a:cubicBezTo>
                <a:cubicBezTo>
                  <a:pt x="134083" y="97603"/>
                  <a:pt x="160541" y="133586"/>
                  <a:pt x="162658" y="152636"/>
                </a:cubicBezTo>
                <a:cubicBezTo>
                  <a:pt x="164775" y="171686"/>
                  <a:pt x="145196" y="208728"/>
                  <a:pt x="143608" y="206611"/>
                </a:cubicBezTo>
                <a:cubicBezTo>
                  <a:pt x="142020" y="204494"/>
                  <a:pt x="161600" y="162690"/>
                  <a:pt x="153133" y="139936"/>
                </a:cubicBezTo>
                <a:cubicBezTo>
                  <a:pt x="144666" y="117182"/>
                  <a:pt x="103920" y="78553"/>
                  <a:pt x="92808" y="70086"/>
                </a:cubicBezTo>
                <a:cubicBezTo>
                  <a:pt x="81696" y="61619"/>
                  <a:pt x="95454" y="98132"/>
                  <a:pt x="86458" y="89136"/>
                </a:cubicBezTo>
                <a:cubicBezTo>
                  <a:pt x="77462" y="80140"/>
                  <a:pt x="-8792" y="-5056"/>
                  <a:pt x="733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FD1E9ADB-8E6E-CCD8-1A1C-15D5AEA4FBF1}"/>
              </a:ext>
            </a:extLst>
          </p:cNvPr>
          <p:cNvSpPr/>
          <p:nvPr/>
        </p:nvSpPr>
        <p:spPr>
          <a:xfrm>
            <a:off x="6972281" y="1977771"/>
            <a:ext cx="120742" cy="245021"/>
          </a:xfrm>
          <a:custGeom>
            <a:avLst/>
            <a:gdLst>
              <a:gd name="connsiteX0" fmla="*/ 120669 w 120742"/>
              <a:gd name="connsiteY0" fmla="*/ 254 h 245021"/>
              <a:gd name="connsiteX1" fmla="*/ 15894 w 120742"/>
              <a:gd name="connsiteY1" fmla="*/ 101854 h 245021"/>
              <a:gd name="connsiteX2" fmla="*/ 47644 w 120742"/>
              <a:gd name="connsiteY2" fmla="*/ 146304 h 245021"/>
              <a:gd name="connsiteX3" fmla="*/ 25419 w 120742"/>
              <a:gd name="connsiteY3" fmla="*/ 152654 h 245021"/>
              <a:gd name="connsiteX4" fmla="*/ 76219 w 120742"/>
              <a:gd name="connsiteY4" fmla="*/ 190754 h 245021"/>
              <a:gd name="connsiteX5" fmla="*/ 101619 w 120742"/>
              <a:gd name="connsiteY5" fmla="*/ 244729 h 245021"/>
              <a:gd name="connsiteX6" fmla="*/ 34944 w 120742"/>
              <a:gd name="connsiteY6" fmla="*/ 165354 h 245021"/>
              <a:gd name="connsiteX7" fmla="*/ 19 w 120742"/>
              <a:gd name="connsiteY7" fmla="*/ 85979 h 245021"/>
              <a:gd name="connsiteX8" fmla="*/ 31769 w 120742"/>
              <a:gd name="connsiteY8" fmla="*/ 73279 h 245021"/>
              <a:gd name="connsiteX9" fmla="*/ 120669 w 120742"/>
              <a:gd name="connsiteY9" fmla="*/ 254 h 2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42" h="245021">
                <a:moveTo>
                  <a:pt x="120669" y="254"/>
                </a:moveTo>
                <a:cubicBezTo>
                  <a:pt x="118023" y="5016"/>
                  <a:pt x="28065" y="77512"/>
                  <a:pt x="15894" y="101854"/>
                </a:cubicBezTo>
                <a:cubicBezTo>
                  <a:pt x="3723" y="126196"/>
                  <a:pt x="46057" y="137837"/>
                  <a:pt x="47644" y="146304"/>
                </a:cubicBezTo>
                <a:cubicBezTo>
                  <a:pt x="49231" y="154771"/>
                  <a:pt x="20656" y="145246"/>
                  <a:pt x="25419" y="152654"/>
                </a:cubicBezTo>
                <a:cubicBezTo>
                  <a:pt x="30181" y="160062"/>
                  <a:pt x="63519" y="175408"/>
                  <a:pt x="76219" y="190754"/>
                </a:cubicBezTo>
                <a:cubicBezTo>
                  <a:pt x="88919" y="206100"/>
                  <a:pt x="108498" y="248962"/>
                  <a:pt x="101619" y="244729"/>
                </a:cubicBezTo>
                <a:cubicBezTo>
                  <a:pt x="94740" y="240496"/>
                  <a:pt x="51877" y="191812"/>
                  <a:pt x="34944" y="165354"/>
                </a:cubicBezTo>
                <a:cubicBezTo>
                  <a:pt x="18011" y="138896"/>
                  <a:pt x="19" y="85979"/>
                  <a:pt x="19" y="85979"/>
                </a:cubicBezTo>
                <a:cubicBezTo>
                  <a:pt x="-510" y="70633"/>
                  <a:pt x="9544" y="87567"/>
                  <a:pt x="31769" y="73279"/>
                </a:cubicBezTo>
                <a:cubicBezTo>
                  <a:pt x="53994" y="58991"/>
                  <a:pt x="123315" y="-4508"/>
                  <a:pt x="120669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C18A8DE7-171F-2200-2BB5-196097910B1D}"/>
              </a:ext>
            </a:extLst>
          </p:cNvPr>
          <p:cNvSpPr/>
          <p:nvPr/>
        </p:nvSpPr>
        <p:spPr>
          <a:xfrm>
            <a:off x="7041707" y="2409053"/>
            <a:ext cx="178243" cy="251922"/>
          </a:xfrm>
          <a:custGeom>
            <a:avLst/>
            <a:gdLst>
              <a:gd name="connsiteX0" fmla="*/ 443 w 178243"/>
              <a:gd name="connsiteY0" fmla="*/ 772 h 251922"/>
              <a:gd name="connsiteX1" fmla="*/ 130618 w 178243"/>
              <a:gd name="connsiteY1" fmla="*/ 111897 h 251922"/>
              <a:gd name="connsiteX2" fmla="*/ 133793 w 178243"/>
              <a:gd name="connsiteY2" fmla="*/ 223022 h 251922"/>
              <a:gd name="connsiteX3" fmla="*/ 140143 w 178243"/>
              <a:gd name="connsiteY3" fmla="*/ 191272 h 251922"/>
              <a:gd name="connsiteX4" fmla="*/ 178243 w 178243"/>
              <a:gd name="connsiteY4" fmla="*/ 251597 h 251922"/>
              <a:gd name="connsiteX5" fmla="*/ 140143 w 178243"/>
              <a:gd name="connsiteY5" fmla="*/ 159522 h 251922"/>
              <a:gd name="connsiteX6" fmla="*/ 89343 w 178243"/>
              <a:gd name="connsiteY6" fmla="*/ 67447 h 251922"/>
              <a:gd name="connsiteX7" fmla="*/ 443 w 178243"/>
              <a:gd name="connsiteY7" fmla="*/ 772 h 25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43" h="251922">
                <a:moveTo>
                  <a:pt x="443" y="772"/>
                </a:moveTo>
                <a:cubicBezTo>
                  <a:pt x="7322" y="8180"/>
                  <a:pt x="108393" y="74856"/>
                  <a:pt x="130618" y="111897"/>
                </a:cubicBezTo>
                <a:cubicBezTo>
                  <a:pt x="152843" y="148938"/>
                  <a:pt x="132206" y="209793"/>
                  <a:pt x="133793" y="223022"/>
                </a:cubicBezTo>
                <a:cubicBezTo>
                  <a:pt x="135380" y="236251"/>
                  <a:pt x="132735" y="186510"/>
                  <a:pt x="140143" y="191272"/>
                </a:cubicBezTo>
                <a:cubicBezTo>
                  <a:pt x="147551" y="196035"/>
                  <a:pt x="178243" y="256889"/>
                  <a:pt x="178243" y="251597"/>
                </a:cubicBezTo>
                <a:cubicBezTo>
                  <a:pt x="178243" y="246305"/>
                  <a:pt x="154960" y="190214"/>
                  <a:pt x="140143" y="159522"/>
                </a:cubicBezTo>
                <a:cubicBezTo>
                  <a:pt x="125326" y="128830"/>
                  <a:pt x="109981" y="93905"/>
                  <a:pt x="89343" y="67447"/>
                </a:cubicBezTo>
                <a:cubicBezTo>
                  <a:pt x="68705" y="40989"/>
                  <a:pt x="-6436" y="-6636"/>
                  <a:pt x="443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6EA20B97-B92A-9B4A-6948-13C653CBD45A}"/>
              </a:ext>
            </a:extLst>
          </p:cNvPr>
          <p:cNvSpPr/>
          <p:nvPr/>
        </p:nvSpPr>
        <p:spPr>
          <a:xfrm>
            <a:off x="6565769" y="2400300"/>
            <a:ext cx="136819" cy="190672"/>
          </a:xfrm>
          <a:custGeom>
            <a:avLst/>
            <a:gdLst>
              <a:gd name="connsiteX0" fmla="*/ 136656 w 136819"/>
              <a:gd name="connsiteY0" fmla="*/ 0 h 190672"/>
              <a:gd name="connsiteX1" fmla="*/ 57281 w 136819"/>
              <a:gd name="connsiteY1" fmla="*/ 120650 h 190672"/>
              <a:gd name="connsiteX2" fmla="*/ 131 w 136819"/>
              <a:gd name="connsiteY2" fmla="*/ 190500 h 190672"/>
              <a:gd name="connsiteX3" fmla="*/ 41406 w 136819"/>
              <a:gd name="connsiteY3" fmla="*/ 101600 h 190672"/>
              <a:gd name="connsiteX4" fmla="*/ 35056 w 136819"/>
              <a:gd name="connsiteY4" fmla="*/ 120650 h 190672"/>
              <a:gd name="connsiteX5" fmla="*/ 136656 w 136819"/>
              <a:gd name="connsiteY5" fmla="*/ 0 h 1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19" h="190672">
                <a:moveTo>
                  <a:pt x="136656" y="0"/>
                </a:moveTo>
                <a:cubicBezTo>
                  <a:pt x="140360" y="0"/>
                  <a:pt x="80035" y="88900"/>
                  <a:pt x="57281" y="120650"/>
                </a:cubicBezTo>
                <a:cubicBezTo>
                  <a:pt x="34527" y="152400"/>
                  <a:pt x="2777" y="193675"/>
                  <a:pt x="131" y="190500"/>
                </a:cubicBezTo>
                <a:cubicBezTo>
                  <a:pt x="-2515" y="187325"/>
                  <a:pt x="35585" y="113242"/>
                  <a:pt x="41406" y="101600"/>
                </a:cubicBezTo>
                <a:cubicBezTo>
                  <a:pt x="47227" y="89958"/>
                  <a:pt x="22885" y="133879"/>
                  <a:pt x="35056" y="120650"/>
                </a:cubicBezTo>
                <a:cubicBezTo>
                  <a:pt x="47227" y="107421"/>
                  <a:pt x="132952" y="0"/>
                  <a:pt x="1366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3C8DF26-2F9C-A00B-CE54-587731B09EC5}"/>
              </a:ext>
            </a:extLst>
          </p:cNvPr>
          <p:cNvSpPr/>
          <p:nvPr/>
        </p:nvSpPr>
        <p:spPr>
          <a:xfrm>
            <a:off x="6397994" y="1362075"/>
            <a:ext cx="234581" cy="304468"/>
          </a:xfrm>
          <a:custGeom>
            <a:avLst/>
            <a:gdLst>
              <a:gd name="connsiteX0" fmla="*/ 234581 w 234581"/>
              <a:gd name="connsiteY0" fmla="*/ 0 h 304468"/>
              <a:gd name="connsiteX1" fmla="*/ 104406 w 234581"/>
              <a:gd name="connsiteY1" fmla="*/ 142875 h 304468"/>
              <a:gd name="connsiteX2" fmla="*/ 155206 w 234581"/>
              <a:gd name="connsiteY2" fmla="*/ 111125 h 304468"/>
              <a:gd name="connsiteX3" fmla="*/ 15506 w 234581"/>
              <a:gd name="connsiteY3" fmla="*/ 260350 h 304468"/>
              <a:gd name="connsiteX4" fmla="*/ 9156 w 234581"/>
              <a:gd name="connsiteY4" fmla="*/ 301625 h 304468"/>
              <a:gd name="connsiteX5" fmla="*/ 66306 w 234581"/>
              <a:gd name="connsiteY5" fmla="*/ 196850 h 304468"/>
              <a:gd name="connsiteX6" fmla="*/ 107581 w 234581"/>
              <a:gd name="connsiteY6" fmla="*/ 120650 h 304468"/>
              <a:gd name="connsiteX7" fmla="*/ 75831 w 234581"/>
              <a:gd name="connsiteY7" fmla="*/ 146050 h 304468"/>
              <a:gd name="connsiteX8" fmla="*/ 234581 w 234581"/>
              <a:gd name="connsiteY8" fmla="*/ 0 h 30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1" h="304468">
                <a:moveTo>
                  <a:pt x="234581" y="0"/>
                </a:moveTo>
                <a:cubicBezTo>
                  <a:pt x="176108" y="62177"/>
                  <a:pt x="117635" y="124354"/>
                  <a:pt x="104406" y="142875"/>
                </a:cubicBezTo>
                <a:cubicBezTo>
                  <a:pt x="91177" y="161396"/>
                  <a:pt x="170023" y="91546"/>
                  <a:pt x="155206" y="111125"/>
                </a:cubicBezTo>
                <a:cubicBezTo>
                  <a:pt x="140389" y="130704"/>
                  <a:pt x="39848" y="228600"/>
                  <a:pt x="15506" y="260350"/>
                </a:cubicBezTo>
                <a:cubicBezTo>
                  <a:pt x="-8836" y="292100"/>
                  <a:pt x="689" y="312208"/>
                  <a:pt x="9156" y="301625"/>
                </a:cubicBezTo>
                <a:cubicBezTo>
                  <a:pt x="17623" y="291042"/>
                  <a:pt x="66306" y="196850"/>
                  <a:pt x="66306" y="196850"/>
                </a:cubicBezTo>
                <a:cubicBezTo>
                  <a:pt x="82710" y="166688"/>
                  <a:pt x="105994" y="129117"/>
                  <a:pt x="107581" y="120650"/>
                </a:cubicBezTo>
                <a:cubicBezTo>
                  <a:pt x="109168" y="112183"/>
                  <a:pt x="75831" y="146050"/>
                  <a:pt x="75831" y="146050"/>
                </a:cubicBezTo>
                <a:lnTo>
                  <a:pt x="23458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22F10F6-FB01-4B34-D0BE-B3D4CD5D7F94}"/>
              </a:ext>
            </a:extLst>
          </p:cNvPr>
          <p:cNvSpPr/>
          <p:nvPr/>
        </p:nvSpPr>
        <p:spPr>
          <a:xfrm>
            <a:off x="6250824" y="1650747"/>
            <a:ext cx="131168" cy="441593"/>
          </a:xfrm>
          <a:custGeom>
            <a:avLst/>
            <a:gdLst>
              <a:gd name="connsiteX0" fmla="*/ 130926 w 131168"/>
              <a:gd name="connsiteY0" fmla="*/ 253 h 441593"/>
              <a:gd name="connsiteX1" fmla="*/ 80126 w 131168"/>
              <a:gd name="connsiteY1" fmla="*/ 114553 h 441593"/>
              <a:gd name="connsiteX2" fmla="*/ 42026 w 131168"/>
              <a:gd name="connsiteY2" fmla="*/ 244728 h 441593"/>
              <a:gd name="connsiteX3" fmla="*/ 42026 w 131168"/>
              <a:gd name="connsiteY3" fmla="*/ 209803 h 441593"/>
              <a:gd name="connsiteX4" fmla="*/ 19801 w 131168"/>
              <a:gd name="connsiteY4" fmla="*/ 330453 h 441593"/>
              <a:gd name="connsiteX5" fmla="*/ 751 w 131168"/>
              <a:gd name="connsiteY5" fmla="*/ 441578 h 441593"/>
              <a:gd name="connsiteX6" fmla="*/ 10276 w 131168"/>
              <a:gd name="connsiteY6" fmla="*/ 336803 h 441593"/>
              <a:gd name="connsiteX7" fmla="*/ 67426 w 131168"/>
              <a:gd name="connsiteY7" fmla="*/ 117728 h 441593"/>
              <a:gd name="connsiteX8" fmla="*/ 57901 w 131168"/>
              <a:gd name="connsiteY8" fmla="*/ 146303 h 441593"/>
              <a:gd name="connsiteX9" fmla="*/ 130926 w 131168"/>
              <a:gd name="connsiteY9" fmla="*/ 253 h 44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168" h="441593">
                <a:moveTo>
                  <a:pt x="130926" y="253"/>
                </a:moveTo>
                <a:cubicBezTo>
                  <a:pt x="134630" y="-5039"/>
                  <a:pt x="94943" y="73807"/>
                  <a:pt x="80126" y="114553"/>
                </a:cubicBezTo>
                <a:cubicBezTo>
                  <a:pt x="65309" y="155299"/>
                  <a:pt x="48376" y="228853"/>
                  <a:pt x="42026" y="244728"/>
                </a:cubicBezTo>
                <a:cubicBezTo>
                  <a:pt x="35676" y="260603"/>
                  <a:pt x="45730" y="195516"/>
                  <a:pt x="42026" y="209803"/>
                </a:cubicBezTo>
                <a:cubicBezTo>
                  <a:pt x="38322" y="224090"/>
                  <a:pt x="26680" y="291824"/>
                  <a:pt x="19801" y="330453"/>
                </a:cubicBezTo>
                <a:cubicBezTo>
                  <a:pt x="12922" y="369082"/>
                  <a:pt x="2339" y="440520"/>
                  <a:pt x="751" y="441578"/>
                </a:cubicBezTo>
                <a:cubicBezTo>
                  <a:pt x="-837" y="442636"/>
                  <a:pt x="-836" y="390778"/>
                  <a:pt x="10276" y="336803"/>
                </a:cubicBezTo>
                <a:cubicBezTo>
                  <a:pt x="21388" y="282828"/>
                  <a:pt x="59489" y="149478"/>
                  <a:pt x="67426" y="117728"/>
                </a:cubicBezTo>
                <a:cubicBezTo>
                  <a:pt x="75363" y="85978"/>
                  <a:pt x="49964" y="162178"/>
                  <a:pt x="57901" y="146303"/>
                </a:cubicBezTo>
                <a:cubicBezTo>
                  <a:pt x="65838" y="130428"/>
                  <a:pt x="127222" y="5545"/>
                  <a:pt x="130926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5CD63C9F-3DCA-1B5E-A497-49A49E53FEA6}"/>
              </a:ext>
            </a:extLst>
          </p:cNvPr>
          <p:cNvSpPr/>
          <p:nvPr/>
        </p:nvSpPr>
        <p:spPr>
          <a:xfrm>
            <a:off x="6206920" y="2120875"/>
            <a:ext cx="54248" cy="384379"/>
          </a:xfrm>
          <a:custGeom>
            <a:avLst/>
            <a:gdLst>
              <a:gd name="connsiteX0" fmla="*/ 54180 w 54248"/>
              <a:gd name="connsiteY0" fmla="*/ 25 h 384379"/>
              <a:gd name="connsiteX1" fmla="*/ 22430 w 54248"/>
              <a:gd name="connsiteY1" fmla="*/ 104800 h 384379"/>
              <a:gd name="connsiteX2" fmla="*/ 12905 w 54248"/>
              <a:gd name="connsiteY2" fmla="*/ 193700 h 384379"/>
              <a:gd name="connsiteX3" fmla="*/ 16080 w 54248"/>
              <a:gd name="connsiteY3" fmla="*/ 190525 h 384379"/>
              <a:gd name="connsiteX4" fmla="*/ 22430 w 54248"/>
              <a:gd name="connsiteY4" fmla="*/ 282600 h 384379"/>
              <a:gd name="connsiteX5" fmla="*/ 25605 w 54248"/>
              <a:gd name="connsiteY5" fmla="*/ 384200 h 384379"/>
              <a:gd name="connsiteX6" fmla="*/ 22430 w 54248"/>
              <a:gd name="connsiteY6" fmla="*/ 304825 h 384379"/>
              <a:gd name="connsiteX7" fmla="*/ 205 w 54248"/>
              <a:gd name="connsiteY7" fmla="*/ 212750 h 384379"/>
              <a:gd name="connsiteX8" fmla="*/ 12905 w 54248"/>
              <a:gd name="connsiteY8" fmla="*/ 114325 h 384379"/>
              <a:gd name="connsiteX9" fmla="*/ 54180 w 54248"/>
              <a:gd name="connsiteY9" fmla="*/ 25 h 3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48" h="384379">
                <a:moveTo>
                  <a:pt x="54180" y="25"/>
                </a:moveTo>
                <a:cubicBezTo>
                  <a:pt x="55767" y="-1562"/>
                  <a:pt x="29309" y="72521"/>
                  <a:pt x="22430" y="104800"/>
                </a:cubicBezTo>
                <a:cubicBezTo>
                  <a:pt x="15551" y="137079"/>
                  <a:pt x="13963" y="179413"/>
                  <a:pt x="12905" y="193700"/>
                </a:cubicBezTo>
                <a:cubicBezTo>
                  <a:pt x="11847" y="207987"/>
                  <a:pt x="14493" y="175708"/>
                  <a:pt x="16080" y="190525"/>
                </a:cubicBezTo>
                <a:cubicBezTo>
                  <a:pt x="17667" y="205342"/>
                  <a:pt x="20843" y="250321"/>
                  <a:pt x="22430" y="282600"/>
                </a:cubicBezTo>
                <a:cubicBezTo>
                  <a:pt x="24017" y="314879"/>
                  <a:pt x="25605" y="380496"/>
                  <a:pt x="25605" y="384200"/>
                </a:cubicBezTo>
                <a:cubicBezTo>
                  <a:pt x="25605" y="387904"/>
                  <a:pt x="26663" y="333400"/>
                  <a:pt x="22430" y="304825"/>
                </a:cubicBezTo>
                <a:cubicBezTo>
                  <a:pt x="18197" y="276250"/>
                  <a:pt x="1793" y="244500"/>
                  <a:pt x="205" y="212750"/>
                </a:cubicBezTo>
                <a:cubicBezTo>
                  <a:pt x="-1383" y="181000"/>
                  <a:pt x="6555" y="145017"/>
                  <a:pt x="12905" y="114325"/>
                </a:cubicBezTo>
                <a:cubicBezTo>
                  <a:pt x="19255" y="83633"/>
                  <a:pt x="52593" y="1612"/>
                  <a:pt x="5418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E5796FB4-325C-3362-D5A6-899358C8BEA9}"/>
              </a:ext>
            </a:extLst>
          </p:cNvPr>
          <p:cNvSpPr/>
          <p:nvPr/>
        </p:nvSpPr>
        <p:spPr>
          <a:xfrm>
            <a:off x="6219779" y="2406517"/>
            <a:ext cx="70323" cy="550858"/>
          </a:xfrm>
          <a:custGeom>
            <a:avLst/>
            <a:gdLst>
              <a:gd name="connsiteX0" fmla="*/ 46 w 70323"/>
              <a:gd name="connsiteY0" fmla="*/ 133 h 550858"/>
              <a:gd name="connsiteX1" fmla="*/ 25446 w 70323"/>
              <a:gd name="connsiteY1" fmla="*/ 174758 h 550858"/>
              <a:gd name="connsiteX2" fmla="*/ 25446 w 70323"/>
              <a:gd name="connsiteY2" fmla="*/ 155708 h 550858"/>
              <a:gd name="connsiteX3" fmla="*/ 22271 w 70323"/>
              <a:gd name="connsiteY3" fmla="*/ 285883 h 550858"/>
              <a:gd name="connsiteX4" fmla="*/ 28621 w 70323"/>
              <a:gd name="connsiteY4" fmla="*/ 254133 h 550858"/>
              <a:gd name="connsiteX5" fmla="*/ 34971 w 70323"/>
              <a:gd name="connsiteY5" fmla="*/ 381133 h 550858"/>
              <a:gd name="connsiteX6" fmla="*/ 66721 w 70323"/>
              <a:gd name="connsiteY6" fmla="*/ 546233 h 550858"/>
              <a:gd name="connsiteX7" fmla="*/ 63546 w 70323"/>
              <a:gd name="connsiteY7" fmla="*/ 476383 h 550858"/>
              <a:gd name="connsiteX8" fmla="*/ 12746 w 70323"/>
              <a:gd name="connsiteY8" fmla="*/ 184283 h 550858"/>
              <a:gd name="connsiteX9" fmla="*/ 19096 w 70323"/>
              <a:gd name="connsiteY9" fmla="*/ 206508 h 550858"/>
              <a:gd name="connsiteX10" fmla="*/ 46 w 70323"/>
              <a:gd name="connsiteY10" fmla="*/ 133 h 55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23" h="550858">
                <a:moveTo>
                  <a:pt x="46" y="133"/>
                </a:moveTo>
                <a:cubicBezTo>
                  <a:pt x="1104" y="-5158"/>
                  <a:pt x="21213" y="148829"/>
                  <a:pt x="25446" y="174758"/>
                </a:cubicBezTo>
                <a:cubicBezTo>
                  <a:pt x="29679" y="200687"/>
                  <a:pt x="25975" y="137187"/>
                  <a:pt x="25446" y="155708"/>
                </a:cubicBezTo>
                <a:cubicBezTo>
                  <a:pt x="24917" y="174229"/>
                  <a:pt x="21742" y="269479"/>
                  <a:pt x="22271" y="285883"/>
                </a:cubicBezTo>
                <a:cubicBezTo>
                  <a:pt x="22800" y="302287"/>
                  <a:pt x="26504" y="238258"/>
                  <a:pt x="28621" y="254133"/>
                </a:cubicBezTo>
                <a:cubicBezTo>
                  <a:pt x="30738" y="270008"/>
                  <a:pt x="28621" y="332450"/>
                  <a:pt x="34971" y="381133"/>
                </a:cubicBezTo>
                <a:cubicBezTo>
                  <a:pt x="41321" y="429816"/>
                  <a:pt x="61959" y="530358"/>
                  <a:pt x="66721" y="546233"/>
                </a:cubicBezTo>
                <a:cubicBezTo>
                  <a:pt x="71483" y="562108"/>
                  <a:pt x="72542" y="536708"/>
                  <a:pt x="63546" y="476383"/>
                </a:cubicBezTo>
                <a:cubicBezTo>
                  <a:pt x="54550" y="416058"/>
                  <a:pt x="20154" y="229262"/>
                  <a:pt x="12746" y="184283"/>
                </a:cubicBezTo>
                <a:cubicBezTo>
                  <a:pt x="5338" y="139304"/>
                  <a:pt x="21742" y="232437"/>
                  <a:pt x="19096" y="206508"/>
                </a:cubicBezTo>
                <a:cubicBezTo>
                  <a:pt x="16450" y="180579"/>
                  <a:pt x="-1012" y="5424"/>
                  <a:pt x="4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3A5ADB89-25D2-7B09-E0DB-876C2E7E7765}"/>
              </a:ext>
            </a:extLst>
          </p:cNvPr>
          <p:cNvSpPr/>
          <p:nvPr/>
        </p:nvSpPr>
        <p:spPr>
          <a:xfrm>
            <a:off x="6305529" y="2974946"/>
            <a:ext cx="311946" cy="320894"/>
          </a:xfrm>
          <a:custGeom>
            <a:avLst/>
            <a:gdLst>
              <a:gd name="connsiteX0" fmla="*/ 21 w 311946"/>
              <a:gd name="connsiteY0" fmla="*/ 29 h 320894"/>
              <a:gd name="connsiteX1" fmla="*/ 104796 w 311946"/>
              <a:gd name="connsiteY1" fmla="*/ 136554 h 320894"/>
              <a:gd name="connsiteX2" fmla="*/ 92096 w 311946"/>
              <a:gd name="connsiteY2" fmla="*/ 130204 h 320894"/>
              <a:gd name="connsiteX3" fmla="*/ 190521 w 311946"/>
              <a:gd name="connsiteY3" fmla="*/ 228629 h 320894"/>
              <a:gd name="connsiteX4" fmla="*/ 187346 w 311946"/>
              <a:gd name="connsiteY4" fmla="*/ 200054 h 320894"/>
              <a:gd name="connsiteX5" fmla="*/ 311171 w 311946"/>
              <a:gd name="connsiteY5" fmla="*/ 317529 h 320894"/>
              <a:gd name="connsiteX6" fmla="*/ 231796 w 311946"/>
              <a:gd name="connsiteY6" fmla="*/ 273079 h 320894"/>
              <a:gd name="connsiteX7" fmla="*/ 73046 w 311946"/>
              <a:gd name="connsiteY7" fmla="*/ 111154 h 320894"/>
              <a:gd name="connsiteX8" fmla="*/ 95271 w 311946"/>
              <a:gd name="connsiteY8" fmla="*/ 123854 h 320894"/>
              <a:gd name="connsiteX9" fmla="*/ 21 w 311946"/>
              <a:gd name="connsiteY9" fmla="*/ 29 h 32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946" h="320894">
                <a:moveTo>
                  <a:pt x="21" y="29"/>
                </a:moveTo>
                <a:cubicBezTo>
                  <a:pt x="1609" y="2146"/>
                  <a:pt x="89450" y="114858"/>
                  <a:pt x="104796" y="136554"/>
                </a:cubicBezTo>
                <a:cubicBezTo>
                  <a:pt x="120142" y="158250"/>
                  <a:pt x="77809" y="114858"/>
                  <a:pt x="92096" y="130204"/>
                </a:cubicBezTo>
                <a:cubicBezTo>
                  <a:pt x="106384" y="145550"/>
                  <a:pt x="174646" y="216987"/>
                  <a:pt x="190521" y="228629"/>
                </a:cubicBezTo>
                <a:cubicBezTo>
                  <a:pt x="206396" y="240271"/>
                  <a:pt x="167238" y="185237"/>
                  <a:pt x="187346" y="200054"/>
                </a:cubicBezTo>
                <a:cubicBezTo>
                  <a:pt x="207454" y="214871"/>
                  <a:pt x="303763" y="305358"/>
                  <a:pt x="311171" y="317529"/>
                </a:cubicBezTo>
                <a:cubicBezTo>
                  <a:pt x="318579" y="329700"/>
                  <a:pt x="271483" y="307475"/>
                  <a:pt x="231796" y="273079"/>
                </a:cubicBezTo>
                <a:cubicBezTo>
                  <a:pt x="192109" y="238683"/>
                  <a:pt x="95800" y="136025"/>
                  <a:pt x="73046" y="111154"/>
                </a:cubicBezTo>
                <a:cubicBezTo>
                  <a:pt x="50292" y="86283"/>
                  <a:pt x="103209" y="137612"/>
                  <a:pt x="95271" y="123854"/>
                </a:cubicBezTo>
                <a:cubicBezTo>
                  <a:pt x="87334" y="110096"/>
                  <a:pt x="-1567" y="-2088"/>
                  <a:pt x="2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D34F142D-08D3-9705-5B77-ADE4396BAC66}"/>
              </a:ext>
            </a:extLst>
          </p:cNvPr>
          <p:cNvSpPr/>
          <p:nvPr/>
        </p:nvSpPr>
        <p:spPr>
          <a:xfrm>
            <a:off x="7717031" y="2117102"/>
            <a:ext cx="115722" cy="842027"/>
          </a:xfrm>
          <a:custGeom>
            <a:avLst/>
            <a:gdLst>
              <a:gd name="connsiteX0" fmla="*/ 29969 w 115722"/>
              <a:gd name="connsiteY0" fmla="*/ 623 h 842027"/>
              <a:gd name="connsiteX1" fmla="*/ 87119 w 115722"/>
              <a:gd name="connsiteY1" fmla="*/ 286373 h 842027"/>
              <a:gd name="connsiteX2" fmla="*/ 87119 w 115722"/>
              <a:gd name="connsiteY2" fmla="*/ 476873 h 842027"/>
              <a:gd name="connsiteX3" fmla="*/ 115694 w 115722"/>
              <a:gd name="connsiteY3" fmla="*/ 454648 h 842027"/>
              <a:gd name="connsiteX4" fmla="*/ 90294 w 115722"/>
              <a:gd name="connsiteY4" fmla="*/ 676898 h 842027"/>
              <a:gd name="connsiteX5" fmla="*/ 1394 w 115722"/>
              <a:gd name="connsiteY5" fmla="*/ 838823 h 842027"/>
              <a:gd name="connsiteX6" fmla="*/ 39494 w 115722"/>
              <a:gd name="connsiteY6" fmla="*/ 762623 h 842027"/>
              <a:gd name="connsiteX7" fmla="*/ 87119 w 115722"/>
              <a:gd name="connsiteY7" fmla="*/ 505448 h 842027"/>
              <a:gd name="connsiteX8" fmla="*/ 83944 w 115722"/>
              <a:gd name="connsiteY8" fmla="*/ 495923 h 842027"/>
              <a:gd name="connsiteX9" fmla="*/ 102994 w 115722"/>
              <a:gd name="connsiteY9" fmla="*/ 165723 h 842027"/>
              <a:gd name="connsiteX10" fmla="*/ 77594 w 115722"/>
              <a:gd name="connsiteY10" fmla="*/ 127623 h 842027"/>
              <a:gd name="connsiteX11" fmla="*/ 68069 w 115722"/>
              <a:gd name="connsiteY11" fmla="*/ 206998 h 842027"/>
              <a:gd name="connsiteX12" fmla="*/ 29969 w 115722"/>
              <a:gd name="connsiteY12" fmla="*/ 623 h 84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722" h="842027">
                <a:moveTo>
                  <a:pt x="29969" y="623"/>
                </a:moveTo>
                <a:cubicBezTo>
                  <a:pt x="33144" y="13852"/>
                  <a:pt x="77594" y="206998"/>
                  <a:pt x="87119" y="286373"/>
                </a:cubicBezTo>
                <a:cubicBezTo>
                  <a:pt x="96644" y="365748"/>
                  <a:pt x="82357" y="448827"/>
                  <a:pt x="87119" y="476873"/>
                </a:cubicBezTo>
                <a:cubicBezTo>
                  <a:pt x="91881" y="504919"/>
                  <a:pt x="115165" y="421311"/>
                  <a:pt x="115694" y="454648"/>
                </a:cubicBezTo>
                <a:cubicBezTo>
                  <a:pt x="116223" y="487985"/>
                  <a:pt x="109344" y="612869"/>
                  <a:pt x="90294" y="676898"/>
                </a:cubicBezTo>
                <a:cubicBezTo>
                  <a:pt x="71244" y="740927"/>
                  <a:pt x="9861" y="824535"/>
                  <a:pt x="1394" y="838823"/>
                </a:cubicBezTo>
                <a:cubicBezTo>
                  <a:pt x="-7073" y="853111"/>
                  <a:pt x="25206" y="818186"/>
                  <a:pt x="39494" y="762623"/>
                </a:cubicBezTo>
                <a:cubicBezTo>
                  <a:pt x="53782" y="707061"/>
                  <a:pt x="79711" y="549898"/>
                  <a:pt x="87119" y="505448"/>
                </a:cubicBezTo>
                <a:cubicBezTo>
                  <a:pt x="94527" y="460998"/>
                  <a:pt x="81298" y="552544"/>
                  <a:pt x="83944" y="495923"/>
                </a:cubicBezTo>
                <a:cubicBezTo>
                  <a:pt x="86590" y="439302"/>
                  <a:pt x="104052" y="227106"/>
                  <a:pt x="102994" y="165723"/>
                </a:cubicBezTo>
                <a:cubicBezTo>
                  <a:pt x="101936" y="104340"/>
                  <a:pt x="83415" y="120744"/>
                  <a:pt x="77594" y="127623"/>
                </a:cubicBezTo>
                <a:cubicBezTo>
                  <a:pt x="71773" y="134502"/>
                  <a:pt x="72832" y="224990"/>
                  <a:pt x="68069" y="206998"/>
                </a:cubicBezTo>
                <a:cubicBezTo>
                  <a:pt x="63307" y="189006"/>
                  <a:pt x="26794" y="-12606"/>
                  <a:pt x="29969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AA8E994D-75A3-6DF9-DD64-FD7426655DFC}"/>
              </a:ext>
            </a:extLst>
          </p:cNvPr>
          <p:cNvSpPr/>
          <p:nvPr/>
        </p:nvSpPr>
        <p:spPr>
          <a:xfrm>
            <a:off x="7261157" y="1479169"/>
            <a:ext cx="349606" cy="352813"/>
          </a:xfrm>
          <a:custGeom>
            <a:avLst/>
            <a:gdLst>
              <a:gd name="connsiteX0" fmla="*/ 68 w 349606"/>
              <a:gd name="connsiteY0" fmla="*/ 381 h 352813"/>
              <a:gd name="connsiteX1" fmla="*/ 215968 w 349606"/>
              <a:gd name="connsiteY1" fmla="*/ 206756 h 352813"/>
              <a:gd name="connsiteX2" fmla="*/ 165168 w 349606"/>
              <a:gd name="connsiteY2" fmla="*/ 184531 h 352813"/>
              <a:gd name="connsiteX3" fmla="*/ 279468 w 349606"/>
              <a:gd name="connsiteY3" fmla="*/ 238506 h 352813"/>
              <a:gd name="connsiteX4" fmla="*/ 317568 w 349606"/>
              <a:gd name="connsiteY4" fmla="*/ 289306 h 352813"/>
              <a:gd name="connsiteX5" fmla="*/ 349318 w 349606"/>
              <a:gd name="connsiteY5" fmla="*/ 352806 h 352813"/>
              <a:gd name="connsiteX6" fmla="*/ 323918 w 349606"/>
              <a:gd name="connsiteY6" fmla="*/ 292481 h 352813"/>
              <a:gd name="connsiteX7" fmla="*/ 193743 w 349606"/>
              <a:gd name="connsiteY7" fmla="*/ 159131 h 352813"/>
              <a:gd name="connsiteX8" fmla="*/ 68 w 349606"/>
              <a:gd name="connsiteY8" fmla="*/ 381 h 3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06" h="352813">
                <a:moveTo>
                  <a:pt x="68" y="381"/>
                </a:moveTo>
                <a:cubicBezTo>
                  <a:pt x="3772" y="8318"/>
                  <a:pt x="188451" y="176064"/>
                  <a:pt x="215968" y="206756"/>
                </a:cubicBezTo>
                <a:cubicBezTo>
                  <a:pt x="243485" y="237448"/>
                  <a:pt x="154585" y="179239"/>
                  <a:pt x="165168" y="184531"/>
                </a:cubicBezTo>
                <a:cubicBezTo>
                  <a:pt x="175751" y="189823"/>
                  <a:pt x="254068" y="221043"/>
                  <a:pt x="279468" y="238506"/>
                </a:cubicBezTo>
                <a:cubicBezTo>
                  <a:pt x="304868" y="255969"/>
                  <a:pt x="305926" y="270256"/>
                  <a:pt x="317568" y="289306"/>
                </a:cubicBezTo>
                <a:cubicBezTo>
                  <a:pt x="329210" y="308356"/>
                  <a:pt x="348260" y="352277"/>
                  <a:pt x="349318" y="352806"/>
                </a:cubicBezTo>
                <a:cubicBezTo>
                  <a:pt x="350376" y="353335"/>
                  <a:pt x="349847" y="324760"/>
                  <a:pt x="323918" y="292481"/>
                </a:cubicBezTo>
                <a:cubicBezTo>
                  <a:pt x="297989" y="260202"/>
                  <a:pt x="243485" y="207814"/>
                  <a:pt x="193743" y="159131"/>
                </a:cubicBezTo>
                <a:cubicBezTo>
                  <a:pt x="144001" y="110448"/>
                  <a:pt x="-3636" y="-7556"/>
                  <a:pt x="68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EBC9A07D-0D79-E9D7-718C-36D422DFD2A6}"/>
              </a:ext>
            </a:extLst>
          </p:cNvPr>
          <p:cNvSpPr/>
          <p:nvPr/>
        </p:nvSpPr>
        <p:spPr>
          <a:xfrm>
            <a:off x="6442046" y="2447842"/>
            <a:ext cx="104808" cy="146512"/>
          </a:xfrm>
          <a:custGeom>
            <a:avLst/>
            <a:gdLst>
              <a:gd name="connsiteX0" fmla="*/ 104804 w 104808"/>
              <a:gd name="connsiteY0" fmla="*/ 83 h 146512"/>
              <a:gd name="connsiteX1" fmla="*/ 38129 w 104808"/>
              <a:gd name="connsiteY1" fmla="*/ 79458 h 146512"/>
              <a:gd name="connsiteX2" fmla="*/ 82579 w 104808"/>
              <a:gd name="connsiteY2" fmla="*/ 146133 h 146512"/>
              <a:gd name="connsiteX3" fmla="*/ 47654 w 104808"/>
              <a:gd name="connsiteY3" fmla="*/ 104858 h 146512"/>
              <a:gd name="connsiteX4" fmla="*/ 29 w 104808"/>
              <a:gd name="connsiteY4" fmla="*/ 66758 h 146512"/>
              <a:gd name="connsiteX5" fmla="*/ 41304 w 104808"/>
              <a:gd name="connsiteY5" fmla="*/ 63583 h 146512"/>
              <a:gd name="connsiteX6" fmla="*/ 104804 w 104808"/>
              <a:gd name="connsiteY6" fmla="*/ 83 h 14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08" h="146512">
                <a:moveTo>
                  <a:pt x="104804" y="83"/>
                </a:moveTo>
                <a:cubicBezTo>
                  <a:pt x="104275" y="2729"/>
                  <a:pt x="41833" y="55116"/>
                  <a:pt x="38129" y="79458"/>
                </a:cubicBezTo>
                <a:cubicBezTo>
                  <a:pt x="34425" y="103800"/>
                  <a:pt x="80992" y="141900"/>
                  <a:pt x="82579" y="146133"/>
                </a:cubicBezTo>
                <a:cubicBezTo>
                  <a:pt x="84166" y="150366"/>
                  <a:pt x="61412" y="118087"/>
                  <a:pt x="47654" y="104858"/>
                </a:cubicBezTo>
                <a:cubicBezTo>
                  <a:pt x="33896" y="91629"/>
                  <a:pt x="1087" y="73637"/>
                  <a:pt x="29" y="66758"/>
                </a:cubicBezTo>
                <a:cubicBezTo>
                  <a:pt x="-1029" y="59879"/>
                  <a:pt x="26487" y="68346"/>
                  <a:pt x="41304" y="63583"/>
                </a:cubicBezTo>
                <a:cubicBezTo>
                  <a:pt x="56121" y="58820"/>
                  <a:pt x="105333" y="-2563"/>
                  <a:pt x="104804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C3CBE0AA-332E-47C0-9F70-A9DA6AE55A7A}"/>
              </a:ext>
            </a:extLst>
          </p:cNvPr>
          <p:cNvSpPr/>
          <p:nvPr/>
        </p:nvSpPr>
        <p:spPr>
          <a:xfrm>
            <a:off x="6349929" y="2736693"/>
            <a:ext cx="138721" cy="200352"/>
          </a:xfrm>
          <a:custGeom>
            <a:avLst/>
            <a:gdLst>
              <a:gd name="connsiteX0" fmla="*/ 71 w 138721"/>
              <a:gd name="connsiteY0" fmla="*/ 157 h 200352"/>
              <a:gd name="connsiteX1" fmla="*/ 117546 w 138721"/>
              <a:gd name="connsiteY1" fmla="*/ 92232 h 200352"/>
              <a:gd name="connsiteX2" fmla="*/ 101671 w 138721"/>
              <a:gd name="connsiteY2" fmla="*/ 200182 h 200352"/>
              <a:gd name="connsiteX3" fmla="*/ 136596 w 138721"/>
              <a:gd name="connsiteY3" fmla="*/ 114457 h 200352"/>
              <a:gd name="connsiteX4" fmla="*/ 71 w 138721"/>
              <a:gd name="connsiteY4" fmla="*/ 157 h 20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21" h="200352">
                <a:moveTo>
                  <a:pt x="71" y="157"/>
                </a:moveTo>
                <a:cubicBezTo>
                  <a:pt x="-3104" y="-3547"/>
                  <a:pt x="100613" y="58895"/>
                  <a:pt x="117546" y="92232"/>
                </a:cubicBezTo>
                <a:cubicBezTo>
                  <a:pt x="134479" y="125569"/>
                  <a:pt x="98496" y="196478"/>
                  <a:pt x="101671" y="200182"/>
                </a:cubicBezTo>
                <a:cubicBezTo>
                  <a:pt x="104846" y="203886"/>
                  <a:pt x="148767" y="146207"/>
                  <a:pt x="136596" y="114457"/>
                </a:cubicBezTo>
                <a:cubicBezTo>
                  <a:pt x="124425" y="82707"/>
                  <a:pt x="3246" y="3861"/>
                  <a:pt x="71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F32422E5-6C65-35DD-186A-040850D55F4A}"/>
              </a:ext>
            </a:extLst>
          </p:cNvPr>
          <p:cNvSpPr/>
          <p:nvPr/>
        </p:nvSpPr>
        <p:spPr>
          <a:xfrm>
            <a:off x="7258149" y="2365314"/>
            <a:ext cx="276126" cy="222968"/>
          </a:xfrm>
          <a:custGeom>
            <a:avLst/>
            <a:gdLst>
              <a:gd name="connsiteX0" fmla="*/ 276126 w 276126"/>
              <a:gd name="connsiteY0" fmla="*/ 61 h 222968"/>
              <a:gd name="connsiteX1" fmla="*/ 76101 w 276126"/>
              <a:gd name="connsiteY1" fmla="*/ 114361 h 222968"/>
              <a:gd name="connsiteX2" fmla="*/ 3076 w 276126"/>
              <a:gd name="connsiteY2" fmla="*/ 142936 h 222968"/>
              <a:gd name="connsiteX3" fmla="*/ 25301 w 276126"/>
              <a:gd name="connsiteY3" fmla="*/ 155636 h 222968"/>
              <a:gd name="connsiteX4" fmla="*/ 130076 w 276126"/>
              <a:gd name="connsiteY4" fmla="*/ 222311 h 222968"/>
              <a:gd name="connsiteX5" fmla="*/ 85626 w 276126"/>
              <a:gd name="connsiteY5" fmla="*/ 187386 h 222968"/>
              <a:gd name="connsiteX6" fmla="*/ 28476 w 276126"/>
              <a:gd name="connsiteY6" fmla="*/ 149286 h 222968"/>
              <a:gd name="connsiteX7" fmla="*/ 98326 w 276126"/>
              <a:gd name="connsiteY7" fmla="*/ 117536 h 222968"/>
              <a:gd name="connsiteX8" fmla="*/ 76101 w 276126"/>
              <a:gd name="connsiteY8" fmla="*/ 98486 h 222968"/>
              <a:gd name="connsiteX9" fmla="*/ 276126 w 276126"/>
              <a:gd name="connsiteY9" fmla="*/ 61 h 22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126" h="222968">
                <a:moveTo>
                  <a:pt x="276126" y="61"/>
                </a:moveTo>
                <a:cubicBezTo>
                  <a:pt x="276126" y="2707"/>
                  <a:pt x="121609" y="90549"/>
                  <a:pt x="76101" y="114361"/>
                </a:cubicBezTo>
                <a:cubicBezTo>
                  <a:pt x="30593" y="138173"/>
                  <a:pt x="11543" y="136057"/>
                  <a:pt x="3076" y="142936"/>
                </a:cubicBezTo>
                <a:cubicBezTo>
                  <a:pt x="-5391" y="149815"/>
                  <a:pt x="4134" y="142407"/>
                  <a:pt x="25301" y="155636"/>
                </a:cubicBezTo>
                <a:cubicBezTo>
                  <a:pt x="46468" y="168865"/>
                  <a:pt x="120022" y="217019"/>
                  <a:pt x="130076" y="222311"/>
                </a:cubicBezTo>
                <a:cubicBezTo>
                  <a:pt x="140130" y="227603"/>
                  <a:pt x="102559" y="199557"/>
                  <a:pt x="85626" y="187386"/>
                </a:cubicBezTo>
                <a:cubicBezTo>
                  <a:pt x="68693" y="175215"/>
                  <a:pt x="26359" y="160928"/>
                  <a:pt x="28476" y="149286"/>
                </a:cubicBezTo>
                <a:cubicBezTo>
                  <a:pt x="30593" y="137644"/>
                  <a:pt x="90388" y="126003"/>
                  <a:pt x="98326" y="117536"/>
                </a:cubicBezTo>
                <a:cubicBezTo>
                  <a:pt x="106263" y="109069"/>
                  <a:pt x="50172" y="115419"/>
                  <a:pt x="76101" y="98486"/>
                </a:cubicBezTo>
                <a:cubicBezTo>
                  <a:pt x="102030" y="81553"/>
                  <a:pt x="276126" y="-2585"/>
                  <a:pt x="27612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5973AEC7-B2B7-BF1F-B5E8-A4CDB10A3CCD}"/>
              </a:ext>
            </a:extLst>
          </p:cNvPr>
          <p:cNvSpPr/>
          <p:nvPr/>
        </p:nvSpPr>
        <p:spPr>
          <a:xfrm>
            <a:off x="7315188" y="2744770"/>
            <a:ext cx="323704" cy="105364"/>
          </a:xfrm>
          <a:custGeom>
            <a:avLst/>
            <a:gdLst>
              <a:gd name="connsiteX0" fmla="*/ 12 w 323704"/>
              <a:gd name="connsiteY0" fmla="*/ 100030 h 105364"/>
              <a:gd name="connsiteX1" fmla="*/ 193687 w 323704"/>
              <a:gd name="connsiteY1" fmla="*/ 96855 h 105364"/>
              <a:gd name="connsiteX2" fmla="*/ 320687 w 323704"/>
              <a:gd name="connsiteY2" fmla="*/ 1605 h 105364"/>
              <a:gd name="connsiteX3" fmla="*/ 276237 w 323704"/>
              <a:gd name="connsiteY3" fmla="*/ 39705 h 105364"/>
              <a:gd name="connsiteX4" fmla="*/ 190512 w 323704"/>
              <a:gd name="connsiteY4" fmla="*/ 74630 h 105364"/>
              <a:gd name="connsiteX5" fmla="*/ 184162 w 323704"/>
              <a:gd name="connsiteY5" fmla="*/ 90505 h 105364"/>
              <a:gd name="connsiteX6" fmla="*/ 12 w 323704"/>
              <a:gd name="connsiteY6" fmla="*/ 100030 h 10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704" h="105364">
                <a:moveTo>
                  <a:pt x="12" y="100030"/>
                </a:moveTo>
                <a:cubicBezTo>
                  <a:pt x="1600" y="101088"/>
                  <a:pt x="140241" y="113259"/>
                  <a:pt x="193687" y="96855"/>
                </a:cubicBezTo>
                <a:cubicBezTo>
                  <a:pt x="247133" y="80451"/>
                  <a:pt x="306929" y="11130"/>
                  <a:pt x="320687" y="1605"/>
                </a:cubicBezTo>
                <a:cubicBezTo>
                  <a:pt x="334445" y="-7920"/>
                  <a:pt x="297933" y="27534"/>
                  <a:pt x="276237" y="39705"/>
                </a:cubicBezTo>
                <a:cubicBezTo>
                  <a:pt x="254541" y="51876"/>
                  <a:pt x="205858" y="66163"/>
                  <a:pt x="190512" y="74630"/>
                </a:cubicBezTo>
                <a:cubicBezTo>
                  <a:pt x="175166" y="83097"/>
                  <a:pt x="215383" y="86801"/>
                  <a:pt x="184162" y="90505"/>
                </a:cubicBezTo>
                <a:cubicBezTo>
                  <a:pt x="152941" y="94209"/>
                  <a:pt x="-1576" y="98972"/>
                  <a:pt x="12" y="100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6407A25C-1D54-0E6F-AAB7-27E716B519CD}"/>
              </a:ext>
            </a:extLst>
          </p:cNvPr>
          <p:cNvSpPr/>
          <p:nvPr/>
        </p:nvSpPr>
        <p:spPr>
          <a:xfrm>
            <a:off x="7298844" y="2857368"/>
            <a:ext cx="417774" cy="348247"/>
          </a:xfrm>
          <a:custGeom>
            <a:avLst/>
            <a:gdLst>
              <a:gd name="connsiteX0" fmla="*/ 416406 w 417774"/>
              <a:gd name="connsiteY0" fmla="*/ 132 h 348247"/>
              <a:gd name="connsiteX1" fmla="*/ 289406 w 417774"/>
              <a:gd name="connsiteY1" fmla="*/ 168407 h 348247"/>
              <a:gd name="connsiteX2" fmla="*/ 48106 w 417774"/>
              <a:gd name="connsiteY2" fmla="*/ 289057 h 348247"/>
              <a:gd name="connsiteX3" fmla="*/ 83031 w 417774"/>
              <a:gd name="connsiteY3" fmla="*/ 285882 h 348247"/>
              <a:gd name="connsiteX4" fmla="*/ 3656 w 417774"/>
              <a:gd name="connsiteY4" fmla="*/ 346207 h 348247"/>
              <a:gd name="connsiteX5" fmla="*/ 222731 w 417774"/>
              <a:gd name="connsiteY5" fmla="*/ 200157 h 348247"/>
              <a:gd name="connsiteX6" fmla="*/ 213206 w 417774"/>
              <a:gd name="connsiteY6" fmla="*/ 196982 h 348247"/>
              <a:gd name="connsiteX7" fmla="*/ 416406 w 417774"/>
              <a:gd name="connsiteY7" fmla="*/ 132 h 3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774" h="348247">
                <a:moveTo>
                  <a:pt x="416406" y="132"/>
                </a:moveTo>
                <a:cubicBezTo>
                  <a:pt x="429106" y="-4631"/>
                  <a:pt x="350789" y="120253"/>
                  <a:pt x="289406" y="168407"/>
                </a:cubicBezTo>
                <a:cubicBezTo>
                  <a:pt x="228023" y="216561"/>
                  <a:pt x="82502" y="269478"/>
                  <a:pt x="48106" y="289057"/>
                </a:cubicBezTo>
                <a:cubicBezTo>
                  <a:pt x="13710" y="308636"/>
                  <a:pt x="90439" y="276357"/>
                  <a:pt x="83031" y="285882"/>
                </a:cubicBezTo>
                <a:cubicBezTo>
                  <a:pt x="75623" y="295407"/>
                  <a:pt x="-19627" y="360494"/>
                  <a:pt x="3656" y="346207"/>
                </a:cubicBezTo>
                <a:cubicBezTo>
                  <a:pt x="26939" y="331920"/>
                  <a:pt x="187806" y="225028"/>
                  <a:pt x="222731" y="200157"/>
                </a:cubicBezTo>
                <a:cubicBezTo>
                  <a:pt x="257656" y="175286"/>
                  <a:pt x="183573" y="225028"/>
                  <a:pt x="213206" y="196982"/>
                </a:cubicBezTo>
                <a:cubicBezTo>
                  <a:pt x="242839" y="168936"/>
                  <a:pt x="403706" y="4895"/>
                  <a:pt x="41640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9F8C864F-B2EC-B25B-82BC-CAAA54DB27B6}"/>
              </a:ext>
            </a:extLst>
          </p:cNvPr>
          <p:cNvSpPr/>
          <p:nvPr/>
        </p:nvSpPr>
        <p:spPr>
          <a:xfrm>
            <a:off x="6299183" y="2371502"/>
            <a:ext cx="65120" cy="320923"/>
          </a:xfrm>
          <a:custGeom>
            <a:avLst/>
            <a:gdLst>
              <a:gd name="connsiteX0" fmla="*/ 47642 w 65120"/>
              <a:gd name="connsiteY0" fmla="*/ 223 h 320923"/>
              <a:gd name="connsiteX1" fmla="*/ 12717 w 65120"/>
              <a:gd name="connsiteY1" fmla="*/ 181198 h 320923"/>
              <a:gd name="connsiteX2" fmla="*/ 63517 w 65120"/>
              <a:gd name="connsiteY2" fmla="*/ 317723 h 320923"/>
              <a:gd name="connsiteX3" fmla="*/ 47642 w 65120"/>
              <a:gd name="connsiteY3" fmla="*/ 266923 h 320923"/>
              <a:gd name="connsiteX4" fmla="*/ 17 w 65120"/>
              <a:gd name="connsiteY4" fmla="*/ 146273 h 320923"/>
              <a:gd name="connsiteX5" fmla="*/ 47642 w 65120"/>
              <a:gd name="connsiteY5" fmla="*/ 223 h 32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20" h="320923">
                <a:moveTo>
                  <a:pt x="47642" y="223"/>
                </a:moveTo>
                <a:cubicBezTo>
                  <a:pt x="49759" y="6044"/>
                  <a:pt x="10071" y="128282"/>
                  <a:pt x="12717" y="181198"/>
                </a:cubicBezTo>
                <a:cubicBezTo>
                  <a:pt x="15363" y="234114"/>
                  <a:pt x="57696" y="303436"/>
                  <a:pt x="63517" y="317723"/>
                </a:cubicBezTo>
                <a:cubicBezTo>
                  <a:pt x="69338" y="332010"/>
                  <a:pt x="58225" y="295498"/>
                  <a:pt x="47642" y="266923"/>
                </a:cubicBezTo>
                <a:cubicBezTo>
                  <a:pt x="37059" y="238348"/>
                  <a:pt x="1075" y="188606"/>
                  <a:pt x="17" y="146273"/>
                </a:cubicBezTo>
                <a:cubicBezTo>
                  <a:pt x="-1041" y="103940"/>
                  <a:pt x="45525" y="-5598"/>
                  <a:pt x="4764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17403CB5-5B4B-A04E-401F-BD35BFFD1454}"/>
              </a:ext>
            </a:extLst>
          </p:cNvPr>
          <p:cNvSpPr/>
          <p:nvPr/>
        </p:nvSpPr>
        <p:spPr>
          <a:xfrm>
            <a:off x="6587491" y="3117850"/>
            <a:ext cx="738565" cy="225660"/>
          </a:xfrm>
          <a:custGeom>
            <a:avLst/>
            <a:gdLst>
              <a:gd name="connsiteX0" fmla="*/ 634 w 738565"/>
              <a:gd name="connsiteY0" fmla="*/ 0 h 225660"/>
              <a:gd name="connsiteX1" fmla="*/ 187959 w 738565"/>
              <a:gd name="connsiteY1" fmla="*/ 193675 h 225660"/>
              <a:gd name="connsiteX2" fmla="*/ 197484 w 738565"/>
              <a:gd name="connsiteY2" fmla="*/ 209550 h 225660"/>
              <a:gd name="connsiteX3" fmla="*/ 381634 w 738565"/>
              <a:gd name="connsiteY3" fmla="*/ 225425 h 225660"/>
              <a:gd name="connsiteX4" fmla="*/ 473709 w 738565"/>
              <a:gd name="connsiteY4" fmla="*/ 196850 h 225660"/>
              <a:gd name="connsiteX5" fmla="*/ 461009 w 738565"/>
              <a:gd name="connsiteY5" fmla="*/ 219075 h 225660"/>
              <a:gd name="connsiteX6" fmla="*/ 575309 w 738565"/>
              <a:gd name="connsiteY6" fmla="*/ 168275 h 225660"/>
              <a:gd name="connsiteX7" fmla="*/ 683259 w 738565"/>
              <a:gd name="connsiteY7" fmla="*/ 114300 h 225660"/>
              <a:gd name="connsiteX8" fmla="*/ 734059 w 738565"/>
              <a:gd name="connsiteY8" fmla="*/ 41275 h 225660"/>
              <a:gd name="connsiteX9" fmla="*/ 572134 w 738565"/>
              <a:gd name="connsiteY9" fmla="*/ 130175 h 225660"/>
              <a:gd name="connsiteX10" fmla="*/ 407034 w 738565"/>
              <a:gd name="connsiteY10" fmla="*/ 215900 h 225660"/>
              <a:gd name="connsiteX11" fmla="*/ 470534 w 738565"/>
              <a:gd name="connsiteY11" fmla="*/ 203200 h 225660"/>
              <a:gd name="connsiteX12" fmla="*/ 260984 w 738565"/>
              <a:gd name="connsiteY12" fmla="*/ 193675 h 225660"/>
              <a:gd name="connsiteX13" fmla="*/ 634 w 738565"/>
              <a:gd name="connsiteY13" fmla="*/ 0 h 22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8565" h="225660">
                <a:moveTo>
                  <a:pt x="634" y="0"/>
                </a:moveTo>
                <a:cubicBezTo>
                  <a:pt x="-11537" y="0"/>
                  <a:pt x="155151" y="158750"/>
                  <a:pt x="187959" y="193675"/>
                </a:cubicBezTo>
                <a:cubicBezTo>
                  <a:pt x="220767" y="228600"/>
                  <a:pt x="165205" y="204258"/>
                  <a:pt x="197484" y="209550"/>
                </a:cubicBezTo>
                <a:cubicBezTo>
                  <a:pt x="229763" y="214842"/>
                  <a:pt x="335597" y="227542"/>
                  <a:pt x="381634" y="225425"/>
                </a:cubicBezTo>
                <a:cubicBezTo>
                  <a:pt x="427671" y="223308"/>
                  <a:pt x="460480" y="197908"/>
                  <a:pt x="473709" y="196850"/>
                </a:cubicBezTo>
                <a:cubicBezTo>
                  <a:pt x="486938" y="195792"/>
                  <a:pt x="444076" y="223837"/>
                  <a:pt x="461009" y="219075"/>
                </a:cubicBezTo>
                <a:cubicBezTo>
                  <a:pt x="477942" y="214313"/>
                  <a:pt x="538267" y="185737"/>
                  <a:pt x="575309" y="168275"/>
                </a:cubicBezTo>
                <a:cubicBezTo>
                  <a:pt x="612351" y="150813"/>
                  <a:pt x="656801" y="135467"/>
                  <a:pt x="683259" y="114300"/>
                </a:cubicBezTo>
                <a:cubicBezTo>
                  <a:pt x="709717" y="93133"/>
                  <a:pt x="752580" y="38629"/>
                  <a:pt x="734059" y="41275"/>
                </a:cubicBezTo>
                <a:cubicBezTo>
                  <a:pt x="715538" y="43921"/>
                  <a:pt x="626638" y="101071"/>
                  <a:pt x="572134" y="130175"/>
                </a:cubicBezTo>
                <a:cubicBezTo>
                  <a:pt x="517630" y="159279"/>
                  <a:pt x="423967" y="203729"/>
                  <a:pt x="407034" y="215900"/>
                </a:cubicBezTo>
                <a:cubicBezTo>
                  <a:pt x="390101" y="228071"/>
                  <a:pt x="494876" y="206904"/>
                  <a:pt x="470534" y="203200"/>
                </a:cubicBezTo>
                <a:cubicBezTo>
                  <a:pt x="446192" y="199496"/>
                  <a:pt x="338242" y="227013"/>
                  <a:pt x="260984" y="193675"/>
                </a:cubicBezTo>
                <a:cubicBezTo>
                  <a:pt x="183726" y="160338"/>
                  <a:pt x="12805" y="0"/>
                  <a:pt x="6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DFBAA14E-CBCC-737C-9A68-4514340629F6}"/>
              </a:ext>
            </a:extLst>
          </p:cNvPr>
          <p:cNvSpPr/>
          <p:nvPr/>
        </p:nvSpPr>
        <p:spPr>
          <a:xfrm>
            <a:off x="7572309" y="1966345"/>
            <a:ext cx="109502" cy="641497"/>
          </a:xfrm>
          <a:custGeom>
            <a:avLst/>
            <a:gdLst>
              <a:gd name="connsiteX0" fmla="*/ 31816 w 109502"/>
              <a:gd name="connsiteY0" fmla="*/ 5330 h 641497"/>
              <a:gd name="connsiteX1" fmla="*/ 22291 w 109502"/>
              <a:gd name="connsiteY1" fmla="*/ 199005 h 641497"/>
              <a:gd name="connsiteX2" fmla="*/ 92141 w 109502"/>
              <a:gd name="connsiteY2" fmla="*/ 300605 h 641497"/>
              <a:gd name="connsiteX3" fmla="*/ 63566 w 109502"/>
              <a:gd name="connsiteY3" fmla="*/ 345055 h 641497"/>
              <a:gd name="connsiteX4" fmla="*/ 104841 w 109502"/>
              <a:gd name="connsiteY4" fmla="*/ 411730 h 641497"/>
              <a:gd name="connsiteX5" fmla="*/ 66741 w 109502"/>
              <a:gd name="connsiteY5" fmla="*/ 535555 h 641497"/>
              <a:gd name="connsiteX6" fmla="*/ 79441 w 109502"/>
              <a:gd name="connsiteY6" fmla="*/ 640330 h 641497"/>
              <a:gd name="connsiteX7" fmla="*/ 108016 w 109502"/>
              <a:gd name="connsiteY7" fmla="*/ 465705 h 641497"/>
              <a:gd name="connsiteX8" fmla="*/ 28641 w 109502"/>
              <a:gd name="connsiteY8" fmla="*/ 227580 h 641497"/>
              <a:gd name="connsiteX9" fmla="*/ 66 w 109502"/>
              <a:gd name="connsiteY9" fmla="*/ 68830 h 641497"/>
              <a:gd name="connsiteX10" fmla="*/ 31816 w 109502"/>
              <a:gd name="connsiteY10" fmla="*/ 5330 h 64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502" h="641497">
                <a:moveTo>
                  <a:pt x="31816" y="5330"/>
                </a:moveTo>
                <a:cubicBezTo>
                  <a:pt x="35520" y="27026"/>
                  <a:pt x="12237" y="149793"/>
                  <a:pt x="22291" y="199005"/>
                </a:cubicBezTo>
                <a:cubicBezTo>
                  <a:pt x="32345" y="248218"/>
                  <a:pt x="85262" y="276263"/>
                  <a:pt x="92141" y="300605"/>
                </a:cubicBezTo>
                <a:cubicBezTo>
                  <a:pt x="99020" y="324947"/>
                  <a:pt x="61449" y="326534"/>
                  <a:pt x="63566" y="345055"/>
                </a:cubicBezTo>
                <a:cubicBezTo>
                  <a:pt x="65683" y="363576"/>
                  <a:pt x="104312" y="379980"/>
                  <a:pt x="104841" y="411730"/>
                </a:cubicBezTo>
                <a:cubicBezTo>
                  <a:pt x="105370" y="443480"/>
                  <a:pt x="70974" y="497455"/>
                  <a:pt x="66741" y="535555"/>
                </a:cubicBezTo>
                <a:cubicBezTo>
                  <a:pt x="62508" y="573655"/>
                  <a:pt x="72562" y="651972"/>
                  <a:pt x="79441" y="640330"/>
                </a:cubicBezTo>
                <a:cubicBezTo>
                  <a:pt x="86320" y="628688"/>
                  <a:pt x="116483" y="534497"/>
                  <a:pt x="108016" y="465705"/>
                </a:cubicBezTo>
                <a:cubicBezTo>
                  <a:pt x="99549" y="396913"/>
                  <a:pt x="46633" y="293726"/>
                  <a:pt x="28641" y="227580"/>
                </a:cubicBezTo>
                <a:cubicBezTo>
                  <a:pt x="10649" y="161434"/>
                  <a:pt x="-992" y="104813"/>
                  <a:pt x="66" y="68830"/>
                </a:cubicBezTo>
                <a:cubicBezTo>
                  <a:pt x="1124" y="32847"/>
                  <a:pt x="28112" y="-16366"/>
                  <a:pt x="31816" y="5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77C98D54-4866-27CD-DB9D-45712462DDF2}"/>
              </a:ext>
            </a:extLst>
          </p:cNvPr>
          <p:cNvSpPr/>
          <p:nvPr/>
        </p:nvSpPr>
        <p:spPr>
          <a:xfrm>
            <a:off x="6246809" y="2285873"/>
            <a:ext cx="141291" cy="734494"/>
          </a:xfrm>
          <a:custGeom>
            <a:avLst/>
            <a:gdLst>
              <a:gd name="connsiteX0" fmla="*/ 58741 w 141291"/>
              <a:gd name="connsiteY0" fmla="*/ 127 h 734494"/>
              <a:gd name="connsiteX1" fmla="*/ 26991 w 141291"/>
              <a:gd name="connsiteY1" fmla="*/ 260477 h 734494"/>
              <a:gd name="connsiteX2" fmla="*/ 93666 w 141291"/>
              <a:gd name="connsiteY2" fmla="*/ 546227 h 734494"/>
              <a:gd name="connsiteX3" fmla="*/ 106366 w 141291"/>
              <a:gd name="connsiteY3" fmla="*/ 568452 h 734494"/>
              <a:gd name="connsiteX4" fmla="*/ 106366 w 141291"/>
              <a:gd name="connsiteY4" fmla="*/ 635127 h 734494"/>
              <a:gd name="connsiteX5" fmla="*/ 141291 w 141291"/>
              <a:gd name="connsiteY5" fmla="*/ 733552 h 734494"/>
              <a:gd name="connsiteX6" fmla="*/ 106366 w 141291"/>
              <a:gd name="connsiteY6" fmla="*/ 571627 h 734494"/>
              <a:gd name="connsiteX7" fmla="*/ 11116 w 141291"/>
              <a:gd name="connsiteY7" fmla="*/ 238252 h 734494"/>
              <a:gd name="connsiteX8" fmla="*/ 7941 w 141291"/>
              <a:gd name="connsiteY8" fmla="*/ 225552 h 734494"/>
              <a:gd name="connsiteX9" fmla="*/ 58741 w 141291"/>
              <a:gd name="connsiteY9" fmla="*/ 127 h 73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291" h="734494">
                <a:moveTo>
                  <a:pt x="58741" y="127"/>
                </a:moveTo>
                <a:cubicBezTo>
                  <a:pt x="61916" y="5948"/>
                  <a:pt x="21170" y="169461"/>
                  <a:pt x="26991" y="260477"/>
                </a:cubicBezTo>
                <a:cubicBezTo>
                  <a:pt x="32812" y="351493"/>
                  <a:pt x="80437" y="494898"/>
                  <a:pt x="93666" y="546227"/>
                </a:cubicBezTo>
                <a:cubicBezTo>
                  <a:pt x="106895" y="597556"/>
                  <a:pt x="104249" y="553635"/>
                  <a:pt x="106366" y="568452"/>
                </a:cubicBezTo>
                <a:cubicBezTo>
                  <a:pt x="108483" y="583269"/>
                  <a:pt x="100545" y="607610"/>
                  <a:pt x="106366" y="635127"/>
                </a:cubicBezTo>
                <a:cubicBezTo>
                  <a:pt x="112187" y="662644"/>
                  <a:pt x="141291" y="744135"/>
                  <a:pt x="141291" y="733552"/>
                </a:cubicBezTo>
                <a:cubicBezTo>
                  <a:pt x="141291" y="722969"/>
                  <a:pt x="128062" y="654177"/>
                  <a:pt x="106366" y="571627"/>
                </a:cubicBezTo>
                <a:cubicBezTo>
                  <a:pt x="84670" y="489077"/>
                  <a:pt x="27520" y="295931"/>
                  <a:pt x="11116" y="238252"/>
                </a:cubicBezTo>
                <a:cubicBezTo>
                  <a:pt x="-5288" y="180573"/>
                  <a:pt x="-1055" y="261006"/>
                  <a:pt x="7941" y="225552"/>
                </a:cubicBezTo>
                <a:cubicBezTo>
                  <a:pt x="16937" y="190098"/>
                  <a:pt x="55566" y="-5694"/>
                  <a:pt x="58741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BCFAA862-5B16-2C12-AA56-876EABFD1598}"/>
              </a:ext>
            </a:extLst>
          </p:cNvPr>
          <p:cNvSpPr/>
          <p:nvPr/>
        </p:nvSpPr>
        <p:spPr>
          <a:xfrm>
            <a:off x="6686473" y="3032106"/>
            <a:ext cx="328084" cy="48137"/>
          </a:xfrm>
          <a:custGeom>
            <a:avLst/>
            <a:gdLst>
              <a:gd name="connsiteX0" fmla="*/ 77 w 328084"/>
              <a:gd name="connsiteY0" fmla="*/ 19 h 48137"/>
              <a:gd name="connsiteX1" fmla="*/ 181052 w 328084"/>
              <a:gd name="connsiteY1" fmla="*/ 47644 h 48137"/>
              <a:gd name="connsiteX2" fmla="*/ 327102 w 328084"/>
              <a:gd name="connsiteY2" fmla="*/ 25419 h 48137"/>
              <a:gd name="connsiteX3" fmla="*/ 241377 w 328084"/>
              <a:gd name="connsiteY3" fmla="*/ 34944 h 48137"/>
              <a:gd name="connsiteX4" fmla="*/ 171527 w 328084"/>
              <a:gd name="connsiteY4" fmla="*/ 15894 h 48137"/>
              <a:gd name="connsiteX5" fmla="*/ 203277 w 328084"/>
              <a:gd name="connsiteY5" fmla="*/ 41294 h 48137"/>
              <a:gd name="connsiteX6" fmla="*/ 77 w 328084"/>
              <a:gd name="connsiteY6" fmla="*/ 19 h 4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084" h="48137">
                <a:moveTo>
                  <a:pt x="77" y="19"/>
                </a:moveTo>
                <a:cubicBezTo>
                  <a:pt x="-3627" y="1077"/>
                  <a:pt x="126548" y="43411"/>
                  <a:pt x="181052" y="47644"/>
                </a:cubicBezTo>
                <a:cubicBezTo>
                  <a:pt x="235556" y="51877"/>
                  <a:pt x="317048" y="27536"/>
                  <a:pt x="327102" y="25419"/>
                </a:cubicBezTo>
                <a:cubicBezTo>
                  <a:pt x="337156" y="23302"/>
                  <a:pt x="267306" y="36532"/>
                  <a:pt x="241377" y="34944"/>
                </a:cubicBezTo>
                <a:cubicBezTo>
                  <a:pt x="215448" y="33357"/>
                  <a:pt x="177877" y="14836"/>
                  <a:pt x="171527" y="15894"/>
                </a:cubicBezTo>
                <a:cubicBezTo>
                  <a:pt x="165177" y="16952"/>
                  <a:pt x="224973" y="40765"/>
                  <a:pt x="203277" y="41294"/>
                </a:cubicBezTo>
                <a:cubicBezTo>
                  <a:pt x="181581" y="41823"/>
                  <a:pt x="3781" y="-1039"/>
                  <a:pt x="7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85804660-663C-6A18-0341-447A672C0095}"/>
              </a:ext>
            </a:extLst>
          </p:cNvPr>
          <p:cNvSpPr/>
          <p:nvPr/>
        </p:nvSpPr>
        <p:spPr>
          <a:xfrm>
            <a:off x="6753222" y="3060232"/>
            <a:ext cx="385626" cy="193548"/>
          </a:xfrm>
          <a:custGeom>
            <a:avLst/>
            <a:gdLst>
              <a:gd name="connsiteX0" fmla="*/ 384178 w 385626"/>
              <a:gd name="connsiteY0" fmla="*/ 468 h 193548"/>
              <a:gd name="connsiteX1" fmla="*/ 231778 w 385626"/>
              <a:gd name="connsiteY1" fmla="*/ 152868 h 193548"/>
              <a:gd name="connsiteX2" fmla="*/ 279403 w 385626"/>
              <a:gd name="connsiteY2" fmla="*/ 143343 h 193548"/>
              <a:gd name="connsiteX3" fmla="*/ 136528 w 385626"/>
              <a:gd name="connsiteY3" fmla="*/ 168743 h 193548"/>
              <a:gd name="connsiteX4" fmla="*/ 88903 w 385626"/>
              <a:gd name="connsiteY4" fmla="*/ 190968 h 193548"/>
              <a:gd name="connsiteX5" fmla="*/ 3 w 385626"/>
              <a:gd name="connsiteY5" fmla="*/ 105243 h 193548"/>
              <a:gd name="connsiteX6" fmla="*/ 92078 w 385626"/>
              <a:gd name="connsiteY6" fmla="*/ 159218 h 193548"/>
              <a:gd name="connsiteX7" fmla="*/ 241303 w 385626"/>
              <a:gd name="connsiteY7" fmla="*/ 127468 h 193548"/>
              <a:gd name="connsiteX8" fmla="*/ 180978 w 385626"/>
              <a:gd name="connsiteY8" fmla="*/ 121118 h 193548"/>
              <a:gd name="connsiteX9" fmla="*/ 301628 w 385626"/>
              <a:gd name="connsiteY9" fmla="*/ 105243 h 193548"/>
              <a:gd name="connsiteX10" fmla="*/ 384178 w 385626"/>
              <a:gd name="connsiteY10" fmla="*/ 468 h 19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26" h="193548">
                <a:moveTo>
                  <a:pt x="384178" y="468"/>
                </a:moveTo>
                <a:cubicBezTo>
                  <a:pt x="372536" y="8406"/>
                  <a:pt x="249240" y="129056"/>
                  <a:pt x="231778" y="152868"/>
                </a:cubicBezTo>
                <a:cubicBezTo>
                  <a:pt x="214316" y="176680"/>
                  <a:pt x="295278" y="140697"/>
                  <a:pt x="279403" y="143343"/>
                </a:cubicBezTo>
                <a:cubicBezTo>
                  <a:pt x="263528" y="145989"/>
                  <a:pt x="168278" y="160806"/>
                  <a:pt x="136528" y="168743"/>
                </a:cubicBezTo>
                <a:cubicBezTo>
                  <a:pt x="104778" y="176680"/>
                  <a:pt x="111657" y="201551"/>
                  <a:pt x="88903" y="190968"/>
                </a:cubicBezTo>
                <a:cubicBezTo>
                  <a:pt x="66149" y="180385"/>
                  <a:pt x="-526" y="110535"/>
                  <a:pt x="3" y="105243"/>
                </a:cubicBezTo>
                <a:cubicBezTo>
                  <a:pt x="532" y="99951"/>
                  <a:pt x="51861" y="155514"/>
                  <a:pt x="92078" y="159218"/>
                </a:cubicBezTo>
                <a:cubicBezTo>
                  <a:pt x="132295" y="162922"/>
                  <a:pt x="226486" y="133818"/>
                  <a:pt x="241303" y="127468"/>
                </a:cubicBezTo>
                <a:cubicBezTo>
                  <a:pt x="256120" y="121118"/>
                  <a:pt x="170924" y="124822"/>
                  <a:pt x="180978" y="121118"/>
                </a:cubicBezTo>
                <a:cubicBezTo>
                  <a:pt x="191032" y="117414"/>
                  <a:pt x="268820" y="122705"/>
                  <a:pt x="301628" y="105243"/>
                </a:cubicBezTo>
                <a:cubicBezTo>
                  <a:pt x="334436" y="87781"/>
                  <a:pt x="395820" y="-7470"/>
                  <a:pt x="384178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CF0F2E7-D03D-8597-9A48-83283A199338}"/>
              </a:ext>
            </a:extLst>
          </p:cNvPr>
          <p:cNvSpPr/>
          <p:nvPr/>
        </p:nvSpPr>
        <p:spPr>
          <a:xfrm>
            <a:off x="6297887" y="1980689"/>
            <a:ext cx="118849" cy="244449"/>
          </a:xfrm>
          <a:custGeom>
            <a:avLst/>
            <a:gdLst>
              <a:gd name="connsiteX0" fmla="*/ 118788 w 118849"/>
              <a:gd name="connsiteY0" fmla="*/ 511 h 244449"/>
              <a:gd name="connsiteX1" fmla="*/ 7663 w 118849"/>
              <a:gd name="connsiteY1" fmla="*/ 140211 h 244449"/>
              <a:gd name="connsiteX2" fmla="*/ 10838 w 118849"/>
              <a:gd name="connsiteY2" fmla="*/ 117986 h 244449"/>
              <a:gd name="connsiteX3" fmla="*/ 20363 w 118849"/>
              <a:gd name="connsiteY3" fmla="*/ 241811 h 244449"/>
              <a:gd name="connsiteX4" fmla="*/ 14013 w 118849"/>
              <a:gd name="connsiteY4" fmla="*/ 194186 h 244449"/>
              <a:gd name="connsiteX5" fmla="*/ 23538 w 118849"/>
              <a:gd name="connsiteY5" fmla="*/ 95761 h 244449"/>
              <a:gd name="connsiteX6" fmla="*/ 118788 w 118849"/>
              <a:gd name="connsiteY6" fmla="*/ 511 h 2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49" h="244449">
                <a:moveTo>
                  <a:pt x="118788" y="511"/>
                </a:moveTo>
                <a:cubicBezTo>
                  <a:pt x="116142" y="7919"/>
                  <a:pt x="25655" y="120632"/>
                  <a:pt x="7663" y="140211"/>
                </a:cubicBezTo>
                <a:cubicBezTo>
                  <a:pt x="-10329" y="159790"/>
                  <a:pt x="8721" y="101053"/>
                  <a:pt x="10838" y="117986"/>
                </a:cubicBezTo>
                <a:cubicBezTo>
                  <a:pt x="12955" y="134919"/>
                  <a:pt x="19834" y="229111"/>
                  <a:pt x="20363" y="241811"/>
                </a:cubicBezTo>
                <a:cubicBezTo>
                  <a:pt x="20892" y="254511"/>
                  <a:pt x="13484" y="218528"/>
                  <a:pt x="14013" y="194186"/>
                </a:cubicBezTo>
                <a:cubicBezTo>
                  <a:pt x="14542" y="169844"/>
                  <a:pt x="9250" y="123278"/>
                  <a:pt x="23538" y="95761"/>
                </a:cubicBezTo>
                <a:cubicBezTo>
                  <a:pt x="37825" y="68244"/>
                  <a:pt x="121434" y="-6897"/>
                  <a:pt x="118788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31CCBD24-1CE6-CEE9-CF45-8EA30D9E4B92}"/>
              </a:ext>
            </a:extLst>
          </p:cNvPr>
          <p:cNvSpPr/>
          <p:nvPr/>
        </p:nvSpPr>
        <p:spPr>
          <a:xfrm>
            <a:off x="7339170" y="1941713"/>
            <a:ext cx="227318" cy="224438"/>
          </a:xfrm>
          <a:custGeom>
            <a:avLst/>
            <a:gdLst>
              <a:gd name="connsiteX0" fmla="*/ 1430 w 227318"/>
              <a:gd name="connsiteY0" fmla="*/ 1387 h 224438"/>
              <a:gd name="connsiteX1" fmla="*/ 182405 w 227318"/>
              <a:gd name="connsiteY1" fmla="*/ 99812 h 224438"/>
              <a:gd name="connsiteX2" fmla="*/ 141130 w 227318"/>
              <a:gd name="connsiteY2" fmla="*/ 115687 h 224438"/>
              <a:gd name="connsiteX3" fmla="*/ 191930 w 227318"/>
              <a:gd name="connsiteY3" fmla="*/ 156962 h 224438"/>
              <a:gd name="connsiteX4" fmla="*/ 226855 w 227318"/>
              <a:gd name="connsiteY4" fmla="*/ 223637 h 224438"/>
              <a:gd name="connsiteX5" fmla="*/ 207805 w 227318"/>
              <a:gd name="connsiteY5" fmla="*/ 185537 h 224438"/>
              <a:gd name="connsiteX6" fmla="*/ 150655 w 227318"/>
              <a:gd name="connsiteY6" fmla="*/ 68062 h 224438"/>
              <a:gd name="connsiteX7" fmla="*/ 99855 w 227318"/>
              <a:gd name="connsiteY7" fmla="*/ 42662 h 224438"/>
              <a:gd name="connsiteX8" fmla="*/ 1430 w 227318"/>
              <a:gd name="connsiteY8" fmla="*/ 1387 h 22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18" h="224438">
                <a:moveTo>
                  <a:pt x="1430" y="1387"/>
                </a:moveTo>
                <a:cubicBezTo>
                  <a:pt x="15188" y="10912"/>
                  <a:pt x="159122" y="80762"/>
                  <a:pt x="182405" y="99812"/>
                </a:cubicBezTo>
                <a:cubicBezTo>
                  <a:pt x="205688" y="118862"/>
                  <a:pt x="139543" y="106162"/>
                  <a:pt x="141130" y="115687"/>
                </a:cubicBezTo>
                <a:cubicBezTo>
                  <a:pt x="142718" y="125212"/>
                  <a:pt x="177642" y="138970"/>
                  <a:pt x="191930" y="156962"/>
                </a:cubicBezTo>
                <a:cubicBezTo>
                  <a:pt x="206218" y="174954"/>
                  <a:pt x="226855" y="223637"/>
                  <a:pt x="226855" y="223637"/>
                </a:cubicBezTo>
                <a:cubicBezTo>
                  <a:pt x="229501" y="228399"/>
                  <a:pt x="220505" y="211466"/>
                  <a:pt x="207805" y="185537"/>
                </a:cubicBezTo>
                <a:cubicBezTo>
                  <a:pt x="195105" y="159608"/>
                  <a:pt x="168647" y="91875"/>
                  <a:pt x="150655" y="68062"/>
                </a:cubicBezTo>
                <a:cubicBezTo>
                  <a:pt x="132663" y="44250"/>
                  <a:pt x="122609" y="51129"/>
                  <a:pt x="99855" y="42662"/>
                </a:cubicBezTo>
                <a:cubicBezTo>
                  <a:pt x="77101" y="34195"/>
                  <a:pt x="-12328" y="-8138"/>
                  <a:pt x="1430" y="1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B19EE76-AB23-71F1-9900-FB84A464B4A1}"/>
              </a:ext>
            </a:extLst>
          </p:cNvPr>
          <p:cNvSpPr/>
          <p:nvPr/>
        </p:nvSpPr>
        <p:spPr>
          <a:xfrm>
            <a:off x="7077848" y="1949145"/>
            <a:ext cx="202744" cy="168771"/>
          </a:xfrm>
          <a:custGeom>
            <a:avLst/>
            <a:gdLst>
              <a:gd name="connsiteX0" fmla="*/ 202427 w 202744"/>
              <a:gd name="connsiteY0" fmla="*/ 305 h 168771"/>
              <a:gd name="connsiteX1" fmla="*/ 18277 w 202744"/>
              <a:gd name="connsiteY1" fmla="*/ 98730 h 168771"/>
              <a:gd name="connsiteX2" fmla="*/ 5577 w 202744"/>
              <a:gd name="connsiteY2" fmla="*/ 168580 h 168771"/>
              <a:gd name="connsiteX3" fmla="*/ 8752 w 202744"/>
              <a:gd name="connsiteY3" fmla="*/ 117780 h 168771"/>
              <a:gd name="connsiteX4" fmla="*/ 37327 w 202744"/>
              <a:gd name="connsiteY4" fmla="*/ 66980 h 168771"/>
              <a:gd name="connsiteX5" fmla="*/ 62727 w 202744"/>
              <a:gd name="connsiteY5" fmla="*/ 66980 h 168771"/>
              <a:gd name="connsiteX6" fmla="*/ 202427 w 202744"/>
              <a:gd name="connsiteY6" fmla="*/ 305 h 16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44" h="168771">
                <a:moveTo>
                  <a:pt x="202427" y="305"/>
                </a:moveTo>
                <a:cubicBezTo>
                  <a:pt x="195019" y="5597"/>
                  <a:pt x="51085" y="70684"/>
                  <a:pt x="18277" y="98730"/>
                </a:cubicBezTo>
                <a:cubicBezTo>
                  <a:pt x="-14531" y="126776"/>
                  <a:pt x="7164" y="165405"/>
                  <a:pt x="5577" y="168580"/>
                </a:cubicBezTo>
                <a:cubicBezTo>
                  <a:pt x="3990" y="171755"/>
                  <a:pt x="3460" y="134713"/>
                  <a:pt x="8752" y="117780"/>
                </a:cubicBezTo>
                <a:cubicBezTo>
                  <a:pt x="14044" y="100847"/>
                  <a:pt x="28331" y="75447"/>
                  <a:pt x="37327" y="66980"/>
                </a:cubicBezTo>
                <a:cubicBezTo>
                  <a:pt x="46323" y="58513"/>
                  <a:pt x="39973" y="73859"/>
                  <a:pt x="62727" y="66980"/>
                </a:cubicBezTo>
                <a:cubicBezTo>
                  <a:pt x="85481" y="60101"/>
                  <a:pt x="209835" y="-4987"/>
                  <a:pt x="202427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171F869F-B1C8-E7B9-1022-B96DB41EE55A}"/>
              </a:ext>
            </a:extLst>
          </p:cNvPr>
          <p:cNvSpPr/>
          <p:nvPr/>
        </p:nvSpPr>
        <p:spPr>
          <a:xfrm>
            <a:off x="6397268" y="2259808"/>
            <a:ext cx="227464" cy="67493"/>
          </a:xfrm>
          <a:custGeom>
            <a:avLst/>
            <a:gdLst>
              <a:gd name="connsiteX0" fmla="*/ 357 w 227464"/>
              <a:gd name="connsiteY0" fmla="*/ 67467 h 67493"/>
              <a:gd name="connsiteX1" fmla="*/ 165457 w 227464"/>
              <a:gd name="connsiteY1" fmla="*/ 35717 h 67493"/>
              <a:gd name="connsiteX2" fmla="*/ 121007 w 227464"/>
              <a:gd name="connsiteY2" fmla="*/ 54767 h 67493"/>
              <a:gd name="connsiteX3" fmla="*/ 225782 w 227464"/>
              <a:gd name="connsiteY3" fmla="*/ 792 h 67493"/>
              <a:gd name="connsiteX4" fmla="*/ 181332 w 227464"/>
              <a:gd name="connsiteY4" fmla="*/ 23017 h 67493"/>
              <a:gd name="connsiteX5" fmla="*/ 124182 w 227464"/>
              <a:gd name="connsiteY5" fmla="*/ 29367 h 67493"/>
              <a:gd name="connsiteX6" fmla="*/ 357 w 227464"/>
              <a:gd name="connsiteY6" fmla="*/ 67467 h 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64" h="67493">
                <a:moveTo>
                  <a:pt x="357" y="67467"/>
                </a:moveTo>
                <a:cubicBezTo>
                  <a:pt x="7236" y="68525"/>
                  <a:pt x="145349" y="37834"/>
                  <a:pt x="165457" y="35717"/>
                </a:cubicBezTo>
                <a:cubicBezTo>
                  <a:pt x="185565" y="33600"/>
                  <a:pt x="110953" y="60588"/>
                  <a:pt x="121007" y="54767"/>
                </a:cubicBezTo>
                <a:cubicBezTo>
                  <a:pt x="131061" y="48946"/>
                  <a:pt x="215728" y="6084"/>
                  <a:pt x="225782" y="792"/>
                </a:cubicBezTo>
                <a:cubicBezTo>
                  <a:pt x="235836" y="-4500"/>
                  <a:pt x="198265" y="18255"/>
                  <a:pt x="181332" y="23017"/>
                </a:cubicBezTo>
                <a:cubicBezTo>
                  <a:pt x="164399" y="27779"/>
                  <a:pt x="160694" y="19313"/>
                  <a:pt x="124182" y="29367"/>
                </a:cubicBezTo>
                <a:cubicBezTo>
                  <a:pt x="87670" y="39421"/>
                  <a:pt x="-6522" y="66409"/>
                  <a:pt x="357" y="67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076AF28D-E055-78F0-7399-A261BFA44D7A}"/>
              </a:ext>
            </a:extLst>
          </p:cNvPr>
          <p:cNvSpPr/>
          <p:nvPr/>
        </p:nvSpPr>
        <p:spPr>
          <a:xfrm>
            <a:off x="7111760" y="2259725"/>
            <a:ext cx="293967" cy="60733"/>
          </a:xfrm>
          <a:custGeom>
            <a:avLst/>
            <a:gdLst>
              <a:gd name="connsiteX0" fmla="*/ 240 w 293967"/>
              <a:gd name="connsiteY0" fmla="*/ 875 h 60733"/>
              <a:gd name="connsiteX1" fmla="*/ 155815 w 293967"/>
              <a:gd name="connsiteY1" fmla="*/ 54850 h 60733"/>
              <a:gd name="connsiteX2" fmla="*/ 79615 w 293967"/>
              <a:gd name="connsiteY2" fmla="*/ 54850 h 60733"/>
              <a:gd name="connsiteX3" fmla="*/ 292340 w 293967"/>
              <a:gd name="connsiteY3" fmla="*/ 58025 h 60733"/>
              <a:gd name="connsiteX4" fmla="*/ 174865 w 293967"/>
              <a:gd name="connsiteY4" fmla="*/ 58025 h 60733"/>
              <a:gd name="connsiteX5" fmla="*/ 120890 w 293967"/>
              <a:gd name="connsiteY5" fmla="*/ 23100 h 60733"/>
              <a:gd name="connsiteX6" fmla="*/ 240 w 293967"/>
              <a:gd name="connsiteY6" fmla="*/ 875 h 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967" h="60733">
                <a:moveTo>
                  <a:pt x="240" y="875"/>
                </a:moveTo>
                <a:cubicBezTo>
                  <a:pt x="6061" y="6167"/>
                  <a:pt x="142586" y="45854"/>
                  <a:pt x="155815" y="54850"/>
                </a:cubicBezTo>
                <a:cubicBezTo>
                  <a:pt x="169044" y="63846"/>
                  <a:pt x="79615" y="54850"/>
                  <a:pt x="79615" y="54850"/>
                </a:cubicBezTo>
                <a:lnTo>
                  <a:pt x="292340" y="58025"/>
                </a:lnTo>
                <a:cubicBezTo>
                  <a:pt x="308215" y="58554"/>
                  <a:pt x="203440" y="63846"/>
                  <a:pt x="174865" y="58025"/>
                </a:cubicBezTo>
                <a:cubicBezTo>
                  <a:pt x="146290" y="52204"/>
                  <a:pt x="145761" y="30508"/>
                  <a:pt x="120890" y="23100"/>
                </a:cubicBezTo>
                <a:cubicBezTo>
                  <a:pt x="96019" y="15692"/>
                  <a:pt x="-5581" y="-4417"/>
                  <a:pt x="240" y="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02D82436-0386-D075-1721-17BAD1EC9FAB}"/>
              </a:ext>
            </a:extLst>
          </p:cNvPr>
          <p:cNvSpPr/>
          <p:nvPr/>
        </p:nvSpPr>
        <p:spPr>
          <a:xfrm>
            <a:off x="6613370" y="1530349"/>
            <a:ext cx="139928" cy="308457"/>
          </a:xfrm>
          <a:custGeom>
            <a:avLst/>
            <a:gdLst>
              <a:gd name="connsiteX0" fmla="*/ 139855 w 139928"/>
              <a:gd name="connsiteY0" fmla="*/ 1 h 308457"/>
              <a:gd name="connsiteX1" fmla="*/ 25555 w 139928"/>
              <a:gd name="connsiteY1" fmla="*/ 180976 h 308457"/>
              <a:gd name="connsiteX2" fmla="*/ 38255 w 139928"/>
              <a:gd name="connsiteY2" fmla="*/ 307976 h 308457"/>
              <a:gd name="connsiteX3" fmla="*/ 31905 w 139928"/>
              <a:gd name="connsiteY3" fmla="*/ 222251 h 308457"/>
              <a:gd name="connsiteX4" fmla="*/ 16030 w 139928"/>
              <a:gd name="connsiteY4" fmla="*/ 165101 h 308457"/>
              <a:gd name="connsiteX5" fmla="*/ 6505 w 139928"/>
              <a:gd name="connsiteY5" fmla="*/ 184151 h 308457"/>
              <a:gd name="connsiteX6" fmla="*/ 139855 w 139928"/>
              <a:gd name="connsiteY6" fmla="*/ 1 h 30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928" h="308457">
                <a:moveTo>
                  <a:pt x="139855" y="1"/>
                </a:moveTo>
                <a:cubicBezTo>
                  <a:pt x="143030" y="-528"/>
                  <a:pt x="42488" y="129647"/>
                  <a:pt x="25555" y="180976"/>
                </a:cubicBezTo>
                <a:cubicBezTo>
                  <a:pt x="8622" y="232305"/>
                  <a:pt x="37197" y="301097"/>
                  <a:pt x="38255" y="307976"/>
                </a:cubicBezTo>
                <a:cubicBezTo>
                  <a:pt x="39313" y="314855"/>
                  <a:pt x="35609" y="246064"/>
                  <a:pt x="31905" y="222251"/>
                </a:cubicBezTo>
                <a:cubicBezTo>
                  <a:pt x="28201" y="198439"/>
                  <a:pt x="20263" y="171451"/>
                  <a:pt x="16030" y="165101"/>
                </a:cubicBezTo>
                <a:cubicBezTo>
                  <a:pt x="11797" y="158751"/>
                  <a:pt x="-10958" y="209551"/>
                  <a:pt x="6505" y="184151"/>
                </a:cubicBezTo>
                <a:cubicBezTo>
                  <a:pt x="23968" y="158751"/>
                  <a:pt x="136680" y="530"/>
                  <a:pt x="13985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8EF4114E-544E-236B-B928-42FF735BBD1B}"/>
              </a:ext>
            </a:extLst>
          </p:cNvPr>
          <p:cNvSpPr/>
          <p:nvPr/>
        </p:nvSpPr>
        <p:spPr>
          <a:xfrm>
            <a:off x="6895577" y="1501974"/>
            <a:ext cx="136636" cy="418935"/>
          </a:xfrm>
          <a:custGeom>
            <a:avLst/>
            <a:gdLst>
              <a:gd name="connsiteX0" fmla="*/ 523 w 136636"/>
              <a:gd name="connsiteY0" fmla="*/ 2976 h 418935"/>
              <a:gd name="connsiteX1" fmla="*/ 108473 w 136636"/>
              <a:gd name="connsiteY1" fmla="*/ 310951 h 418935"/>
              <a:gd name="connsiteX2" fmla="*/ 95773 w 136636"/>
              <a:gd name="connsiteY2" fmla="*/ 349051 h 418935"/>
              <a:gd name="connsiteX3" fmla="*/ 13223 w 136636"/>
              <a:gd name="connsiteY3" fmla="*/ 418901 h 418935"/>
              <a:gd name="connsiteX4" fmla="*/ 114823 w 136636"/>
              <a:gd name="connsiteY4" fmla="*/ 339526 h 418935"/>
              <a:gd name="connsiteX5" fmla="*/ 133873 w 136636"/>
              <a:gd name="connsiteY5" fmla="*/ 333176 h 418935"/>
              <a:gd name="connsiteX6" fmla="*/ 73548 w 136636"/>
              <a:gd name="connsiteY6" fmla="*/ 228401 h 418935"/>
              <a:gd name="connsiteX7" fmla="*/ 76723 w 136636"/>
              <a:gd name="connsiteY7" fmla="*/ 234751 h 418935"/>
              <a:gd name="connsiteX8" fmla="*/ 67198 w 136636"/>
              <a:gd name="connsiteY8" fmla="*/ 158551 h 418935"/>
              <a:gd name="connsiteX9" fmla="*/ 523 w 136636"/>
              <a:gd name="connsiteY9" fmla="*/ 2976 h 41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636" h="418935">
                <a:moveTo>
                  <a:pt x="523" y="2976"/>
                </a:moveTo>
                <a:cubicBezTo>
                  <a:pt x="7402" y="28376"/>
                  <a:pt x="92598" y="253272"/>
                  <a:pt x="108473" y="310951"/>
                </a:cubicBezTo>
                <a:cubicBezTo>
                  <a:pt x="124348" y="368630"/>
                  <a:pt x="111648" y="331059"/>
                  <a:pt x="95773" y="349051"/>
                </a:cubicBezTo>
                <a:cubicBezTo>
                  <a:pt x="79898" y="367043"/>
                  <a:pt x="10048" y="420488"/>
                  <a:pt x="13223" y="418901"/>
                </a:cubicBezTo>
                <a:cubicBezTo>
                  <a:pt x="16398" y="417314"/>
                  <a:pt x="94715" y="353813"/>
                  <a:pt x="114823" y="339526"/>
                </a:cubicBezTo>
                <a:cubicBezTo>
                  <a:pt x="134931" y="325239"/>
                  <a:pt x="140752" y="351697"/>
                  <a:pt x="133873" y="333176"/>
                </a:cubicBezTo>
                <a:cubicBezTo>
                  <a:pt x="126994" y="314655"/>
                  <a:pt x="83073" y="244805"/>
                  <a:pt x="73548" y="228401"/>
                </a:cubicBezTo>
                <a:cubicBezTo>
                  <a:pt x="64023" y="211997"/>
                  <a:pt x="77781" y="246393"/>
                  <a:pt x="76723" y="234751"/>
                </a:cubicBezTo>
                <a:cubicBezTo>
                  <a:pt x="75665" y="223109"/>
                  <a:pt x="77781" y="195063"/>
                  <a:pt x="67198" y="158551"/>
                </a:cubicBezTo>
                <a:cubicBezTo>
                  <a:pt x="56615" y="122039"/>
                  <a:pt x="-6356" y="-22424"/>
                  <a:pt x="523" y="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087CB08D-0DC2-2AB8-017B-0D8A7D66565B}"/>
              </a:ext>
            </a:extLst>
          </p:cNvPr>
          <p:cNvSpPr/>
          <p:nvPr/>
        </p:nvSpPr>
        <p:spPr>
          <a:xfrm>
            <a:off x="7070705" y="1661430"/>
            <a:ext cx="338068" cy="72120"/>
          </a:xfrm>
          <a:custGeom>
            <a:avLst/>
            <a:gdLst>
              <a:gd name="connsiteX0" fmla="*/ 20 w 338068"/>
              <a:gd name="connsiteY0" fmla="*/ 72120 h 72120"/>
              <a:gd name="connsiteX1" fmla="*/ 212745 w 338068"/>
              <a:gd name="connsiteY1" fmla="*/ 5445 h 72120"/>
              <a:gd name="connsiteX2" fmla="*/ 336570 w 338068"/>
              <a:gd name="connsiteY2" fmla="*/ 37195 h 72120"/>
              <a:gd name="connsiteX3" fmla="*/ 276245 w 338068"/>
              <a:gd name="connsiteY3" fmla="*/ 5445 h 72120"/>
              <a:gd name="connsiteX4" fmla="*/ 200045 w 338068"/>
              <a:gd name="connsiteY4" fmla="*/ 5445 h 72120"/>
              <a:gd name="connsiteX5" fmla="*/ 20 w 338068"/>
              <a:gd name="connsiteY5" fmla="*/ 72120 h 7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068" h="72120">
                <a:moveTo>
                  <a:pt x="20" y="72120"/>
                </a:moveTo>
                <a:cubicBezTo>
                  <a:pt x="2137" y="72120"/>
                  <a:pt x="156653" y="11266"/>
                  <a:pt x="212745" y="5445"/>
                </a:cubicBezTo>
                <a:cubicBezTo>
                  <a:pt x="268837" y="-376"/>
                  <a:pt x="325987" y="37195"/>
                  <a:pt x="336570" y="37195"/>
                </a:cubicBezTo>
                <a:cubicBezTo>
                  <a:pt x="347153" y="37195"/>
                  <a:pt x="298999" y="10737"/>
                  <a:pt x="276245" y="5445"/>
                </a:cubicBezTo>
                <a:cubicBezTo>
                  <a:pt x="253491" y="153"/>
                  <a:pt x="243437" y="-3551"/>
                  <a:pt x="200045" y="5445"/>
                </a:cubicBezTo>
                <a:cubicBezTo>
                  <a:pt x="156653" y="14441"/>
                  <a:pt x="-2097" y="72120"/>
                  <a:pt x="20" y="72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27103442-DEA8-6A2E-906B-42718961EA10}"/>
              </a:ext>
            </a:extLst>
          </p:cNvPr>
          <p:cNvSpPr/>
          <p:nvPr/>
        </p:nvSpPr>
        <p:spPr>
          <a:xfrm>
            <a:off x="6525547" y="853329"/>
            <a:ext cx="1074370" cy="454889"/>
          </a:xfrm>
          <a:custGeom>
            <a:avLst/>
            <a:gdLst>
              <a:gd name="connsiteX0" fmla="*/ 2253 w 1074370"/>
              <a:gd name="connsiteY0" fmla="*/ 454771 h 454889"/>
              <a:gd name="connsiteX1" fmla="*/ 497553 w 1074370"/>
              <a:gd name="connsiteY1" fmla="*/ 242046 h 454889"/>
              <a:gd name="connsiteX2" fmla="*/ 392778 w 1074370"/>
              <a:gd name="connsiteY2" fmla="*/ 222996 h 454889"/>
              <a:gd name="connsiteX3" fmla="*/ 624553 w 1074370"/>
              <a:gd name="connsiteY3" fmla="*/ 130921 h 454889"/>
              <a:gd name="connsiteX4" fmla="*/ 513428 w 1074370"/>
              <a:gd name="connsiteY4" fmla="*/ 76946 h 454889"/>
              <a:gd name="connsiteX5" fmla="*/ 916653 w 1074370"/>
              <a:gd name="connsiteY5" fmla="*/ 3921 h 454889"/>
              <a:gd name="connsiteX6" fmla="*/ 1069053 w 1074370"/>
              <a:gd name="connsiteY6" fmla="*/ 10271 h 454889"/>
              <a:gd name="connsiteX7" fmla="*/ 976978 w 1074370"/>
              <a:gd name="connsiteY7" fmla="*/ 13446 h 454889"/>
              <a:gd name="connsiteX8" fmla="*/ 411828 w 1074370"/>
              <a:gd name="connsiteY8" fmla="*/ 76946 h 454889"/>
              <a:gd name="connsiteX9" fmla="*/ 548353 w 1074370"/>
              <a:gd name="connsiteY9" fmla="*/ 89646 h 454889"/>
              <a:gd name="connsiteX10" fmla="*/ 424528 w 1074370"/>
              <a:gd name="connsiteY10" fmla="*/ 184896 h 454889"/>
              <a:gd name="connsiteX11" fmla="*/ 589628 w 1074370"/>
              <a:gd name="connsiteY11" fmla="*/ 235696 h 454889"/>
              <a:gd name="connsiteX12" fmla="*/ 268953 w 1074370"/>
              <a:gd name="connsiteY12" fmla="*/ 346821 h 454889"/>
              <a:gd name="connsiteX13" fmla="*/ 164178 w 1074370"/>
              <a:gd name="connsiteY13" fmla="*/ 362696 h 454889"/>
              <a:gd name="connsiteX14" fmla="*/ 307053 w 1074370"/>
              <a:gd name="connsiteY14" fmla="*/ 273796 h 454889"/>
              <a:gd name="connsiteX15" fmla="*/ 2253 w 1074370"/>
              <a:gd name="connsiteY15" fmla="*/ 454771 h 45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370" h="454889">
                <a:moveTo>
                  <a:pt x="2253" y="454771"/>
                </a:moveTo>
                <a:cubicBezTo>
                  <a:pt x="34003" y="449479"/>
                  <a:pt x="432466" y="280675"/>
                  <a:pt x="497553" y="242046"/>
                </a:cubicBezTo>
                <a:cubicBezTo>
                  <a:pt x="562640" y="203417"/>
                  <a:pt x="371611" y="241517"/>
                  <a:pt x="392778" y="222996"/>
                </a:cubicBezTo>
                <a:cubicBezTo>
                  <a:pt x="413945" y="204475"/>
                  <a:pt x="604445" y="155263"/>
                  <a:pt x="624553" y="130921"/>
                </a:cubicBezTo>
                <a:cubicBezTo>
                  <a:pt x="644661" y="106579"/>
                  <a:pt x="464745" y="98113"/>
                  <a:pt x="513428" y="76946"/>
                </a:cubicBezTo>
                <a:cubicBezTo>
                  <a:pt x="562111" y="55779"/>
                  <a:pt x="824049" y="15033"/>
                  <a:pt x="916653" y="3921"/>
                </a:cubicBezTo>
                <a:cubicBezTo>
                  <a:pt x="1009257" y="-7192"/>
                  <a:pt x="1058999" y="8684"/>
                  <a:pt x="1069053" y="10271"/>
                </a:cubicBezTo>
                <a:cubicBezTo>
                  <a:pt x="1079107" y="11858"/>
                  <a:pt x="1086516" y="2333"/>
                  <a:pt x="976978" y="13446"/>
                </a:cubicBezTo>
                <a:cubicBezTo>
                  <a:pt x="867441" y="24558"/>
                  <a:pt x="483265" y="64246"/>
                  <a:pt x="411828" y="76946"/>
                </a:cubicBezTo>
                <a:cubicBezTo>
                  <a:pt x="340391" y="89646"/>
                  <a:pt x="546236" y="71654"/>
                  <a:pt x="548353" y="89646"/>
                </a:cubicBezTo>
                <a:cubicBezTo>
                  <a:pt x="550470" y="107638"/>
                  <a:pt x="417649" y="160554"/>
                  <a:pt x="424528" y="184896"/>
                </a:cubicBezTo>
                <a:cubicBezTo>
                  <a:pt x="431407" y="209238"/>
                  <a:pt x="615557" y="208709"/>
                  <a:pt x="589628" y="235696"/>
                </a:cubicBezTo>
                <a:cubicBezTo>
                  <a:pt x="563699" y="262683"/>
                  <a:pt x="339861" y="325654"/>
                  <a:pt x="268953" y="346821"/>
                </a:cubicBezTo>
                <a:cubicBezTo>
                  <a:pt x="198045" y="367988"/>
                  <a:pt x="157828" y="374867"/>
                  <a:pt x="164178" y="362696"/>
                </a:cubicBezTo>
                <a:cubicBezTo>
                  <a:pt x="170528" y="350525"/>
                  <a:pt x="329807" y="261096"/>
                  <a:pt x="307053" y="273796"/>
                </a:cubicBezTo>
                <a:cubicBezTo>
                  <a:pt x="284299" y="286496"/>
                  <a:pt x="-29497" y="460063"/>
                  <a:pt x="2253" y="45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4D9FA480-EB15-2A95-5B63-1EED377E181F}"/>
              </a:ext>
            </a:extLst>
          </p:cNvPr>
          <p:cNvSpPr/>
          <p:nvPr/>
        </p:nvSpPr>
        <p:spPr>
          <a:xfrm>
            <a:off x="6143597" y="939776"/>
            <a:ext cx="771555" cy="781148"/>
          </a:xfrm>
          <a:custGeom>
            <a:avLst/>
            <a:gdLst>
              <a:gd name="connsiteX0" fmla="*/ 771553 w 771555"/>
              <a:gd name="connsiteY0" fmla="*/ 24 h 781148"/>
              <a:gd name="connsiteX1" fmla="*/ 368328 w 771555"/>
              <a:gd name="connsiteY1" fmla="*/ 155599 h 781148"/>
              <a:gd name="connsiteX2" fmla="*/ 501678 w 771555"/>
              <a:gd name="connsiteY2" fmla="*/ 133374 h 781148"/>
              <a:gd name="connsiteX3" fmla="*/ 339753 w 771555"/>
              <a:gd name="connsiteY3" fmla="*/ 225449 h 781148"/>
              <a:gd name="connsiteX4" fmla="*/ 212753 w 771555"/>
              <a:gd name="connsiteY4" fmla="*/ 285774 h 781148"/>
              <a:gd name="connsiteX5" fmla="*/ 282603 w 771555"/>
              <a:gd name="connsiteY5" fmla="*/ 263549 h 781148"/>
              <a:gd name="connsiteX6" fmla="*/ 155603 w 771555"/>
              <a:gd name="connsiteY6" fmla="*/ 365149 h 781148"/>
              <a:gd name="connsiteX7" fmla="*/ 120678 w 771555"/>
              <a:gd name="connsiteY7" fmla="*/ 558824 h 781148"/>
              <a:gd name="connsiteX8" fmla="*/ 152428 w 771555"/>
              <a:gd name="connsiteY8" fmla="*/ 444524 h 781148"/>
              <a:gd name="connsiteX9" fmla="*/ 107978 w 771555"/>
              <a:gd name="connsiteY9" fmla="*/ 593749 h 781148"/>
              <a:gd name="connsiteX10" fmla="*/ 28 w 771555"/>
              <a:gd name="connsiteY10" fmla="*/ 781074 h 781148"/>
              <a:gd name="connsiteX11" fmla="*/ 98453 w 771555"/>
              <a:gd name="connsiteY11" fmla="*/ 571524 h 781148"/>
              <a:gd name="connsiteX12" fmla="*/ 209578 w 771555"/>
              <a:gd name="connsiteY12" fmla="*/ 327049 h 781148"/>
              <a:gd name="connsiteX13" fmla="*/ 187353 w 771555"/>
              <a:gd name="connsiteY13" fmla="*/ 361974 h 781148"/>
              <a:gd name="connsiteX14" fmla="*/ 403253 w 771555"/>
              <a:gd name="connsiteY14" fmla="*/ 165124 h 781148"/>
              <a:gd name="connsiteX15" fmla="*/ 374678 w 771555"/>
              <a:gd name="connsiteY15" fmla="*/ 168299 h 781148"/>
              <a:gd name="connsiteX16" fmla="*/ 771553 w 771555"/>
              <a:gd name="connsiteY16" fmla="*/ 24 h 78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1555" h="781148">
                <a:moveTo>
                  <a:pt x="771553" y="24"/>
                </a:moveTo>
                <a:cubicBezTo>
                  <a:pt x="770495" y="-2093"/>
                  <a:pt x="413307" y="133374"/>
                  <a:pt x="368328" y="155599"/>
                </a:cubicBezTo>
                <a:cubicBezTo>
                  <a:pt x="323349" y="177824"/>
                  <a:pt x="506440" y="121732"/>
                  <a:pt x="501678" y="133374"/>
                </a:cubicBezTo>
                <a:cubicBezTo>
                  <a:pt x="496916" y="145016"/>
                  <a:pt x="387907" y="200049"/>
                  <a:pt x="339753" y="225449"/>
                </a:cubicBezTo>
                <a:cubicBezTo>
                  <a:pt x="291599" y="250849"/>
                  <a:pt x="222278" y="279424"/>
                  <a:pt x="212753" y="285774"/>
                </a:cubicBezTo>
                <a:cubicBezTo>
                  <a:pt x="203228" y="292124"/>
                  <a:pt x="292128" y="250320"/>
                  <a:pt x="282603" y="263549"/>
                </a:cubicBezTo>
                <a:cubicBezTo>
                  <a:pt x="273078" y="276778"/>
                  <a:pt x="182590" y="315937"/>
                  <a:pt x="155603" y="365149"/>
                </a:cubicBezTo>
                <a:cubicBezTo>
                  <a:pt x="128616" y="414361"/>
                  <a:pt x="121207" y="545595"/>
                  <a:pt x="120678" y="558824"/>
                </a:cubicBezTo>
                <a:cubicBezTo>
                  <a:pt x="120149" y="572053"/>
                  <a:pt x="154545" y="438703"/>
                  <a:pt x="152428" y="444524"/>
                </a:cubicBezTo>
                <a:cubicBezTo>
                  <a:pt x="150311" y="450345"/>
                  <a:pt x="133378" y="537657"/>
                  <a:pt x="107978" y="593749"/>
                </a:cubicBezTo>
                <a:cubicBezTo>
                  <a:pt x="82578" y="649841"/>
                  <a:pt x="1615" y="784778"/>
                  <a:pt x="28" y="781074"/>
                </a:cubicBezTo>
                <a:cubicBezTo>
                  <a:pt x="-1559" y="777370"/>
                  <a:pt x="63528" y="647195"/>
                  <a:pt x="98453" y="571524"/>
                </a:cubicBezTo>
                <a:cubicBezTo>
                  <a:pt x="133378" y="495853"/>
                  <a:pt x="194761" y="361974"/>
                  <a:pt x="209578" y="327049"/>
                </a:cubicBezTo>
                <a:cubicBezTo>
                  <a:pt x="224395" y="292124"/>
                  <a:pt x="155074" y="388961"/>
                  <a:pt x="187353" y="361974"/>
                </a:cubicBezTo>
                <a:cubicBezTo>
                  <a:pt x="219632" y="334987"/>
                  <a:pt x="372032" y="197403"/>
                  <a:pt x="403253" y="165124"/>
                </a:cubicBezTo>
                <a:cubicBezTo>
                  <a:pt x="434474" y="132845"/>
                  <a:pt x="319645" y="193170"/>
                  <a:pt x="374678" y="168299"/>
                </a:cubicBezTo>
                <a:cubicBezTo>
                  <a:pt x="429711" y="143428"/>
                  <a:pt x="772611" y="2141"/>
                  <a:pt x="77155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106EC3D0-B478-AAE8-0060-A3DC5D90A326}"/>
              </a:ext>
            </a:extLst>
          </p:cNvPr>
          <p:cNvSpPr/>
          <p:nvPr/>
        </p:nvSpPr>
        <p:spPr>
          <a:xfrm>
            <a:off x="6308426" y="1202659"/>
            <a:ext cx="384603" cy="483267"/>
          </a:xfrm>
          <a:custGeom>
            <a:avLst/>
            <a:gdLst>
              <a:gd name="connsiteX0" fmla="*/ 384474 w 384603"/>
              <a:gd name="connsiteY0" fmla="*/ 666 h 483267"/>
              <a:gd name="connsiteX1" fmla="*/ 86024 w 384603"/>
              <a:gd name="connsiteY1" fmla="*/ 102266 h 483267"/>
              <a:gd name="connsiteX2" fmla="*/ 178099 w 384603"/>
              <a:gd name="connsiteY2" fmla="*/ 89566 h 483267"/>
              <a:gd name="connsiteX3" fmla="*/ 79674 w 384603"/>
              <a:gd name="connsiteY3" fmla="*/ 222916 h 483267"/>
              <a:gd name="connsiteX4" fmla="*/ 124124 w 384603"/>
              <a:gd name="connsiteY4" fmla="*/ 156241 h 483267"/>
              <a:gd name="connsiteX5" fmla="*/ 6649 w 384603"/>
              <a:gd name="connsiteY5" fmla="*/ 276891 h 483267"/>
              <a:gd name="connsiteX6" fmla="*/ 16174 w 384603"/>
              <a:gd name="connsiteY6" fmla="*/ 419766 h 483267"/>
              <a:gd name="connsiteX7" fmla="*/ 28874 w 384603"/>
              <a:gd name="connsiteY7" fmla="*/ 261016 h 483267"/>
              <a:gd name="connsiteX8" fmla="*/ 32049 w 384603"/>
              <a:gd name="connsiteY8" fmla="*/ 483266 h 483267"/>
              <a:gd name="connsiteX9" fmla="*/ 73324 w 384603"/>
              <a:gd name="connsiteY9" fmla="*/ 264191 h 483267"/>
              <a:gd name="connsiteX10" fmla="*/ 136824 w 384603"/>
              <a:gd name="connsiteY10" fmla="*/ 64166 h 483267"/>
              <a:gd name="connsiteX11" fmla="*/ 124124 w 384603"/>
              <a:gd name="connsiteY11" fmla="*/ 57816 h 483267"/>
              <a:gd name="connsiteX12" fmla="*/ 384474 w 384603"/>
              <a:gd name="connsiteY12" fmla="*/ 666 h 4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603" h="483267">
                <a:moveTo>
                  <a:pt x="384474" y="666"/>
                </a:moveTo>
                <a:cubicBezTo>
                  <a:pt x="378124" y="8074"/>
                  <a:pt x="120420" y="87449"/>
                  <a:pt x="86024" y="102266"/>
                </a:cubicBezTo>
                <a:cubicBezTo>
                  <a:pt x="51628" y="117083"/>
                  <a:pt x="179157" y="69458"/>
                  <a:pt x="178099" y="89566"/>
                </a:cubicBezTo>
                <a:cubicBezTo>
                  <a:pt x="177041" y="109674"/>
                  <a:pt x="88670" y="211804"/>
                  <a:pt x="79674" y="222916"/>
                </a:cubicBezTo>
                <a:cubicBezTo>
                  <a:pt x="70678" y="234028"/>
                  <a:pt x="136295" y="147245"/>
                  <a:pt x="124124" y="156241"/>
                </a:cubicBezTo>
                <a:cubicBezTo>
                  <a:pt x="111953" y="165237"/>
                  <a:pt x="24641" y="232970"/>
                  <a:pt x="6649" y="276891"/>
                </a:cubicBezTo>
                <a:cubicBezTo>
                  <a:pt x="-11343" y="320812"/>
                  <a:pt x="12470" y="422412"/>
                  <a:pt x="16174" y="419766"/>
                </a:cubicBezTo>
                <a:cubicBezTo>
                  <a:pt x="19878" y="417120"/>
                  <a:pt x="26228" y="250433"/>
                  <a:pt x="28874" y="261016"/>
                </a:cubicBezTo>
                <a:cubicBezTo>
                  <a:pt x="31520" y="271599"/>
                  <a:pt x="24641" y="482737"/>
                  <a:pt x="32049" y="483266"/>
                </a:cubicBezTo>
                <a:cubicBezTo>
                  <a:pt x="39457" y="483795"/>
                  <a:pt x="55862" y="334041"/>
                  <a:pt x="73324" y="264191"/>
                </a:cubicBezTo>
                <a:cubicBezTo>
                  <a:pt x="90786" y="194341"/>
                  <a:pt x="128357" y="98562"/>
                  <a:pt x="136824" y="64166"/>
                </a:cubicBezTo>
                <a:cubicBezTo>
                  <a:pt x="145291" y="29770"/>
                  <a:pt x="86553" y="65753"/>
                  <a:pt x="124124" y="57816"/>
                </a:cubicBezTo>
                <a:cubicBezTo>
                  <a:pt x="161695" y="49879"/>
                  <a:pt x="390824" y="-6742"/>
                  <a:pt x="384474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487F28BF-FA8F-CABD-F8F9-51DE380E24EA}"/>
              </a:ext>
            </a:extLst>
          </p:cNvPr>
          <p:cNvSpPr/>
          <p:nvPr/>
        </p:nvSpPr>
        <p:spPr>
          <a:xfrm>
            <a:off x="6048255" y="1570678"/>
            <a:ext cx="241683" cy="645693"/>
          </a:xfrm>
          <a:custGeom>
            <a:avLst/>
            <a:gdLst>
              <a:gd name="connsiteX0" fmla="*/ 241420 w 241683"/>
              <a:gd name="connsiteY0" fmla="*/ 947 h 645693"/>
              <a:gd name="connsiteX1" fmla="*/ 130295 w 241683"/>
              <a:gd name="connsiteY1" fmla="*/ 188272 h 645693"/>
              <a:gd name="connsiteX2" fmla="*/ 200145 w 241683"/>
              <a:gd name="connsiteY2" fmla="*/ 162872 h 645693"/>
              <a:gd name="connsiteX3" fmla="*/ 57270 w 241683"/>
              <a:gd name="connsiteY3" fmla="*/ 280347 h 645693"/>
              <a:gd name="connsiteX4" fmla="*/ 142995 w 241683"/>
              <a:gd name="connsiteY4" fmla="*/ 239072 h 645693"/>
              <a:gd name="connsiteX5" fmla="*/ 38220 w 241683"/>
              <a:gd name="connsiteY5" fmla="*/ 305747 h 645693"/>
              <a:gd name="connsiteX6" fmla="*/ 9645 w 241683"/>
              <a:gd name="connsiteY6" fmla="*/ 477197 h 645693"/>
              <a:gd name="connsiteX7" fmla="*/ 120 w 241683"/>
              <a:gd name="connsiteY7" fmla="*/ 445447 h 645693"/>
              <a:gd name="connsiteX8" fmla="*/ 6470 w 241683"/>
              <a:gd name="connsiteY8" fmla="*/ 613722 h 645693"/>
              <a:gd name="connsiteX9" fmla="*/ 35045 w 241683"/>
              <a:gd name="connsiteY9" fmla="*/ 556572 h 645693"/>
              <a:gd name="connsiteX10" fmla="*/ 66795 w 241683"/>
              <a:gd name="connsiteY10" fmla="*/ 645472 h 645693"/>
              <a:gd name="connsiteX11" fmla="*/ 69970 w 241683"/>
              <a:gd name="connsiteY11" fmla="*/ 569272 h 645693"/>
              <a:gd name="connsiteX12" fmla="*/ 95370 w 241683"/>
              <a:gd name="connsiteY12" fmla="*/ 248597 h 645693"/>
              <a:gd name="connsiteX13" fmla="*/ 92195 w 241683"/>
              <a:gd name="connsiteY13" fmla="*/ 280347 h 645693"/>
              <a:gd name="connsiteX14" fmla="*/ 241420 w 241683"/>
              <a:gd name="connsiteY14" fmla="*/ 947 h 64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683" h="645693">
                <a:moveTo>
                  <a:pt x="241420" y="947"/>
                </a:moveTo>
                <a:cubicBezTo>
                  <a:pt x="247770" y="-14399"/>
                  <a:pt x="137174" y="161285"/>
                  <a:pt x="130295" y="188272"/>
                </a:cubicBezTo>
                <a:cubicBezTo>
                  <a:pt x="123416" y="215259"/>
                  <a:pt x="212316" y="147526"/>
                  <a:pt x="200145" y="162872"/>
                </a:cubicBezTo>
                <a:cubicBezTo>
                  <a:pt x="187974" y="178218"/>
                  <a:pt x="66795" y="267647"/>
                  <a:pt x="57270" y="280347"/>
                </a:cubicBezTo>
                <a:cubicBezTo>
                  <a:pt x="47745" y="293047"/>
                  <a:pt x="146170" y="234839"/>
                  <a:pt x="142995" y="239072"/>
                </a:cubicBezTo>
                <a:cubicBezTo>
                  <a:pt x="139820" y="243305"/>
                  <a:pt x="60445" y="266060"/>
                  <a:pt x="38220" y="305747"/>
                </a:cubicBezTo>
                <a:cubicBezTo>
                  <a:pt x="15995" y="345434"/>
                  <a:pt x="15995" y="453914"/>
                  <a:pt x="9645" y="477197"/>
                </a:cubicBezTo>
                <a:cubicBezTo>
                  <a:pt x="3295" y="500480"/>
                  <a:pt x="649" y="422693"/>
                  <a:pt x="120" y="445447"/>
                </a:cubicBezTo>
                <a:cubicBezTo>
                  <a:pt x="-409" y="468201"/>
                  <a:pt x="649" y="595201"/>
                  <a:pt x="6470" y="613722"/>
                </a:cubicBezTo>
                <a:cubicBezTo>
                  <a:pt x="12291" y="632243"/>
                  <a:pt x="24991" y="551280"/>
                  <a:pt x="35045" y="556572"/>
                </a:cubicBezTo>
                <a:cubicBezTo>
                  <a:pt x="45099" y="561864"/>
                  <a:pt x="60974" y="643355"/>
                  <a:pt x="66795" y="645472"/>
                </a:cubicBezTo>
                <a:cubicBezTo>
                  <a:pt x="72616" y="647589"/>
                  <a:pt x="65207" y="635418"/>
                  <a:pt x="69970" y="569272"/>
                </a:cubicBezTo>
                <a:cubicBezTo>
                  <a:pt x="74732" y="503126"/>
                  <a:pt x="91666" y="296751"/>
                  <a:pt x="95370" y="248597"/>
                </a:cubicBezTo>
                <a:cubicBezTo>
                  <a:pt x="99074" y="200443"/>
                  <a:pt x="72087" y="317918"/>
                  <a:pt x="92195" y="280347"/>
                </a:cubicBezTo>
                <a:cubicBezTo>
                  <a:pt x="112303" y="242776"/>
                  <a:pt x="235070" y="16293"/>
                  <a:pt x="241420" y="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6A52CA74-D961-E003-D4A4-0D2E4D6AACD3}"/>
              </a:ext>
            </a:extLst>
          </p:cNvPr>
          <p:cNvSpPr/>
          <p:nvPr/>
        </p:nvSpPr>
        <p:spPr>
          <a:xfrm>
            <a:off x="5816216" y="2164805"/>
            <a:ext cx="441591" cy="741856"/>
          </a:xfrm>
          <a:custGeom>
            <a:avLst/>
            <a:gdLst>
              <a:gd name="connsiteX0" fmla="*/ 387734 w 441591"/>
              <a:gd name="connsiteY0" fmla="*/ 545 h 741856"/>
              <a:gd name="connsiteX1" fmla="*/ 143259 w 441591"/>
              <a:gd name="connsiteY1" fmla="*/ 152945 h 741856"/>
              <a:gd name="connsiteX2" fmla="*/ 384 w 441591"/>
              <a:gd name="connsiteY2" fmla="*/ 232320 h 741856"/>
              <a:gd name="connsiteX3" fmla="*/ 98809 w 441591"/>
              <a:gd name="connsiteY3" fmla="*/ 229145 h 741856"/>
              <a:gd name="connsiteX4" fmla="*/ 22609 w 441591"/>
              <a:gd name="connsiteY4" fmla="*/ 305345 h 741856"/>
              <a:gd name="connsiteX5" fmla="*/ 143259 w 441591"/>
              <a:gd name="connsiteY5" fmla="*/ 394245 h 741856"/>
              <a:gd name="connsiteX6" fmla="*/ 76584 w 441591"/>
              <a:gd name="connsiteY6" fmla="*/ 425995 h 741856"/>
              <a:gd name="connsiteX7" fmla="*/ 235334 w 441591"/>
              <a:gd name="connsiteY7" fmla="*/ 508545 h 741856"/>
              <a:gd name="connsiteX8" fmla="*/ 171834 w 441591"/>
              <a:gd name="connsiteY8" fmla="*/ 508545 h 741856"/>
              <a:gd name="connsiteX9" fmla="*/ 327409 w 441591"/>
              <a:gd name="connsiteY9" fmla="*/ 575220 h 741856"/>
              <a:gd name="connsiteX10" fmla="*/ 435359 w 441591"/>
              <a:gd name="connsiteY10" fmla="*/ 733970 h 741856"/>
              <a:gd name="connsiteX11" fmla="*/ 387734 w 441591"/>
              <a:gd name="connsiteY11" fmla="*/ 670470 h 741856"/>
              <a:gd name="connsiteX12" fmla="*/ 54359 w 441591"/>
              <a:gd name="connsiteY12" fmla="*/ 270420 h 741856"/>
              <a:gd name="connsiteX13" fmla="*/ 92459 w 441591"/>
              <a:gd name="connsiteY13" fmla="*/ 283120 h 741856"/>
              <a:gd name="connsiteX14" fmla="*/ 187709 w 441591"/>
              <a:gd name="connsiteY14" fmla="*/ 124370 h 741856"/>
              <a:gd name="connsiteX15" fmla="*/ 190884 w 441591"/>
              <a:gd name="connsiteY15" fmla="*/ 102145 h 741856"/>
              <a:gd name="connsiteX16" fmla="*/ 387734 w 441591"/>
              <a:gd name="connsiteY16" fmla="*/ 545 h 74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1591" h="741856">
                <a:moveTo>
                  <a:pt x="387734" y="545"/>
                </a:moveTo>
                <a:cubicBezTo>
                  <a:pt x="379796" y="9012"/>
                  <a:pt x="207817" y="114316"/>
                  <a:pt x="143259" y="152945"/>
                </a:cubicBezTo>
                <a:cubicBezTo>
                  <a:pt x="78701" y="191574"/>
                  <a:pt x="7792" y="219620"/>
                  <a:pt x="384" y="232320"/>
                </a:cubicBezTo>
                <a:cubicBezTo>
                  <a:pt x="-7024" y="245020"/>
                  <a:pt x="95105" y="216974"/>
                  <a:pt x="98809" y="229145"/>
                </a:cubicBezTo>
                <a:cubicBezTo>
                  <a:pt x="102513" y="241316"/>
                  <a:pt x="15201" y="277828"/>
                  <a:pt x="22609" y="305345"/>
                </a:cubicBezTo>
                <a:cubicBezTo>
                  <a:pt x="30017" y="332862"/>
                  <a:pt x="134263" y="374137"/>
                  <a:pt x="143259" y="394245"/>
                </a:cubicBezTo>
                <a:cubicBezTo>
                  <a:pt x="152255" y="414353"/>
                  <a:pt x="61238" y="406945"/>
                  <a:pt x="76584" y="425995"/>
                </a:cubicBezTo>
                <a:cubicBezTo>
                  <a:pt x="91930" y="445045"/>
                  <a:pt x="219459" y="494787"/>
                  <a:pt x="235334" y="508545"/>
                </a:cubicBezTo>
                <a:cubicBezTo>
                  <a:pt x="251209" y="522303"/>
                  <a:pt x="156488" y="497433"/>
                  <a:pt x="171834" y="508545"/>
                </a:cubicBezTo>
                <a:cubicBezTo>
                  <a:pt x="187180" y="519657"/>
                  <a:pt x="283488" y="537649"/>
                  <a:pt x="327409" y="575220"/>
                </a:cubicBezTo>
                <a:cubicBezTo>
                  <a:pt x="371330" y="612791"/>
                  <a:pt x="425305" y="718095"/>
                  <a:pt x="435359" y="733970"/>
                </a:cubicBezTo>
                <a:cubicBezTo>
                  <a:pt x="445413" y="749845"/>
                  <a:pt x="451234" y="747728"/>
                  <a:pt x="387734" y="670470"/>
                </a:cubicBezTo>
                <a:cubicBezTo>
                  <a:pt x="324234" y="593212"/>
                  <a:pt x="103571" y="334978"/>
                  <a:pt x="54359" y="270420"/>
                </a:cubicBezTo>
                <a:cubicBezTo>
                  <a:pt x="5147" y="205862"/>
                  <a:pt x="70234" y="307462"/>
                  <a:pt x="92459" y="283120"/>
                </a:cubicBezTo>
                <a:cubicBezTo>
                  <a:pt x="114684" y="258778"/>
                  <a:pt x="171305" y="154532"/>
                  <a:pt x="187709" y="124370"/>
                </a:cubicBezTo>
                <a:cubicBezTo>
                  <a:pt x="204113" y="94208"/>
                  <a:pt x="160192" y="119608"/>
                  <a:pt x="190884" y="102145"/>
                </a:cubicBezTo>
                <a:cubicBezTo>
                  <a:pt x="221576" y="84683"/>
                  <a:pt x="395672" y="-7922"/>
                  <a:pt x="387734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6DF06F2-3B0E-5302-C968-42C5323C73A7}"/>
              </a:ext>
            </a:extLst>
          </p:cNvPr>
          <p:cNvSpPr/>
          <p:nvPr/>
        </p:nvSpPr>
        <p:spPr>
          <a:xfrm>
            <a:off x="6070589" y="2269978"/>
            <a:ext cx="210157" cy="642723"/>
          </a:xfrm>
          <a:custGeom>
            <a:avLst/>
            <a:gdLst>
              <a:gd name="connsiteX0" fmla="*/ 120661 w 210157"/>
              <a:gd name="connsiteY0" fmla="*/ 147 h 642723"/>
              <a:gd name="connsiteX1" fmla="*/ 47636 w 210157"/>
              <a:gd name="connsiteY1" fmla="*/ 139847 h 642723"/>
              <a:gd name="connsiteX2" fmla="*/ 44461 w 210157"/>
              <a:gd name="connsiteY2" fmla="*/ 196997 h 642723"/>
              <a:gd name="connsiteX3" fmla="*/ 41286 w 210157"/>
              <a:gd name="connsiteY3" fmla="*/ 298597 h 642723"/>
              <a:gd name="connsiteX4" fmla="*/ 6361 w 210157"/>
              <a:gd name="connsiteY4" fmla="*/ 209697 h 642723"/>
              <a:gd name="connsiteX5" fmla="*/ 187336 w 210157"/>
              <a:gd name="connsiteY5" fmla="*/ 606572 h 642723"/>
              <a:gd name="connsiteX6" fmla="*/ 187336 w 210157"/>
              <a:gd name="connsiteY6" fmla="*/ 574822 h 642723"/>
              <a:gd name="connsiteX7" fmla="*/ 3186 w 210157"/>
              <a:gd name="connsiteY7" fmla="*/ 168422 h 642723"/>
              <a:gd name="connsiteX8" fmla="*/ 120661 w 210157"/>
              <a:gd name="connsiteY8" fmla="*/ 147 h 64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57" h="642723">
                <a:moveTo>
                  <a:pt x="120661" y="147"/>
                </a:moveTo>
                <a:cubicBezTo>
                  <a:pt x="128069" y="-4616"/>
                  <a:pt x="60336" y="107039"/>
                  <a:pt x="47636" y="139847"/>
                </a:cubicBezTo>
                <a:cubicBezTo>
                  <a:pt x="34936" y="172655"/>
                  <a:pt x="45519" y="170539"/>
                  <a:pt x="44461" y="196997"/>
                </a:cubicBezTo>
                <a:cubicBezTo>
                  <a:pt x="43403" y="223455"/>
                  <a:pt x="47636" y="296480"/>
                  <a:pt x="41286" y="298597"/>
                </a:cubicBezTo>
                <a:cubicBezTo>
                  <a:pt x="34936" y="300714"/>
                  <a:pt x="-17981" y="158368"/>
                  <a:pt x="6361" y="209697"/>
                </a:cubicBezTo>
                <a:cubicBezTo>
                  <a:pt x="30703" y="261026"/>
                  <a:pt x="157173" y="545718"/>
                  <a:pt x="187336" y="606572"/>
                </a:cubicBezTo>
                <a:cubicBezTo>
                  <a:pt x="217499" y="667426"/>
                  <a:pt x="218028" y="647847"/>
                  <a:pt x="187336" y="574822"/>
                </a:cubicBezTo>
                <a:cubicBezTo>
                  <a:pt x="156644" y="501797"/>
                  <a:pt x="15886" y="258909"/>
                  <a:pt x="3186" y="168422"/>
                </a:cubicBezTo>
                <a:cubicBezTo>
                  <a:pt x="-9514" y="77935"/>
                  <a:pt x="113253" y="4910"/>
                  <a:pt x="12066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D2CB8CC2-9CD7-BBE8-B390-3C1A70FCDF81}"/>
              </a:ext>
            </a:extLst>
          </p:cNvPr>
          <p:cNvSpPr/>
          <p:nvPr/>
        </p:nvSpPr>
        <p:spPr>
          <a:xfrm>
            <a:off x="6649498" y="1055046"/>
            <a:ext cx="1367916" cy="301490"/>
          </a:xfrm>
          <a:custGeom>
            <a:avLst/>
            <a:gdLst>
              <a:gd name="connsiteX0" fmla="*/ 56102 w 1367916"/>
              <a:gd name="connsiteY0" fmla="*/ 230829 h 301490"/>
              <a:gd name="connsiteX1" fmla="*/ 856202 w 1367916"/>
              <a:gd name="connsiteY1" fmla="*/ 56204 h 301490"/>
              <a:gd name="connsiteX2" fmla="*/ 706977 w 1367916"/>
              <a:gd name="connsiteY2" fmla="*/ 14929 h 301490"/>
              <a:gd name="connsiteX3" fmla="*/ 1018127 w 1367916"/>
              <a:gd name="connsiteY3" fmla="*/ 2229 h 301490"/>
              <a:gd name="connsiteX4" fmla="*/ 989552 w 1367916"/>
              <a:gd name="connsiteY4" fmla="*/ 2229 h 301490"/>
              <a:gd name="connsiteX5" fmla="*/ 1161002 w 1367916"/>
              <a:gd name="connsiteY5" fmla="*/ 24454 h 301490"/>
              <a:gd name="connsiteX6" fmla="*/ 1132427 w 1367916"/>
              <a:gd name="connsiteY6" fmla="*/ 40329 h 301490"/>
              <a:gd name="connsiteX7" fmla="*/ 1361027 w 1367916"/>
              <a:gd name="connsiteY7" fmla="*/ 294329 h 301490"/>
              <a:gd name="connsiteX8" fmla="*/ 1284827 w 1367916"/>
              <a:gd name="connsiteY8" fmla="*/ 211779 h 301490"/>
              <a:gd name="connsiteX9" fmla="*/ 1046702 w 1367916"/>
              <a:gd name="connsiteY9" fmla="*/ 5404 h 301490"/>
              <a:gd name="connsiteX10" fmla="*/ 926052 w 1367916"/>
              <a:gd name="connsiteY10" fmla="*/ 59379 h 301490"/>
              <a:gd name="connsiteX11" fmla="*/ 872077 w 1367916"/>
              <a:gd name="connsiteY11" fmla="*/ 49854 h 301490"/>
              <a:gd name="connsiteX12" fmla="*/ 452977 w 1367916"/>
              <a:gd name="connsiteY12" fmla="*/ 129229 h 301490"/>
              <a:gd name="connsiteX13" fmla="*/ 541877 w 1367916"/>
              <a:gd name="connsiteY13" fmla="*/ 119704 h 301490"/>
              <a:gd name="connsiteX14" fmla="*/ 116427 w 1367916"/>
              <a:gd name="connsiteY14" fmla="*/ 234004 h 301490"/>
              <a:gd name="connsiteX15" fmla="*/ 56102 w 1367916"/>
              <a:gd name="connsiteY15" fmla="*/ 230829 h 30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7916" h="301490">
                <a:moveTo>
                  <a:pt x="56102" y="230829"/>
                </a:moveTo>
                <a:cubicBezTo>
                  <a:pt x="179398" y="201196"/>
                  <a:pt x="747723" y="92187"/>
                  <a:pt x="856202" y="56204"/>
                </a:cubicBezTo>
                <a:cubicBezTo>
                  <a:pt x="964681" y="20221"/>
                  <a:pt x="679990" y="23925"/>
                  <a:pt x="706977" y="14929"/>
                </a:cubicBezTo>
                <a:cubicBezTo>
                  <a:pt x="733964" y="5933"/>
                  <a:pt x="971031" y="4346"/>
                  <a:pt x="1018127" y="2229"/>
                </a:cubicBezTo>
                <a:cubicBezTo>
                  <a:pt x="1065223" y="112"/>
                  <a:pt x="965740" y="-1475"/>
                  <a:pt x="989552" y="2229"/>
                </a:cubicBezTo>
                <a:cubicBezTo>
                  <a:pt x="1013365" y="5933"/>
                  <a:pt x="1137190" y="18104"/>
                  <a:pt x="1161002" y="24454"/>
                </a:cubicBezTo>
                <a:cubicBezTo>
                  <a:pt x="1184814" y="30804"/>
                  <a:pt x="1099090" y="-4650"/>
                  <a:pt x="1132427" y="40329"/>
                </a:cubicBezTo>
                <a:cubicBezTo>
                  <a:pt x="1165765" y="85308"/>
                  <a:pt x="1335627" y="265754"/>
                  <a:pt x="1361027" y="294329"/>
                </a:cubicBezTo>
                <a:cubicBezTo>
                  <a:pt x="1386427" y="322904"/>
                  <a:pt x="1337215" y="259933"/>
                  <a:pt x="1284827" y="211779"/>
                </a:cubicBezTo>
                <a:cubicBezTo>
                  <a:pt x="1232439" y="163625"/>
                  <a:pt x="1106498" y="30804"/>
                  <a:pt x="1046702" y="5404"/>
                </a:cubicBezTo>
                <a:cubicBezTo>
                  <a:pt x="986906" y="-19996"/>
                  <a:pt x="955156" y="51971"/>
                  <a:pt x="926052" y="59379"/>
                </a:cubicBezTo>
                <a:cubicBezTo>
                  <a:pt x="896948" y="66787"/>
                  <a:pt x="950923" y="38212"/>
                  <a:pt x="872077" y="49854"/>
                </a:cubicBezTo>
                <a:cubicBezTo>
                  <a:pt x="793231" y="61496"/>
                  <a:pt x="508010" y="117587"/>
                  <a:pt x="452977" y="129229"/>
                </a:cubicBezTo>
                <a:cubicBezTo>
                  <a:pt x="397944" y="140871"/>
                  <a:pt x="597968" y="102242"/>
                  <a:pt x="541877" y="119704"/>
                </a:cubicBezTo>
                <a:cubicBezTo>
                  <a:pt x="485786" y="137166"/>
                  <a:pt x="192627" y="214954"/>
                  <a:pt x="116427" y="234004"/>
                </a:cubicBezTo>
                <a:cubicBezTo>
                  <a:pt x="40227" y="253054"/>
                  <a:pt x="-67194" y="260462"/>
                  <a:pt x="56102" y="230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9B4966C-5F12-C9EB-EFBE-73CBAA6E1873}"/>
              </a:ext>
            </a:extLst>
          </p:cNvPr>
          <p:cNvSpPr/>
          <p:nvPr/>
        </p:nvSpPr>
        <p:spPr>
          <a:xfrm>
            <a:off x="6854450" y="873150"/>
            <a:ext cx="1025064" cy="339710"/>
          </a:xfrm>
          <a:custGeom>
            <a:avLst/>
            <a:gdLst>
              <a:gd name="connsiteX0" fmla="*/ 375 w 1025064"/>
              <a:gd name="connsiteY0" fmla="*/ 339700 h 339710"/>
              <a:gd name="connsiteX1" fmla="*/ 381375 w 1025064"/>
              <a:gd name="connsiteY1" fmla="*/ 206350 h 339710"/>
              <a:gd name="connsiteX2" fmla="*/ 384550 w 1025064"/>
              <a:gd name="connsiteY2" fmla="*/ 31725 h 339710"/>
              <a:gd name="connsiteX3" fmla="*/ 702050 w 1025064"/>
              <a:gd name="connsiteY3" fmla="*/ 47600 h 339710"/>
              <a:gd name="connsiteX4" fmla="*/ 657600 w 1025064"/>
              <a:gd name="connsiteY4" fmla="*/ 3150 h 339710"/>
              <a:gd name="connsiteX5" fmla="*/ 1013200 w 1025064"/>
              <a:gd name="connsiteY5" fmla="*/ 149200 h 339710"/>
              <a:gd name="connsiteX6" fmla="*/ 908425 w 1025064"/>
              <a:gd name="connsiteY6" fmla="*/ 85700 h 339710"/>
              <a:gd name="connsiteX7" fmla="*/ 594100 w 1025064"/>
              <a:gd name="connsiteY7" fmla="*/ 41250 h 339710"/>
              <a:gd name="connsiteX8" fmla="*/ 336925 w 1025064"/>
              <a:gd name="connsiteY8" fmla="*/ 57125 h 339710"/>
              <a:gd name="connsiteX9" fmla="*/ 359150 w 1025064"/>
              <a:gd name="connsiteY9" fmla="*/ 92050 h 339710"/>
              <a:gd name="connsiteX10" fmla="*/ 381375 w 1025064"/>
              <a:gd name="connsiteY10" fmla="*/ 155550 h 339710"/>
              <a:gd name="connsiteX11" fmla="*/ 311525 w 1025064"/>
              <a:gd name="connsiteY11" fmla="*/ 200000 h 339710"/>
              <a:gd name="connsiteX12" fmla="*/ 375 w 1025064"/>
              <a:gd name="connsiteY12" fmla="*/ 339700 h 33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5064" h="339710">
                <a:moveTo>
                  <a:pt x="375" y="339700"/>
                </a:moveTo>
                <a:cubicBezTo>
                  <a:pt x="12017" y="340758"/>
                  <a:pt x="317346" y="257679"/>
                  <a:pt x="381375" y="206350"/>
                </a:cubicBezTo>
                <a:cubicBezTo>
                  <a:pt x="445404" y="155021"/>
                  <a:pt x="331104" y="58183"/>
                  <a:pt x="384550" y="31725"/>
                </a:cubicBezTo>
                <a:cubicBezTo>
                  <a:pt x="437996" y="5267"/>
                  <a:pt x="656542" y="52362"/>
                  <a:pt x="702050" y="47600"/>
                </a:cubicBezTo>
                <a:cubicBezTo>
                  <a:pt x="747558" y="42838"/>
                  <a:pt x="605742" y="-13783"/>
                  <a:pt x="657600" y="3150"/>
                </a:cubicBezTo>
                <a:cubicBezTo>
                  <a:pt x="709458" y="20083"/>
                  <a:pt x="971396" y="135442"/>
                  <a:pt x="1013200" y="149200"/>
                </a:cubicBezTo>
                <a:cubicBezTo>
                  <a:pt x="1055004" y="162958"/>
                  <a:pt x="978275" y="103692"/>
                  <a:pt x="908425" y="85700"/>
                </a:cubicBezTo>
                <a:cubicBezTo>
                  <a:pt x="838575" y="67708"/>
                  <a:pt x="689350" y="46012"/>
                  <a:pt x="594100" y="41250"/>
                </a:cubicBezTo>
                <a:cubicBezTo>
                  <a:pt x="498850" y="36488"/>
                  <a:pt x="376083" y="48658"/>
                  <a:pt x="336925" y="57125"/>
                </a:cubicBezTo>
                <a:cubicBezTo>
                  <a:pt x="297767" y="65592"/>
                  <a:pt x="351742" y="75646"/>
                  <a:pt x="359150" y="92050"/>
                </a:cubicBezTo>
                <a:cubicBezTo>
                  <a:pt x="366558" y="108454"/>
                  <a:pt x="389313" y="137558"/>
                  <a:pt x="381375" y="155550"/>
                </a:cubicBezTo>
                <a:cubicBezTo>
                  <a:pt x="373438" y="173542"/>
                  <a:pt x="371850" y="166662"/>
                  <a:pt x="311525" y="200000"/>
                </a:cubicBezTo>
                <a:cubicBezTo>
                  <a:pt x="251200" y="233338"/>
                  <a:pt x="-11267" y="338642"/>
                  <a:pt x="375" y="339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9A7E245-3DF5-6273-23C0-537AF3D2D23D}"/>
              </a:ext>
            </a:extLst>
          </p:cNvPr>
          <p:cNvSpPr/>
          <p:nvPr/>
        </p:nvSpPr>
        <p:spPr>
          <a:xfrm>
            <a:off x="7061200" y="1171104"/>
            <a:ext cx="1362893" cy="625541"/>
          </a:xfrm>
          <a:custGeom>
            <a:avLst/>
            <a:gdLst>
              <a:gd name="connsiteX0" fmla="*/ 0 w 1362893"/>
              <a:gd name="connsiteY0" fmla="*/ 121121 h 625541"/>
              <a:gd name="connsiteX1" fmla="*/ 717550 w 1362893"/>
              <a:gd name="connsiteY1" fmla="*/ 13171 h 625541"/>
              <a:gd name="connsiteX2" fmla="*/ 666750 w 1362893"/>
              <a:gd name="connsiteY2" fmla="*/ 41746 h 625541"/>
              <a:gd name="connsiteX3" fmla="*/ 850900 w 1362893"/>
              <a:gd name="connsiteY3" fmla="*/ 159221 h 625541"/>
              <a:gd name="connsiteX4" fmla="*/ 1082675 w 1362893"/>
              <a:gd name="connsiteY4" fmla="*/ 210021 h 625541"/>
              <a:gd name="connsiteX5" fmla="*/ 939800 w 1362893"/>
              <a:gd name="connsiteY5" fmla="*/ 251296 h 625541"/>
              <a:gd name="connsiteX6" fmla="*/ 1358900 w 1362893"/>
              <a:gd name="connsiteY6" fmla="*/ 613246 h 625541"/>
              <a:gd name="connsiteX7" fmla="*/ 1162050 w 1362893"/>
              <a:gd name="connsiteY7" fmla="*/ 546571 h 625541"/>
              <a:gd name="connsiteX8" fmla="*/ 1352550 w 1362893"/>
              <a:gd name="connsiteY8" fmla="*/ 603721 h 625541"/>
              <a:gd name="connsiteX9" fmla="*/ 1117600 w 1362893"/>
              <a:gd name="connsiteY9" fmla="*/ 410046 h 625541"/>
              <a:gd name="connsiteX10" fmla="*/ 714375 w 1362893"/>
              <a:gd name="connsiteY10" fmla="*/ 16346 h 625541"/>
              <a:gd name="connsiteX11" fmla="*/ 612775 w 1362893"/>
              <a:gd name="connsiteY11" fmla="*/ 70321 h 625541"/>
              <a:gd name="connsiteX12" fmla="*/ 495300 w 1362893"/>
              <a:gd name="connsiteY12" fmla="*/ 29046 h 625541"/>
              <a:gd name="connsiteX13" fmla="*/ 438150 w 1362893"/>
              <a:gd name="connsiteY13" fmla="*/ 35396 h 625541"/>
              <a:gd name="connsiteX14" fmla="*/ 0 w 1362893"/>
              <a:gd name="connsiteY14" fmla="*/ 121121 h 62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2893" h="625541">
                <a:moveTo>
                  <a:pt x="0" y="121121"/>
                </a:moveTo>
                <a:lnTo>
                  <a:pt x="717550" y="13171"/>
                </a:lnTo>
                <a:cubicBezTo>
                  <a:pt x="828675" y="-58"/>
                  <a:pt x="644525" y="17404"/>
                  <a:pt x="666750" y="41746"/>
                </a:cubicBezTo>
                <a:cubicBezTo>
                  <a:pt x="688975" y="66088"/>
                  <a:pt x="781579" y="131175"/>
                  <a:pt x="850900" y="159221"/>
                </a:cubicBezTo>
                <a:cubicBezTo>
                  <a:pt x="920221" y="187267"/>
                  <a:pt x="1067858" y="194675"/>
                  <a:pt x="1082675" y="210021"/>
                </a:cubicBezTo>
                <a:cubicBezTo>
                  <a:pt x="1097492" y="225367"/>
                  <a:pt x="893762" y="184092"/>
                  <a:pt x="939800" y="251296"/>
                </a:cubicBezTo>
                <a:cubicBezTo>
                  <a:pt x="985838" y="318500"/>
                  <a:pt x="1321858" y="564034"/>
                  <a:pt x="1358900" y="613246"/>
                </a:cubicBezTo>
                <a:cubicBezTo>
                  <a:pt x="1395942" y="662458"/>
                  <a:pt x="1163108" y="548159"/>
                  <a:pt x="1162050" y="546571"/>
                </a:cubicBezTo>
                <a:cubicBezTo>
                  <a:pt x="1160992" y="544983"/>
                  <a:pt x="1359958" y="626475"/>
                  <a:pt x="1352550" y="603721"/>
                </a:cubicBezTo>
                <a:cubicBezTo>
                  <a:pt x="1345142" y="580967"/>
                  <a:pt x="1223963" y="507942"/>
                  <a:pt x="1117600" y="410046"/>
                </a:cubicBezTo>
                <a:cubicBezTo>
                  <a:pt x="1011238" y="312150"/>
                  <a:pt x="798512" y="72967"/>
                  <a:pt x="714375" y="16346"/>
                </a:cubicBezTo>
                <a:cubicBezTo>
                  <a:pt x="630238" y="-40275"/>
                  <a:pt x="649287" y="68204"/>
                  <a:pt x="612775" y="70321"/>
                </a:cubicBezTo>
                <a:cubicBezTo>
                  <a:pt x="576263" y="72438"/>
                  <a:pt x="524404" y="34867"/>
                  <a:pt x="495300" y="29046"/>
                </a:cubicBezTo>
                <a:cubicBezTo>
                  <a:pt x="466196" y="23225"/>
                  <a:pt x="438150" y="35396"/>
                  <a:pt x="438150" y="35396"/>
                </a:cubicBezTo>
                <a:lnTo>
                  <a:pt x="0" y="1211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717030B1-2117-B61F-0CCA-18236E78A0FE}"/>
              </a:ext>
            </a:extLst>
          </p:cNvPr>
          <p:cNvSpPr/>
          <p:nvPr/>
        </p:nvSpPr>
        <p:spPr>
          <a:xfrm>
            <a:off x="7416745" y="1371591"/>
            <a:ext cx="1008532" cy="653427"/>
          </a:xfrm>
          <a:custGeom>
            <a:avLst/>
            <a:gdLst>
              <a:gd name="connsiteX0" fmla="*/ 55 w 1008532"/>
              <a:gd name="connsiteY0" fmla="*/ 9 h 653427"/>
              <a:gd name="connsiteX1" fmla="*/ 365180 w 1008532"/>
              <a:gd name="connsiteY1" fmla="*/ 215909 h 653427"/>
              <a:gd name="connsiteX2" fmla="*/ 504880 w 1008532"/>
              <a:gd name="connsiteY2" fmla="*/ 165109 h 653427"/>
              <a:gd name="connsiteX3" fmla="*/ 311205 w 1008532"/>
              <a:gd name="connsiteY3" fmla="*/ 266709 h 653427"/>
              <a:gd name="connsiteX4" fmla="*/ 492180 w 1008532"/>
              <a:gd name="connsiteY4" fmla="*/ 241309 h 653427"/>
              <a:gd name="connsiteX5" fmla="*/ 984305 w 1008532"/>
              <a:gd name="connsiteY5" fmla="*/ 635009 h 653427"/>
              <a:gd name="connsiteX6" fmla="*/ 860480 w 1008532"/>
              <a:gd name="connsiteY6" fmla="*/ 536584 h 653427"/>
              <a:gd name="connsiteX7" fmla="*/ 235005 w 1008532"/>
              <a:gd name="connsiteY7" fmla="*/ 79384 h 653427"/>
              <a:gd name="connsiteX8" fmla="*/ 336605 w 1008532"/>
              <a:gd name="connsiteY8" fmla="*/ 206384 h 653427"/>
              <a:gd name="connsiteX9" fmla="*/ 55 w 1008532"/>
              <a:gd name="connsiteY9" fmla="*/ 9 h 6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532" h="653427">
                <a:moveTo>
                  <a:pt x="55" y="9"/>
                </a:moveTo>
                <a:cubicBezTo>
                  <a:pt x="4817" y="1596"/>
                  <a:pt x="281043" y="188392"/>
                  <a:pt x="365180" y="215909"/>
                </a:cubicBezTo>
                <a:cubicBezTo>
                  <a:pt x="449317" y="243426"/>
                  <a:pt x="513876" y="156642"/>
                  <a:pt x="504880" y="165109"/>
                </a:cubicBezTo>
                <a:cubicBezTo>
                  <a:pt x="495884" y="173576"/>
                  <a:pt x="313322" y="254009"/>
                  <a:pt x="311205" y="266709"/>
                </a:cubicBezTo>
                <a:cubicBezTo>
                  <a:pt x="309088" y="279409"/>
                  <a:pt x="379997" y="179926"/>
                  <a:pt x="492180" y="241309"/>
                </a:cubicBezTo>
                <a:cubicBezTo>
                  <a:pt x="604363" y="302692"/>
                  <a:pt x="984305" y="635009"/>
                  <a:pt x="984305" y="635009"/>
                </a:cubicBezTo>
                <a:cubicBezTo>
                  <a:pt x="1045688" y="684222"/>
                  <a:pt x="985363" y="629188"/>
                  <a:pt x="860480" y="536584"/>
                </a:cubicBezTo>
                <a:cubicBezTo>
                  <a:pt x="735597" y="443980"/>
                  <a:pt x="322317" y="134417"/>
                  <a:pt x="235005" y="79384"/>
                </a:cubicBezTo>
                <a:cubicBezTo>
                  <a:pt x="147693" y="24351"/>
                  <a:pt x="373117" y="218555"/>
                  <a:pt x="336605" y="206384"/>
                </a:cubicBezTo>
                <a:cubicBezTo>
                  <a:pt x="300093" y="194213"/>
                  <a:pt x="-4707" y="-1578"/>
                  <a:pt x="5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7AB1B0AC-0FF9-C212-3081-C055C3D00F7E}"/>
              </a:ext>
            </a:extLst>
          </p:cNvPr>
          <p:cNvSpPr/>
          <p:nvPr/>
        </p:nvSpPr>
        <p:spPr>
          <a:xfrm>
            <a:off x="7331075" y="1343614"/>
            <a:ext cx="948190" cy="487519"/>
          </a:xfrm>
          <a:custGeom>
            <a:avLst/>
            <a:gdLst>
              <a:gd name="connsiteX0" fmla="*/ 0 w 948190"/>
              <a:gd name="connsiteY0" fmla="*/ 18461 h 487519"/>
              <a:gd name="connsiteX1" fmla="*/ 438150 w 948190"/>
              <a:gd name="connsiteY1" fmla="*/ 24811 h 487519"/>
              <a:gd name="connsiteX2" fmla="*/ 390525 w 948190"/>
              <a:gd name="connsiteY2" fmla="*/ 78786 h 487519"/>
              <a:gd name="connsiteX3" fmla="*/ 565150 w 948190"/>
              <a:gd name="connsiteY3" fmla="*/ 88311 h 487519"/>
              <a:gd name="connsiteX4" fmla="*/ 561975 w 948190"/>
              <a:gd name="connsiteY4" fmla="*/ 148636 h 487519"/>
              <a:gd name="connsiteX5" fmla="*/ 673100 w 948190"/>
              <a:gd name="connsiteY5" fmla="*/ 193086 h 487519"/>
              <a:gd name="connsiteX6" fmla="*/ 946150 w 948190"/>
              <a:gd name="connsiteY6" fmla="*/ 485186 h 487519"/>
              <a:gd name="connsiteX7" fmla="*/ 781050 w 948190"/>
              <a:gd name="connsiteY7" fmla="*/ 313736 h 487519"/>
              <a:gd name="connsiteX8" fmla="*/ 476250 w 948190"/>
              <a:gd name="connsiteY8" fmla="*/ 21636 h 487519"/>
              <a:gd name="connsiteX9" fmla="*/ 241300 w 948190"/>
              <a:gd name="connsiteY9" fmla="*/ 21636 h 487519"/>
              <a:gd name="connsiteX10" fmla="*/ 0 w 948190"/>
              <a:gd name="connsiteY10" fmla="*/ 18461 h 48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8190" h="487519">
                <a:moveTo>
                  <a:pt x="0" y="18461"/>
                </a:moveTo>
                <a:lnTo>
                  <a:pt x="438150" y="24811"/>
                </a:lnTo>
                <a:cubicBezTo>
                  <a:pt x="503237" y="34865"/>
                  <a:pt x="369358" y="68203"/>
                  <a:pt x="390525" y="78786"/>
                </a:cubicBezTo>
                <a:cubicBezTo>
                  <a:pt x="411692" y="89369"/>
                  <a:pt x="536575" y="76669"/>
                  <a:pt x="565150" y="88311"/>
                </a:cubicBezTo>
                <a:cubicBezTo>
                  <a:pt x="593725" y="99953"/>
                  <a:pt x="543983" y="131174"/>
                  <a:pt x="561975" y="148636"/>
                </a:cubicBezTo>
                <a:cubicBezTo>
                  <a:pt x="579967" y="166098"/>
                  <a:pt x="609071" y="136994"/>
                  <a:pt x="673100" y="193086"/>
                </a:cubicBezTo>
                <a:cubicBezTo>
                  <a:pt x="737129" y="249178"/>
                  <a:pt x="928158" y="465078"/>
                  <a:pt x="946150" y="485186"/>
                </a:cubicBezTo>
                <a:cubicBezTo>
                  <a:pt x="964142" y="505294"/>
                  <a:pt x="859367" y="390994"/>
                  <a:pt x="781050" y="313736"/>
                </a:cubicBezTo>
                <a:cubicBezTo>
                  <a:pt x="702733" y="236478"/>
                  <a:pt x="566208" y="70319"/>
                  <a:pt x="476250" y="21636"/>
                </a:cubicBezTo>
                <a:cubicBezTo>
                  <a:pt x="386292" y="-27047"/>
                  <a:pt x="241300" y="21636"/>
                  <a:pt x="241300" y="21636"/>
                </a:cubicBezTo>
                <a:lnTo>
                  <a:pt x="0" y="184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1B596F3A-8C36-4EA6-1B6C-96B56516F44B}"/>
              </a:ext>
            </a:extLst>
          </p:cNvPr>
          <p:cNvSpPr/>
          <p:nvPr/>
        </p:nvSpPr>
        <p:spPr>
          <a:xfrm>
            <a:off x="7281693" y="1304313"/>
            <a:ext cx="548835" cy="932260"/>
          </a:xfrm>
          <a:custGeom>
            <a:avLst/>
            <a:gdLst>
              <a:gd name="connsiteX0" fmla="*/ 4932 w 548835"/>
              <a:gd name="connsiteY0" fmla="*/ 6962 h 932260"/>
              <a:gd name="connsiteX1" fmla="*/ 490707 w 548835"/>
              <a:gd name="connsiteY1" fmla="*/ 419712 h 932260"/>
              <a:gd name="connsiteX2" fmla="*/ 462132 w 548835"/>
              <a:gd name="connsiteY2" fmla="*/ 441937 h 932260"/>
              <a:gd name="connsiteX3" fmla="*/ 547857 w 548835"/>
              <a:gd name="connsiteY3" fmla="*/ 597512 h 932260"/>
              <a:gd name="connsiteX4" fmla="*/ 509757 w 548835"/>
              <a:gd name="connsiteY4" fmla="*/ 622912 h 932260"/>
              <a:gd name="connsiteX5" fmla="*/ 528807 w 548835"/>
              <a:gd name="connsiteY5" fmla="*/ 667362 h 932260"/>
              <a:gd name="connsiteX6" fmla="*/ 535157 w 548835"/>
              <a:gd name="connsiteY6" fmla="*/ 927712 h 932260"/>
              <a:gd name="connsiteX7" fmla="*/ 516107 w 548835"/>
              <a:gd name="connsiteY7" fmla="*/ 800712 h 932260"/>
              <a:gd name="connsiteX8" fmla="*/ 439907 w 548835"/>
              <a:gd name="connsiteY8" fmla="*/ 403837 h 932260"/>
              <a:gd name="connsiteX9" fmla="*/ 462132 w 548835"/>
              <a:gd name="connsiteY9" fmla="*/ 460987 h 932260"/>
              <a:gd name="connsiteX10" fmla="*/ 274807 w 548835"/>
              <a:gd name="connsiteY10" fmla="*/ 248262 h 932260"/>
              <a:gd name="connsiteX11" fmla="*/ 239882 w 548835"/>
              <a:gd name="connsiteY11" fmla="*/ 165712 h 932260"/>
              <a:gd name="connsiteX12" fmla="*/ 4932 w 548835"/>
              <a:gd name="connsiteY12" fmla="*/ 6962 h 93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835" h="932260">
                <a:moveTo>
                  <a:pt x="4932" y="6962"/>
                </a:moveTo>
                <a:cubicBezTo>
                  <a:pt x="46736" y="49295"/>
                  <a:pt x="414507" y="347216"/>
                  <a:pt x="490707" y="419712"/>
                </a:cubicBezTo>
                <a:cubicBezTo>
                  <a:pt x="566907" y="492208"/>
                  <a:pt x="452607" y="412304"/>
                  <a:pt x="462132" y="441937"/>
                </a:cubicBezTo>
                <a:cubicBezTo>
                  <a:pt x="471657" y="471570"/>
                  <a:pt x="539919" y="567349"/>
                  <a:pt x="547857" y="597512"/>
                </a:cubicBezTo>
                <a:cubicBezTo>
                  <a:pt x="555795" y="627675"/>
                  <a:pt x="512932" y="611270"/>
                  <a:pt x="509757" y="622912"/>
                </a:cubicBezTo>
                <a:cubicBezTo>
                  <a:pt x="506582" y="634554"/>
                  <a:pt x="524574" y="616562"/>
                  <a:pt x="528807" y="667362"/>
                </a:cubicBezTo>
                <a:cubicBezTo>
                  <a:pt x="533040" y="718162"/>
                  <a:pt x="537274" y="905487"/>
                  <a:pt x="535157" y="927712"/>
                </a:cubicBezTo>
                <a:cubicBezTo>
                  <a:pt x="533040" y="949937"/>
                  <a:pt x="531982" y="888024"/>
                  <a:pt x="516107" y="800712"/>
                </a:cubicBezTo>
                <a:cubicBezTo>
                  <a:pt x="500232" y="713400"/>
                  <a:pt x="448903" y="460458"/>
                  <a:pt x="439907" y="403837"/>
                </a:cubicBezTo>
                <a:cubicBezTo>
                  <a:pt x="430911" y="347216"/>
                  <a:pt x="489649" y="486916"/>
                  <a:pt x="462132" y="460987"/>
                </a:cubicBezTo>
                <a:cubicBezTo>
                  <a:pt x="434615" y="435058"/>
                  <a:pt x="311849" y="297474"/>
                  <a:pt x="274807" y="248262"/>
                </a:cubicBezTo>
                <a:cubicBezTo>
                  <a:pt x="237765" y="199050"/>
                  <a:pt x="280099" y="203812"/>
                  <a:pt x="239882" y="165712"/>
                </a:cubicBezTo>
                <a:cubicBezTo>
                  <a:pt x="199665" y="127612"/>
                  <a:pt x="-36872" y="-35371"/>
                  <a:pt x="4932" y="6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E6515BE0-E20E-C9A4-1D49-D44F38AFC6C0}"/>
              </a:ext>
            </a:extLst>
          </p:cNvPr>
          <p:cNvSpPr/>
          <p:nvPr/>
        </p:nvSpPr>
        <p:spPr>
          <a:xfrm>
            <a:off x="7896115" y="1725262"/>
            <a:ext cx="1030103" cy="1073782"/>
          </a:xfrm>
          <a:custGeom>
            <a:avLst/>
            <a:gdLst>
              <a:gd name="connsiteX0" fmla="*/ 110 w 1030103"/>
              <a:gd name="connsiteY0" fmla="*/ 1938 h 1073782"/>
              <a:gd name="connsiteX1" fmla="*/ 358885 w 1030103"/>
              <a:gd name="connsiteY1" fmla="*/ 252763 h 1073782"/>
              <a:gd name="connsiteX2" fmla="*/ 571610 w 1030103"/>
              <a:gd name="connsiteY2" fmla="*/ 694088 h 1073782"/>
              <a:gd name="connsiteX3" fmla="*/ 511285 w 1030103"/>
              <a:gd name="connsiteY3" fmla="*/ 646463 h 1073782"/>
              <a:gd name="connsiteX4" fmla="*/ 997060 w 1030103"/>
              <a:gd name="connsiteY4" fmla="*/ 1040163 h 1073782"/>
              <a:gd name="connsiteX5" fmla="*/ 914510 w 1030103"/>
              <a:gd name="connsiteY5" fmla="*/ 973488 h 1073782"/>
              <a:gd name="connsiteX6" fmla="*/ 333485 w 1030103"/>
              <a:gd name="connsiteY6" fmla="*/ 341663 h 1073782"/>
              <a:gd name="connsiteX7" fmla="*/ 396985 w 1030103"/>
              <a:gd name="connsiteY7" fmla="*/ 379763 h 1073782"/>
              <a:gd name="connsiteX8" fmla="*/ 110 w 1030103"/>
              <a:gd name="connsiteY8" fmla="*/ 1938 h 107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0103" h="1073782">
                <a:moveTo>
                  <a:pt x="110" y="1938"/>
                </a:moveTo>
                <a:cubicBezTo>
                  <a:pt x="-6240" y="-19229"/>
                  <a:pt x="263635" y="137405"/>
                  <a:pt x="358885" y="252763"/>
                </a:cubicBezTo>
                <a:cubicBezTo>
                  <a:pt x="454135" y="368121"/>
                  <a:pt x="546210" y="628471"/>
                  <a:pt x="571610" y="694088"/>
                </a:cubicBezTo>
                <a:cubicBezTo>
                  <a:pt x="597010" y="759705"/>
                  <a:pt x="511285" y="646463"/>
                  <a:pt x="511285" y="646463"/>
                </a:cubicBezTo>
                <a:lnTo>
                  <a:pt x="997060" y="1040163"/>
                </a:lnTo>
                <a:cubicBezTo>
                  <a:pt x="1064264" y="1094667"/>
                  <a:pt x="1025106" y="1089905"/>
                  <a:pt x="914510" y="973488"/>
                </a:cubicBezTo>
                <a:cubicBezTo>
                  <a:pt x="803914" y="857071"/>
                  <a:pt x="419739" y="440617"/>
                  <a:pt x="333485" y="341663"/>
                </a:cubicBezTo>
                <a:cubicBezTo>
                  <a:pt x="247231" y="242709"/>
                  <a:pt x="447785" y="433738"/>
                  <a:pt x="396985" y="379763"/>
                </a:cubicBezTo>
                <a:cubicBezTo>
                  <a:pt x="346185" y="325788"/>
                  <a:pt x="6460" y="23105"/>
                  <a:pt x="110" y="1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31FD9259-43EE-30FF-752A-857511BC6540}"/>
              </a:ext>
            </a:extLst>
          </p:cNvPr>
          <p:cNvSpPr/>
          <p:nvPr/>
        </p:nvSpPr>
        <p:spPr>
          <a:xfrm>
            <a:off x="7876219" y="1798816"/>
            <a:ext cx="403715" cy="738105"/>
          </a:xfrm>
          <a:custGeom>
            <a:avLst/>
            <a:gdLst>
              <a:gd name="connsiteX0" fmla="*/ 956 w 403715"/>
              <a:gd name="connsiteY0" fmla="*/ 1409 h 738105"/>
              <a:gd name="connsiteX1" fmla="*/ 216856 w 403715"/>
              <a:gd name="connsiteY1" fmla="*/ 331609 h 738105"/>
              <a:gd name="connsiteX2" fmla="*/ 61281 w 403715"/>
              <a:gd name="connsiteY2" fmla="*/ 468134 h 738105"/>
              <a:gd name="connsiteX3" fmla="*/ 401006 w 403715"/>
              <a:gd name="connsiteY3" fmla="*/ 734834 h 738105"/>
              <a:gd name="connsiteX4" fmla="*/ 210506 w 403715"/>
              <a:gd name="connsiteY4" fmla="*/ 604659 h 738105"/>
              <a:gd name="connsiteX5" fmla="*/ 26356 w 403715"/>
              <a:gd name="connsiteY5" fmla="*/ 426859 h 738105"/>
              <a:gd name="connsiteX6" fmla="*/ 127956 w 403715"/>
              <a:gd name="connsiteY6" fmla="*/ 407809 h 738105"/>
              <a:gd name="connsiteX7" fmla="*/ 156531 w 403715"/>
              <a:gd name="connsiteY7" fmla="*/ 357009 h 738105"/>
              <a:gd name="connsiteX8" fmla="*/ 137481 w 403715"/>
              <a:gd name="connsiteY8" fmla="*/ 217309 h 738105"/>
              <a:gd name="connsiteX9" fmla="*/ 956 w 403715"/>
              <a:gd name="connsiteY9" fmla="*/ 1409 h 73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715" h="738105">
                <a:moveTo>
                  <a:pt x="956" y="1409"/>
                </a:moveTo>
                <a:cubicBezTo>
                  <a:pt x="14185" y="20459"/>
                  <a:pt x="206802" y="253822"/>
                  <a:pt x="216856" y="331609"/>
                </a:cubicBezTo>
                <a:cubicBezTo>
                  <a:pt x="226910" y="409397"/>
                  <a:pt x="30589" y="400930"/>
                  <a:pt x="61281" y="468134"/>
                </a:cubicBezTo>
                <a:cubicBezTo>
                  <a:pt x="91973" y="535338"/>
                  <a:pt x="376135" y="712080"/>
                  <a:pt x="401006" y="734834"/>
                </a:cubicBezTo>
                <a:cubicBezTo>
                  <a:pt x="425877" y="757588"/>
                  <a:pt x="272948" y="655988"/>
                  <a:pt x="210506" y="604659"/>
                </a:cubicBezTo>
                <a:cubicBezTo>
                  <a:pt x="148064" y="553330"/>
                  <a:pt x="40114" y="459667"/>
                  <a:pt x="26356" y="426859"/>
                </a:cubicBezTo>
                <a:cubicBezTo>
                  <a:pt x="12598" y="394051"/>
                  <a:pt x="106260" y="419451"/>
                  <a:pt x="127956" y="407809"/>
                </a:cubicBezTo>
                <a:cubicBezTo>
                  <a:pt x="149652" y="396167"/>
                  <a:pt x="154943" y="388759"/>
                  <a:pt x="156531" y="357009"/>
                </a:cubicBezTo>
                <a:cubicBezTo>
                  <a:pt x="158119" y="325259"/>
                  <a:pt x="159177" y="272871"/>
                  <a:pt x="137481" y="217309"/>
                </a:cubicBezTo>
                <a:cubicBezTo>
                  <a:pt x="115785" y="161747"/>
                  <a:pt x="-12273" y="-17641"/>
                  <a:pt x="956" y="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43F07559-B779-B0BC-F676-A588BB11B42E}"/>
              </a:ext>
            </a:extLst>
          </p:cNvPr>
          <p:cNvSpPr/>
          <p:nvPr/>
        </p:nvSpPr>
        <p:spPr>
          <a:xfrm>
            <a:off x="7832639" y="2205630"/>
            <a:ext cx="311921" cy="709440"/>
          </a:xfrm>
          <a:custGeom>
            <a:avLst/>
            <a:gdLst>
              <a:gd name="connsiteX0" fmla="*/ 3261 w 311921"/>
              <a:gd name="connsiteY0" fmla="*/ 147045 h 709440"/>
              <a:gd name="connsiteX1" fmla="*/ 190586 w 311921"/>
              <a:gd name="connsiteY1" fmla="*/ 35920 h 709440"/>
              <a:gd name="connsiteX2" fmla="*/ 155661 w 311921"/>
              <a:gd name="connsiteY2" fmla="*/ 39095 h 709440"/>
              <a:gd name="connsiteX3" fmla="*/ 266786 w 311921"/>
              <a:gd name="connsiteY3" fmla="*/ 83545 h 709440"/>
              <a:gd name="connsiteX4" fmla="*/ 298536 w 311921"/>
              <a:gd name="connsiteY4" fmla="*/ 178795 h 709440"/>
              <a:gd name="connsiteX5" fmla="*/ 311236 w 311921"/>
              <a:gd name="connsiteY5" fmla="*/ 191495 h 709440"/>
              <a:gd name="connsiteX6" fmla="*/ 279486 w 311921"/>
              <a:gd name="connsiteY6" fmla="*/ 378820 h 709440"/>
              <a:gd name="connsiteX7" fmla="*/ 228686 w 311921"/>
              <a:gd name="connsiteY7" fmla="*/ 531220 h 709440"/>
              <a:gd name="connsiteX8" fmla="*/ 155661 w 311921"/>
              <a:gd name="connsiteY8" fmla="*/ 610595 h 709440"/>
              <a:gd name="connsiteX9" fmla="*/ 190586 w 311921"/>
              <a:gd name="connsiteY9" fmla="*/ 572495 h 709440"/>
              <a:gd name="connsiteX10" fmla="*/ 3261 w 311921"/>
              <a:gd name="connsiteY10" fmla="*/ 705845 h 709440"/>
              <a:gd name="connsiteX11" fmla="*/ 79461 w 311921"/>
              <a:gd name="connsiteY11" fmla="*/ 664570 h 709440"/>
              <a:gd name="connsiteX12" fmla="*/ 181061 w 311921"/>
              <a:gd name="connsiteY12" fmla="*/ 591545 h 709440"/>
              <a:gd name="connsiteX13" fmla="*/ 304886 w 311921"/>
              <a:gd name="connsiteY13" fmla="*/ 213720 h 709440"/>
              <a:gd name="connsiteX14" fmla="*/ 263611 w 311921"/>
              <a:gd name="connsiteY14" fmla="*/ 4170 h 709440"/>
              <a:gd name="connsiteX15" fmla="*/ 142961 w 311921"/>
              <a:gd name="connsiteY15" fmla="*/ 70845 h 709440"/>
              <a:gd name="connsiteX16" fmla="*/ 142961 w 311921"/>
              <a:gd name="connsiteY16" fmla="*/ 32745 h 709440"/>
              <a:gd name="connsiteX17" fmla="*/ 3261 w 311921"/>
              <a:gd name="connsiteY17" fmla="*/ 147045 h 70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921" h="709440">
                <a:moveTo>
                  <a:pt x="3261" y="147045"/>
                </a:moveTo>
                <a:cubicBezTo>
                  <a:pt x="11199" y="147574"/>
                  <a:pt x="165186" y="53912"/>
                  <a:pt x="190586" y="35920"/>
                </a:cubicBezTo>
                <a:cubicBezTo>
                  <a:pt x="215986" y="17928"/>
                  <a:pt x="142961" y="31158"/>
                  <a:pt x="155661" y="39095"/>
                </a:cubicBezTo>
                <a:cubicBezTo>
                  <a:pt x="168361" y="47032"/>
                  <a:pt x="242974" y="60262"/>
                  <a:pt x="266786" y="83545"/>
                </a:cubicBezTo>
                <a:cubicBezTo>
                  <a:pt x="290599" y="106828"/>
                  <a:pt x="291128" y="160803"/>
                  <a:pt x="298536" y="178795"/>
                </a:cubicBezTo>
                <a:cubicBezTo>
                  <a:pt x="305944" y="196787"/>
                  <a:pt x="314411" y="158158"/>
                  <a:pt x="311236" y="191495"/>
                </a:cubicBezTo>
                <a:cubicBezTo>
                  <a:pt x="308061" y="224832"/>
                  <a:pt x="293244" y="322199"/>
                  <a:pt x="279486" y="378820"/>
                </a:cubicBezTo>
                <a:cubicBezTo>
                  <a:pt x="265728" y="435441"/>
                  <a:pt x="249324" y="492591"/>
                  <a:pt x="228686" y="531220"/>
                </a:cubicBezTo>
                <a:cubicBezTo>
                  <a:pt x="208048" y="569849"/>
                  <a:pt x="155661" y="610595"/>
                  <a:pt x="155661" y="610595"/>
                </a:cubicBezTo>
                <a:cubicBezTo>
                  <a:pt x="149311" y="617474"/>
                  <a:pt x="215986" y="556620"/>
                  <a:pt x="190586" y="572495"/>
                </a:cubicBezTo>
                <a:cubicBezTo>
                  <a:pt x="165186" y="588370"/>
                  <a:pt x="21782" y="690499"/>
                  <a:pt x="3261" y="705845"/>
                </a:cubicBezTo>
                <a:cubicBezTo>
                  <a:pt x="-15260" y="721191"/>
                  <a:pt x="49828" y="683620"/>
                  <a:pt x="79461" y="664570"/>
                </a:cubicBezTo>
                <a:cubicBezTo>
                  <a:pt x="109094" y="645520"/>
                  <a:pt x="143490" y="666687"/>
                  <a:pt x="181061" y="591545"/>
                </a:cubicBezTo>
                <a:cubicBezTo>
                  <a:pt x="218632" y="516403"/>
                  <a:pt x="291128" y="311616"/>
                  <a:pt x="304886" y="213720"/>
                </a:cubicBezTo>
                <a:cubicBezTo>
                  <a:pt x="318644" y="115824"/>
                  <a:pt x="290598" y="27982"/>
                  <a:pt x="263611" y="4170"/>
                </a:cubicBezTo>
                <a:cubicBezTo>
                  <a:pt x="236624" y="-19642"/>
                  <a:pt x="163069" y="66083"/>
                  <a:pt x="142961" y="70845"/>
                </a:cubicBezTo>
                <a:cubicBezTo>
                  <a:pt x="122853" y="75607"/>
                  <a:pt x="160424" y="22162"/>
                  <a:pt x="142961" y="32745"/>
                </a:cubicBezTo>
                <a:cubicBezTo>
                  <a:pt x="125499" y="43328"/>
                  <a:pt x="-4677" y="146516"/>
                  <a:pt x="3261" y="147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9B633488-3892-0336-C2BE-86FB07EFF76B}"/>
              </a:ext>
            </a:extLst>
          </p:cNvPr>
          <p:cNvSpPr/>
          <p:nvPr/>
        </p:nvSpPr>
        <p:spPr>
          <a:xfrm>
            <a:off x="7932290" y="2313943"/>
            <a:ext cx="144937" cy="509111"/>
          </a:xfrm>
          <a:custGeom>
            <a:avLst/>
            <a:gdLst>
              <a:gd name="connsiteX0" fmla="*/ 17910 w 144937"/>
              <a:gd name="connsiteY0" fmla="*/ 632 h 509111"/>
              <a:gd name="connsiteX1" fmla="*/ 125860 w 144937"/>
              <a:gd name="connsiteY1" fmla="*/ 45082 h 509111"/>
              <a:gd name="connsiteX2" fmla="*/ 113160 w 144937"/>
              <a:gd name="connsiteY2" fmla="*/ 260982 h 509111"/>
              <a:gd name="connsiteX3" fmla="*/ 135385 w 144937"/>
              <a:gd name="connsiteY3" fmla="*/ 235582 h 509111"/>
              <a:gd name="connsiteX4" fmla="*/ 33785 w 144937"/>
              <a:gd name="connsiteY4" fmla="*/ 384807 h 509111"/>
              <a:gd name="connsiteX5" fmla="*/ 14735 w 144937"/>
              <a:gd name="connsiteY5" fmla="*/ 461007 h 509111"/>
              <a:gd name="connsiteX6" fmla="*/ 14735 w 144937"/>
              <a:gd name="connsiteY6" fmla="*/ 508632 h 509111"/>
              <a:gd name="connsiteX7" fmla="*/ 5210 w 144937"/>
              <a:gd name="connsiteY7" fmla="*/ 432432 h 509111"/>
              <a:gd name="connsiteX8" fmla="*/ 106810 w 144937"/>
              <a:gd name="connsiteY8" fmla="*/ 251457 h 509111"/>
              <a:gd name="connsiteX9" fmla="*/ 141735 w 144937"/>
              <a:gd name="connsiteY9" fmla="*/ 67307 h 509111"/>
              <a:gd name="connsiteX10" fmla="*/ 132210 w 144937"/>
              <a:gd name="connsiteY10" fmla="*/ 22857 h 509111"/>
              <a:gd name="connsiteX11" fmla="*/ 17910 w 144937"/>
              <a:gd name="connsiteY11" fmla="*/ 632 h 50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937" h="509111">
                <a:moveTo>
                  <a:pt x="17910" y="632"/>
                </a:moveTo>
                <a:cubicBezTo>
                  <a:pt x="16852" y="4336"/>
                  <a:pt x="109985" y="1690"/>
                  <a:pt x="125860" y="45082"/>
                </a:cubicBezTo>
                <a:cubicBezTo>
                  <a:pt x="141735" y="88474"/>
                  <a:pt x="111572" y="229232"/>
                  <a:pt x="113160" y="260982"/>
                </a:cubicBezTo>
                <a:cubicBezTo>
                  <a:pt x="114748" y="292732"/>
                  <a:pt x="148614" y="214944"/>
                  <a:pt x="135385" y="235582"/>
                </a:cubicBezTo>
                <a:cubicBezTo>
                  <a:pt x="122156" y="256220"/>
                  <a:pt x="53893" y="347236"/>
                  <a:pt x="33785" y="384807"/>
                </a:cubicBezTo>
                <a:cubicBezTo>
                  <a:pt x="13677" y="422378"/>
                  <a:pt x="17910" y="440370"/>
                  <a:pt x="14735" y="461007"/>
                </a:cubicBezTo>
                <a:cubicBezTo>
                  <a:pt x="11560" y="481645"/>
                  <a:pt x="16322" y="513394"/>
                  <a:pt x="14735" y="508632"/>
                </a:cubicBezTo>
                <a:cubicBezTo>
                  <a:pt x="13148" y="503870"/>
                  <a:pt x="-10136" y="475295"/>
                  <a:pt x="5210" y="432432"/>
                </a:cubicBezTo>
                <a:cubicBezTo>
                  <a:pt x="20556" y="389569"/>
                  <a:pt x="84056" y="312311"/>
                  <a:pt x="106810" y="251457"/>
                </a:cubicBezTo>
                <a:cubicBezTo>
                  <a:pt x="129564" y="190603"/>
                  <a:pt x="137502" y="105407"/>
                  <a:pt x="141735" y="67307"/>
                </a:cubicBezTo>
                <a:cubicBezTo>
                  <a:pt x="145968" y="29207"/>
                  <a:pt x="148614" y="35557"/>
                  <a:pt x="132210" y="22857"/>
                </a:cubicBezTo>
                <a:cubicBezTo>
                  <a:pt x="115806" y="10157"/>
                  <a:pt x="18968" y="-3072"/>
                  <a:pt x="17910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982B4070-C139-55D0-4EB8-BE6C6370646E}"/>
              </a:ext>
            </a:extLst>
          </p:cNvPr>
          <p:cNvSpPr/>
          <p:nvPr/>
        </p:nvSpPr>
        <p:spPr>
          <a:xfrm>
            <a:off x="7830778" y="2422423"/>
            <a:ext cx="170991" cy="470008"/>
          </a:xfrm>
          <a:custGeom>
            <a:avLst/>
            <a:gdLst>
              <a:gd name="connsiteX0" fmla="*/ 94022 w 170991"/>
              <a:gd name="connsiteY0" fmla="*/ 102 h 470008"/>
              <a:gd name="connsiteX1" fmla="*/ 147997 w 170991"/>
              <a:gd name="connsiteY1" fmla="*/ 200127 h 470008"/>
              <a:gd name="connsiteX2" fmla="*/ 27347 w 170991"/>
              <a:gd name="connsiteY2" fmla="*/ 279502 h 470008"/>
              <a:gd name="connsiteX3" fmla="*/ 1947 w 170991"/>
              <a:gd name="connsiteY3" fmla="*/ 470002 h 470008"/>
              <a:gd name="connsiteX4" fmla="*/ 62272 w 170991"/>
              <a:gd name="connsiteY4" fmla="*/ 285852 h 470008"/>
              <a:gd name="connsiteX5" fmla="*/ 170222 w 170991"/>
              <a:gd name="connsiteY5" fmla="*/ 174727 h 470008"/>
              <a:gd name="connsiteX6" fmla="*/ 94022 w 170991"/>
              <a:gd name="connsiteY6" fmla="*/ 102 h 47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1" h="470008">
                <a:moveTo>
                  <a:pt x="94022" y="102"/>
                </a:moveTo>
                <a:cubicBezTo>
                  <a:pt x="90318" y="4335"/>
                  <a:pt x="159109" y="153560"/>
                  <a:pt x="147997" y="200127"/>
                </a:cubicBezTo>
                <a:cubicBezTo>
                  <a:pt x="136885" y="246694"/>
                  <a:pt x="51689" y="234523"/>
                  <a:pt x="27347" y="279502"/>
                </a:cubicBezTo>
                <a:cubicBezTo>
                  <a:pt x="3005" y="324481"/>
                  <a:pt x="-3874" y="468944"/>
                  <a:pt x="1947" y="470002"/>
                </a:cubicBezTo>
                <a:cubicBezTo>
                  <a:pt x="7768" y="471060"/>
                  <a:pt x="34226" y="335064"/>
                  <a:pt x="62272" y="285852"/>
                </a:cubicBezTo>
                <a:cubicBezTo>
                  <a:pt x="90318" y="236640"/>
                  <a:pt x="160697" y="225527"/>
                  <a:pt x="170222" y="174727"/>
                </a:cubicBezTo>
                <a:cubicBezTo>
                  <a:pt x="179747" y="123927"/>
                  <a:pt x="97726" y="-4131"/>
                  <a:pt x="94022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106874B6-8A72-780A-1512-25CB38AFF10C}"/>
              </a:ext>
            </a:extLst>
          </p:cNvPr>
          <p:cNvSpPr/>
          <p:nvPr/>
        </p:nvSpPr>
        <p:spPr>
          <a:xfrm>
            <a:off x="7766048" y="1653966"/>
            <a:ext cx="304858" cy="987773"/>
          </a:xfrm>
          <a:custGeom>
            <a:avLst/>
            <a:gdLst>
              <a:gd name="connsiteX0" fmla="*/ 304802 w 304858"/>
              <a:gd name="connsiteY0" fmla="*/ 89109 h 987773"/>
              <a:gd name="connsiteX1" fmla="*/ 92077 w 304858"/>
              <a:gd name="connsiteY1" fmla="*/ 66884 h 987773"/>
              <a:gd name="connsiteX2" fmla="*/ 76202 w 304858"/>
              <a:gd name="connsiteY2" fmla="*/ 301834 h 987773"/>
              <a:gd name="connsiteX3" fmla="*/ 92077 w 304858"/>
              <a:gd name="connsiteY3" fmla="*/ 330409 h 987773"/>
              <a:gd name="connsiteX4" fmla="*/ 200027 w 304858"/>
              <a:gd name="connsiteY4" fmla="*/ 457409 h 987773"/>
              <a:gd name="connsiteX5" fmla="*/ 149227 w 304858"/>
              <a:gd name="connsiteY5" fmla="*/ 536784 h 987773"/>
              <a:gd name="connsiteX6" fmla="*/ 158752 w 304858"/>
              <a:gd name="connsiteY6" fmla="*/ 739984 h 987773"/>
              <a:gd name="connsiteX7" fmla="*/ 136527 w 304858"/>
              <a:gd name="connsiteY7" fmla="*/ 987634 h 987773"/>
              <a:gd name="connsiteX8" fmla="*/ 142877 w 304858"/>
              <a:gd name="connsiteY8" fmla="*/ 705059 h 987773"/>
              <a:gd name="connsiteX9" fmla="*/ 107952 w 304858"/>
              <a:gd name="connsiteY9" fmla="*/ 365334 h 987773"/>
              <a:gd name="connsiteX10" fmla="*/ 2 w 304858"/>
              <a:gd name="connsiteY10" fmla="*/ 12909 h 987773"/>
              <a:gd name="connsiteX11" fmla="*/ 111127 w 304858"/>
              <a:gd name="connsiteY11" fmla="*/ 70059 h 987773"/>
              <a:gd name="connsiteX12" fmla="*/ 69852 w 304858"/>
              <a:gd name="connsiteY12" fmla="*/ 6559 h 987773"/>
              <a:gd name="connsiteX13" fmla="*/ 304802 w 304858"/>
              <a:gd name="connsiteY13" fmla="*/ 89109 h 9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858" h="987773">
                <a:moveTo>
                  <a:pt x="304802" y="89109"/>
                </a:moveTo>
                <a:cubicBezTo>
                  <a:pt x="308506" y="99163"/>
                  <a:pt x="130177" y="31430"/>
                  <a:pt x="92077" y="66884"/>
                </a:cubicBezTo>
                <a:cubicBezTo>
                  <a:pt x="53977" y="102338"/>
                  <a:pt x="76202" y="257913"/>
                  <a:pt x="76202" y="301834"/>
                </a:cubicBezTo>
                <a:cubicBezTo>
                  <a:pt x="76202" y="345755"/>
                  <a:pt x="71439" y="304480"/>
                  <a:pt x="92077" y="330409"/>
                </a:cubicBezTo>
                <a:cubicBezTo>
                  <a:pt x="112714" y="356338"/>
                  <a:pt x="190502" y="423013"/>
                  <a:pt x="200027" y="457409"/>
                </a:cubicBezTo>
                <a:cubicBezTo>
                  <a:pt x="209552" y="491805"/>
                  <a:pt x="156106" y="489688"/>
                  <a:pt x="149227" y="536784"/>
                </a:cubicBezTo>
                <a:cubicBezTo>
                  <a:pt x="142348" y="583880"/>
                  <a:pt x="160869" y="664842"/>
                  <a:pt x="158752" y="739984"/>
                </a:cubicBezTo>
                <a:cubicBezTo>
                  <a:pt x="156635" y="815126"/>
                  <a:pt x="139173" y="993455"/>
                  <a:pt x="136527" y="987634"/>
                </a:cubicBezTo>
                <a:cubicBezTo>
                  <a:pt x="133881" y="981813"/>
                  <a:pt x="147639" y="808776"/>
                  <a:pt x="142877" y="705059"/>
                </a:cubicBezTo>
                <a:cubicBezTo>
                  <a:pt x="138114" y="601342"/>
                  <a:pt x="131764" y="480692"/>
                  <a:pt x="107952" y="365334"/>
                </a:cubicBezTo>
                <a:cubicBezTo>
                  <a:pt x="84139" y="249976"/>
                  <a:pt x="-527" y="62121"/>
                  <a:pt x="2" y="12909"/>
                </a:cubicBezTo>
                <a:cubicBezTo>
                  <a:pt x="531" y="-36303"/>
                  <a:pt x="99485" y="71117"/>
                  <a:pt x="111127" y="70059"/>
                </a:cubicBezTo>
                <a:cubicBezTo>
                  <a:pt x="122769" y="69001"/>
                  <a:pt x="41806" y="1797"/>
                  <a:pt x="69852" y="6559"/>
                </a:cubicBezTo>
                <a:cubicBezTo>
                  <a:pt x="97898" y="11321"/>
                  <a:pt x="301098" y="79055"/>
                  <a:pt x="304802" y="89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A563FEE3-ED0F-BB8E-C527-52529B11A621}"/>
              </a:ext>
            </a:extLst>
          </p:cNvPr>
          <p:cNvSpPr/>
          <p:nvPr/>
        </p:nvSpPr>
        <p:spPr>
          <a:xfrm>
            <a:off x="8228383" y="2193085"/>
            <a:ext cx="714193" cy="1735983"/>
          </a:xfrm>
          <a:custGeom>
            <a:avLst/>
            <a:gdLst>
              <a:gd name="connsiteX0" fmla="*/ 1217 w 714193"/>
              <a:gd name="connsiteY0" fmla="*/ 196 h 1735983"/>
              <a:gd name="connsiteX1" fmla="*/ 487192 w 714193"/>
              <a:gd name="connsiteY1" fmla="*/ 652425 h 1735983"/>
              <a:gd name="connsiteX2" fmla="*/ 372093 w 714193"/>
              <a:gd name="connsiteY2" fmla="*/ 601270 h 1735983"/>
              <a:gd name="connsiteX3" fmla="*/ 714193 w 714193"/>
              <a:gd name="connsiteY3" fmla="*/ 940174 h 1735983"/>
              <a:gd name="connsiteX4" fmla="*/ 368895 w 714193"/>
              <a:gd name="connsiteY4" fmla="*/ 786708 h 1735983"/>
              <a:gd name="connsiteX5" fmla="*/ 653446 w 714193"/>
              <a:gd name="connsiteY5" fmla="*/ 1135203 h 1735983"/>
              <a:gd name="connsiteX6" fmla="*/ 586305 w 714193"/>
              <a:gd name="connsiteY6" fmla="*/ 1717094 h 1735983"/>
              <a:gd name="connsiteX7" fmla="*/ 624672 w 714193"/>
              <a:gd name="connsiteY7" fmla="*/ 1547642 h 1735983"/>
              <a:gd name="connsiteX8" fmla="*/ 595897 w 714193"/>
              <a:gd name="connsiteY8" fmla="*/ 1087245 h 1735983"/>
              <a:gd name="connsiteX9" fmla="*/ 256993 w 714193"/>
              <a:gd name="connsiteY9" fmla="*/ 495763 h 1735983"/>
              <a:gd name="connsiteX10" fmla="*/ 346515 w 714193"/>
              <a:gd name="connsiteY10" fmla="*/ 582087 h 1735983"/>
              <a:gd name="connsiteX11" fmla="*/ 1217 w 714193"/>
              <a:gd name="connsiteY11" fmla="*/ 196 h 173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193" h="1735983">
                <a:moveTo>
                  <a:pt x="1217" y="196"/>
                </a:moveTo>
                <a:cubicBezTo>
                  <a:pt x="24663" y="11919"/>
                  <a:pt x="425379" y="552246"/>
                  <a:pt x="487192" y="652425"/>
                </a:cubicBezTo>
                <a:cubicBezTo>
                  <a:pt x="549005" y="752604"/>
                  <a:pt x="334260" y="553312"/>
                  <a:pt x="372093" y="601270"/>
                </a:cubicBezTo>
                <a:cubicBezTo>
                  <a:pt x="409926" y="649228"/>
                  <a:pt x="714726" y="909268"/>
                  <a:pt x="714193" y="940174"/>
                </a:cubicBezTo>
                <a:cubicBezTo>
                  <a:pt x="713660" y="971080"/>
                  <a:pt x="379020" y="754203"/>
                  <a:pt x="368895" y="786708"/>
                </a:cubicBezTo>
                <a:cubicBezTo>
                  <a:pt x="358770" y="819213"/>
                  <a:pt x="617211" y="980139"/>
                  <a:pt x="653446" y="1135203"/>
                </a:cubicBezTo>
                <a:cubicBezTo>
                  <a:pt x="689681" y="1290267"/>
                  <a:pt x="591101" y="1648354"/>
                  <a:pt x="586305" y="1717094"/>
                </a:cubicBezTo>
                <a:cubicBezTo>
                  <a:pt x="581509" y="1785834"/>
                  <a:pt x="623073" y="1652617"/>
                  <a:pt x="624672" y="1547642"/>
                </a:cubicBezTo>
                <a:cubicBezTo>
                  <a:pt x="626271" y="1442667"/>
                  <a:pt x="657177" y="1262558"/>
                  <a:pt x="595897" y="1087245"/>
                </a:cubicBezTo>
                <a:cubicBezTo>
                  <a:pt x="534617" y="911932"/>
                  <a:pt x="298557" y="579956"/>
                  <a:pt x="256993" y="495763"/>
                </a:cubicBezTo>
                <a:cubicBezTo>
                  <a:pt x="215429" y="411570"/>
                  <a:pt x="392874" y="659353"/>
                  <a:pt x="346515" y="582087"/>
                </a:cubicBezTo>
                <a:cubicBezTo>
                  <a:pt x="300156" y="504821"/>
                  <a:pt x="-22229" y="-11527"/>
                  <a:pt x="1217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B660C6AA-2AB6-D84E-4E6D-90B19D40208F}"/>
              </a:ext>
            </a:extLst>
          </p:cNvPr>
          <p:cNvSpPr/>
          <p:nvPr/>
        </p:nvSpPr>
        <p:spPr>
          <a:xfrm>
            <a:off x="7882408" y="2643035"/>
            <a:ext cx="629982" cy="1129833"/>
          </a:xfrm>
          <a:custGeom>
            <a:avLst/>
            <a:gdLst>
              <a:gd name="connsiteX0" fmla="*/ 257670 w 629982"/>
              <a:gd name="connsiteY0" fmla="*/ 1052 h 1129833"/>
              <a:gd name="connsiteX1" fmla="*/ 88219 w 629982"/>
              <a:gd name="connsiteY1" fmla="*/ 336758 h 1129833"/>
              <a:gd name="connsiteX2" fmla="*/ 241684 w 629982"/>
              <a:gd name="connsiteY2" fmla="*/ 662873 h 1129833"/>
              <a:gd name="connsiteX3" fmla="*/ 142571 w 629982"/>
              <a:gd name="connsiteY3" fmla="*/ 570154 h 1129833"/>
              <a:gd name="connsiteX4" fmla="*/ 8289 w 629982"/>
              <a:gd name="connsiteY4" fmla="*/ 803550 h 1129833"/>
              <a:gd name="connsiteX5" fmla="*/ 56247 w 629982"/>
              <a:gd name="connsiteY5" fmla="*/ 793958 h 1129833"/>
              <a:gd name="connsiteX6" fmla="*/ 395150 w 629982"/>
              <a:gd name="connsiteY6" fmla="*/ 947424 h 1129833"/>
              <a:gd name="connsiteX7" fmla="*/ 484672 w 629982"/>
              <a:gd name="connsiteY7" fmla="*/ 829127 h 1129833"/>
              <a:gd name="connsiteX8" fmla="*/ 625349 w 629982"/>
              <a:gd name="connsiteY8" fmla="*/ 937832 h 1129833"/>
              <a:gd name="connsiteX9" fmla="*/ 570996 w 629982"/>
              <a:gd name="connsiteY9" fmla="*/ 1129664 h 1129833"/>
              <a:gd name="connsiteX10" fmla="*/ 622151 w 629982"/>
              <a:gd name="connsiteY10" fmla="*/ 902663 h 1129833"/>
              <a:gd name="connsiteX11" fmla="*/ 369572 w 629982"/>
              <a:gd name="connsiteY11" fmla="*/ 880282 h 1129833"/>
              <a:gd name="connsiteX12" fmla="*/ 318417 w 629982"/>
              <a:gd name="connsiteY12" fmla="*/ 905860 h 1129833"/>
              <a:gd name="connsiteX13" fmla="*/ 212909 w 629982"/>
              <a:gd name="connsiteY13" fmla="*/ 739606 h 1129833"/>
              <a:gd name="connsiteX14" fmla="*/ 21077 w 629982"/>
              <a:gd name="connsiteY14" fmla="*/ 346350 h 1129833"/>
              <a:gd name="connsiteX15" fmla="*/ 49852 w 629982"/>
              <a:gd name="connsiteY15" fmla="*/ 343152 h 1129833"/>
              <a:gd name="connsiteX16" fmla="*/ 62641 w 629982"/>
              <a:gd name="connsiteY16" fmla="*/ 234448 h 1129833"/>
              <a:gd name="connsiteX17" fmla="*/ 257670 w 629982"/>
              <a:gd name="connsiteY17" fmla="*/ 1052 h 112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9982" h="1129833">
                <a:moveTo>
                  <a:pt x="257670" y="1052"/>
                </a:moveTo>
                <a:cubicBezTo>
                  <a:pt x="261933" y="18104"/>
                  <a:pt x="90883" y="226455"/>
                  <a:pt x="88219" y="336758"/>
                </a:cubicBezTo>
                <a:cubicBezTo>
                  <a:pt x="85555" y="447061"/>
                  <a:pt x="232625" y="623974"/>
                  <a:pt x="241684" y="662873"/>
                </a:cubicBezTo>
                <a:cubicBezTo>
                  <a:pt x="250743" y="701772"/>
                  <a:pt x="181470" y="546708"/>
                  <a:pt x="142571" y="570154"/>
                </a:cubicBezTo>
                <a:cubicBezTo>
                  <a:pt x="103672" y="593600"/>
                  <a:pt x="22676" y="766249"/>
                  <a:pt x="8289" y="803550"/>
                </a:cubicBezTo>
                <a:cubicBezTo>
                  <a:pt x="-6098" y="840851"/>
                  <a:pt x="-8230" y="769979"/>
                  <a:pt x="56247" y="793958"/>
                </a:cubicBezTo>
                <a:cubicBezTo>
                  <a:pt x="120724" y="817937"/>
                  <a:pt x="323746" y="941563"/>
                  <a:pt x="395150" y="947424"/>
                </a:cubicBezTo>
                <a:cubicBezTo>
                  <a:pt x="466554" y="953285"/>
                  <a:pt x="446306" y="830726"/>
                  <a:pt x="484672" y="829127"/>
                </a:cubicBezTo>
                <a:cubicBezTo>
                  <a:pt x="523039" y="827528"/>
                  <a:pt x="610962" y="887743"/>
                  <a:pt x="625349" y="937832"/>
                </a:cubicBezTo>
                <a:cubicBezTo>
                  <a:pt x="639736" y="987921"/>
                  <a:pt x="571529" y="1135526"/>
                  <a:pt x="570996" y="1129664"/>
                </a:cubicBezTo>
                <a:cubicBezTo>
                  <a:pt x="570463" y="1123802"/>
                  <a:pt x="655722" y="944227"/>
                  <a:pt x="622151" y="902663"/>
                </a:cubicBezTo>
                <a:cubicBezTo>
                  <a:pt x="588580" y="861099"/>
                  <a:pt x="420194" y="879749"/>
                  <a:pt x="369572" y="880282"/>
                </a:cubicBezTo>
                <a:cubicBezTo>
                  <a:pt x="318950" y="880815"/>
                  <a:pt x="344527" y="929306"/>
                  <a:pt x="318417" y="905860"/>
                </a:cubicBezTo>
                <a:cubicBezTo>
                  <a:pt x="292307" y="882414"/>
                  <a:pt x="262466" y="832858"/>
                  <a:pt x="212909" y="739606"/>
                </a:cubicBezTo>
                <a:cubicBezTo>
                  <a:pt x="163352" y="646354"/>
                  <a:pt x="48253" y="412426"/>
                  <a:pt x="21077" y="346350"/>
                </a:cubicBezTo>
                <a:cubicBezTo>
                  <a:pt x="-6099" y="280274"/>
                  <a:pt x="42925" y="361802"/>
                  <a:pt x="49852" y="343152"/>
                </a:cubicBezTo>
                <a:cubicBezTo>
                  <a:pt x="56779" y="324502"/>
                  <a:pt x="29603" y="289866"/>
                  <a:pt x="62641" y="234448"/>
                </a:cubicBezTo>
                <a:cubicBezTo>
                  <a:pt x="95679" y="179030"/>
                  <a:pt x="253407" y="-16000"/>
                  <a:pt x="257670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59D9CD60-BF0D-7FE3-8B51-5A645CCCC478}"/>
              </a:ext>
            </a:extLst>
          </p:cNvPr>
          <p:cNvSpPr/>
          <p:nvPr/>
        </p:nvSpPr>
        <p:spPr>
          <a:xfrm>
            <a:off x="8210798" y="2205793"/>
            <a:ext cx="559666" cy="1723142"/>
          </a:xfrm>
          <a:custGeom>
            <a:avLst/>
            <a:gdLst>
              <a:gd name="connsiteX0" fmla="*/ 2816 w 559666"/>
              <a:gd name="connsiteY0" fmla="*/ 83404 h 1723142"/>
              <a:gd name="connsiteX1" fmla="*/ 37985 w 559666"/>
              <a:gd name="connsiteY1" fmla="*/ 134559 h 1723142"/>
              <a:gd name="connsiteX2" fmla="*/ 328931 w 559666"/>
              <a:gd name="connsiteY2" fmla="*/ 905085 h 1723142"/>
              <a:gd name="connsiteX3" fmla="*/ 306550 w 559666"/>
              <a:gd name="connsiteY3" fmla="*/ 815564 h 1723142"/>
              <a:gd name="connsiteX4" fmla="*/ 530354 w 559666"/>
              <a:gd name="connsiteY4" fmla="*/ 1058551 h 1723142"/>
              <a:gd name="connsiteX5" fmla="*/ 530354 w 559666"/>
              <a:gd name="connsiteY5" fmla="*/ 1710780 h 1723142"/>
              <a:gd name="connsiteX6" fmla="*/ 559129 w 559666"/>
              <a:gd name="connsiteY6" fmla="*/ 1451807 h 1723142"/>
              <a:gd name="connsiteX7" fmla="*/ 501580 w 559666"/>
              <a:gd name="connsiteY7" fmla="*/ 1029776 h 1723142"/>
              <a:gd name="connsiteX8" fmla="*/ 89140 w 559666"/>
              <a:gd name="connsiteY8" fmla="*/ 594957 h 1723142"/>
              <a:gd name="connsiteX9" fmla="*/ 153085 w 559666"/>
              <a:gd name="connsiteY9" fmla="*/ 559787 h 1723142"/>
              <a:gd name="connsiteX10" fmla="*/ 18802 w 559666"/>
              <a:gd name="connsiteY10" fmla="*/ 29052 h 1723142"/>
              <a:gd name="connsiteX11" fmla="*/ 2816 w 559666"/>
              <a:gd name="connsiteY11" fmla="*/ 83404 h 172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666" h="1723142">
                <a:moveTo>
                  <a:pt x="2816" y="83404"/>
                </a:moveTo>
                <a:cubicBezTo>
                  <a:pt x="6013" y="100988"/>
                  <a:pt x="-16367" y="-2388"/>
                  <a:pt x="37985" y="134559"/>
                </a:cubicBezTo>
                <a:cubicBezTo>
                  <a:pt x="92337" y="271506"/>
                  <a:pt x="284170" y="791584"/>
                  <a:pt x="328931" y="905085"/>
                </a:cubicBezTo>
                <a:cubicBezTo>
                  <a:pt x="373692" y="1018586"/>
                  <a:pt x="272980" y="789986"/>
                  <a:pt x="306550" y="815564"/>
                </a:cubicBezTo>
                <a:cubicBezTo>
                  <a:pt x="340121" y="841142"/>
                  <a:pt x="493053" y="909348"/>
                  <a:pt x="530354" y="1058551"/>
                </a:cubicBezTo>
                <a:cubicBezTo>
                  <a:pt x="567655" y="1207754"/>
                  <a:pt x="525558" y="1645237"/>
                  <a:pt x="530354" y="1710780"/>
                </a:cubicBezTo>
                <a:cubicBezTo>
                  <a:pt x="535150" y="1776323"/>
                  <a:pt x="563925" y="1565308"/>
                  <a:pt x="559129" y="1451807"/>
                </a:cubicBezTo>
                <a:cubicBezTo>
                  <a:pt x="554333" y="1338306"/>
                  <a:pt x="579912" y="1172584"/>
                  <a:pt x="501580" y="1029776"/>
                </a:cubicBezTo>
                <a:cubicBezTo>
                  <a:pt x="423248" y="886968"/>
                  <a:pt x="147223" y="673289"/>
                  <a:pt x="89140" y="594957"/>
                </a:cubicBezTo>
                <a:cubicBezTo>
                  <a:pt x="31057" y="516625"/>
                  <a:pt x="164808" y="654105"/>
                  <a:pt x="153085" y="559787"/>
                </a:cubicBezTo>
                <a:cubicBezTo>
                  <a:pt x="141362" y="465470"/>
                  <a:pt x="43314" y="112179"/>
                  <a:pt x="18802" y="29052"/>
                </a:cubicBezTo>
                <a:cubicBezTo>
                  <a:pt x="-5710" y="-54075"/>
                  <a:pt x="-381" y="65820"/>
                  <a:pt x="2816" y="83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5579FB37-4814-3E32-C0A0-59B9495F28C9}"/>
              </a:ext>
            </a:extLst>
          </p:cNvPr>
          <p:cNvSpPr/>
          <p:nvPr/>
        </p:nvSpPr>
        <p:spPr>
          <a:xfrm>
            <a:off x="8166986" y="2583902"/>
            <a:ext cx="480030" cy="1279226"/>
          </a:xfrm>
          <a:custGeom>
            <a:avLst/>
            <a:gdLst>
              <a:gd name="connsiteX0" fmla="*/ 75403 w 480030"/>
              <a:gd name="connsiteY0" fmla="*/ 12227 h 1279226"/>
              <a:gd name="connsiteX1" fmla="*/ 91389 w 480030"/>
              <a:gd name="connsiteY1" fmla="*/ 597315 h 1279226"/>
              <a:gd name="connsiteX2" fmla="*/ 104178 w 480030"/>
              <a:gd name="connsiteY2" fmla="*/ 520582 h 1279226"/>
              <a:gd name="connsiteX3" fmla="*/ 289615 w 480030"/>
              <a:gd name="connsiteY3" fmla="*/ 680442 h 1279226"/>
              <a:gd name="connsiteX4" fmla="*/ 471856 w 480030"/>
              <a:gd name="connsiteY4" fmla="*/ 888260 h 1279226"/>
              <a:gd name="connsiteX5" fmla="*/ 449476 w 480030"/>
              <a:gd name="connsiteY5" fmla="*/ 1275122 h 1279226"/>
              <a:gd name="connsiteX6" fmla="*/ 459067 w 480030"/>
              <a:gd name="connsiteY6" fmla="*/ 1076895 h 1279226"/>
              <a:gd name="connsiteX7" fmla="*/ 459067 w 480030"/>
              <a:gd name="connsiteY7" fmla="*/ 840302 h 1279226"/>
              <a:gd name="connsiteX8" fmla="*/ 180911 w 480030"/>
              <a:gd name="connsiteY8" fmla="*/ 699625 h 1279226"/>
              <a:gd name="connsiteX9" fmla="*/ 139347 w 480030"/>
              <a:gd name="connsiteY9" fmla="*/ 763569 h 1279226"/>
              <a:gd name="connsiteX10" fmla="*/ 5064 w 480030"/>
              <a:gd name="connsiteY10" fmla="*/ 258411 h 1279226"/>
              <a:gd name="connsiteX11" fmla="*/ 30642 w 480030"/>
              <a:gd name="connsiteY11" fmla="*/ 204059 h 1279226"/>
              <a:gd name="connsiteX12" fmla="*/ 75403 w 480030"/>
              <a:gd name="connsiteY12" fmla="*/ 12227 h 127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030" h="1279226">
                <a:moveTo>
                  <a:pt x="75403" y="12227"/>
                </a:moveTo>
                <a:cubicBezTo>
                  <a:pt x="85527" y="77770"/>
                  <a:pt x="86593" y="512589"/>
                  <a:pt x="91389" y="597315"/>
                </a:cubicBezTo>
                <a:cubicBezTo>
                  <a:pt x="96185" y="682041"/>
                  <a:pt x="71140" y="506728"/>
                  <a:pt x="104178" y="520582"/>
                </a:cubicBezTo>
                <a:cubicBezTo>
                  <a:pt x="137216" y="534437"/>
                  <a:pt x="228335" y="619162"/>
                  <a:pt x="289615" y="680442"/>
                </a:cubicBezTo>
                <a:cubicBezTo>
                  <a:pt x="350895" y="741722"/>
                  <a:pt x="445213" y="789147"/>
                  <a:pt x="471856" y="888260"/>
                </a:cubicBezTo>
                <a:cubicBezTo>
                  <a:pt x="498499" y="987373"/>
                  <a:pt x="451607" y="1243683"/>
                  <a:pt x="449476" y="1275122"/>
                </a:cubicBezTo>
                <a:cubicBezTo>
                  <a:pt x="447345" y="1306561"/>
                  <a:pt x="457468" y="1149365"/>
                  <a:pt x="459067" y="1076895"/>
                </a:cubicBezTo>
                <a:cubicBezTo>
                  <a:pt x="460666" y="1004425"/>
                  <a:pt x="505426" y="903180"/>
                  <a:pt x="459067" y="840302"/>
                </a:cubicBezTo>
                <a:cubicBezTo>
                  <a:pt x="412708" y="777424"/>
                  <a:pt x="234198" y="712414"/>
                  <a:pt x="180911" y="699625"/>
                </a:cubicBezTo>
                <a:cubicBezTo>
                  <a:pt x="127624" y="686836"/>
                  <a:pt x="168655" y="837105"/>
                  <a:pt x="139347" y="763569"/>
                </a:cubicBezTo>
                <a:cubicBezTo>
                  <a:pt x="110039" y="690033"/>
                  <a:pt x="23182" y="351663"/>
                  <a:pt x="5064" y="258411"/>
                </a:cubicBezTo>
                <a:cubicBezTo>
                  <a:pt x="-13054" y="165159"/>
                  <a:pt x="22649" y="244024"/>
                  <a:pt x="30642" y="204059"/>
                </a:cubicBezTo>
                <a:cubicBezTo>
                  <a:pt x="38635" y="164094"/>
                  <a:pt x="65279" y="-53316"/>
                  <a:pt x="75403" y="1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56AA8130-72F5-5C31-611E-CA3A263DA312}"/>
              </a:ext>
            </a:extLst>
          </p:cNvPr>
          <p:cNvSpPr/>
          <p:nvPr/>
        </p:nvSpPr>
        <p:spPr>
          <a:xfrm>
            <a:off x="5630247" y="2800703"/>
            <a:ext cx="502292" cy="1022527"/>
          </a:xfrm>
          <a:custGeom>
            <a:avLst/>
            <a:gdLst>
              <a:gd name="connsiteX0" fmla="*/ 501988 w 502292"/>
              <a:gd name="connsiteY0" fmla="*/ 47 h 1022527"/>
              <a:gd name="connsiteX1" fmla="*/ 329339 w 502292"/>
              <a:gd name="connsiteY1" fmla="*/ 259020 h 1022527"/>
              <a:gd name="connsiteX2" fmla="*/ 27 w 502292"/>
              <a:gd name="connsiteY2" fmla="*/ 505205 h 1022527"/>
              <a:gd name="connsiteX3" fmla="*/ 310156 w 502292"/>
              <a:gd name="connsiteY3" fmla="*/ 354936 h 1022527"/>
              <a:gd name="connsiteX4" fmla="*/ 217437 w 502292"/>
              <a:gd name="connsiteY4" fmla="*/ 527585 h 1022527"/>
              <a:gd name="connsiteX5" fmla="*/ 137507 w 502292"/>
              <a:gd name="connsiteY5" fmla="*/ 665065 h 1022527"/>
              <a:gd name="connsiteX6" fmla="*/ 127915 w 502292"/>
              <a:gd name="connsiteY6" fmla="*/ 1019954 h 1022527"/>
              <a:gd name="connsiteX7" fmla="*/ 153493 w 502292"/>
              <a:gd name="connsiteY7" fmla="*/ 789756 h 1022527"/>
              <a:gd name="connsiteX8" fmla="*/ 303761 w 502292"/>
              <a:gd name="connsiteY8" fmla="*/ 159907 h 1022527"/>
              <a:gd name="connsiteX9" fmla="*/ 290973 w 502292"/>
              <a:gd name="connsiteY9" fmla="*/ 236640 h 1022527"/>
              <a:gd name="connsiteX10" fmla="*/ 501988 w 502292"/>
              <a:gd name="connsiteY10" fmla="*/ 47 h 102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292" h="1022527">
                <a:moveTo>
                  <a:pt x="501988" y="47"/>
                </a:moveTo>
                <a:cubicBezTo>
                  <a:pt x="508382" y="3777"/>
                  <a:pt x="412999" y="174827"/>
                  <a:pt x="329339" y="259020"/>
                </a:cubicBezTo>
                <a:cubicBezTo>
                  <a:pt x="245679" y="343213"/>
                  <a:pt x="3224" y="489219"/>
                  <a:pt x="27" y="505205"/>
                </a:cubicBezTo>
                <a:cubicBezTo>
                  <a:pt x="-3170" y="521191"/>
                  <a:pt x="273921" y="351206"/>
                  <a:pt x="310156" y="354936"/>
                </a:cubicBezTo>
                <a:cubicBezTo>
                  <a:pt x="346391" y="358666"/>
                  <a:pt x="246212" y="475897"/>
                  <a:pt x="217437" y="527585"/>
                </a:cubicBezTo>
                <a:cubicBezTo>
                  <a:pt x="188662" y="579273"/>
                  <a:pt x="152427" y="583004"/>
                  <a:pt x="137507" y="665065"/>
                </a:cubicBezTo>
                <a:cubicBezTo>
                  <a:pt x="122587" y="747127"/>
                  <a:pt x="125251" y="999172"/>
                  <a:pt x="127915" y="1019954"/>
                </a:cubicBezTo>
                <a:cubicBezTo>
                  <a:pt x="130579" y="1040736"/>
                  <a:pt x="124185" y="933097"/>
                  <a:pt x="153493" y="789756"/>
                </a:cubicBezTo>
                <a:cubicBezTo>
                  <a:pt x="182801" y="646415"/>
                  <a:pt x="280848" y="252093"/>
                  <a:pt x="303761" y="159907"/>
                </a:cubicBezTo>
                <a:cubicBezTo>
                  <a:pt x="326674" y="67721"/>
                  <a:pt x="264330" y="259553"/>
                  <a:pt x="290973" y="236640"/>
                </a:cubicBezTo>
                <a:cubicBezTo>
                  <a:pt x="317616" y="213727"/>
                  <a:pt x="495594" y="-3683"/>
                  <a:pt x="50198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F68A09A5-6B66-A56A-25CC-CACEA41413AB}"/>
              </a:ext>
            </a:extLst>
          </p:cNvPr>
          <p:cNvSpPr/>
          <p:nvPr/>
        </p:nvSpPr>
        <p:spPr>
          <a:xfrm>
            <a:off x="5992436" y="3136320"/>
            <a:ext cx="581327" cy="896847"/>
          </a:xfrm>
          <a:custGeom>
            <a:avLst/>
            <a:gdLst>
              <a:gd name="connsiteX0" fmla="*/ 267687 w 581327"/>
              <a:gd name="connsiteY0" fmla="*/ 136 h 896847"/>
              <a:gd name="connsiteX1" fmla="*/ 581013 w 581327"/>
              <a:gd name="connsiteY1" fmla="*/ 335842 h 896847"/>
              <a:gd name="connsiteX2" fmla="*/ 328434 w 581327"/>
              <a:gd name="connsiteY2" fmla="*/ 693929 h 896847"/>
              <a:gd name="connsiteX3" fmla="*/ 430744 w 581327"/>
              <a:gd name="connsiteY3" fmla="*/ 655563 h 896847"/>
              <a:gd name="connsiteX4" fmla="*/ 2319 w 581327"/>
              <a:gd name="connsiteY4" fmla="*/ 895353 h 896847"/>
              <a:gd name="connsiteX5" fmla="*/ 270884 w 581327"/>
              <a:gd name="connsiteY5" fmla="*/ 745084 h 896847"/>
              <a:gd name="connsiteX6" fmla="*/ 513872 w 581327"/>
              <a:gd name="connsiteY6" fmla="*/ 505294 h 896847"/>
              <a:gd name="connsiteX7" fmla="*/ 529858 w 581327"/>
              <a:gd name="connsiteY7" fmla="*/ 297476 h 896847"/>
              <a:gd name="connsiteX8" fmla="*/ 267687 w 581327"/>
              <a:gd name="connsiteY8" fmla="*/ 136 h 89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327" h="896847">
                <a:moveTo>
                  <a:pt x="267687" y="136"/>
                </a:moveTo>
                <a:cubicBezTo>
                  <a:pt x="276213" y="6530"/>
                  <a:pt x="570889" y="220210"/>
                  <a:pt x="581013" y="335842"/>
                </a:cubicBezTo>
                <a:cubicBezTo>
                  <a:pt x="591137" y="451474"/>
                  <a:pt x="353479" y="640642"/>
                  <a:pt x="328434" y="693929"/>
                </a:cubicBezTo>
                <a:cubicBezTo>
                  <a:pt x="303389" y="747216"/>
                  <a:pt x="485097" y="621992"/>
                  <a:pt x="430744" y="655563"/>
                </a:cubicBezTo>
                <a:cubicBezTo>
                  <a:pt x="376392" y="689134"/>
                  <a:pt x="2319" y="895353"/>
                  <a:pt x="2319" y="895353"/>
                </a:cubicBezTo>
                <a:cubicBezTo>
                  <a:pt x="-24324" y="910273"/>
                  <a:pt x="185625" y="810094"/>
                  <a:pt x="270884" y="745084"/>
                </a:cubicBezTo>
                <a:cubicBezTo>
                  <a:pt x="356143" y="680074"/>
                  <a:pt x="470710" y="579895"/>
                  <a:pt x="513872" y="505294"/>
                </a:cubicBezTo>
                <a:cubicBezTo>
                  <a:pt x="557034" y="430693"/>
                  <a:pt x="565027" y="380603"/>
                  <a:pt x="529858" y="297476"/>
                </a:cubicBezTo>
                <a:cubicBezTo>
                  <a:pt x="494689" y="214349"/>
                  <a:pt x="259161" y="-6258"/>
                  <a:pt x="26768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76629914-45A2-3C91-CF6A-8CA105C627BA}"/>
              </a:ext>
            </a:extLst>
          </p:cNvPr>
          <p:cNvSpPr/>
          <p:nvPr/>
        </p:nvSpPr>
        <p:spPr>
          <a:xfrm>
            <a:off x="5939634" y="2942382"/>
            <a:ext cx="339716" cy="1134137"/>
          </a:xfrm>
          <a:custGeom>
            <a:avLst/>
            <a:gdLst>
              <a:gd name="connsiteX0" fmla="*/ 339672 w 339716"/>
              <a:gd name="connsiteY0" fmla="*/ 2242 h 1134137"/>
              <a:gd name="connsiteX1" fmla="*/ 48727 w 339716"/>
              <a:gd name="connsiteY1" fmla="*/ 453047 h 1134137"/>
              <a:gd name="connsiteX2" fmla="*/ 45530 w 339716"/>
              <a:gd name="connsiteY2" fmla="*/ 913445 h 1134137"/>
              <a:gd name="connsiteX3" fmla="*/ 16755 w 339716"/>
              <a:gd name="connsiteY3" fmla="*/ 750387 h 1134137"/>
              <a:gd name="connsiteX4" fmla="*/ 55121 w 339716"/>
              <a:gd name="connsiteY4" fmla="*/ 1134052 h 1134137"/>
              <a:gd name="connsiteX5" fmla="*/ 769 w 339716"/>
              <a:gd name="connsiteY5" fmla="*/ 712021 h 1134137"/>
              <a:gd name="connsiteX6" fmla="*/ 23149 w 339716"/>
              <a:gd name="connsiteY6" fmla="*/ 251624 h 1134137"/>
              <a:gd name="connsiteX7" fmla="*/ 23149 w 339716"/>
              <a:gd name="connsiteY7" fmla="*/ 456245 h 1134137"/>
              <a:gd name="connsiteX8" fmla="*/ 93488 w 339716"/>
              <a:gd name="connsiteY8" fmla="*/ 248426 h 1134137"/>
              <a:gd name="connsiteX9" fmla="*/ 71107 w 339716"/>
              <a:gd name="connsiteY9" fmla="*/ 277201 h 1134137"/>
              <a:gd name="connsiteX10" fmla="*/ 339672 w 339716"/>
              <a:gd name="connsiteY10" fmla="*/ 2242 h 11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716" h="1134137">
                <a:moveTo>
                  <a:pt x="339672" y="2242"/>
                </a:moveTo>
                <a:cubicBezTo>
                  <a:pt x="335942" y="31550"/>
                  <a:pt x="97751" y="301180"/>
                  <a:pt x="48727" y="453047"/>
                </a:cubicBezTo>
                <a:cubicBezTo>
                  <a:pt x="-297" y="604914"/>
                  <a:pt x="50859" y="863888"/>
                  <a:pt x="45530" y="913445"/>
                </a:cubicBezTo>
                <a:cubicBezTo>
                  <a:pt x="40201" y="963002"/>
                  <a:pt x="15157" y="713619"/>
                  <a:pt x="16755" y="750387"/>
                </a:cubicBezTo>
                <a:cubicBezTo>
                  <a:pt x="18353" y="787155"/>
                  <a:pt x="57785" y="1140446"/>
                  <a:pt x="55121" y="1134052"/>
                </a:cubicBezTo>
                <a:cubicBezTo>
                  <a:pt x="52457" y="1127658"/>
                  <a:pt x="6098" y="859092"/>
                  <a:pt x="769" y="712021"/>
                </a:cubicBezTo>
                <a:cubicBezTo>
                  <a:pt x="-4560" y="564950"/>
                  <a:pt x="19419" y="294253"/>
                  <a:pt x="23149" y="251624"/>
                </a:cubicBezTo>
                <a:cubicBezTo>
                  <a:pt x="26879" y="208995"/>
                  <a:pt x="11426" y="456778"/>
                  <a:pt x="23149" y="456245"/>
                </a:cubicBezTo>
                <a:cubicBezTo>
                  <a:pt x="34872" y="455712"/>
                  <a:pt x="85495" y="278266"/>
                  <a:pt x="93488" y="248426"/>
                </a:cubicBezTo>
                <a:cubicBezTo>
                  <a:pt x="101481" y="218586"/>
                  <a:pt x="33273" y="314502"/>
                  <a:pt x="71107" y="277201"/>
                </a:cubicBezTo>
                <a:cubicBezTo>
                  <a:pt x="108940" y="239900"/>
                  <a:pt x="343402" y="-27066"/>
                  <a:pt x="339672" y="2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E2C5896F-B77B-D448-1BCB-A79C31F40AED}"/>
              </a:ext>
            </a:extLst>
          </p:cNvPr>
          <p:cNvSpPr/>
          <p:nvPr/>
        </p:nvSpPr>
        <p:spPr>
          <a:xfrm>
            <a:off x="5800641" y="2879747"/>
            <a:ext cx="382782" cy="1177039"/>
          </a:xfrm>
          <a:custGeom>
            <a:avLst/>
            <a:gdLst>
              <a:gd name="connsiteX0" fmla="*/ 382749 w 382782"/>
              <a:gd name="connsiteY0" fmla="*/ 933 h 1177039"/>
              <a:gd name="connsiteX1" fmla="*/ 110987 w 382782"/>
              <a:gd name="connsiteY1" fmla="*/ 483710 h 1177039"/>
              <a:gd name="connsiteX2" fmla="*/ 114184 w 382782"/>
              <a:gd name="connsiteY2" fmla="*/ 480513 h 1177039"/>
              <a:gd name="connsiteX3" fmla="*/ 43846 w 382782"/>
              <a:gd name="connsiteY3" fmla="*/ 829008 h 1177039"/>
              <a:gd name="connsiteX4" fmla="*/ 187720 w 382782"/>
              <a:gd name="connsiteY4" fmla="*/ 1167912 h 1177039"/>
              <a:gd name="connsiteX5" fmla="*/ 120579 w 382782"/>
              <a:gd name="connsiteY5" fmla="*/ 1052812 h 1177039"/>
              <a:gd name="connsiteX6" fmla="*/ 5479 w 382782"/>
              <a:gd name="connsiteY6" fmla="*/ 761867 h 1177039"/>
              <a:gd name="connsiteX7" fmla="*/ 34254 w 382782"/>
              <a:gd name="connsiteY7" fmla="*/ 765064 h 1177039"/>
              <a:gd name="connsiteX8" fmla="*/ 171734 w 382782"/>
              <a:gd name="connsiteY8" fmla="*/ 298273 h 1177039"/>
              <a:gd name="connsiteX9" fmla="*/ 130170 w 382782"/>
              <a:gd name="connsiteY9" fmla="*/ 359019 h 1177039"/>
              <a:gd name="connsiteX10" fmla="*/ 382749 w 382782"/>
              <a:gd name="connsiteY10" fmla="*/ 933 h 117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782" h="1177039">
                <a:moveTo>
                  <a:pt x="382749" y="933"/>
                </a:moveTo>
                <a:cubicBezTo>
                  <a:pt x="379552" y="21715"/>
                  <a:pt x="155748" y="403780"/>
                  <a:pt x="110987" y="483710"/>
                </a:cubicBezTo>
                <a:cubicBezTo>
                  <a:pt x="66226" y="563640"/>
                  <a:pt x="125374" y="422963"/>
                  <a:pt x="114184" y="480513"/>
                </a:cubicBezTo>
                <a:cubicBezTo>
                  <a:pt x="102994" y="538063"/>
                  <a:pt x="31590" y="714442"/>
                  <a:pt x="43846" y="829008"/>
                </a:cubicBezTo>
                <a:cubicBezTo>
                  <a:pt x="56102" y="943574"/>
                  <a:pt x="174931" y="1130611"/>
                  <a:pt x="187720" y="1167912"/>
                </a:cubicBezTo>
                <a:cubicBezTo>
                  <a:pt x="200509" y="1205213"/>
                  <a:pt x="150952" y="1120486"/>
                  <a:pt x="120579" y="1052812"/>
                </a:cubicBezTo>
                <a:cubicBezTo>
                  <a:pt x="90205" y="985138"/>
                  <a:pt x="19866" y="809825"/>
                  <a:pt x="5479" y="761867"/>
                </a:cubicBezTo>
                <a:cubicBezTo>
                  <a:pt x="-8908" y="713909"/>
                  <a:pt x="6545" y="842330"/>
                  <a:pt x="34254" y="765064"/>
                </a:cubicBezTo>
                <a:cubicBezTo>
                  <a:pt x="61963" y="687798"/>
                  <a:pt x="155748" y="365947"/>
                  <a:pt x="171734" y="298273"/>
                </a:cubicBezTo>
                <a:cubicBezTo>
                  <a:pt x="187720" y="230599"/>
                  <a:pt x="99797" y="405378"/>
                  <a:pt x="130170" y="359019"/>
                </a:cubicBezTo>
                <a:cubicBezTo>
                  <a:pt x="160543" y="312660"/>
                  <a:pt x="385946" y="-19849"/>
                  <a:pt x="382749" y="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7995D0CA-681B-FA44-65A0-C14CBB92E830}"/>
              </a:ext>
            </a:extLst>
          </p:cNvPr>
          <p:cNvSpPr/>
          <p:nvPr/>
        </p:nvSpPr>
        <p:spPr>
          <a:xfrm>
            <a:off x="6025972" y="3070882"/>
            <a:ext cx="266177" cy="807932"/>
          </a:xfrm>
          <a:custGeom>
            <a:avLst/>
            <a:gdLst>
              <a:gd name="connsiteX0" fmla="*/ 266123 w 266177"/>
              <a:gd name="connsiteY0" fmla="*/ 1630 h 807932"/>
              <a:gd name="connsiteX1" fmla="*/ 19938 w 266177"/>
              <a:gd name="connsiteY1" fmla="*/ 490802 h 807932"/>
              <a:gd name="connsiteX2" fmla="*/ 74291 w 266177"/>
              <a:gd name="connsiteY2" fmla="*/ 458830 h 807932"/>
              <a:gd name="connsiteX3" fmla="*/ 61502 w 266177"/>
              <a:gd name="connsiteY3" fmla="*/ 794536 h 807932"/>
              <a:gd name="connsiteX4" fmla="*/ 93474 w 266177"/>
              <a:gd name="connsiteY4" fmla="*/ 733789 h 807932"/>
              <a:gd name="connsiteX5" fmla="*/ 112657 w 266177"/>
              <a:gd name="connsiteY5" fmla="*/ 807325 h 807932"/>
              <a:gd name="connsiteX6" fmla="*/ 208573 w 266177"/>
              <a:gd name="connsiteY6" fmla="*/ 768959 h 807932"/>
              <a:gd name="connsiteX7" fmla="*/ 221362 w 266177"/>
              <a:gd name="connsiteY7" fmla="*/ 772156 h 807932"/>
              <a:gd name="connsiteX8" fmla="*/ 141432 w 266177"/>
              <a:gd name="connsiteY8" fmla="*/ 653859 h 807932"/>
              <a:gd name="connsiteX9" fmla="*/ 7150 w 266177"/>
              <a:gd name="connsiteY9" fmla="*/ 324547 h 807932"/>
              <a:gd name="connsiteX10" fmla="*/ 42319 w 266177"/>
              <a:gd name="connsiteY10" fmla="*/ 330942 h 807932"/>
              <a:gd name="connsiteX11" fmla="*/ 266123 w 266177"/>
              <a:gd name="connsiteY11" fmla="*/ 1630 h 80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177" h="807932">
                <a:moveTo>
                  <a:pt x="266123" y="1630"/>
                </a:moveTo>
                <a:cubicBezTo>
                  <a:pt x="262393" y="28273"/>
                  <a:pt x="51910" y="414602"/>
                  <a:pt x="19938" y="490802"/>
                </a:cubicBezTo>
                <a:cubicBezTo>
                  <a:pt x="-12034" y="567002"/>
                  <a:pt x="67364" y="408208"/>
                  <a:pt x="74291" y="458830"/>
                </a:cubicBezTo>
                <a:cubicBezTo>
                  <a:pt x="81218" y="509452"/>
                  <a:pt x="58305" y="748710"/>
                  <a:pt x="61502" y="794536"/>
                </a:cubicBezTo>
                <a:cubicBezTo>
                  <a:pt x="64699" y="840362"/>
                  <a:pt x="84948" y="731658"/>
                  <a:pt x="93474" y="733789"/>
                </a:cubicBezTo>
                <a:cubicBezTo>
                  <a:pt x="102000" y="735921"/>
                  <a:pt x="93474" y="801463"/>
                  <a:pt x="112657" y="807325"/>
                </a:cubicBezTo>
                <a:cubicBezTo>
                  <a:pt x="131840" y="813187"/>
                  <a:pt x="190456" y="774820"/>
                  <a:pt x="208573" y="768959"/>
                </a:cubicBezTo>
                <a:cubicBezTo>
                  <a:pt x="226690" y="763098"/>
                  <a:pt x="232552" y="791339"/>
                  <a:pt x="221362" y="772156"/>
                </a:cubicBezTo>
                <a:cubicBezTo>
                  <a:pt x="210172" y="752973"/>
                  <a:pt x="177134" y="728460"/>
                  <a:pt x="141432" y="653859"/>
                </a:cubicBezTo>
                <a:cubicBezTo>
                  <a:pt x="105730" y="579258"/>
                  <a:pt x="23669" y="378367"/>
                  <a:pt x="7150" y="324547"/>
                </a:cubicBezTo>
                <a:cubicBezTo>
                  <a:pt x="-9369" y="270727"/>
                  <a:pt x="2887" y="378900"/>
                  <a:pt x="42319" y="330942"/>
                </a:cubicBezTo>
                <a:cubicBezTo>
                  <a:pt x="81751" y="282984"/>
                  <a:pt x="269853" y="-25013"/>
                  <a:pt x="266123" y="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E4D72BCB-248A-823E-F499-FADB62643966}"/>
              </a:ext>
            </a:extLst>
          </p:cNvPr>
          <p:cNvSpPr/>
          <p:nvPr/>
        </p:nvSpPr>
        <p:spPr>
          <a:xfrm>
            <a:off x="6250408" y="3312144"/>
            <a:ext cx="136327" cy="464483"/>
          </a:xfrm>
          <a:custGeom>
            <a:avLst/>
            <a:gdLst>
              <a:gd name="connsiteX0" fmla="*/ 12912 w 136327"/>
              <a:gd name="connsiteY0" fmla="*/ 158 h 464483"/>
              <a:gd name="connsiteX1" fmla="*/ 108828 w 136327"/>
              <a:gd name="connsiteY1" fmla="*/ 160018 h 464483"/>
              <a:gd name="connsiteX2" fmla="*/ 123 w 136327"/>
              <a:gd name="connsiteY2" fmla="*/ 367836 h 464483"/>
              <a:gd name="connsiteX3" fmla="*/ 86448 w 136327"/>
              <a:gd name="connsiteY3" fmla="*/ 287906 h 464483"/>
              <a:gd name="connsiteX4" fmla="*/ 48082 w 136327"/>
              <a:gd name="connsiteY4" fmla="*/ 463753 h 464483"/>
              <a:gd name="connsiteX5" fmla="*/ 128012 w 136327"/>
              <a:gd name="connsiteY5" fmla="*/ 207976 h 464483"/>
              <a:gd name="connsiteX6" fmla="*/ 124814 w 136327"/>
              <a:gd name="connsiteY6" fmla="*/ 131243 h 464483"/>
              <a:gd name="connsiteX7" fmla="*/ 12912 w 136327"/>
              <a:gd name="connsiteY7" fmla="*/ 158 h 4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27" h="464483">
                <a:moveTo>
                  <a:pt x="12912" y="158"/>
                </a:moveTo>
                <a:cubicBezTo>
                  <a:pt x="10248" y="4954"/>
                  <a:pt x="110960" y="98738"/>
                  <a:pt x="108828" y="160018"/>
                </a:cubicBezTo>
                <a:cubicBezTo>
                  <a:pt x="106696" y="221298"/>
                  <a:pt x="3853" y="346521"/>
                  <a:pt x="123" y="367836"/>
                </a:cubicBezTo>
                <a:cubicBezTo>
                  <a:pt x="-3607" y="389151"/>
                  <a:pt x="78455" y="271920"/>
                  <a:pt x="86448" y="287906"/>
                </a:cubicBezTo>
                <a:cubicBezTo>
                  <a:pt x="94441" y="303892"/>
                  <a:pt x="41155" y="477075"/>
                  <a:pt x="48082" y="463753"/>
                </a:cubicBezTo>
                <a:cubicBezTo>
                  <a:pt x="55009" y="450431"/>
                  <a:pt x="115223" y="263394"/>
                  <a:pt x="128012" y="207976"/>
                </a:cubicBezTo>
                <a:cubicBezTo>
                  <a:pt x="140801" y="152558"/>
                  <a:pt x="138136" y="161616"/>
                  <a:pt x="124814" y="131243"/>
                </a:cubicBezTo>
                <a:cubicBezTo>
                  <a:pt x="111492" y="100870"/>
                  <a:pt x="15576" y="-4638"/>
                  <a:pt x="12912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3B40F5CD-3422-7201-5755-4B1CF261B673}"/>
              </a:ext>
            </a:extLst>
          </p:cNvPr>
          <p:cNvSpPr/>
          <p:nvPr/>
        </p:nvSpPr>
        <p:spPr>
          <a:xfrm>
            <a:off x="6426534" y="2347709"/>
            <a:ext cx="222536" cy="82576"/>
          </a:xfrm>
          <a:custGeom>
            <a:avLst/>
            <a:gdLst>
              <a:gd name="connsiteX0" fmla="*/ 3098 w 222536"/>
              <a:gd name="connsiteY0" fmla="*/ 75 h 82576"/>
              <a:gd name="connsiteX1" fmla="*/ 221401 w 222536"/>
              <a:gd name="connsiteY1" fmla="*/ 8313 h 82576"/>
              <a:gd name="connsiteX2" fmla="*/ 85477 w 222536"/>
              <a:gd name="connsiteY2" fmla="*/ 28907 h 82576"/>
              <a:gd name="connsiteX3" fmla="*/ 11336 w 222536"/>
              <a:gd name="connsiteY3" fmla="*/ 82453 h 82576"/>
              <a:gd name="connsiteX4" fmla="*/ 85477 w 222536"/>
              <a:gd name="connsiteY4" fmla="*/ 12432 h 82576"/>
              <a:gd name="connsiteX5" fmla="*/ 3098 w 222536"/>
              <a:gd name="connsiteY5" fmla="*/ 75 h 8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536" h="82576">
                <a:moveTo>
                  <a:pt x="3098" y="75"/>
                </a:moveTo>
                <a:cubicBezTo>
                  <a:pt x="25752" y="-612"/>
                  <a:pt x="207671" y="3508"/>
                  <a:pt x="221401" y="8313"/>
                </a:cubicBezTo>
                <a:cubicBezTo>
                  <a:pt x="235131" y="13118"/>
                  <a:pt x="120488" y="16550"/>
                  <a:pt x="85477" y="28907"/>
                </a:cubicBezTo>
                <a:cubicBezTo>
                  <a:pt x="50466" y="41264"/>
                  <a:pt x="11336" y="85199"/>
                  <a:pt x="11336" y="82453"/>
                </a:cubicBezTo>
                <a:cubicBezTo>
                  <a:pt x="11336" y="79707"/>
                  <a:pt x="81358" y="26162"/>
                  <a:pt x="85477" y="12432"/>
                </a:cubicBezTo>
                <a:cubicBezTo>
                  <a:pt x="89596" y="-1298"/>
                  <a:pt x="-19556" y="762"/>
                  <a:pt x="3098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44D772C6-578B-C8AD-FC6F-A4097EF5A300}"/>
              </a:ext>
            </a:extLst>
          </p:cNvPr>
          <p:cNvSpPr/>
          <p:nvPr/>
        </p:nvSpPr>
        <p:spPr>
          <a:xfrm>
            <a:off x="6899133" y="1379838"/>
            <a:ext cx="287667" cy="168876"/>
          </a:xfrm>
          <a:custGeom>
            <a:avLst/>
            <a:gdLst>
              <a:gd name="connsiteX0" fmla="*/ 56 w 287667"/>
              <a:gd name="connsiteY0" fmla="*/ 0 h 168876"/>
              <a:gd name="connsiteX1" fmla="*/ 255429 w 287667"/>
              <a:gd name="connsiteY1" fmla="*/ 131805 h 168876"/>
              <a:gd name="connsiteX2" fmla="*/ 226597 w 287667"/>
              <a:gd name="connsiteY2" fmla="*/ 168876 h 168876"/>
              <a:gd name="connsiteX3" fmla="*/ 280143 w 287667"/>
              <a:gd name="connsiteY3" fmla="*/ 131805 h 168876"/>
              <a:gd name="connsiteX4" fmla="*/ 56 w 287667"/>
              <a:gd name="connsiteY4" fmla="*/ 0 h 16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67" h="168876">
                <a:moveTo>
                  <a:pt x="56" y="0"/>
                </a:moveTo>
                <a:cubicBezTo>
                  <a:pt x="-4063" y="0"/>
                  <a:pt x="217672" y="103659"/>
                  <a:pt x="255429" y="131805"/>
                </a:cubicBezTo>
                <a:cubicBezTo>
                  <a:pt x="293186" y="159951"/>
                  <a:pt x="222478" y="168876"/>
                  <a:pt x="226597" y="168876"/>
                </a:cubicBezTo>
                <a:cubicBezTo>
                  <a:pt x="230716" y="168876"/>
                  <a:pt x="312408" y="157891"/>
                  <a:pt x="280143" y="131805"/>
                </a:cubicBezTo>
                <a:cubicBezTo>
                  <a:pt x="247878" y="105719"/>
                  <a:pt x="4175" y="0"/>
                  <a:pt x="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48A30498-EEBF-43A8-81EB-0167DB7575CB}"/>
              </a:ext>
            </a:extLst>
          </p:cNvPr>
          <p:cNvSpPr/>
          <p:nvPr/>
        </p:nvSpPr>
        <p:spPr>
          <a:xfrm>
            <a:off x="7278130" y="2611309"/>
            <a:ext cx="309317" cy="150819"/>
          </a:xfrm>
          <a:custGeom>
            <a:avLst/>
            <a:gdLst>
              <a:gd name="connsiteX0" fmla="*/ 0 w 309317"/>
              <a:gd name="connsiteY0" fmla="*/ 45394 h 150819"/>
              <a:gd name="connsiteX1" fmla="*/ 123567 w 309317"/>
              <a:gd name="connsiteY1" fmla="*/ 131891 h 150819"/>
              <a:gd name="connsiteX2" fmla="*/ 102973 w 309317"/>
              <a:gd name="connsiteY2" fmla="*/ 148367 h 150819"/>
              <a:gd name="connsiteX3" fmla="*/ 197708 w 309317"/>
              <a:gd name="connsiteY3" fmla="*/ 94821 h 150819"/>
              <a:gd name="connsiteX4" fmla="*/ 308919 w 309317"/>
              <a:gd name="connsiteY4" fmla="*/ 86 h 150819"/>
              <a:gd name="connsiteX5" fmla="*/ 156519 w 309317"/>
              <a:gd name="connsiteY5" fmla="*/ 78345 h 150819"/>
              <a:gd name="connsiteX6" fmla="*/ 123567 w 309317"/>
              <a:gd name="connsiteY6" fmla="*/ 107177 h 150819"/>
              <a:gd name="connsiteX7" fmla="*/ 0 w 309317"/>
              <a:gd name="connsiteY7" fmla="*/ 45394 h 15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317" h="150819">
                <a:moveTo>
                  <a:pt x="0" y="45394"/>
                </a:moveTo>
                <a:cubicBezTo>
                  <a:pt x="0" y="49513"/>
                  <a:pt x="123567" y="131891"/>
                  <a:pt x="123567" y="131891"/>
                </a:cubicBezTo>
                <a:cubicBezTo>
                  <a:pt x="140729" y="149053"/>
                  <a:pt x="90616" y="154545"/>
                  <a:pt x="102973" y="148367"/>
                </a:cubicBezTo>
                <a:cubicBezTo>
                  <a:pt x="115330" y="142189"/>
                  <a:pt x="163384" y="119534"/>
                  <a:pt x="197708" y="94821"/>
                </a:cubicBezTo>
                <a:cubicBezTo>
                  <a:pt x="232032" y="70108"/>
                  <a:pt x="315784" y="2832"/>
                  <a:pt x="308919" y="86"/>
                </a:cubicBezTo>
                <a:cubicBezTo>
                  <a:pt x="302054" y="-2660"/>
                  <a:pt x="187411" y="60497"/>
                  <a:pt x="156519" y="78345"/>
                </a:cubicBezTo>
                <a:cubicBezTo>
                  <a:pt x="125627" y="96193"/>
                  <a:pt x="143475" y="109237"/>
                  <a:pt x="123567" y="107177"/>
                </a:cubicBezTo>
                <a:cubicBezTo>
                  <a:pt x="103659" y="105118"/>
                  <a:pt x="0" y="41275"/>
                  <a:pt x="0" y="45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6A418872-52CE-D4CC-F2A9-B88543E6A781}"/>
              </a:ext>
            </a:extLst>
          </p:cNvPr>
          <p:cNvSpPr/>
          <p:nvPr/>
        </p:nvSpPr>
        <p:spPr>
          <a:xfrm>
            <a:off x="6529045" y="2704878"/>
            <a:ext cx="135429" cy="276593"/>
          </a:xfrm>
          <a:custGeom>
            <a:avLst/>
            <a:gdLst>
              <a:gd name="connsiteX0" fmla="*/ 135280 w 135429"/>
              <a:gd name="connsiteY0" fmla="*/ 222 h 276593"/>
              <a:gd name="connsiteX1" fmla="*/ 55905 w 135429"/>
              <a:gd name="connsiteY1" fmla="*/ 124047 h 276593"/>
              <a:gd name="connsiteX2" fmla="*/ 33680 w 135429"/>
              <a:gd name="connsiteY2" fmla="*/ 231997 h 276593"/>
              <a:gd name="connsiteX3" fmla="*/ 55905 w 135429"/>
              <a:gd name="connsiteY3" fmla="*/ 276447 h 276593"/>
              <a:gd name="connsiteX4" fmla="*/ 1930 w 135429"/>
              <a:gd name="connsiteY4" fmla="*/ 219297 h 276593"/>
              <a:gd name="connsiteX5" fmla="*/ 14630 w 135429"/>
              <a:gd name="connsiteY5" fmla="*/ 235172 h 276593"/>
              <a:gd name="connsiteX6" fmla="*/ 40030 w 135429"/>
              <a:gd name="connsiteY6" fmla="*/ 108172 h 276593"/>
              <a:gd name="connsiteX7" fmla="*/ 33680 w 135429"/>
              <a:gd name="connsiteY7" fmla="*/ 155797 h 276593"/>
              <a:gd name="connsiteX8" fmla="*/ 135280 w 135429"/>
              <a:gd name="connsiteY8" fmla="*/ 222 h 2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429" h="276593">
                <a:moveTo>
                  <a:pt x="135280" y="222"/>
                </a:moveTo>
                <a:cubicBezTo>
                  <a:pt x="138984" y="-5070"/>
                  <a:pt x="72838" y="85418"/>
                  <a:pt x="55905" y="124047"/>
                </a:cubicBezTo>
                <a:cubicBezTo>
                  <a:pt x="38972" y="162676"/>
                  <a:pt x="33680" y="206597"/>
                  <a:pt x="33680" y="231997"/>
                </a:cubicBezTo>
                <a:cubicBezTo>
                  <a:pt x="33680" y="257397"/>
                  <a:pt x="61197" y="278564"/>
                  <a:pt x="55905" y="276447"/>
                </a:cubicBezTo>
                <a:cubicBezTo>
                  <a:pt x="50613" y="274330"/>
                  <a:pt x="1930" y="219297"/>
                  <a:pt x="1930" y="219297"/>
                </a:cubicBezTo>
                <a:cubicBezTo>
                  <a:pt x="-4949" y="212418"/>
                  <a:pt x="8280" y="253693"/>
                  <a:pt x="14630" y="235172"/>
                </a:cubicBezTo>
                <a:cubicBezTo>
                  <a:pt x="20980" y="216651"/>
                  <a:pt x="36855" y="121401"/>
                  <a:pt x="40030" y="108172"/>
                </a:cubicBezTo>
                <a:cubicBezTo>
                  <a:pt x="43205" y="94943"/>
                  <a:pt x="20451" y="169555"/>
                  <a:pt x="33680" y="155797"/>
                </a:cubicBezTo>
                <a:cubicBezTo>
                  <a:pt x="46909" y="142039"/>
                  <a:pt x="131576" y="5514"/>
                  <a:pt x="13528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8BCD9CD2-2042-35FC-7496-9930BF286C95}"/>
              </a:ext>
            </a:extLst>
          </p:cNvPr>
          <p:cNvSpPr/>
          <p:nvPr/>
        </p:nvSpPr>
        <p:spPr>
          <a:xfrm>
            <a:off x="6597630" y="3051011"/>
            <a:ext cx="155362" cy="143533"/>
          </a:xfrm>
          <a:custGeom>
            <a:avLst/>
            <a:gdLst>
              <a:gd name="connsiteX0" fmla="*/ 20 w 155362"/>
              <a:gd name="connsiteY0" fmla="*/ 164 h 143533"/>
              <a:gd name="connsiteX1" fmla="*/ 111145 w 155362"/>
              <a:gd name="connsiteY1" fmla="*/ 44614 h 143533"/>
              <a:gd name="connsiteX2" fmla="*/ 152420 w 155362"/>
              <a:gd name="connsiteY2" fmla="*/ 143039 h 143533"/>
              <a:gd name="connsiteX3" fmla="*/ 146070 w 155362"/>
              <a:gd name="connsiteY3" fmla="*/ 79539 h 143533"/>
              <a:gd name="connsiteX4" fmla="*/ 98445 w 155362"/>
              <a:gd name="connsiteY4" fmla="*/ 9689 h 143533"/>
              <a:gd name="connsiteX5" fmla="*/ 101620 w 155362"/>
              <a:gd name="connsiteY5" fmla="*/ 28739 h 143533"/>
              <a:gd name="connsiteX6" fmla="*/ 20 w 155362"/>
              <a:gd name="connsiteY6" fmla="*/ 164 h 14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62" h="143533">
                <a:moveTo>
                  <a:pt x="20" y="164"/>
                </a:moveTo>
                <a:cubicBezTo>
                  <a:pt x="1608" y="2810"/>
                  <a:pt x="85745" y="20802"/>
                  <a:pt x="111145" y="44614"/>
                </a:cubicBezTo>
                <a:cubicBezTo>
                  <a:pt x="136545" y="68427"/>
                  <a:pt x="146599" y="137218"/>
                  <a:pt x="152420" y="143039"/>
                </a:cubicBezTo>
                <a:cubicBezTo>
                  <a:pt x="158241" y="148860"/>
                  <a:pt x="155066" y="101764"/>
                  <a:pt x="146070" y="79539"/>
                </a:cubicBezTo>
                <a:cubicBezTo>
                  <a:pt x="137074" y="57314"/>
                  <a:pt x="98445" y="9689"/>
                  <a:pt x="98445" y="9689"/>
                </a:cubicBezTo>
                <a:cubicBezTo>
                  <a:pt x="91037" y="1222"/>
                  <a:pt x="114320" y="29797"/>
                  <a:pt x="101620" y="28739"/>
                </a:cubicBezTo>
                <a:cubicBezTo>
                  <a:pt x="88920" y="27681"/>
                  <a:pt x="-1568" y="-2482"/>
                  <a:pt x="20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64F0EE58-33D6-8EBB-E90D-C66046882B30}"/>
              </a:ext>
            </a:extLst>
          </p:cNvPr>
          <p:cNvSpPr/>
          <p:nvPr/>
        </p:nvSpPr>
        <p:spPr>
          <a:xfrm>
            <a:off x="7164720" y="2793639"/>
            <a:ext cx="188584" cy="313228"/>
          </a:xfrm>
          <a:custGeom>
            <a:avLst/>
            <a:gdLst>
              <a:gd name="connsiteX0" fmla="*/ 1255 w 188584"/>
              <a:gd name="connsiteY0" fmla="*/ 361 h 313228"/>
              <a:gd name="connsiteX1" fmla="*/ 131430 w 188584"/>
              <a:gd name="connsiteY1" fmla="*/ 114661 h 313228"/>
              <a:gd name="connsiteX2" fmla="*/ 131430 w 188584"/>
              <a:gd name="connsiteY2" fmla="*/ 155936 h 313228"/>
              <a:gd name="connsiteX3" fmla="*/ 188580 w 188584"/>
              <a:gd name="connsiteY3" fmla="*/ 311511 h 313228"/>
              <a:gd name="connsiteX4" fmla="*/ 128255 w 188584"/>
              <a:gd name="connsiteY4" fmla="*/ 232136 h 313228"/>
              <a:gd name="connsiteX5" fmla="*/ 128255 w 188584"/>
              <a:gd name="connsiteY5" fmla="*/ 124186 h 313228"/>
              <a:gd name="connsiteX6" fmla="*/ 137780 w 188584"/>
              <a:gd name="connsiteY6" fmla="*/ 133711 h 313228"/>
              <a:gd name="connsiteX7" fmla="*/ 67930 w 188584"/>
              <a:gd name="connsiteY7" fmla="*/ 79736 h 313228"/>
              <a:gd name="connsiteX8" fmla="*/ 1255 w 188584"/>
              <a:gd name="connsiteY8" fmla="*/ 361 h 31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584" h="313228">
                <a:moveTo>
                  <a:pt x="1255" y="361"/>
                </a:moveTo>
                <a:cubicBezTo>
                  <a:pt x="11838" y="6182"/>
                  <a:pt x="109734" y="88732"/>
                  <a:pt x="131430" y="114661"/>
                </a:cubicBezTo>
                <a:cubicBezTo>
                  <a:pt x="153126" y="140590"/>
                  <a:pt x="121905" y="123128"/>
                  <a:pt x="131430" y="155936"/>
                </a:cubicBezTo>
                <a:cubicBezTo>
                  <a:pt x="140955" y="188744"/>
                  <a:pt x="189109" y="298811"/>
                  <a:pt x="188580" y="311511"/>
                </a:cubicBezTo>
                <a:cubicBezTo>
                  <a:pt x="188051" y="324211"/>
                  <a:pt x="138309" y="263357"/>
                  <a:pt x="128255" y="232136"/>
                </a:cubicBezTo>
                <a:cubicBezTo>
                  <a:pt x="118201" y="200915"/>
                  <a:pt x="128255" y="124186"/>
                  <a:pt x="128255" y="124186"/>
                </a:cubicBezTo>
                <a:cubicBezTo>
                  <a:pt x="129842" y="107782"/>
                  <a:pt x="147834" y="141119"/>
                  <a:pt x="137780" y="133711"/>
                </a:cubicBezTo>
                <a:cubicBezTo>
                  <a:pt x="127726" y="126303"/>
                  <a:pt x="85922" y="98786"/>
                  <a:pt x="67930" y="79736"/>
                </a:cubicBezTo>
                <a:cubicBezTo>
                  <a:pt x="49938" y="60686"/>
                  <a:pt x="-9328" y="-5460"/>
                  <a:pt x="1255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DB03F89-D047-77F5-241F-3624F95A4EE8}"/>
              </a:ext>
            </a:extLst>
          </p:cNvPr>
          <p:cNvSpPr/>
          <p:nvPr/>
        </p:nvSpPr>
        <p:spPr>
          <a:xfrm>
            <a:off x="7265148" y="3034352"/>
            <a:ext cx="441288" cy="268477"/>
          </a:xfrm>
          <a:custGeom>
            <a:avLst/>
            <a:gdLst>
              <a:gd name="connsiteX0" fmla="*/ 441288 w 441288"/>
              <a:gd name="connsiteY0" fmla="*/ 0 h 268477"/>
              <a:gd name="connsiteX1" fmla="*/ 304810 w 441288"/>
              <a:gd name="connsiteY1" fmla="*/ 150126 h 268477"/>
              <a:gd name="connsiteX2" fmla="*/ 159234 w 441288"/>
              <a:gd name="connsiteY2" fmla="*/ 213815 h 268477"/>
              <a:gd name="connsiteX3" fmla="*/ 191079 w 441288"/>
              <a:gd name="connsiteY3" fmla="*/ 168323 h 268477"/>
              <a:gd name="connsiteX4" fmla="*/ 10 w 441288"/>
              <a:gd name="connsiteY4" fmla="*/ 268406 h 268477"/>
              <a:gd name="connsiteX5" fmla="*/ 200177 w 441288"/>
              <a:gd name="connsiteY5" fmla="*/ 150126 h 268477"/>
              <a:gd name="connsiteX6" fmla="*/ 218374 w 441288"/>
              <a:gd name="connsiteY6" fmla="*/ 168323 h 268477"/>
              <a:gd name="connsiteX7" fmla="*/ 291162 w 441288"/>
              <a:gd name="connsiteY7" fmla="*/ 131929 h 268477"/>
              <a:gd name="connsiteX8" fmla="*/ 245670 w 441288"/>
              <a:gd name="connsiteY8" fmla="*/ 168323 h 268477"/>
              <a:gd name="connsiteX9" fmla="*/ 441288 w 441288"/>
              <a:gd name="connsiteY9" fmla="*/ 0 h 26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88" h="268477">
                <a:moveTo>
                  <a:pt x="441288" y="0"/>
                </a:moveTo>
                <a:cubicBezTo>
                  <a:pt x="396553" y="57245"/>
                  <a:pt x="351819" y="114490"/>
                  <a:pt x="304810" y="150126"/>
                </a:cubicBezTo>
                <a:cubicBezTo>
                  <a:pt x="257801" y="185762"/>
                  <a:pt x="178189" y="210782"/>
                  <a:pt x="159234" y="213815"/>
                </a:cubicBezTo>
                <a:cubicBezTo>
                  <a:pt x="140279" y="216848"/>
                  <a:pt x="217616" y="159225"/>
                  <a:pt x="191079" y="168323"/>
                </a:cubicBezTo>
                <a:cubicBezTo>
                  <a:pt x="164542" y="177421"/>
                  <a:pt x="-1506" y="271439"/>
                  <a:pt x="10" y="268406"/>
                </a:cubicBezTo>
                <a:cubicBezTo>
                  <a:pt x="1526" y="265373"/>
                  <a:pt x="163783" y="166806"/>
                  <a:pt x="200177" y="150126"/>
                </a:cubicBezTo>
                <a:cubicBezTo>
                  <a:pt x="236571" y="133446"/>
                  <a:pt x="203210" y="171356"/>
                  <a:pt x="218374" y="168323"/>
                </a:cubicBezTo>
                <a:cubicBezTo>
                  <a:pt x="233538" y="165290"/>
                  <a:pt x="286613" y="131929"/>
                  <a:pt x="291162" y="131929"/>
                </a:cubicBezTo>
                <a:cubicBezTo>
                  <a:pt x="295711" y="131929"/>
                  <a:pt x="245670" y="168323"/>
                  <a:pt x="245670" y="168323"/>
                </a:cubicBezTo>
                <a:lnTo>
                  <a:pt x="4412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B4E3C816-1AE4-C358-F96B-44C1398ADEA1}"/>
              </a:ext>
            </a:extLst>
          </p:cNvPr>
          <p:cNvSpPr/>
          <p:nvPr/>
        </p:nvSpPr>
        <p:spPr>
          <a:xfrm>
            <a:off x="6368117" y="1752196"/>
            <a:ext cx="215886" cy="70078"/>
          </a:xfrm>
          <a:custGeom>
            <a:avLst/>
            <a:gdLst>
              <a:gd name="connsiteX0" fmla="*/ 26 w 215886"/>
              <a:gd name="connsiteY0" fmla="*/ 57010 h 70078"/>
              <a:gd name="connsiteX1" fmla="*/ 166577 w 215886"/>
              <a:gd name="connsiteY1" fmla="*/ 14555 h 70078"/>
              <a:gd name="connsiteX2" fmla="*/ 215563 w 215886"/>
              <a:gd name="connsiteY2" fmla="*/ 70073 h 70078"/>
              <a:gd name="connsiteX3" fmla="*/ 186172 w 215886"/>
              <a:gd name="connsiteY3" fmla="*/ 17821 h 70078"/>
              <a:gd name="connsiteX4" fmla="*/ 153514 w 215886"/>
              <a:gd name="connsiteY4" fmla="*/ 1493 h 70078"/>
              <a:gd name="connsiteX5" fmla="*/ 26 w 215886"/>
              <a:gd name="connsiteY5" fmla="*/ 57010 h 7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886" h="70078">
                <a:moveTo>
                  <a:pt x="26" y="57010"/>
                </a:moveTo>
                <a:cubicBezTo>
                  <a:pt x="2203" y="59187"/>
                  <a:pt x="130654" y="12378"/>
                  <a:pt x="166577" y="14555"/>
                </a:cubicBezTo>
                <a:cubicBezTo>
                  <a:pt x="202500" y="16732"/>
                  <a:pt x="212297" y="69529"/>
                  <a:pt x="215563" y="70073"/>
                </a:cubicBezTo>
                <a:cubicBezTo>
                  <a:pt x="218829" y="70617"/>
                  <a:pt x="196513" y="29251"/>
                  <a:pt x="186172" y="17821"/>
                </a:cubicBezTo>
                <a:cubicBezTo>
                  <a:pt x="175831" y="6391"/>
                  <a:pt x="178007" y="-3950"/>
                  <a:pt x="153514" y="1493"/>
                </a:cubicBezTo>
                <a:cubicBezTo>
                  <a:pt x="129021" y="6936"/>
                  <a:pt x="-2151" y="54833"/>
                  <a:pt x="26" y="57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F12C69A8-E1DA-A9F7-604E-FA46C9B21274}"/>
              </a:ext>
            </a:extLst>
          </p:cNvPr>
          <p:cNvSpPr/>
          <p:nvPr/>
        </p:nvSpPr>
        <p:spPr>
          <a:xfrm>
            <a:off x="6397531" y="1657720"/>
            <a:ext cx="192726" cy="76587"/>
          </a:xfrm>
          <a:custGeom>
            <a:avLst/>
            <a:gdLst>
              <a:gd name="connsiteX0" fmla="*/ 3 w 192726"/>
              <a:gd name="connsiteY0" fmla="*/ 76374 h 76587"/>
              <a:gd name="connsiteX1" fmla="*/ 88178 w 192726"/>
              <a:gd name="connsiteY1" fmla="*/ 24123 h 76587"/>
              <a:gd name="connsiteX2" fmla="*/ 192680 w 192726"/>
              <a:gd name="connsiteY2" fmla="*/ 30654 h 76587"/>
              <a:gd name="connsiteX3" fmla="*/ 101240 w 192726"/>
              <a:gd name="connsiteY3" fmla="*/ 14326 h 76587"/>
              <a:gd name="connsiteX4" fmla="*/ 84912 w 192726"/>
              <a:gd name="connsiteY4" fmla="*/ 1263 h 76587"/>
              <a:gd name="connsiteX5" fmla="*/ 3 w 192726"/>
              <a:gd name="connsiteY5" fmla="*/ 76374 h 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26" h="76587">
                <a:moveTo>
                  <a:pt x="3" y="76374"/>
                </a:moveTo>
                <a:cubicBezTo>
                  <a:pt x="547" y="80184"/>
                  <a:pt x="56065" y="31743"/>
                  <a:pt x="88178" y="24123"/>
                </a:cubicBezTo>
                <a:cubicBezTo>
                  <a:pt x="120291" y="16503"/>
                  <a:pt x="190503" y="32287"/>
                  <a:pt x="192680" y="30654"/>
                </a:cubicBezTo>
                <a:cubicBezTo>
                  <a:pt x="194857" y="29021"/>
                  <a:pt x="119201" y="19225"/>
                  <a:pt x="101240" y="14326"/>
                </a:cubicBezTo>
                <a:cubicBezTo>
                  <a:pt x="83279" y="9427"/>
                  <a:pt x="97975" y="-4180"/>
                  <a:pt x="84912" y="1263"/>
                </a:cubicBezTo>
                <a:cubicBezTo>
                  <a:pt x="71849" y="6706"/>
                  <a:pt x="-541" y="72564"/>
                  <a:pt x="3" y="76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67BBBCFD-2BF6-26C5-8667-2FF933A969DF}"/>
              </a:ext>
            </a:extLst>
          </p:cNvPr>
          <p:cNvSpPr/>
          <p:nvPr/>
        </p:nvSpPr>
        <p:spPr>
          <a:xfrm>
            <a:off x="6750214" y="1734008"/>
            <a:ext cx="176629" cy="196096"/>
          </a:xfrm>
          <a:custGeom>
            <a:avLst/>
            <a:gdLst>
              <a:gd name="connsiteX0" fmla="*/ 176366 w 176629"/>
              <a:gd name="connsiteY0" fmla="*/ 86 h 196096"/>
              <a:gd name="connsiteX1" fmla="*/ 137177 w 176629"/>
              <a:gd name="connsiteY1" fmla="*/ 133981 h 196096"/>
              <a:gd name="connsiteX2" fmla="*/ 150240 w 176629"/>
              <a:gd name="connsiteY2" fmla="*/ 196029 h 196096"/>
              <a:gd name="connsiteX3" fmla="*/ 78395 w 176629"/>
              <a:gd name="connsiteY3" fmla="*/ 147043 h 196096"/>
              <a:gd name="connsiteX4" fmla="*/ 17 w 176629"/>
              <a:gd name="connsiteY4" fmla="*/ 196029 h 196096"/>
              <a:gd name="connsiteX5" fmla="*/ 71863 w 176629"/>
              <a:gd name="connsiteY5" fmla="*/ 143778 h 196096"/>
              <a:gd name="connsiteX6" fmla="*/ 143709 w 176629"/>
              <a:gd name="connsiteY6" fmla="*/ 173169 h 196096"/>
              <a:gd name="connsiteX7" fmla="*/ 114317 w 176629"/>
              <a:gd name="connsiteY7" fmla="*/ 114386 h 196096"/>
              <a:gd name="connsiteX8" fmla="*/ 176366 w 176629"/>
              <a:gd name="connsiteY8" fmla="*/ 86 h 1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29" h="196096">
                <a:moveTo>
                  <a:pt x="176366" y="86"/>
                </a:moveTo>
                <a:cubicBezTo>
                  <a:pt x="180176" y="3352"/>
                  <a:pt x="141531" y="101324"/>
                  <a:pt x="137177" y="133981"/>
                </a:cubicBezTo>
                <a:cubicBezTo>
                  <a:pt x="132823" y="166638"/>
                  <a:pt x="160037" y="193852"/>
                  <a:pt x="150240" y="196029"/>
                </a:cubicBezTo>
                <a:cubicBezTo>
                  <a:pt x="140443" y="198206"/>
                  <a:pt x="103432" y="147043"/>
                  <a:pt x="78395" y="147043"/>
                </a:cubicBezTo>
                <a:cubicBezTo>
                  <a:pt x="53358" y="147043"/>
                  <a:pt x="1106" y="196573"/>
                  <a:pt x="17" y="196029"/>
                </a:cubicBezTo>
                <a:cubicBezTo>
                  <a:pt x="-1072" y="195485"/>
                  <a:pt x="47914" y="147588"/>
                  <a:pt x="71863" y="143778"/>
                </a:cubicBezTo>
                <a:cubicBezTo>
                  <a:pt x="95812" y="139968"/>
                  <a:pt x="136633" y="178068"/>
                  <a:pt x="143709" y="173169"/>
                </a:cubicBezTo>
                <a:cubicBezTo>
                  <a:pt x="150785" y="168270"/>
                  <a:pt x="104520" y="141600"/>
                  <a:pt x="114317" y="114386"/>
                </a:cubicBezTo>
                <a:cubicBezTo>
                  <a:pt x="124114" y="87172"/>
                  <a:pt x="172556" y="-3180"/>
                  <a:pt x="176366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29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屋内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F2F8FADB-4A64-1E8E-226A-E3E18DDE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3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C0EEA-C6A2-0F5A-74B3-530B4461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56DE0E-C9DC-9D04-5890-EC1D72869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DD4FF50-B440-6A7B-48FF-255A83F30529}"/>
              </a:ext>
            </a:extLst>
          </p:cNvPr>
          <p:cNvSpPr/>
          <p:nvPr/>
        </p:nvSpPr>
        <p:spPr>
          <a:xfrm>
            <a:off x="3726250" y="2085838"/>
            <a:ext cx="1005700" cy="222398"/>
          </a:xfrm>
          <a:custGeom>
            <a:avLst/>
            <a:gdLst>
              <a:gd name="connsiteX0" fmla="*/ 10725 w 1005700"/>
              <a:gd name="connsiteY0" fmla="*/ 209687 h 222398"/>
              <a:gd name="connsiteX1" fmla="*/ 994975 w 1005700"/>
              <a:gd name="connsiteY1" fmla="*/ 137 h 222398"/>
              <a:gd name="connsiteX2" fmla="*/ 502850 w 1005700"/>
              <a:gd name="connsiteY2" fmla="*/ 177937 h 222398"/>
              <a:gd name="connsiteX3" fmla="*/ 10725 w 1005700"/>
              <a:gd name="connsiteY3" fmla="*/ 209687 h 2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700" h="222398">
                <a:moveTo>
                  <a:pt x="10725" y="209687"/>
                </a:moveTo>
                <a:cubicBezTo>
                  <a:pt x="92746" y="180054"/>
                  <a:pt x="912954" y="5429"/>
                  <a:pt x="994975" y="137"/>
                </a:cubicBezTo>
                <a:cubicBezTo>
                  <a:pt x="1076996" y="-5155"/>
                  <a:pt x="666892" y="143541"/>
                  <a:pt x="502850" y="177937"/>
                </a:cubicBezTo>
                <a:cubicBezTo>
                  <a:pt x="338808" y="212333"/>
                  <a:pt x="-71296" y="239320"/>
                  <a:pt x="10725" y="209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F7778E0-762E-686B-F96E-BCDDA3D2E448}"/>
              </a:ext>
            </a:extLst>
          </p:cNvPr>
          <p:cNvSpPr/>
          <p:nvPr/>
        </p:nvSpPr>
        <p:spPr>
          <a:xfrm>
            <a:off x="1219594" y="1822693"/>
            <a:ext cx="1107676" cy="410506"/>
          </a:xfrm>
          <a:custGeom>
            <a:avLst/>
            <a:gdLst>
              <a:gd name="connsiteX0" fmla="*/ 1094981 w 1107676"/>
              <a:gd name="connsiteY0" fmla="*/ 15632 h 410506"/>
              <a:gd name="connsiteX1" fmla="*/ 9131 w 1107676"/>
              <a:gd name="connsiteY1" fmla="*/ 406157 h 410506"/>
              <a:gd name="connsiteX2" fmla="*/ 558406 w 1107676"/>
              <a:gd name="connsiteY2" fmla="*/ 234707 h 410506"/>
              <a:gd name="connsiteX3" fmla="*/ 266306 w 1107676"/>
              <a:gd name="connsiteY3" fmla="*/ 390282 h 410506"/>
              <a:gd name="connsiteX4" fmla="*/ 729856 w 1107676"/>
              <a:gd name="connsiteY4" fmla="*/ 126757 h 410506"/>
              <a:gd name="connsiteX5" fmla="*/ 609206 w 1107676"/>
              <a:gd name="connsiteY5" fmla="*/ 82307 h 410506"/>
              <a:gd name="connsiteX6" fmla="*/ 1094981 w 1107676"/>
              <a:gd name="connsiteY6" fmla="*/ 15632 h 41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676" h="410506">
                <a:moveTo>
                  <a:pt x="1094981" y="15632"/>
                </a:moveTo>
                <a:cubicBezTo>
                  <a:pt x="994969" y="69607"/>
                  <a:pt x="98560" y="369644"/>
                  <a:pt x="9131" y="406157"/>
                </a:cubicBezTo>
                <a:cubicBezTo>
                  <a:pt x="-80298" y="442670"/>
                  <a:pt x="515544" y="237353"/>
                  <a:pt x="558406" y="234707"/>
                </a:cubicBezTo>
                <a:cubicBezTo>
                  <a:pt x="601268" y="232061"/>
                  <a:pt x="237731" y="408274"/>
                  <a:pt x="266306" y="390282"/>
                </a:cubicBezTo>
                <a:cubicBezTo>
                  <a:pt x="294881" y="372290"/>
                  <a:pt x="672706" y="178086"/>
                  <a:pt x="729856" y="126757"/>
                </a:cubicBezTo>
                <a:cubicBezTo>
                  <a:pt x="787006" y="75428"/>
                  <a:pt x="545177" y="101357"/>
                  <a:pt x="609206" y="82307"/>
                </a:cubicBezTo>
                <a:cubicBezTo>
                  <a:pt x="673235" y="63257"/>
                  <a:pt x="1194993" y="-38343"/>
                  <a:pt x="1094981" y="15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78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</Words>
  <Application>Microsoft Macintosh PowerPoint</Application>
  <PresentationFormat>ワイド画面</PresentationFormat>
  <Paragraphs>4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10</cp:revision>
  <dcterms:created xsi:type="dcterms:W3CDTF">2022-08-17T12:21:13Z</dcterms:created>
  <dcterms:modified xsi:type="dcterms:W3CDTF">2022-08-18T11:14:40Z</dcterms:modified>
</cp:coreProperties>
</file>