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5"/>
    <p:restoredTop sz="94037"/>
  </p:normalViewPr>
  <p:slideViewPr>
    <p:cSldViewPr snapToGrid="0">
      <p:cViewPr varScale="1">
        <p:scale>
          <a:sx n="59" d="100"/>
          <a:sy n="59" d="100"/>
        </p:scale>
        <p:origin x="5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28B353-D6EA-C212-B9B3-861A32773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90AE3CA-BAC5-E6F5-215F-CE28C2C14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9BA865-DFA3-6E47-B1DF-71B27CAEC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A476-9862-3C42-9804-92C35CB3669A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CDB848-712E-067E-4EA1-3E6BA67B5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66B335-A0E8-7B93-559C-C8401232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396-C2A3-2E47-A985-9742A2B312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47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2EE81-9D8A-932F-23BB-B29A5C348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4EA79A2-F379-1064-83CD-E87D631BA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97B147-80C1-39AF-7F62-66474460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A476-9862-3C42-9804-92C35CB3669A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19295B-7F10-29A0-9742-F6ACF610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0B7515-9399-17B1-D76E-A11672B0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396-C2A3-2E47-A985-9742A2B312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61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156D04F-5E4B-1E2F-C95F-25C35E07C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5170D7B-1888-0C26-F58C-1A0FF4D67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2C6028-EABF-1AB7-A1EB-76C1D07E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A476-9862-3C42-9804-92C35CB3669A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C4A422-B38E-FDFC-066E-B3595F00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1F282B-D254-DE2A-AA1E-28252570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396-C2A3-2E47-A985-9742A2B312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61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D497B8-FB5A-BB6F-C2DB-FAF5AD07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440347-A889-3F9D-79B4-16D14CA8E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FDAB77-B690-29B0-10F8-1EBBD25D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A476-9862-3C42-9804-92C35CB3669A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6AB703-0C72-FC33-8042-0CD89FD5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379408-B12D-4FFE-844A-52D8BF24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396-C2A3-2E47-A985-9742A2B312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72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262DB4-3A7C-1FBF-2217-7717D39A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1843EA-5DA4-BCAD-C12E-64D4BD962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201DE4-EA88-8053-E585-588E77039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A476-9862-3C42-9804-92C35CB3669A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E5B059-C714-98C5-6C3F-3C395478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B4AB4B-1EAC-F8D1-5827-8361A4FC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396-C2A3-2E47-A985-9742A2B312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29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62E50F-89C0-725B-37EE-9D392360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6117D9-B861-B47E-D7E3-EE0B1DDB6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43C9381-00EF-BC0B-00E3-FF1F4B05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5860B0-C168-3316-7543-E561DEDC9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A476-9862-3C42-9804-92C35CB3669A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8A1D55-2921-0640-0924-E708832D1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0D5D0B-D477-52D2-E273-B50BCAF9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396-C2A3-2E47-A985-9742A2B312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75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4B0EDF-701F-3E84-7937-A6EF700D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6282F1-EC82-C90C-3763-DABA7DB82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63164C9-2E25-8F3C-0D32-BDE6C9AB9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22F7BDF-2481-F44C-C72C-9311CC785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F9E39B-6198-3A45-591B-890DF165A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8F4E8D4-783D-4093-4340-923ABD3B2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A476-9862-3C42-9804-92C35CB3669A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B2FA808-B21F-F3E8-4176-ED522090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813348-84DB-79C5-0340-88C028B4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396-C2A3-2E47-A985-9742A2B312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0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891E6F-74E0-3BF6-7FAB-E9AA9C0F3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5BA9F18-01B9-0903-3A62-E98F13DC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A476-9862-3C42-9804-92C35CB3669A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1CA0642-45D2-7DBB-B1DB-243DCAA97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92FC84D-320F-93D0-7D0B-8100583FB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396-C2A3-2E47-A985-9742A2B312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36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76BBB4F-449B-B2AA-7848-F4BE6718E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A476-9862-3C42-9804-92C35CB3669A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7BD570B-EC54-7906-1FA7-72AD2B3C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0D816F-F30C-3C02-46EA-208368BE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396-C2A3-2E47-A985-9742A2B312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60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E7EC72-CF8C-E831-D36D-16AC1263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887E72-6F00-483D-98E1-4990A569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12ED79E-9C28-052A-38BF-283B5D043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84F167-420D-0ECF-DF8F-371AAF14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A476-9862-3C42-9804-92C35CB3669A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BD742D-3289-CB81-1A64-FD890AF7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C4F6C1-FA91-41BD-804E-6ACEC1BD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396-C2A3-2E47-A985-9742A2B312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36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7F1083-2DF0-CA34-D25E-095834D5D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8CFFA8A-61C9-F104-3980-F236370C5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168CD68-D70C-309C-5696-5A88F57C0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20BC77-6070-E65B-8D30-AB14D5CD3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A476-9862-3C42-9804-92C35CB3669A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3A49E5-5238-C8D1-588B-78C9B439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4CD8264-0BCB-A2B0-18C0-3715CFCE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396-C2A3-2E47-A985-9742A2B312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11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99B0538-7786-B8F8-10B1-23AE825D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8830520-8ADA-4EB2-A3A6-03D1A29D3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EF4B8E-FF08-A6CB-3EA9-54BC716AA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4A476-9862-3C42-9804-92C35CB3669A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C5D021-00B5-C988-475C-32978DF7D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E24A63-AE94-89BC-E03B-A03FA66BB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0A396-C2A3-2E47-A985-9742A2B312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8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, 屋内, 男, 立つ が含まれている画像&#10;&#10;自動的に生成された説明" hidden="1">
            <a:extLst>
              <a:ext uri="{FF2B5EF4-FFF2-40B4-BE49-F238E27FC236}">
                <a16:creationId xmlns:a16="http://schemas.microsoft.com/office/drawing/2014/main" id="{75BA09A3-F398-F1C3-0FC0-0A1A6F031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8A35794-A262-96B2-DED0-1B14BD71CAB0}"/>
              </a:ext>
            </a:extLst>
          </p:cNvPr>
          <p:cNvGrpSpPr/>
          <p:nvPr/>
        </p:nvGrpSpPr>
        <p:grpSpPr>
          <a:xfrm>
            <a:off x="3788229" y="340103"/>
            <a:ext cx="4376057" cy="6258744"/>
            <a:chOff x="4402496" y="2609191"/>
            <a:chExt cx="2175264" cy="3111116"/>
          </a:xfrm>
        </p:grpSpPr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E6CDECE9-4B41-D0F3-B47C-7CEA86DEE17E}"/>
                </a:ext>
              </a:extLst>
            </p:cNvPr>
            <p:cNvSpPr/>
            <p:nvPr/>
          </p:nvSpPr>
          <p:spPr>
            <a:xfrm>
              <a:off x="4724359" y="4025848"/>
              <a:ext cx="424845" cy="88983"/>
            </a:xfrm>
            <a:custGeom>
              <a:avLst/>
              <a:gdLst>
                <a:gd name="connsiteX0" fmla="*/ 41 w 424845"/>
                <a:gd name="connsiteY0" fmla="*/ 88952 h 88983"/>
                <a:gd name="connsiteX1" fmla="*/ 155616 w 424845"/>
                <a:gd name="connsiteY1" fmla="*/ 22277 h 88983"/>
                <a:gd name="connsiteX2" fmla="*/ 123866 w 424845"/>
                <a:gd name="connsiteY2" fmla="*/ 31802 h 88983"/>
                <a:gd name="connsiteX3" fmla="*/ 209591 w 424845"/>
                <a:gd name="connsiteY3" fmla="*/ 9577 h 88983"/>
                <a:gd name="connsiteX4" fmla="*/ 336591 w 424845"/>
                <a:gd name="connsiteY4" fmla="*/ 34977 h 88983"/>
                <a:gd name="connsiteX5" fmla="*/ 349291 w 424845"/>
                <a:gd name="connsiteY5" fmla="*/ 28627 h 88983"/>
                <a:gd name="connsiteX6" fmla="*/ 384216 w 424845"/>
                <a:gd name="connsiteY6" fmla="*/ 54027 h 88983"/>
                <a:gd name="connsiteX7" fmla="*/ 422316 w 424845"/>
                <a:gd name="connsiteY7" fmla="*/ 85777 h 88983"/>
                <a:gd name="connsiteX8" fmla="*/ 308016 w 424845"/>
                <a:gd name="connsiteY8" fmla="*/ 12752 h 88983"/>
                <a:gd name="connsiteX9" fmla="*/ 130216 w 424845"/>
                <a:gd name="connsiteY9" fmla="*/ 52 h 88983"/>
                <a:gd name="connsiteX10" fmla="*/ 139741 w 424845"/>
                <a:gd name="connsiteY10" fmla="*/ 12752 h 88983"/>
                <a:gd name="connsiteX11" fmla="*/ 41 w 424845"/>
                <a:gd name="connsiteY11" fmla="*/ 88952 h 8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4845" h="88983">
                  <a:moveTo>
                    <a:pt x="41" y="88952"/>
                  </a:moveTo>
                  <a:cubicBezTo>
                    <a:pt x="2687" y="90540"/>
                    <a:pt x="134979" y="31802"/>
                    <a:pt x="155616" y="22277"/>
                  </a:cubicBezTo>
                  <a:cubicBezTo>
                    <a:pt x="176253" y="12752"/>
                    <a:pt x="114870" y="33919"/>
                    <a:pt x="123866" y="31802"/>
                  </a:cubicBezTo>
                  <a:cubicBezTo>
                    <a:pt x="132862" y="29685"/>
                    <a:pt x="174137" y="9048"/>
                    <a:pt x="209591" y="9577"/>
                  </a:cubicBezTo>
                  <a:cubicBezTo>
                    <a:pt x="245045" y="10106"/>
                    <a:pt x="336591" y="34977"/>
                    <a:pt x="336591" y="34977"/>
                  </a:cubicBezTo>
                  <a:cubicBezTo>
                    <a:pt x="359874" y="38152"/>
                    <a:pt x="341353" y="25452"/>
                    <a:pt x="349291" y="28627"/>
                  </a:cubicBezTo>
                  <a:cubicBezTo>
                    <a:pt x="357229" y="31802"/>
                    <a:pt x="372045" y="44502"/>
                    <a:pt x="384216" y="54027"/>
                  </a:cubicBezTo>
                  <a:cubicBezTo>
                    <a:pt x="396387" y="63552"/>
                    <a:pt x="435016" y="92656"/>
                    <a:pt x="422316" y="85777"/>
                  </a:cubicBezTo>
                  <a:cubicBezTo>
                    <a:pt x="409616" y="78898"/>
                    <a:pt x="356699" y="27039"/>
                    <a:pt x="308016" y="12752"/>
                  </a:cubicBezTo>
                  <a:cubicBezTo>
                    <a:pt x="259333" y="-1536"/>
                    <a:pt x="130216" y="52"/>
                    <a:pt x="130216" y="52"/>
                  </a:cubicBezTo>
                  <a:cubicBezTo>
                    <a:pt x="102170" y="52"/>
                    <a:pt x="156674" y="1110"/>
                    <a:pt x="139741" y="12752"/>
                  </a:cubicBezTo>
                  <a:cubicBezTo>
                    <a:pt x="122808" y="24394"/>
                    <a:pt x="-2605" y="87364"/>
                    <a:pt x="41" y="889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6992E68F-7D22-A364-F966-29767A2854F2}"/>
                </a:ext>
              </a:extLst>
            </p:cNvPr>
            <p:cNvSpPr/>
            <p:nvPr/>
          </p:nvSpPr>
          <p:spPr>
            <a:xfrm>
              <a:off x="4727508" y="4057776"/>
              <a:ext cx="219344" cy="110517"/>
            </a:xfrm>
            <a:custGeom>
              <a:avLst/>
              <a:gdLst>
                <a:gd name="connsiteX0" fmla="*/ 67 w 219344"/>
                <a:gd name="connsiteY0" fmla="*/ 63374 h 110517"/>
                <a:gd name="connsiteX1" fmla="*/ 79442 w 219344"/>
                <a:gd name="connsiteY1" fmla="*/ 57024 h 110517"/>
                <a:gd name="connsiteX2" fmla="*/ 200092 w 219344"/>
                <a:gd name="connsiteY2" fmla="*/ 3049 h 110517"/>
                <a:gd name="connsiteX3" fmla="*/ 101667 w 219344"/>
                <a:gd name="connsiteY3" fmla="*/ 53849 h 110517"/>
                <a:gd name="connsiteX4" fmla="*/ 123892 w 219344"/>
                <a:gd name="connsiteY4" fmla="*/ 88774 h 110517"/>
                <a:gd name="connsiteX5" fmla="*/ 219142 w 219344"/>
                <a:gd name="connsiteY5" fmla="*/ 104649 h 110517"/>
                <a:gd name="connsiteX6" fmla="*/ 95317 w 219344"/>
                <a:gd name="connsiteY6" fmla="*/ 101474 h 110517"/>
                <a:gd name="connsiteX7" fmla="*/ 158817 w 219344"/>
                <a:gd name="connsiteY7" fmla="*/ 3049 h 110517"/>
                <a:gd name="connsiteX8" fmla="*/ 92142 w 219344"/>
                <a:gd name="connsiteY8" fmla="*/ 28449 h 110517"/>
                <a:gd name="connsiteX9" fmla="*/ 67 w 219344"/>
                <a:gd name="connsiteY9" fmla="*/ 63374 h 11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344" h="110517">
                  <a:moveTo>
                    <a:pt x="67" y="63374"/>
                  </a:moveTo>
                  <a:cubicBezTo>
                    <a:pt x="-2050" y="68136"/>
                    <a:pt x="46104" y="67078"/>
                    <a:pt x="79442" y="57024"/>
                  </a:cubicBezTo>
                  <a:cubicBezTo>
                    <a:pt x="112780" y="46970"/>
                    <a:pt x="196388" y="3578"/>
                    <a:pt x="200092" y="3049"/>
                  </a:cubicBezTo>
                  <a:cubicBezTo>
                    <a:pt x="203796" y="2520"/>
                    <a:pt x="114367" y="39561"/>
                    <a:pt x="101667" y="53849"/>
                  </a:cubicBezTo>
                  <a:cubicBezTo>
                    <a:pt x="88967" y="68137"/>
                    <a:pt x="104313" y="80307"/>
                    <a:pt x="123892" y="88774"/>
                  </a:cubicBezTo>
                  <a:cubicBezTo>
                    <a:pt x="143471" y="97241"/>
                    <a:pt x="223904" y="102532"/>
                    <a:pt x="219142" y="104649"/>
                  </a:cubicBezTo>
                  <a:cubicBezTo>
                    <a:pt x="214380" y="106766"/>
                    <a:pt x="105371" y="118407"/>
                    <a:pt x="95317" y="101474"/>
                  </a:cubicBezTo>
                  <a:cubicBezTo>
                    <a:pt x="85263" y="84541"/>
                    <a:pt x="159346" y="15220"/>
                    <a:pt x="158817" y="3049"/>
                  </a:cubicBezTo>
                  <a:cubicBezTo>
                    <a:pt x="158288" y="-9122"/>
                    <a:pt x="116484" y="18395"/>
                    <a:pt x="92142" y="28449"/>
                  </a:cubicBezTo>
                  <a:cubicBezTo>
                    <a:pt x="67800" y="38503"/>
                    <a:pt x="2184" y="58612"/>
                    <a:pt x="67" y="63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9C460A37-89E6-FDF1-4BBF-BBE03070B1BD}"/>
                </a:ext>
              </a:extLst>
            </p:cNvPr>
            <p:cNvSpPr/>
            <p:nvPr/>
          </p:nvSpPr>
          <p:spPr>
            <a:xfrm>
              <a:off x="5003785" y="4048120"/>
              <a:ext cx="217000" cy="99612"/>
            </a:xfrm>
            <a:custGeom>
              <a:avLst/>
              <a:gdLst>
                <a:gd name="connsiteX0" fmla="*/ 15 w 217000"/>
                <a:gd name="connsiteY0" fmla="*/ 5 h 99612"/>
                <a:gd name="connsiteX1" fmla="*/ 73040 w 217000"/>
                <a:gd name="connsiteY1" fmla="*/ 53980 h 99612"/>
                <a:gd name="connsiteX2" fmla="*/ 133365 w 217000"/>
                <a:gd name="connsiteY2" fmla="*/ 79380 h 99612"/>
                <a:gd name="connsiteX3" fmla="*/ 34940 w 217000"/>
                <a:gd name="connsiteY3" fmla="*/ 98430 h 99612"/>
                <a:gd name="connsiteX4" fmla="*/ 215915 w 217000"/>
                <a:gd name="connsiteY4" fmla="*/ 95255 h 99612"/>
                <a:gd name="connsiteX5" fmla="*/ 107965 w 217000"/>
                <a:gd name="connsiteY5" fmla="*/ 76205 h 99612"/>
                <a:gd name="connsiteX6" fmla="*/ 57165 w 217000"/>
                <a:gd name="connsiteY6" fmla="*/ 50805 h 99612"/>
                <a:gd name="connsiteX7" fmla="*/ 79390 w 217000"/>
                <a:gd name="connsiteY7" fmla="*/ 57155 h 99612"/>
                <a:gd name="connsiteX8" fmla="*/ 15 w 217000"/>
                <a:gd name="connsiteY8" fmla="*/ 5 h 9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000" h="99612">
                  <a:moveTo>
                    <a:pt x="15" y="5"/>
                  </a:moveTo>
                  <a:cubicBezTo>
                    <a:pt x="-1043" y="-524"/>
                    <a:pt x="50815" y="40751"/>
                    <a:pt x="73040" y="53980"/>
                  </a:cubicBezTo>
                  <a:cubicBezTo>
                    <a:pt x="95265" y="67209"/>
                    <a:pt x="139715" y="71972"/>
                    <a:pt x="133365" y="79380"/>
                  </a:cubicBezTo>
                  <a:cubicBezTo>
                    <a:pt x="127015" y="86788"/>
                    <a:pt x="21182" y="95784"/>
                    <a:pt x="34940" y="98430"/>
                  </a:cubicBezTo>
                  <a:cubicBezTo>
                    <a:pt x="48698" y="101076"/>
                    <a:pt x="203744" y="98959"/>
                    <a:pt x="215915" y="95255"/>
                  </a:cubicBezTo>
                  <a:cubicBezTo>
                    <a:pt x="228086" y="91551"/>
                    <a:pt x="134423" y="83613"/>
                    <a:pt x="107965" y="76205"/>
                  </a:cubicBezTo>
                  <a:cubicBezTo>
                    <a:pt x="81507" y="68797"/>
                    <a:pt x="61927" y="53980"/>
                    <a:pt x="57165" y="50805"/>
                  </a:cubicBezTo>
                  <a:cubicBezTo>
                    <a:pt x="52403" y="47630"/>
                    <a:pt x="84682" y="62447"/>
                    <a:pt x="79390" y="57155"/>
                  </a:cubicBezTo>
                  <a:cubicBezTo>
                    <a:pt x="74098" y="51863"/>
                    <a:pt x="1073" y="534"/>
                    <a:pt x="15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807C58F6-6EAC-0371-09DD-CB93F329F644}"/>
                </a:ext>
              </a:extLst>
            </p:cNvPr>
            <p:cNvSpPr/>
            <p:nvPr/>
          </p:nvSpPr>
          <p:spPr>
            <a:xfrm>
              <a:off x="4858759" y="4028346"/>
              <a:ext cx="209056" cy="153335"/>
            </a:xfrm>
            <a:custGeom>
              <a:avLst/>
              <a:gdLst>
                <a:gd name="connsiteX0" fmla="*/ 100591 w 209056"/>
                <a:gd name="connsiteY0" fmla="*/ 729 h 153335"/>
                <a:gd name="connsiteX1" fmla="*/ 208541 w 209056"/>
                <a:gd name="connsiteY1" fmla="*/ 83279 h 153335"/>
                <a:gd name="connsiteX2" fmla="*/ 138691 w 209056"/>
                <a:gd name="connsiteY2" fmla="*/ 149954 h 153335"/>
                <a:gd name="connsiteX3" fmla="*/ 75191 w 209056"/>
                <a:gd name="connsiteY3" fmla="*/ 137254 h 153335"/>
                <a:gd name="connsiteX4" fmla="*/ 49791 w 209056"/>
                <a:gd name="connsiteY4" fmla="*/ 83279 h 153335"/>
                <a:gd name="connsiteX5" fmla="*/ 56141 w 209056"/>
                <a:gd name="connsiteY5" fmla="*/ 89629 h 153335"/>
                <a:gd name="connsiteX6" fmla="*/ 65666 w 209056"/>
                <a:gd name="connsiteY6" fmla="*/ 42004 h 153335"/>
                <a:gd name="connsiteX7" fmla="*/ 27566 w 209056"/>
                <a:gd name="connsiteY7" fmla="*/ 42004 h 153335"/>
                <a:gd name="connsiteX8" fmla="*/ 2166 w 209056"/>
                <a:gd name="connsiteY8" fmla="*/ 42004 h 153335"/>
                <a:gd name="connsiteX9" fmla="*/ 100591 w 209056"/>
                <a:gd name="connsiteY9" fmla="*/ 729 h 15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056" h="153335">
                  <a:moveTo>
                    <a:pt x="100591" y="729"/>
                  </a:moveTo>
                  <a:cubicBezTo>
                    <a:pt x="134987" y="7608"/>
                    <a:pt x="202191" y="58408"/>
                    <a:pt x="208541" y="83279"/>
                  </a:cubicBezTo>
                  <a:cubicBezTo>
                    <a:pt x="214891" y="108150"/>
                    <a:pt x="160916" y="140958"/>
                    <a:pt x="138691" y="149954"/>
                  </a:cubicBezTo>
                  <a:cubicBezTo>
                    <a:pt x="116466" y="158950"/>
                    <a:pt x="90007" y="148366"/>
                    <a:pt x="75191" y="137254"/>
                  </a:cubicBezTo>
                  <a:cubicBezTo>
                    <a:pt x="60375" y="126142"/>
                    <a:pt x="49791" y="83279"/>
                    <a:pt x="49791" y="83279"/>
                  </a:cubicBezTo>
                  <a:cubicBezTo>
                    <a:pt x="46616" y="75341"/>
                    <a:pt x="53495" y="96508"/>
                    <a:pt x="56141" y="89629"/>
                  </a:cubicBezTo>
                  <a:cubicBezTo>
                    <a:pt x="58787" y="82750"/>
                    <a:pt x="70428" y="49942"/>
                    <a:pt x="65666" y="42004"/>
                  </a:cubicBezTo>
                  <a:cubicBezTo>
                    <a:pt x="60903" y="34067"/>
                    <a:pt x="27566" y="42004"/>
                    <a:pt x="27566" y="42004"/>
                  </a:cubicBezTo>
                  <a:cubicBezTo>
                    <a:pt x="16983" y="42004"/>
                    <a:pt x="-7359" y="46237"/>
                    <a:pt x="2166" y="42004"/>
                  </a:cubicBezTo>
                  <a:cubicBezTo>
                    <a:pt x="11691" y="37771"/>
                    <a:pt x="66195" y="-6150"/>
                    <a:pt x="100591" y="729"/>
                  </a:cubicBezTo>
                  <a:close/>
                </a:path>
              </a:pathLst>
            </a:custGeom>
            <a:solidFill>
              <a:schemeClr val="accent1">
                <a:alpha val="9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>
              <a:extLst>
                <a:ext uri="{FF2B5EF4-FFF2-40B4-BE49-F238E27FC236}">
                  <a16:creationId xmlns:a16="http://schemas.microsoft.com/office/drawing/2014/main" id="{1ACFBEFF-F2E9-649B-5B5A-B5B2049CB8E9}"/>
                </a:ext>
              </a:extLst>
            </p:cNvPr>
            <p:cNvSpPr/>
            <p:nvPr/>
          </p:nvSpPr>
          <p:spPr>
            <a:xfrm>
              <a:off x="4961614" y="407506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262F23B4-32FB-E517-5DEB-3993E847FB64}"/>
                </a:ext>
              </a:extLst>
            </p:cNvPr>
            <p:cNvSpPr/>
            <p:nvPr/>
          </p:nvSpPr>
          <p:spPr>
            <a:xfrm>
              <a:off x="5597365" y="3973816"/>
              <a:ext cx="487972" cy="118759"/>
            </a:xfrm>
            <a:custGeom>
              <a:avLst/>
              <a:gdLst>
                <a:gd name="connsiteX0" fmla="*/ 160 w 487972"/>
                <a:gd name="connsiteY0" fmla="*/ 118759 h 118759"/>
                <a:gd name="connsiteX1" fmla="*/ 177960 w 487972"/>
                <a:gd name="connsiteY1" fmla="*/ 33034 h 118759"/>
                <a:gd name="connsiteX2" fmla="*/ 136685 w 487972"/>
                <a:gd name="connsiteY2" fmla="*/ 36209 h 118759"/>
                <a:gd name="connsiteX3" fmla="*/ 285910 w 487972"/>
                <a:gd name="connsiteY3" fmla="*/ 1284 h 118759"/>
                <a:gd name="connsiteX4" fmla="*/ 390685 w 487972"/>
                <a:gd name="connsiteY4" fmla="*/ 42559 h 118759"/>
                <a:gd name="connsiteX5" fmla="*/ 485935 w 487972"/>
                <a:gd name="connsiteY5" fmla="*/ 93359 h 118759"/>
                <a:gd name="connsiteX6" fmla="*/ 441485 w 487972"/>
                <a:gd name="connsiteY6" fmla="*/ 77484 h 118759"/>
                <a:gd name="connsiteX7" fmla="*/ 279560 w 487972"/>
                <a:gd name="connsiteY7" fmla="*/ 1284 h 118759"/>
                <a:gd name="connsiteX8" fmla="*/ 139860 w 487972"/>
                <a:gd name="connsiteY8" fmla="*/ 29859 h 118759"/>
                <a:gd name="connsiteX9" fmla="*/ 146210 w 487972"/>
                <a:gd name="connsiteY9" fmla="*/ 33034 h 118759"/>
                <a:gd name="connsiteX10" fmla="*/ 160 w 487972"/>
                <a:gd name="connsiteY10" fmla="*/ 118759 h 11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7972" h="118759">
                  <a:moveTo>
                    <a:pt x="160" y="118759"/>
                  </a:moveTo>
                  <a:cubicBezTo>
                    <a:pt x="5452" y="118759"/>
                    <a:pt x="155206" y="46792"/>
                    <a:pt x="177960" y="33034"/>
                  </a:cubicBezTo>
                  <a:cubicBezTo>
                    <a:pt x="200714" y="19276"/>
                    <a:pt x="118693" y="41501"/>
                    <a:pt x="136685" y="36209"/>
                  </a:cubicBezTo>
                  <a:cubicBezTo>
                    <a:pt x="154677" y="30917"/>
                    <a:pt x="243577" y="226"/>
                    <a:pt x="285910" y="1284"/>
                  </a:cubicBezTo>
                  <a:cubicBezTo>
                    <a:pt x="328243" y="2342"/>
                    <a:pt x="357347" y="27213"/>
                    <a:pt x="390685" y="42559"/>
                  </a:cubicBezTo>
                  <a:cubicBezTo>
                    <a:pt x="424023" y="57905"/>
                    <a:pt x="477468" y="87538"/>
                    <a:pt x="485935" y="93359"/>
                  </a:cubicBezTo>
                  <a:cubicBezTo>
                    <a:pt x="494402" y="99180"/>
                    <a:pt x="475881" y="92830"/>
                    <a:pt x="441485" y="77484"/>
                  </a:cubicBezTo>
                  <a:cubicBezTo>
                    <a:pt x="407089" y="62138"/>
                    <a:pt x="329831" y="9221"/>
                    <a:pt x="279560" y="1284"/>
                  </a:cubicBezTo>
                  <a:cubicBezTo>
                    <a:pt x="229289" y="-6653"/>
                    <a:pt x="162085" y="24567"/>
                    <a:pt x="139860" y="29859"/>
                  </a:cubicBezTo>
                  <a:cubicBezTo>
                    <a:pt x="117635" y="35151"/>
                    <a:pt x="170552" y="17688"/>
                    <a:pt x="146210" y="33034"/>
                  </a:cubicBezTo>
                  <a:cubicBezTo>
                    <a:pt x="121868" y="48380"/>
                    <a:pt x="-5132" y="118759"/>
                    <a:pt x="160" y="1187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5BAF4F3A-825D-C8D1-609D-2629D85D2C0C}"/>
                </a:ext>
              </a:extLst>
            </p:cNvPr>
            <p:cNvSpPr/>
            <p:nvPr/>
          </p:nvSpPr>
          <p:spPr>
            <a:xfrm>
              <a:off x="5699954" y="3990688"/>
              <a:ext cx="224739" cy="54624"/>
            </a:xfrm>
            <a:custGeom>
              <a:avLst/>
              <a:gdLst>
                <a:gd name="connsiteX0" fmla="*/ 2346 w 224739"/>
                <a:gd name="connsiteY0" fmla="*/ 54262 h 54624"/>
                <a:gd name="connsiteX1" fmla="*/ 167446 w 224739"/>
                <a:gd name="connsiteY1" fmla="*/ 12987 h 54624"/>
                <a:gd name="connsiteX2" fmla="*/ 224596 w 224739"/>
                <a:gd name="connsiteY2" fmla="*/ 16162 h 54624"/>
                <a:gd name="connsiteX3" fmla="*/ 180146 w 224739"/>
                <a:gd name="connsiteY3" fmla="*/ 287 h 54624"/>
                <a:gd name="connsiteX4" fmla="*/ 75371 w 224739"/>
                <a:gd name="connsiteY4" fmla="*/ 32037 h 54624"/>
                <a:gd name="connsiteX5" fmla="*/ 2346 w 224739"/>
                <a:gd name="connsiteY5" fmla="*/ 54262 h 5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739" h="54624">
                  <a:moveTo>
                    <a:pt x="2346" y="54262"/>
                  </a:moveTo>
                  <a:cubicBezTo>
                    <a:pt x="17692" y="51087"/>
                    <a:pt x="130404" y="19337"/>
                    <a:pt x="167446" y="12987"/>
                  </a:cubicBezTo>
                  <a:cubicBezTo>
                    <a:pt x="204488" y="6637"/>
                    <a:pt x="222479" y="18279"/>
                    <a:pt x="224596" y="16162"/>
                  </a:cubicBezTo>
                  <a:cubicBezTo>
                    <a:pt x="226713" y="14045"/>
                    <a:pt x="205017" y="-2359"/>
                    <a:pt x="180146" y="287"/>
                  </a:cubicBezTo>
                  <a:cubicBezTo>
                    <a:pt x="155275" y="2933"/>
                    <a:pt x="99713" y="25158"/>
                    <a:pt x="75371" y="32037"/>
                  </a:cubicBezTo>
                  <a:cubicBezTo>
                    <a:pt x="51029" y="38916"/>
                    <a:pt x="-13000" y="57437"/>
                    <a:pt x="2346" y="542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F5D0BEEA-3854-8E3B-2119-B3FC4ADB79CA}"/>
                </a:ext>
              </a:extLst>
            </p:cNvPr>
            <p:cNvSpPr/>
            <p:nvPr/>
          </p:nvSpPr>
          <p:spPr>
            <a:xfrm>
              <a:off x="5695861" y="4010319"/>
              <a:ext cx="362188" cy="120399"/>
            </a:xfrm>
            <a:custGeom>
              <a:avLst/>
              <a:gdLst>
                <a:gd name="connsiteX0" fmla="*/ 89 w 362188"/>
                <a:gd name="connsiteY0" fmla="*/ 21931 h 120399"/>
                <a:gd name="connsiteX1" fmla="*/ 222339 w 362188"/>
                <a:gd name="connsiteY1" fmla="*/ 15581 h 120399"/>
                <a:gd name="connsiteX2" fmla="*/ 241389 w 362188"/>
                <a:gd name="connsiteY2" fmla="*/ 34631 h 120399"/>
                <a:gd name="connsiteX3" fmla="*/ 225514 w 362188"/>
                <a:gd name="connsiteY3" fmla="*/ 88606 h 120399"/>
                <a:gd name="connsiteX4" fmla="*/ 177889 w 362188"/>
                <a:gd name="connsiteY4" fmla="*/ 120356 h 120399"/>
                <a:gd name="connsiteX5" fmla="*/ 247739 w 362188"/>
                <a:gd name="connsiteY5" fmla="*/ 82256 h 120399"/>
                <a:gd name="connsiteX6" fmla="*/ 362039 w 362188"/>
                <a:gd name="connsiteY6" fmla="*/ 69556 h 120399"/>
                <a:gd name="connsiteX7" fmla="*/ 273139 w 362188"/>
                <a:gd name="connsiteY7" fmla="*/ 91781 h 120399"/>
                <a:gd name="connsiteX8" fmla="*/ 327114 w 362188"/>
                <a:gd name="connsiteY8" fmla="*/ 56856 h 120399"/>
                <a:gd name="connsiteX9" fmla="*/ 231864 w 362188"/>
                <a:gd name="connsiteY9" fmla="*/ 2881 h 120399"/>
                <a:gd name="connsiteX10" fmla="*/ 250914 w 362188"/>
                <a:gd name="connsiteY10" fmla="*/ 9231 h 120399"/>
                <a:gd name="connsiteX11" fmla="*/ 89 w 362188"/>
                <a:gd name="connsiteY11" fmla="*/ 21931 h 12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188" h="120399">
                  <a:moveTo>
                    <a:pt x="89" y="21931"/>
                  </a:moveTo>
                  <a:cubicBezTo>
                    <a:pt x="-4673" y="22989"/>
                    <a:pt x="182122" y="13464"/>
                    <a:pt x="222339" y="15581"/>
                  </a:cubicBezTo>
                  <a:cubicBezTo>
                    <a:pt x="262556" y="17698"/>
                    <a:pt x="240860" y="22460"/>
                    <a:pt x="241389" y="34631"/>
                  </a:cubicBezTo>
                  <a:cubicBezTo>
                    <a:pt x="241918" y="46802"/>
                    <a:pt x="236097" y="74319"/>
                    <a:pt x="225514" y="88606"/>
                  </a:cubicBezTo>
                  <a:cubicBezTo>
                    <a:pt x="214931" y="102894"/>
                    <a:pt x="174185" y="121414"/>
                    <a:pt x="177889" y="120356"/>
                  </a:cubicBezTo>
                  <a:cubicBezTo>
                    <a:pt x="181593" y="119298"/>
                    <a:pt x="217047" y="90723"/>
                    <a:pt x="247739" y="82256"/>
                  </a:cubicBezTo>
                  <a:cubicBezTo>
                    <a:pt x="278431" y="73789"/>
                    <a:pt x="357806" y="67969"/>
                    <a:pt x="362039" y="69556"/>
                  </a:cubicBezTo>
                  <a:cubicBezTo>
                    <a:pt x="366272" y="71143"/>
                    <a:pt x="278960" y="93898"/>
                    <a:pt x="273139" y="91781"/>
                  </a:cubicBezTo>
                  <a:cubicBezTo>
                    <a:pt x="267318" y="89664"/>
                    <a:pt x="333993" y="71673"/>
                    <a:pt x="327114" y="56856"/>
                  </a:cubicBezTo>
                  <a:cubicBezTo>
                    <a:pt x="320235" y="42039"/>
                    <a:pt x="244564" y="10818"/>
                    <a:pt x="231864" y="2881"/>
                  </a:cubicBezTo>
                  <a:cubicBezTo>
                    <a:pt x="219164" y="-5056"/>
                    <a:pt x="287956" y="5527"/>
                    <a:pt x="250914" y="9231"/>
                  </a:cubicBezTo>
                  <a:cubicBezTo>
                    <a:pt x="213872" y="12935"/>
                    <a:pt x="4851" y="20873"/>
                    <a:pt x="89" y="219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1052247D-B4E3-CA20-B9F8-00D340ED694B}"/>
                </a:ext>
              </a:extLst>
            </p:cNvPr>
            <p:cNvSpPr/>
            <p:nvPr/>
          </p:nvSpPr>
          <p:spPr>
            <a:xfrm>
              <a:off x="5590421" y="4013170"/>
              <a:ext cx="207888" cy="124217"/>
            </a:xfrm>
            <a:custGeom>
              <a:avLst/>
              <a:gdLst>
                <a:gd name="connsiteX0" fmla="*/ 207129 w 207888"/>
                <a:gd name="connsiteY0" fmla="*/ 30 h 124217"/>
                <a:gd name="connsiteX1" fmla="*/ 124579 w 207888"/>
                <a:gd name="connsiteY1" fmla="*/ 76230 h 124217"/>
                <a:gd name="connsiteX2" fmla="*/ 99179 w 207888"/>
                <a:gd name="connsiteY2" fmla="*/ 101630 h 124217"/>
                <a:gd name="connsiteX3" fmla="*/ 38854 w 207888"/>
                <a:gd name="connsiteY3" fmla="*/ 117505 h 124217"/>
                <a:gd name="connsiteX4" fmla="*/ 99179 w 207888"/>
                <a:gd name="connsiteY4" fmla="*/ 123855 h 124217"/>
                <a:gd name="connsiteX5" fmla="*/ 16629 w 207888"/>
                <a:gd name="connsiteY5" fmla="*/ 117505 h 124217"/>
                <a:gd name="connsiteX6" fmla="*/ 38854 w 207888"/>
                <a:gd name="connsiteY6" fmla="*/ 69880 h 124217"/>
                <a:gd name="connsiteX7" fmla="*/ 754 w 207888"/>
                <a:gd name="connsiteY7" fmla="*/ 107980 h 124217"/>
                <a:gd name="connsiteX8" fmla="*/ 80129 w 207888"/>
                <a:gd name="connsiteY8" fmla="*/ 123855 h 124217"/>
                <a:gd name="connsiteX9" fmla="*/ 92829 w 207888"/>
                <a:gd name="connsiteY9" fmla="*/ 101630 h 124217"/>
                <a:gd name="connsiteX10" fmla="*/ 42029 w 207888"/>
                <a:gd name="connsiteY10" fmla="*/ 92105 h 124217"/>
                <a:gd name="connsiteX11" fmla="*/ 70604 w 207888"/>
                <a:gd name="connsiteY11" fmla="*/ 85755 h 124217"/>
                <a:gd name="connsiteX12" fmla="*/ 207129 w 207888"/>
                <a:gd name="connsiteY12" fmla="*/ 30 h 12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888" h="124217">
                  <a:moveTo>
                    <a:pt x="207129" y="30"/>
                  </a:moveTo>
                  <a:cubicBezTo>
                    <a:pt x="216125" y="-1557"/>
                    <a:pt x="142571" y="59297"/>
                    <a:pt x="124579" y="76230"/>
                  </a:cubicBezTo>
                  <a:cubicBezTo>
                    <a:pt x="106587" y="93163"/>
                    <a:pt x="113466" y="94751"/>
                    <a:pt x="99179" y="101630"/>
                  </a:cubicBezTo>
                  <a:cubicBezTo>
                    <a:pt x="84891" y="108509"/>
                    <a:pt x="38854" y="113801"/>
                    <a:pt x="38854" y="117505"/>
                  </a:cubicBezTo>
                  <a:cubicBezTo>
                    <a:pt x="38854" y="121209"/>
                    <a:pt x="102883" y="123855"/>
                    <a:pt x="99179" y="123855"/>
                  </a:cubicBezTo>
                  <a:cubicBezTo>
                    <a:pt x="95475" y="123855"/>
                    <a:pt x="26683" y="126501"/>
                    <a:pt x="16629" y="117505"/>
                  </a:cubicBezTo>
                  <a:cubicBezTo>
                    <a:pt x="6575" y="108509"/>
                    <a:pt x="41500" y="71468"/>
                    <a:pt x="38854" y="69880"/>
                  </a:cubicBezTo>
                  <a:cubicBezTo>
                    <a:pt x="36208" y="68293"/>
                    <a:pt x="-6125" y="98984"/>
                    <a:pt x="754" y="107980"/>
                  </a:cubicBezTo>
                  <a:cubicBezTo>
                    <a:pt x="7633" y="116976"/>
                    <a:pt x="64783" y="124913"/>
                    <a:pt x="80129" y="123855"/>
                  </a:cubicBezTo>
                  <a:cubicBezTo>
                    <a:pt x="95475" y="122797"/>
                    <a:pt x="99179" y="106922"/>
                    <a:pt x="92829" y="101630"/>
                  </a:cubicBezTo>
                  <a:cubicBezTo>
                    <a:pt x="86479" y="96338"/>
                    <a:pt x="45733" y="94751"/>
                    <a:pt x="42029" y="92105"/>
                  </a:cubicBezTo>
                  <a:cubicBezTo>
                    <a:pt x="38325" y="89459"/>
                    <a:pt x="42558" y="95809"/>
                    <a:pt x="70604" y="85755"/>
                  </a:cubicBezTo>
                  <a:cubicBezTo>
                    <a:pt x="98650" y="75701"/>
                    <a:pt x="198133" y="1617"/>
                    <a:pt x="207129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075AD4C5-64E7-5977-E648-A9AE5E8F95E3}"/>
                </a:ext>
              </a:extLst>
            </p:cNvPr>
            <p:cNvSpPr/>
            <p:nvPr/>
          </p:nvSpPr>
          <p:spPr>
            <a:xfrm>
              <a:off x="5654675" y="4079841"/>
              <a:ext cx="381061" cy="83741"/>
            </a:xfrm>
            <a:custGeom>
              <a:avLst/>
              <a:gdLst>
                <a:gd name="connsiteX0" fmla="*/ 0 w 381061"/>
                <a:gd name="connsiteY0" fmla="*/ 28609 h 83741"/>
                <a:gd name="connsiteX1" fmla="*/ 165100 w 381061"/>
                <a:gd name="connsiteY1" fmla="*/ 57184 h 83741"/>
                <a:gd name="connsiteX2" fmla="*/ 381000 w 381061"/>
                <a:gd name="connsiteY2" fmla="*/ 34 h 83741"/>
                <a:gd name="connsiteX3" fmla="*/ 187325 w 381061"/>
                <a:gd name="connsiteY3" fmla="*/ 66709 h 83741"/>
                <a:gd name="connsiteX4" fmla="*/ 180975 w 381061"/>
                <a:gd name="connsiteY4" fmla="*/ 63534 h 83741"/>
                <a:gd name="connsiteX5" fmla="*/ 285750 w 381061"/>
                <a:gd name="connsiteY5" fmla="*/ 44484 h 83741"/>
                <a:gd name="connsiteX6" fmla="*/ 180975 w 381061"/>
                <a:gd name="connsiteY6" fmla="*/ 79409 h 83741"/>
                <a:gd name="connsiteX7" fmla="*/ 101600 w 381061"/>
                <a:gd name="connsiteY7" fmla="*/ 69884 h 83741"/>
                <a:gd name="connsiteX8" fmla="*/ 165100 w 381061"/>
                <a:gd name="connsiteY8" fmla="*/ 82584 h 83741"/>
                <a:gd name="connsiteX9" fmla="*/ 0 w 381061"/>
                <a:gd name="connsiteY9" fmla="*/ 28609 h 8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61" h="83741">
                  <a:moveTo>
                    <a:pt x="0" y="28609"/>
                  </a:moveTo>
                  <a:cubicBezTo>
                    <a:pt x="0" y="24376"/>
                    <a:pt x="101600" y="61946"/>
                    <a:pt x="165100" y="57184"/>
                  </a:cubicBezTo>
                  <a:cubicBezTo>
                    <a:pt x="228600" y="52422"/>
                    <a:pt x="377296" y="-1553"/>
                    <a:pt x="381000" y="34"/>
                  </a:cubicBezTo>
                  <a:cubicBezTo>
                    <a:pt x="384704" y="1621"/>
                    <a:pt x="220663" y="56126"/>
                    <a:pt x="187325" y="66709"/>
                  </a:cubicBezTo>
                  <a:cubicBezTo>
                    <a:pt x="153988" y="77292"/>
                    <a:pt x="164571" y="67238"/>
                    <a:pt x="180975" y="63534"/>
                  </a:cubicBezTo>
                  <a:cubicBezTo>
                    <a:pt x="197379" y="59830"/>
                    <a:pt x="285750" y="41838"/>
                    <a:pt x="285750" y="44484"/>
                  </a:cubicBezTo>
                  <a:cubicBezTo>
                    <a:pt x="285750" y="47130"/>
                    <a:pt x="211667" y="75176"/>
                    <a:pt x="180975" y="79409"/>
                  </a:cubicBezTo>
                  <a:cubicBezTo>
                    <a:pt x="150283" y="83642"/>
                    <a:pt x="104246" y="69355"/>
                    <a:pt x="101600" y="69884"/>
                  </a:cubicBezTo>
                  <a:cubicBezTo>
                    <a:pt x="98954" y="70413"/>
                    <a:pt x="176742" y="88405"/>
                    <a:pt x="165100" y="82584"/>
                  </a:cubicBezTo>
                  <a:cubicBezTo>
                    <a:pt x="153458" y="76763"/>
                    <a:pt x="0" y="32842"/>
                    <a:pt x="0" y="286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62A9FC53-728F-DAA4-7CE0-21FCBC089C0B}"/>
                </a:ext>
              </a:extLst>
            </p:cNvPr>
            <p:cNvSpPr/>
            <p:nvPr/>
          </p:nvSpPr>
          <p:spPr>
            <a:xfrm>
              <a:off x="5721308" y="4009397"/>
              <a:ext cx="175739" cy="128806"/>
            </a:xfrm>
            <a:custGeom>
              <a:avLst/>
              <a:gdLst>
                <a:gd name="connsiteX0" fmla="*/ 101642 w 175739"/>
                <a:gd name="connsiteY0" fmla="*/ 628 h 128806"/>
                <a:gd name="connsiteX1" fmla="*/ 174667 w 175739"/>
                <a:gd name="connsiteY1" fmla="*/ 67303 h 128806"/>
                <a:gd name="connsiteX2" fmla="*/ 142917 w 175739"/>
                <a:gd name="connsiteY2" fmla="*/ 111753 h 128806"/>
                <a:gd name="connsiteX3" fmla="*/ 111167 w 175739"/>
                <a:gd name="connsiteY3" fmla="*/ 127628 h 128806"/>
                <a:gd name="connsiteX4" fmla="*/ 6392 w 175739"/>
                <a:gd name="connsiteY4" fmla="*/ 124453 h 128806"/>
                <a:gd name="connsiteX5" fmla="*/ 44492 w 175739"/>
                <a:gd name="connsiteY5" fmla="*/ 124453 h 128806"/>
                <a:gd name="connsiteX6" fmla="*/ 25442 w 175739"/>
                <a:gd name="connsiteY6" fmla="*/ 64128 h 128806"/>
                <a:gd name="connsiteX7" fmla="*/ 42 w 175739"/>
                <a:gd name="connsiteY7" fmla="*/ 54603 h 128806"/>
                <a:gd name="connsiteX8" fmla="*/ 31792 w 175739"/>
                <a:gd name="connsiteY8" fmla="*/ 29203 h 128806"/>
                <a:gd name="connsiteX9" fmla="*/ 19092 w 175739"/>
                <a:gd name="connsiteY9" fmla="*/ 32378 h 128806"/>
                <a:gd name="connsiteX10" fmla="*/ 101642 w 175739"/>
                <a:gd name="connsiteY10" fmla="*/ 628 h 1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5739" h="128806">
                  <a:moveTo>
                    <a:pt x="101642" y="628"/>
                  </a:moveTo>
                  <a:cubicBezTo>
                    <a:pt x="127571" y="6449"/>
                    <a:pt x="167788" y="48782"/>
                    <a:pt x="174667" y="67303"/>
                  </a:cubicBezTo>
                  <a:cubicBezTo>
                    <a:pt x="181546" y="85824"/>
                    <a:pt x="153500" y="101699"/>
                    <a:pt x="142917" y="111753"/>
                  </a:cubicBezTo>
                  <a:cubicBezTo>
                    <a:pt x="132334" y="121807"/>
                    <a:pt x="133921" y="125511"/>
                    <a:pt x="111167" y="127628"/>
                  </a:cubicBezTo>
                  <a:cubicBezTo>
                    <a:pt x="88413" y="129745"/>
                    <a:pt x="17504" y="124982"/>
                    <a:pt x="6392" y="124453"/>
                  </a:cubicBezTo>
                  <a:cubicBezTo>
                    <a:pt x="-4720" y="123924"/>
                    <a:pt x="41317" y="134507"/>
                    <a:pt x="44492" y="124453"/>
                  </a:cubicBezTo>
                  <a:cubicBezTo>
                    <a:pt x="47667" y="114399"/>
                    <a:pt x="32850" y="75770"/>
                    <a:pt x="25442" y="64128"/>
                  </a:cubicBezTo>
                  <a:cubicBezTo>
                    <a:pt x="18034" y="52486"/>
                    <a:pt x="-1016" y="60424"/>
                    <a:pt x="42" y="54603"/>
                  </a:cubicBezTo>
                  <a:cubicBezTo>
                    <a:pt x="1100" y="48782"/>
                    <a:pt x="31792" y="29203"/>
                    <a:pt x="31792" y="29203"/>
                  </a:cubicBezTo>
                  <a:cubicBezTo>
                    <a:pt x="34967" y="25499"/>
                    <a:pt x="11155" y="33436"/>
                    <a:pt x="19092" y="32378"/>
                  </a:cubicBezTo>
                  <a:cubicBezTo>
                    <a:pt x="27029" y="31320"/>
                    <a:pt x="75713" y="-5193"/>
                    <a:pt x="101642" y="6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>
              <a:extLst>
                <a:ext uri="{FF2B5EF4-FFF2-40B4-BE49-F238E27FC236}">
                  <a16:creationId xmlns:a16="http://schemas.microsoft.com/office/drawing/2014/main" id="{EDAFC402-EC4F-FF02-58F2-0E9B08111A23}"/>
                </a:ext>
              </a:extLst>
            </p:cNvPr>
            <p:cNvSpPr/>
            <p:nvPr/>
          </p:nvSpPr>
          <p:spPr>
            <a:xfrm>
              <a:off x="5789686" y="405019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C02CF87B-6FDA-25A9-6589-1B4C52DAFA59}"/>
                </a:ext>
              </a:extLst>
            </p:cNvPr>
            <p:cNvSpPr/>
            <p:nvPr/>
          </p:nvSpPr>
          <p:spPr>
            <a:xfrm>
              <a:off x="4702113" y="4165560"/>
              <a:ext cx="289181" cy="143201"/>
            </a:xfrm>
            <a:custGeom>
              <a:avLst/>
              <a:gdLst>
                <a:gd name="connsiteX0" fmla="*/ 127062 w 289181"/>
                <a:gd name="connsiteY0" fmla="*/ 40 h 143201"/>
                <a:gd name="connsiteX1" fmla="*/ 62 w 289181"/>
                <a:gd name="connsiteY1" fmla="*/ 57190 h 143201"/>
                <a:gd name="connsiteX2" fmla="*/ 111187 w 289181"/>
                <a:gd name="connsiteY2" fmla="*/ 76240 h 143201"/>
                <a:gd name="connsiteX3" fmla="*/ 190562 w 289181"/>
                <a:gd name="connsiteY3" fmla="*/ 92115 h 143201"/>
                <a:gd name="connsiteX4" fmla="*/ 174687 w 289181"/>
                <a:gd name="connsiteY4" fmla="*/ 82590 h 143201"/>
                <a:gd name="connsiteX5" fmla="*/ 247712 w 289181"/>
                <a:gd name="connsiteY5" fmla="*/ 98465 h 143201"/>
                <a:gd name="connsiteX6" fmla="*/ 288987 w 289181"/>
                <a:gd name="connsiteY6" fmla="*/ 47665 h 143201"/>
                <a:gd name="connsiteX7" fmla="*/ 231837 w 289181"/>
                <a:gd name="connsiteY7" fmla="*/ 69890 h 143201"/>
                <a:gd name="connsiteX8" fmla="*/ 85787 w 289181"/>
                <a:gd name="connsiteY8" fmla="*/ 79415 h 143201"/>
                <a:gd name="connsiteX9" fmla="*/ 108012 w 289181"/>
                <a:gd name="connsiteY9" fmla="*/ 142915 h 143201"/>
                <a:gd name="connsiteX10" fmla="*/ 82612 w 289181"/>
                <a:gd name="connsiteY10" fmla="*/ 50840 h 143201"/>
                <a:gd name="connsiteX11" fmla="*/ 9587 w 289181"/>
                <a:gd name="connsiteY11" fmla="*/ 47665 h 143201"/>
                <a:gd name="connsiteX12" fmla="*/ 127062 w 289181"/>
                <a:gd name="connsiteY12" fmla="*/ 40 h 14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181" h="143201">
                  <a:moveTo>
                    <a:pt x="127062" y="40"/>
                  </a:moveTo>
                  <a:cubicBezTo>
                    <a:pt x="125475" y="1627"/>
                    <a:pt x="2708" y="44490"/>
                    <a:pt x="62" y="57190"/>
                  </a:cubicBezTo>
                  <a:cubicBezTo>
                    <a:pt x="-2584" y="69890"/>
                    <a:pt x="79437" y="70419"/>
                    <a:pt x="111187" y="76240"/>
                  </a:cubicBezTo>
                  <a:cubicBezTo>
                    <a:pt x="142937" y="82061"/>
                    <a:pt x="179979" y="91057"/>
                    <a:pt x="190562" y="92115"/>
                  </a:cubicBezTo>
                  <a:cubicBezTo>
                    <a:pt x="201145" y="93173"/>
                    <a:pt x="165162" y="81532"/>
                    <a:pt x="174687" y="82590"/>
                  </a:cubicBezTo>
                  <a:cubicBezTo>
                    <a:pt x="184212" y="83648"/>
                    <a:pt x="228662" y="104286"/>
                    <a:pt x="247712" y="98465"/>
                  </a:cubicBezTo>
                  <a:cubicBezTo>
                    <a:pt x="266762" y="92644"/>
                    <a:pt x="291633" y="52427"/>
                    <a:pt x="288987" y="47665"/>
                  </a:cubicBezTo>
                  <a:cubicBezTo>
                    <a:pt x="286341" y="42903"/>
                    <a:pt x="265704" y="64598"/>
                    <a:pt x="231837" y="69890"/>
                  </a:cubicBezTo>
                  <a:cubicBezTo>
                    <a:pt x="197970" y="75182"/>
                    <a:pt x="106424" y="67244"/>
                    <a:pt x="85787" y="79415"/>
                  </a:cubicBezTo>
                  <a:cubicBezTo>
                    <a:pt x="65150" y="91586"/>
                    <a:pt x="108541" y="147678"/>
                    <a:pt x="108012" y="142915"/>
                  </a:cubicBezTo>
                  <a:cubicBezTo>
                    <a:pt x="107483" y="138153"/>
                    <a:pt x="99016" y="66715"/>
                    <a:pt x="82612" y="50840"/>
                  </a:cubicBezTo>
                  <a:cubicBezTo>
                    <a:pt x="66208" y="34965"/>
                    <a:pt x="2179" y="50840"/>
                    <a:pt x="9587" y="47665"/>
                  </a:cubicBezTo>
                  <a:cubicBezTo>
                    <a:pt x="16995" y="44490"/>
                    <a:pt x="128649" y="-1547"/>
                    <a:pt x="127062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CD5BB936-7897-0F6F-D1D5-0F8B4F8C9137}"/>
                </a:ext>
              </a:extLst>
            </p:cNvPr>
            <p:cNvSpPr/>
            <p:nvPr/>
          </p:nvSpPr>
          <p:spPr>
            <a:xfrm>
              <a:off x="5582903" y="4089400"/>
              <a:ext cx="500397" cy="142901"/>
            </a:xfrm>
            <a:custGeom>
              <a:avLst/>
              <a:gdLst>
                <a:gd name="connsiteX0" fmla="*/ 500397 w 500397"/>
                <a:gd name="connsiteY0" fmla="*/ 0 h 142901"/>
                <a:gd name="connsiteX1" fmla="*/ 411497 w 500397"/>
                <a:gd name="connsiteY1" fmla="*/ 66675 h 142901"/>
                <a:gd name="connsiteX2" fmla="*/ 325772 w 500397"/>
                <a:gd name="connsiteY2" fmla="*/ 92075 h 142901"/>
                <a:gd name="connsiteX3" fmla="*/ 84472 w 500397"/>
                <a:gd name="connsiteY3" fmla="*/ 104775 h 142901"/>
                <a:gd name="connsiteX4" fmla="*/ 30497 w 500397"/>
                <a:gd name="connsiteY4" fmla="*/ 142875 h 142901"/>
                <a:gd name="connsiteX5" fmla="*/ 46372 w 500397"/>
                <a:gd name="connsiteY5" fmla="*/ 98425 h 142901"/>
                <a:gd name="connsiteX6" fmla="*/ 17797 w 500397"/>
                <a:gd name="connsiteY6" fmla="*/ 130175 h 142901"/>
                <a:gd name="connsiteX7" fmla="*/ 1922 w 500397"/>
                <a:gd name="connsiteY7" fmla="*/ 76200 h 142901"/>
                <a:gd name="connsiteX8" fmla="*/ 62247 w 500397"/>
                <a:gd name="connsiteY8" fmla="*/ 111125 h 142901"/>
                <a:gd name="connsiteX9" fmla="*/ 65422 w 500397"/>
                <a:gd name="connsiteY9" fmla="*/ 85725 h 142901"/>
                <a:gd name="connsiteX10" fmla="*/ 294022 w 500397"/>
                <a:gd name="connsiteY10" fmla="*/ 95250 h 142901"/>
                <a:gd name="connsiteX11" fmla="*/ 363872 w 500397"/>
                <a:gd name="connsiteY11" fmla="*/ 88900 h 142901"/>
                <a:gd name="connsiteX12" fmla="*/ 357522 w 500397"/>
                <a:gd name="connsiteY12" fmla="*/ 66675 h 142901"/>
                <a:gd name="connsiteX13" fmla="*/ 398797 w 500397"/>
                <a:gd name="connsiteY13" fmla="*/ 50800 h 142901"/>
                <a:gd name="connsiteX14" fmla="*/ 500397 w 500397"/>
                <a:gd name="connsiteY14" fmla="*/ 0 h 14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397" h="142901">
                  <a:moveTo>
                    <a:pt x="500397" y="0"/>
                  </a:moveTo>
                  <a:cubicBezTo>
                    <a:pt x="470499" y="25664"/>
                    <a:pt x="440601" y="51329"/>
                    <a:pt x="411497" y="66675"/>
                  </a:cubicBezTo>
                  <a:cubicBezTo>
                    <a:pt x="382393" y="82021"/>
                    <a:pt x="380276" y="85725"/>
                    <a:pt x="325772" y="92075"/>
                  </a:cubicBezTo>
                  <a:cubicBezTo>
                    <a:pt x="271268" y="98425"/>
                    <a:pt x="133685" y="96308"/>
                    <a:pt x="84472" y="104775"/>
                  </a:cubicBezTo>
                  <a:cubicBezTo>
                    <a:pt x="35259" y="113242"/>
                    <a:pt x="36847" y="143933"/>
                    <a:pt x="30497" y="142875"/>
                  </a:cubicBezTo>
                  <a:cubicBezTo>
                    <a:pt x="24147" y="141817"/>
                    <a:pt x="48489" y="100542"/>
                    <a:pt x="46372" y="98425"/>
                  </a:cubicBezTo>
                  <a:cubicBezTo>
                    <a:pt x="44255" y="96308"/>
                    <a:pt x="25205" y="133879"/>
                    <a:pt x="17797" y="130175"/>
                  </a:cubicBezTo>
                  <a:cubicBezTo>
                    <a:pt x="10389" y="126471"/>
                    <a:pt x="-5486" y="79375"/>
                    <a:pt x="1922" y="76200"/>
                  </a:cubicBezTo>
                  <a:cubicBezTo>
                    <a:pt x="9330" y="73025"/>
                    <a:pt x="51664" y="109538"/>
                    <a:pt x="62247" y="111125"/>
                  </a:cubicBezTo>
                  <a:cubicBezTo>
                    <a:pt x="72830" y="112713"/>
                    <a:pt x="26793" y="88371"/>
                    <a:pt x="65422" y="85725"/>
                  </a:cubicBezTo>
                  <a:cubicBezTo>
                    <a:pt x="104051" y="83079"/>
                    <a:pt x="244280" y="94721"/>
                    <a:pt x="294022" y="95250"/>
                  </a:cubicBezTo>
                  <a:cubicBezTo>
                    <a:pt x="343764" y="95779"/>
                    <a:pt x="353289" y="93663"/>
                    <a:pt x="363872" y="88900"/>
                  </a:cubicBezTo>
                  <a:cubicBezTo>
                    <a:pt x="374455" y="84138"/>
                    <a:pt x="351701" y="73025"/>
                    <a:pt x="357522" y="66675"/>
                  </a:cubicBezTo>
                  <a:cubicBezTo>
                    <a:pt x="363343" y="60325"/>
                    <a:pt x="398797" y="50800"/>
                    <a:pt x="398797" y="50800"/>
                  </a:cubicBezTo>
                  <a:lnTo>
                    <a:pt x="50039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A5B901EC-44E6-D1C8-1EA4-4E8708CD1FDC}"/>
                </a:ext>
              </a:extLst>
            </p:cNvPr>
            <p:cNvSpPr/>
            <p:nvPr/>
          </p:nvSpPr>
          <p:spPr>
            <a:xfrm>
              <a:off x="4813009" y="3650099"/>
              <a:ext cx="379210" cy="112310"/>
            </a:xfrm>
            <a:custGeom>
              <a:avLst/>
              <a:gdLst>
                <a:gd name="connsiteX0" fmla="*/ 3466 w 379210"/>
                <a:gd name="connsiteY0" fmla="*/ 13851 h 112310"/>
                <a:gd name="connsiteX1" fmla="*/ 292391 w 379210"/>
                <a:gd name="connsiteY1" fmla="*/ 26551 h 112310"/>
                <a:gd name="connsiteX2" fmla="*/ 200316 w 379210"/>
                <a:gd name="connsiteY2" fmla="*/ 1151 h 112310"/>
                <a:gd name="connsiteX3" fmla="*/ 349541 w 379210"/>
                <a:gd name="connsiteY3" fmla="*/ 71001 h 112310"/>
                <a:gd name="connsiteX4" fmla="*/ 378116 w 379210"/>
                <a:gd name="connsiteY4" fmla="*/ 112276 h 112310"/>
                <a:gd name="connsiteX5" fmla="*/ 330491 w 379210"/>
                <a:gd name="connsiteY5" fmla="*/ 64651 h 112310"/>
                <a:gd name="connsiteX6" fmla="*/ 174916 w 379210"/>
                <a:gd name="connsiteY6" fmla="*/ 17026 h 112310"/>
                <a:gd name="connsiteX7" fmla="*/ 203491 w 379210"/>
                <a:gd name="connsiteY7" fmla="*/ 67826 h 112310"/>
                <a:gd name="connsiteX8" fmla="*/ 136816 w 379210"/>
                <a:gd name="connsiteY8" fmla="*/ 42426 h 112310"/>
                <a:gd name="connsiteX9" fmla="*/ 3466 w 379210"/>
                <a:gd name="connsiteY9" fmla="*/ 13851 h 11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9210" h="112310">
                  <a:moveTo>
                    <a:pt x="3466" y="13851"/>
                  </a:moveTo>
                  <a:cubicBezTo>
                    <a:pt x="29395" y="11205"/>
                    <a:pt x="259583" y="28668"/>
                    <a:pt x="292391" y="26551"/>
                  </a:cubicBezTo>
                  <a:cubicBezTo>
                    <a:pt x="325199" y="24434"/>
                    <a:pt x="190791" y="-6257"/>
                    <a:pt x="200316" y="1151"/>
                  </a:cubicBezTo>
                  <a:cubicBezTo>
                    <a:pt x="209841" y="8559"/>
                    <a:pt x="319908" y="52480"/>
                    <a:pt x="349541" y="71001"/>
                  </a:cubicBezTo>
                  <a:cubicBezTo>
                    <a:pt x="379174" y="89522"/>
                    <a:pt x="381291" y="113334"/>
                    <a:pt x="378116" y="112276"/>
                  </a:cubicBezTo>
                  <a:cubicBezTo>
                    <a:pt x="374941" y="111218"/>
                    <a:pt x="364358" y="80526"/>
                    <a:pt x="330491" y="64651"/>
                  </a:cubicBezTo>
                  <a:cubicBezTo>
                    <a:pt x="296624" y="48776"/>
                    <a:pt x="196083" y="16497"/>
                    <a:pt x="174916" y="17026"/>
                  </a:cubicBezTo>
                  <a:cubicBezTo>
                    <a:pt x="153749" y="17555"/>
                    <a:pt x="209841" y="63593"/>
                    <a:pt x="203491" y="67826"/>
                  </a:cubicBezTo>
                  <a:cubicBezTo>
                    <a:pt x="197141" y="72059"/>
                    <a:pt x="169095" y="51422"/>
                    <a:pt x="136816" y="42426"/>
                  </a:cubicBezTo>
                  <a:cubicBezTo>
                    <a:pt x="104537" y="33430"/>
                    <a:pt x="-22463" y="16497"/>
                    <a:pt x="3466" y="138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A70E584B-9B00-EB29-B06C-BA5297B67FCF}"/>
                </a:ext>
              </a:extLst>
            </p:cNvPr>
            <p:cNvSpPr/>
            <p:nvPr/>
          </p:nvSpPr>
          <p:spPr>
            <a:xfrm>
              <a:off x="4650895" y="3702050"/>
              <a:ext cx="244955" cy="190838"/>
            </a:xfrm>
            <a:custGeom>
              <a:avLst/>
              <a:gdLst>
                <a:gd name="connsiteX0" fmla="*/ 244955 w 244955"/>
                <a:gd name="connsiteY0" fmla="*/ 0 h 190838"/>
                <a:gd name="connsiteX1" fmla="*/ 127480 w 244955"/>
                <a:gd name="connsiteY1" fmla="*/ 12700 h 190838"/>
                <a:gd name="connsiteX2" fmla="*/ 98905 w 244955"/>
                <a:gd name="connsiteY2" fmla="*/ 15875 h 190838"/>
                <a:gd name="connsiteX3" fmla="*/ 114780 w 244955"/>
                <a:gd name="connsiteY3" fmla="*/ 44450 h 190838"/>
                <a:gd name="connsiteX4" fmla="*/ 25880 w 244955"/>
                <a:gd name="connsiteY4" fmla="*/ 98425 h 190838"/>
                <a:gd name="connsiteX5" fmla="*/ 105255 w 244955"/>
                <a:gd name="connsiteY5" fmla="*/ 79375 h 190838"/>
                <a:gd name="connsiteX6" fmla="*/ 44930 w 244955"/>
                <a:gd name="connsiteY6" fmla="*/ 139700 h 190838"/>
                <a:gd name="connsiteX7" fmla="*/ 480 w 244955"/>
                <a:gd name="connsiteY7" fmla="*/ 190500 h 190838"/>
                <a:gd name="connsiteX8" fmla="*/ 73505 w 244955"/>
                <a:gd name="connsiteY8" fmla="*/ 114300 h 190838"/>
                <a:gd name="connsiteX9" fmla="*/ 98905 w 244955"/>
                <a:gd name="connsiteY9" fmla="*/ 19050 h 190838"/>
                <a:gd name="connsiteX10" fmla="*/ 244955 w 244955"/>
                <a:gd name="connsiteY10" fmla="*/ 0 h 19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955" h="190838">
                  <a:moveTo>
                    <a:pt x="244955" y="0"/>
                  </a:moveTo>
                  <a:lnTo>
                    <a:pt x="127480" y="12700"/>
                  </a:lnTo>
                  <a:lnTo>
                    <a:pt x="98905" y="15875"/>
                  </a:lnTo>
                  <a:cubicBezTo>
                    <a:pt x="96788" y="21167"/>
                    <a:pt x="126951" y="30692"/>
                    <a:pt x="114780" y="44450"/>
                  </a:cubicBezTo>
                  <a:cubicBezTo>
                    <a:pt x="102609" y="58208"/>
                    <a:pt x="27467" y="92604"/>
                    <a:pt x="25880" y="98425"/>
                  </a:cubicBezTo>
                  <a:cubicBezTo>
                    <a:pt x="24292" y="104246"/>
                    <a:pt x="102080" y="72496"/>
                    <a:pt x="105255" y="79375"/>
                  </a:cubicBezTo>
                  <a:cubicBezTo>
                    <a:pt x="108430" y="86254"/>
                    <a:pt x="62392" y="121179"/>
                    <a:pt x="44930" y="139700"/>
                  </a:cubicBezTo>
                  <a:cubicBezTo>
                    <a:pt x="27467" y="158221"/>
                    <a:pt x="-4282" y="194733"/>
                    <a:pt x="480" y="190500"/>
                  </a:cubicBezTo>
                  <a:cubicBezTo>
                    <a:pt x="5242" y="186267"/>
                    <a:pt x="57101" y="142875"/>
                    <a:pt x="73505" y="114300"/>
                  </a:cubicBezTo>
                  <a:cubicBezTo>
                    <a:pt x="89909" y="85725"/>
                    <a:pt x="74034" y="34925"/>
                    <a:pt x="98905" y="19050"/>
                  </a:cubicBezTo>
                  <a:cubicBezTo>
                    <a:pt x="123776" y="3175"/>
                    <a:pt x="173253" y="11112"/>
                    <a:pt x="24495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ED46533E-7017-CCBC-FDEB-49AD44DB612F}"/>
                </a:ext>
              </a:extLst>
            </p:cNvPr>
            <p:cNvSpPr/>
            <p:nvPr/>
          </p:nvSpPr>
          <p:spPr>
            <a:xfrm>
              <a:off x="4808012" y="3696093"/>
              <a:ext cx="272072" cy="120584"/>
            </a:xfrm>
            <a:custGeom>
              <a:avLst/>
              <a:gdLst>
                <a:gd name="connsiteX0" fmla="*/ 2113 w 272072"/>
                <a:gd name="connsiteY0" fmla="*/ 120257 h 120584"/>
                <a:gd name="connsiteX1" fmla="*/ 138638 w 272072"/>
                <a:gd name="connsiteY1" fmla="*/ 91682 h 120584"/>
                <a:gd name="connsiteX2" fmla="*/ 151338 w 272072"/>
                <a:gd name="connsiteY2" fmla="*/ 15482 h 120584"/>
                <a:gd name="connsiteX3" fmla="*/ 230713 w 272072"/>
                <a:gd name="connsiteY3" fmla="*/ 18657 h 120584"/>
                <a:gd name="connsiteX4" fmla="*/ 256113 w 272072"/>
                <a:gd name="connsiteY4" fmla="*/ 72632 h 120584"/>
                <a:gd name="connsiteX5" fmla="*/ 249763 w 272072"/>
                <a:gd name="connsiteY5" fmla="*/ 40882 h 120584"/>
                <a:gd name="connsiteX6" fmla="*/ 271988 w 272072"/>
                <a:gd name="connsiteY6" fmla="*/ 72632 h 120584"/>
                <a:gd name="connsiteX7" fmla="*/ 240238 w 272072"/>
                <a:gd name="connsiteY7" fmla="*/ 15482 h 120584"/>
                <a:gd name="connsiteX8" fmla="*/ 195788 w 272072"/>
                <a:gd name="connsiteY8" fmla="*/ 2782 h 120584"/>
                <a:gd name="connsiteX9" fmla="*/ 151338 w 272072"/>
                <a:gd name="connsiteY9" fmla="*/ 59932 h 120584"/>
                <a:gd name="connsiteX10" fmla="*/ 116413 w 272072"/>
                <a:gd name="connsiteY10" fmla="*/ 75807 h 120584"/>
                <a:gd name="connsiteX11" fmla="*/ 132288 w 272072"/>
                <a:gd name="connsiteY11" fmla="*/ 56757 h 120584"/>
                <a:gd name="connsiteX12" fmla="*/ 62438 w 272072"/>
                <a:gd name="connsiteY12" fmla="*/ 75807 h 120584"/>
                <a:gd name="connsiteX13" fmla="*/ 2113 w 272072"/>
                <a:gd name="connsiteY13" fmla="*/ 120257 h 12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072" h="120584">
                  <a:moveTo>
                    <a:pt x="2113" y="120257"/>
                  </a:moveTo>
                  <a:cubicBezTo>
                    <a:pt x="14813" y="122903"/>
                    <a:pt x="113767" y="109144"/>
                    <a:pt x="138638" y="91682"/>
                  </a:cubicBezTo>
                  <a:cubicBezTo>
                    <a:pt x="163509" y="74220"/>
                    <a:pt x="135992" y="27653"/>
                    <a:pt x="151338" y="15482"/>
                  </a:cubicBezTo>
                  <a:cubicBezTo>
                    <a:pt x="166684" y="3311"/>
                    <a:pt x="213251" y="9132"/>
                    <a:pt x="230713" y="18657"/>
                  </a:cubicBezTo>
                  <a:cubicBezTo>
                    <a:pt x="248176" y="28182"/>
                    <a:pt x="252938" y="68928"/>
                    <a:pt x="256113" y="72632"/>
                  </a:cubicBezTo>
                  <a:cubicBezTo>
                    <a:pt x="259288" y="76336"/>
                    <a:pt x="247117" y="40882"/>
                    <a:pt x="249763" y="40882"/>
                  </a:cubicBezTo>
                  <a:cubicBezTo>
                    <a:pt x="252409" y="40882"/>
                    <a:pt x="273575" y="76865"/>
                    <a:pt x="271988" y="72632"/>
                  </a:cubicBezTo>
                  <a:cubicBezTo>
                    <a:pt x="270401" y="68399"/>
                    <a:pt x="252938" y="27124"/>
                    <a:pt x="240238" y="15482"/>
                  </a:cubicBezTo>
                  <a:cubicBezTo>
                    <a:pt x="227538" y="3840"/>
                    <a:pt x="210605" y="-4626"/>
                    <a:pt x="195788" y="2782"/>
                  </a:cubicBezTo>
                  <a:cubicBezTo>
                    <a:pt x="180971" y="10190"/>
                    <a:pt x="164567" y="47761"/>
                    <a:pt x="151338" y="59932"/>
                  </a:cubicBezTo>
                  <a:cubicBezTo>
                    <a:pt x="138109" y="72103"/>
                    <a:pt x="119588" y="76336"/>
                    <a:pt x="116413" y="75807"/>
                  </a:cubicBezTo>
                  <a:cubicBezTo>
                    <a:pt x="113238" y="75278"/>
                    <a:pt x="141284" y="56757"/>
                    <a:pt x="132288" y="56757"/>
                  </a:cubicBezTo>
                  <a:cubicBezTo>
                    <a:pt x="123292" y="56757"/>
                    <a:pt x="87838" y="71045"/>
                    <a:pt x="62438" y="75807"/>
                  </a:cubicBezTo>
                  <a:cubicBezTo>
                    <a:pt x="37038" y="80569"/>
                    <a:pt x="-10587" y="117611"/>
                    <a:pt x="2113" y="1202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49A5147A-FD07-54F8-F340-714037AD8984}"/>
                </a:ext>
              </a:extLst>
            </p:cNvPr>
            <p:cNvSpPr/>
            <p:nvPr/>
          </p:nvSpPr>
          <p:spPr>
            <a:xfrm>
              <a:off x="4661570" y="3725759"/>
              <a:ext cx="273700" cy="172810"/>
            </a:xfrm>
            <a:custGeom>
              <a:avLst/>
              <a:gdLst>
                <a:gd name="connsiteX0" fmla="*/ 2505 w 273700"/>
                <a:gd name="connsiteY0" fmla="*/ 169966 h 172810"/>
                <a:gd name="connsiteX1" fmla="*/ 269205 w 273700"/>
                <a:gd name="connsiteY1" fmla="*/ 4866 h 172810"/>
                <a:gd name="connsiteX2" fmla="*/ 167605 w 273700"/>
                <a:gd name="connsiteY2" fmla="*/ 49316 h 172810"/>
                <a:gd name="connsiteX3" fmla="*/ 135855 w 273700"/>
                <a:gd name="connsiteY3" fmla="*/ 106466 h 172810"/>
                <a:gd name="connsiteX4" fmla="*/ 2505 w 273700"/>
                <a:gd name="connsiteY4" fmla="*/ 169966 h 1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700" h="172810">
                  <a:moveTo>
                    <a:pt x="2505" y="169966"/>
                  </a:moveTo>
                  <a:cubicBezTo>
                    <a:pt x="24730" y="153033"/>
                    <a:pt x="241688" y="24974"/>
                    <a:pt x="269205" y="4866"/>
                  </a:cubicBezTo>
                  <a:cubicBezTo>
                    <a:pt x="296722" y="-15242"/>
                    <a:pt x="189830" y="32383"/>
                    <a:pt x="167605" y="49316"/>
                  </a:cubicBezTo>
                  <a:cubicBezTo>
                    <a:pt x="145380" y="66249"/>
                    <a:pt x="159138" y="89533"/>
                    <a:pt x="135855" y="106466"/>
                  </a:cubicBezTo>
                  <a:cubicBezTo>
                    <a:pt x="112572" y="123399"/>
                    <a:pt x="-19720" y="186899"/>
                    <a:pt x="2505" y="169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14139D01-19C6-3140-65B4-05F213E965F9}"/>
                </a:ext>
              </a:extLst>
            </p:cNvPr>
            <p:cNvSpPr/>
            <p:nvPr/>
          </p:nvSpPr>
          <p:spPr>
            <a:xfrm>
              <a:off x="5495691" y="3646555"/>
              <a:ext cx="425689" cy="119228"/>
            </a:xfrm>
            <a:custGeom>
              <a:avLst/>
              <a:gdLst>
                <a:gd name="connsiteX0" fmla="*/ 234 w 425689"/>
                <a:gd name="connsiteY0" fmla="*/ 118995 h 119228"/>
                <a:gd name="connsiteX1" fmla="*/ 79609 w 425689"/>
                <a:gd name="connsiteY1" fmla="*/ 49145 h 119228"/>
                <a:gd name="connsiteX2" fmla="*/ 89134 w 425689"/>
                <a:gd name="connsiteY2" fmla="*/ 1520 h 119228"/>
                <a:gd name="connsiteX3" fmla="*/ 130409 w 425689"/>
                <a:gd name="connsiteY3" fmla="*/ 106295 h 119228"/>
                <a:gd name="connsiteX4" fmla="*/ 165334 w 425689"/>
                <a:gd name="connsiteY4" fmla="*/ 17395 h 119228"/>
                <a:gd name="connsiteX5" fmla="*/ 219309 w 425689"/>
                <a:gd name="connsiteY5" fmla="*/ 7870 h 119228"/>
                <a:gd name="connsiteX6" fmla="*/ 238359 w 425689"/>
                <a:gd name="connsiteY6" fmla="*/ 4695 h 119228"/>
                <a:gd name="connsiteX7" fmla="*/ 343134 w 425689"/>
                <a:gd name="connsiteY7" fmla="*/ 26920 h 119228"/>
                <a:gd name="connsiteX8" fmla="*/ 425684 w 425689"/>
                <a:gd name="connsiteY8" fmla="*/ 1520 h 119228"/>
                <a:gd name="connsiteX9" fmla="*/ 346309 w 425689"/>
                <a:gd name="connsiteY9" fmla="*/ 30095 h 119228"/>
                <a:gd name="connsiteX10" fmla="*/ 171684 w 425689"/>
                <a:gd name="connsiteY10" fmla="*/ 49145 h 119228"/>
                <a:gd name="connsiteX11" fmla="*/ 133584 w 425689"/>
                <a:gd name="connsiteY11" fmla="*/ 93595 h 119228"/>
                <a:gd name="connsiteX12" fmla="*/ 108184 w 425689"/>
                <a:gd name="connsiteY12" fmla="*/ 23745 h 119228"/>
                <a:gd name="connsiteX13" fmla="*/ 234 w 425689"/>
                <a:gd name="connsiteY13" fmla="*/ 118995 h 11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5689" h="119228">
                  <a:moveTo>
                    <a:pt x="234" y="118995"/>
                  </a:moveTo>
                  <a:cubicBezTo>
                    <a:pt x="-4528" y="123228"/>
                    <a:pt x="64792" y="68724"/>
                    <a:pt x="79609" y="49145"/>
                  </a:cubicBezTo>
                  <a:cubicBezTo>
                    <a:pt x="94426" y="29566"/>
                    <a:pt x="80667" y="-8005"/>
                    <a:pt x="89134" y="1520"/>
                  </a:cubicBezTo>
                  <a:cubicBezTo>
                    <a:pt x="97601" y="11045"/>
                    <a:pt x="117709" y="103649"/>
                    <a:pt x="130409" y="106295"/>
                  </a:cubicBezTo>
                  <a:cubicBezTo>
                    <a:pt x="143109" y="108941"/>
                    <a:pt x="150517" y="33799"/>
                    <a:pt x="165334" y="17395"/>
                  </a:cubicBezTo>
                  <a:cubicBezTo>
                    <a:pt x="180151" y="991"/>
                    <a:pt x="219309" y="7870"/>
                    <a:pt x="219309" y="7870"/>
                  </a:cubicBezTo>
                  <a:cubicBezTo>
                    <a:pt x="231480" y="5753"/>
                    <a:pt x="217722" y="1520"/>
                    <a:pt x="238359" y="4695"/>
                  </a:cubicBezTo>
                  <a:cubicBezTo>
                    <a:pt x="258997" y="7870"/>
                    <a:pt x="311913" y="27449"/>
                    <a:pt x="343134" y="26920"/>
                  </a:cubicBezTo>
                  <a:cubicBezTo>
                    <a:pt x="374355" y="26391"/>
                    <a:pt x="425155" y="991"/>
                    <a:pt x="425684" y="1520"/>
                  </a:cubicBezTo>
                  <a:cubicBezTo>
                    <a:pt x="426213" y="2049"/>
                    <a:pt x="388642" y="22158"/>
                    <a:pt x="346309" y="30095"/>
                  </a:cubicBezTo>
                  <a:cubicBezTo>
                    <a:pt x="303976" y="38032"/>
                    <a:pt x="207138" y="38562"/>
                    <a:pt x="171684" y="49145"/>
                  </a:cubicBezTo>
                  <a:cubicBezTo>
                    <a:pt x="136230" y="59728"/>
                    <a:pt x="144167" y="97828"/>
                    <a:pt x="133584" y="93595"/>
                  </a:cubicBezTo>
                  <a:cubicBezTo>
                    <a:pt x="123001" y="89362"/>
                    <a:pt x="125117" y="24803"/>
                    <a:pt x="108184" y="23745"/>
                  </a:cubicBezTo>
                  <a:cubicBezTo>
                    <a:pt x="91251" y="22687"/>
                    <a:pt x="4996" y="114762"/>
                    <a:pt x="234" y="1189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F261EC93-7445-7A19-3212-EA73991334FF}"/>
                </a:ext>
              </a:extLst>
            </p:cNvPr>
            <p:cNvSpPr/>
            <p:nvPr/>
          </p:nvSpPr>
          <p:spPr>
            <a:xfrm>
              <a:off x="5705474" y="3748680"/>
              <a:ext cx="368743" cy="81017"/>
            </a:xfrm>
            <a:custGeom>
              <a:avLst/>
              <a:gdLst>
                <a:gd name="connsiteX0" fmla="*/ 1 w 368743"/>
                <a:gd name="connsiteY0" fmla="*/ 61320 h 81017"/>
                <a:gd name="connsiteX1" fmla="*/ 200026 w 368743"/>
                <a:gd name="connsiteY1" fmla="*/ 7345 h 81017"/>
                <a:gd name="connsiteX2" fmla="*/ 158751 w 368743"/>
                <a:gd name="connsiteY2" fmla="*/ 35920 h 81017"/>
                <a:gd name="connsiteX3" fmla="*/ 276226 w 368743"/>
                <a:gd name="connsiteY3" fmla="*/ 23220 h 81017"/>
                <a:gd name="connsiteX4" fmla="*/ 368301 w 368743"/>
                <a:gd name="connsiteY4" fmla="*/ 54970 h 81017"/>
                <a:gd name="connsiteX5" fmla="*/ 238126 w 368743"/>
                <a:gd name="connsiteY5" fmla="*/ 80370 h 81017"/>
                <a:gd name="connsiteX6" fmla="*/ 254001 w 368743"/>
                <a:gd name="connsiteY6" fmla="*/ 74020 h 81017"/>
                <a:gd name="connsiteX7" fmla="*/ 349251 w 368743"/>
                <a:gd name="connsiteY7" fmla="*/ 42270 h 81017"/>
                <a:gd name="connsiteX8" fmla="*/ 263526 w 368743"/>
                <a:gd name="connsiteY8" fmla="*/ 4170 h 81017"/>
                <a:gd name="connsiteX9" fmla="*/ 225426 w 368743"/>
                <a:gd name="connsiteY9" fmla="*/ 995 h 81017"/>
                <a:gd name="connsiteX10" fmla="*/ 228601 w 368743"/>
                <a:gd name="connsiteY10" fmla="*/ 4170 h 81017"/>
                <a:gd name="connsiteX11" fmla="*/ 196851 w 368743"/>
                <a:gd name="connsiteY11" fmla="*/ 7345 h 81017"/>
                <a:gd name="connsiteX12" fmla="*/ 1 w 368743"/>
                <a:gd name="connsiteY12" fmla="*/ 61320 h 8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743" h="81017">
                  <a:moveTo>
                    <a:pt x="1" y="61320"/>
                  </a:moveTo>
                  <a:cubicBezTo>
                    <a:pt x="530" y="61320"/>
                    <a:pt x="173568" y="11578"/>
                    <a:pt x="200026" y="7345"/>
                  </a:cubicBezTo>
                  <a:cubicBezTo>
                    <a:pt x="226484" y="3112"/>
                    <a:pt x="146051" y="33274"/>
                    <a:pt x="158751" y="35920"/>
                  </a:cubicBezTo>
                  <a:cubicBezTo>
                    <a:pt x="171451" y="38566"/>
                    <a:pt x="241301" y="20045"/>
                    <a:pt x="276226" y="23220"/>
                  </a:cubicBezTo>
                  <a:cubicBezTo>
                    <a:pt x="311151" y="26395"/>
                    <a:pt x="374651" y="45445"/>
                    <a:pt x="368301" y="54970"/>
                  </a:cubicBezTo>
                  <a:cubicBezTo>
                    <a:pt x="361951" y="64495"/>
                    <a:pt x="257176" y="77195"/>
                    <a:pt x="238126" y="80370"/>
                  </a:cubicBezTo>
                  <a:cubicBezTo>
                    <a:pt x="219076" y="83545"/>
                    <a:pt x="254001" y="74020"/>
                    <a:pt x="254001" y="74020"/>
                  </a:cubicBezTo>
                  <a:cubicBezTo>
                    <a:pt x="272522" y="67670"/>
                    <a:pt x="347664" y="53912"/>
                    <a:pt x="349251" y="42270"/>
                  </a:cubicBezTo>
                  <a:cubicBezTo>
                    <a:pt x="350838" y="30628"/>
                    <a:pt x="284163" y="11049"/>
                    <a:pt x="263526" y="4170"/>
                  </a:cubicBezTo>
                  <a:cubicBezTo>
                    <a:pt x="242889" y="-2709"/>
                    <a:pt x="231247" y="995"/>
                    <a:pt x="225426" y="995"/>
                  </a:cubicBezTo>
                  <a:cubicBezTo>
                    <a:pt x="219605" y="995"/>
                    <a:pt x="233363" y="3112"/>
                    <a:pt x="228601" y="4170"/>
                  </a:cubicBezTo>
                  <a:cubicBezTo>
                    <a:pt x="223839" y="5228"/>
                    <a:pt x="231776" y="-592"/>
                    <a:pt x="196851" y="7345"/>
                  </a:cubicBezTo>
                  <a:cubicBezTo>
                    <a:pt x="161926" y="15282"/>
                    <a:pt x="-528" y="61320"/>
                    <a:pt x="1" y="613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287B511B-9453-BE8D-08CF-A4F13675DEC8}"/>
                </a:ext>
              </a:extLst>
            </p:cNvPr>
            <p:cNvSpPr/>
            <p:nvPr/>
          </p:nvSpPr>
          <p:spPr>
            <a:xfrm>
              <a:off x="5781624" y="3625509"/>
              <a:ext cx="397473" cy="212812"/>
            </a:xfrm>
            <a:custGeom>
              <a:avLst/>
              <a:gdLst>
                <a:gd name="connsiteX0" fmla="*/ 51 w 397473"/>
                <a:gd name="connsiteY0" fmla="*/ 70191 h 212812"/>
                <a:gd name="connsiteX1" fmla="*/ 165151 w 397473"/>
                <a:gd name="connsiteY1" fmla="*/ 22566 h 212812"/>
                <a:gd name="connsiteX2" fmla="*/ 136576 w 397473"/>
                <a:gd name="connsiteY2" fmla="*/ 341 h 212812"/>
                <a:gd name="connsiteX3" fmla="*/ 222301 w 397473"/>
                <a:gd name="connsiteY3" fmla="*/ 38441 h 212812"/>
                <a:gd name="connsiteX4" fmla="*/ 250876 w 397473"/>
                <a:gd name="connsiteY4" fmla="*/ 51141 h 212812"/>
                <a:gd name="connsiteX5" fmla="*/ 266751 w 397473"/>
                <a:gd name="connsiteY5" fmla="*/ 76541 h 212812"/>
                <a:gd name="connsiteX6" fmla="*/ 276276 w 397473"/>
                <a:gd name="connsiteY6" fmla="*/ 95591 h 212812"/>
                <a:gd name="connsiteX7" fmla="*/ 260401 w 397473"/>
                <a:gd name="connsiteY7" fmla="*/ 111466 h 212812"/>
                <a:gd name="connsiteX8" fmla="*/ 244526 w 397473"/>
                <a:gd name="connsiteY8" fmla="*/ 114641 h 212812"/>
                <a:gd name="connsiteX9" fmla="*/ 393751 w 397473"/>
                <a:gd name="connsiteY9" fmla="*/ 209891 h 212812"/>
                <a:gd name="connsiteX10" fmla="*/ 339776 w 397473"/>
                <a:gd name="connsiteY10" fmla="*/ 174966 h 212812"/>
                <a:gd name="connsiteX11" fmla="*/ 203251 w 397473"/>
                <a:gd name="connsiteY11" fmla="*/ 41616 h 212812"/>
                <a:gd name="connsiteX12" fmla="*/ 120701 w 397473"/>
                <a:gd name="connsiteY12" fmla="*/ 76541 h 212812"/>
                <a:gd name="connsiteX13" fmla="*/ 184201 w 397473"/>
                <a:gd name="connsiteY13" fmla="*/ 32091 h 212812"/>
                <a:gd name="connsiteX14" fmla="*/ 51 w 397473"/>
                <a:gd name="connsiteY14" fmla="*/ 70191 h 21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7473" h="212812">
                  <a:moveTo>
                    <a:pt x="51" y="70191"/>
                  </a:moveTo>
                  <a:cubicBezTo>
                    <a:pt x="-3124" y="68604"/>
                    <a:pt x="142397" y="34208"/>
                    <a:pt x="165151" y="22566"/>
                  </a:cubicBezTo>
                  <a:cubicBezTo>
                    <a:pt x="187905" y="10924"/>
                    <a:pt x="127051" y="-2305"/>
                    <a:pt x="136576" y="341"/>
                  </a:cubicBezTo>
                  <a:cubicBezTo>
                    <a:pt x="146101" y="2987"/>
                    <a:pt x="222301" y="38441"/>
                    <a:pt x="222301" y="38441"/>
                  </a:cubicBezTo>
                  <a:cubicBezTo>
                    <a:pt x="241351" y="46908"/>
                    <a:pt x="243468" y="44791"/>
                    <a:pt x="250876" y="51141"/>
                  </a:cubicBezTo>
                  <a:cubicBezTo>
                    <a:pt x="258284" y="57491"/>
                    <a:pt x="262518" y="69133"/>
                    <a:pt x="266751" y="76541"/>
                  </a:cubicBezTo>
                  <a:cubicBezTo>
                    <a:pt x="270984" y="83949"/>
                    <a:pt x="277334" y="89770"/>
                    <a:pt x="276276" y="95591"/>
                  </a:cubicBezTo>
                  <a:cubicBezTo>
                    <a:pt x="275218" y="101412"/>
                    <a:pt x="265693" y="108291"/>
                    <a:pt x="260401" y="111466"/>
                  </a:cubicBezTo>
                  <a:cubicBezTo>
                    <a:pt x="255109" y="114641"/>
                    <a:pt x="222301" y="98237"/>
                    <a:pt x="244526" y="114641"/>
                  </a:cubicBezTo>
                  <a:cubicBezTo>
                    <a:pt x="266751" y="131045"/>
                    <a:pt x="377876" y="199837"/>
                    <a:pt x="393751" y="209891"/>
                  </a:cubicBezTo>
                  <a:cubicBezTo>
                    <a:pt x="409626" y="219945"/>
                    <a:pt x="371526" y="203012"/>
                    <a:pt x="339776" y="174966"/>
                  </a:cubicBezTo>
                  <a:cubicBezTo>
                    <a:pt x="308026" y="146920"/>
                    <a:pt x="239763" y="58020"/>
                    <a:pt x="203251" y="41616"/>
                  </a:cubicBezTo>
                  <a:cubicBezTo>
                    <a:pt x="166739" y="25212"/>
                    <a:pt x="123876" y="78128"/>
                    <a:pt x="120701" y="76541"/>
                  </a:cubicBezTo>
                  <a:cubicBezTo>
                    <a:pt x="117526" y="74954"/>
                    <a:pt x="199547" y="33149"/>
                    <a:pt x="184201" y="32091"/>
                  </a:cubicBezTo>
                  <a:cubicBezTo>
                    <a:pt x="168855" y="31033"/>
                    <a:pt x="3226" y="71778"/>
                    <a:pt x="51" y="70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0FA05C6A-6468-3D0E-6C5A-DC1E432FB079}"/>
                </a:ext>
              </a:extLst>
            </p:cNvPr>
            <p:cNvSpPr/>
            <p:nvPr/>
          </p:nvSpPr>
          <p:spPr>
            <a:xfrm>
              <a:off x="5698741" y="3724066"/>
              <a:ext cx="274908" cy="105679"/>
            </a:xfrm>
            <a:custGeom>
              <a:avLst/>
              <a:gdLst>
                <a:gd name="connsiteX0" fmla="*/ 111509 w 274908"/>
                <a:gd name="connsiteY0" fmla="*/ 209 h 105679"/>
                <a:gd name="connsiteX1" fmla="*/ 9909 w 274908"/>
                <a:gd name="connsiteY1" fmla="*/ 76409 h 105679"/>
                <a:gd name="connsiteX2" fmla="*/ 181359 w 274908"/>
                <a:gd name="connsiteY2" fmla="*/ 19259 h 105679"/>
                <a:gd name="connsiteX3" fmla="*/ 273434 w 274908"/>
                <a:gd name="connsiteY3" fmla="*/ 16084 h 105679"/>
                <a:gd name="connsiteX4" fmla="*/ 111509 w 274908"/>
                <a:gd name="connsiteY4" fmla="*/ 51009 h 105679"/>
                <a:gd name="connsiteX5" fmla="*/ 384 w 274908"/>
                <a:gd name="connsiteY5" fmla="*/ 104984 h 105679"/>
                <a:gd name="connsiteX6" fmla="*/ 111509 w 274908"/>
                <a:gd name="connsiteY6" fmla="*/ 209 h 105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908" h="105679">
                  <a:moveTo>
                    <a:pt x="111509" y="209"/>
                  </a:moveTo>
                  <a:cubicBezTo>
                    <a:pt x="113096" y="-4553"/>
                    <a:pt x="-1733" y="73234"/>
                    <a:pt x="9909" y="76409"/>
                  </a:cubicBezTo>
                  <a:cubicBezTo>
                    <a:pt x="21551" y="79584"/>
                    <a:pt x="137438" y="29313"/>
                    <a:pt x="181359" y="19259"/>
                  </a:cubicBezTo>
                  <a:cubicBezTo>
                    <a:pt x="225280" y="9205"/>
                    <a:pt x="285076" y="10792"/>
                    <a:pt x="273434" y="16084"/>
                  </a:cubicBezTo>
                  <a:cubicBezTo>
                    <a:pt x="261792" y="21376"/>
                    <a:pt x="157017" y="36192"/>
                    <a:pt x="111509" y="51009"/>
                  </a:cubicBezTo>
                  <a:cubicBezTo>
                    <a:pt x="66001" y="65826"/>
                    <a:pt x="8322" y="111863"/>
                    <a:pt x="384" y="104984"/>
                  </a:cubicBezTo>
                  <a:cubicBezTo>
                    <a:pt x="-7554" y="98105"/>
                    <a:pt x="109922" y="4971"/>
                    <a:pt x="111509" y="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E8A460B2-0CEA-CF34-DCA0-5A5F2783861B}"/>
                </a:ext>
              </a:extLst>
            </p:cNvPr>
            <p:cNvSpPr/>
            <p:nvPr/>
          </p:nvSpPr>
          <p:spPr>
            <a:xfrm>
              <a:off x="5026025" y="3800472"/>
              <a:ext cx="606495" cy="146771"/>
            </a:xfrm>
            <a:custGeom>
              <a:avLst/>
              <a:gdLst>
                <a:gd name="connsiteX0" fmla="*/ 0 w 606495"/>
                <a:gd name="connsiteY0" fmla="*/ 6353 h 146771"/>
                <a:gd name="connsiteX1" fmla="*/ 276225 w 606495"/>
                <a:gd name="connsiteY1" fmla="*/ 114303 h 146771"/>
                <a:gd name="connsiteX2" fmla="*/ 266700 w 606495"/>
                <a:gd name="connsiteY2" fmla="*/ 133353 h 146771"/>
                <a:gd name="connsiteX3" fmla="*/ 409575 w 606495"/>
                <a:gd name="connsiteY3" fmla="*/ 142878 h 146771"/>
                <a:gd name="connsiteX4" fmla="*/ 396875 w 606495"/>
                <a:gd name="connsiteY4" fmla="*/ 133353 h 146771"/>
                <a:gd name="connsiteX5" fmla="*/ 530225 w 606495"/>
                <a:gd name="connsiteY5" fmla="*/ 47628 h 146771"/>
                <a:gd name="connsiteX6" fmla="*/ 492125 w 606495"/>
                <a:gd name="connsiteY6" fmla="*/ 85728 h 146771"/>
                <a:gd name="connsiteX7" fmla="*/ 606425 w 606495"/>
                <a:gd name="connsiteY7" fmla="*/ 3 h 146771"/>
                <a:gd name="connsiteX8" fmla="*/ 473075 w 606495"/>
                <a:gd name="connsiteY8" fmla="*/ 82553 h 146771"/>
                <a:gd name="connsiteX9" fmla="*/ 377825 w 606495"/>
                <a:gd name="connsiteY9" fmla="*/ 133353 h 146771"/>
                <a:gd name="connsiteX10" fmla="*/ 342900 w 606495"/>
                <a:gd name="connsiteY10" fmla="*/ 146053 h 146771"/>
                <a:gd name="connsiteX11" fmla="*/ 266700 w 606495"/>
                <a:gd name="connsiteY11" fmla="*/ 117478 h 146771"/>
                <a:gd name="connsiteX12" fmla="*/ 292100 w 606495"/>
                <a:gd name="connsiteY12" fmla="*/ 130178 h 146771"/>
                <a:gd name="connsiteX13" fmla="*/ 260350 w 606495"/>
                <a:gd name="connsiteY13" fmla="*/ 123828 h 146771"/>
                <a:gd name="connsiteX14" fmla="*/ 168275 w 606495"/>
                <a:gd name="connsiteY14" fmla="*/ 85728 h 146771"/>
                <a:gd name="connsiteX15" fmla="*/ 0 w 606495"/>
                <a:gd name="connsiteY15" fmla="*/ 6353 h 14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6495" h="146771">
                  <a:moveTo>
                    <a:pt x="0" y="6353"/>
                  </a:moveTo>
                  <a:cubicBezTo>
                    <a:pt x="115887" y="49744"/>
                    <a:pt x="231775" y="93136"/>
                    <a:pt x="276225" y="114303"/>
                  </a:cubicBezTo>
                  <a:cubicBezTo>
                    <a:pt x="320675" y="135470"/>
                    <a:pt x="244475" y="128591"/>
                    <a:pt x="266700" y="133353"/>
                  </a:cubicBezTo>
                  <a:cubicBezTo>
                    <a:pt x="288925" y="138116"/>
                    <a:pt x="387879" y="142878"/>
                    <a:pt x="409575" y="142878"/>
                  </a:cubicBezTo>
                  <a:cubicBezTo>
                    <a:pt x="431271" y="142878"/>
                    <a:pt x="376767" y="149228"/>
                    <a:pt x="396875" y="133353"/>
                  </a:cubicBezTo>
                  <a:cubicBezTo>
                    <a:pt x="416983" y="117478"/>
                    <a:pt x="514350" y="55565"/>
                    <a:pt x="530225" y="47628"/>
                  </a:cubicBezTo>
                  <a:cubicBezTo>
                    <a:pt x="546100" y="39691"/>
                    <a:pt x="479425" y="93665"/>
                    <a:pt x="492125" y="85728"/>
                  </a:cubicBezTo>
                  <a:cubicBezTo>
                    <a:pt x="504825" y="77791"/>
                    <a:pt x="609600" y="532"/>
                    <a:pt x="606425" y="3"/>
                  </a:cubicBezTo>
                  <a:cubicBezTo>
                    <a:pt x="603250" y="-526"/>
                    <a:pt x="511175" y="60328"/>
                    <a:pt x="473075" y="82553"/>
                  </a:cubicBezTo>
                  <a:cubicBezTo>
                    <a:pt x="434975" y="104778"/>
                    <a:pt x="399521" y="122770"/>
                    <a:pt x="377825" y="133353"/>
                  </a:cubicBezTo>
                  <a:cubicBezTo>
                    <a:pt x="356129" y="143936"/>
                    <a:pt x="361421" y="148699"/>
                    <a:pt x="342900" y="146053"/>
                  </a:cubicBezTo>
                  <a:cubicBezTo>
                    <a:pt x="324379" y="143407"/>
                    <a:pt x="275167" y="120124"/>
                    <a:pt x="266700" y="117478"/>
                  </a:cubicBezTo>
                  <a:cubicBezTo>
                    <a:pt x="258233" y="114832"/>
                    <a:pt x="293158" y="129120"/>
                    <a:pt x="292100" y="130178"/>
                  </a:cubicBezTo>
                  <a:cubicBezTo>
                    <a:pt x="291042" y="131236"/>
                    <a:pt x="280987" y="131236"/>
                    <a:pt x="260350" y="123828"/>
                  </a:cubicBezTo>
                  <a:cubicBezTo>
                    <a:pt x="239713" y="116420"/>
                    <a:pt x="168275" y="85728"/>
                    <a:pt x="168275" y="85728"/>
                  </a:cubicBezTo>
                  <a:lnTo>
                    <a:pt x="0" y="635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C45B8554-91AD-0C06-C0DE-AB8347B62B5A}"/>
                </a:ext>
              </a:extLst>
            </p:cNvPr>
            <p:cNvSpPr/>
            <p:nvPr/>
          </p:nvSpPr>
          <p:spPr>
            <a:xfrm>
              <a:off x="5167882" y="3463796"/>
              <a:ext cx="114376" cy="216434"/>
            </a:xfrm>
            <a:custGeom>
              <a:avLst/>
              <a:gdLst>
                <a:gd name="connsiteX0" fmla="*/ 77218 w 114376"/>
                <a:gd name="connsiteY0" fmla="*/ 129 h 216434"/>
                <a:gd name="connsiteX1" fmla="*/ 112143 w 114376"/>
                <a:gd name="connsiteY1" fmla="*/ 101729 h 216434"/>
                <a:gd name="connsiteX2" fmla="*/ 1018 w 114376"/>
                <a:gd name="connsiteY2" fmla="*/ 171579 h 216434"/>
                <a:gd name="connsiteX3" fmla="*/ 54993 w 114376"/>
                <a:gd name="connsiteY3" fmla="*/ 174754 h 216434"/>
                <a:gd name="connsiteX4" fmla="*/ 20068 w 114376"/>
                <a:gd name="connsiteY4" fmla="*/ 216029 h 216434"/>
                <a:gd name="connsiteX5" fmla="*/ 74043 w 114376"/>
                <a:gd name="connsiteY5" fmla="*/ 146179 h 216434"/>
                <a:gd name="connsiteX6" fmla="*/ 102618 w 114376"/>
                <a:gd name="connsiteY6" fmla="*/ 120779 h 216434"/>
                <a:gd name="connsiteX7" fmla="*/ 99443 w 114376"/>
                <a:gd name="connsiteY7" fmla="*/ 123954 h 216434"/>
                <a:gd name="connsiteX8" fmla="*/ 77218 w 114376"/>
                <a:gd name="connsiteY8" fmla="*/ 129 h 21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76" h="216434">
                  <a:moveTo>
                    <a:pt x="77218" y="129"/>
                  </a:moveTo>
                  <a:cubicBezTo>
                    <a:pt x="79335" y="-3575"/>
                    <a:pt x="124843" y="73154"/>
                    <a:pt x="112143" y="101729"/>
                  </a:cubicBezTo>
                  <a:cubicBezTo>
                    <a:pt x="99443" y="130304"/>
                    <a:pt x="10543" y="159408"/>
                    <a:pt x="1018" y="171579"/>
                  </a:cubicBezTo>
                  <a:cubicBezTo>
                    <a:pt x="-8507" y="183750"/>
                    <a:pt x="51818" y="167346"/>
                    <a:pt x="54993" y="174754"/>
                  </a:cubicBezTo>
                  <a:cubicBezTo>
                    <a:pt x="58168" y="182162"/>
                    <a:pt x="16893" y="220791"/>
                    <a:pt x="20068" y="216029"/>
                  </a:cubicBezTo>
                  <a:cubicBezTo>
                    <a:pt x="23243" y="211267"/>
                    <a:pt x="60285" y="162054"/>
                    <a:pt x="74043" y="146179"/>
                  </a:cubicBezTo>
                  <a:cubicBezTo>
                    <a:pt x="87801" y="130304"/>
                    <a:pt x="98385" y="124483"/>
                    <a:pt x="102618" y="120779"/>
                  </a:cubicBezTo>
                  <a:cubicBezTo>
                    <a:pt x="106851" y="117075"/>
                    <a:pt x="104206" y="138771"/>
                    <a:pt x="99443" y="123954"/>
                  </a:cubicBezTo>
                  <a:cubicBezTo>
                    <a:pt x="94680" y="109137"/>
                    <a:pt x="75101" y="3833"/>
                    <a:pt x="77218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D744BBE6-67B0-6C04-A972-905153CDAAF9}"/>
                </a:ext>
              </a:extLst>
            </p:cNvPr>
            <p:cNvSpPr/>
            <p:nvPr/>
          </p:nvSpPr>
          <p:spPr>
            <a:xfrm>
              <a:off x="5384717" y="3276502"/>
              <a:ext cx="165167" cy="419350"/>
            </a:xfrm>
            <a:custGeom>
              <a:avLst/>
              <a:gdLst>
                <a:gd name="connsiteX0" fmla="*/ 83 w 165167"/>
                <a:gd name="connsiteY0" fmla="*/ 98 h 419350"/>
                <a:gd name="connsiteX1" fmla="*/ 162008 w 165167"/>
                <a:gd name="connsiteY1" fmla="*/ 336648 h 419350"/>
                <a:gd name="connsiteX2" fmla="*/ 92158 w 165167"/>
                <a:gd name="connsiteY2" fmla="*/ 419198 h 419350"/>
                <a:gd name="connsiteX3" fmla="*/ 162008 w 165167"/>
                <a:gd name="connsiteY3" fmla="*/ 355698 h 419350"/>
                <a:gd name="connsiteX4" fmla="*/ 139783 w 165167"/>
                <a:gd name="connsiteY4" fmla="*/ 301723 h 419350"/>
                <a:gd name="connsiteX5" fmla="*/ 83 w 165167"/>
                <a:gd name="connsiteY5" fmla="*/ 98 h 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167" h="419350">
                  <a:moveTo>
                    <a:pt x="83" y="98"/>
                  </a:moveTo>
                  <a:cubicBezTo>
                    <a:pt x="3787" y="5919"/>
                    <a:pt x="146662" y="266798"/>
                    <a:pt x="162008" y="336648"/>
                  </a:cubicBezTo>
                  <a:cubicBezTo>
                    <a:pt x="177354" y="406498"/>
                    <a:pt x="92158" y="416023"/>
                    <a:pt x="92158" y="419198"/>
                  </a:cubicBezTo>
                  <a:cubicBezTo>
                    <a:pt x="92158" y="422373"/>
                    <a:pt x="154070" y="375277"/>
                    <a:pt x="162008" y="355698"/>
                  </a:cubicBezTo>
                  <a:cubicBezTo>
                    <a:pt x="169946" y="336119"/>
                    <a:pt x="163066" y="354640"/>
                    <a:pt x="139783" y="301723"/>
                  </a:cubicBezTo>
                  <a:cubicBezTo>
                    <a:pt x="116500" y="248806"/>
                    <a:pt x="-3621" y="-5723"/>
                    <a:pt x="83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469C5334-3065-503F-57EE-14480EECEAC5}"/>
                </a:ext>
              </a:extLst>
            </p:cNvPr>
            <p:cNvSpPr/>
            <p:nvPr/>
          </p:nvSpPr>
          <p:spPr>
            <a:xfrm>
              <a:off x="4694470" y="3844775"/>
              <a:ext cx="481635" cy="122350"/>
            </a:xfrm>
            <a:custGeom>
              <a:avLst/>
              <a:gdLst>
                <a:gd name="connsiteX0" fmla="*/ 4530 w 481635"/>
                <a:gd name="connsiteY0" fmla="*/ 95400 h 122350"/>
                <a:gd name="connsiteX1" fmla="*/ 207730 w 481635"/>
                <a:gd name="connsiteY1" fmla="*/ 22375 h 122350"/>
                <a:gd name="connsiteX2" fmla="*/ 242655 w 481635"/>
                <a:gd name="connsiteY2" fmla="*/ 25550 h 122350"/>
                <a:gd name="connsiteX3" fmla="*/ 318855 w 481635"/>
                <a:gd name="connsiteY3" fmla="*/ 12850 h 122350"/>
                <a:gd name="connsiteX4" fmla="*/ 461730 w 481635"/>
                <a:gd name="connsiteY4" fmla="*/ 114450 h 122350"/>
                <a:gd name="connsiteX5" fmla="*/ 480780 w 481635"/>
                <a:gd name="connsiteY5" fmla="*/ 111275 h 122350"/>
                <a:gd name="connsiteX6" fmla="*/ 464905 w 481635"/>
                <a:gd name="connsiteY6" fmla="*/ 76350 h 122350"/>
                <a:gd name="connsiteX7" fmla="*/ 404580 w 481635"/>
                <a:gd name="connsiteY7" fmla="*/ 54125 h 122350"/>
                <a:gd name="connsiteX8" fmla="*/ 382355 w 481635"/>
                <a:gd name="connsiteY8" fmla="*/ 54125 h 122350"/>
                <a:gd name="connsiteX9" fmla="*/ 245830 w 481635"/>
                <a:gd name="connsiteY9" fmla="*/ 150 h 122350"/>
                <a:gd name="connsiteX10" fmla="*/ 80730 w 481635"/>
                <a:gd name="connsiteY10" fmla="*/ 73175 h 122350"/>
                <a:gd name="connsiteX11" fmla="*/ 4530 w 481635"/>
                <a:gd name="connsiteY11" fmla="*/ 95400 h 12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635" h="122350">
                  <a:moveTo>
                    <a:pt x="4530" y="95400"/>
                  </a:moveTo>
                  <a:cubicBezTo>
                    <a:pt x="25697" y="86933"/>
                    <a:pt x="168043" y="34017"/>
                    <a:pt x="207730" y="22375"/>
                  </a:cubicBezTo>
                  <a:cubicBezTo>
                    <a:pt x="247418" y="10733"/>
                    <a:pt x="224134" y="27137"/>
                    <a:pt x="242655" y="25550"/>
                  </a:cubicBezTo>
                  <a:cubicBezTo>
                    <a:pt x="261176" y="23963"/>
                    <a:pt x="282343" y="-1967"/>
                    <a:pt x="318855" y="12850"/>
                  </a:cubicBezTo>
                  <a:cubicBezTo>
                    <a:pt x="355367" y="27667"/>
                    <a:pt x="434743" y="98046"/>
                    <a:pt x="461730" y="114450"/>
                  </a:cubicBezTo>
                  <a:cubicBezTo>
                    <a:pt x="488717" y="130854"/>
                    <a:pt x="480251" y="117625"/>
                    <a:pt x="480780" y="111275"/>
                  </a:cubicBezTo>
                  <a:cubicBezTo>
                    <a:pt x="481309" y="104925"/>
                    <a:pt x="477605" y="85875"/>
                    <a:pt x="464905" y="76350"/>
                  </a:cubicBezTo>
                  <a:cubicBezTo>
                    <a:pt x="452205" y="66825"/>
                    <a:pt x="418338" y="57829"/>
                    <a:pt x="404580" y="54125"/>
                  </a:cubicBezTo>
                  <a:cubicBezTo>
                    <a:pt x="390822" y="50421"/>
                    <a:pt x="408813" y="63121"/>
                    <a:pt x="382355" y="54125"/>
                  </a:cubicBezTo>
                  <a:cubicBezTo>
                    <a:pt x="355897" y="45129"/>
                    <a:pt x="296101" y="-3025"/>
                    <a:pt x="245830" y="150"/>
                  </a:cubicBezTo>
                  <a:cubicBezTo>
                    <a:pt x="195559" y="3325"/>
                    <a:pt x="120417" y="57300"/>
                    <a:pt x="80730" y="73175"/>
                  </a:cubicBezTo>
                  <a:cubicBezTo>
                    <a:pt x="41043" y="89050"/>
                    <a:pt x="-16637" y="103867"/>
                    <a:pt x="4530" y="95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C65A0E35-C3C2-C6B1-5222-D8FD8AFECB18}"/>
                </a:ext>
              </a:extLst>
            </p:cNvPr>
            <p:cNvSpPr/>
            <p:nvPr/>
          </p:nvSpPr>
          <p:spPr>
            <a:xfrm>
              <a:off x="5513011" y="3790305"/>
              <a:ext cx="431574" cy="141388"/>
            </a:xfrm>
            <a:custGeom>
              <a:avLst/>
              <a:gdLst>
                <a:gd name="connsiteX0" fmla="*/ 5139 w 431574"/>
                <a:gd name="connsiteY0" fmla="*/ 137170 h 141388"/>
                <a:gd name="connsiteX1" fmla="*/ 278189 w 431574"/>
                <a:gd name="connsiteY1" fmla="*/ 26045 h 141388"/>
                <a:gd name="connsiteX2" fmla="*/ 284539 w 431574"/>
                <a:gd name="connsiteY2" fmla="*/ 48270 h 141388"/>
                <a:gd name="connsiteX3" fmla="*/ 430589 w 431574"/>
                <a:gd name="connsiteY3" fmla="*/ 645 h 141388"/>
                <a:gd name="connsiteX4" fmla="*/ 201989 w 431574"/>
                <a:gd name="connsiteY4" fmla="*/ 89545 h 141388"/>
                <a:gd name="connsiteX5" fmla="*/ 122614 w 431574"/>
                <a:gd name="connsiteY5" fmla="*/ 121295 h 141388"/>
                <a:gd name="connsiteX6" fmla="*/ 100389 w 431574"/>
                <a:gd name="connsiteY6" fmla="*/ 118120 h 141388"/>
                <a:gd name="connsiteX7" fmla="*/ 5139 w 431574"/>
                <a:gd name="connsiteY7" fmla="*/ 137170 h 141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574" h="141388">
                  <a:moveTo>
                    <a:pt x="5139" y="137170"/>
                  </a:moveTo>
                  <a:cubicBezTo>
                    <a:pt x="34772" y="121824"/>
                    <a:pt x="231622" y="40862"/>
                    <a:pt x="278189" y="26045"/>
                  </a:cubicBezTo>
                  <a:cubicBezTo>
                    <a:pt x="324756" y="11228"/>
                    <a:pt x="259139" y="52503"/>
                    <a:pt x="284539" y="48270"/>
                  </a:cubicBezTo>
                  <a:cubicBezTo>
                    <a:pt x="309939" y="44037"/>
                    <a:pt x="444347" y="-6234"/>
                    <a:pt x="430589" y="645"/>
                  </a:cubicBezTo>
                  <a:cubicBezTo>
                    <a:pt x="416831" y="7524"/>
                    <a:pt x="201989" y="89545"/>
                    <a:pt x="201989" y="89545"/>
                  </a:cubicBezTo>
                  <a:cubicBezTo>
                    <a:pt x="150660" y="109653"/>
                    <a:pt x="139547" y="116533"/>
                    <a:pt x="122614" y="121295"/>
                  </a:cubicBezTo>
                  <a:cubicBezTo>
                    <a:pt x="105681" y="126057"/>
                    <a:pt x="117852" y="114945"/>
                    <a:pt x="100389" y="118120"/>
                  </a:cubicBezTo>
                  <a:cubicBezTo>
                    <a:pt x="82927" y="121295"/>
                    <a:pt x="-24494" y="152516"/>
                    <a:pt x="5139" y="137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FD7A4F8E-B042-0549-8EA7-3CC0E8D478CB}"/>
                </a:ext>
              </a:extLst>
            </p:cNvPr>
            <p:cNvSpPr/>
            <p:nvPr/>
          </p:nvSpPr>
          <p:spPr>
            <a:xfrm>
              <a:off x="5133020" y="4282888"/>
              <a:ext cx="213752" cy="387938"/>
            </a:xfrm>
            <a:custGeom>
              <a:avLst/>
              <a:gdLst>
                <a:gd name="connsiteX0" fmla="*/ 213680 w 213752"/>
                <a:gd name="connsiteY0" fmla="*/ 187 h 387938"/>
                <a:gd name="connsiteX1" fmla="*/ 35880 w 213752"/>
                <a:gd name="connsiteY1" fmla="*/ 184337 h 387938"/>
                <a:gd name="connsiteX2" fmla="*/ 70805 w 213752"/>
                <a:gd name="connsiteY2" fmla="*/ 203387 h 387938"/>
                <a:gd name="connsiteX3" fmla="*/ 10480 w 213752"/>
                <a:gd name="connsiteY3" fmla="*/ 270062 h 387938"/>
                <a:gd name="connsiteX4" fmla="*/ 29530 w 213752"/>
                <a:gd name="connsiteY4" fmla="*/ 314512 h 387938"/>
                <a:gd name="connsiteX5" fmla="*/ 7305 w 213752"/>
                <a:gd name="connsiteY5" fmla="*/ 330387 h 387938"/>
                <a:gd name="connsiteX6" fmla="*/ 178755 w 213752"/>
                <a:gd name="connsiteY6" fmla="*/ 387537 h 387938"/>
                <a:gd name="connsiteX7" fmla="*/ 70805 w 213752"/>
                <a:gd name="connsiteY7" fmla="*/ 352612 h 387938"/>
                <a:gd name="connsiteX8" fmla="*/ 7305 w 213752"/>
                <a:gd name="connsiteY8" fmla="*/ 292287 h 387938"/>
                <a:gd name="connsiteX9" fmla="*/ 35880 w 213752"/>
                <a:gd name="connsiteY9" fmla="*/ 282762 h 387938"/>
                <a:gd name="connsiteX10" fmla="*/ 20005 w 213752"/>
                <a:gd name="connsiteY10" fmla="*/ 216087 h 387938"/>
                <a:gd name="connsiteX11" fmla="*/ 89855 w 213752"/>
                <a:gd name="connsiteY11" fmla="*/ 168462 h 387938"/>
                <a:gd name="connsiteX12" fmla="*/ 58105 w 213752"/>
                <a:gd name="connsiteY12" fmla="*/ 149412 h 387938"/>
                <a:gd name="connsiteX13" fmla="*/ 213680 w 213752"/>
                <a:gd name="connsiteY13" fmla="*/ 187 h 38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752" h="387938">
                  <a:moveTo>
                    <a:pt x="213680" y="187"/>
                  </a:moveTo>
                  <a:cubicBezTo>
                    <a:pt x="209976" y="6008"/>
                    <a:pt x="59692" y="150470"/>
                    <a:pt x="35880" y="184337"/>
                  </a:cubicBezTo>
                  <a:cubicBezTo>
                    <a:pt x="12068" y="218204"/>
                    <a:pt x="75038" y="189100"/>
                    <a:pt x="70805" y="203387"/>
                  </a:cubicBezTo>
                  <a:cubicBezTo>
                    <a:pt x="66572" y="217674"/>
                    <a:pt x="17359" y="251541"/>
                    <a:pt x="10480" y="270062"/>
                  </a:cubicBezTo>
                  <a:cubicBezTo>
                    <a:pt x="3601" y="288583"/>
                    <a:pt x="30059" y="304458"/>
                    <a:pt x="29530" y="314512"/>
                  </a:cubicBezTo>
                  <a:cubicBezTo>
                    <a:pt x="29001" y="324566"/>
                    <a:pt x="-17566" y="318216"/>
                    <a:pt x="7305" y="330387"/>
                  </a:cubicBezTo>
                  <a:cubicBezTo>
                    <a:pt x="32176" y="342558"/>
                    <a:pt x="168172" y="383833"/>
                    <a:pt x="178755" y="387537"/>
                  </a:cubicBezTo>
                  <a:cubicBezTo>
                    <a:pt x="189338" y="391241"/>
                    <a:pt x="99380" y="368487"/>
                    <a:pt x="70805" y="352612"/>
                  </a:cubicBezTo>
                  <a:cubicBezTo>
                    <a:pt x="42230" y="336737"/>
                    <a:pt x="13126" y="303929"/>
                    <a:pt x="7305" y="292287"/>
                  </a:cubicBezTo>
                  <a:cubicBezTo>
                    <a:pt x="1484" y="280645"/>
                    <a:pt x="33763" y="295462"/>
                    <a:pt x="35880" y="282762"/>
                  </a:cubicBezTo>
                  <a:cubicBezTo>
                    <a:pt x="37997" y="270062"/>
                    <a:pt x="11009" y="235137"/>
                    <a:pt x="20005" y="216087"/>
                  </a:cubicBezTo>
                  <a:cubicBezTo>
                    <a:pt x="29001" y="197037"/>
                    <a:pt x="83505" y="179574"/>
                    <a:pt x="89855" y="168462"/>
                  </a:cubicBezTo>
                  <a:cubicBezTo>
                    <a:pt x="96205" y="157350"/>
                    <a:pt x="39055" y="173224"/>
                    <a:pt x="58105" y="149412"/>
                  </a:cubicBezTo>
                  <a:cubicBezTo>
                    <a:pt x="77155" y="125600"/>
                    <a:pt x="217384" y="-5634"/>
                    <a:pt x="213680" y="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543F35E8-9F09-8F0D-2E35-F03E77B1EA15}"/>
                </a:ext>
              </a:extLst>
            </p:cNvPr>
            <p:cNvSpPr/>
            <p:nvPr/>
          </p:nvSpPr>
          <p:spPr>
            <a:xfrm>
              <a:off x="5429230" y="4275812"/>
              <a:ext cx="297960" cy="326228"/>
            </a:xfrm>
            <a:custGeom>
              <a:avLst/>
              <a:gdLst>
                <a:gd name="connsiteX0" fmla="*/ 3195 w 297960"/>
                <a:gd name="connsiteY0" fmla="*/ 913 h 326228"/>
                <a:gd name="connsiteX1" fmla="*/ 187345 w 297960"/>
                <a:gd name="connsiteY1" fmla="*/ 153313 h 326228"/>
                <a:gd name="connsiteX2" fmla="*/ 107970 w 297960"/>
                <a:gd name="connsiteY2" fmla="*/ 134263 h 326228"/>
                <a:gd name="connsiteX3" fmla="*/ 184170 w 297960"/>
                <a:gd name="connsiteY3" fmla="*/ 166013 h 326228"/>
                <a:gd name="connsiteX4" fmla="*/ 196870 w 297960"/>
                <a:gd name="connsiteY4" fmla="*/ 188238 h 326228"/>
                <a:gd name="connsiteX5" fmla="*/ 241320 w 297960"/>
                <a:gd name="connsiteY5" fmla="*/ 159663 h 326228"/>
                <a:gd name="connsiteX6" fmla="*/ 285770 w 297960"/>
                <a:gd name="connsiteY6" fmla="*/ 223163 h 326228"/>
                <a:gd name="connsiteX7" fmla="*/ 174645 w 297960"/>
                <a:gd name="connsiteY7" fmla="*/ 318413 h 326228"/>
                <a:gd name="connsiteX8" fmla="*/ 200045 w 297960"/>
                <a:gd name="connsiteY8" fmla="*/ 318413 h 326228"/>
                <a:gd name="connsiteX9" fmla="*/ 266720 w 297960"/>
                <a:gd name="connsiteY9" fmla="*/ 299363 h 326228"/>
                <a:gd name="connsiteX10" fmla="*/ 295295 w 297960"/>
                <a:gd name="connsiteY10" fmla="*/ 251738 h 326228"/>
                <a:gd name="connsiteX11" fmla="*/ 203220 w 297960"/>
                <a:gd name="connsiteY11" fmla="*/ 175538 h 326228"/>
                <a:gd name="connsiteX12" fmla="*/ 79395 w 297960"/>
                <a:gd name="connsiteY12" fmla="*/ 92988 h 326228"/>
                <a:gd name="connsiteX13" fmla="*/ 3195 w 297960"/>
                <a:gd name="connsiteY13" fmla="*/ 913 h 32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7960" h="326228">
                  <a:moveTo>
                    <a:pt x="3195" y="913"/>
                  </a:moveTo>
                  <a:cubicBezTo>
                    <a:pt x="21187" y="10967"/>
                    <a:pt x="169883" y="131088"/>
                    <a:pt x="187345" y="153313"/>
                  </a:cubicBezTo>
                  <a:cubicBezTo>
                    <a:pt x="204807" y="175538"/>
                    <a:pt x="108499" y="132146"/>
                    <a:pt x="107970" y="134263"/>
                  </a:cubicBezTo>
                  <a:cubicBezTo>
                    <a:pt x="107441" y="136380"/>
                    <a:pt x="169353" y="157017"/>
                    <a:pt x="184170" y="166013"/>
                  </a:cubicBezTo>
                  <a:cubicBezTo>
                    <a:pt x="198987" y="175009"/>
                    <a:pt x="187345" y="189296"/>
                    <a:pt x="196870" y="188238"/>
                  </a:cubicBezTo>
                  <a:cubicBezTo>
                    <a:pt x="206395" y="187180"/>
                    <a:pt x="226503" y="153842"/>
                    <a:pt x="241320" y="159663"/>
                  </a:cubicBezTo>
                  <a:cubicBezTo>
                    <a:pt x="256137" y="165484"/>
                    <a:pt x="296883" y="196705"/>
                    <a:pt x="285770" y="223163"/>
                  </a:cubicBezTo>
                  <a:cubicBezTo>
                    <a:pt x="274658" y="249621"/>
                    <a:pt x="188933" y="302538"/>
                    <a:pt x="174645" y="318413"/>
                  </a:cubicBezTo>
                  <a:cubicBezTo>
                    <a:pt x="160358" y="334288"/>
                    <a:pt x="184699" y="321588"/>
                    <a:pt x="200045" y="318413"/>
                  </a:cubicBezTo>
                  <a:cubicBezTo>
                    <a:pt x="215391" y="315238"/>
                    <a:pt x="250845" y="310476"/>
                    <a:pt x="266720" y="299363"/>
                  </a:cubicBezTo>
                  <a:cubicBezTo>
                    <a:pt x="282595" y="288251"/>
                    <a:pt x="305878" y="272376"/>
                    <a:pt x="295295" y="251738"/>
                  </a:cubicBezTo>
                  <a:cubicBezTo>
                    <a:pt x="284712" y="231101"/>
                    <a:pt x="239203" y="201996"/>
                    <a:pt x="203220" y="175538"/>
                  </a:cubicBezTo>
                  <a:cubicBezTo>
                    <a:pt x="167237" y="149080"/>
                    <a:pt x="111145" y="119446"/>
                    <a:pt x="79395" y="92988"/>
                  </a:cubicBezTo>
                  <a:cubicBezTo>
                    <a:pt x="47645" y="66530"/>
                    <a:pt x="-14797" y="-9141"/>
                    <a:pt x="3195" y="9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B0308C93-1C61-7932-157F-7C0A01EDD463}"/>
                </a:ext>
              </a:extLst>
            </p:cNvPr>
            <p:cNvSpPr/>
            <p:nvPr/>
          </p:nvSpPr>
          <p:spPr>
            <a:xfrm>
              <a:off x="5354854" y="4260810"/>
              <a:ext cx="184955" cy="371579"/>
            </a:xfrm>
            <a:custGeom>
              <a:avLst/>
              <a:gdLst>
                <a:gd name="connsiteX0" fmla="*/ 52171 w 184955"/>
                <a:gd name="connsiteY0" fmla="*/ 40 h 371579"/>
                <a:gd name="connsiteX1" fmla="*/ 39471 w 184955"/>
                <a:gd name="connsiteY1" fmla="*/ 165140 h 371579"/>
                <a:gd name="connsiteX2" fmla="*/ 122021 w 184955"/>
                <a:gd name="connsiteY2" fmla="*/ 238165 h 371579"/>
                <a:gd name="connsiteX3" fmla="*/ 109321 w 184955"/>
                <a:gd name="connsiteY3" fmla="*/ 282615 h 371579"/>
                <a:gd name="connsiteX4" fmla="*/ 134721 w 184955"/>
                <a:gd name="connsiteY4" fmla="*/ 330240 h 371579"/>
                <a:gd name="connsiteX5" fmla="*/ 102971 w 184955"/>
                <a:gd name="connsiteY5" fmla="*/ 371515 h 371579"/>
                <a:gd name="connsiteX6" fmla="*/ 182346 w 184955"/>
                <a:gd name="connsiteY6" fmla="*/ 320715 h 371579"/>
                <a:gd name="connsiteX7" fmla="*/ 150596 w 184955"/>
                <a:gd name="connsiteY7" fmla="*/ 273090 h 371579"/>
                <a:gd name="connsiteX8" fmla="*/ 4546 w 184955"/>
                <a:gd name="connsiteY8" fmla="*/ 174665 h 371579"/>
                <a:gd name="connsiteX9" fmla="*/ 39471 w 184955"/>
                <a:gd name="connsiteY9" fmla="*/ 181015 h 371579"/>
                <a:gd name="connsiteX10" fmla="*/ 52171 w 184955"/>
                <a:gd name="connsiteY10" fmla="*/ 40 h 37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955" h="371579">
                  <a:moveTo>
                    <a:pt x="52171" y="40"/>
                  </a:moveTo>
                  <a:cubicBezTo>
                    <a:pt x="52171" y="-2606"/>
                    <a:pt x="27829" y="125453"/>
                    <a:pt x="39471" y="165140"/>
                  </a:cubicBezTo>
                  <a:cubicBezTo>
                    <a:pt x="51113" y="204828"/>
                    <a:pt x="110379" y="218586"/>
                    <a:pt x="122021" y="238165"/>
                  </a:cubicBezTo>
                  <a:cubicBezTo>
                    <a:pt x="133663" y="257744"/>
                    <a:pt x="107204" y="267269"/>
                    <a:pt x="109321" y="282615"/>
                  </a:cubicBezTo>
                  <a:cubicBezTo>
                    <a:pt x="111438" y="297961"/>
                    <a:pt x="135779" y="315423"/>
                    <a:pt x="134721" y="330240"/>
                  </a:cubicBezTo>
                  <a:cubicBezTo>
                    <a:pt x="133663" y="345057"/>
                    <a:pt x="95033" y="373103"/>
                    <a:pt x="102971" y="371515"/>
                  </a:cubicBezTo>
                  <a:cubicBezTo>
                    <a:pt x="110909" y="369927"/>
                    <a:pt x="174409" y="337119"/>
                    <a:pt x="182346" y="320715"/>
                  </a:cubicBezTo>
                  <a:cubicBezTo>
                    <a:pt x="190284" y="304311"/>
                    <a:pt x="180229" y="297432"/>
                    <a:pt x="150596" y="273090"/>
                  </a:cubicBezTo>
                  <a:cubicBezTo>
                    <a:pt x="120963" y="248748"/>
                    <a:pt x="23067" y="190011"/>
                    <a:pt x="4546" y="174665"/>
                  </a:cubicBezTo>
                  <a:cubicBezTo>
                    <a:pt x="-13975" y="159319"/>
                    <a:pt x="29417" y="212236"/>
                    <a:pt x="39471" y="181015"/>
                  </a:cubicBezTo>
                  <a:cubicBezTo>
                    <a:pt x="49525" y="149794"/>
                    <a:pt x="52171" y="2686"/>
                    <a:pt x="52171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588D5374-D1F1-77BB-9EA2-B71347DFCCB9}"/>
                </a:ext>
              </a:extLst>
            </p:cNvPr>
            <p:cNvSpPr/>
            <p:nvPr/>
          </p:nvSpPr>
          <p:spPr>
            <a:xfrm>
              <a:off x="5301537" y="4292596"/>
              <a:ext cx="103027" cy="287051"/>
            </a:xfrm>
            <a:custGeom>
              <a:avLst/>
              <a:gdLst>
                <a:gd name="connsiteX0" fmla="*/ 70563 w 103027"/>
                <a:gd name="connsiteY0" fmla="*/ 4 h 287051"/>
                <a:gd name="connsiteX1" fmla="*/ 22938 w 103027"/>
                <a:gd name="connsiteY1" fmla="*/ 212729 h 287051"/>
                <a:gd name="connsiteX2" fmla="*/ 83263 w 103027"/>
                <a:gd name="connsiteY2" fmla="*/ 257179 h 287051"/>
                <a:gd name="connsiteX3" fmla="*/ 61038 w 103027"/>
                <a:gd name="connsiteY3" fmla="*/ 276229 h 287051"/>
                <a:gd name="connsiteX4" fmla="*/ 102313 w 103027"/>
                <a:gd name="connsiteY4" fmla="*/ 285754 h 287051"/>
                <a:gd name="connsiteX5" fmla="*/ 19763 w 103027"/>
                <a:gd name="connsiteY5" fmla="*/ 247654 h 287051"/>
                <a:gd name="connsiteX6" fmla="*/ 3888 w 103027"/>
                <a:gd name="connsiteY6" fmla="*/ 219079 h 287051"/>
                <a:gd name="connsiteX7" fmla="*/ 70563 w 103027"/>
                <a:gd name="connsiteY7" fmla="*/ 4 h 28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027" h="287051">
                  <a:moveTo>
                    <a:pt x="70563" y="4"/>
                  </a:moveTo>
                  <a:cubicBezTo>
                    <a:pt x="73738" y="-1054"/>
                    <a:pt x="20821" y="169867"/>
                    <a:pt x="22938" y="212729"/>
                  </a:cubicBezTo>
                  <a:cubicBezTo>
                    <a:pt x="25055" y="255591"/>
                    <a:pt x="76913" y="246596"/>
                    <a:pt x="83263" y="257179"/>
                  </a:cubicBezTo>
                  <a:cubicBezTo>
                    <a:pt x="89613" y="267762"/>
                    <a:pt x="57863" y="271467"/>
                    <a:pt x="61038" y="276229"/>
                  </a:cubicBezTo>
                  <a:cubicBezTo>
                    <a:pt x="64213" y="280991"/>
                    <a:pt x="109192" y="290516"/>
                    <a:pt x="102313" y="285754"/>
                  </a:cubicBezTo>
                  <a:cubicBezTo>
                    <a:pt x="95434" y="280992"/>
                    <a:pt x="36167" y="258766"/>
                    <a:pt x="19763" y="247654"/>
                  </a:cubicBezTo>
                  <a:cubicBezTo>
                    <a:pt x="3359" y="236542"/>
                    <a:pt x="-5637" y="260883"/>
                    <a:pt x="3888" y="219079"/>
                  </a:cubicBezTo>
                  <a:cubicBezTo>
                    <a:pt x="13413" y="177275"/>
                    <a:pt x="67388" y="1062"/>
                    <a:pt x="70563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B38543A0-421A-8A96-F9AA-18EF544C7B3A}"/>
                </a:ext>
              </a:extLst>
            </p:cNvPr>
            <p:cNvSpPr/>
            <p:nvPr/>
          </p:nvSpPr>
          <p:spPr>
            <a:xfrm>
              <a:off x="5232166" y="4349728"/>
              <a:ext cx="222691" cy="280237"/>
            </a:xfrm>
            <a:custGeom>
              <a:avLst/>
              <a:gdLst>
                <a:gd name="connsiteX0" fmla="*/ 82784 w 222691"/>
                <a:gd name="connsiteY0" fmla="*/ 22 h 280237"/>
                <a:gd name="connsiteX1" fmla="*/ 38334 w 222691"/>
                <a:gd name="connsiteY1" fmla="*/ 120672 h 280237"/>
                <a:gd name="connsiteX2" fmla="*/ 63734 w 222691"/>
                <a:gd name="connsiteY2" fmla="*/ 250847 h 280237"/>
                <a:gd name="connsiteX3" fmla="*/ 66909 w 222691"/>
                <a:gd name="connsiteY3" fmla="*/ 263547 h 280237"/>
                <a:gd name="connsiteX4" fmla="*/ 222484 w 222691"/>
                <a:gd name="connsiteY4" fmla="*/ 257197 h 280237"/>
                <a:gd name="connsiteX5" fmla="*/ 98659 w 222691"/>
                <a:gd name="connsiteY5" fmla="*/ 276247 h 280237"/>
                <a:gd name="connsiteX6" fmla="*/ 31984 w 222691"/>
                <a:gd name="connsiteY6" fmla="*/ 269897 h 280237"/>
                <a:gd name="connsiteX7" fmla="*/ 234 w 222691"/>
                <a:gd name="connsiteY7" fmla="*/ 174647 h 280237"/>
                <a:gd name="connsiteX8" fmla="*/ 19284 w 222691"/>
                <a:gd name="connsiteY8" fmla="*/ 263547 h 280237"/>
                <a:gd name="connsiteX9" fmla="*/ 51034 w 222691"/>
                <a:gd name="connsiteY9" fmla="*/ 260372 h 280237"/>
                <a:gd name="connsiteX10" fmla="*/ 44684 w 222691"/>
                <a:gd name="connsiteY10" fmla="*/ 215922 h 280237"/>
                <a:gd name="connsiteX11" fmla="*/ 6584 w 222691"/>
                <a:gd name="connsiteY11" fmla="*/ 111147 h 280237"/>
                <a:gd name="connsiteX12" fmla="*/ 82784 w 222691"/>
                <a:gd name="connsiteY12" fmla="*/ 22 h 2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691" h="280237">
                  <a:moveTo>
                    <a:pt x="82784" y="22"/>
                  </a:moveTo>
                  <a:cubicBezTo>
                    <a:pt x="88076" y="1609"/>
                    <a:pt x="41509" y="78868"/>
                    <a:pt x="38334" y="120672"/>
                  </a:cubicBezTo>
                  <a:cubicBezTo>
                    <a:pt x="35159" y="162476"/>
                    <a:pt x="58972" y="227035"/>
                    <a:pt x="63734" y="250847"/>
                  </a:cubicBezTo>
                  <a:cubicBezTo>
                    <a:pt x="68496" y="274659"/>
                    <a:pt x="40451" y="262489"/>
                    <a:pt x="66909" y="263547"/>
                  </a:cubicBezTo>
                  <a:cubicBezTo>
                    <a:pt x="93367" y="264605"/>
                    <a:pt x="217192" y="255080"/>
                    <a:pt x="222484" y="257197"/>
                  </a:cubicBezTo>
                  <a:cubicBezTo>
                    <a:pt x="227776" y="259314"/>
                    <a:pt x="130409" y="274130"/>
                    <a:pt x="98659" y="276247"/>
                  </a:cubicBezTo>
                  <a:cubicBezTo>
                    <a:pt x="66909" y="278364"/>
                    <a:pt x="48388" y="286830"/>
                    <a:pt x="31984" y="269897"/>
                  </a:cubicBezTo>
                  <a:cubicBezTo>
                    <a:pt x="15580" y="252964"/>
                    <a:pt x="2351" y="175705"/>
                    <a:pt x="234" y="174647"/>
                  </a:cubicBezTo>
                  <a:cubicBezTo>
                    <a:pt x="-1883" y="173589"/>
                    <a:pt x="10817" y="249259"/>
                    <a:pt x="19284" y="263547"/>
                  </a:cubicBezTo>
                  <a:cubicBezTo>
                    <a:pt x="27751" y="277835"/>
                    <a:pt x="46801" y="268309"/>
                    <a:pt x="51034" y="260372"/>
                  </a:cubicBezTo>
                  <a:cubicBezTo>
                    <a:pt x="55267" y="252435"/>
                    <a:pt x="52092" y="240793"/>
                    <a:pt x="44684" y="215922"/>
                  </a:cubicBezTo>
                  <a:cubicBezTo>
                    <a:pt x="37276" y="191051"/>
                    <a:pt x="-824" y="139722"/>
                    <a:pt x="6584" y="111147"/>
                  </a:cubicBezTo>
                  <a:cubicBezTo>
                    <a:pt x="13992" y="82572"/>
                    <a:pt x="77492" y="-1565"/>
                    <a:pt x="82784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D01D5556-D113-ACC7-BDCA-250CFABF6F1B}"/>
                </a:ext>
              </a:extLst>
            </p:cNvPr>
            <p:cNvSpPr/>
            <p:nvPr/>
          </p:nvSpPr>
          <p:spPr>
            <a:xfrm>
              <a:off x="4613203" y="4463801"/>
              <a:ext cx="525433" cy="364265"/>
            </a:xfrm>
            <a:custGeom>
              <a:avLst/>
              <a:gdLst>
                <a:gd name="connsiteX0" fmla="*/ 523947 w 525433"/>
                <a:gd name="connsiteY0" fmla="*/ 249 h 364265"/>
                <a:gd name="connsiteX1" fmla="*/ 342972 w 525433"/>
                <a:gd name="connsiteY1" fmla="*/ 136774 h 364265"/>
                <a:gd name="connsiteX2" fmla="*/ 231847 w 525433"/>
                <a:gd name="connsiteY2" fmla="*/ 270124 h 364265"/>
                <a:gd name="connsiteX3" fmla="*/ 276297 w 525433"/>
                <a:gd name="connsiteY3" fmla="*/ 244724 h 364265"/>
                <a:gd name="connsiteX4" fmla="*/ 276297 w 525433"/>
                <a:gd name="connsiteY4" fmla="*/ 355849 h 364265"/>
                <a:gd name="connsiteX5" fmla="*/ 241372 w 525433"/>
                <a:gd name="connsiteY5" fmla="*/ 333624 h 364265"/>
                <a:gd name="connsiteX6" fmla="*/ 72 w 525433"/>
                <a:gd name="connsiteY6" fmla="*/ 152649 h 364265"/>
                <a:gd name="connsiteX7" fmla="*/ 215972 w 525433"/>
                <a:gd name="connsiteY7" fmla="*/ 333624 h 364265"/>
                <a:gd name="connsiteX8" fmla="*/ 228672 w 525433"/>
                <a:gd name="connsiteY8" fmla="*/ 260599 h 364265"/>
                <a:gd name="connsiteX9" fmla="*/ 260422 w 525433"/>
                <a:gd name="connsiteY9" fmla="*/ 165349 h 364265"/>
                <a:gd name="connsiteX10" fmla="*/ 235022 w 525433"/>
                <a:gd name="connsiteY10" fmla="*/ 171699 h 364265"/>
                <a:gd name="connsiteX11" fmla="*/ 523947 w 525433"/>
                <a:gd name="connsiteY11" fmla="*/ 249 h 36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5433" h="364265">
                  <a:moveTo>
                    <a:pt x="523947" y="249"/>
                  </a:moveTo>
                  <a:cubicBezTo>
                    <a:pt x="541939" y="-5572"/>
                    <a:pt x="391655" y="91795"/>
                    <a:pt x="342972" y="136774"/>
                  </a:cubicBezTo>
                  <a:cubicBezTo>
                    <a:pt x="294289" y="181753"/>
                    <a:pt x="242959" y="252133"/>
                    <a:pt x="231847" y="270124"/>
                  </a:cubicBezTo>
                  <a:cubicBezTo>
                    <a:pt x="220735" y="288115"/>
                    <a:pt x="268889" y="230437"/>
                    <a:pt x="276297" y="244724"/>
                  </a:cubicBezTo>
                  <a:cubicBezTo>
                    <a:pt x="283705" y="259011"/>
                    <a:pt x="282118" y="341032"/>
                    <a:pt x="276297" y="355849"/>
                  </a:cubicBezTo>
                  <a:cubicBezTo>
                    <a:pt x="270476" y="370666"/>
                    <a:pt x="287410" y="367491"/>
                    <a:pt x="241372" y="333624"/>
                  </a:cubicBezTo>
                  <a:cubicBezTo>
                    <a:pt x="195334" y="299757"/>
                    <a:pt x="4305" y="152649"/>
                    <a:pt x="72" y="152649"/>
                  </a:cubicBezTo>
                  <a:cubicBezTo>
                    <a:pt x="-4161" y="152649"/>
                    <a:pt x="177872" y="315632"/>
                    <a:pt x="215972" y="333624"/>
                  </a:cubicBezTo>
                  <a:cubicBezTo>
                    <a:pt x="254072" y="351616"/>
                    <a:pt x="221264" y="288645"/>
                    <a:pt x="228672" y="260599"/>
                  </a:cubicBezTo>
                  <a:cubicBezTo>
                    <a:pt x="236080" y="232553"/>
                    <a:pt x="259364" y="180166"/>
                    <a:pt x="260422" y="165349"/>
                  </a:cubicBezTo>
                  <a:cubicBezTo>
                    <a:pt x="261480" y="150532"/>
                    <a:pt x="186339" y="193395"/>
                    <a:pt x="235022" y="171699"/>
                  </a:cubicBezTo>
                  <a:cubicBezTo>
                    <a:pt x="283705" y="150003"/>
                    <a:pt x="505955" y="6070"/>
                    <a:pt x="523947" y="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CD1E6B9C-94C9-4443-B4E4-38C3D3CFB569}"/>
                </a:ext>
              </a:extLst>
            </p:cNvPr>
            <p:cNvSpPr/>
            <p:nvPr/>
          </p:nvSpPr>
          <p:spPr>
            <a:xfrm>
              <a:off x="5765619" y="4286371"/>
              <a:ext cx="496728" cy="607165"/>
            </a:xfrm>
            <a:custGeom>
              <a:avLst/>
              <a:gdLst>
                <a:gd name="connsiteX0" fmla="*/ 181 w 496728"/>
                <a:gd name="connsiteY0" fmla="*/ 161804 h 607165"/>
                <a:gd name="connsiteX1" fmla="*/ 273231 w 496728"/>
                <a:gd name="connsiteY1" fmla="*/ 384054 h 607165"/>
                <a:gd name="connsiteX2" fmla="*/ 355781 w 496728"/>
                <a:gd name="connsiteY2" fmla="*/ 425329 h 607165"/>
                <a:gd name="connsiteX3" fmla="*/ 308156 w 496728"/>
                <a:gd name="connsiteY3" fmla="*/ 453904 h 607165"/>
                <a:gd name="connsiteX4" fmla="*/ 231956 w 496728"/>
                <a:gd name="connsiteY4" fmla="*/ 533279 h 607165"/>
                <a:gd name="connsiteX5" fmla="*/ 216081 w 496728"/>
                <a:gd name="connsiteY5" fmla="*/ 606304 h 607165"/>
                <a:gd name="connsiteX6" fmla="*/ 282756 w 496728"/>
                <a:gd name="connsiteY6" fmla="*/ 482479 h 607165"/>
                <a:gd name="connsiteX7" fmla="*/ 422456 w 496728"/>
                <a:gd name="connsiteY7" fmla="*/ 349129 h 607165"/>
                <a:gd name="connsiteX8" fmla="*/ 438331 w 496728"/>
                <a:gd name="connsiteY8" fmla="*/ 145929 h 607165"/>
                <a:gd name="connsiteX9" fmla="*/ 393881 w 496728"/>
                <a:gd name="connsiteY9" fmla="*/ 291979 h 607165"/>
                <a:gd name="connsiteX10" fmla="*/ 358956 w 496728"/>
                <a:gd name="connsiteY10" fmla="*/ 374529 h 607165"/>
                <a:gd name="connsiteX11" fmla="*/ 387531 w 496728"/>
                <a:gd name="connsiteY11" fmla="*/ 304679 h 607165"/>
                <a:gd name="connsiteX12" fmla="*/ 114481 w 496728"/>
                <a:gd name="connsiteY12" fmla="*/ 3054 h 607165"/>
                <a:gd name="connsiteX13" fmla="*/ 435156 w 496728"/>
                <a:gd name="connsiteY13" fmla="*/ 155454 h 607165"/>
                <a:gd name="connsiteX14" fmla="*/ 485956 w 496728"/>
                <a:gd name="connsiteY14" fmla="*/ 263404 h 607165"/>
                <a:gd name="connsiteX15" fmla="*/ 298631 w 496728"/>
                <a:gd name="connsiteY15" fmla="*/ 238004 h 607165"/>
                <a:gd name="connsiteX16" fmla="*/ 333556 w 496728"/>
                <a:gd name="connsiteY16" fmla="*/ 164979 h 607165"/>
                <a:gd name="connsiteX17" fmla="*/ 349431 w 496728"/>
                <a:gd name="connsiteY17" fmla="*/ 203079 h 607165"/>
                <a:gd name="connsiteX18" fmla="*/ 374831 w 496728"/>
                <a:gd name="connsiteY18" fmla="*/ 291979 h 607165"/>
                <a:gd name="connsiteX19" fmla="*/ 317681 w 496728"/>
                <a:gd name="connsiteY19" fmla="*/ 384054 h 607165"/>
                <a:gd name="connsiteX20" fmla="*/ 181 w 496728"/>
                <a:gd name="connsiteY20" fmla="*/ 161804 h 60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6728" h="607165">
                  <a:moveTo>
                    <a:pt x="181" y="161804"/>
                  </a:moveTo>
                  <a:cubicBezTo>
                    <a:pt x="-7227" y="161804"/>
                    <a:pt x="213964" y="340133"/>
                    <a:pt x="273231" y="384054"/>
                  </a:cubicBezTo>
                  <a:cubicBezTo>
                    <a:pt x="332498" y="427975"/>
                    <a:pt x="349960" y="413687"/>
                    <a:pt x="355781" y="425329"/>
                  </a:cubicBezTo>
                  <a:cubicBezTo>
                    <a:pt x="361602" y="436971"/>
                    <a:pt x="328794" y="435912"/>
                    <a:pt x="308156" y="453904"/>
                  </a:cubicBezTo>
                  <a:cubicBezTo>
                    <a:pt x="287519" y="471896"/>
                    <a:pt x="247302" y="507879"/>
                    <a:pt x="231956" y="533279"/>
                  </a:cubicBezTo>
                  <a:cubicBezTo>
                    <a:pt x="216610" y="558679"/>
                    <a:pt x="207614" y="614771"/>
                    <a:pt x="216081" y="606304"/>
                  </a:cubicBezTo>
                  <a:cubicBezTo>
                    <a:pt x="224548" y="597837"/>
                    <a:pt x="248360" y="525341"/>
                    <a:pt x="282756" y="482479"/>
                  </a:cubicBezTo>
                  <a:cubicBezTo>
                    <a:pt x="317152" y="439617"/>
                    <a:pt x="396527" y="405221"/>
                    <a:pt x="422456" y="349129"/>
                  </a:cubicBezTo>
                  <a:cubicBezTo>
                    <a:pt x="448385" y="293037"/>
                    <a:pt x="443094" y="155454"/>
                    <a:pt x="438331" y="145929"/>
                  </a:cubicBezTo>
                  <a:cubicBezTo>
                    <a:pt x="433568" y="136404"/>
                    <a:pt x="407110" y="253879"/>
                    <a:pt x="393881" y="291979"/>
                  </a:cubicBezTo>
                  <a:cubicBezTo>
                    <a:pt x="380652" y="330079"/>
                    <a:pt x="360014" y="372412"/>
                    <a:pt x="358956" y="374529"/>
                  </a:cubicBezTo>
                  <a:cubicBezTo>
                    <a:pt x="357898" y="376646"/>
                    <a:pt x="428277" y="366591"/>
                    <a:pt x="387531" y="304679"/>
                  </a:cubicBezTo>
                  <a:cubicBezTo>
                    <a:pt x="346785" y="242767"/>
                    <a:pt x="106544" y="27925"/>
                    <a:pt x="114481" y="3054"/>
                  </a:cubicBezTo>
                  <a:cubicBezTo>
                    <a:pt x="122418" y="-21817"/>
                    <a:pt x="373244" y="112062"/>
                    <a:pt x="435156" y="155454"/>
                  </a:cubicBezTo>
                  <a:cubicBezTo>
                    <a:pt x="497069" y="198846"/>
                    <a:pt x="508710" y="249646"/>
                    <a:pt x="485956" y="263404"/>
                  </a:cubicBezTo>
                  <a:cubicBezTo>
                    <a:pt x="463202" y="277162"/>
                    <a:pt x="324031" y="254408"/>
                    <a:pt x="298631" y="238004"/>
                  </a:cubicBezTo>
                  <a:cubicBezTo>
                    <a:pt x="273231" y="221600"/>
                    <a:pt x="325089" y="170800"/>
                    <a:pt x="333556" y="164979"/>
                  </a:cubicBezTo>
                  <a:cubicBezTo>
                    <a:pt x="342023" y="159158"/>
                    <a:pt x="342552" y="181913"/>
                    <a:pt x="349431" y="203079"/>
                  </a:cubicBezTo>
                  <a:cubicBezTo>
                    <a:pt x="356310" y="224245"/>
                    <a:pt x="380123" y="261817"/>
                    <a:pt x="374831" y="291979"/>
                  </a:cubicBezTo>
                  <a:cubicBezTo>
                    <a:pt x="369539" y="322141"/>
                    <a:pt x="379593" y="401516"/>
                    <a:pt x="317681" y="384054"/>
                  </a:cubicBezTo>
                  <a:cubicBezTo>
                    <a:pt x="255769" y="366592"/>
                    <a:pt x="7589" y="161804"/>
                    <a:pt x="181" y="1618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26D9A386-67B5-7969-9788-9A5EF2B36AF2}"/>
                </a:ext>
              </a:extLst>
            </p:cNvPr>
            <p:cNvSpPr/>
            <p:nvPr/>
          </p:nvSpPr>
          <p:spPr>
            <a:xfrm>
              <a:off x="4873087" y="4527519"/>
              <a:ext cx="270279" cy="567738"/>
            </a:xfrm>
            <a:custGeom>
              <a:avLst/>
              <a:gdLst>
                <a:gd name="connsiteX0" fmla="*/ 264063 w 270279"/>
                <a:gd name="connsiteY0" fmla="*/ 31 h 567738"/>
                <a:gd name="connsiteX1" fmla="*/ 251363 w 270279"/>
                <a:gd name="connsiteY1" fmla="*/ 73056 h 567738"/>
                <a:gd name="connsiteX2" fmla="*/ 219613 w 270279"/>
                <a:gd name="connsiteY2" fmla="*/ 92106 h 567738"/>
                <a:gd name="connsiteX3" fmla="*/ 105313 w 270279"/>
                <a:gd name="connsiteY3" fmla="*/ 203231 h 567738"/>
                <a:gd name="connsiteX4" fmla="*/ 51338 w 270279"/>
                <a:gd name="connsiteY4" fmla="*/ 330231 h 567738"/>
                <a:gd name="connsiteX5" fmla="*/ 92613 w 270279"/>
                <a:gd name="connsiteY5" fmla="*/ 317531 h 567738"/>
                <a:gd name="connsiteX6" fmla="*/ 200563 w 270279"/>
                <a:gd name="connsiteY6" fmla="*/ 565181 h 567738"/>
                <a:gd name="connsiteX7" fmla="*/ 118013 w 270279"/>
                <a:gd name="connsiteY7" fmla="*/ 438181 h 567738"/>
                <a:gd name="connsiteX8" fmla="*/ 3713 w 270279"/>
                <a:gd name="connsiteY8" fmla="*/ 304831 h 567738"/>
                <a:gd name="connsiteX9" fmla="*/ 32288 w 270279"/>
                <a:gd name="connsiteY9" fmla="*/ 292131 h 567738"/>
                <a:gd name="connsiteX10" fmla="*/ 76738 w 270279"/>
                <a:gd name="connsiteY10" fmla="*/ 165131 h 567738"/>
                <a:gd name="connsiteX11" fmla="*/ 95788 w 270279"/>
                <a:gd name="connsiteY11" fmla="*/ 155606 h 567738"/>
                <a:gd name="connsiteX12" fmla="*/ 146588 w 270279"/>
                <a:gd name="connsiteY12" fmla="*/ 88931 h 567738"/>
                <a:gd name="connsiteX13" fmla="*/ 149763 w 270279"/>
                <a:gd name="connsiteY13" fmla="*/ 82581 h 567738"/>
                <a:gd name="connsiteX14" fmla="*/ 264063 w 270279"/>
                <a:gd name="connsiteY14" fmla="*/ 31 h 56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279" h="567738">
                  <a:moveTo>
                    <a:pt x="264063" y="31"/>
                  </a:moveTo>
                  <a:cubicBezTo>
                    <a:pt x="280996" y="-1557"/>
                    <a:pt x="258771" y="57710"/>
                    <a:pt x="251363" y="73056"/>
                  </a:cubicBezTo>
                  <a:cubicBezTo>
                    <a:pt x="243955" y="88402"/>
                    <a:pt x="243954" y="70410"/>
                    <a:pt x="219613" y="92106"/>
                  </a:cubicBezTo>
                  <a:cubicBezTo>
                    <a:pt x="195272" y="113802"/>
                    <a:pt x="133359" y="163544"/>
                    <a:pt x="105313" y="203231"/>
                  </a:cubicBezTo>
                  <a:cubicBezTo>
                    <a:pt x="77267" y="242919"/>
                    <a:pt x="53455" y="311181"/>
                    <a:pt x="51338" y="330231"/>
                  </a:cubicBezTo>
                  <a:cubicBezTo>
                    <a:pt x="49221" y="349281"/>
                    <a:pt x="67742" y="278373"/>
                    <a:pt x="92613" y="317531"/>
                  </a:cubicBezTo>
                  <a:cubicBezTo>
                    <a:pt x="117484" y="356689"/>
                    <a:pt x="196330" y="545073"/>
                    <a:pt x="200563" y="565181"/>
                  </a:cubicBezTo>
                  <a:cubicBezTo>
                    <a:pt x="204796" y="585289"/>
                    <a:pt x="150821" y="481573"/>
                    <a:pt x="118013" y="438181"/>
                  </a:cubicBezTo>
                  <a:cubicBezTo>
                    <a:pt x="85205" y="394789"/>
                    <a:pt x="18000" y="329173"/>
                    <a:pt x="3713" y="304831"/>
                  </a:cubicBezTo>
                  <a:cubicBezTo>
                    <a:pt x="-10574" y="280489"/>
                    <a:pt x="20117" y="315414"/>
                    <a:pt x="32288" y="292131"/>
                  </a:cubicBezTo>
                  <a:cubicBezTo>
                    <a:pt x="44459" y="268848"/>
                    <a:pt x="66155" y="187885"/>
                    <a:pt x="76738" y="165131"/>
                  </a:cubicBezTo>
                  <a:cubicBezTo>
                    <a:pt x="87321" y="142377"/>
                    <a:pt x="84146" y="168306"/>
                    <a:pt x="95788" y="155606"/>
                  </a:cubicBezTo>
                  <a:cubicBezTo>
                    <a:pt x="107430" y="142906"/>
                    <a:pt x="137592" y="101102"/>
                    <a:pt x="146588" y="88931"/>
                  </a:cubicBezTo>
                  <a:cubicBezTo>
                    <a:pt x="155584" y="76760"/>
                    <a:pt x="135475" y="95281"/>
                    <a:pt x="149763" y="82581"/>
                  </a:cubicBezTo>
                  <a:cubicBezTo>
                    <a:pt x="164050" y="69881"/>
                    <a:pt x="247130" y="1619"/>
                    <a:pt x="264063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9E35C352-CE10-38EE-A4DD-D23FF3AC4CED}"/>
                </a:ext>
              </a:extLst>
            </p:cNvPr>
            <p:cNvSpPr/>
            <p:nvPr/>
          </p:nvSpPr>
          <p:spPr>
            <a:xfrm>
              <a:off x="5698414" y="4466379"/>
              <a:ext cx="399160" cy="407700"/>
            </a:xfrm>
            <a:custGeom>
              <a:avLst/>
              <a:gdLst>
                <a:gd name="connsiteX0" fmla="*/ 711 w 399160"/>
                <a:gd name="connsiteY0" fmla="*/ 846 h 407700"/>
                <a:gd name="connsiteX1" fmla="*/ 54686 w 399160"/>
                <a:gd name="connsiteY1" fmla="*/ 38946 h 407700"/>
                <a:gd name="connsiteX2" fmla="*/ 299161 w 399160"/>
                <a:gd name="connsiteY2" fmla="*/ 245321 h 407700"/>
                <a:gd name="connsiteX3" fmla="*/ 286461 w 399160"/>
                <a:gd name="connsiteY3" fmla="*/ 289771 h 407700"/>
                <a:gd name="connsiteX4" fmla="*/ 232486 w 399160"/>
                <a:gd name="connsiteY4" fmla="*/ 407246 h 407700"/>
                <a:gd name="connsiteX5" fmla="*/ 394411 w 399160"/>
                <a:gd name="connsiteY5" fmla="*/ 242146 h 407700"/>
                <a:gd name="connsiteX6" fmla="*/ 327736 w 399160"/>
                <a:gd name="connsiteY6" fmla="*/ 223096 h 407700"/>
                <a:gd name="connsiteX7" fmla="*/ 45161 w 399160"/>
                <a:gd name="connsiteY7" fmla="*/ 32596 h 407700"/>
                <a:gd name="connsiteX8" fmla="*/ 711 w 399160"/>
                <a:gd name="connsiteY8" fmla="*/ 846 h 40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160" h="407700">
                  <a:moveTo>
                    <a:pt x="711" y="846"/>
                  </a:moveTo>
                  <a:cubicBezTo>
                    <a:pt x="2299" y="1904"/>
                    <a:pt x="4944" y="-1800"/>
                    <a:pt x="54686" y="38946"/>
                  </a:cubicBezTo>
                  <a:cubicBezTo>
                    <a:pt x="104428" y="79692"/>
                    <a:pt x="260532" y="203517"/>
                    <a:pt x="299161" y="245321"/>
                  </a:cubicBezTo>
                  <a:cubicBezTo>
                    <a:pt x="337790" y="287125"/>
                    <a:pt x="297573" y="262784"/>
                    <a:pt x="286461" y="289771"/>
                  </a:cubicBezTo>
                  <a:cubicBezTo>
                    <a:pt x="275349" y="316758"/>
                    <a:pt x="214494" y="415184"/>
                    <a:pt x="232486" y="407246"/>
                  </a:cubicBezTo>
                  <a:cubicBezTo>
                    <a:pt x="250478" y="399309"/>
                    <a:pt x="378536" y="272838"/>
                    <a:pt x="394411" y="242146"/>
                  </a:cubicBezTo>
                  <a:cubicBezTo>
                    <a:pt x="410286" y="211454"/>
                    <a:pt x="385944" y="258021"/>
                    <a:pt x="327736" y="223096"/>
                  </a:cubicBezTo>
                  <a:cubicBezTo>
                    <a:pt x="269528" y="188171"/>
                    <a:pt x="94374" y="70696"/>
                    <a:pt x="45161" y="32596"/>
                  </a:cubicBezTo>
                  <a:cubicBezTo>
                    <a:pt x="-4052" y="-5504"/>
                    <a:pt x="-877" y="-212"/>
                    <a:pt x="711" y="8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7EA9764A-0FDF-CA2E-02EF-B394ABFEBB42}"/>
                </a:ext>
              </a:extLst>
            </p:cNvPr>
            <p:cNvSpPr/>
            <p:nvPr/>
          </p:nvSpPr>
          <p:spPr>
            <a:xfrm>
              <a:off x="5129446" y="4588920"/>
              <a:ext cx="627743" cy="155531"/>
            </a:xfrm>
            <a:custGeom>
              <a:avLst/>
              <a:gdLst>
                <a:gd name="connsiteX0" fmla="*/ 1354 w 627743"/>
                <a:gd name="connsiteY0" fmla="*/ 8480 h 155531"/>
                <a:gd name="connsiteX1" fmla="*/ 249004 w 627743"/>
                <a:gd name="connsiteY1" fmla="*/ 100555 h 155531"/>
                <a:gd name="connsiteX2" fmla="*/ 179154 w 627743"/>
                <a:gd name="connsiteY2" fmla="*/ 116430 h 155531"/>
                <a:gd name="connsiteX3" fmla="*/ 312504 w 627743"/>
                <a:gd name="connsiteY3" fmla="*/ 100555 h 155531"/>
                <a:gd name="connsiteX4" fmla="*/ 325204 w 627743"/>
                <a:gd name="connsiteY4" fmla="*/ 91030 h 155531"/>
                <a:gd name="connsiteX5" fmla="*/ 506179 w 627743"/>
                <a:gd name="connsiteY5" fmla="*/ 24355 h 155531"/>
                <a:gd name="connsiteX6" fmla="*/ 439504 w 627743"/>
                <a:gd name="connsiteY6" fmla="*/ 33880 h 155531"/>
                <a:gd name="connsiteX7" fmla="*/ 626829 w 627743"/>
                <a:gd name="connsiteY7" fmla="*/ 2130 h 155531"/>
                <a:gd name="connsiteX8" fmla="*/ 347429 w 627743"/>
                <a:gd name="connsiteY8" fmla="*/ 103730 h 155531"/>
                <a:gd name="connsiteX9" fmla="*/ 518879 w 627743"/>
                <a:gd name="connsiteY9" fmla="*/ 116430 h 155531"/>
                <a:gd name="connsiteX10" fmla="*/ 252179 w 627743"/>
                <a:gd name="connsiteY10" fmla="*/ 132305 h 155531"/>
                <a:gd name="connsiteX11" fmla="*/ 210904 w 627743"/>
                <a:gd name="connsiteY11" fmla="*/ 154530 h 155531"/>
                <a:gd name="connsiteX12" fmla="*/ 287104 w 627743"/>
                <a:gd name="connsiteY12" fmla="*/ 151355 h 155531"/>
                <a:gd name="connsiteX13" fmla="*/ 264879 w 627743"/>
                <a:gd name="connsiteY13" fmla="*/ 148180 h 155531"/>
                <a:gd name="connsiteX14" fmla="*/ 122004 w 627743"/>
                <a:gd name="connsiteY14" fmla="*/ 110080 h 155531"/>
                <a:gd name="connsiteX15" fmla="*/ 147404 w 627743"/>
                <a:gd name="connsiteY15" fmla="*/ 116430 h 155531"/>
                <a:gd name="connsiteX16" fmla="*/ 1354 w 627743"/>
                <a:gd name="connsiteY16" fmla="*/ 8480 h 15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7743" h="155531">
                  <a:moveTo>
                    <a:pt x="1354" y="8480"/>
                  </a:moveTo>
                  <a:cubicBezTo>
                    <a:pt x="18287" y="5834"/>
                    <a:pt x="219371" y="82563"/>
                    <a:pt x="249004" y="100555"/>
                  </a:cubicBezTo>
                  <a:cubicBezTo>
                    <a:pt x="278637" y="118547"/>
                    <a:pt x="168571" y="116430"/>
                    <a:pt x="179154" y="116430"/>
                  </a:cubicBezTo>
                  <a:cubicBezTo>
                    <a:pt x="189737" y="116430"/>
                    <a:pt x="288162" y="104788"/>
                    <a:pt x="312504" y="100555"/>
                  </a:cubicBezTo>
                  <a:cubicBezTo>
                    <a:pt x="336846" y="96322"/>
                    <a:pt x="292925" y="103730"/>
                    <a:pt x="325204" y="91030"/>
                  </a:cubicBezTo>
                  <a:cubicBezTo>
                    <a:pt x="357483" y="78330"/>
                    <a:pt x="487129" y="33880"/>
                    <a:pt x="506179" y="24355"/>
                  </a:cubicBezTo>
                  <a:cubicBezTo>
                    <a:pt x="525229" y="14830"/>
                    <a:pt x="419396" y="37584"/>
                    <a:pt x="439504" y="33880"/>
                  </a:cubicBezTo>
                  <a:cubicBezTo>
                    <a:pt x="459612" y="30176"/>
                    <a:pt x="642175" y="-9512"/>
                    <a:pt x="626829" y="2130"/>
                  </a:cubicBezTo>
                  <a:cubicBezTo>
                    <a:pt x="611483" y="13772"/>
                    <a:pt x="365421" y="84680"/>
                    <a:pt x="347429" y="103730"/>
                  </a:cubicBezTo>
                  <a:cubicBezTo>
                    <a:pt x="329437" y="122780"/>
                    <a:pt x="534754" y="111668"/>
                    <a:pt x="518879" y="116430"/>
                  </a:cubicBezTo>
                  <a:cubicBezTo>
                    <a:pt x="503004" y="121192"/>
                    <a:pt x="303508" y="125955"/>
                    <a:pt x="252179" y="132305"/>
                  </a:cubicBezTo>
                  <a:cubicBezTo>
                    <a:pt x="200850" y="138655"/>
                    <a:pt x="205083" y="151355"/>
                    <a:pt x="210904" y="154530"/>
                  </a:cubicBezTo>
                  <a:cubicBezTo>
                    <a:pt x="216725" y="157705"/>
                    <a:pt x="278108" y="152413"/>
                    <a:pt x="287104" y="151355"/>
                  </a:cubicBezTo>
                  <a:cubicBezTo>
                    <a:pt x="296100" y="150297"/>
                    <a:pt x="292396" y="155059"/>
                    <a:pt x="264879" y="148180"/>
                  </a:cubicBezTo>
                  <a:cubicBezTo>
                    <a:pt x="237362" y="141301"/>
                    <a:pt x="141583" y="115372"/>
                    <a:pt x="122004" y="110080"/>
                  </a:cubicBezTo>
                  <a:cubicBezTo>
                    <a:pt x="102425" y="104788"/>
                    <a:pt x="163279" y="131247"/>
                    <a:pt x="147404" y="116430"/>
                  </a:cubicBezTo>
                  <a:cubicBezTo>
                    <a:pt x="131529" y="101613"/>
                    <a:pt x="-15579" y="11126"/>
                    <a:pt x="1354" y="84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75513B3E-A128-0712-B558-9C53FAE0B58C}"/>
                </a:ext>
              </a:extLst>
            </p:cNvPr>
            <p:cNvSpPr/>
            <p:nvPr/>
          </p:nvSpPr>
          <p:spPr>
            <a:xfrm>
              <a:off x="4962338" y="4597365"/>
              <a:ext cx="1032132" cy="695753"/>
            </a:xfrm>
            <a:custGeom>
              <a:avLst/>
              <a:gdLst>
                <a:gd name="connsiteX0" fmla="*/ 63687 w 1032132"/>
                <a:gd name="connsiteY0" fmla="*/ 57185 h 695753"/>
                <a:gd name="connsiteX1" fmla="*/ 146237 w 1032132"/>
                <a:gd name="connsiteY1" fmla="*/ 187360 h 695753"/>
                <a:gd name="connsiteX2" fmla="*/ 203387 w 1032132"/>
                <a:gd name="connsiteY2" fmla="*/ 203235 h 695753"/>
                <a:gd name="connsiteX3" fmla="*/ 168462 w 1032132"/>
                <a:gd name="connsiteY3" fmla="*/ 279435 h 695753"/>
                <a:gd name="connsiteX4" fmla="*/ 314512 w 1032132"/>
                <a:gd name="connsiteY4" fmla="*/ 171485 h 695753"/>
                <a:gd name="connsiteX5" fmla="*/ 368487 w 1032132"/>
                <a:gd name="connsiteY5" fmla="*/ 193710 h 695753"/>
                <a:gd name="connsiteX6" fmla="*/ 470087 w 1032132"/>
                <a:gd name="connsiteY6" fmla="*/ 155610 h 695753"/>
                <a:gd name="connsiteX7" fmla="*/ 638362 w 1032132"/>
                <a:gd name="connsiteY7" fmla="*/ 196885 h 695753"/>
                <a:gd name="connsiteX8" fmla="*/ 682812 w 1032132"/>
                <a:gd name="connsiteY8" fmla="*/ 120685 h 695753"/>
                <a:gd name="connsiteX9" fmla="*/ 825687 w 1032132"/>
                <a:gd name="connsiteY9" fmla="*/ 165135 h 695753"/>
                <a:gd name="connsiteX10" fmla="*/ 882837 w 1032132"/>
                <a:gd name="connsiteY10" fmla="*/ 35 h 695753"/>
                <a:gd name="connsiteX11" fmla="*/ 971737 w 1032132"/>
                <a:gd name="connsiteY11" fmla="*/ 181010 h 695753"/>
                <a:gd name="connsiteX12" fmla="*/ 1032062 w 1032132"/>
                <a:gd name="connsiteY12" fmla="*/ 123860 h 695753"/>
                <a:gd name="connsiteX13" fmla="*/ 984437 w 1032132"/>
                <a:gd name="connsiteY13" fmla="*/ 304835 h 695753"/>
                <a:gd name="connsiteX14" fmla="*/ 1009837 w 1032132"/>
                <a:gd name="connsiteY14" fmla="*/ 527085 h 695753"/>
                <a:gd name="connsiteX15" fmla="*/ 949512 w 1032132"/>
                <a:gd name="connsiteY15" fmla="*/ 355635 h 695753"/>
                <a:gd name="connsiteX16" fmla="*/ 898712 w 1032132"/>
                <a:gd name="connsiteY16" fmla="*/ 304835 h 695753"/>
                <a:gd name="connsiteX17" fmla="*/ 809812 w 1032132"/>
                <a:gd name="connsiteY17" fmla="*/ 273085 h 695753"/>
                <a:gd name="connsiteX18" fmla="*/ 695512 w 1032132"/>
                <a:gd name="connsiteY18" fmla="*/ 231810 h 695753"/>
                <a:gd name="connsiteX19" fmla="*/ 660587 w 1032132"/>
                <a:gd name="connsiteY19" fmla="*/ 266735 h 695753"/>
                <a:gd name="connsiteX20" fmla="*/ 546287 w 1032132"/>
                <a:gd name="connsiteY20" fmla="*/ 181010 h 695753"/>
                <a:gd name="connsiteX21" fmla="*/ 460562 w 1032132"/>
                <a:gd name="connsiteY21" fmla="*/ 292135 h 695753"/>
                <a:gd name="connsiteX22" fmla="*/ 508187 w 1032132"/>
                <a:gd name="connsiteY22" fmla="*/ 273085 h 695753"/>
                <a:gd name="connsiteX23" fmla="*/ 431987 w 1032132"/>
                <a:gd name="connsiteY23" fmla="*/ 241335 h 695753"/>
                <a:gd name="connsiteX24" fmla="*/ 381187 w 1032132"/>
                <a:gd name="connsiteY24" fmla="*/ 298485 h 695753"/>
                <a:gd name="connsiteX25" fmla="*/ 197037 w 1032132"/>
                <a:gd name="connsiteY25" fmla="*/ 311185 h 695753"/>
                <a:gd name="connsiteX26" fmla="*/ 85912 w 1032132"/>
                <a:gd name="connsiteY26" fmla="*/ 292135 h 695753"/>
                <a:gd name="connsiteX27" fmla="*/ 146237 w 1032132"/>
                <a:gd name="connsiteY27" fmla="*/ 346110 h 695753"/>
                <a:gd name="connsiteX28" fmla="*/ 95437 w 1032132"/>
                <a:gd name="connsiteY28" fmla="*/ 444535 h 695753"/>
                <a:gd name="connsiteX29" fmla="*/ 98612 w 1032132"/>
                <a:gd name="connsiteY29" fmla="*/ 596935 h 695753"/>
                <a:gd name="connsiteX30" fmla="*/ 57337 w 1032132"/>
                <a:gd name="connsiteY30" fmla="*/ 539785 h 695753"/>
                <a:gd name="connsiteX31" fmla="*/ 44637 w 1032132"/>
                <a:gd name="connsiteY31" fmla="*/ 695360 h 695753"/>
                <a:gd name="connsiteX32" fmla="*/ 187 w 1032132"/>
                <a:gd name="connsiteY32" fmla="*/ 485810 h 695753"/>
                <a:gd name="connsiteX33" fmla="*/ 63687 w 1032132"/>
                <a:gd name="connsiteY33" fmla="*/ 320710 h 695753"/>
                <a:gd name="connsiteX34" fmla="*/ 54162 w 1032132"/>
                <a:gd name="connsiteY34" fmla="*/ 263560 h 695753"/>
                <a:gd name="connsiteX35" fmla="*/ 66862 w 1032132"/>
                <a:gd name="connsiteY35" fmla="*/ 215935 h 695753"/>
                <a:gd name="connsiteX36" fmla="*/ 124012 w 1032132"/>
                <a:gd name="connsiteY36" fmla="*/ 333410 h 695753"/>
                <a:gd name="connsiteX37" fmla="*/ 162112 w 1032132"/>
                <a:gd name="connsiteY37" fmla="*/ 203235 h 695753"/>
                <a:gd name="connsiteX38" fmla="*/ 63687 w 1032132"/>
                <a:gd name="connsiteY38" fmla="*/ 57185 h 69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32132" h="695753">
                  <a:moveTo>
                    <a:pt x="63687" y="57185"/>
                  </a:moveTo>
                  <a:cubicBezTo>
                    <a:pt x="61041" y="54539"/>
                    <a:pt x="122954" y="163018"/>
                    <a:pt x="146237" y="187360"/>
                  </a:cubicBezTo>
                  <a:cubicBezTo>
                    <a:pt x="169520" y="211702"/>
                    <a:pt x="199683" y="187889"/>
                    <a:pt x="203387" y="203235"/>
                  </a:cubicBezTo>
                  <a:cubicBezTo>
                    <a:pt x="207091" y="218581"/>
                    <a:pt x="149941" y="284727"/>
                    <a:pt x="168462" y="279435"/>
                  </a:cubicBezTo>
                  <a:cubicBezTo>
                    <a:pt x="186983" y="274143"/>
                    <a:pt x="281175" y="185772"/>
                    <a:pt x="314512" y="171485"/>
                  </a:cubicBezTo>
                  <a:cubicBezTo>
                    <a:pt x="347849" y="157198"/>
                    <a:pt x="342558" y="196356"/>
                    <a:pt x="368487" y="193710"/>
                  </a:cubicBezTo>
                  <a:cubicBezTo>
                    <a:pt x="394416" y="191064"/>
                    <a:pt x="425108" y="155081"/>
                    <a:pt x="470087" y="155610"/>
                  </a:cubicBezTo>
                  <a:cubicBezTo>
                    <a:pt x="515066" y="156139"/>
                    <a:pt x="602908" y="202706"/>
                    <a:pt x="638362" y="196885"/>
                  </a:cubicBezTo>
                  <a:cubicBezTo>
                    <a:pt x="673816" y="191064"/>
                    <a:pt x="651591" y="125977"/>
                    <a:pt x="682812" y="120685"/>
                  </a:cubicBezTo>
                  <a:cubicBezTo>
                    <a:pt x="714033" y="115393"/>
                    <a:pt x="792350" y="185243"/>
                    <a:pt x="825687" y="165135"/>
                  </a:cubicBezTo>
                  <a:cubicBezTo>
                    <a:pt x="859025" y="145027"/>
                    <a:pt x="858495" y="-2611"/>
                    <a:pt x="882837" y="35"/>
                  </a:cubicBezTo>
                  <a:cubicBezTo>
                    <a:pt x="907179" y="2681"/>
                    <a:pt x="946866" y="160373"/>
                    <a:pt x="971737" y="181010"/>
                  </a:cubicBezTo>
                  <a:cubicBezTo>
                    <a:pt x="996608" y="201647"/>
                    <a:pt x="1029945" y="103223"/>
                    <a:pt x="1032062" y="123860"/>
                  </a:cubicBezTo>
                  <a:cubicBezTo>
                    <a:pt x="1034179" y="144497"/>
                    <a:pt x="988141" y="237631"/>
                    <a:pt x="984437" y="304835"/>
                  </a:cubicBezTo>
                  <a:cubicBezTo>
                    <a:pt x="980733" y="372039"/>
                    <a:pt x="1015658" y="518618"/>
                    <a:pt x="1009837" y="527085"/>
                  </a:cubicBezTo>
                  <a:cubicBezTo>
                    <a:pt x="1004016" y="535552"/>
                    <a:pt x="968033" y="392677"/>
                    <a:pt x="949512" y="355635"/>
                  </a:cubicBezTo>
                  <a:cubicBezTo>
                    <a:pt x="930991" y="318593"/>
                    <a:pt x="921995" y="318593"/>
                    <a:pt x="898712" y="304835"/>
                  </a:cubicBezTo>
                  <a:cubicBezTo>
                    <a:pt x="875429" y="291077"/>
                    <a:pt x="809812" y="273085"/>
                    <a:pt x="809812" y="273085"/>
                  </a:cubicBezTo>
                  <a:cubicBezTo>
                    <a:pt x="775945" y="260914"/>
                    <a:pt x="720383" y="232868"/>
                    <a:pt x="695512" y="231810"/>
                  </a:cubicBezTo>
                  <a:cubicBezTo>
                    <a:pt x="670641" y="230752"/>
                    <a:pt x="685458" y="275202"/>
                    <a:pt x="660587" y="266735"/>
                  </a:cubicBezTo>
                  <a:cubicBezTo>
                    <a:pt x="635716" y="258268"/>
                    <a:pt x="579625" y="176777"/>
                    <a:pt x="546287" y="181010"/>
                  </a:cubicBezTo>
                  <a:cubicBezTo>
                    <a:pt x="512949" y="185243"/>
                    <a:pt x="466912" y="276789"/>
                    <a:pt x="460562" y="292135"/>
                  </a:cubicBezTo>
                  <a:cubicBezTo>
                    <a:pt x="454212" y="307481"/>
                    <a:pt x="512950" y="281552"/>
                    <a:pt x="508187" y="273085"/>
                  </a:cubicBezTo>
                  <a:cubicBezTo>
                    <a:pt x="503424" y="264618"/>
                    <a:pt x="453154" y="237102"/>
                    <a:pt x="431987" y="241335"/>
                  </a:cubicBezTo>
                  <a:cubicBezTo>
                    <a:pt x="410820" y="245568"/>
                    <a:pt x="420345" y="286843"/>
                    <a:pt x="381187" y="298485"/>
                  </a:cubicBezTo>
                  <a:cubicBezTo>
                    <a:pt x="342029" y="310127"/>
                    <a:pt x="246249" y="312243"/>
                    <a:pt x="197037" y="311185"/>
                  </a:cubicBezTo>
                  <a:cubicBezTo>
                    <a:pt x="147825" y="310127"/>
                    <a:pt x="94379" y="286314"/>
                    <a:pt x="85912" y="292135"/>
                  </a:cubicBezTo>
                  <a:cubicBezTo>
                    <a:pt x="77445" y="297956"/>
                    <a:pt x="144650" y="320710"/>
                    <a:pt x="146237" y="346110"/>
                  </a:cubicBezTo>
                  <a:cubicBezTo>
                    <a:pt x="147825" y="371510"/>
                    <a:pt x="103374" y="402731"/>
                    <a:pt x="95437" y="444535"/>
                  </a:cubicBezTo>
                  <a:cubicBezTo>
                    <a:pt x="87500" y="486339"/>
                    <a:pt x="104962" y="581060"/>
                    <a:pt x="98612" y="596935"/>
                  </a:cubicBezTo>
                  <a:cubicBezTo>
                    <a:pt x="92262" y="612810"/>
                    <a:pt x="66333" y="523381"/>
                    <a:pt x="57337" y="539785"/>
                  </a:cubicBezTo>
                  <a:cubicBezTo>
                    <a:pt x="48341" y="556189"/>
                    <a:pt x="54162" y="704356"/>
                    <a:pt x="44637" y="695360"/>
                  </a:cubicBezTo>
                  <a:cubicBezTo>
                    <a:pt x="35112" y="686364"/>
                    <a:pt x="-2988" y="548252"/>
                    <a:pt x="187" y="485810"/>
                  </a:cubicBezTo>
                  <a:cubicBezTo>
                    <a:pt x="3362" y="423368"/>
                    <a:pt x="54691" y="357752"/>
                    <a:pt x="63687" y="320710"/>
                  </a:cubicBezTo>
                  <a:cubicBezTo>
                    <a:pt x="72683" y="283668"/>
                    <a:pt x="53633" y="281022"/>
                    <a:pt x="54162" y="263560"/>
                  </a:cubicBezTo>
                  <a:cubicBezTo>
                    <a:pt x="54691" y="246098"/>
                    <a:pt x="55220" y="204293"/>
                    <a:pt x="66862" y="215935"/>
                  </a:cubicBezTo>
                  <a:cubicBezTo>
                    <a:pt x="78504" y="227577"/>
                    <a:pt x="108137" y="335527"/>
                    <a:pt x="124012" y="333410"/>
                  </a:cubicBezTo>
                  <a:cubicBezTo>
                    <a:pt x="139887" y="331293"/>
                    <a:pt x="174283" y="246097"/>
                    <a:pt x="162112" y="203235"/>
                  </a:cubicBezTo>
                  <a:cubicBezTo>
                    <a:pt x="149941" y="160373"/>
                    <a:pt x="66333" y="59831"/>
                    <a:pt x="63687" y="57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DEA33C5D-C63B-BA72-E673-486A9E9B7427}"/>
                </a:ext>
              </a:extLst>
            </p:cNvPr>
            <p:cNvSpPr/>
            <p:nvPr/>
          </p:nvSpPr>
          <p:spPr>
            <a:xfrm>
              <a:off x="5093107" y="4860807"/>
              <a:ext cx="748900" cy="126921"/>
            </a:xfrm>
            <a:custGeom>
              <a:avLst/>
              <a:gdLst>
                <a:gd name="connsiteX0" fmla="*/ 123418 w 748900"/>
                <a:gd name="connsiteY0" fmla="*/ 9643 h 126921"/>
                <a:gd name="connsiteX1" fmla="*/ 418693 w 748900"/>
                <a:gd name="connsiteY1" fmla="*/ 35043 h 126921"/>
                <a:gd name="connsiteX2" fmla="*/ 364718 w 748900"/>
                <a:gd name="connsiteY2" fmla="*/ 35043 h 126921"/>
                <a:gd name="connsiteX3" fmla="*/ 431393 w 748900"/>
                <a:gd name="connsiteY3" fmla="*/ 3293 h 126921"/>
                <a:gd name="connsiteX4" fmla="*/ 561568 w 748900"/>
                <a:gd name="connsiteY4" fmla="*/ 25518 h 126921"/>
                <a:gd name="connsiteX5" fmla="*/ 748893 w 748900"/>
                <a:gd name="connsiteY5" fmla="*/ 118 h 126921"/>
                <a:gd name="connsiteX6" fmla="*/ 567918 w 748900"/>
                <a:gd name="connsiteY6" fmla="*/ 38218 h 126921"/>
                <a:gd name="connsiteX7" fmla="*/ 364718 w 748900"/>
                <a:gd name="connsiteY7" fmla="*/ 73143 h 126921"/>
                <a:gd name="connsiteX8" fmla="*/ 418693 w 748900"/>
                <a:gd name="connsiteY8" fmla="*/ 60443 h 126921"/>
                <a:gd name="connsiteX9" fmla="*/ 225018 w 748900"/>
                <a:gd name="connsiteY9" fmla="*/ 66793 h 126921"/>
                <a:gd name="connsiteX10" fmla="*/ 250418 w 748900"/>
                <a:gd name="connsiteY10" fmla="*/ 120768 h 126921"/>
                <a:gd name="connsiteX11" fmla="*/ 129768 w 748900"/>
                <a:gd name="connsiteY11" fmla="*/ 123943 h 126921"/>
                <a:gd name="connsiteX12" fmla="*/ 5943 w 748900"/>
                <a:gd name="connsiteY12" fmla="*/ 104893 h 126921"/>
                <a:gd name="connsiteX13" fmla="*/ 21818 w 748900"/>
                <a:gd name="connsiteY13" fmla="*/ 82668 h 126921"/>
                <a:gd name="connsiteX14" fmla="*/ 40868 w 748900"/>
                <a:gd name="connsiteY14" fmla="*/ 79493 h 126921"/>
                <a:gd name="connsiteX15" fmla="*/ 47218 w 748900"/>
                <a:gd name="connsiteY15" fmla="*/ 60443 h 126921"/>
                <a:gd name="connsiteX16" fmla="*/ 158343 w 748900"/>
                <a:gd name="connsiteY16" fmla="*/ 54093 h 126921"/>
                <a:gd name="connsiteX17" fmla="*/ 123418 w 748900"/>
                <a:gd name="connsiteY17" fmla="*/ 9643 h 12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8900" h="126921">
                  <a:moveTo>
                    <a:pt x="123418" y="9643"/>
                  </a:moveTo>
                  <a:cubicBezTo>
                    <a:pt x="166810" y="6468"/>
                    <a:pt x="378476" y="30810"/>
                    <a:pt x="418693" y="35043"/>
                  </a:cubicBezTo>
                  <a:cubicBezTo>
                    <a:pt x="458910" y="39276"/>
                    <a:pt x="362601" y="40335"/>
                    <a:pt x="364718" y="35043"/>
                  </a:cubicBezTo>
                  <a:cubicBezTo>
                    <a:pt x="366835" y="29751"/>
                    <a:pt x="398585" y="4880"/>
                    <a:pt x="431393" y="3293"/>
                  </a:cubicBezTo>
                  <a:cubicBezTo>
                    <a:pt x="464201" y="1705"/>
                    <a:pt x="508651" y="26047"/>
                    <a:pt x="561568" y="25518"/>
                  </a:cubicBezTo>
                  <a:cubicBezTo>
                    <a:pt x="614485" y="24989"/>
                    <a:pt x="747835" y="-1999"/>
                    <a:pt x="748893" y="118"/>
                  </a:cubicBezTo>
                  <a:cubicBezTo>
                    <a:pt x="749951" y="2235"/>
                    <a:pt x="631947" y="26047"/>
                    <a:pt x="567918" y="38218"/>
                  </a:cubicBezTo>
                  <a:cubicBezTo>
                    <a:pt x="503889" y="50389"/>
                    <a:pt x="389589" y="69439"/>
                    <a:pt x="364718" y="73143"/>
                  </a:cubicBezTo>
                  <a:cubicBezTo>
                    <a:pt x="339847" y="76847"/>
                    <a:pt x="441976" y="61501"/>
                    <a:pt x="418693" y="60443"/>
                  </a:cubicBezTo>
                  <a:cubicBezTo>
                    <a:pt x="395410" y="59385"/>
                    <a:pt x="253064" y="56739"/>
                    <a:pt x="225018" y="66793"/>
                  </a:cubicBezTo>
                  <a:cubicBezTo>
                    <a:pt x="196972" y="76847"/>
                    <a:pt x="266293" y="111243"/>
                    <a:pt x="250418" y="120768"/>
                  </a:cubicBezTo>
                  <a:cubicBezTo>
                    <a:pt x="234543" y="130293"/>
                    <a:pt x="170514" y="126589"/>
                    <a:pt x="129768" y="123943"/>
                  </a:cubicBezTo>
                  <a:cubicBezTo>
                    <a:pt x="89022" y="121297"/>
                    <a:pt x="23935" y="111772"/>
                    <a:pt x="5943" y="104893"/>
                  </a:cubicBezTo>
                  <a:cubicBezTo>
                    <a:pt x="-12049" y="98014"/>
                    <a:pt x="15997" y="86901"/>
                    <a:pt x="21818" y="82668"/>
                  </a:cubicBezTo>
                  <a:cubicBezTo>
                    <a:pt x="27639" y="78435"/>
                    <a:pt x="36635" y="83197"/>
                    <a:pt x="40868" y="79493"/>
                  </a:cubicBezTo>
                  <a:cubicBezTo>
                    <a:pt x="45101" y="75789"/>
                    <a:pt x="27639" y="64676"/>
                    <a:pt x="47218" y="60443"/>
                  </a:cubicBezTo>
                  <a:cubicBezTo>
                    <a:pt x="66797" y="56210"/>
                    <a:pt x="145643" y="57268"/>
                    <a:pt x="158343" y="54093"/>
                  </a:cubicBezTo>
                  <a:cubicBezTo>
                    <a:pt x="171043" y="50918"/>
                    <a:pt x="80026" y="12818"/>
                    <a:pt x="123418" y="9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80B687AE-9658-2DB7-577D-A99AE101EDCE}"/>
                </a:ext>
              </a:extLst>
            </p:cNvPr>
            <p:cNvSpPr/>
            <p:nvPr/>
          </p:nvSpPr>
          <p:spPr>
            <a:xfrm>
              <a:off x="5388045" y="4870091"/>
              <a:ext cx="446216" cy="208800"/>
            </a:xfrm>
            <a:custGeom>
              <a:avLst/>
              <a:gdLst>
                <a:gd name="connsiteX0" fmla="*/ 431730 w 446216"/>
                <a:gd name="connsiteY0" fmla="*/ 41634 h 208800"/>
                <a:gd name="connsiteX1" fmla="*/ 82480 w 446216"/>
                <a:gd name="connsiteY1" fmla="*/ 178159 h 208800"/>
                <a:gd name="connsiteX2" fmla="*/ 15805 w 446216"/>
                <a:gd name="connsiteY2" fmla="*/ 203559 h 208800"/>
                <a:gd name="connsiteX3" fmla="*/ 314255 w 446216"/>
                <a:gd name="connsiteY3" fmla="*/ 101959 h 208800"/>
                <a:gd name="connsiteX4" fmla="*/ 304730 w 446216"/>
                <a:gd name="connsiteY4" fmla="*/ 79734 h 208800"/>
                <a:gd name="connsiteX5" fmla="*/ 234880 w 446216"/>
                <a:gd name="connsiteY5" fmla="*/ 28934 h 208800"/>
                <a:gd name="connsiteX6" fmla="*/ 365055 w 446216"/>
                <a:gd name="connsiteY6" fmla="*/ 359 h 208800"/>
                <a:gd name="connsiteX7" fmla="*/ 431730 w 446216"/>
                <a:gd name="connsiteY7" fmla="*/ 41634 h 20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16" h="208800">
                  <a:moveTo>
                    <a:pt x="431730" y="41634"/>
                  </a:moveTo>
                  <a:cubicBezTo>
                    <a:pt x="384634" y="71267"/>
                    <a:pt x="82480" y="178159"/>
                    <a:pt x="82480" y="178159"/>
                  </a:cubicBezTo>
                  <a:cubicBezTo>
                    <a:pt x="13159" y="205146"/>
                    <a:pt x="-22824" y="216259"/>
                    <a:pt x="15805" y="203559"/>
                  </a:cubicBezTo>
                  <a:cubicBezTo>
                    <a:pt x="54434" y="190859"/>
                    <a:pt x="266101" y="122597"/>
                    <a:pt x="314255" y="101959"/>
                  </a:cubicBezTo>
                  <a:cubicBezTo>
                    <a:pt x="362409" y="81322"/>
                    <a:pt x="317959" y="91905"/>
                    <a:pt x="304730" y="79734"/>
                  </a:cubicBezTo>
                  <a:cubicBezTo>
                    <a:pt x="291501" y="67563"/>
                    <a:pt x="224826" y="42163"/>
                    <a:pt x="234880" y="28934"/>
                  </a:cubicBezTo>
                  <a:cubicBezTo>
                    <a:pt x="244934" y="15705"/>
                    <a:pt x="331188" y="-2816"/>
                    <a:pt x="365055" y="359"/>
                  </a:cubicBezTo>
                  <a:cubicBezTo>
                    <a:pt x="398922" y="3534"/>
                    <a:pt x="478826" y="12001"/>
                    <a:pt x="431730" y="416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EB43FA48-72B9-15DB-6E0A-888D16958660}"/>
                </a:ext>
              </a:extLst>
            </p:cNvPr>
            <p:cNvSpPr/>
            <p:nvPr/>
          </p:nvSpPr>
          <p:spPr>
            <a:xfrm>
              <a:off x="5073650" y="4962525"/>
              <a:ext cx="549743" cy="141938"/>
            </a:xfrm>
            <a:custGeom>
              <a:avLst/>
              <a:gdLst>
                <a:gd name="connsiteX0" fmla="*/ 0 w 549743"/>
                <a:gd name="connsiteY0" fmla="*/ 0 h 141938"/>
                <a:gd name="connsiteX1" fmla="*/ 355600 w 549743"/>
                <a:gd name="connsiteY1" fmla="*/ 88900 h 141938"/>
                <a:gd name="connsiteX2" fmla="*/ 320675 w 549743"/>
                <a:gd name="connsiteY2" fmla="*/ 98425 h 141938"/>
                <a:gd name="connsiteX3" fmla="*/ 549275 w 549743"/>
                <a:gd name="connsiteY3" fmla="*/ 107950 h 141938"/>
                <a:gd name="connsiteX4" fmla="*/ 374650 w 549743"/>
                <a:gd name="connsiteY4" fmla="*/ 136525 h 141938"/>
                <a:gd name="connsiteX5" fmla="*/ 184150 w 549743"/>
                <a:gd name="connsiteY5" fmla="*/ 139700 h 141938"/>
                <a:gd name="connsiteX6" fmla="*/ 504825 w 549743"/>
                <a:gd name="connsiteY6" fmla="*/ 139700 h 141938"/>
                <a:gd name="connsiteX7" fmla="*/ 384175 w 549743"/>
                <a:gd name="connsiteY7" fmla="*/ 111125 h 141938"/>
                <a:gd name="connsiteX8" fmla="*/ 342900 w 549743"/>
                <a:gd name="connsiteY8" fmla="*/ 92075 h 141938"/>
                <a:gd name="connsiteX9" fmla="*/ 266700 w 549743"/>
                <a:gd name="connsiteY9" fmla="*/ 69850 h 141938"/>
                <a:gd name="connsiteX10" fmla="*/ 0 w 549743"/>
                <a:gd name="connsiteY10" fmla="*/ 0 h 14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9743" h="141938">
                  <a:moveTo>
                    <a:pt x="0" y="0"/>
                  </a:moveTo>
                  <a:cubicBezTo>
                    <a:pt x="151077" y="36248"/>
                    <a:pt x="302154" y="72496"/>
                    <a:pt x="355600" y="88900"/>
                  </a:cubicBezTo>
                  <a:cubicBezTo>
                    <a:pt x="409046" y="105304"/>
                    <a:pt x="288396" y="95250"/>
                    <a:pt x="320675" y="98425"/>
                  </a:cubicBezTo>
                  <a:cubicBezTo>
                    <a:pt x="352954" y="101600"/>
                    <a:pt x="540279" y="101600"/>
                    <a:pt x="549275" y="107950"/>
                  </a:cubicBezTo>
                  <a:cubicBezTo>
                    <a:pt x="558271" y="114300"/>
                    <a:pt x="435504" y="131233"/>
                    <a:pt x="374650" y="136525"/>
                  </a:cubicBezTo>
                  <a:cubicBezTo>
                    <a:pt x="313796" y="141817"/>
                    <a:pt x="162454" y="139171"/>
                    <a:pt x="184150" y="139700"/>
                  </a:cubicBezTo>
                  <a:cubicBezTo>
                    <a:pt x="205846" y="140229"/>
                    <a:pt x="471488" y="144462"/>
                    <a:pt x="504825" y="139700"/>
                  </a:cubicBezTo>
                  <a:cubicBezTo>
                    <a:pt x="538162" y="134938"/>
                    <a:pt x="411162" y="119062"/>
                    <a:pt x="384175" y="111125"/>
                  </a:cubicBezTo>
                  <a:cubicBezTo>
                    <a:pt x="357188" y="103188"/>
                    <a:pt x="362479" y="98954"/>
                    <a:pt x="342900" y="92075"/>
                  </a:cubicBezTo>
                  <a:cubicBezTo>
                    <a:pt x="323321" y="85196"/>
                    <a:pt x="266700" y="69850"/>
                    <a:pt x="266700" y="6985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6E3546A6-2936-7E60-39A1-0C23D1E852A5}"/>
                </a:ext>
              </a:extLst>
            </p:cNvPr>
            <p:cNvSpPr/>
            <p:nvPr/>
          </p:nvSpPr>
          <p:spPr>
            <a:xfrm>
              <a:off x="5231036" y="4950955"/>
              <a:ext cx="564934" cy="225414"/>
            </a:xfrm>
            <a:custGeom>
              <a:avLst/>
              <a:gdLst>
                <a:gd name="connsiteX0" fmla="*/ 563339 w 564934"/>
                <a:gd name="connsiteY0" fmla="*/ 2045 h 225414"/>
                <a:gd name="connsiteX1" fmla="*/ 401414 w 564934"/>
                <a:gd name="connsiteY1" fmla="*/ 157620 h 225414"/>
                <a:gd name="connsiteX2" fmla="*/ 442689 w 564934"/>
                <a:gd name="connsiteY2" fmla="*/ 170320 h 225414"/>
                <a:gd name="connsiteX3" fmla="*/ 245839 w 564934"/>
                <a:gd name="connsiteY3" fmla="*/ 214770 h 225414"/>
                <a:gd name="connsiteX4" fmla="*/ 4539 w 564934"/>
                <a:gd name="connsiteY4" fmla="*/ 224295 h 225414"/>
                <a:gd name="connsiteX5" fmla="*/ 471264 w 564934"/>
                <a:gd name="connsiteY5" fmla="*/ 195720 h 225414"/>
                <a:gd name="connsiteX6" fmla="*/ 388714 w 564934"/>
                <a:gd name="connsiteY6" fmla="*/ 183020 h 225414"/>
                <a:gd name="connsiteX7" fmla="*/ 429989 w 564934"/>
                <a:gd name="connsiteY7" fmla="*/ 141745 h 225414"/>
                <a:gd name="connsiteX8" fmla="*/ 468089 w 564934"/>
                <a:gd name="connsiteY8" fmla="*/ 119520 h 225414"/>
                <a:gd name="connsiteX9" fmla="*/ 483964 w 564934"/>
                <a:gd name="connsiteY9" fmla="*/ 71895 h 225414"/>
                <a:gd name="connsiteX10" fmla="*/ 563339 w 564934"/>
                <a:gd name="connsiteY10" fmla="*/ 2045 h 22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4934" h="225414">
                  <a:moveTo>
                    <a:pt x="563339" y="2045"/>
                  </a:moveTo>
                  <a:cubicBezTo>
                    <a:pt x="549581" y="16333"/>
                    <a:pt x="421522" y="129574"/>
                    <a:pt x="401414" y="157620"/>
                  </a:cubicBezTo>
                  <a:cubicBezTo>
                    <a:pt x="381306" y="185666"/>
                    <a:pt x="468618" y="160795"/>
                    <a:pt x="442689" y="170320"/>
                  </a:cubicBezTo>
                  <a:cubicBezTo>
                    <a:pt x="416760" y="179845"/>
                    <a:pt x="318864" y="205774"/>
                    <a:pt x="245839" y="214770"/>
                  </a:cubicBezTo>
                  <a:cubicBezTo>
                    <a:pt x="172814" y="223766"/>
                    <a:pt x="-33032" y="227470"/>
                    <a:pt x="4539" y="224295"/>
                  </a:cubicBezTo>
                  <a:cubicBezTo>
                    <a:pt x="42110" y="221120"/>
                    <a:pt x="407235" y="202599"/>
                    <a:pt x="471264" y="195720"/>
                  </a:cubicBezTo>
                  <a:cubicBezTo>
                    <a:pt x="535293" y="188841"/>
                    <a:pt x="395593" y="192016"/>
                    <a:pt x="388714" y="183020"/>
                  </a:cubicBezTo>
                  <a:cubicBezTo>
                    <a:pt x="381835" y="174024"/>
                    <a:pt x="416760" y="152328"/>
                    <a:pt x="429989" y="141745"/>
                  </a:cubicBezTo>
                  <a:cubicBezTo>
                    <a:pt x="443218" y="131162"/>
                    <a:pt x="459093" y="131162"/>
                    <a:pt x="468089" y="119520"/>
                  </a:cubicBezTo>
                  <a:cubicBezTo>
                    <a:pt x="477085" y="107878"/>
                    <a:pt x="470206" y="91474"/>
                    <a:pt x="483964" y="71895"/>
                  </a:cubicBezTo>
                  <a:cubicBezTo>
                    <a:pt x="497722" y="52316"/>
                    <a:pt x="577097" y="-12243"/>
                    <a:pt x="563339" y="20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D95148A5-467A-CC46-E052-6B2EE3EB434B}"/>
                </a:ext>
              </a:extLst>
            </p:cNvPr>
            <p:cNvSpPr/>
            <p:nvPr/>
          </p:nvSpPr>
          <p:spPr>
            <a:xfrm>
              <a:off x="5082974" y="4933950"/>
              <a:ext cx="278601" cy="232165"/>
            </a:xfrm>
            <a:custGeom>
              <a:avLst/>
              <a:gdLst>
                <a:gd name="connsiteX0" fmla="*/ 201 w 278601"/>
                <a:gd name="connsiteY0" fmla="*/ 0 h 232165"/>
                <a:gd name="connsiteX1" fmla="*/ 168476 w 278601"/>
                <a:gd name="connsiteY1" fmla="*/ 158750 h 232165"/>
                <a:gd name="connsiteX2" fmla="*/ 276426 w 278601"/>
                <a:gd name="connsiteY2" fmla="*/ 231775 h 232165"/>
                <a:gd name="connsiteX3" fmla="*/ 231976 w 278601"/>
                <a:gd name="connsiteY3" fmla="*/ 187325 h 232165"/>
                <a:gd name="connsiteX4" fmla="*/ 127201 w 278601"/>
                <a:gd name="connsiteY4" fmla="*/ 177800 h 232165"/>
                <a:gd name="connsiteX5" fmla="*/ 133551 w 278601"/>
                <a:gd name="connsiteY5" fmla="*/ 158750 h 232165"/>
                <a:gd name="connsiteX6" fmla="*/ 201 w 278601"/>
                <a:gd name="connsiteY6" fmla="*/ 0 h 2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601" h="232165">
                  <a:moveTo>
                    <a:pt x="201" y="0"/>
                  </a:moveTo>
                  <a:cubicBezTo>
                    <a:pt x="6022" y="0"/>
                    <a:pt x="122439" y="120121"/>
                    <a:pt x="168476" y="158750"/>
                  </a:cubicBezTo>
                  <a:cubicBezTo>
                    <a:pt x="214513" y="197379"/>
                    <a:pt x="265843" y="227013"/>
                    <a:pt x="276426" y="231775"/>
                  </a:cubicBezTo>
                  <a:cubicBezTo>
                    <a:pt x="287009" y="236538"/>
                    <a:pt x="256847" y="196321"/>
                    <a:pt x="231976" y="187325"/>
                  </a:cubicBezTo>
                  <a:cubicBezTo>
                    <a:pt x="207105" y="178329"/>
                    <a:pt x="143605" y="182563"/>
                    <a:pt x="127201" y="177800"/>
                  </a:cubicBezTo>
                  <a:cubicBezTo>
                    <a:pt x="110797" y="173037"/>
                    <a:pt x="150484" y="182563"/>
                    <a:pt x="133551" y="158750"/>
                  </a:cubicBezTo>
                  <a:cubicBezTo>
                    <a:pt x="116618" y="134938"/>
                    <a:pt x="-5620" y="0"/>
                    <a:pt x="20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C7F45ED7-9938-2289-316F-25FE34F22CAB}"/>
                </a:ext>
              </a:extLst>
            </p:cNvPr>
            <p:cNvSpPr/>
            <p:nvPr/>
          </p:nvSpPr>
          <p:spPr>
            <a:xfrm>
              <a:off x="4710015" y="4881786"/>
              <a:ext cx="852704" cy="830115"/>
            </a:xfrm>
            <a:custGeom>
              <a:avLst/>
              <a:gdLst>
                <a:gd name="connsiteX0" fmla="*/ 4860 w 852704"/>
                <a:gd name="connsiteY0" fmla="*/ 4539 h 830115"/>
                <a:gd name="connsiteX1" fmla="*/ 242985 w 852704"/>
                <a:gd name="connsiteY1" fmla="*/ 325214 h 830115"/>
                <a:gd name="connsiteX2" fmla="*/ 246160 w 852704"/>
                <a:gd name="connsiteY2" fmla="*/ 255364 h 830115"/>
                <a:gd name="connsiteX3" fmla="*/ 322360 w 852704"/>
                <a:gd name="connsiteY3" fmla="*/ 471264 h 830115"/>
                <a:gd name="connsiteX4" fmla="*/ 335060 w 852704"/>
                <a:gd name="connsiteY4" fmla="*/ 331564 h 830115"/>
                <a:gd name="connsiteX5" fmla="*/ 389035 w 852704"/>
                <a:gd name="connsiteY5" fmla="*/ 556989 h 830115"/>
                <a:gd name="connsiteX6" fmla="*/ 465235 w 852704"/>
                <a:gd name="connsiteY6" fmla="*/ 544289 h 830115"/>
                <a:gd name="connsiteX7" fmla="*/ 652560 w 852704"/>
                <a:gd name="connsiteY7" fmla="*/ 741139 h 830115"/>
                <a:gd name="connsiteX8" fmla="*/ 687485 w 852704"/>
                <a:gd name="connsiteY8" fmla="*/ 645889 h 830115"/>
                <a:gd name="connsiteX9" fmla="*/ 836710 w 852704"/>
                <a:gd name="connsiteY9" fmla="*/ 766539 h 830115"/>
                <a:gd name="connsiteX10" fmla="*/ 836710 w 852704"/>
                <a:gd name="connsiteY10" fmla="*/ 830039 h 830115"/>
                <a:gd name="connsiteX11" fmla="*/ 731935 w 852704"/>
                <a:gd name="connsiteY11" fmla="*/ 769714 h 830115"/>
                <a:gd name="connsiteX12" fmla="*/ 306485 w 852704"/>
                <a:gd name="connsiteY12" fmla="*/ 468089 h 830115"/>
                <a:gd name="connsiteX13" fmla="*/ 379510 w 852704"/>
                <a:gd name="connsiteY13" fmla="*/ 503014 h 830115"/>
                <a:gd name="connsiteX14" fmla="*/ 385860 w 852704"/>
                <a:gd name="connsiteY14" fmla="*/ 518889 h 830115"/>
                <a:gd name="connsiteX15" fmla="*/ 125510 w 852704"/>
                <a:gd name="connsiteY15" fmla="*/ 220439 h 830115"/>
                <a:gd name="connsiteX16" fmla="*/ 201710 w 852704"/>
                <a:gd name="connsiteY16" fmla="*/ 341089 h 830115"/>
                <a:gd name="connsiteX17" fmla="*/ 90585 w 852704"/>
                <a:gd name="connsiteY17" fmla="*/ 147414 h 830115"/>
                <a:gd name="connsiteX18" fmla="*/ 4860 w 852704"/>
                <a:gd name="connsiteY18" fmla="*/ 4539 h 83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52704" h="830115">
                  <a:moveTo>
                    <a:pt x="4860" y="4539"/>
                  </a:moveTo>
                  <a:cubicBezTo>
                    <a:pt x="30260" y="34172"/>
                    <a:pt x="202768" y="283410"/>
                    <a:pt x="242985" y="325214"/>
                  </a:cubicBezTo>
                  <a:cubicBezTo>
                    <a:pt x="283202" y="367018"/>
                    <a:pt x="232931" y="231022"/>
                    <a:pt x="246160" y="255364"/>
                  </a:cubicBezTo>
                  <a:cubicBezTo>
                    <a:pt x="259389" y="279706"/>
                    <a:pt x="307543" y="458564"/>
                    <a:pt x="322360" y="471264"/>
                  </a:cubicBezTo>
                  <a:cubicBezTo>
                    <a:pt x="337177" y="483964"/>
                    <a:pt x="323948" y="317277"/>
                    <a:pt x="335060" y="331564"/>
                  </a:cubicBezTo>
                  <a:cubicBezTo>
                    <a:pt x="346173" y="345852"/>
                    <a:pt x="367339" y="521535"/>
                    <a:pt x="389035" y="556989"/>
                  </a:cubicBezTo>
                  <a:cubicBezTo>
                    <a:pt x="410731" y="592443"/>
                    <a:pt x="421314" y="513597"/>
                    <a:pt x="465235" y="544289"/>
                  </a:cubicBezTo>
                  <a:cubicBezTo>
                    <a:pt x="509156" y="574981"/>
                    <a:pt x="615518" y="724206"/>
                    <a:pt x="652560" y="741139"/>
                  </a:cubicBezTo>
                  <a:cubicBezTo>
                    <a:pt x="689602" y="758072"/>
                    <a:pt x="656793" y="641656"/>
                    <a:pt x="687485" y="645889"/>
                  </a:cubicBezTo>
                  <a:cubicBezTo>
                    <a:pt x="718177" y="650122"/>
                    <a:pt x="811839" y="735847"/>
                    <a:pt x="836710" y="766539"/>
                  </a:cubicBezTo>
                  <a:cubicBezTo>
                    <a:pt x="861581" y="797231"/>
                    <a:pt x="854172" y="829510"/>
                    <a:pt x="836710" y="830039"/>
                  </a:cubicBezTo>
                  <a:cubicBezTo>
                    <a:pt x="819248" y="830568"/>
                    <a:pt x="820306" y="830039"/>
                    <a:pt x="731935" y="769714"/>
                  </a:cubicBezTo>
                  <a:cubicBezTo>
                    <a:pt x="643564" y="709389"/>
                    <a:pt x="365222" y="512539"/>
                    <a:pt x="306485" y="468089"/>
                  </a:cubicBezTo>
                  <a:cubicBezTo>
                    <a:pt x="247748" y="423639"/>
                    <a:pt x="366281" y="494547"/>
                    <a:pt x="379510" y="503014"/>
                  </a:cubicBezTo>
                  <a:cubicBezTo>
                    <a:pt x="392739" y="511481"/>
                    <a:pt x="428193" y="565985"/>
                    <a:pt x="385860" y="518889"/>
                  </a:cubicBezTo>
                  <a:cubicBezTo>
                    <a:pt x="343527" y="471793"/>
                    <a:pt x="156202" y="250072"/>
                    <a:pt x="125510" y="220439"/>
                  </a:cubicBezTo>
                  <a:cubicBezTo>
                    <a:pt x="94818" y="190806"/>
                    <a:pt x="207531" y="353260"/>
                    <a:pt x="201710" y="341089"/>
                  </a:cubicBezTo>
                  <a:cubicBezTo>
                    <a:pt x="195889" y="328918"/>
                    <a:pt x="120747" y="196626"/>
                    <a:pt x="90585" y="147414"/>
                  </a:cubicBezTo>
                  <a:cubicBezTo>
                    <a:pt x="60423" y="98202"/>
                    <a:pt x="-20540" y="-25094"/>
                    <a:pt x="4860" y="45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92DF0C23-1C05-3384-E0EC-A5F61FE79DC9}"/>
                </a:ext>
              </a:extLst>
            </p:cNvPr>
            <p:cNvSpPr/>
            <p:nvPr/>
          </p:nvSpPr>
          <p:spPr>
            <a:xfrm>
              <a:off x="5237059" y="5073625"/>
              <a:ext cx="514133" cy="311591"/>
            </a:xfrm>
            <a:custGeom>
              <a:avLst/>
              <a:gdLst>
                <a:gd name="connsiteX0" fmla="*/ 512866 w 514133"/>
                <a:gd name="connsiteY0" fmla="*/ 25 h 311591"/>
                <a:gd name="connsiteX1" fmla="*/ 335066 w 514133"/>
                <a:gd name="connsiteY1" fmla="*/ 92100 h 311591"/>
                <a:gd name="connsiteX2" fmla="*/ 1691 w 514133"/>
                <a:gd name="connsiteY2" fmla="*/ 120675 h 311591"/>
                <a:gd name="connsiteX3" fmla="*/ 208066 w 514133"/>
                <a:gd name="connsiteY3" fmla="*/ 152425 h 311591"/>
                <a:gd name="connsiteX4" fmla="*/ 265216 w 514133"/>
                <a:gd name="connsiteY4" fmla="*/ 247675 h 311591"/>
                <a:gd name="connsiteX5" fmla="*/ 220766 w 514133"/>
                <a:gd name="connsiteY5" fmla="*/ 215925 h 311591"/>
                <a:gd name="connsiteX6" fmla="*/ 204891 w 514133"/>
                <a:gd name="connsiteY6" fmla="*/ 298475 h 311591"/>
                <a:gd name="connsiteX7" fmla="*/ 106466 w 514133"/>
                <a:gd name="connsiteY7" fmla="*/ 308000 h 311591"/>
                <a:gd name="connsiteX8" fmla="*/ 201716 w 514133"/>
                <a:gd name="connsiteY8" fmla="*/ 263550 h 311591"/>
                <a:gd name="connsiteX9" fmla="*/ 363641 w 514133"/>
                <a:gd name="connsiteY9" fmla="*/ 181000 h 311591"/>
                <a:gd name="connsiteX10" fmla="*/ 344591 w 514133"/>
                <a:gd name="connsiteY10" fmla="*/ 139725 h 311591"/>
                <a:gd name="connsiteX11" fmla="*/ 411266 w 514133"/>
                <a:gd name="connsiteY11" fmla="*/ 101625 h 311591"/>
                <a:gd name="connsiteX12" fmla="*/ 512866 w 514133"/>
                <a:gd name="connsiteY12" fmla="*/ 25 h 31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4133" h="311591">
                  <a:moveTo>
                    <a:pt x="512866" y="25"/>
                  </a:moveTo>
                  <a:cubicBezTo>
                    <a:pt x="500166" y="-1562"/>
                    <a:pt x="420262" y="71992"/>
                    <a:pt x="335066" y="92100"/>
                  </a:cubicBezTo>
                  <a:cubicBezTo>
                    <a:pt x="249870" y="112208"/>
                    <a:pt x="22858" y="110621"/>
                    <a:pt x="1691" y="120675"/>
                  </a:cubicBezTo>
                  <a:cubicBezTo>
                    <a:pt x="-19476" y="130729"/>
                    <a:pt x="164145" y="131258"/>
                    <a:pt x="208066" y="152425"/>
                  </a:cubicBezTo>
                  <a:cubicBezTo>
                    <a:pt x="251987" y="173592"/>
                    <a:pt x="263099" y="237092"/>
                    <a:pt x="265216" y="247675"/>
                  </a:cubicBezTo>
                  <a:cubicBezTo>
                    <a:pt x="267333" y="258258"/>
                    <a:pt x="230820" y="207458"/>
                    <a:pt x="220766" y="215925"/>
                  </a:cubicBezTo>
                  <a:cubicBezTo>
                    <a:pt x="210712" y="224392"/>
                    <a:pt x="223941" y="283129"/>
                    <a:pt x="204891" y="298475"/>
                  </a:cubicBezTo>
                  <a:cubicBezTo>
                    <a:pt x="185841" y="313821"/>
                    <a:pt x="106995" y="313821"/>
                    <a:pt x="106466" y="308000"/>
                  </a:cubicBezTo>
                  <a:cubicBezTo>
                    <a:pt x="105937" y="302179"/>
                    <a:pt x="158853" y="284717"/>
                    <a:pt x="201716" y="263550"/>
                  </a:cubicBezTo>
                  <a:cubicBezTo>
                    <a:pt x="244578" y="242383"/>
                    <a:pt x="339829" y="201637"/>
                    <a:pt x="363641" y="181000"/>
                  </a:cubicBezTo>
                  <a:cubicBezTo>
                    <a:pt x="387453" y="160363"/>
                    <a:pt x="336654" y="152954"/>
                    <a:pt x="344591" y="139725"/>
                  </a:cubicBezTo>
                  <a:cubicBezTo>
                    <a:pt x="352528" y="126496"/>
                    <a:pt x="383220" y="121733"/>
                    <a:pt x="411266" y="101625"/>
                  </a:cubicBezTo>
                  <a:cubicBezTo>
                    <a:pt x="439312" y="81517"/>
                    <a:pt x="525566" y="1612"/>
                    <a:pt x="512866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49CB1791-834C-6932-50B3-55C3A7F7F76A}"/>
                </a:ext>
              </a:extLst>
            </p:cNvPr>
            <p:cNvSpPr/>
            <p:nvPr/>
          </p:nvSpPr>
          <p:spPr>
            <a:xfrm>
              <a:off x="5017138" y="4885821"/>
              <a:ext cx="984630" cy="834486"/>
            </a:xfrm>
            <a:custGeom>
              <a:avLst/>
              <a:gdLst>
                <a:gd name="connsiteX0" fmla="*/ 751837 w 984630"/>
                <a:gd name="connsiteY0" fmla="*/ 13204 h 834486"/>
                <a:gd name="connsiteX1" fmla="*/ 869312 w 984630"/>
                <a:gd name="connsiteY1" fmla="*/ 260854 h 834486"/>
                <a:gd name="connsiteX2" fmla="*/ 751837 w 984630"/>
                <a:gd name="connsiteY2" fmla="*/ 337054 h 834486"/>
                <a:gd name="connsiteX3" fmla="*/ 837562 w 984630"/>
                <a:gd name="connsiteY3" fmla="*/ 349754 h 834486"/>
                <a:gd name="connsiteX4" fmla="*/ 742312 w 984630"/>
                <a:gd name="connsiteY4" fmla="*/ 533904 h 834486"/>
                <a:gd name="connsiteX5" fmla="*/ 720087 w 984630"/>
                <a:gd name="connsiteY5" fmla="*/ 565654 h 834486"/>
                <a:gd name="connsiteX6" fmla="*/ 643887 w 984630"/>
                <a:gd name="connsiteY6" fmla="*/ 600579 h 834486"/>
                <a:gd name="connsiteX7" fmla="*/ 608962 w 984630"/>
                <a:gd name="connsiteY7" fmla="*/ 629154 h 834486"/>
                <a:gd name="connsiteX8" fmla="*/ 608962 w 984630"/>
                <a:gd name="connsiteY8" fmla="*/ 702179 h 834486"/>
                <a:gd name="connsiteX9" fmla="*/ 408937 w 984630"/>
                <a:gd name="connsiteY9" fmla="*/ 664079 h 834486"/>
                <a:gd name="connsiteX10" fmla="*/ 218437 w 984630"/>
                <a:gd name="connsiteY10" fmla="*/ 552954 h 834486"/>
                <a:gd name="connsiteX11" fmla="*/ 62862 w 984630"/>
                <a:gd name="connsiteY11" fmla="*/ 403729 h 834486"/>
                <a:gd name="connsiteX12" fmla="*/ 66037 w 984630"/>
                <a:gd name="connsiteY12" fmla="*/ 133854 h 834486"/>
                <a:gd name="connsiteX13" fmla="*/ 27937 w 984630"/>
                <a:gd name="connsiteY13" fmla="*/ 318004 h 834486"/>
                <a:gd name="connsiteX14" fmla="*/ 535937 w 984630"/>
                <a:gd name="connsiteY14" fmla="*/ 819654 h 834486"/>
                <a:gd name="connsiteX15" fmla="*/ 742312 w 984630"/>
                <a:gd name="connsiteY15" fmla="*/ 689479 h 834486"/>
                <a:gd name="connsiteX16" fmla="*/ 783587 w 984630"/>
                <a:gd name="connsiteY16" fmla="*/ 562479 h 834486"/>
                <a:gd name="connsiteX17" fmla="*/ 818512 w 984630"/>
                <a:gd name="connsiteY17" fmla="*/ 476754 h 834486"/>
                <a:gd name="connsiteX18" fmla="*/ 929637 w 984630"/>
                <a:gd name="connsiteY18" fmla="*/ 340229 h 834486"/>
                <a:gd name="connsiteX19" fmla="*/ 882012 w 984630"/>
                <a:gd name="connsiteY19" fmla="*/ 381504 h 834486"/>
                <a:gd name="connsiteX20" fmla="*/ 964562 w 984630"/>
                <a:gd name="connsiteY20" fmla="*/ 504 h 834486"/>
                <a:gd name="connsiteX21" fmla="*/ 859787 w 984630"/>
                <a:gd name="connsiteY21" fmla="*/ 473579 h 834486"/>
                <a:gd name="connsiteX22" fmla="*/ 929637 w 984630"/>
                <a:gd name="connsiteY22" fmla="*/ 222754 h 834486"/>
                <a:gd name="connsiteX23" fmla="*/ 970912 w 984630"/>
                <a:gd name="connsiteY23" fmla="*/ 156079 h 834486"/>
                <a:gd name="connsiteX24" fmla="*/ 967737 w 984630"/>
                <a:gd name="connsiteY24" fmla="*/ 175129 h 834486"/>
                <a:gd name="connsiteX25" fmla="*/ 751837 w 984630"/>
                <a:gd name="connsiteY25" fmla="*/ 13204 h 83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4630" h="834486">
                  <a:moveTo>
                    <a:pt x="751837" y="13204"/>
                  </a:moveTo>
                  <a:cubicBezTo>
                    <a:pt x="735433" y="27492"/>
                    <a:pt x="869312" y="206879"/>
                    <a:pt x="869312" y="260854"/>
                  </a:cubicBezTo>
                  <a:cubicBezTo>
                    <a:pt x="869312" y="314829"/>
                    <a:pt x="757129" y="322237"/>
                    <a:pt x="751837" y="337054"/>
                  </a:cubicBezTo>
                  <a:cubicBezTo>
                    <a:pt x="746545" y="351871"/>
                    <a:pt x="839150" y="316946"/>
                    <a:pt x="837562" y="349754"/>
                  </a:cubicBezTo>
                  <a:cubicBezTo>
                    <a:pt x="835975" y="382562"/>
                    <a:pt x="761891" y="497921"/>
                    <a:pt x="742312" y="533904"/>
                  </a:cubicBezTo>
                  <a:cubicBezTo>
                    <a:pt x="722733" y="569887"/>
                    <a:pt x="736491" y="554542"/>
                    <a:pt x="720087" y="565654"/>
                  </a:cubicBezTo>
                  <a:cubicBezTo>
                    <a:pt x="703683" y="576766"/>
                    <a:pt x="662408" y="589996"/>
                    <a:pt x="643887" y="600579"/>
                  </a:cubicBezTo>
                  <a:cubicBezTo>
                    <a:pt x="625366" y="611162"/>
                    <a:pt x="614783" y="612221"/>
                    <a:pt x="608962" y="629154"/>
                  </a:cubicBezTo>
                  <a:cubicBezTo>
                    <a:pt x="603141" y="646087"/>
                    <a:pt x="642299" y="696358"/>
                    <a:pt x="608962" y="702179"/>
                  </a:cubicBezTo>
                  <a:cubicBezTo>
                    <a:pt x="575625" y="708000"/>
                    <a:pt x="474025" y="688950"/>
                    <a:pt x="408937" y="664079"/>
                  </a:cubicBezTo>
                  <a:cubicBezTo>
                    <a:pt x="343849" y="639208"/>
                    <a:pt x="276116" y="596346"/>
                    <a:pt x="218437" y="552954"/>
                  </a:cubicBezTo>
                  <a:cubicBezTo>
                    <a:pt x="160758" y="509562"/>
                    <a:pt x="88262" y="473579"/>
                    <a:pt x="62862" y="403729"/>
                  </a:cubicBezTo>
                  <a:cubicBezTo>
                    <a:pt x="37462" y="333879"/>
                    <a:pt x="71858" y="148141"/>
                    <a:pt x="66037" y="133854"/>
                  </a:cubicBezTo>
                  <a:cubicBezTo>
                    <a:pt x="60216" y="119567"/>
                    <a:pt x="-50380" y="203704"/>
                    <a:pt x="27937" y="318004"/>
                  </a:cubicBezTo>
                  <a:cubicBezTo>
                    <a:pt x="106254" y="432304"/>
                    <a:pt x="416874" y="757741"/>
                    <a:pt x="535937" y="819654"/>
                  </a:cubicBezTo>
                  <a:cubicBezTo>
                    <a:pt x="655000" y="881567"/>
                    <a:pt x="701037" y="732341"/>
                    <a:pt x="742312" y="689479"/>
                  </a:cubicBezTo>
                  <a:cubicBezTo>
                    <a:pt x="783587" y="646617"/>
                    <a:pt x="770887" y="597933"/>
                    <a:pt x="783587" y="562479"/>
                  </a:cubicBezTo>
                  <a:cubicBezTo>
                    <a:pt x="796287" y="527025"/>
                    <a:pt x="794170" y="513796"/>
                    <a:pt x="818512" y="476754"/>
                  </a:cubicBezTo>
                  <a:cubicBezTo>
                    <a:pt x="842854" y="439712"/>
                    <a:pt x="919054" y="356104"/>
                    <a:pt x="929637" y="340229"/>
                  </a:cubicBezTo>
                  <a:cubicBezTo>
                    <a:pt x="940220" y="324354"/>
                    <a:pt x="876191" y="438125"/>
                    <a:pt x="882012" y="381504"/>
                  </a:cubicBezTo>
                  <a:cubicBezTo>
                    <a:pt x="887833" y="324883"/>
                    <a:pt x="968266" y="-14842"/>
                    <a:pt x="964562" y="504"/>
                  </a:cubicBezTo>
                  <a:cubicBezTo>
                    <a:pt x="960858" y="15850"/>
                    <a:pt x="865608" y="436537"/>
                    <a:pt x="859787" y="473579"/>
                  </a:cubicBezTo>
                  <a:cubicBezTo>
                    <a:pt x="853966" y="510621"/>
                    <a:pt x="911116" y="275670"/>
                    <a:pt x="929637" y="222754"/>
                  </a:cubicBezTo>
                  <a:cubicBezTo>
                    <a:pt x="948158" y="169838"/>
                    <a:pt x="964562" y="164016"/>
                    <a:pt x="970912" y="156079"/>
                  </a:cubicBezTo>
                  <a:cubicBezTo>
                    <a:pt x="977262" y="148142"/>
                    <a:pt x="1000016" y="192591"/>
                    <a:pt x="967737" y="175129"/>
                  </a:cubicBezTo>
                  <a:cubicBezTo>
                    <a:pt x="935458" y="157667"/>
                    <a:pt x="768241" y="-1084"/>
                    <a:pt x="751837" y="13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09392F3C-36D9-7C98-5B91-2F2B81C634A0}"/>
                </a:ext>
              </a:extLst>
            </p:cNvPr>
            <p:cNvSpPr/>
            <p:nvPr/>
          </p:nvSpPr>
          <p:spPr>
            <a:xfrm>
              <a:off x="4549114" y="4193704"/>
              <a:ext cx="177029" cy="782021"/>
            </a:xfrm>
            <a:custGeom>
              <a:avLst/>
              <a:gdLst>
                <a:gd name="connsiteX0" fmla="*/ 661 w 177029"/>
                <a:gd name="connsiteY0" fmla="*/ 471 h 782021"/>
                <a:gd name="connsiteX1" fmla="*/ 41936 w 177029"/>
                <a:gd name="connsiteY1" fmla="*/ 305271 h 782021"/>
                <a:gd name="connsiteX2" fmla="*/ 38761 w 177029"/>
                <a:gd name="connsiteY2" fmla="*/ 419571 h 782021"/>
                <a:gd name="connsiteX3" fmla="*/ 29236 w 177029"/>
                <a:gd name="connsiteY3" fmla="*/ 444971 h 782021"/>
                <a:gd name="connsiteX4" fmla="*/ 73686 w 177029"/>
                <a:gd name="connsiteY4" fmla="*/ 521171 h 782021"/>
                <a:gd name="connsiteX5" fmla="*/ 172111 w 177029"/>
                <a:gd name="connsiteY5" fmla="*/ 768821 h 782021"/>
                <a:gd name="connsiteX6" fmla="*/ 153061 w 177029"/>
                <a:gd name="connsiteY6" fmla="*/ 711671 h 782021"/>
                <a:gd name="connsiteX7" fmla="*/ 73686 w 177029"/>
                <a:gd name="connsiteY7" fmla="*/ 403696 h 782021"/>
                <a:gd name="connsiteX8" fmla="*/ 80036 w 177029"/>
                <a:gd name="connsiteY8" fmla="*/ 381471 h 782021"/>
                <a:gd name="connsiteX9" fmla="*/ 661 w 177029"/>
                <a:gd name="connsiteY9" fmla="*/ 471 h 78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029" h="782021">
                  <a:moveTo>
                    <a:pt x="661" y="471"/>
                  </a:moveTo>
                  <a:cubicBezTo>
                    <a:pt x="-5689" y="-12229"/>
                    <a:pt x="35586" y="235421"/>
                    <a:pt x="41936" y="305271"/>
                  </a:cubicBezTo>
                  <a:cubicBezTo>
                    <a:pt x="48286" y="375121"/>
                    <a:pt x="40878" y="396288"/>
                    <a:pt x="38761" y="419571"/>
                  </a:cubicBezTo>
                  <a:cubicBezTo>
                    <a:pt x="36644" y="442854"/>
                    <a:pt x="23415" y="428038"/>
                    <a:pt x="29236" y="444971"/>
                  </a:cubicBezTo>
                  <a:cubicBezTo>
                    <a:pt x="35057" y="461904"/>
                    <a:pt x="49874" y="467196"/>
                    <a:pt x="73686" y="521171"/>
                  </a:cubicBezTo>
                  <a:cubicBezTo>
                    <a:pt x="97498" y="575146"/>
                    <a:pt x="158882" y="737071"/>
                    <a:pt x="172111" y="768821"/>
                  </a:cubicBezTo>
                  <a:cubicBezTo>
                    <a:pt x="185340" y="800571"/>
                    <a:pt x="169465" y="772525"/>
                    <a:pt x="153061" y="711671"/>
                  </a:cubicBezTo>
                  <a:cubicBezTo>
                    <a:pt x="136657" y="650817"/>
                    <a:pt x="85857" y="458729"/>
                    <a:pt x="73686" y="403696"/>
                  </a:cubicBezTo>
                  <a:cubicBezTo>
                    <a:pt x="61515" y="348663"/>
                    <a:pt x="90619" y="449734"/>
                    <a:pt x="80036" y="381471"/>
                  </a:cubicBezTo>
                  <a:cubicBezTo>
                    <a:pt x="69453" y="313209"/>
                    <a:pt x="7011" y="13171"/>
                    <a:pt x="661" y="4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85498668-FADE-80FE-F58D-3AB7EFFAD1F6}"/>
                </a:ext>
              </a:extLst>
            </p:cNvPr>
            <p:cNvSpPr/>
            <p:nvPr/>
          </p:nvSpPr>
          <p:spPr>
            <a:xfrm>
              <a:off x="5866264" y="4049442"/>
              <a:ext cx="464943" cy="1244687"/>
            </a:xfrm>
            <a:custGeom>
              <a:avLst/>
              <a:gdLst>
                <a:gd name="connsiteX0" fmla="*/ 407536 w 464943"/>
                <a:gd name="connsiteY0" fmla="*/ 1858 h 1244687"/>
                <a:gd name="connsiteX1" fmla="*/ 461511 w 464943"/>
                <a:gd name="connsiteY1" fmla="*/ 420958 h 1244687"/>
                <a:gd name="connsiteX2" fmla="*/ 293236 w 464943"/>
                <a:gd name="connsiteY2" fmla="*/ 697183 h 1244687"/>
                <a:gd name="connsiteX3" fmla="*/ 340861 w 464943"/>
                <a:gd name="connsiteY3" fmla="*/ 709883 h 1244687"/>
                <a:gd name="connsiteX4" fmla="*/ 185286 w 464943"/>
                <a:gd name="connsiteY4" fmla="*/ 948008 h 1244687"/>
                <a:gd name="connsiteX5" fmla="*/ 255136 w 464943"/>
                <a:gd name="connsiteY5" fmla="*/ 928958 h 1244687"/>
                <a:gd name="connsiteX6" fmla="*/ 1136 w 464943"/>
                <a:gd name="connsiteY6" fmla="*/ 1243283 h 1244687"/>
                <a:gd name="connsiteX7" fmla="*/ 172586 w 464943"/>
                <a:gd name="connsiteY7" fmla="*/ 1027383 h 1244687"/>
                <a:gd name="connsiteX8" fmla="*/ 426586 w 464943"/>
                <a:gd name="connsiteY8" fmla="*/ 633683 h 1244687"/>
                <a:gd name="connsiteX9" fmla="*/ 420236 w 464943"/>
                <a:gd name="connsiteY9" fmla="*/ 598758 h 1244687"/>
                <a:gd name="connsiteX10" fmla="*/ 407536 w 464943"/>
                <a:gd name="connsiteY10" fmla="*/ 1858 h 124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4943" h="1244687">
                  <a:moveTo>
                    <a:pt x="407536" y="1858"/>
                  </a:moveTo>
                  <a:cubicBezTo>
                    <a:pt x="414415" y="-27775"/>
                    <a:pt x="480561" y="305071"/>
                    <a:pt x="461511" y="420958"/>
                  </a:cubicBezTo>
                  <a:cubicBezTo>
                    <a:pt x="442461" y="536846"/>
                    <a:pt x="313344" y="649029"/>
                    <a:pt x="293236" y="697183"/>
                  </a:cubicBezTo>
                  <a:cubicBezTo>
                    <a:pt x="273128" y="745337"/>
                    <a:pt x="358853" y="668079"/>
                    <a:pt x="340861" y="709883"/>
                  </a:cubicBezTo>
                  <a:cubicBezTo>
                    <a:pt x="322869" y="751687"/>
                    <a:pt x="199573" y="911496"/>
                    <a:pt x="185286" y="948008"/>
                  </a:cubicBezTo>
                  <a:cubicBezTo>
                    <a:pt x="170999" y="984520"/>
                    <a:pt x="285828" y="879746"/>
                    <a:pt x="255136" y="928958"/>
                  </a:cubicBezTo>
                  <a:cubicBezTo>
                    <a:pt x="224444" y="978170"/>
                    <a:pt x="14894" y="1226879"/>
                    <a:pt x="1136" y="1243283"/>
                  </a:cubicBezTo>
                  <a:cubicBezTo>
                    <a:pt x="-12622" y="1259687"/>
                    <a:pt x="101678" y="1128983"/>
                    <a:pt x="172586" y="1027383"/>
                  </a:cubicBezTo>
                  <a:cubicBezTo>
                    <a:pt x="243494" y="925783"/>
                    <a:pt x="385311" y="705120"/>
                    <a:pt x="426586" y="633683"/>
                  </a:cubicBezTo>
                  <a:cubicBezTo>
                    <a:pt x="467861" y="562246"/>
                    <a:pt x="424999" y="701416"/>
                    <a:pt x="420236" y="598758"/>
                  </a:cubicBezTo>
                  <a:cubicBezTo>
                    <a:pt x="415474" y="496100"/>
                    <a:pt x="400657" y="31491"/>
                    <a:pt x="407536" y="1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1A8E8CA1-BA7B-432B-C6BE-4C62109838FC}"/>
                </a:ext>
              </a:extLst>
            </p:cNvPr>
            <p:cNvSpPr/>
            <p:nvPr/>
          </p:nvSpPr>
          <p:spPr>
            <a:xfrm>
              <a:off x="5937173" y="4087383"/>
              <a:ext cx="466805" cy="1148338"/>
            </a:xfrm>
            <a:custGeom>
              <a:avLst/>
              <a:gdLst>
                <a:gd name="connsiteX0" fmla="*/ 387427 w 466805"/>
                <a:gd name="connsiteY0" fmla="*/ 2017 h 1148338"/>
                <a:gd name="connsiteX1" fmla="*/ 447752 w 466805"/>
                <a:gd name="connsiteY1" fmla="*/ 471917 h 1148338"/>
                <a:gd name="connsiteX2" fmla="*/ 282652 w 466805"/>
                <a:gd name="connsiteY2" fmla="*/ 789417 h 1148338"/>
                <a:gd name="connsiteX3" fmla="*/ 289002 w 466805"/>
                <a:gd name="connsiteY3" fmla="*/ 824342 h 1148338"/>
                <a:gd name="connsiteX4" fmla="*/ 139777 w 466805"/>
                <a:gd name="connsiteY4" fmla="*/ 986267 h 1148338"/>
                <a:gd name="connsiteX5" fmla="*/ 77 w 466805"/>
                <a:gd name="connsiteY5" fmla="*/ 1148192 h 1148338"/>
                <a:gd name="connsiteX6" fmla="*/ 158827 w 466805"/>
                <a:gd name="connsiteY6" fmla="*/ 957692 h 1148338"/>
                <a:gd name="connsiteX7" fmla="*/ 422352 w 466805"/>
                <a:gd name="connsiteY7" fmla="*/ 646542 h 1148338"/>
                <a:gd name="connsiteX8" fmla="*/ 390602 w 466805"/>
                <a:gd name="connsiteY8" fmla="*/ 621142 h 1148338"/>
                <a:gd name="connsiteX9" fmla="*/ 466802 w 466805"/>
                <a:gd name="connsiteY9" fmla="*/ 313167 h 1148338"/>
                <a:gd name="connsiteX10" fmla="*/ 387427 w 466805"/>
                <a:gd name="connsiteY10" fmla="*/ 2017 h 114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6805" h="1148338">
                  <a:moveTo>
                    <a:pt x="387427" y="2017"/>
                  </a:moveTo>
                  <a:cubicBezTo>
                    <a:pt x="384252" y="28475"/>
                    <a:pt x="465214" y="340684"/>
                    <a:pt x="447752" y="471917"/>
                  </a:cubicBezTo>
                  <a:cubicBezTo>
                    <a:pt x="430290" y="603150"/>
                    <a:pt x="309110" y="730680"/>
                    <a:pt x="282652" y="789417"/>
                  </a:cubicBezTo>
                  <a:cubicBezTo>
                    <a:pt x="256194" y="848154"/>
                    <a:pt x="312815" y="791534"/>
                    <a:pt x="289002" y="824342"/>
                  </a:cubicBezTo>
                  <a:cubicBezTo>
                    <a:pt x="265189" y="857150"/>
                    <a:pt x="187931" y="932292"/>
                    <a:pt x="139777" y="986267"/>
                  </a:cubicBezTo>
                  <a:cubicBezTo>
                    <a:pt x="91623" y="1040242"/>
                    <a:pt x="-3098" y="1152954"/>
                    <a:pt x="77" y="1148192"/>
                  </a:cubicBezTo>
                  <a:cubicBezTo>
                    <a:pt x="3252" y="1143430"/>
                    <a:pt x="158827" y="957692"/>
                    <a:pt x="158827" y="957692"/>
                  </a:cubicBezTo>
                  <a:cubicBezTo>
                    <a:pt x="229206" y="874084"/>
                    <a:pt x="383723" y="702634"/>
                    <a:pt x="422352" y="646542"/>
                  </a:cubicBezTo>
                  <a:cubicBezTo>
                    <a:pt x="460981" y="590450"/>
                    <a:pt x="383194" y="676704"/>
                    <a:pt x="390602" y="621142"/>
                  </a:cubicBezTo>
                  <a:cubicBezTo>
                    <a:pt x="398010" y="565580"/>
                    <a:pt x="467331" y="410004"/>
                    <a:pt x="466802" y="313167"/>
                  </a:cubicBezTo>
                  <a:cubicBezTo>
                    <a:pt x="466273" y="216330"/>
                    <a:pt x="390602" y="-24441"/>
                    <a:pt x="387427" y="2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165ECFAA-CA20-5953-DA12-E131CC3EC1E2}"/>
                </a:ext>
              </a:extLst>
            </p:cNvPr>
            <p:cNvSpPr/>
            <p:nvPr/>
          </p:nvSpPr>
          <p:spPr>
            <a:xfrm>
              <a:off x="4447329" y="3806479"/>
              <a:ext cx="120108" cy="321300"/>
            </a:xfrm>
            <a:custGeom>
              <a:avLst/>
              <a:gdLst>
                <a:gd name="connsiteX0" fmla="*/ 42121 w 120108"/>
                <a:gd name="connsiteY0" fmla="*/ 346 h 321300"/>
                <a:gd name="connsiteX1" fmla="*/ 111971 w 120108"/>
                <a:gd name="connsiteY1" fmla="*/ 235296 h 321300"/>
                <a:gd name="connsiteX2" fmla="*/ 115146 w 120108"/>
                <a:gd name="connsiteY2" fmla="*/ 247996 h 321300"/>
                <a:gd name="connsiteX3" fmla="*/ 80221 w 120108"/>
                <a:gd name="connsiteY3" fmla="*/ 254346 h 321300"/>
                <a:gd name="connsiteX4" fmla="*/ 67521 w 120108"/>
                <a:gd name="connsiteY4" fmla="*/ 321021 h 321300"/>
                <a:gd name="connsiteX5" fmla="*/ 54821 w 120108"/>
                <a:gd name="connsiteY5" fmla="*/ 273396 h 321300"/>
                <a:gd name="connsiteX6" fmla="*/ 4021 w 120108"/>
                <a:gd name="connsiteY6" fmla="*/ 162271 h 321300"/>
                <a:gd name="connsiteX7" fmla="*/ 7196 w 120108"/>
                <a:gd name="connsiteY7" fmla="*/ 181321 h 321300"/>
                <a:gd name="connsiteX8" fmla="*/ 42121 w 120108"/>
                <a:gd name="connsiteY8" fmla="*/ 346 h 32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108" h="321300">
                  <a:moveTo>
                    <a:pt x="42121" y="346"/>
                  </a:moveTo>
                  <a:cubicBezTo>
                    <a:pt x="59584" y="9342"/>
                    <a:pt x="99800" y="194021"/>
                    <a:pt x="111971" y="235296"/>
                  </a:cubicBezTo>
                  <a:cubicBezTo>
                    <a:pt x="124142" y="276571"/>
                    <a:pt x="120438" y="244821"/>
                    <a:pt x="115146" y="247996"/>
                  </a:cubicBezTo>
                  <a:cubicBezTo>
                    <a:pt x="109854" y="251171"/>
                    <a:pt x="88158" y="242175"/>
                    <a:pt x="80221" y="254346"/>
                  </a:cubicBezTo>
                  <a:cubicBezTo>
                    <a:pt x="72284" y="266517"/>
                    <a:pt x="71754" y="317846"/>
                    <a:pt x="67521" y="321021"/>
                  </a:cubicBezTo>
                  <a:cubicBezTo>
                    <a:pt x="63288" y="324196"/>
                    <a:pt x="65404" y="299854"/>
                    <a:pt x="54821" y="273396"/>
                  </a:cubicBezTo>
                  <a:cubicBezTo>
                    <a:pt x="44238" y="246938"/>
                    <a:pt x="11958" y="177617"/>
                    <a:pt x="4021" y="162271"/>
                  </a:cubicBezTo>
                  <a:cubicBezTo>
                    <a:pt x="-3916" y="146925"/>
                    <a:pt x="1375" y="202488"/>
                    <a:pt x="7196" y="181321"/>
                  </a:cubicBezTo>
                  <a:cubicBezTo>
                    <a:pt x="13017" y="160154"/>
                    <a:pt x="24658" y="-8650"/>
                    <a:pt x="42121" y="34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43EB8D0B-78BE-15D9-CE5B-5E6C3F5CD5B5}"/>
                </a:ext>
              </a:extLst>
            </p:cNvPr>
            <p:cNvSpPr/>
            <p:nvPr/>
          </p:nvSpPr>
          <p:spPr>
            <a:xfrm>
              <a:off x="4504787" y="3958327"/>
              <a:ext cx="918735" cy="260165"/>
            </a:xfrm>
            <a:custGeom>
              <a:avLst/>
              <a:gdLst>
                <a:gd name="connsiteX0" fmla="*/ 16413 w 918735"/>
                <a:gd name="connsiteY0" fmla="*/ 86623 h 260165"/>
                <a:gd name="connsiteX1" fmla="*/ 346613 w 918735"/>
                <a:gd name="connsiteY1" fmla="*/ 35823 h 260165"/>
                <a:gd name="connsiteX2" fmla="*/ 330738 w 918735"/>
                <a:gd name="connsiteY2" fmla="*/ 4073 h 260165"/>
                <a:gd name="connsiteX3" fmla="*/ 476788 w 918735"/>
                <a:gd name="connsiteY3" fmla="*/ 19948 h 260165"/>
                <a:gd name="connsiteX4" fmla="*/ 441863 w 918735"/>
                <a:gd name="connsiteY4" fmla="*/ 898 h 260165"/>
                <a:gd name="connsiteX5" fmla="*/ 730788 w 918735"/>
                <a:gd name="connsiteY5" fmla="*/ 54873 h 260165"/>
                <a:gd name="connsiteX6" fmla="*/ 918113 w 918735"/>
                <a:gd name="connsiteY6" fmla="*/ 70748 h 260165"/>
                <a:gd name="connsiteX7" fmla="*/ 791113 w 918735"/>
                <a:gd name="connsiteY7" fmla="*/ 99323 h 260165"/>
                <a:gd name="connsiteX8" fmla="*/ 784763 w 918735"/>
                <a:gd name="connsiteY8" fmla="*/ 121548 h 260165"/>
                <a:gd name="connsiteX9" fmla="*/ 667288 w 918735"/>
                <a:gd name="connsiteY9" fmla="*/ 77098 h 260165"/>
                <a:gd name="connsiteX10" fmla="*/ 438688 w 918735"/>
                <a:gd name="connsiteY10" fmla="*/ 29473 h 260165"/>
                <a:gd name="connsiteX11" fmla="*/ 260888 w 918735"/>
                <a:gd name="connsiteY11" fmla="*/ 45348 h 260165"/>
                <a:gd name="connsiteX12" fmla="*/ 479963 w 918735"/>
                <a:gd name="connsiteY12" fmla="*/ 54873 h 260165"/>
                <a:gd name="connsiteX13" fmla="*/ 314863 w 918735"/>
                <a:gd name="connsiteY13" fmla="*/ 61223 h 260165"/>
                <a:gd name="connsiteX14" fmla="*/ 140238 w 918735"/>
                <a:gd name="connsiteY14" fmla="*/ 92973 h 260165"/>
                <a:gd name="connsiteX15" fmla="*/ 121188 w 918735"/>
                <a:gd name="connsiteY15" fmla="*/ 229498 h 260165"/>
                <a:gd name="connsiteX16" fmla="*/ 121188 w 918735"/>
                <a:gd name="connsiteY16" fmla="*/ 248548 h 260165"/>
                <a:gd name="connsiteX17" fmla="*/ 127538 w 918735"/>
                <a:gd name="connsiteY17" fmla="*/ 254898 h 260165"/>
                <a:gd name="connsiteX18" fmla="*/ 6888 w 918735"/>
                <a:gd name="connsiteY18" fmla="*/ 169173 h 260165"/>
                <a:gd name="connsiteX19" fmla="*/ 44988 w 918735"/>
                <a:gd name="connsiteY19" fmla="*/ 191398 h 260165"/>
                <a:gd name="connsiteX20" fmla="*/ 16413 w 918735"/>
                <a:gd name="connsiteY20" fmla="*/ 86623 h 26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8735" h="260165">
                  <a:moveTo>
                    <a:pt x="16413" y="86623"/>
                  </a:moveTo>
                  <a:cubicBezTo>
                    <a:pt x="66684" y="60694"/>
                    <a:pt x="294226" y="49581"/>
                    <a:pt x="346613" y="35823"/>
                  </a:cubicBezTo>
                  <a:cubicBezTo>
                    <a:pt x="399000" y="22065"/>
                    <a:pt x="309042" y="6719"/>
                    <a:pt x="330738" y="4073"/>
                  </a:cubicBezTo>
                  <a:cubicBezTo>
                    <a:pt x="352434" y="1427"/>
                    <a:pt x="458267" y="20477"/>
                    <a:pt x="476788" y="19948"/>
                  </a:cubicBezTo>
                  <a:cubicBezTo>
                    <a:pt x="495309" y="19419"/>
                    <a:pt x="399530" y="-4923"/>
                    <a:pt x="441863" y="898"/>
                  </a:cubicBezTo>
                  <a:cubicBezTo>
                    <a:pt x="484196" y="6719"/>
                    <a:pt x="651413" y="43231"/>
                    <a:pt x="730788" y="54873"/>
                  </a:cubicBezTo>
                  <a:cubicBezTo>
                    <a:pt x="810163" y="66515"/>
                    <a:pt x="908059" y="63340"/>
                    <a:pt x="918113" y="70748"/>
                  </a:cubicBezTo>
                  <a:cubicBezTo>
                    <a:pt x="928167" y="78156"/>
                    <a:pt x="813338" y="90856"/>
                    <a:pt x="791113" y="99323"/>
                  </a:cubicBezTo>
                  <a:cubicBezTo>
                    <a:pt x="768888" y="107790"/>
                    <a:pt x="805401" y="125252"/>
                    <a:pt x="784763" y="121548"/>
                  </a:cubicBezTo>
                  <a:cubicBezTo>
                    <a:pt x="764125" y="117844"/>
                    <a:pt x="724967" y="92444"/>
                    <a:pt x="667288" y="77098"/>
                  </a:cubicBezTo>
                  <a:cubicBezTo>
                    <a:pt x="609609" y="61752"/>
                    <a:pt x="506421" y="34765"/>
                    <a:pt x="438688" y="29473"/>
                  </a:cubicBezTo>
                  <a:cubicBezTo>
                    <a:pt x="370955" y="24181"/>
                    <a:pt x="254009" y="41115"/>
                    <a:pt x="260888" y="45348"/>
                  </a:cubicBezTo>
                  <a:cubicBezTo>
                    <a:pt x="267767" y="49581"/>
                    <a:pt x="470967" y="52227"/>
                    <a:pt x="479963" y="54873"/>
                  </a:cubicBezTo>
                  <a:cubicBezTo>
                    <a:pt x="488959" y="57519"/>
                    <a:pt x="371484" y="54873"/>
                    <a:pt x="314863" y="61223"/>
                  </a:cubicBezTo>
                  <a:cubicBezTo>
                    <a:pt x="258242" y="67573"/>
                    <a:pt x="172517" y="64927"/>
                    <a:pt x="140238" y="92973"/>
                  </a:cubicBezTo>
                  <a:cubicBezTo>
                    <a:pt x="107959" y="121019"/>
                    <a:pt x="124363" y="203569"/>
                    <a:pt x="121188" y="229498"/>
                  </a:cubicBezTo>
                  <a:cubicBezTo>
                    <a:pt x="118013" y="255427"/>
                    <a:pt x="120130" y="244315"/>
                    <a:pt x="121188" y="248548"/>
                  </a:cubicBezTo>
                  <a:cubicBezTo>
                    <a:pt x="122246" y="252781"/>
                    <a:pt x="146588" y="268127"/>
                    <a:pt x="127538" y="254898"/>
                  </a:cubicBezTo>
                  <a:cubicBezTo>
                    <a:pt x="108488" y="241669"/>
                    <a:pt x="20646" y="179756"/>
                    <a:pt x="6888" y="169173"/>
                  </a:cubicBezTo>
                  <a:cubicBezTo>
                    <a:pt x="-6870" y="158590"/>
                    <a:pt x="42342" y="200394"/>
                    <a:pt x="44988" y="191398"/>
                  </a:cubicBezTo>
                  <a:cubicBezTo>
                    <a:pt x="47634" y="182402"/>
                    <a:pt x="-33858" y="112552"/>
                    <a:pt x="16413" y="8662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5AEAC411-3DF2-BCF2-A556-C8D106A2698C}"/>
                </a:ext>
              </a:extLst>
            </p:cNvPr>
            <p:cNvSpPr/>
            <p:nvPr/>
          </p:nvSpPr>
          <p:spPr>
            <a:xfrm>
              <a:off x="4579290" y="4059024"/>
              <a:ext cx="908179" cy="398706"/>
            </a:xfrm>
            <a:custGeom>
              <a:avLst/>
              <a:gdLst>
                <a:gd name="connsiteX0" fmla="*/ 5410 w 908179"/>
                <a:gd name="connsiteY0" fmla="*/ 71651 h 398706"/>
                <a:gd name="connsiteX1" fmla="*/ 141935 w 908179"/>
                <a:gd name="connsiteY1" fmla="*/ 255801 h 398706"/>
                <a:gd name="connsiteX2" fmla="*/ 148285 w 908179"/>
                <a:gd name="connsiteY2" fmla="*/ 300251 h 398706"/>
                <a:gd name="connsiteX3" fmla="*/ 434035 w 908179"/>
                <a:gd name="connsiteY3" fmla="*/ 335176 h 398706"/>
                <a:gd name="connsiteX4" fmla="*/ 414985 w 908179"/>
                <a:gd name="connsiteY4" fmla="*/ 338351 h 398706"/>
                <a:gd name="connsiteX5" fmla="*/ 618185 w 908179"/>
                <a:gd name="connsiteY5" fmla="*/ 309776 h 398706"/>
                <a:gd name="connsiteX6" fmla="*/ 675335 w 908179"/>
                <a:gd name="connsiteY6" fmla="*/ 224051 h 398706"/>
                <a:gd name="connsiteX7" fmla="*/ 681685 w 908179"/>
                <a:gd name="connsiteY7" fmla="*/ 24026 h 398706"/>
                <a:gd name="connsiteX8" fmla="*/ 903935 w 908179"/>
                <a:gd name="connsiteY8" fmla="*/ 8151 h 398706"/>
                <a:gd name="connsiteX9" fmla="*/ 821385 w 908179"/>
                <a:gd name="connsiteY9" fmla="*/ 65301 h 398706"/>
                <a:gd name="connsiteX10" fmla="*/ 742010 w 908179"/>
                <a:gd name="connsiteY10" fmla="*/ 208176 h 398706"/>
                <a:gd name="connsiteX11" fmla="*/ 627710 w 908179"/>
                <a:gd name="connsiteY11" fmla="*/ 309776 h 398706"/>
                <a:gd name="connsiteX12" fmla="*/ 729310 w 908179"/>
                <a:gd name="connsiteY12" fmla="*/ 119276 h 398706"/>
                <a:gd name="connsiteX13" fmla="*/ 605485 w 908179"/>
                <a:gd name="connsiteY13" fmla="*/ 268501 h 398706"/>
                <a:gd name="connsiteX14" fmla="*/ 459435 w 908179"/>
                <a:gd name="connsiteY14" fmla="*/ 341526 h 398706"/>
                <a:gd name="connsiteX15" fmla="*/ 268935 w 908179"/>
                <a:gd name="connsiteY15" fmla="*/ 363751 h 398706"/>
                <a:gd name="connsiteX16" fmla="*/ 249885 w 908179"/>
                <a:gd name="connsiteY16" fmla="*/ 398676 h 398706"/>
                <a:gd name="connsiteX17" fmla="*/ 135585 w 908179"/>
                <a:gd name="connsiteY17" fmla="*/ 357401 h 398706"/>
                <a:gd name="connsiteX18" fmla="*/ 27635 w 908179"/>
                <a:gd name="connsiteY18" fmla="*/ 246276 h 398706"/>
                <a:gd name="connsiteX19" fmla="*/ 27635 w 908179"/>
                <a:gd name="connsiteY19" fmla="*/ 249451 h 398706"/>
                <a:gd name="connsiteX20" fmla="*/ 5410 w 908179"/>
                <a:gd name="connsiteY20" fmla="*/ 71651 h 39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8179" h="398706">
                  <a:moveTo>
                    <a:pt x="5410" y="71651"/>
                  </a:moveTo>
                  <a:cubicBezTo>
                    <a:pt x="24460" y="72709"/>
                    <a:pt x="118123" y="217701"/>
                    <a:pt x="141935" y="255801"/>
                  </a:cubicBezTo>
                  <a:cubicBezTo>
                    <a:pt x="165747" y="293901"/>
                    <a:pt x="99602" y="287022"/>
                    <a:pt x="148285" y="300251"/>
                  </a:cubicBezTo>
                  <a:cubicBezTo>
                    <a:pt x="196968" y="313480"/>
                    <a:pt x="389585" y="328826"/>
                    <a:pt x="434035" y="335176"/>
                  </a:cubicBezTo>
                  <a:cubicBezTo>
                    <a:pt x="478485" y="341526"/>
                    <a:pt x="414985" y="338351"/>
                    <a:pt x="414985" y="338351"/>
                  </a:cubicBezTo>
                  <a:cubicBezTo>
                    <a:pt x="445677" y="334118"/>
                    <a:pt x="574793" y="328826"/>
                    <a:pt x="618185" y="309776"/>
                  </a:cubicBezTo>
                  <a:cubicBezTo>
                    <a:pt x="661577" y="290726"/>
                    <a:pt x="664752" y="271676"/>
                    <a:pt x="675335" y="224051"/>
                  </a:cubicBezTo>
                  <a:cubicBezTo>
                    <a:pt x="685918" y="176426"/>
                    <a:pt x="643585" y="60009"/>
                    <a:pt x="681685" y="24026"/>
                  </a:cubicBezTo>
                  <a:cubicBezTo>
                    <a:pt x="719785" y="-11957"/>
                    <a:pt x="880652" y="1272"/>
                    <a:pt x="903935" y="8151"/>
                  </a:cubicBezTo>
                  <a:cubicBezTo>
                    <a:pt x="927218" y="15030"/>
                    <a:pt x="848373" y="31963"/>
                    <a:pt x="821385" y="65301"/>
                  </a:cubicBezTo>
                  <a:cubicBezTo>
                    <a:pt x="794398" y="98639"/>
                    <a:pt x="774289" y="167430"/>
                    <a:pt x="742010" y="208176"/>
                  </a:cubicBezTo>
                  <a:cubicBezTo>
                    <a:pt x="709731" y="248922"/>
                    <a:pt x="629827" y="324593"/>
                    <a:pt x="627710" y="309776"/>
                  </a:cubicBezTo>
                  <a:cubicBezTo>
                    <a:pt x="625593" y="294959"/>
                    <a:pt x="733014" y="126155"/>
                    <a:pt x="729310" y="119276"/>
                  </a:cubicBezTo>
                  <a:cubicBezTo>
                    <a:pt x="725606" y="112397"/>
                    <a:pt x="650464" y="231459"/>
                    <a:pt x="605485" y="268501"/>
                  </a:cubicBezTo>
                  <a:cubicBezTo>
                    <a:pt x="560506" y="305543"/>
                    <a:pt x="515527" y="325651"/>
                    <a:pt x="459435" y="341526"/>
                  </a:cubicBezTo>
                  <a:cubicBezTo>
                    <a:pt x="403343" y="357401"/>
                    <a:pt x="303860" y="354226"/>
                    <a:pt x="268935" y="363751"/>
                  </a:cubicBezTo>
                  <a:cubicBezTo>
                    <a:pt x="234010" y="373276"/>
                    <a:pt x="272110" y="399734"/>
                    <a:pt x="249885" y="398676"/>
                  </a:cubicBezTo>
                  <a:cubicBezTo>
                    <a:pt x="227660" y="397618"/>
                    <a:pt x="172627" y="382801"/>
                    <a:pt x="135585" y="357401"/>
                  </a:cubicBezTo>
                  <a:cubicBezTo>
                    <a:pt x="98543" y="332001"/>
                    <a:pt x="45627" y="264268"/>
                    <a:pt x="27635" y="246276"/>
                  </a:cubicBezTo>
                  <a:cubicBezTo>
                    <a:pt x="9643" y="228284"/>
                    <a:pt x="31868" y="272734"/>
                    <a:pt x="27635" y="249451"/>
                  </a:cubicBezTo>
                  <a:cubicBezTo>
                    <a:pt x="23402" y="226168"/>
                    <a:pt x="-13640" y="70593"/>
                    <a:pt x="5410" y="7165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DFDDF5EC-EE28-578D-E417-9AA2144EC2D7}"/>
                </a:ext>
              </a:extLst>
            </p:cNvPr>
            <p:cNvSpPr/>
            <p:nvPr/>
          </p:nvSpPr>
          <p:spPr>
            <a:xfrm>
              <a:off x="5238750" y="3917235"/>
              <a:ext cx="988051" cy="399507"/>
            </a:xfrm>
            <a:custGeom>
              <a:avLst/>
              <a:gdLst>
                <a:gd name="connsiteX0" fmla="*/ 0 w 988051"/>
                <a:gd name="connsiteY0" fmla="*/ 134065 h 399507"/>
                <a:gd name="connsiteX1" fmla="*/ 428625 w 988051"/>
                <a:gd name="connsiteY1" fmla="*/ 10240 h 399507"/>
                <a:gd name="connsiteX2" fmla="*/ 441325 w 988051"/>
                <a:gd name="connsiteY2" fmla="*/ 35640 h 399507"/>
                <a:gd name="connsiteX3" fmla="*/ 723900 w 988051"/>
                <a:gd name="connsiteY3" fmla="*/ 7065 h 399507"/>
                <a:gd name="connsiteX4" fmla="*/ 752475 w 988051"/>
                <a:gd name="connsiteY4" fmla="*/ 3890 h 399507"/>
                <a:gd name="connsiteX5" fmla="*/ 854075 w 988051"/>
                <a:gd name="connsiteY5" fmla="*/ 54690 h 399507"/>
                <a:gd name="connsiteX6" fmla="*/ 987425 w 988051"/>
                <a:gd name="connsiteY6" fmla="*/ 10240 h 399507"/>
                <a:gd name="connsiteX7" fmla="*/ 904875 w 988051"/>
                <a:gd name="connsiteY7" fmla="*/ 45165 h 399507"/>
                <a:gd name="connsiteX8" fmla="*/ 920750 w 988051"/>
                <a:gd name="connsiteY8" fmla="*/ 210265 h 399507"/>
                <a:gd name="connsiteX9" fmla="*/ 923925 w 988051"/>
                <a:gd name="connsiteY9" fmla="*/ 280115 h 399507"/>
                <a:gd name="connsiteX10" fmla="*/ 904875 w 988051"/>
                <a:gd name="connsiteY10" fmla="*/ 315040 h 399507"/>
                <a:gd name="connsiteX11" fmla="*/ 889000 w 988051"/>
                <a:gd name="connsiteY11" fmla="*/ 346790 h 399507"/>
                <a:gd name="connsiteX12" fmla="*/ 863600 w 988051"/>
                <a:gd name="connsiteY12" fmla="*/ 397590 h 399507"/>
                <a:gd name="connsiteX13" fmla="*/ 898525 w 988051"/>
                <a:gd name="connsiteY13" fmla="*/ 273765 h 399507"/>
                <a:gd name="connsiteX14" fmla="*/ 860425 w 988051"/>
                <a:gd name="connsiteY14" fmla="*/ 111840 h 399507"/>
                <a:gd name="connsiteX15" fmla="*/ 479425 w 988051"/>
                <a:gd name="connsiteY15" fmla="*/ 57865 h 399507"/>
                <a:gd name="connsiteX16" fmla="*/ 206375 w 988051"/>
                <a:gd name="connsiteY16" fmla="*/ 134065 h 399507"/>
                <a:gd name="connsiteX17" fmla="*/ 285750 w 988051"/>
                <a:gd name="connsiteY17" fmla="*/ 121365 h 399507"/>
                <a:gd name="connsiteX18" fmla="*/ 0 w 988051"/>
                <a:gd name="connsiteY18" fmla="*/ 134065 h 39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8051" h="399507">
                  <a:moveTo>
                    <a:pt x="0" y="134065"/>
                  </a:moveTo>
                  <a:cubicBezTo>
                    <a:pt x="177535" y="80354"/>
                    <a:pt x="355071" y="26644"/>
                    <a:pt x="428625" y="10240"/>
                  </a:cubicBezTo>
                  <a:cubicBezTo>
                    <a:pt x="502179" y="-6164"/>
                    <a:pt x="392113" y="36169"/>
                    <a:pt x="441325" y="35640"/>
                  </a:cubicBezTo>
                  <a:cubicBezTo>
                    <a:pt x="490537" y="35111"/>
                    <a:pt x="723900" y="7065"/>
                    <a:pt x="723900" y="7065"/>
                  </a:cubicBezTo>
                  <a:cubicBezTo>
                    <a:pt x="775758" y="1773"/>
                    <a:pt x="730779" y="-4047"/>
                    <a:pt x="752475" y="3890"/>
                  </a:cubicBezTo>
                  <a:cubicBezTo>
                    <a:pt x="774171" y="11827"/>
                    <a:pt x="814917" y="53632"/>
                    <a:pt x="854075" y="54690"/>
                  </a:cubicBezTo>
                  <a:cubicBezTo>
                    <a:pt x="893233" y="55748"/>
                    <a:pt x="978958" y="11827"/>
                    <a:pt x="987425" y="10240"/>
                  </a:cubicBezTo>
                  <a:cubicBezTo>
                    <a:pt x="995892" y="8653"/>
                    <a:pt x="915987" y="11828"/>
                    <a:pt x="904875" y="45165"/>
                  </a:cubicBezTo>
                  <a:cubicBezTo>
                    <a:pt x="893763" y="78502"/>
                    <a:pt x="917575" y="171107"/>
                    <a:pt x="920750" y="210265"/>
                  </a:cubicBezTo>
                  <a:cubicBezTo>
                    <a:pt x="923925" y="249423"/>
                    <a:pt x="926571" y="262652"/>
                    <a:pt x="923925" y="280115"/>
                  </a:cubicBezTo>
                  <a:cubicBezTo>
                    <a:pt x="921279" y="297578"/>
                    <a:pt x="910696" y="303928"/>
                    <a:pt x="904875" y="315040"/>
                  </a:cubicBezTo>
                  <a:cubicBezTo>
                    <a:pt x="899054" y="326152"/>
                    <a:pt x="889000" y="346790"/>
                    <a:pt x="889000" y="346790"/>
                  </a:cubicBezTo>
                  <a:cubicBezTo>
                    <a:pt x="882121" y="360548"/>
                    <a:pt x="862013" y="409761"/>
                    <a:pt x="863600" y="397590"/>
                  </a:cubicBezTo>
                  <a:cubicBezTo>
                    <a:pt x="865187" y="385419"/>
                    <a:pt x="899054" y="321390"/>
                    <a:pt x="898525" y="273765"/>
                  </a:cubicBezTo>
                  <a:cubicBezTo>
                    <a:pt x="897996" y="226140"/>
                    <a:pt x="930275" y="147823"/>
                    <a:pt x="860425" y="111840"/>
                  </a:cubicBezTo>
                  <a:cubicBezTo>
                    <a:pt x="790575" y="75857"/>
                    <a:pt x="588433" y="54161"/>
                    <a:pt x="479425" y="57865"/>
                  </a:cubicBezTo>
                  <a:cubicBezTo>
                    <a:pt x="370417" y="61569"/>
                    <a:pt x="238654" y="123482"/>
                    <a:pt x="206375" y="134065"/>
                  </a:cubicBezTo>
                  <a:cubicBezTo>
                    <a:pt x="174096" y="144648"/>
                    <a:pt x="285750" y="121365"/>
                    <a:pt x="285750" y="121365"/>
                  </a:cubicBezTo>
                  <a:lnTo>
                    <a:pt x="0" y="134065"/>
                  </a:ln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362753D4-F2C2-03BB-BE87-E11FC2918607}"/>
                </a:ext>
              </a:extLst>
            </p:cNvPr>
            <p:cNvSpPr/>
            <p:nvPr/>
          </p:nvSpPr>
          <p:spPr>
            <a:xfrm>
              <a:off x="5320197" y="4006542"/>
              <a:ext cx="864229" cy="404829"/>
            </a:xfrm>
            <a:custGeom>
              <a:avLst/>
              <a:gdLst>
                <a:gd name="connsiteX0" fmla="*/ 4278 w 864229"/>
                <a:gd name="connsiteY0" fmla="*/ 16183 h 404829"/>
                <a:gd name="connsiteX1" fmla="*/ 64603 w 864229"/>
                <a:gd name="connsiteY1" fmla="*/ 38408 h 404829"/>
                <a:gd name="connsiteX2" fmla="*/ 220178 w 864229"/>
                <a:gd name="connsiteY2" fmla="*/ 155883 h 404829"/>
                <a:gd name="connsiteX3" fmla="*/ 217003 w 864229"/>
                <a:gd name="connsiteY3" fmla="*/ 257483 h 404829"/>
                <a:gd name="connsiteX4" fmla="*/ 347178 w 864229"/>
                <a:gd name="connsiteY4" fmla="*/ 340033 h 404829"/>
                <a:gd name="connsiteX5" fmla="*/ 344003 w 864229"/>
                <a:gd name="connsiteY5" fmla="*/ 343208 h 404829"/>
                <a:gd name="connsiteX6" fmla="*/ 725003 w 864229"/>
                <a:gd name="connsiteY6" fmla="*/ 301933 h 404829"/>
                <a:gd name="connsiteX7" fmla="*/ 839303 w 864229"/>
                <a:gd name="connsiteY7" fmla="*/ 66983 h 404829"/>
                <a:gd name="connsiteX8" fmla="*/ 839303 w 864229"/>
                <a:gd name="connsiteY8" fmla="*/ 203508 h 404829"/>
                <a:gd name="connsiteX9" fmla="*/ 569428 w 864229"/>
                <a:gd name="connsiteY9" fmla="*/ 374958 h 404829"/>
                <a:gd name="connsiteX10" fmla="*/ 312253 w 864229"/>
                <a:gd name="connsiteY10" fmla="*/ 387658 h 404829"/>
                <a:gd name="connsiteX11" fmla="*/ 39203 w 864229"/>
                <a:gd name="connsiteY11" fmla="*/ 197158 h 404829"/>
                <a:gd name="connsiteX12" fmla="*/ 172553 w 864229"/>
                <a:gd name="connsiteY12" fmla="*/ 263833 h 404829"/>
                <a:gd name="connsiteX13" fmla="*/ 4278 w 864229"/>
                <a:gd name="connsiteY13" fmla="*/ 16183 h 40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229" h="404829">
                  <a:moveTo>
                    <a:pt x="4278" y="16183"/>
                  </a:moveTo>
                  <a:cubicBezTo>
                    <a:pt x="-13714" y="-21388"/>
                    <a:pt x="28620" y="15125"/>
                    <a:pt x="64603" y="38408"/>
                  </a:cubicBezTo>
                  <a:cubicBezTo>
                    <a:pt x="100586" y="61691"/>
                    <a:pt x="194778" y="119371"/>
                    <a:pt x="220178" y="155883"/>
                  </a:cubicBezTo>
                  <a:cubicBezTo>
                    <a:pt x="245578" y="192395"/>
                    <a:pt x="195836" y="226791"/>
                    <a:pt x="217003" y="257483"/>
                  </a:cubicBezTo>
                  <a:cubicBezTo>
                    <a:pt x="238170" y="288175"/>
                    <a:pt x="326011" y="325746"/>
                    <a:pt x="347178" y="340033"/>
                  </a:cubicBezTo>
                  <a:cubicBezTo>
                    <a:pt x="368345" y="354321"/>
                    <a:pt x="344003" y="343208"/>
                    <a:pt x="344003" y="343208"/>
                  </a:cubicBezTo>
                  <a:cubicBezTo>
                    <a:pt x="406974" y="336858"/>
                    <a:pt x="642453" y="347971"/>
                    <a:pt x="725003" y="301933"/>
                  </a:cubicBezTo>
                  <a:cubicBezTo>
                    <a:pt x="807553" y="255896"/>
                    <a:pt x="820253" y="83387"/>
                    <a:pt x="839303" y="66983"/>
                  </a:cubicBezTo>
                  <a:cubicBezTo>
                    <a:pt x="858353" y="50579"/>
                    <a:pt x="884282" y="152179"/>
                    <a:pt x="839303" y="203508"/>
                  </a:cubicBezTo>
                  <a:cubicBezTo>
                    <a:pt x="794324" y="254837"/>
                    <a:pt x="657270" y="344266"/>
                    <a:pt x="569428" y="374958"/>
                  </a:cubicBezTo>
                  <a:cubicBezTo>
                    <a:pt x="481586" y="405650"/>
                    <a:pt x="400624" y="417291"/>
                    <a:pt x="312253" y="387658"/>
                  </a:cubicBezTo>
                  <a:cubicBezTo>
                    <a:pt x="223882" y="358025"/>
                    <a:pt x="62486" y="217795"/>
                    <a:pt x="39203" y="197158"/>
                  </a:cubicBezTo>
                  <a:cubicBezTo>
                    <a:pt x="15920" y="176521"/>
                    <a:pt x="179432" y="286587"/>
                    <a:pt x="172553" y="263833"/>
                  </a:cubicBezTo>
                  <a:cubicBezTo>
                    <a:pt x="165674" y="241079"/>
                    <a:pt x="22270" y="53754"/>
                    <a:pt x="4278" y="1618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E4D879D6-1D6D-80EE-7DEC-D98E549142F0}"/>
                </a:ext>
              </a:extLst>
            </p:cNvPr>
            <p:cNvSpPr/>
            <p:nvPr/>
          </p:nvSpPr>
          <p:spPr>
            <a:xfrm>
              <a:off x="6081080" y="3669910"/>
              <a:ext cx="332557" cy="319091"/>
            </a:xfrm>
            <a:custGeom>
              <a:avLst/>
              <a:gdLst>
                <a:gd name="connsiteX0" fmla="*/ 332420 w 332557"/>
                <a:gd name="connsiteY0" fmla="*/ 390 h 319091"/>
                <a:gd name="connsiteX1" fmla="*/ 224470 w 332557"/>
                <a:gd name="connsiteY1" fmla="*/ 200415 h 319091"/>
                <a:gd name="connsiteX2" fmla="*/ 43495 w 332557"/>
                <a:gd name="connsiteY2" fmla="*/ 295665 h 319091"/>
                <a:gd name="connsiteX3" fmla="*/ 11745 w 332557"/>
                <a:gd name="connsiteY3" fmla="*/ 311540 h 319091"/>
                <a:gd name="connsiteX4" fmla="*/ 205420 w 332557"/>
                <a:gd name="connsiteY4" fmla="*/ 194065 h 319091"/>
                <a:gd name="connsiteX5" fmla="*/ 167320 w 332557"/>
                <a:gd name="connsiteY5" fmla="*/ 203590 h 319091"/>
                <a:gd name="connsiteX6" fmla="*/ 214945 w 332557"/>
                <a:gd name="connsiteY6" fmla="*/ 178190 h 319091"/>
                <a:gd name="connsiteX7" fmla="*/ 246695 w 332557"/>
                <a:gd name="connsiteY7" fmla="*/ 149615 h 319091"/>
                <a:gd name="connsiteX8" fmla="*/ 332420 w 332557"/>
                <a:gd name="connsiteY8" fmla="*/ 390 h 31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57" h="319091">
                  <a:moveTo>
                    <a:pt x="332420" y="390"/>
                  </a:moveTo>
                  <a:cubicBezTo>
                    <a:pt x="328716" y="8857"/>
                    <a:pt x="272624" y="151203"/>
                    <a:pt x="224470" y="200415"/>
                  </a:cubicBezTo>
                  <a:cubicBezTo>
                    <a:pt x="176316" y="249628"/>
                    <a:pt x="78949" y="277144"/>
                    <a:pt x="43495" y="295665"/>
                  </a:cubicBezTo>
                  <a:cubicBezTo>
                    <a:pt x="8041" y="314186"/>
                    <a:pt x="-15243" y="328473"/>
                    <a:pt x="11745" y="311540"/>
                  </a:cubicBezTo>
                  <a:cubicBezTo>
                    <a:pt x="38732" y="294607"/>
                    <a:pt x="179491" y="212057"/>
                    <a:pt x="205420" y="194065"/>
                  </a:cubicBezTo>
                  <a:cubicBezTo>
                    <a:pt x="231349" y="176073"/>
                    <a:pt x="165732" y="206236"/>
                    <a:pt x="167320" y="203590"/>
                  </a:cubicBezTo>
                  <a:cubicBezTo>
                    <a:pt x="168907" y="200944"/>
                    <a:pt x="201716" y="187186"/>
                    <a:pt x="214945" y="178190"/>
                  </a:cubicBezTo>
                  <a:cubicBezTo>
                    <a:pt x="228174" y="169194"/>
                    <a:pt x="229233" y="175544"/>
                    <a:pt x="246695" y="149615"/>
                  </a:cubicBezTo>
                  <a:cubicBezTo>
                    <a:pt x="264157" y="123686"/>
                    <a:pt x="336124" y="-8077"/>
                    <a:pt x="332420" y="39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9FB5CC22-C852-2E0C-0A20-B9772A329064}"/>
                </a:ext>
              </a:extLst>
            </p:cNvPr>
            <p:cNvSpPr/>
            <p:nvPr/>
          </p:nvSpPr>
          <p:spPr>
            <a:xfrm>
              <a:off x="6258851" y="3695378"/>
              <a:ext cx="167732" cy="337132"/>
            </a:xfrm>
            <a:custGeom>
              <a:avLst/>
              <a:gdLst>
                <a:gd name="connsiteX0" fmla="*/ 167349 w 167732"/>
                <a:gd name="connsiteY0" fmla="*/ 322 h 337132"/>
                <a:gd name="connsiteX1" fmla="*/ 129249 w 167732"/>
                <a:gd name="connsiteY1" fmla="*/ 197172 h 337132"/>
                <a:gd name="connsiteX2" fmla="*/ 138774 w 167732"/>
                <a:gd name="connsiteY2" fmla="*/ 171772 h 337132"/>
                <a:gd name="connsiteX3" fmla="*/ 8599 w 167732"/>
                <a:gd name="connsiteY3" fmla="*/ 336872 h 337132"/>
                <a:gd name="connsiteX4" fmla="*/ 24474 w 167732"/>
                <a:gd name="connsiteY4" fmla="*/ 209872 h 337132"/>
                <a:gd name="connsiteX5" fmla="*/ 122899 w 167732"/>
                <a:gd name="connsiteY5" fmla="*/ 206697 h 337132"/>
                <a:gd name="connsiteX6" fmla="*/ 148299 w 167732"/>
                <a:gd name="connsiteY6" fmla="*/ 152722 h 337132"/>
                <a:gd name="connsiteX7" fmla="*/ 167349 w 167732"/>
                <a:gd name="connsiteY7" fmla="*/ 322 h 33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732" h="337132">
                  <a:moveTo>
                    <a:pt x="167349" y="322"/>
                  </a:moveTo>
                  <a:cubicBezTo>
                    <a:pt x="164174" y="7730"/>
                    <a:pt x="134011" y="168597"/>
                    <a:pt x="129249" y="197172"/>
                  </a:cubicBezTo>
                  <a:cubicBezTo>
                    <a:pt x="124487" y="225747"/>
                    <a:pt x="158882" y="148489"/>
                    <a:pt x="138774" y="171772"/>
                  </a:cubicBezTo>
                  <a:cubicBezTo>
                    <a:pt x="118666" y="195055"/>
                    <a:pt x="27649" y="330522"/>
                    <a:pt x="8599" y="336872"/>
                  </a:cubicBezTo>
                  <a:cubicBezTo>
                    <a:pt x="-10451" y="343222"/>
                    <a:pt x="5424" y="231568"/>
                    <a:pt x="24474" y="209872"/>
                  </a:cubicBezTo>
                  <a:cubicBezTo>
                    <a:pt x="43524" y="188176"/>
                    <a:pt x="102262" y="216222"/>
                    <a:pt x="122899" y="206697"/>
                  </a:cubicBezTo>
                  <a:cubicBezTo>
                    <a:pt x="143536" y="197172"/>
                    <a:pt x="143537" y="190293"/>
                    <a:pt x="148299" y="152722"/>
                  </a:cubicBezTo>
                  <a:cubicBezTo>
                    <a:pt x="153061" y="115151"/>
                    <a:pt x="170524" y="-7086"/>
                    <a:pt x="167349" y="32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976B6227-98F8-12DB-5E22-D80D8372A37E}"/>
                </a:ext>
              </a:extLst>
            </p:cNvPr>
            <p:cNvSpPr/>
            <p:nvPr/>
          </p:nvSpPr>
          <p:spPr>
            <a:xfrm>
              <a:off x="6140597" y="3929453"/>
              <a:ext cx="215973" cy="230115"/>
            </a:xfrm>
            <a:custGeom>
              <a:avLst/>
              <a:gdLst>
                <a:gd name="connsiteX0" fmla="*/ 215753 w 215973"/>
                <a:gd name="connsiteY0" fmla="*/ 1197 h 230115"/>
                <a:gd name="connsiteX1" fmla="*/ 22078 w 215973"/>
                <a:gd name="connsiteY1" fmla="*/ 166297 h 230115"/>
                <a:gd name="connsiteX2" fmla="*/ 9378 w 215973"/>
                <a:gd name="connsiteY2" fmla="*/ 229797 h 230115"/>
                <a:gd name="connsiteX3" fmla="*/ 3028 w 215973"/>
                <a:gd name="connsiteY3" fmla="*/ 144072 h 230115"/>
                <a:gd name="connsiteX4" fmla="*/ 60178 w 215973"/>
                <a:gd name="connsiteY4" fmla="*/ 93272 h 230115"/>
                <a:gd name="connsiteX5" fmla="*/ 215753 w 215973"/>
                <a:gd name="connsiteY5" fmla="*/ 1197 h 23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973" h="230115">
                  <a:moveTo>
                    <a:pt x="215753" y="1197"/>
                  </a:moveTo>
                  <a:cubicBezTo>
                    <a:pt x="209403" y="13368"/>
                    <a:pt x="56474" y="128197"/>
                    <a:pt x="22078" y="166297"/>
                  </a:cubicBezTo>
                  <a:cubicBezTo>
                    <a:pt x="-12318" y="204397"/>
                    <a:pt x="12553" y="233501"/>
                    <a:pt x="9378" y="229797"/>
                  </a:cubicBezTo>
                  <a:cubicBezTo>
                    <a:pt x="6203" y="226093"/>
                    <a:pt x="-5439" y="166826"/>
                    <a:pt x="3028" y="144072"/>
                  </a:cubicBezTo>
                  <a:cubicBezTo>
                    <a:pt x="11495" y="121318"/>
                    <a:pt x="31074" y="113380"/>
                    <a:pt x="60178" y="93272"/>
                  </a:cubicBezTo>
                  <a:cubicBezTo>
                    <a:pt x="89282" y="73164"/>
                    <a:pt x="222103" y="-10974"/>
                    <a:pt x="215753" y="119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F86570B7-ADB5-D579-6726-C879121F6EC2}"/>
                </a:ext>
              </a:extLst>
            </p:cNvPr>
            <p:cNvSpPr/>
            <p:nvPr/>
          </p:nvSpPr>
          <p:spPr>
            <a:xfrm>
              <a:off x="4463882" y="2885151"/>
              <a:ext cx="478202" cy="1082939"/>
            </a:xfrm>
            <a:custGeom>
              <a:avLst/>
              <a:gdLst>
                <a:gd name="connsiteX0" fmla="*/ 476418 w 478202"/>
                <a:gd name="connsiteY0" fmla="*/ 924 h 1082939"/>
                <a:gd name="connsiteX1" fmla="*/ 89068 w 478202"/>
                <a:gd name="connsiteY1" fmla="*/ 261274 h 1082939"/>
                <a:gd name="connsiteX2" fmla="*/ 139868 w 478202"/>
                <a:gd name="connsiteY2" fmla="*/ 312074 h 1082939"/>
                <a:gd name="connsiteX3" fmla="*/ 57318 w 478202"/>
                <a:gd name="connsiteY3" fmla="*/ 473999 h 1082939"/>
                <a:gd name="connsiteX4" fmla="*/ 82718 w 478202"/>
                <a:gd name="connsiteY4" fmla="*/ 502574 h 1082939"/>
                <a:gd name="connsiteX5" fmla="*/ 117643 w 478202"/>
                <a:gd name="connsiteY5" fmla="*/ 680374 h 1082939"/>
                <a:gd name="connsiteX6" fmla="*/ 127168 w 478202"/>
                <a:gd name="connsiteY6" fmla="*/ 696249 h 1082939"/>
                <a:gd name="connsiteX7" fmla="*/ 47793 w 478202"/>
                <a:gd name="connsiteY7" fmla="*/ 813724 h 1082939"/>
                <a:gd name="connsiteX8" fmla="*/ 168 w 478202"/>
                <a:gd name="connsiteY8" fmla="*/ 1080424 h 1082939"/>
                <a:gd name="connsiteX9" fmla="*/ 63668 w 478202"/>
                <a:gd name="connsiteY9" fmla="*/ 931199 h 1082939"/>
                <a:gd name="connsiteX10" fmla="*/ 133518 w 478202"/>
                <a:gd name="connsiteY10" fmla="*/ 661324 h 1082939"/>
                <a:gd name="connsiteX11" fmla="*/ 95418 w 478202"/>
                <a:gd name="connsiteY11" fmla="*/ 346999 h 1082939"/>
                <a:gd name="connsiteX12" fmla="*/ 123993 w 478202"/>
                <a:gd name="connsiteY12" fmla="*/ 226349 h 1082939"/>
                <a:gd name="connsiteX13" fmla="*/ 228768 w 478202"/>
                <a:gd name="connsiteY13" fmla="*/ 175549 h 1082939"/>
                <a:gd name="connsiteX14" fmla="*/ 476418 w 478202"/>
                <a:gd name="connsiteY14" fmla="*/ 924 h 108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8202" h="1082939">
                  <a:moveTo>
                    <a:pt x="476418" y="924"/>
                  </a:moveTo>
                  <a:cubicBezTo>
                    <a:pt x="453135" y="15211"/>
                    <a:pt x="145160" y="209416"/>
                    <a:pt x="89068" y="261274"/>
                  </a:cubicBezTo>
                  <a:cubicBezTo>
                    <a:pt x="32976" y="313132"/>
                    <a:pt x="145160" y="276620"/>
                    <a:pt x="139868" y="312074"/>
                  </a:cubicBezTo>
                  <a:cubicBezTo>
                    <a:pt x="134576" y="347528"/>
                    <a:pt x="66843" y="442249"/>
                    <a:pt x="57318" y="473999"/>
                  </a:cubicBezTo>
                  <a:cubicBezTo>
                    <a:pt x="47793" y="505749"/>
                    <a:pt x="72664" y="468178"/>
                    <a:pt x="82718" y="502574"/>
                  </a:cubicBezTo>
                  <a:cubicBezTo>
                    <a:pt x="92772" y="536970"/>
                    <a:pt x="110235" y="648095"/>
                    <a:pt x="117643" y="680374"/>
                  </a:cubicBezTo>
                  <a:cubicBezTo>
                    <a:pt x="125051" y="712653"/>
                    <a:pt x="138810" y="674024"/>
                    <a:pt x="127168" y="696249"/>
                  </a:cubicBezTo>
                  <a:cubicBezTo>
                    <a:pt x="115526" y="718474"/>
                    <a:pt x="68960" y="749695"/>
                    <a:pt x="47793" y="813724"/>
                  </a:cubicBezTo>
                  <a:cubicBezTo>
                    <a:pt x="26626" y="877753"/>
                    <a:pt x="-2478" y="1060845"/>
                    <a:pt x="168" y="1080424"/>
                  </a:cubicBezTo>
                  <a:cubicBezTo>
                    <a:pt x="2814" y="1100003"/>
                    <a:pt x="41443" y="1001049"/>
                    <a:pt x="63668" y="931199"/>
                  </a:cubicBezTo>
                  <a:cubicBezTo>
                    <a:pt x="85893" y="861349"/>
                    <a:pt x="128226" y="758691"/>
                    <a:pt x="133518" y="661324"/>
                  </a:cubicBezTo>
                  <a:cubicBezTo>
                    <a:pt x="138810" y="563957"/>
                    <a:pt x="97005" y="419495"/>
                    <a:pt x="95418" y="346999"/>
                  </a:cubicBezTo>
                  <a:cubicBezTo>
                    <a:pt x="93831" y="274503"/>
                    <a:pt x="101768" y="254924"/>
                    <a:pt x="123993" y="226349"/>
                  </a:cubicBezTo>
                  <a:cubicBezTo>
                    <a:pt x="146218" y="197774"/>
                    <a:pt x="168972" y="208886"/>
                    <a:pt x="228768" y="175549"/>
                  </a:cubicBezTo>
                  <a:cubicBezTo>
                    <a:pt x="288564" y="142212"/>
                    <a:pt x="499701" y="-13363"/>
                    <a:pt x="476418" y="92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31DC771C-E5BA-2F0F-F2F2-EEF59A186654}"/>
                </a:ext>
              </a:extLst>
            </p:cNvPr>
            <p:cNvSpPr/>
            <p:nvPr/>
          </p:nvSpPr>
          <p:spPr>
            <a:xfrm>
              <a:off x="4884560" y="2840662"/>
              <a:ext cx="1244777" cy="190081"/>
            </a:xfrm>
            <a:custGeom>
              <a:avLst/>
              <a:gdLst>
                <a:gd name="connsiteX0" fmla="*/ 20815 w 1244777"/>
                <a:gd name="connsiteY0" fmla="*/ 77163 h 190081"/>
                <a:gd name="connsiteX1" fmla="*/ 81140 w 1244777"/>
                <a:gd name="connsiteY1" fmla="*/ 93038 h 190081"/>
                <a:gd name="connsiteX2" fmla="*/ 509765 w 1244777"/>
                <a:gd name="connsiteY2" fmla="*/ 162888 h 190081"/>
                <a:gd name="connsiteX3" fmla="*/ 404990 w 1244777"/>
                <a:gd name="connsiteY3" fmla="*/ 188288 h 190081"/>
                <a:gd name="connsiteX4" fmla="*/ 624065 w 1244777"/>
                <a:gd name="connsiteY4" fmla="*/ 118438 h 190081"/>
                <a:gd name="connsiteX5" fmla="*/ 649465 w 1244777"/>
                <a:gd name="connsiteY5" fmla="*/ 80338 h 190081"/>
                <a:gd name="connsiteX6" fmla="*/ 722490 w 1244777"/>
                <a:gd name="connsiteY6" fmla="*/ 39063 h 190081"/>
                <a:gd name="connsiteX7" fmla="*/ 681215 w 1244777"/>
                <a:gd name="connsiteY7" fmla="*/ 963 h 190081"/>
                <a:gd name="connsiteX8" fmla="*/ 868540 w 1244777"/>
                <a:gd name="connsiteY8" fmla="*/ 80338 h 190081"/>
                <a:gd name="connsiteX9" fmla="*/ 925690 w 1244777"/>
                <a:gd name="connsiteY9" fmla="*/ 58113 h 190081"/>
                <a:gd name="connsiteX10" fmla="*/ 1135240 w 1244777"/>
                <a:gd name="connsiteY10" fmla="*/ 67638 h 190081"/>
                <a:gd name="connsiteX11" fmla="*/ 1138415 w 1244777"/>
                <a:gd name="connsiteY11" fmla="*/ 39063 h 190081"/>
                <a:gd name="connsiteX12" fmla="*/ 1236840 w 1244777"/>
                <a:gd name="connsiteY12" fmla="*/ 134313 h 190081"/>
                <a:gd name="connsiteX13" fmla="*/ 900290 w 1244777"/>
                <a:gd name="connsiteY13" fmla="*/ 29538 h 190081"/>
                <a:gd name="connsiteX14" fmla="*/ 557390 w 1244777"/>
                <a:gd name="connsiteY14" fmla="*/ 134313 h 190081"/>
                <a:gd name="connsiteX15" fmla="*/ 328790 w 1244777"/>
                <a:gd name="connsiteY15" fmla="*/ 169238 h 190081"/>
                <a:gd name="connsiteX16" fmla="*/ 20815 w 1244777"/>
                <a:gd name="connsiteY16" fmla="*/ 77163 h 19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4777" h="190081">
                  <a:moveTo>
                    <a:pt x="20815" y="77163"/>
                  </a:moveTo>
                  <a:cubicBezTo>
                    <a:pt x="-20460" y="64463"/>
                    <a:pt x="-352" y="78751"/>
                    <a:pt x="81140" y="93038"/>
                  </a:cubicBezTo>
                  <a:cubicBezTo>
                    <a:pt x="162632" y="107325"/>
                    <a:pt x="455790" y="147013"/>
                    <a:pt x="509765" y="162888"/>
                  </a:cubicBezTo>
                  <a:cubicBezTo>
                    <a:pt x="563740" y="178763"/>
                    <a:pt x="385940" y="195696"/>
                    <a:pt x="404990" y="188288"/>
                  </a:cubicBezTo>
                  <a:cubicBezTo>
                    <a:pt x="424040" y="180880"/>
                    <a:pt x="583319" y="136430"/>
                    <a:pt x="624065" y="118438"/>
                  </a:cubicBezTo>
                  <a:cubicBezTo>
                    <a:pt x="664811" y="100446"/>
                    <a:pt x="633061" y="93567"/>
                    <a:pt x="649465" y="80338"/>
                  </a:cubicBezTo>
                  <a:cubicBezTo>
                    <a:pt x="665869" y="67109"/>
                    <a:pt x="717198" y="52292"/>
                    <a:pt x="722490" y="39063"/>
                  </a:cubicBezTo>
                  <a:cubicBezTo>
                    <a:pt x="727782" y="25834"/>
                    <a:pt x="656873" y="-5916"/>
                    <a:pt x="681215" y="963"/>
                  </a:cubicBezTo>
                  <a:cubicBezTo>
                    <a:pt x="705557" y="7842"/>
                    <a:pt x="827794" y="70813"/>
                    <a:pt x="868540" y="80338"/>
                  </a:cubicBezTo>
                  <a:cubicBezTo>
                    <a:pt x="909286" y="89863"/>
                    <a:pt x="881240" y="60230"/>
                    <a:pt x="925690" y="58113"/>
                  </a:cubicBezTo>
                  <a:cubicBezTo>
                    <a:pt x="970140" y="55996"/>
                    <a:pt x="1099786" y="70813"/>
                    <a:pt x="1135240" y="67638"/>
                  </a:cubicBezTo>
                  <a:cubicBezTo>
                    <a:pt x="1170694" y="64463"/>
                    <a:pt x="1121482" y="27951"/>
                    <a:pt x="1138415" y="39063"/>
                  </a:cubicBezTo>
                  <a:cubicBezTo>
                    <a:pt x="1155348" y="50175"/>
                    <a:pt x="1276527" y="135900"/>
                    <a:pt x="1236840" y="134313"/>
                  </a:cubicBezTo>
                  <a:cubicBezTo>
                    <a:pt x="1197153" y="132726"/>
                    <a:pt x="1013532" y="29538"/>
                    <a:pt x="900290" y="29538"/>
                  </a:cubicBezTo>
                  <a:cubicBezTo>
                    <a:pt x="787048" y="29538"/>
                    <a:pt x="652640" y="111030"/>
                    <a:pt x="557390" y="134313"/>
                  </a:cubicBezTo>
                  <a:cubicBezTo>
                    <a:pt x="462140" y="157596"/>
                    <a:pt x="416102" y="178763"/>
                    <a:pt x="328790" y="169238"/>
                  </a:cubicBezTo>
                  <a:cubicBezTo>
                    <a:pt x="241478" y="159713"/>
                    <a:pt x="62090" y="89863"/>
                    <a:pt x="20815" y="7716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34F4AB51-99E7-3E47-84A6-C7FDA24578A7}"/>
                </a:ext>
              </a:extLst>
            </p:cNvPr>
            <p:cNvSpPr/>
            <p:nvPr/>
          </p:nvSpPr>
          <p:spPr>
            <a:xfrm>
              <a:off x="4442816" y="2666109"/>
              <a:ext cx="1112943" cy="1211158"/>
            </a:xfrm>
            <a:custGeom>
              <a:avLst/>
              <a:gdLst>
                <a:gd name="connsiteX0" fmla="*/ 87909 w 1112943"/>
                <a:gd name="connsiteY0" fmla="*/ 781941 h 1211158"/>
                <a:gd name="connsiteX1" fmla="*/ 30759 w 1112943"/>
                <a:gd name="connsiteY1" fmla="*/ 1099441 h 1211158"/>
                <a:gd name="connsiteX2" fmla="*/ 24409 w 1112943"/>
                <a:gd name="connsiteY2" fmla="*/ 1064516 h 1211158"/>
                <a:gd name="connsiteX3" fmla="*/ 27584 w 1112943"/>
                <a:gd name="connsiteY3" fmla="*/ 1194691 h 1211158"/>
                <a:gd name="connsiteX4" fmla="*/ 27584 w 1112943"/>
                <a:gd name="connsiteY4" fmla="*/ 632716 h 1211158"/>
                <a:gd name="connsiteX5" fmla="*/ 5359 w 1112943"/>
                <a:gd name="connsiteY5" fmla="*/ 727966 h 1211158"/>
                <a:gd name="connsiteX6" fmla="*/ 141884 w 1112943"/>
                <a:gd name="connsiteY6" fmla="*/ 464441 h 1211158"/>
                <a:gd name="connsiteX7" fmla="*/ 72034 w 1112943"/>
                <a:gd name="connsiteY7" fmla="*/ 362841 h 1211158"/>
                <a:gd name="connsiteX8" fmla="*/ 135534 w 1112943"/>
                <a:gd name="connsiteY8" fmla="*/ 350141 h 1211158"/>
                <a:gd name="connsiteX9" fmla="*/ 459384 w 1112943"/>
                <a:gd name="connsiteY9" fmla="*/ 219966 h 1211158"/>
                <a:gd name="connsiteX10" fmla="*/ 529234 w 1112943"/>
                <a:gd name="connsiteY10" fmla="*/ 185041 h 1211158"/>
                <a:gd name="connsiteX11" fmla="*/ 567334 w 1112943"/>
                <a:gd name="connsiteY11" fmla="*/ 143766 h 1211158"/>
                <a:gd name="connsiteX12" fmla="*/ 621309 w 1112943"/>
                <a:gd name="connsiteY12" fmla="*/ 48516 h 1211158"/>
                <a:gd name="connsiteX13" fmla="*/ 738784 w 1112943"/>
                <a:gd name="connsiteY13" fmla="*/ 16766 h 1211158"/>
                <a:gd name="connsiteX14" fmla="*/ 684809 w 1112943"/>
                <a:gd name="connsiteY14" fmla="*/ 16766 h 1211158"/>
                <a:gd name="connsiteX15" fmla="*/ 1107084 w 1112943"/>
                <a:gd name="connsiteY15" fmla="*/ 226316 h 1211158"/>
                <a:gd name="connsiteX16" fmla="*/ 919759 w 1112943"/>
                <a:gd name="connsiteY16" fmla="*/ 134241 h 1211158"/>
                <a:gd name="connsiteX17" fmla="*/ 754659 w 1112943"/>
                <a:gd name="connsiteY17" fmla="*/ 45341 h 1211158"/>
                <a:gd name="connsiteX18" fmla="*/ 618134 w 1112943"/>
                <a:gd name="connsiteY18" fmla="*/ 96141 h 1211158"/>
                <a:gd name="connsiteX19" fmla="*/ 383184 w 1112943"/>
                <a:gd name="connsiteY19" fmla="*/ 216791 h 1211158"/>
                <a:gd name="connsiteX20" fmla="*/ 468909 w 1112943"/>
                <a:gd name="connsiteY20" fmla="*/ 178691 h 1211158"/>
                <a:gd name="connsiteX21" fmla="*/ 116484 w 1112943"/>
                <a:gd name="connsiteY21" fmla="*/ 407291 h 1211158"/>
                <a:gd name="connsiteX22" fmla="*/ 100609 w 1112943"/>
                <a:gd name="connsiteY22" fmla="*/ 594616 h 1211158"/>
                <a:gd name="connsiteX23" fmla="*/ 33934 w 1112943"/>
                <a:gd name="connsiteY23" fmla="*/ 673991 h 1211158"/>
                <a:gd name="connsiteX24" fmla="*/ 27584 w 1112943"/>
                <a:gd name="connsiteY24" fmla="*/ 975616 h 1211158"/>
                <a:gd name="connsiteX25" fmla="*/ 33934 w 1112943"/>
                <a:gd name="connsiteY25" fmla="*/ 915291 h 1211158"/>
                <a:gd name="connsiteX26" fmla="*/ 72034 w 1112943"/>
                <a:gd name="connsiteY26" fmla="*/ 953391 h 1211158"/>
                <a:gd name="connsiteX27" fmla="*/ 87909 w 1112943"/>
                <a:gd name="connsiteY27" fmla="*/ 781941 h 121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2943" h="1211158">
                  <a:moveTo>
                    <a:pt x="87909" y="781941"/>
                  </a:moveTo>
                  <a:cubicBezTo>
                    <a:pt x="81030" y="806283"/>
                    <a:pt x="41342" y="1052345"/>
                    <a:pt x="30759" y="1099441"/>
                  </a:cubicBezTo>
                  <a:cubicBezTo>
                    <a:pt x="20176" y="1146537"/>
                    <a:pt x="24938" y="1048641"/>
                    <a:pt x="24409" y="1064516"/>
                  </a:cubicBezTo>
                  <a:cubicBezTo>
                    <a:pt x="23880" y="1080391"/>
                    <a:pt x="27055" y="1266658"/>
                    <a:pt x="27584" y="1194691"/>
                  </a:cubicBezTo>
                  <a:cubicBezTo>
                    <a:pt x="28113" y="1122724"/>
                    <a:pt x="31288" y="710503"/>
                    <a:pt x="27584" y="632716"/>
                  </a:cubicBezTo>
                  <a:cubicBezTo>
                    <a:pt x="23880" y="554929"/>
                    <a:pt x="-13691" y="756012"/>
                    <a:pt x="5359" y="727966"/>
                  </a:cubicBezTo>
                  <a:cubicBezTo>
                    <a:pt x="24409" y="699920"/>
                    <a:pt x="130772" y="525295"/>
                    <a:pt x="141884" y="464441"/>
                  </a:cubicBezTo>
                  <a:cubicBezTo>
                    <a:pt x="152996" y="403587"/>
                    <a:pt x="73092" y="381891"/>
                    <a:pt x="72034" y="362841"/>
                  </a:cubicBezTo>
                  <a:cubicBezTo>
                    <a:pt x="70976" y="343791"/>
                    <a:pt x="70976" y="373953"/>
                    <a:pt x="135534" y="350141"/>
                  </a:cubicBezTo>
                  <a:cubicBezTo>
                    <a:pt x="200092" y="326329"/>
                    <a:pt x="393767" y="247483"/>
                    <a:pt x="459384" y="219966"/>
                  </a:cubicBezTo>
                  <a:cubicBezTo>
                    <a:pt x="525001" y="192449"/>
                    <a:pt x="511242" y="197741"/>
                    <a:pt x="529234" y="185041"/>
                  </a:cubicBezTo>
                  <a:cubicBezTo>
                    <a:pt x="547226" y="172341"/>
                    <a:pt x="551988" y="166520"/>
                    <a:pt x="567334" y="143766"/>
                  </a:cubicBezTo>
                  <a:cubicBezTo>
                    <a:pt x="582680" y="121012"/>
                    <a:pt x="592734" y="69683"/>
                    <a:pt x="621309" y="48516"/>
                  </a:cubicBezTo>
                  <a:cubicBezTo>
                    <a:pt x="649884" y="27349"/>
                    <a:pt x="728201" y="22058"/>
                    <a:pt x="738784" y="16766"/>
                  </a:cubicBezTo>
                  <a:cubicBezTo>
                    <a:pt x="749367" y="11474"/>
                    <a:pt x="623426" y="-18159"/>
                    <a:pt x="684809" y="16766"/>
                  </a:cubicBezTo>
                  <a:cubicBezTo>
                    <a:pt x="746192" y="51691"/>
                    <a:pt x="1107084" y="226316"/>
                    <a:pt x="1107084" y="226316"/>
                  </a:cubicBezTo>
                  <a:cubicBezTo>
                    <a:pt x="1146242" y="245895"/>
                    <a:pt x="978497" y="164404"/>
                    <a:pt x="919759" y="134241"/>
                  </a:cubicBezTo>
                  <a:cubicBezTo>
                    <a:pt x="861021" y="104078"/>
                    <a:pt x="804930" y="51691"/>
                    <a:pt x="754659" y="45341"/>
                  </a:cubicBezTo>
                  <a:cubicBezTo>
                    <a:pt x="704388" y="38991"/>
                    <a:pt x="680046" y="67566"/>
                    <a:pt x="618134" y="96141"/>
                  </a:cubicBezTo>
                  <a:cubicBezTo>
                    <a:pt x="556222" y="124716"/>
                    <a:pt x="408055" y="203033"/>
                    <a:pt x="383184" y="216791"/>
                  </a:cubicBezTo>
                  <a:cubicBezTo>
                    <a:pt x="358313" y="230549"/>
                    <a:pt x="513359" y="146941"/>
                    <a:pt x="468909" y="178691"/>
                  </a:cubicBezTo>
                  <a:cubicBezTo>
                    <a:pt x="424459" y="210441"/>
                    <a:pt x="177867" y="337970"/>
                    <a:pt x="116484" y="407291"/>
                  </a:cubicBezTo>
                  <a:cubicBezTo>
                    <a:pt x="55101" y="476612"/>
                    <a:pt x="114367" y="550166"/>
                    <a:pt x="100609" y="594616"/>
                  </a:cubicBezTo>
                  <a:cubicBezTo>
                    <a:pt x="86851" y="639066"/>
                    <a:pt x="46105" y="610491"/>
                    <a:pt x="33934" y="673991"/>
                  </a:cubicBezTo>
                  <a:cubicBezTo>
                    <a:pt x="21763" y="737491"/>
                    <a:pt x="27584" y="935399"/>
                    <a:pt x="27584" y="975616"/>
                  </a:cubicBezTo>
                  <a:cubicBezTo>
                    <a:pt x="27584" y="1015833"/>
                    <a:pt x="26526" y="918995"/>
                    <a:pt x="33934" y="915291"/>
                  </a:cubicBezTo>
                  <a:cubicBezTo>
                    <a:pt x="41342" y="911587"/>
                    <a:pt x="59334" y="970854"/>
                    <a:pt x="72034" y="953391"/>
                  </a:cubicBezTo>
                  <a:cubicBezTo>
                    <a:pt x="84734" y="935929"/>
                    <a:pt x="94788" y="757599"/>
                    <a:pt x="87909" y="78194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C26204DC-163E-37B3-FB1B-833A010F5C20}"/>
                </a:ext>
              </a:extLst>
            </p:cNvPr>
            <p:cNvSpPr/>
            <p:nvPr/>
          </p:nvSpPr>
          <p:spPr>
            <a:xfrm>
              <a:off x="5088587" y="2609191"/>
              <a:ext cx="998469" cy="321507"/>
            </a:xfrm>
            <a:custGeom>
              <a:avLst/>
              <a:gdLst>
                <a:gd name="connsiteX0" fmla="*/ 938 w 998469"/>
                <a:gd name="connsiteY0" fmla="*/ 267359 h 321507"/>
                <a:gd name="connsiteX1" fmla="*/ 261288 w 998469"/>
                <a:gd name="connsiteY1" fmla="*/ 267359 h 321507"/>
                <a:gd name="connsiteX2" fmla="*/ 324788 w 998469"/>
                <a:gd name="connsiteY2" fmla="*/ 321334 h 321507"/>
                <a:gd name="connsiteX3" fmla="*/ 385113 w 998469"/>
                <a:gd name="connsiteY3" fmla="*/ 280059 h 321507"/>
                <a:gd name="connsiteX4" fmla="*/ 296213 w 998469"/>
                <a:gd name="connsiteY4" fmla="*/ 165759 h 321507"/>
                <a:gd name="connsiteX5" fmla="*/ 362888 w 998469"/>
                <a:gd name="connsiteY5" fmla="*/ 67334 h 321507"/>
                <a:gd name="connsiteX6" fmla="*/ 470838 w 998469"/>
                <a:gd name="connsiteY6" fmla="*/ 99084 h 321507"/>
                <a:gd name="connsiteX7" fmla="*/ 997888 w 998469"/>
                <a:gd name="connsiteY7" fmla="*/ 172109 h 321507"/>
                <a:gd name="connsiteX8" fmla="*/ 566088 w 998469"/>
                <a:gd name="connsiteY8" fmla="*/ 64159 h 321507"/>
                <a:gd name="connsiteX9" fmla="*/ 191438 w 998469"/>
                <a:gd name="connsiteY9" fmla="*/ 659 h 321507"/>
                <a:gd name="connsiteX10" fmla="*/ 150163 w 998469"/>
                <a:gd name="connsiteY10" fmla="*/ 32409 h 321507"/>
                <a:gd name="connsiteX11" fmla="*/ 93013 w 998469"/>
                <a:gd name="connsiteY11" fmla="*/ 54634 h 321507"/>
                <a:gd name="connsiteX12" fmla="*/ 416863 w 998469"/>
                <a:gd name="connsiteY12" fmla="*/ 67334 h 321507"/>
                <a:gd name="connsiteX13" fmla="*/ 232713 w 998469"/>
                <a:gd name="connsiteY13" fmla="*/ 121309 h 321507"/>
                <a:gd name="connsiteX14" fmla="*/ 207313 w 998469"/>
                <a:gd name="connsiteY14" fmla="*/ 175284 h 321507"/>
                <a:gd name="connsiteX15" fmla="*/ 248588 w 998469"/>
                <a:gd name="connsiteY15" fmla="*/ 210209 h 321507"/>
                <a:gd name="connsiteX16" fmla="*/ 331138 w 998469"/>
                <a:gd name="connsiteY16" fmla="*/ 280059 h 321507"/>
                <a:gd name="connsiteX17" fmla="*/ 178738 w 998469"/>
                <a:gd name="connsiteY17" fmla="*/ 276884 h 321507"/>
                <a:gd name="connsiteX18" fmla="*/ 938 w 998469"/>
                <a:gd name="connsiteY18" fmla="*/ 267359 h 32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98469" h="321507">
                  <a:moveTo>
                    <a:pt x="938" y="267359"/>
                  </a:moveTo>
                  <a:cubicBezTo>
                    <a:pt x="14696" y="265772"/>
                    <a:pt x="207313" y="258363"/>
                    <a:pt x="261288" y="267359"/>
                  </a:cubicBezTo>
                  <a:cubicBezTo>
                    <a:pt x="315263" y="276355"/>
                    <a:pt x="304151" y="319217"/>
                    <a:pt x="324788" y="321334"/>
                  </a:cubicBezTo>
                  <a:cubicBezTo>
                    <a:pt x="345425" y="323451"/>
                    <a:pt x="389875" y="305988"/>
                    <a:pt x="385113" y="280059"/>
                  </a:cubicBezTo>
                  <a:cubicBezTo>
                    <a:pt x="380351" y="254130"/>
                    <a:pt x="299917" y="201213"/>
                    <a:pt x="296213" y="165759"/>
                  </a:cubicBezTo>
                  <a:cubicBezTo>
                    <a:pt x="292509" y="130305"/>
                    <a:pt x="333784" y="78446"/>
                    <a:pt x="362888" y="67334"/>
                  </a:cubicBezTo>
                  <a:cubicBezTo>
                    <a:pt x="391992" y="56221"/>
                    <a:pt x="365005" y="81621"/>
                    <a:pt x="470838" y="99084"/>
                  </a:cubicBezTo>
                  <a:cubicBezTo>
                    <a:pt x="576671" y="116547"/>
                    <a:pt x="982013" y="177930"/>
                    <a:pt x="997888" y="172109"/>
                  </a:cubicBezTo>
                  <a:cubicBezTo>
                    <a:pt x="1013763" y="166288"/>
                    <a:pt x="700496" y="92734"/>
                    <a:pt x="566088" y="64159"/>
                  </a:cubicBezTo>
                  <a:cubicBezTo>
                    <a:pt x="431680" y="35584"/>
                    <a:pt x="260759" y="5951"/>
                    <a:pt x="191438" y="659"/>
                  </a:cubicBezTo>
                  <a:cubicBezTo>
                    <a:pt x="122117" y="-4633"/>
                    <a:pt x="166567" y="23413"/>
                    <a:pt x="150163" y="32409"/>
                  </a:cubicBezTo>
                  <a:cubicBezTo>
                    <a:pt x="133759" y="41405"/>
                    <a:pt x="48563" y="48813"/>
                    <a:pt x="93013" y="54634"/>
                  </a:cubicBezTo>
                  <a:cubicBezTo>
                    <a:pt x="137463" y="60455"/>
                    <a:pt x="393580" y="56222"/>
                    <a:pt x="416863" y="67334"/>
                  </a:cubicBezTo>
                  <a:cubicBezTo>
                    <a:pt x="440146" y="78446"/>
                    <a:pt x="267638" y="103317"/>
                    <a:pt x="232713" y="121309"/>
                  </a:cubicBezTo>
                  <a:cubicBezTo>
                    <a:pt x="197788" y="139301"/>
                    <a:pt x="204667" y="160467"/>
                    <a:pt x="207313" y="175284"/>
                  </a:cubicBezTo>
                  <a:cubicBezTo>
                    <a:pt x="209959" y="190101"/>
                    <a:pt x="248588" y="210209"/>
                    <a:pt x="248588" y="210209"/>
                  </a:cubicBezTo>
                  <a:cubicBezTo>
                    <a:pt x="269225" y="227671"/>
                    <a:pt x="342780" y="268947"/>
                    <a:pt x="331138" y="280059"/>
                  </a:cubicBezTo>
                  <a:cubicBezTo>
                    <a:pt x="319496" y="291172"/>
                    <a:pt x="229009" y="279001"/>
                    <a:pt x="178738" y="276884"/>
                  </a:cubicBezTo>
                  <a:cubicBezTo>
                    <a:pt x="128467" y="274767"/>
                    <a:pt x="-12820" y="268946"/>
                    <a:pt x="938" y="26735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E7FA0A9C-4271-A86D-9CDB-A167BA25FFD3}"/>
                </a:ext>
              </a:extLst>
            </p:cNvPr>
            <p:cNvSpPr/>
            <p:nvPr/>
          </p:nvSpPr>
          <p:spPr>
            <a:xfrm>
              <a:off x="5692525" y="3174112"/>
              <a:ext cx="344636" cy="387110"/>
            </a:xfrm>
            <a:custGeom>
              <a:avLst/>
              <a:gdLst>
                <a:gd name="connsiteX0" fmla="*/ 250 w 344636"/>
                <a:gd name="connsiteY0" fmla="*/ 888 h 387110"/>
                <a:gd name="connsiteX1" fmla="*/ 339975 w 344636"/>
                <a:gd name="connsiteY1" fmla="*/ 273938 h 387110"/>
                <a:gd name="connsiteX2" fmla="*/ 206625 w 344636"/>
                <a:gd name="connsiteY2" fmla="*/ 385063 h 387110"/>
                <a:gd name="connsiteX3" fmla="*/ 336800 w 344636"/>
                <a:gd name="connsiteY3" fmla="*/ 334263 h 387110"/>
                <a:gd name="connsiteX4" fmla="*/ 286000 w 344636"/>
                <a:gd name="connsiteY4" fmla="*/ 191388 h 387110"/>
                <a:gd name="connsiteX5" fmla="*/ 250 w 344636"/>
                <a:gd name="connsiteY5" fmla="*/ 888 h 38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636" h="387110">
                  <a:moveTo>
                    <a:pt x="250" y="888"/>
                  </a:moveTo>
                  <a:cubicBezTo>
                    <a:pt x="9246" y="14646"/>
                    <a:pt x="305579" y="209909"/>
                    <a:pt x="339975" y="273938"/>
                  </a:cubicBezTo>
                  <a:cubicBezTo>
                    <a:pt x="374371" y="337967"/>
                    <a:pt x="207154" y="375009"/>
                    <a:pt x="206625" y="385063"/>
                  </a:cubicBezTo>
                  <a:cubicBezTo>
                    <a:pt x="206096" y="395117"/>
                    <a:pt x="323571" y="366542"/>
                    <a:pt x="336800" y="334263"/>
                  </a:cubicBezTo>
                  <a:cubicBezTo>
                    <a:pt x="350029" y="301984"/>
                    <a:pt x="344737" y="245892"/>
                    <a:pt x="286000" y="191388"/>
                  </a:cubicBezTo>
                  <a:cubicBezTo>
                    <a:pt x="227263" y="136884"/>
                    <a:pt x="-8746" y="-12870"/>
                    <a:pt x="250" y="88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92CF8DFA-EE3B-7F2D-0D89-A14085163A57}"/>
                </a:ext>
              </a:extLst>
            </p:cNvPr>
            <p:cNvSpPr/>
            <p:nvPr/>
          </p:nvSpPr>
          <p:spPr>
            <a:xfrm>
              <a:off x="5702174" y="2789632"/>
              <a:ext cx="736018" cy="941153"/>
            </a:xfrm>
            <a:custGeom>
              <a:avLst/>
              <a:gdLst>
                <a:gd name="connsiteX0" fmla="*/ 126 w 736018"/>
                <a:gd name="connsiteY0" fmla="*/ 1193 h 941153"/>
                <a:gd name="connsiteX1" fmla="*/ 336676 w 736018"/>
                <a:gd name="connsiteY1" fmla="*/ 36118 h 941153"/>
                <a:gd name="connsiteX2" fmla="*/ 403351 w 736018"/>
                <a:gd name="connsiteY2" fmla="*/ 105968 h 941153"/>
                <a:gd name="connsiteX3" fmla="*/ 568451 w 736018"/>
                <a:gd name="connsiteY3" fmla="*/ 252018 h 941153"/>
                <a:gd name="connsiteX4" fmla="*/ 530351 w 736018"/>
                <a:gd name="connsiteY4" fmla="*/ 242493 h 941153"/>
                <a:gd name="connsiteX5" fmla="*/ 558926 w 736018"/>
                <a:gd name="connsiteY5" fmla="*/ 356793 h 941153"/>
                <a:gd name="connsiteX6" fmla="*/ 574801 w 736018"/>
                <a:gd name="connsiteY6" fmla="*/ 382193 h 941153"/>
                <a:gd name="connsiteX7" fmla="*/ 685926 w 736018"/>
                <a:gd name="connsiteY7" fmla="*/ 626668 h 941153"/>
                <a:gd name="connsiteX8" fmla="*/ 651001 w 736018"/>
                <a:gd name="connsiteY8" fmla="*/ 826693 h 941153"/>
                <a:gd name="connsiteX9" fmla="*/ 635126 w 736018"/>
                <a:gd name="connsiteY9" fmla="*/ 874318 h 941153"/>
                <a:gd name="connsiteX10" fmla="*/ 698626 w 736018"/>
                <a:gd name="connsiteY10" fmla="*/ 807643 h 941153"/>
                <a:gd name="connsiteX11" fmla="*/ 708151 w 736018"/>
                <a:gd name="connsiteY11" fmla="*/ 940993 h 941153"/>
                <a:gd name="connsiteX12" fmla="*/ 724026 w 736018"/>
                <a:gd name="connsiteY12" fmla="*/ 775893 h 941153"/>
                <a:gd name="connsiteX13" fmla="*/ 511301 w 736018"/>
                <a:gd name="connsiteY13" fmla="*/ 299643 h 941153"/>
                <a:gd name="connsiteX14" fmla="*/ 562101 w 736018"/>
                <a:gd name="connsiteY14" fmla="*/ 328218 h 941153"/>
                <a:gd name="connsiteX15" fmla="*/ 377951 w 736018"/>
                <a:gd name="connsiteY15" fmla="*/ 77393 h 941153"/>
                <a:gd name="connsiteX16" fmla="*/ 126 w 736018"/>
                <a:gd name="connsiteY16" fmla="*/ 1193 h 94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6018" h="941153">
                  <a:moveTo>
                    <a:pt x="126" y="1193"/>
                  </a:moveTo>
                  <a:cubicBezTo>
                    <a:pt x="-6753" y="-5686"/>
                    <a:pt x="269472" y="18656"/>
                    <a:pt x="336676" y="36118"/>
                  </a:cubicBezTo>
                  <a:cubicBezTo>
                    <a:pt x="403880" y="53581"/>
                    <a:pt x="364722" y="69985"/>
                    <a:pt x="403351" y="105968"/>
                  </a:cubicBezTo>
                  <a:cubicBezTo>
                    <a:pt x="441980" y="141951"/>
                    <a:pt x="547284" y="229264"/>
                    <a:pt x="568451" y="252018"/>
                  </a:cubicBezTo>
                  <a:cubicBezTo>
                    <a:pt x="589618" y="274772"/>
                    <a:pt x="531938" y="225031"/>
                    <a:pt x="530351" y="242493"/>
                  </a:cubicBezTo>
                  <a:cubicBezTo>
                    <a:pt x="528764" y="259955"/>
                    <a:pt x="551518" y="333510"/>
                    <a:pt x="558926" y="356793"/>
                  </a:cubicBezTo>
                  <a:cubicBezTo>
                    <a:pt x="566334" y="380076"/>
                    <a:pt x="553634" y="337214"/>
                    <a:pt x="574801" y="382193"/>
                  </a:cubicBezTo>
                  <a:cubicBezTo>
                    <a:pt x="595968" y="427172"/>
                    <a:pt x="673226" y="552585"/>
                    <a:pt x="685926" y="626668"/>
                  </a:cubicBezTo>
                  <a:cubicBezTo>
                    <a:pt x="698626" y="700751"/>
                    <a:pt x="659468" y="785418"/>
                    <a:pt x="651001" y="826693"/>
                  </a:cubicBezTo>
                  <a:cubicBezTo>
                    <a:pt x="642534" y="867968"/>
                    <a:pt x="627188" y="877493"/>
                    <a:pt x="635126" y="874318"/>
                  </a:cubicBezTo>
                  <a:cubicBezTo>
                    <a:pt x="643064" y="871143"/>
                    <a:pt x="686455" y="796530"/>
                    <a:pt x="698626" y="807643"/>
                  </a:cubicBezTo>
                  <a:cubicBezTo>
                    <a:pt x="710797" y="818756"/>
                    <a:pt x="703918" y="946285"/>
                    <a:pt x="708151" y="940993"/>
                  </a:cubicBezTo>
                  <a:cubicBezTo>
                    <a:pt x="712384" y="935701"/>
                    <a:pt x="756834" y="882785"/>
                    <a:pt x="724026" y="775893"/>
                  </a:cubicBezTo>
                  <a:cubicBezTo>
                    <a:pt x="691218" y="669001"/>
                    <a:pt x="538289" y="374256"/>
                    <a:pt x="511301" y="299643"/>
                  </a:cubicBezTo>
                  <a:cubicBezTo>
                    <a:pt x="484314" y="225031"/>
                    <a:pt x="584326" y="365259"/>
                    <a:pt x="562101" y="328218"/>
                  </a:cubicBezTo>
                  <a:cubicBezTo>
                    <a:pt x="539876" y="291177"/>
                    <a:pt x="470026" y="128722"/>
                    <a:pt x="377951" y="77393"/>
                  </a:cubicBezTo>
                  <a:cubicBezTo>
                    <a:pt x="285876" y="26064"/>
                    <a:pt x="7005" y="8072"/>
                    <a:pt x="126" y="119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1FCC9300-DA13-3FCF-18B1-48B6E0BBCCC3}"/>
                </a:ext>
              </a:extLst>
            </p:cNvPr>
            <p:cNvSpPr/>
            <p:nvPr/>
          </p:nvSpPr>
          <p:spPr>
            <a:xfrm>
              <a:off x="5940246" y="2945608"/>
              <a:ext cx="121656" cy="387812"/>
            </a:xfrm>
            <a:custGeom>
              <a:avLst/>
              <a:gdLst>
                <a:gd name="connsiteX0" fmla="*/ 179 w 121656"/>
                <a:gd name="connsiteY0" fmla="*/ 792 h 387812"/>
                <a:gd name="connsiteX1" fmla="*/ 82729 w 121656"/>
                <a:gd name="connsiteY1" fmla="*/ 175417 h 387812"/>
                <a:gd name="connsiteX2" fmla="*/ 89079 w 121656"/>
                <a:gd name="connsiteY2" fmla="*/ 334167 h 387812"/>
                <a:gd name="connsiteX3" fmla="*/ 101779 w 121656"/>
                <a:gd name="connsiteY3" fmla="*/ 340517 h 387812"/>
                <a:gd name="connsiteX4" fmla="*/ 120829 w 121656"/>
                <a:gd name="connsiteY4" fmla="*/ 384967 h 387812"/>
                <a:gd name="connsiteX5" fmla="*/ 108129 w 121656"/>
                <a:gd name="connsiteY5" fmla="*/ 248442 h 387812"/>
                <a:gd name="connsiteX6" fmla="*/ 179 w 121656"/>
                <a:gd name="connsiteY6" fmla="*/ 792 h 38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56" h="387812">
                  <a:moveTo>
                    <a:pt x="179" y="792"/>
                  </a:moveTo>
                  <a:cubicBezTo>
                    <a:pt x="-4054" y="-11379"/>
                    <a:pt x="67912" y="119855"/>
                    <a:pt x="82729" y="175417"/>
                  </a:cubicBezTo>
                  <a:cubicBezTo>
                    <a:pt x="97546" y="230979"/>
                    <a:pt x="85904" y="306650"/>
                    <a:pt x="89079" y="334167"/>
                  </a:cubicBezTo>
                  <a:cubicBezTo>
                    <a:pt x="92254" y="361684"/>
                    <a:pt x="96487" y="332050"/>
                    <a:pt x="101779" y="340517"/>
                  </a:cubicBezTo>
                  <a:cubicBezTo>
                    <a:pt x="107071" y="348984"/>
                    <a:pt x="119771" y="400313"/>
                    <a:pt x="120829" y="384967"/>
                  </a:cubicBezTo>
                  <a:cubicBezTo>
                    <a:pt x="121887" y="369621"/>
                    <a:pt x="124533" y="307180"/>
                    <a:pt x="108129" y="248442"/>
                  </a:cubicBezTo>
                  <a:cubicBezTo>
                    <a:pt x="91725" y="189705"/>
                    <a:pt x="4412" y="12963"/>
                    <a:pt x="179" y="79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BD8C6886-C1E2-1F65-676E-C5135EE39C57}"/>
                </a:ext>
              </a:extLst>
            </p:cNvPr>
            <p:cNvSpPr/>
            <p:nvPr/>
          </p:nvSpPr>
          <p:spPr>
            <a:xfrm>
              <a:off x="6038517" y="2999646"/>
              <a:ext cx="283481" cy="662305"/>
            </a:xfrm>
            <a:custGeom>
              <a:avLst/>
              <a:gdLst>
                <a:gd name="connsiteX0" fmla="*/ 3508 w 283481"/>
                <a:gd name="connsiteY0" fmla="*/ 10254 h 662305"/>
                <a:gd name="connsiteX1" fmla="*/ 57483 w 283481"/>
                <a:gd name="connsiteY1" fmla="*/ 45179 h 662305"/>
                <a:gd name="connsiteX2" fmla="*/ 136858 w 283481"/>
                <a:gd name="connsiteY2" fmla="*/ 175354 h 662305"/>
                <a:gd name="connsiteX3" fmla="*/ 143208 w 283481"/>
                <a:gd name="connsiteY3" fmla="*/ 330929 h 662305"/>
                <a:gd name="connsiteX4" fmla="*/ 194008 w 283481"/>
                <a:gd name="connsiteY4" fmla="*/ 330929 h 662305"/>
                <a:gd name="connsiteX5" fmla="*/ 187658 w 283481"/>
                <a:gd name="connsiteY5" fmla="*/ 378554 h 662305"/>
                <a:gd name="connsiteX6" fmla="*/ 244808 w 283481"/>
                <a:gd name="connsiteY6" fmla="*/ 391254 h 662305"/>
                <a:gd name="connsiteX7" fmla="*/ 235283 w 283481"/>
                <a:gd name="connsiteY7" fmla="*/ 553179 h 662305"/>
                <a:gd name="connsiteX8" fmla="*/ 232108 w 283481"/>
                <a:gd name="connsiteY8" fmla="*/ 562704 h 662305"/>
                <a:gd name="connsiteX9" fmla="*/ 282908 w 283481"/>
                <a:gd name="connsiteY9" fmla="*/ 578579 h 662305"/>
                <a:gd name="connsiteX10" fmla="*/ 260683 w 283481"/>
                <a:gd name="connsiteY10" fmla="*/ 648429 h 662305"/>
                <a:gd name="connsiteX11" fmla="*/ 279733 w 283481"/>
                <a:gd name="connsiteY11" fmla="*/ 638904 h 662305"/>
                <a:gd name="connsiteX12" fmla="*/ 241633 w 283481"/>
                <a:gd name="connsiteY12" fmla="*/ 413479 h 662305"/>
                <a:gd name="connsiteX13" fmla="*/ 149558 w 283481"/>
                <a:gd name="connsiteY13" fmla="*/ 226154 h 662305"/>
                <a:gd name="connsiteX14" fmla="*/ 159083 w 283481"/>
                <a:gd name="connsiteY14" fmla="*/ 213454 h 662305"/>
                <a:gd name="connsiteX15" fmla="*/ 3508 w 283481"/>
                <a:gd name="connsiteY15" fmla="*/ 10254 h 66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3481" h="662305">
                  <a:moveTo>
                    <a:pt x="3508" y="10254"/>
                  </a:moveTo>
                  <a:cubicBezTo>
                    <a:pt x="-13425" y="-17792"/>
                    <a:pt x="35258" y="17662"/>
                    <a:pt x="57483" y="45179"/>
                  </a:cubicBezTo>
                  <a:cubicBezTo>
                    <a:pt x="79708" y="72696"/>
                    <a:pt x="122571" y="127729"/>
                    <a:pt x="136858" y="175354"/>
                  </a:cubicBezTo>
                  <a:cubicBezTo>
                    <a:pt x="151145" y="222979"/>
                    <a:pt x="133683" y="305000"/>
                    <a:pt x="143208" y="330929"/>
                  </a:cubicBezTo>
                  <a:cubicBezTo>
                    <a:pt x="152733" y="356858"/>
                    <a:pt x="186600" y="322992"/>
                    <a:pt x="194008" y="330929"/>
                  </a:cubicBezTo>
                  <a:cubicBezTo>
                    <a:pt x="201416" y="338867"/>
                    <a:pt x="179191" y="368500"/>
                    <a:pt x="187658" y="378554"/>
                  </a:cubicBezTo>
                  <a:cubicBezTo>
                    <a:pt x="196125" y="388608"/>
                    <a:pt x="236871" y="362150"/>
                    <a:pt x="244808" y="391254"/>
                  </a:cubicBezTo>
                  <a:cubicBezTo>
                    <a:pt x="252745" y="420358"/>
                    <a:pt x="237400" y="524604"/>
                    <a:pt x="235283" y="553179"/>
                  </a:cubicBezTo>
                  <a:cubicBezTo>
                    <a:pt x="233166" y="581754"/>
                    <a:pt x="224171" y="558471"/>
                    <a:pt x="232108" y="562704"/>
                  </a:cubicBezTo>
                  <a:cubicBezTo>
                    <a:pt x="240045" y="566937"/>
                    <a:pt x="278145" y="564291"/>
                    <a:pt x="282908" y="578579"/>
                  </a:cubicBezTo>
                  <a:cubicBezTo>
                    <a:pt x="287671" y="592867"/>
                    <a:pt x="261212" y="638375"/>
                    <a:pt x="260683" y="648429"/>
                  </a:cubicBezTo>
                  <a:cubicBezTo>
                    <a:pt x="260154" y="658483"/>
                    <a:pt x="282908" y="678062"/>
                    <a:pt x="279733" y="638904"/>
                  </a:cubicBezTo>
                  <a:cubicBezTo>
                    <a:pt x="276558" y="599746"/>
                    <a:pt x="263329" y="482271"/>
                    <a:pt x="241633" y="413479"/>
                  </a:cubicBezTo>
                  <a:cubicBezTo>
                    <a:pt x="219937" y="344687"/>
                    <a:pt x="163316" y="259491"/>
                    <a:pt x="149558" y="226154"/>
                  </a:cubicBezTo>
                  <a:cubicBezTo>
                    <a:pt x="135800" y="192817"/>
                    <a:pt x="178662" y="245733"/>
                    <a:pt x="159083" y="213454"/>
                  </a:cubicBezTo>
                  <a:cubicBezTo>
                    <a:pt x="139504" y="181175"/>
                    <a:pt x="20441" y="38300"/>
                    <a:pt x="3508" y="1025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A473B3FF-8866-D329-9361-02F223F08B67}"/>
                </a:ext>
              </a:extLst>
            </p:cNvPr>
            <p:cNvSpPr/>
            <p:nvPr/>
          </p:nvSpPr>
          <p:spPr>
            <a:xfrm>
              <a:off x="4841545" y="3047959"/>
              <a:ext cx="149698" cy="353268"/>
            </a:xfrm>
            <a:custGeom>
              <a:avLst/>
              <a:gdLst>
                <a:gd name="connsiteX0" fmla="*/ 149555 w 149698"/>
                <a:gd name="connsiteY0" fmla="*/ 41 h 353268"/>
                <a:gd name="connsiteX1" fmla="*/ 28905 w 149698"/>
                <a:gd name="connsiteY1" fmla="*/ 155616 h 353268"/>
                <a:gd name="connsiteX2" fmla="*/ 89230 w 149698"/>
                <a:gd name="connsiteY2" fmla="*/ 200066 h 353268"/>
                <a:gd name="connsiteX3" fmla="*/ 105105 w 149698"/>
                <a:gd name="connsiteY3" fmla="*/ 196891 h 353268"/>
                <a:gd name="connsiteX4" fmla="*/ 16205 w 149698"/>
                <a:gd name="connsiteY4" fmla="*/ 352466 h 353268"/>
                <a:gd name="connsiteX5" fmla="*/ 98755 w 149698"/>
                <a:gd name="connsiteY5" fmla="*/ 254041 h 353268"/>
                <a:gd name="connsiteX6" fmla="*/ 330 w 149698"/>
                <a:gd name="connsiteY6" fmla="*/ 171491 h 353268"/>
                <a:gd name="connsiteX7" fmla="*/ 149555 w 149698"/>
                <a:gd name="connsiteY7" fmla="*/ 41 h 35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698" h="353268">
                  <a:moveTo>
                    <a:pt x="149555" y="41"/>
                  </a:moveTo>
                  <a:cubicBezTo>
                    <a:pt x="154317" y="-2605"/>
                    <a:pt x="38959" y="122278"/>
                    <a:pt x="28905" y="155616"/>
                  </a:cubicBezTo>
                  <a:cubicBezTo>
                    <a:pt x="18851" y="188954"/>
                    <a:pt x="76530" y="193187"/>
                    <a:pt x="89230" y="200066"/>
                  </a:cubicBezTo>
                  <a:cubicBezTo>
                    <a:pt x="101930" y="206945"/>
                    <a:pt x="117276" y="171491"/>
                    <a:pt x="105105" y="196891"/>
                  </a:cubicBezTo>
                  <a:cubicBezTo>
                    <a:pt x="92934" y="222291"/>
                    <a:pt x="17263" y="342941"/>
                    <a:pt x="16205" y="352466"/>
                  </a:cubicBezTo>
                  <a:cubicBezTo>
                    <a:pt x="15147" y="361991"/>
                    <a:pt x="101401" y="284203"/>
                    <a:pt x="98755" y="254041"/>
                  </a:cubicBezTo>
                  <a:cubicBezTo>
                    <a:pt x="96109" y="223879"/>
                    <a:pt x="-6549" y="206416"/>
                    <a:pt x="330" y="171491"/>
                  </a:cubicBezTo>
                  <a:cubicBezTo>
                    <a:pt x="7209" y="136566"/>
                    <a:pt x="144793" y="2687"/>
                    <a:pt x="149555" y="4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061A4FED-B990-65AB-9826-E441ACAFCD2D}"/>
                </a:ext>
              </a:extLst>
            </p:cNvPr>
            <p:cNvSpPr/>
            <p:nvPr/>
          </p:nvSpPr>
          <p:spPr>
            <a:xfrm>
              <a:off x="4692603" y="2973495"/>
              <a:ext cx="241673" cy="472791"/>
            </a:xfrm>
            <a:custGeom>
              <a:avLst/>
              <a:gdLst>
                <a:gd name="connsiteX0" fmla="*/ 241347 w 241673"/>
                <a:gd name="connsiteY0" fmla="*/ 1480 h 472791"/>
                <a:gd name="connsiteX1" fmla="*/ 15922 w 241673"/>
                <a:gd name="connsiteY1" fmla="*/ 252305 h 472791"/>
                <a:gd name="connsiteX2" fmla="*/ 38147 w 241673"/>
                <a:gd name="connsiteY2" fmla="*/ 303105 h 472791"/>
                <a:gd name="connsiteX3" fmla="*/ 22272 w 241673"/>
                <a:gd name="connsiteY3" fmla="*/ 420580 h 472791"/>
                <a:gd name="connsiteX4" fmla="*/ 47 w 241673"/>
                <a:gd name="connsiteY4" fmla="*/ 471380 h 472791"/>
                <a:gd name="connsiteX5" fmla="*/ 28622 w 241673"/>
                <a:gd name="connsiteY5" fmla="*/ 369780 h 472791"/>
                <a:gd name="connsiteX6" fmla="*/ 12747 w 241673"/>
                <a:gd name="connsiteY6" fmla="*/ 249130 h 472791"/>
                <a:gd name="connsiteX7" fmla="*/ 82597 w 241673"/>
                <a:gd name="connsiteY7" fmla="*/ 150705 h 472791"/>
                <a:gd name="connsiteX8" fmla="*/ 66722 w 241673"/>
                <a:gd name="connsiteY8" fmla="*/ 147530 h 472791"/>
                <a:gd name="connsiteX9" fmla="*/ 241347 w 241673"/>
                <a:gd name="connsiteY9" fmla="*/ 1480 h 47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673" h="472791">
                  <a:moveTo>
                    <a:pt x="241347" y="1480"/>
                  </a:moveTo>
                  <a:cubicBezTo>
                    <a:pt x="232880" y="18942"/>
                    <a:pt x="49789" y="202034"/>
                    <a:pt x="15922" y="252305"/>
                  </a:cubicBezTo>
                  <a:cubicBezTo>
                    <a:pt x="-17945" y="302576"/>
                    <a:pt x="37089" y="275059"/>
                    <a:pt x="38147" y="303105"/>
                  </a:cubicBezTo>
                  <a:cubicBezTo>
                    <a:pt x="39205" y="331151"/>
                    <a:pt x="28622" y="392534"/>
                    <a:pt x="22272" y="420580"/>
                  </a:cubicBezTo>
                  <a:cubicBezTo>
                    <a:pt x="15922" y="448626"/>
                    <a:pt x="-1011" y="479847"/>
                    <a:pt x="47" y="471380"/>
                  </a:cubicBezTo>
                  <a:cubicBezTo>
                    <a:pt x="1105" y="462913"/>
                    <a:pt x="26505" y="406822"/>
                    <a:pt x="28622" y="369780"/>
                  </a:cubicBezTo>
                  <a:cubicBezTo>
                    <a:pt x="30739" y="332738"/>
                    <a:pt x="3751" y="285642"/>
                    <a:pt x="12747" y="249130"/>
                  </a:cubicBezTo>
                  <a:cubicBezTo>
                    <a:pt x="21743" y="212618"/>
                    <a:pt x="73601" y="167638"/>
                    <a:pt x="82597" y="150705"/>
                  </a:cubicBezTo>
                  <a:cubicBezTo>
                    <a:pt x="91593" y="133772"/>
                    <a:pt x="42380" y="168697"/>
                    <a:pt x="66722" y="147530"/>
                  </a:cubicBezTo>
                  <a:cubicBezTo>
                    <a:pt x="91064" y="126363"/>
                    <a:pt x="249814" y="-15982"/>
                    <a:pt x="241347" y="148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9D7BD3B7-84A3-A522-5317-98EDBB87CFF7}"/>
                </a:ext>
              </a:extLst>
            </p:cNvPr>
            <p:cNvSpPr/>
            <p:nvPr/>
          </p:nvSpPr>
          <p:spPr>
            <a:xfrm>
              <a:off x="6318157" y="3743048"/>
              <a:ext cx="259603" cy="884736"/>
            </a:xfrm>
            <a:custGeom>
              <a:avLst/>
              <a:gdLst>
                <a:gd name="connsiteX0" fmla="*/ 93 w 259603"/>
                <a:gd name="connsiteY0" fmla="*/ 16152 h 884736"/>
                <a:gd name="connsiteX1" fmla="*/ 206468 w 259603"/>
                <a:gd name="connsiteY1" fmla="*/ 6627 h 884736"/>
                <a:gd name="connsiteX2" fmla="*/ 196943 w 259603"/>
                <a:gd name="connsiteY2" fmla="*/ 117752 h 884736"/>
                <a:gd name="connsiteX3" fmla="*/ 250918 w 259603"/>
                <a:gd name="connsiteY3" fmla="*/ 162202 h 884736"/>
                <a:gd name="connsiteX4" fmla="*/ 190593 w 259603"/>
                <a:gd name="connsiteY4" fmla="*/ 314602 h 884736"/>
                <a:gd name="connsiteX5" fmla="*/ 193768 w 259603"/>
                <a:gd name="connsiteY5" fmla="*/ 457477 h 884736"/>
                <a:gd name="connsiteX6" fmla="*/ 82643 w 259603"/>
                <a:gd name="connsiteY6" fmla="*/ 549552 h 884736"/>
                <a:gd name="connsiteX7" fmla="*/ 177893 w 259603"/>
                <a:gd name="connsiteY7" fmla="*/ 670202 h 884736"/>
                <a:gd name="connsiteX8" fmla="*/ 104868 w 259603"/>
                <a:gd name="connsiteY8" fmla="*/ 774977 h 884736"/>
                <a:gd name="connsiteX9" fmla="*/ 93 w 259603"/>
                <a:gd name="connsiteY9" fmla="*/ 879752 h 884736"/>
                <a:gd name="connsiteX10" fmla="*/ 101693 w 259603"/>
                <a:gd name="connsiteY10" fmla="*/ 606702 h 884736"/>
                <a:gd name="connsiteX11" fmla="*/ 238218 w 259603"/>
                <a:gd name="connsiteY11" fmla="*/ 124102 h 884736"/>
                <a:gd name="connsiteX12" fmla="*/ 235043 w 259603"/>
                <a:gd name="connsiteY12" fmla="*/ 44727 h 884736"/>
                <a:gd name="connsiteX13" fmla="*/ 93 w 259603"/>
                <a:gd name="connsiteY13" fmla="*/ 16152 h 88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603" h="884736">
                  <a:moveTo>
                    <a:pt x="93" y="16152"/>
                  </a:moveTo>
                  <a:cubicBezTo>
                    <a:pt x="-4669" y="9802"/>
                    <a:pt x="173660" y="-10306"/>
                    <a:pt x="206468" y="6627"/>
                  </a:cubicBezTo>
                  <a:cubicBezTo>
                    <a:pt x="239276" y="23560"/>
                    <a:pt x="189535" y="91823"/>
                    <a:pt x="196943" y="117752"/>
                  </a:cubicBezTo>
                  <a:cubicBezTo>
                    <a:pt x="204351" y="143681"/>
                    <a:pt x="251976" y="129394"/>
                    <a:pt x="250918" y="162202"/>
                  </a:cubicBezTo>
                  <a:cubicBezTo>
                    <a:pt x="249860" y="195010"/>
                    <a:pt x="200118" y="265389"/>
                    <a:pt x="190593" y="314602"/>
                  </a:cubicBezTo>
                  <a:cubicBezTo>
                    <a:pt x="181068" y="363815"/>
                    <a:pt x="211760" y="418319"/>
                    <a:pt x="193768" y="457477"/>
                  </a:cubicBezTo>
                  <a:cubicBezTo>
                    <a:pt x="175776" y="496635"/>
                    <a:pt x="85289" y="514098"/>
                    <a:pt x="82643" y="549552"/>
                  </a:cubicBezTo>
                  <a:cubicBezTo>
                    <a:pt x="79997" y="585006"/>
                    <a:pt x="174189" y="632631"/>
                    <a:pt x="177893" y="670202"/>
                  </a:cubicBezTo>
                  <a:cubicBezTo>
                    <a:pt x="181597" y="707773"/>
                    <a:pt x="134501" y="740052"/>
                    <a:pt x="104868" y="774977"/>
                  </a:cubicBezTo>
                  <a:cubicBezTo>
                    <a:pt x="75235" y="809902"/>
                    <a:pt x="622" y="907798"/>
                    <a:pt x="93" y="879752"/>
                  </a:cubicBezTo>
                  <a:cubicBezTo>
                    <a:pt x="-436" y="851706"/>
                    <a:pt x="62006" y="732644"/>
                    <a:pt x="101693" y="606702"/>
                  </a:cubicBezTo>
                  <a:cubicBezTo>
                    <a:pt x="141381" y="480760"/>
                    <a:pt x="215993" y="217764"/>
                    <a:pt x="238218" y="124102"/>
                  </a:cubicBezTo>
                  <a:cubicBezTo>
                    <a:pt x="260443" y="30440"/>
                    <a:pt x="273672" y="62189"/>
                    <a:pt x="235043" y="44727"/>
                  </a:cubicBezTo>
                  <a:cubicBezTo>
                    <a:pt x="196414" y="27265"/>
                    <a:pt x="4855" y="22502"/>
                    <a:pt x="93" y="1615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7C655163-31D7-DA59-1B5B-6BC288C01F48}"/>
                </a:ext>
              </a:extLst>
            </p:cNvPr>
            <p:cNvSpPr/>
            <p:nvPr/>
          </p:nvSpPr>
          <p:spPr>
            <a:xfrm>
              <a:off x="6273709" y="3790934"/>
              <a:ext cx="245639" cy="441754"/>
            </a:xfrm>
            <a:custGeom>
              <a:avLst/>
              <a:gdLst>
                <a:gd name="connsiteX0" fmla="*/ 91 w 245639"/>
                <a:gd name="connsiteY0" fmla="*/ 60341 h 441754"/>
                <a:gd name="connsiteX1" fmla="*/ 212816 w 245639"/>
                <a:gd name="connsiteY1" fmla="*/ 15891 h 441754"/>
                <a:gd name="connsiteX2" fmla="*/ 206466 w 245639"/>
                <a:gd name="connsiteY2" fmla="*/ 47641 h 441754"/>
                <a:gd name="connsiteX3" fmla="*/ 184241 w 245639"/>
                <a:gd name="connsiteY3" fmla="*/ 104791 h 441754"/>
                <a:gd name="connsiteX4" fmla="*/ 209641 w 245639"/>
                <a:gd name="connsiteY4" fmla="*/ 219091 h 441754"/>
                <a:gd name="connsiteX5" fmla="*/ 171541 w 245639"/>
                <a:gd name="connsiteY5" fmla="*/ 317516 h 441754"/>
                <a:gd name="connsiteX6" fmla="*/ 101691 w 245639"/>
                <a:gd name="connsiteY6" fmla="*/ 441341 h 441754"/>
                <a:gd name="connsiteX7" fmla="*/ 181066 w 245639"/>
                <a:gd name="connsiteY7" fmla="*/ 273066 h 441754"/>
                <a:gd name="connsiteX8" fmla="*/ 171541 w 245639"/>
                <a:gd name="connsiteY8" fmla="*/ 57166 h 441754"/>
                <a:gd name="connsiteX9" fmla="*/ 241391 w 245639"/>
                <a:gd name="connsiteY9" fmla="*/ 16 h 441754"/>
                <a:gd name="connsiteX10" fmla="*/ 91 w 245639"/>
                <a:gd name="connsiteY10" fmla="*/ 60341 h 441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639" h="441754">
                  <a:moveTo>
                    <a:pt x="91" y="60341"/>
                  </a:moveTo>
                  <a:cubicBezTo>
                    <a:pt x="-4671" y="62987"/>
                    <a:pt x="178420" y="18008"/>
                    <a:pt x="212816" y="15891"/>
                  </a:cubicBezTo>
                  <a:cubicBezTo>
                    <a:pt x="247212" y="13774"/>
                    <a:pt x="211229" y="32824"/>
                    <a:pt x="206466" y="47641"/>
                  </a:cubicBezTo>
                  <a:cubicBezTo>
                    <a:pt x="201703" y="62458"/>
                    <a:pt x="183712" y="76216"/>
                    <a:pt x="184241" y="104791"/>
                  </a:cubicBezTo>
                  <a:cubicBezTo>
                    <a:pt x="184770" y="133366"/>
                    <a:pt x="211758" y="183637"/>
                    <a:pt x="209641" y="219091"/>
                  </a:cubicBezTo>
                  <a:cubicBezTo>
                    <a:pt x="207524" y="254545"/>
                    <a:pt x="189533" y="280474"/>
                    <a:pt x="171541" y="317516"/>
                  </a:cubicBezTo>
                  <a:cubicBezTo>
                    <a:pt x="153549" y="354558"/>
                    <a:pt x="100104" y="448749"/>
                    <a:pt x="101691" y="441341"/>
                  </a:cubicBezTo>
                  <a:cubicBezTo>
                    <a:pt x="103278" y="433933"/>
                    <a:pt x="169424" y="337095"/>
                    <a:pt x="181066" y="273066"/>
                  </a:cubicBezTo>
                  <a:cubicBezTo>
                    <a:pt x="192708" y="209037"/>
                    <a:pt x="161487" y="102674"/>
                    <a:pt x="171541" y="57166"/>
                  </a:cubicBezTo>
                  <a:cubicBezTo>
                    <a:pt x="181595" y="11658"/>
                    <a:pt x="265203" y="-513"/>
                    <a:pt x="241391" y="16"/>
                  </a:cubicBezTo>
                  <a:cubicBezTo>
                    <a:pt x="217579" y="545"/>
                    <a:pt x="4853" y="57695"/>
                    <a:pt x="91" y="6034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3B154868-F33F-A7FB-0284-03C70AE24708}"/>
                </a:ext>
              </a:extLst>
            </p:cNvPr>
            <p:cNvSpPr/>
            <p:nvPr/>
          </p:nvSpPr>
          <p:spPr>
            <a:xfrm>
              <a:off x="6373759" y="3781055"/>
              <a:ext cx="52581" cy="610189"/>
            </a:xfrm>
            <a:custGeom>
              <a:avLst/>
              <a:gdLst>
                <a:gd name="connsiteX0" fmla="*/ 52441 w 52581"/>
                <a:gd name="connsiteY0" fmla="*/ 370 h 610189"/>
                <a:gd name="connsiteX1" fmla="*/ 17516 w 52581"/>
                <a:gd name="connsiteY1" fmla="*/ 216270 h 610189"/>
                <a:gd name="connsiteX2" fmla="*/ 39741 w 52581"/>
                <a:gd name="connsiteY2" fmla="*/ 270245 h 610189"/>
                <a:gd name="connsiteX3" fmla="*/ 11166 w 52581"/>
                <a:gd name="connsiteY3" fmla="*/ 384545 h 610189"/>
                <a:gd name="connsiteX4" fmla="*/ 36566 w 52581"/>
                <a:gd name="connsiteY4" fmla="*/ 609970 h 610189"/>
                <a:gd name="connsiteX5" fmla="*/ 33391 w 52581"/>
                <a:gd name="connsiteY5" fmla="*/ 419470 h 610189"/>
                <a:gd name="connsiteX6" fmla="*/ 14341 w 52581"/>
                <a:gd name="connsiteY6" fmla="*/ 98795 h 610189"/>
                <a:gd name="connsiteX7" fmla="*/ 1641 w 52581"/>
                <a:gd name="connsiteY7" fmla="*/ 162295 h 610189"/>
                <a:gd name="connsiteX8" fmla="*/ 52441 w 52581"/>
                <a:gd name="connsiteY8" fmla="*/ 370 h 61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81" h="610189">
                  <a:moveTo>
                    <a:pt x="52441" y="370"/>
                  </a:moveTo>
                  <a:cubicBezTo>
                    <a:pt x="55087" y="9366"/>
                    <a:pt x="19633" y="171291"/>
                    <a:pt x="17516" y="216270"/>
                  </a:cubicBezTo>
                  <a:cubicBezTo>
                    <a:pt x="15399" y="261249"/>
                    <a:pt x="40799" y="242199"/>
                    <a:pt x="39741" y="270245"/>
                  </a:cubicBezTo>
                  <a:cubicBezTo>
                    <a:pt x="38683" y="298291"/>
                    <a:pt x="11695" y="327924"/>
                    <a:pt x="11166" y="384545"/>
                  </a:cubicBezTo>
                  <a:cubicBezTo>
                    <a:pt x="10637" y="441166"/>
                    <a:pt x="32862" y="604149"/>
                    <a:pt x="36566" y="609970"/>
                  </a:cubicBezTo>
                  <a:cubicBezTo>
                    <a:pt x="40270" y="615791"/>
                    <a:pt x="37095" y="504666"/>
                    <a:pt x="33391" y="419470"/>
                  </a:cubicBezTo>
                  <a:cubicBezTo>
                    <a:pt x="29687" y="334274"/>
                    <a:pt x="19633" y="141657"/>
                    <a:pt x="14341" y="98795"/>
                  </a:cubicBezTo>
                  <a:cubicBezTo>
                    <a:pt x="9049" y="55933"/>
                    <a:pt x="-4709" y="175524"/>
                    <a:pt x="1641" y="162295"/>
                  </a:cubicBezTo>
                  <a:cubicBezTo>
                    <a:pt x="7991" y="149066"/>
                    <a:pt x="49795" y="-8626"/>
                    <a:pt x="52441" y="37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56F8D211-2C4C-D98A-1D04-6947C413603D}"/>
                </a:ext>
              </a:extLst>
            </p:cNvPr>
            <p:cNvSpPr/>
            <p:nvPr/>
          </p:nvSpPr>
          <p:spPr>
            <a:xfrm>
              <a:off x="4402496" y="3820283"/>
              <a:ext cx="186071" cy="853355"/>
            </a:xfrm>
            <a:custGeom>
              <a:avLst/>
              <a:gdLst>
                <a:gd name="connsiteX0" fmla="*/ 1229 w 186071"/>
                <a:gd name="connsiteY0" fmla="*/ 8767 h 853355"/>
                <a:gd name="connsiteX1" fmla="*/ 128229 w 186071"/>
                <a:gd name="connsiteY1" fmla="*/ 383417 h 853355"/>
                <a:gd name="connsiteX2" fmla="*/ 86954 w 186071"/>
                <a:gd name="connsiteY2" fmla="*/ 418342 h 853355"/>
                <a:gd name="connsiteX3" fmla="*/ 131404 w 186071"/>
                <a:gd name="connsiteY3" fmla="*/ 494542 h 853355"/>
                <a:gd name="connsiteX4" fmla="*/ 128229 w 186071"/>
                <a:gd name="connsiteY4" fmla="*/ 462792 h 853355"/>
                <a:gd name="connsiteX5" fmla="*/ 172679 w 186071"/>
                <a:gd name="connsiteY5" fmla="*/ 710442 h 853355"/>
                <a:gd name="connsiteX6" fmla="*/ 147279 w 186071"/>
                <a:gd name="connsiteY6" fmla="*/ 640592 h 853355"/>
                <a:gd name="connsiteX7" fmla="*/ 182204 w 186071"/>
                <a:gd name="connsiteY7" fmla="*/ 853317 h 853355"/>
                <a:gd name="connsiteX8" fmla="*/ 172679 w 186071"/>
                <a:gd name="connsiteY8" fmla="*/ 621542 h 853355"/>
                <a:gd name="connsiteX9" fmla="*/ 71079 w 186071"/>
                <a:gd name="connsiteY9" fmla="*/ 69092 h 853355"/>
                <a:gd name="connsiteX10" fmla="*/ 64729 w 186071"/>
                <a:gd name="connsiteY10" fmla="*/ 113542 h 853355"/>
                <a:gd name="connsiteX11" fmla="*/ 1229 w 186071"/>
                <a:gd name="connsiteY11" fmla="*/ 8767 h 85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071" h="853355">
                  <a:moveTo>
                    <a:pt x="1229" y="8767"/>
                  </a:moveTo>
                  <a:cubicBezTo>
                    <a:pt x="11812" y="53746"/>
                    <a:pt x="113942" y="315155"/>
                    <a:pt x="128229" y="383417"/>
                  </a:cubicBezTo>
                  <a:cubicBezTo>
                    <a:pt x="142516" y="451679"/>
                    <a:pt x="86425" y="399821"/>
                    <a:pt x="86954" y="418342"/>
                  </a:cubicBezTo>
                  <a:cubicBezTo>
                    <a:pt x="87483" y="436863"/>
                    <a:pt x="124525" y="487134"/>
                    <a:pt x="131404" y="494542"/>
                  </a:cubicBezTo>
                  <a:cubicBezTo>
                    <a:pt x="138283" y="501950"/>
                    <a:pt x="121350" y="426809"/>
                    <a:pt x="128229" y="462792"/>
                  </a:cubicBezTo>
                  <a:cubicBezTo>
                    <a:pt x="135108" y="498775"/>
                    <a:pt x="169504" y="680809"/>
                    <a:pt x="172679" y="710442"/>
                  </a:cubicBezTo>
                  <a:cubicBezTo>
                    <a:pt x="175854" y="740075"/>
                    <a:pt x="145691" y="616779"/>
                    <a:pt x="147279" y="640592"/>
                  </a:cubicBezTo>
                  <a:cubicBezTo>
                    <a:pt x="148867" y="664405"/>
                    <a:pt x="177971" y="856492"/>
                    <a:pt x="182204" y="853317"/>
                  </a:cubicBezTo>
                  <a:cubicBezTo>
                    <a:pt x="186437" y="850142"/>
                    <a:pt x="191200" y="752246"/>
                    <a:pt x="172679" y="621542"/>
                  </a:cubicBezTo>
                  <a:cubicBezTo>
                    <a:pt x="154158" y="490838"/>
                    <a:pt x="89071" y="153759"/>
                    <a:pt x="71079" y="69092"/>
                  </a:cubicBezTo>
                  <a:cubicBezTo>
                    <a:pt x="53087" y="-15575"/>
                    <a:pt x="77958" y="120950"/>
                    <a:pt x="64729" y="113542"/>
                  </a:cubicBezTo>
                  <a:cubicBezTo>
                    <a:pt x="51500" y="106134"/>
                    <a:pt x="-9354" y="-36212"/>
                    <a:pt x="1229" y="876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A5FEC08D-72B9-D0DD-9C19-62358A72754D}"/>
                </a:ext>
              </a:extLst>
            </p:cNvPr>
            <p:cNvSpPr/>
            <p:nvPr/>
          </p:nvSpPr>
          <p:spPr>
            <a:xfrm>
              <a:off x="5070792" y="3112956"/>
              <a:ext cx="215183" cy="398056"/>
            </a:xfrm>
            <a:custGeom>
              <a:avLst/>
              <a:gdLst>
                <a:gd name="connsiteX0" fmla="*/ 214222 w 215183"/>
                <a:gd name="connsiteY0" fmla="*/ 358 h 398056"/>
                <a:gd name="connsiteX1" fmla="*/ 83594 w 215183"/>
                <a:gd name="connsiteY1" fmla="*/ 190858 h 398056"/>
                <a:gd name="connsiteX2" fmla="*/ 159794 w 215183"/>
                <a:gd name="connsiteY2" fmla="*/ 201744 h 398056"/>
                <a:gd name="connsiteX3" fmla="*/ 12837 w 215183"/>
                <a:gd name="connsiteY3" fmla="*/ 397687 h 398056"/>
                <a:gd name="connsiteX4" fmla="*/ 99922 w 215183"/>
                <a:gd name="connsiteY4" fmla="*/ 250730 h 398056"/>
                <a:gd name="connsiteX5" fmla="*/ 1951 w 215183"/>
                <a:gd name="connsiteY5" fmla="*/ 245287 h 398056"/>
                <a:gd name="connsiteX6" fmla="*/ 214222 w 215183"/>
                <a:gd name="connsiteY6" fmla="*/ 358 h 39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183" h="398056">
                  <a:moveTo>
                    <a:pt x="214222" y="358"/>
                  </a:moveTo>
                  <a:cubicBezTo>
                    <a:pt x="227829" y="-8713"/>
                    <a:pt x="92665" y="157294"/>
                    <a:pt x="83594" y="190858"/>
                  </a:cubicBezTo>
                  <a:cubicBezTo>
                    <a:pt x="74523" y="224422"/>
                    <a:pt x="171587" y="167273"/>
                    <a:pt x="159794" y="201744"/>
                  </a:cubicBezTo>
                  <a:cubicBezTo>
                    <a:pt x="148001" y="236215"/>
                    <a:pt x="22816" y="389523"/>
                    <a:pt x="12837" y="397687"/>
                  </a:cubicBezTo>
                  <a:cubicBezTo>
                    <a:pt x="2858" y="405851"/>
                    <a:pt x="101736" y="276130"/>
                    <a:pt x="99922" y="250730"/>
                  </a:cubicBezTo>
                  <a:cubicBezTo>
                    <a:pt x="98108" y="225330"/>
                    <a:pt x="-16192" y="278851"/>
                    <a:pt x="1951" y="245287"/>
                  </a:cubicBezTo>
                  <a:cubicBezTo>
                    <a:pt x="20094" y="211723"/>
                    <a:pt x="200615" y="9429"/>
                    <a:pt x="214222" y="35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3B46F307-EA15-9F29-D29D-B3AC41D1FB0C}"/>
                </a:ext>
              </a:extLst>
            </p:cNvPr>
            <p:cNvSpPr/>
            <p:nvPr/>
          </p:nvSpPr>
          <p:spPr>
            <a:xfrm>
              <a:off x="5454626" y="3026211"/>
              <a:ext cx="229614" cy="337482"/>
            </a:xfrm>
            <a:custGeom>
              <a:avLst/>
              <a:gdLst>
                <a:gd name="connsiteX0" fmla="*/ 167845 w 229614"/>
                <a:gd name="connsiteY0" fmla="*/ 18 h 337482"/>
                <a:gd name="connsiteX1" fmla="*/ 4560 w 229614"/>
                <a:gd name="connsiteY1" fmla="*/ 174189 h 337482"/>
                <a:gd name="connsiteX2" fmla="*/ 53545 w 229614"/>
                <a:gd name="connsiteY2" fmla="*/ 299375 h 337482"/>
                <a:gd name="connsiteX3" fmla="*/ 140631 w 229614"/>
                <a:gd name="connsiteY3" fmla="*/ 266718 h 337482"/>
                <a:gd name="connsiteX4" fmla="*/ 227717 w 229614"/>
                <a:gd name="connsiteY4" fmla="*/ 239503 h 337482"/>
                <a:gd name="connsiteX5" fmla="*/ 53545 w 229614"/>
                <a:gd name="connsiteY5" fmla="*/ 337475 h 337482"/>
                <a:gd name="connsiteX6" fmla="*/ 42660 w 229614"/>
                <a:gd name="connsiteY6" fmla="*/ 234060 h 337482"/>
                <a:gd name="connsiteX7" fmla="*/ 10003 w 229614"/>
                <a:gd name="connsiteY7" fmla="*/ 163303 h 337482"/>
                <a:gd name="connsiteX8" fmla="*/ 167845 w 229614"/>
                <a:gd name="connsiteY8" fmla="*/ 18 h 33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614" h="337482">
                  <a:moveTo>
                    <a:pt x="167845" y="18"/>
                  </a:moveTo>
                  <a:cubicBezTo>
                    <a:pt x="166938" y="1832"/>
                    <a:pt x="23610" y="124296"/>
                    <a:pt x="4560" y="174189"/>
                  </a:cubicBezTo>
                  <a:cubicBezTo>
                    <a:pt x="-14490" y="224082"/>
                    <a:pt x="30867" y="283954"/>
                    <a:pt x="53545" y="299375"/>
                  </a:cubicBezTo>
                  <a:cubicBezTo>
                    <a:pt x="76223" y="314796"/>
                    <a:pt x="111602" y="276697"/>
                    <a:pt x="140631" y="266718"/>
                  </a:cubicBezTo>
                  <a:cubicBezTo>
                    <a:pt x="169660" y="256739"/>
                    <a:pt x="242231" y="227710"/>
                    <a:pt x="227717" y="239503"/>
                  </a:cubicBezTo>
                  <a:cubicBezTo>
                    <a:pt x="213203" y="251296"/>
                    <a:pt x="84388" y="338382"/>
                    <a:pt x="53545" y="337475"/>
                  </a:cubicBezTo>
                  <a:cubicBezTo>
                    <a:pt x="22702" y="336568"/>
                    <a:pt x="49917" y="263089"/>
                    <a:pt x="42660" y="234060"/>
                  </a:cubicBezTo>
                  <a:cubicBezTo>
                    <a:pt x="35403" y="205031"/>
                    <a:pt x="-13583" y="197774"/>
                    <a:pt x="10003" y="163303"/>
                  </a:cubicBezTo>
                  <a:cubicBezTo>
                    <a:pt x="33589" y="128832"/>
                    <a:pt x="168752" y="-1796"/>
                    <a:pt x="167845" y="1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56E6D79D-83B6-DB28-AF3D-ED76AF13927E}"/>
                </a:ext>
              </a:extLst>
            </p:cNvPr>
            <p:cNvSpPr/>
            <p:nvPr/>
          </p:nvSpPr>
          <p:spPr>
            <a:xfrm>
              <a:off x="4608494" y="2968939"/>
              <a:ext cx="301874" cy="313888"/>
            </a:xfrm>
            <a:custGeom>
              <a:avLst/>
              <a:gdLst>
                <a:gd name="connsiteX0" fmla="*/ 301257 w 301874"/>
                <a:gd name="connsiteY0" fmla="*/ 802 h 313888"/>
                <a:gd name="connsiteX1" fmla="*/ 58241 w 301874"/>
                <a:gd name="connsiteY1" fmla="*/ 153202 h 313888"/>
                <a:gd name="connsiteX2" fmla="*/ 576 w 301874"/>
                <a:gd name="connsiteY2" fmla="*/ 313839 h 313888"/>
                <a:gd name="connsiteX3" fmla="*/ 78836 w 301874"/>
                <a:gd name="connsiteY3" fmla="*/ 136726 h 313888"/>
                <a:gd name="connsiteX4" fmla="*/ 148857 w 301874"/>
                <a:gd name="connsiteY4" fmla="*/ 50229 h 313888"/>
                <a:gd name="connsiteX5" fmla="*/ 128263 w 301874"/>
                <a:gd name="connsiteY5" fmla="*/ 91418 h 313888"/>
                <a:gd name="connsiteX6" fmla="*/ 301257 w 301874"/>
                <a:gd name="connsiteY6" fmla="*/ 802 h 31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74" h="313888">
                  <a:moveTo>
                    <a:pt x="301257" y="802"/>
                  </a:moveTo>
                  <a:cubicBezTo>
                    <a:pt x="289587" y="11099"/>
                    <a:pt x="108354" y="101029"/>
                    <a:pt x="58241" y="153202"/>
                  </a:cubicBezTo>
                  <a:cubicBezTo>
                    <a:pt x="8127" y="205375"/>
                    <a:pt x="-2857" y="316585"/>
                    <a:pt x="576" y="313839"/>
                  </a:cubicBezTo>
                  <a:cubicBezTo>
                    <a:pt x="4008" y="311093"/>
                    <a:pt x="54123" y="180661"/>
                    <a:pt x="78836" y="136726"/>
                  </a:cubicBezTo>
                  <a:cubicBezTo>
                    <a:pt x="103549" y="92791"/>
                    <a:pt x="140619" y="57780"/>
                    <a:pt x="148857" y="50229"/>
                  </a:cubicBezTo>
                  <a:cubicBezTo>
                    <a:pt x="157095" y="42678"/>
                    <a:pt x="100804" y="100342"/>
                    <a:pt x="128263" y="91418"/>
                  </a:cubicBezTo>
                  <a:cubicBezTo>
                    <a:pt x="155722" y="82494"/>
                    <a:pt x="312927" y="-9495"/>
                    <a:pt x="301257" y="80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156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, 屋内, 男, 立つ が含まれている画像&#10;&#10;自動的に生成された説明" hidden="1">
            <a:extLst>
              <a:ext uri="{FF2B5EF4-FFF2-40B4-BE49-F238E27FC236}">
                <a16:creationId xmlns:a16="http://schemas.microsoft.com/office/drawing/2014/main" id="{75BA09A3-F398-F1C3-0FC0-0A1A6F031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8A35794-A262-96B2-DED0-1B14BD71CAB0}"/>
              </a:ext>
            </a:extLst>
          </p:cNvPr>
          <p:cNvGrpSpPr/>
          <p:nvPr/>
        </p:nvGrpSpPr>
        <p:grpSpPr>
          <a:xfrm>
            <a:off x="4402496" y="2609191"/>
            <a:ext cx="2175264" cy="3111116"/>
            <a:chOff x="4402496" y="2609191"/>
            <a:chExt cx="2175264" cy="3111116"/>
          </a:xfrm>
        </p:grpSpPr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E6CDECE9-4B41-D0F3-B47C-7CEA86DEE17E}"/>
                </a:ext>
              </a:extLst>
            </p:cNvPr>
            <p:cNvSpPr/>
            <p:nvPr/>
          </p:nvSpPr>
          <p:spPr>
            <a:xfrm>
              <a:off x="4724359" y="4025848"/>
              <a:ext cx="424845" cy="88983"/>
            </a:xfrm>
            <a:custGeom>
              <a:avLst/>
              <a:gdLst>
                <a:gd name="connsiteX0" fmla="*/ 41 w 424845"/>
                <a:gd name="connsiteY0" fmla="*/ 88952 h 88983"/>
                <a:gd name="connsiteX1" fmla="*/ 155616 w 424845"/>
                <a:gd name="connsiteY1" fmla="*/ 22277 h 88983"/>
                <a:gd name="connsiteX2" fmla="*/ 123866 w 424845"/>
                <a:gd name="connsiteY2" fmla="*/ 31802 h 88983"/>
                <a:gd name="connsiteX3" fmla="*/ 209591 w 424845"/>
                <a:gd name="connsiteY3" fmla="*/ 9577 h 88983"/>
                <a:gd name="connsiteX4" fmla="*/ 336591 w 424845"/>
                <a:gd name="connsiteY4" fmla="*/ 34977 h 88983"/>
                <a:gd name="connsiteX5" fmla="*/ 349291 w 424845"/>
                <a:gd name="connsiteY5" fmla="*/ 28627 h 88983"/>
                <a:gd name="connsiteX6" fmla="*/ 384216 w 424845"/>
                <a:gd name="connsiteY6" fmla="*/ 54027 h 88983"/>
                <a:gd name="connsiteX7" fmla="*/ 422316 w 424845"/>
                <a:gd name="connsiteY7" fmla="*/ 85777 h 88983"/>
                <a:gd name="connsiteX8" fmla="*/ 308016 w 424845"/>
                <a:gd name="connsiteY8" fmla="*/ 12752 h 88983"/>
                <a:gd name="connsiteX9" fmla="*/ 130216 w 424845"/>
                <a:gd name="connsiteY9" fmla="*/ 52 h 88983"/>
                <a:gd name="connsiteX10" fmla="*/ 139741 w 424845"/>
                <a:gd name="connsiteY10" fmla="*/ 12752 h 88983"/>
                <a:gd name="connsiteX11" fmla="*/ 41 w 424845"/>
                <a:gd name="connsiteY11" fmla="*/ 88952 h 8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4845" h="88983">
                  <a:moveTo>
                    <a:pt x="41" y="88952"/>
                  </a:moveTo>
                  <a:cubicBezTo>
                    <a:pt x="2687" y="90540"/>
                    <a:pt x="134979" y="31802"/>
                    <a:pt x="155616" y="22277"/>
                  </a:cubicBezTo>
                  <a:cubicBezTo>
                    <a:pt x="176253" y="12752"/>
                    <a:pt x="114870" y="33919"/>
                    <a:pt x="123866" y="31802"/>
                  </a:cubicBezTo>
                  <a:cubicBezTo>
                    <a:pt x="132862" y="29685"/>
                    <a:pt x="174137" y="9048"/>
                    <a:pt x="209591" y="9577"/>
                  </a:cubicBezTo>
                  <a:cubicBezTo>
                    <a:pt x="245045" y="10106"/>
                    <a:pt x="336591" y="34977"/>
                    <a:pt x="336591" y="34977"/>
                  </a:cubicBezTo>
                  <a:cubicBezTo>
                    <a:pt x="359874" y="38152"/>
                    <a:pt x="341353" y="25452"/>
                    <a:pt x="349291" y="28627"/>
                  </a:cubicBezTo>
                  <a:cubicBezTo>
                    <a:pt x="357229" y="31802"/>
                    <a:pt x="372045" y="44502"/>
                    <a:pt x="384216" y="54027"/>
                  </a:cubicBezTo>
                  <a:cubicBezTo>
                    <a:pt x="396387" y="63552"/>
                    <a:pt x="435016" y="92656"/>
                    <a:pt x="422316" y="85777"/>
                  </a:cubicBezTo>
                  <a:cubicBezTo>
                    <a:pt x="409616" y="78898"/>
                    <a:pt x="356699" y="27039"/>
                    <a:pt x="308016" y="12752"/>
                  </a:cubicBezTo>
                  <a:cubicBezTo>
                    <a:pt x="259333" y="-1536"/>
                    <a:pt x="130216" y="52"/>
                    <a:pt x="130216" y="52"/>
                  </a:cubicBezTo>
                  <a:cubicBezTo>
                    <a:pt x="102170" y="52"/>
                    <a:pt x="156674" y="1110"/>
                    <a:pt x="139741" y="12752"/>
                  </a:cubicBezTo>
                  <a:cubicBezTo>
                    <a:pt x="122808" y="24394"/>
                    <a:pt x="-2605" y="87364"/>
                    <a:pt x="41" y="889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6992E68F-7D22-A364-F966-29767A2854F2}"/>
                </a:ext>
              </a:extLst>
            </p:cNvPr>
            <p:cNvSpPr/>
            <p:nvPr/>
          </p:nvSpPr>
          <p:spPr>
            <a:xfrm>
              <a:off x="4727508" y="4057776"/>
              <a:ext cx="219344" cy="110517"/>
            </a:xfrm>
            <a:custGeom>
              <a:avLst/>
              <a:gdLst>
                <a:gd name="connsiteX0" fmla="*/ 67 w 219344"/>
                <a:gd name="connsiteY0" fmla="*/ 63374 h 110517"/>
                <a:gd name="connsiteX1" fmla="*/ 79442 w 219344"/>
                <a:gd name="connsiteY1" fmla="*/ 57024 h 110517"/>
                <a:gd name="connsiteX2" fmla="*/ 200092 w 219344"/>
                <a:gd name="connsiteY2" fmla="*/ 3049 h 110517"/>
                <a:gd name="connsiteX3" fmla="*/ 101667 w 219344"/>
                <a:gd name="connsiteY3" fmla="*/ 53849 h 110517"/>
                <a:gd name="connsiteX4" fmla="*/ 123892 w 219344"/>
                <a:gd name="connsiteY4" fmla="*/ 88774 h 110517"/>
                <a:gd name="connsiteX5" fmla="*/ 219142 w 219344"/>
                <a:gd name="connsiteY5" fmla="*/ 104649 h 110517"/>
                <a:gd name="connsiteX6" fmla="*/ 95317 w 219344"/>
                <a:gd name="connsiteY6" fmla="*/ 101474 h 110517"/>
                <a:gd name="connsiteX7" fmla="*/ 158817 w 219344"/>
                <a:gd name="connsiteY7" fmla="*/ 3049 h 110517"/>
                <a:gd name="connsiteX8" fmla="*/ 92142 w 219344"/>
                <a:gd name="connsiteY8" fmla="*/ 28449 h 110517"/>
                <a:gd name="connsiteX9" fmla="*/ 67 w 219344"/>
                <a:gd name="connsiteY9" fmla="*/ 63374 h 11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344" h="110517">
                  <a:moveTo>
                    <a:pt x="67" y="63374"/>
                  </a:moveTo>
                  <a:cubicBezTo>
                    <a:pt x="-2050" y="68136"/>
                    <a:pt x="46104" y="67078"/>
                    <a:pt x="79442" y="57024"/>
                  </a:cubicBezTo>
                  <a:cubicBezTo>
                    <a:pt x="112780" y="46970"/>
                    <a:pt x="196388" y="3578"/>
                    <a:pt x="200092" y="3049"/>
                  </a:cubicBezTo>
                  <a:cubicBezTo>
                    <a:pt x="203796" y="2520"/>
                    <a:pt x="114367" y="39561"/>
                    <a:pt x="101667" y="53849"/>
                  </a:cubicBezTo>
                  <a:cubicBezTo>
                    <a:pt x="88967" y="68137"/>
                    <a:pt x="104313" y="80307"/>
                    <a:pt x="123892" y="88774"/>
                  </a:cubicBezTo>
                  <a:cubicBezTo>
                    <a:pt x="143471" y="97241"/>
                    <a:pt x="223904" y="102532"/>
                    <a:pt x="219142" y="104649"/>
                  </a:cubicBezTo>
                  <a:cubicBezTo>
                    <a:pt x="214380" y="106766"/>
                    <a:pt x="105371" y="118407"/>
                    <a:pt x="95317" y="101474"/>
                  </a:cubicBezTo>
                  <a:cubicBezTo>
                    <a:pt x="85263" y="84541"/>
                    <a:pt x="159346" y="15220"/>
                    <a:pt x="158817" y="3049"/>
                  </a:cubicBezTo>
                  <a:cubicBezTo>
                    <a:pt x="158288" y="-9122"/>
                    <a:pt x="116484" y="18395"/>
                    <a:pt x="92142" y="28449"/>
                  </a:cubicBezTo>
                  <a:cubicBezTo>
                    <a:pt x="67800" y="38503"/>
                    <a:pt x="2184" y="58612"/>
                    <a:pt x="67" y="63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9C460A37-89E6-FDF1-4BBF-BBE03070B1BD}"/>
                </a:ext>
              </a:extLst>
            </p:cNvPr>
            <p:cNvSpPr/>
            <p:nvPr/>
          </p:nvSpPr>
          <p:spPr>
            <a:xfrm>
              <a:off x="5003785" y="4048120"/>
              <a:ext cx="217000" cy="99612"/>
            </a:xfrm>
            <a:custGeom>
              <a:avLst/>
              <a:gdLst>
                <a:gd name="connsiteX0" fmla="*/ 15 w 217000"/>
                <a:gd name="connsiteY0" fmla="*/ 5 h 99612"/>
                <a:gd name="connsiteX1" fmla="*/ 73040 w 217000"/>
                <a:gd name="connsiteY1" fmla="*/ 53980 h 99612"/>
                <a:gd name="connsiteX2" fmla="*/ 133365 w 217000"/>
                <a:gd name="connsiteY2" fmla="*/ 79380 h 99612"/>
                <a:gd name="connsiteX3" fmla="*/ 34940 w 217000"/>
                <a:gd name="connsiteY3" fmla="*/ 98430 h 99612"/>
                <a:gd name="connsiteX4" fmla="*/ 215915 w 217000"/>
                <a:gd name="connsiteY4" fmla="*/ 95255 h 99612"/>
                <a:gd name="connsiteX5" fmla="*/ 107965 w 217000"/>
                <a:gd name="connsiteY5" fmla="*/ 76205 h 99612"/>
                <a:gd name="connsiteX6" fmla="*/ 57165 w 217000"/>
                <a:gd name="connsiteY6" fmla="*/ 50805 h 99612"/>
                <a:gd name="connsiteX7" fmla="*/ 79390 w 217000"/>
                <a:gd name="connsiteY7" fmla="*/ 57155 h 99612"/>
                <a:gd name="connsiteX8" fmla="*/ 15 w 217000"/>
                <a:gd name="connsiteY8" fmla="*/ 5 h 9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000" h="99612">
                  <a:moveTo>
                    <a:pt x="15" y="5"/>
                  </a:moveTo>
                  <a:cubicBezTo>
                    <a:pt x="-1043" y="-524"/>
                    <a:pt x="50815" y="40751"/>
                    <a:pt x="73040" y="53980"/>
                  </a:cubicBezTo>
                  <a:cubicBezTo>
                    <a:pt x="95265" y="67209"/>
                    <a:pt x="139715" y="71972"/>
                    <a:pt x="133365" y="79380"/>
                  </a:cubicBezTo>
                  <a:cubicBezTo>
                    <a:pt x="127015" y="86788"/>
                    <a:pt x="21182" y="95784"/>
                    <a:pt x="34940" y="98430"/>
                  </a:cubicBezTo>
                  <a:cubicBezTo>
                    <a:pt x="48698" y="101076"/>
                    <a:pt x="203744" y="98959"/>
                    <a:pt x="215915" y="95255"/>
                  </a:cubicBezTo>
                  <a:cubicBezTo>
                    <a:pt x="228086" y="91551"/>
                    <a:pt x="134423" y="83613"/>
                    <a:pt x="107965" y="76205"/>
                  </a:cubicBezTo>
                  <a:cubicBezTo>
                    <a:pt x="81507" y="68797"/>
                    <a:pt x="61927" y="53980"/>
                    <a:pt x="57165" y="50805"/>
                  </a:cubicBezTo>
                  <a:cubicBezTo>
                    <a:pt x="52403" y="47630"/>
                    <a:pt x="84682" y="62447"/>
                    <a:pt x="79390" y="57155"/>
                  </a:cubicBezTo>
                  <a:cubicBezTo>
                    <a:pt x="74098" y="51863"/>
                    <a:pt x="1073" y="534"/>
                    <a:pt x="15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807C58F6-6EAC-0371-09DD-CB93F329F644}"/>
                </a:ext>
              </a:extLst>
            </p:cNvPr>
            <p:cNvSpPr/>
            <p:nvPr/>
          </p:nvSpPr>
          <p:spPr>
            <a:xfrm>
              <a:off x="4858759" y="4028346"/>
              <a:ext cx="209056" cy="153335"/>
            </a:xfrm>
            <a:custGeom>
              <a:avLst/>
              <a:gdLst>
                <a:gd name="connsiteX0" fmla="*/ 100591 w 209056"/>
                <a:gd name="connsiteY0" fmla="*/ 729 h 153335"/>
                <a:gd name="connsiteX1" fmla="*/ 208541 w 209056"/>
                <a:gd name="connsiteY1" fmla="*/ 83279 h 153335"/>
                <a:gd name="connsiteX2" fmla="*/ 138691 w 209056"/>
                <a:gd name="connsiteY2" fmla="*/ 149954 h 153335"/>
                <a:gd name="connsiteX3" fmla="*/ 75191 w 209056"/>
                <a:gd name="connsiteY3" fmla="*/ 137254 h 153335"/>
                <a:gd name="connsiteX4" fmla="*/ 49791 w 209056"/>
                <a:gd name="connsiteY4" fmla="*/ 83279 h 153335"/>
                <a:gd name="connsiteX5" fmla="*/ 56141 w 209056"/>
                <a:gd name="connsiteY5" fmla="*/ 89629 h 153335"/>
                <a:gd name="connsiteX6" fmla="*/ 65666 w 209056"/>
                <a:gd name="connsiteY6" fmla="*/ 42004 h 153335"/>
                <a:gd name="connsiteX7" fmla="*/ 27566 w 209056"/>
                <a:gd name="connsiteY7" fmla="*/ 42004 h 153335"/>
                <a:gd name="connsiteX8" fmla="*/ 2166 w 209056"/>
                <a:gd name="connsiteY8" fmla="*/ 42004 h 153335"/>
                <a:gd name="connsiteX9" fmla="*/ 100591 w 209056"/>
                <a:gd name="connsiteY9" fmla="*/ 729 h 15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056" h="153335">
                  <a:moveTo>
                    <a:pt x="100591" y="729"/>
                  </a:moveTo>
                  <a:cubicBezTo>
                    <a:pt x="134987" y="7608"/>
                    <a:pt x="202191" y="58408"/>
                    <a:pt x="208541" y="83279"/>
                  </a:cubicBezTo>
                  <a:cubicBezTo>
                    <a:pt x="214891" y="108150"/>
                    <a:pt x="160916" y="140958"/>
                    <a:pt x="138691" y="149954"/>
                  </a:cubicBezTo>
                  <a:cubicBezTo>
                    <a:pt x="116466" y="158950"/>
                    <a:pt x="90007" y="148366"/>
                    <a:pt x="75191" y="137254"/>
                  </a:cubicBezTo>
                  <a:cubicBezTo>
                    <a:pt x="60375" y="126142"/>
                    <a:pt x="49791" y="83279"/>
                    <a:pt x="49791" y="83279"/>
                  </a:cubicBezTo>
                  <a:cubicBezTo>
                    <a:pt x="46616" y="75341"/>
                    <a:pt x="53495" y="96508"/>
                    <a:pt x="56141" y="89629"/>
                  </a:cubicBezTo>
                  <a:cubicBezTo>
                    <a:pt x="58787" y="82750"/>
                    <a:pt x="70428" y="49942"/>
                    <a:pt x="65666" y="42004"/>
                  </a:cubicBezTo>
                  <a:cubicBezTo>
                    <a:pt x="60903" y="34067"/>
                    <a:pt x="27566" y="42004"/>
                    <a:pt x="27566" y="42004"/>
                  </a:cubicBezTo>
                  <a:cubicBezTo>
                    <a:pt x="16983" y="42004"/>
                    <a:pt x="-7359" y="46237"/>
                    <a:pt x="2166" y="42004"/>
                  </a:cubicBezTo>
                  <a:cubicBezTo>
                    <a:pt x="11691" y="37771"/>
                    <a:pt x="66195" y="-6150"/>
                    <a:pt x="100591" y="729"/>
                  </a:cubicBezTo>
                  <a:close/>
                </a:path>
              </a:pathLst>
            </a:custGeom>
            <a:solidFill>
              <a:schemeClr val="accent1">
                <a:alpha val="9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>
              <a:extLst>
                <a:ext uri="{FF2B5EF4-FFF2-40B4-BE49-F238E27FC236}">
                  <a16:creationId xmlns:a16="http://schemas.microsoft.com/office/drawing/2014/main" id="{1ACFBEFF-F2E9-649B-5B5A-B5B2049CB8E9}"/>
                </a:ext>
              </a:extLst>
            </p:cNvPr>
            <p:cNvSpPr/>
            <p:nvPr/>
          </p:nvSpPr>
          <p:spPr>
            <a:xfrm>
              <a:off x="4961614" y="407506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262F23B4-32FB-E517-5DEB-3993E847FB64}"/>
                </a:ext>
              </a:extLst>
            </p:cNvPr>
            <p:cNvSpPr/>
            <p:nvPr/>
          </p:nvSpPr>
          <p:spPr>
            <a:xfrm>
              <a:off x="5597365" y="3973816"/>
              <a:ext cx="487972" cy="118759"/>
            </a:xfrm>
            <a:custGeom>
              <a:avLst/>
              <a:gdLst>
                <a:gd name="connsiteX0" fmla="*/ 160 w 487972"/>
                <a:gd name="connsiteY0" fmla="*/ 118759 h 118759"/>
                <a:gd name="connsiteX1" fmla="*/ 177960 w 487972"/>
                <a:gd name="connsiteY1" fmla="*/ 33034 h 118759"/>
                <a:gd name="connsiteX2" fmla="*/ 136685 w 487972"/>
                <a:gd name="connsiteY2" fmla="*/ 36209 h 118759"/>
                <a:gd name="connsiteX3" fmla="*/ 285910 w 487972"/>
                <a:gd name="connsiteY3" fmla="*/ 1284 h 118759"/>
                <a:gd name="connsiteX4" fmla="*/ 390685 w 487972"/>
                <a:gd name="connsiteY4" fmla="*/ 42559 h 118759"/>
                <a:gd name="connsiteX5" fmla="*/ 485935 w 487972"/>
                <a:gd name="connsiteY5" fmla="*/ 93359 h 118759"/>
                <a:gd name="connsiteX6" fmla="*/ 441485 w 487972"/>
                <a:gd name="connsiteY6" fmla="*/ 77484 h 118759"/>
                <a:gd name="connsiteX7" fmla="*/ 279560 w 487972"/>
                <a:gd name="connsiteY7" fmla="*/ 1284 h 118759"/>
                <a:gd name="connsiteX8" fmla="*/ 139860 w 487972"/>
                <a:gd name="connsiteY8" fmla="*/ 29859 h 118759"/>
                <a:gd name="connsiteX9" fmla="*/ 146210 w 487972"/>
                <a:gd name="connsiteY9" fmla="*/ 33034 h 118759"/>
                <a:gd name="connsiteX10" fmla="*/ 160 w 487972"/>
                <a:gd name="connsiteY10" fmla="*/ 118759 h 11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7972" h="118759">
                  <a:moveTo>
                    <a:pt x="160" y="118759"/>
                  </a:moveTo>
                  <a:cubicBezTo>
                    <a:pt x="5452" y="118759"/>
                    <a:pt x="155206" y="46792"/>
                    <a:pt x="177960" y="33034"/>
                  </a:cubicBezTo>
                  <a:cubicBezTo>
                    <a:pt x="200714" y="19276"/>
                    <a:pt x="118693" y="41501"/>
                    <a:pt x="136685" y="36209"/>
                  </a:cubicBezTo>
                  <a:cubicBezTo>
                    <a:pt x="154677" y="30917"/>
                    <a:pt x="243577" y="226"/>
                    <a:pt x="285910" y="1284"/>
                  </a:cubicBezTo>
                  <a:cubicBezTo>
                    <a:pt x="328243" y="2342"/>
                    <a:pt x="357347" y="27213"/>
                    <a:pt x="390685" y="42559"/>
                  </a:cubicBezTo>
                  <a:cubicBezTo>
                    <a:pt x="424023" y="57905"/>
                    <a:pt x="477468" y="87538"/>
                    <a:pt x="485935" y="93359"/>
                  </a:cubicBezTo>
                  <a:cubicBezTo>
                    <a:pt x="494402" y="99180"/>
                    <a:pt x="475881" y="92830"/>
                    <a:pt x="441485" y="77484"/>
                  </a:cubicBezTo>
                  <a:cubicBezTo>
                    <a:pt x="407089" y="62138"/>
                    <a:pt x="329831" y="9221"/>
                    <a:pt x="279560" y="1284"/>
                  </a:cubicBezTo>
                  <a:cubicBezTo>
                    <a:pt x="229289" y="-6653"/>
                    <a:pt x="162085" y="24567"/>
                    <a:pt x="139860" y="29859"/>
                  </a:cubicBezTo>
                  <a:cubicBezTo>
                    <a:pt x="117635" y="35151"/>
                    <a:pt x="170552" y="17688"/>
                    <a:pt x="146210" y="33034"/>
                  </a:cubicBezTo>
                  <a:cubicBezTo>
                    <a:pt x="121868" y="48380"/>
                    <a:pt x="-5132" y="118759"/>
                    <a:pt x="160" y="1187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5BAF4F3A-825D-C8D1-609D-2629D85D2C0C}"/>
                </a:ext>
              </a:extLst>
            </p:cNvPr>
            <p:cNvSpPr/>
            <p:nvPr/>
          </p:nvSpPr>
          <p:spPr>
            <a:xfrm>
              <a:off x="5699954" y="3990688"/>
              <a:ext cx="224739" cy="54624"/>
            </a:xfrm>
            <a:custGeom>
              <a:avLst/>
              <a:gdLst>
                <a:gd name="connsiteX0" fmla="*/ 2346 w 224739"/>
                <a:gd name="connsiteY0" fmla="*/ 54262 h 54624"/>
                <a:gd name="connsiteX1" fmla="*/ 167446 w 224739"/>
                <a:gd name="connsiteY1" fmla="*/ 12987 h 54624"/>
                <a:gd name="connsiteX2" fmla="*/ 224596 w 224739"/>
                <a:gd name="connsiteY2" fmla="*/ 16162 h 54624"/>
                <a:gd name="connsiteX3" fmla="*/ 180146 w 224739"/>
                <a:gd name="connsiteY3" fmla="*/ 287 h 54624"/>
                <a:gd name="connsiteX4" fmla="*/ 75371 w 224739"/>
                <a:gd name="connsiteY4" fmla="*/ 32037 h 54624"/>
                <a:gd name="connsiteX5" fmla="*/ 2346 w 224739"/>
                <a:gd name="connsiteY5" fmla="*/ 54262 h 5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739" h="54624">
                  <a:moveTo>
                    <a:pt x="2346" y="54262"/>
                  </a:moveTo>
                  <a:cubicBezTo>
                    <a:pt x="17692" y="51087"/>
                    <a:pt x="130404" y="19337"/>
                    <a:pt x="167446" y="12987"/>
                  </a:cubicBezTo>
                  <a:cubicBezTo>
                    <a:pt x="204488" y="6637"/>
                    <a:pt x="222479" y="18279"/>
                    <a:pt x="224596" y="16162"/>
                  </a:cubicBezTo>
                  <a:cubicBezTo>
                    <a:pt x="226713" y="14045"/>
                    <a:pt x="205017" y="-2359"/>
                    <a:pt x="180146" y="287"/>
                  </a:cubicBezTo>
                  <a:cubicBezTo>
                    <a:pt x="155275" y="2933"/>
                    <a:pt x="99713" y="25158"/>
                    <a:pt x="75371" y="32037"/>
                  </a:cubicBezTo>
                  <a:cubicBezTo>
                    <a:pt x="51029" y="38916"/>
                    <a:pt x="-13000" y="57437"/>
                    <a:pt x="2346" y="542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F5D0BEEA-3854-8E3B-2119-B3FC4ADB79CA}"/>
                </a:ext>
              </a:extLst>
            </p:cNvPr>
            <p:cNvSpPr/>
            <p:nvPr/>
          </p:nvSpPr>
          <p:spPr>
            <a:xfrm>
              <a:off x="5695861" y="4010319"/>
              <a:ext cx="362188" cy="120399"/>
            </a:xfrm>
            <a:custGeom>
              <a:avLst/>
              <a:gdLst>
                <a:gd name="connsiteX0" fmla="*/ 89 w 362188"/>
                <a:gd name="connsiteY0" fmla="*/ 21931 h 120399"/>
                <a:gd name="connsiteX1" fmla="*/ 222339 w 362188"/>
                <a:gd name="connsiteY1" fmla="*/ 15581 h 120399"/>
                <a:gd name="connsiteX2" fmla="*/ 241389 w 362188"/>
                <a:gd name="connsiteY2" fmla="*/ 34631 h 120399"/>
                <a:gd name="connsiteX3" fmla="*/ 225514 w 362188"/>
                <a:gd name="connsiteY3" fmla="*/ 88606 h 120399"/>
                <a:gd name="connsiteX4" fmla="*/ 177889 w 362188"/>
                <a:gd name="connsiteY4" fmla="*/ 120356 h 120399"/>
                <a:gd name="connsiteX5" fmla="*/ 247739 w 362188"/>
                <a:gd name="connsiteY5" fmla="*/ 82256 h 120399"/>
                <a:gd name="connsiteX6" fmla="*/ 362039 w 362188"/>
                <a:gd name="connsiteY6" fmla="*/ 69556 h 120399"/>
                <a:gd name="connsiteX7" fmla="*/ 273139 w 362188"/>
                <a:gd name="connsiteY7" fmla="*/ 91781 h 120399"/>
                <a:gd name="connsiteX8" fmla="*/ 327114 w 362188"/>
                <a:gd name="connsiteY8" fmla="*/ 56856 h 120399"/>
                <a:gd name="connsiteX9" fmla="*/ 231864 w 362188"/>
                <a:gd name="connsiteY9" fmla="*/ 2881 h 120399"/>
                <a:gd name="connsiteX10" fmla="*/ 250914 w 362188"/>
                <a:gd name="connsiteY10" fmla="*/ 9231 h 120399"/>
                <a:gd name="connsiteX11" fmla="*/ 89 w 362188"/>
                <a:gd name="connsiteY11" fmla="*/ 21931 h 12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188" h="120399">
                  <a:moveTo>
                    <a:pt x="89" y="21931"/>
                  </a:moveTo>
                  <a:cubicBezTo>
                    <a:pt x="-4673" y="22989"/>
                    <a:pt x="182122" y="13464"/>
                    <a:pt x="222339" y="15581"/>
                  </a:cubicBezTo>
                  <a:cubicBezTo>
                    <a:pt x="262556" y="17698"/>
                    <a:pt x="240860" y="22460"/>
                    <a:pt x="241389" y="34631"/>
                  </a:cubicBezTo>
                  <a:cubicBezTo>
                    <a:pt x="241918" y="46802"/>
                    <a:pt x="236097" y="74319"/>
                    <a:pt x="225514" y="88606"/>
                  </a:cubicBezTo>
                  <a:cubicBezTo>
                    <a:pt x="214931" y="102894"/>
                    <a:pt x="174185" y="121414"/>
                    <a:pt x="177889" y="120356"/>
                  </a:cubicBezTo>
                  <a:cubicBezTo>
                    <a:pt x="181593" y="119298"/>
                    <a:pt x="217047" y="90723"/>
                    <a:pt x="247739" y="82256"/>
                  </a:cubicBezTo>
                  <a:cubicBezTo>
                    <a:pt x="278431" y="73789"/>
                    <a:pt x="357806" y="67969"/>
                    <a:pt x="362039" y="69556"/>
                  </a:cubicBezTo>
                  <a:cubicBezTo>
                    <a:pt x="366272" y="71143"/>
                    <a:pt x="278960" y="93898"/>
                    <a:pt x="273139" y="91781"/>
                  </a:cubicBezTo>
                  <a:cubicBezTo>
                    <a:pt x="267318" y="89664"/>
                    <a:pt x="333993" y="71673"/>
                    <a:pt x="327114" y="56856"/>
                  </a:cubicBezTo>
                  <a:cubicBezTo>
                    <a:pt x="320235" y="42039"/>
                    <a:pt x="244564" y="10818"/>
                    <a:pt x="231864" y="2881"/>
                  </a:cubicBezTo>
                  <a:cubicBezTo>
                    <a:pt x="219164" y="-5056"/>
                    <a:pt x="287956" y="5527"/>
                    <a:pt x="250914" y="9231"/>
                  </a:cubicBezTo>
                  <a:cubicBezTo>
                    <a:pt x="213872" y="12935"/>
                    <a:pt x="4851" y="20873"/>
                    <a:pt x="89" y="219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1052247D-B4E3-CA20-B9F8-00D340ED694B}"/>
                </a:ext>
              </a:extLst>
            </p:cNvPr>
            <p:cNvSpPr/>
            <p:nvPr/>
          </p:nvSpPr>
          <p:spPr>
            <a:xfrm>
              <a:off x="5590421" y="4013170"/>
              <a:ext cx="207888" cy="124217"/>
            </a:xfrm>
            <a:custGeom>
              <a:avLst/>
              <a:gdLst>
                <a:gd name="connsiteX0" fmla="*/ 207129 w 207888"/>
                <a:gd name="connsiteY0" fmla="*/ 30 h 124217"/>
                <a:gd name="connsiteX1" fmla="*/ 124579 w 207888"/>
                <a:gd name="connsiteY1" fmla="*/ 76230 h 124217"/>
                <a:gd name="connsiteX2" fmla="*/ 99179 w 207888"/>
                <a:gd name="connsiteY2" fmla="*/ 101630 h 124217"/>
                <a:gd name="connsiteX3" fmla="*/ 38854 w 207888"/>
                <a:gd name="connsiteY3" fmla="*/ 117505 h 124217"/>
                <a:gd name="connsiteX4" fmla="*/ 99179 w 207888"/>
                <a:gd name="connsiteY4" fmla="*/ 123855 h 124217"/>
                <a:gd name="connsiteX5" fmla="*/ 16629 w 207888"/>
                <a:gd name="connsiteY5" fmla="*/ 117505 h 124217"/>
                <a:gd name="connsiteX6" fmla="*/ 38854 w 207888"/>
                <a:gd name="connsiteY6" fmla="*/ 69880 h 124217"/>
                <a:gd name="connsiteX7" fmla="*/ 754 w 207888"/>
                <a:gd name="connsiteY7" fmla="*/ 107980 h 124217"/>
                <a:gd name="connsiteX8" fmla="*/ 80129 w 207888"/>
                <a:gd name="connsiteY8" fmla="*/ 123855 h 124217"/>
                <a:gd name="connsiteX9" fmla="*/ 92829 w 207888"/>
                <a:gd name="connsiteY9" fmla="*/ 101630 h 124217"/>
                <a:gd name="connsiteX10" fmla="*/ 42029 w 207888"/>
                <a:gd name="connsiteY10" fmla="*/ 92105 h 124217"/>
                <a:gd name="connsiteX11" fmla="*/ 70604 w 207888"/>
                <a:gd name="connsiteY11" fmla="*/ 85755 h 124217"/>
                <a:gd name="connsiteX12" fmla="*/ 207129 w 207888"/>
                <a:gd name="connsiteY12" fmla="*/ 30 h 12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888" h="124217">
                  <a:moveTo>
                    <a:pt x="207129" y="30"/>
                  </a:moveTo>
                  <a:cubicBezTo>
                    <a:pt x="216125" y="-1557"/>
                    <a:pt x="142571" y="59297"/>
                    <a:pt x="124579" y="76230"/>
                  </a:cubicBezTo>
                  <a:cubicBezTo>
                    <a:pt x="106587" y="93163"/>
                    <a:pt x="113466" y="94751"/>
                    <a:pt x="99179" y="101630"/>
                  </a:cubicBezTo>
                  <a:cubicBezTo>
                    <a:pt x="84891" y="108509"/>
                    <a:pt x="38854" y="113801"/>
                    <a:pt x="38854" y="117505"/>
                  </a:cubicBezTo>
                  <a:cubicBezTo>
                    <a:pt x="38854" y="121209"/>
                    <a:pt x="102883" y="123855"/>
                    <a:pt x="99179" y="123855"/>
                  </a:cubicBezTo>
                  <a:cubicBezTo>
                    <a:pt x="95475" y="123855"/>
                    <a:pt x="26683" y="126501"/>
                    <a:pt x="16629" y="117505"/>
                  </a:cubicBezTo>
                  <a:cubicBezTo>
                    <a:pt x="6575" y="108509"/>
                    <a:pt x="41500" y="71468"/>
                    <a:pt x="38854" y="69880"/>
                  </a:cubicBezTo>
                  <a:cubicBezTo>
                    <a:pt x="36208" y="68293"/>
                    <a:pt x="-6125" y="98984"/>
                    <a:pt x="754" y="107980"/>
                  </a:cubicBezTo>
                  <a:cubicBezTo>
                    <a:pt x="7633" y="116976"/>
                    <a:pt x="64783" y="124913"/>
                    <a:pt x="80129" y="123855"/>
                  </a:cubicBezTo>
                  <a:cubicBezTo>
                    <a:pt x="95475" y="122797"/>
                    <a:pt x="99179" y="106922"/>
                    <a:pt x="92829" y="101630"/>
                  </a:cubicBezTo>
                  <a:cubicBezTo>
                    <a:pt x="86479" y="96338"/>
                    <a:pt x="45733" y="94751"/>
                    <a:pt x="42029" y="92105"/>
                  </a:cubicBezTo>
                  <a:cubicBezTo>
                    <a:pt x="38325" y="89459"/>
                    <a:pt x="42558" y="95809"/>
                    <a:pt x="70604" y="85755"/>
                  </a:cubicBezTo>
                  <a:cubicBezTo>
                    <a:pt x="98650" y="75701"/>
                    <a:pt x="198133" y="1617"/>
                    <a:pt x="207129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075AD4C5-64E7-5977-E648-A9AE5E8F95E3}"/>
                </a:ext>
              </a:extLst>
            </p:cNvPr>
            <p:cNvSpPr/>
            <p:nvPr/>
          </p:nvSpPr>
          <p:spPr>
            <a:xfrm>
              <a:off x="5654675" y="4079841"/>
              <a:ext cx="381061" cy="83741"/>
            </a:xfrm>
            <a:custGeom>
              <a:avLst/>
              <a:gdLst>
                <a:gd name="connsiteX0" fmla="*/ 0 w 381061"/>
                <a:gd name="connsiteY0" fmla="*/ 28609 h 83741"/>
                <a:gd name="connsiteX1" fmla="*/ 165100 w 381061"/>
                <a:gd name="connsiteY1" fmla="*/ 57184 h 83741"/>
                <a:gd name="connsiteX2" fmla="*/ 381000 w 381061"/>
                <a:gd name="connsiteY2" fmla="*/ 34 h 83741"/>
                <a:gd name="connsiteX3" fmla="*/ 187325 w 381061"/>
                <a:gd name="connsiteY3" fmla="*/ 66709 h 83741"/>
                <a:gd name="connsiteX4" fmla="*/ 180975 w 381061"/>
                <a:gd name="connsiteY4" fmla="*/ 63534 h 83741"/>
                <a:gd name="connsiteX5" fmla="*/ 285750 w 381061"/>
                <a:gd name="connsiteY5" fmla="*/ 44484 h 83741"/>
                <a:gd name="connsiteX6" fmla="*/ 180975 w 381061"/>
                <a:gd name="connsiteY6" fmla="*/ 79409 h 83741"/>
                <a:gd name="connsiteX7" fmla="*/ 101600 w 381061"/>
                <a:gd name="connsiteY7" fmla="*/ 69884 h 83741"/>
                <a:gd name="connsiteX8" fmla="*/ 165100 w 381061"/>
                <a:gd name="connsiteY8" fmla="*/ 82584 h 83741"/>
                <a:gd name="connsiteX9" fmla="*/ 0 w 381061"/>
                <a:gd name="connsiteY9" fmla="*/ 28609 h 8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61" h="83741">
                  <a:moveTo>
                    <a:pt x="0" y="28609"/>
                  </a:moveTo>
                  <a:cubicBezTo>
                    <a:pt x="0" y="24376"/>
                    <a:pt x="101600" y="61946"/>
                    <a:pt x="165100" y="57184"/>
                  </a:cubicBezTo>
                  <a:cubicBezTo>
                    <a:pt x="228600" y="52422"/>
                    <a:pt x="377296" y="-1553"/>
                    <a:pt x="381000" y="34"/>
                  </a:cubicBezTo>
                  <a:cubicBezTo>
                    <a:pt x="384704" y="1621"/>
                    <a:pt x="220663" y="56126"/>
                    <a:pt x="187325" y="66709"/>
                  </a:cubicBezTo>
                  <a:cubicBezTo>
                    <a:pt x="153988" y="77292"/>
                    <a:pt x="164571" y="67238"/>
                    <a:pt x="180975" y="63534"/>
                  </a:cubicBezTo>
                  <a:cubicBezTo>
                    <a:pt x="197379" y="59830"/>
                    <a:pt x="285750" y="41838"/>
                    <a:pt x="285750" y="44484"/>
                  </a:cubicBezTo>
                  <a:cubicBezTo>
                    <a:pt x="285750" y="47130"/>
                    <a:pt x="211667" y="75176"/>
                    <a:pt x="180975" y="79409"/>
                  </a:cubicBezTo>
                  <a:cubicBezTo>
                    <a:pt x="150283" y="83642"/>
                    <a:pt x="104246" y="69355"/>
                    <a:pt x="101600" y="69884"/>
                  </a:cubicBezTo>
                  <a:cubicBezTo>
                    <a:pt x="98954" y="70413"/>
                    <a:pt x="176742" y="88405"/>
                    <a:pt x="165100" y="82584"/>
                  </a:cubicBezTo>
                  <a:cubicBezTo>
                    <a:pt x="153458" y="76763"/>
                    <a:pt x="0" y="32842"/>
                    <a:pt x="0" y="286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62A9FC53-728F-DAA4-7CE0-21FCBC089C0B}"/>
                </a:ext>
              </a:extLst>
            </p:cNvPr>
            <p:cNvSpPr/>
            <p:nvPr/>
          </p:nvSpPr>
          <p:spPr>
            <a:xfrm>
              <a:off x="5721308" y="4009397"/>
              <a:ext cx="175739" cy="128806"/>
            </a:xfrm>
            <a:custGeom>
              <a:avLst/>
              <a:gdLst>
                <a:gd name="connsiteX0" fmla="*/ 101642 w 175739"/>
                <a:gd name="connsiteY0" fmla="*/ 628 h 128806"/>
                <a:gd name="connsiteX1" fmla="*/ 174667 w 175739"/>
                <a:gd name="connsiteY1" fmla="*/ 67303 h 128806"/>
                <a:gd name="connsiteX2" fmla="*/ 142917 w 175739"/>
                <a:gd name="connsiteY2" fmla="*/ 111753 h 128806"/>
                <a:gd name="connsiteX3" fmla="*/ 111167 w 175739"/>
                <a:gd name="connsiteY3" fmla="*/ 127628 h 128806"/>
                <a:gd name="connsiteX4" fmla="*/ 6392 w 175739"/>
                <a:gd name="connsiteY4" fmla="*/ 124453 h 128806"/>
                <a:gd name="connsiteX5" fmla="*/ 44492 w 175739"/>
                <a:gd name="connsiteY5" fmla="*/ 124453 h 128806"/>
                <a:gd name="connsiteX6" fmla="*/ 25442 w 175739"/>
                <a:gd name="connsiteY6" fmla="*/ 64128 h 128806"/>
                <a:gd name="connsiteX7" fmla="*/ 42 w 175739"/>
                <a:gd name="connsiteY7" fmla="*/ 54603 h 128806"/>
                <a:gd name="connsiteX8" fmla="*/ 31792 w 175739"/>
                <a:gd name="connsiteY8" fmla="*/ 29203 h 128806"/>
                <a:gd name="connsiteX9" fmla="*/ 19092 w 175739"/>
                <a:gd name="connsiteY9" fmla="*/ 32378 h 128806"/>
                <a:gd name="connsiteX10" fmla="*/ 101642 w 175739"/>
                <a:gd name="connsiteY10" fmla="*/ 628 h 1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5739" h="128806">
                  <a:moveTo>
                    <a:pt x="101642" y="628"/>
                  </a:moveTo>
                  <a:cubicBezTo>
                    <a:pt x="127571" y="6449"/>
                    <a:pt x="167788" y="48782"/>
                    <a:pt x="174667" y="67303"/>
                  </a:cubicBezTo>
                  <a:cubicBezTo>
                    <a:pt x="181546" y="85824"/>
                    <a:pt x="153500" y="101699"/>
                    <a:pt x="142917" y="111753"/>
                  </a:cubicBezTo>
                  <a:cubicBezTo>
                    <a:pt x="132334" y="121807"/>
                    <a:pt x="133921" y="125511"/>
                    <a:pt x="111167" y="127628"/>
                  </a:cubicBezTo>
                  <a:cubicBezTo>
                    <a:pt x="88413" y="129745"/>
                    <a:pt x="17504" y="124982"/>
                    <a:pt x="6392" y="124453"/>
                  </a:cubicBezTo>
                  <a:cubicBezTo>
                    <a:pt x="-4720" y="123924"/>
                    <a:pt x="41317" y="134507"/>
                    <a:pt x="44492" y="124453"/>
                  </a:cubicBezTo>
                  <a:cubicBezTo>
                    <a:pt x="47667" y="114399"/>
                    <a:pt x="32850" y="75770"/>
                    <a:pt x="25442" y="64128"/>
                  </a:cubicBezTo>
                  <a:cubicBezTo>
                    <a:pt x="18034" y="52486"/>
                    <a:pt x="-1016" y="60424"/>
                    <a:pt x="42" y="54603"/>
                  </a:cubicBezTo>
                  <a:cubicBezTo>
                    <a:pt x="1100" y="48782"/>
                    <a:pt x="31792" y="29203"/>
                    <a:pt x="31792" y="29203"/>
                  </a:cubicBezTo>
                  <a:cubicBezTo>
                    <a:pt x="34967" y="25499"/>
                    <a:pt x="11155" y="33436"/>
                    <a:pt x="19092" y="32378"/>
                  </a:cubicBezTo>
                  <a:cubicBezTo>
                    <a:pt x="27029" y="31320"/>
                    <a:pt x="75713" y="-5193"/>
                    <a:pt x="101642" y="6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>
              <a:extLst>
                <a:ext uri="{FF2B5EF4-FFF2-40B4-BE49-F238E27FC236}">
                  <a16:creationId xmlns:a16="http://schemas.microsoft.com/office/drawing/2014/main" id="{EDAFC402-EC4F-FF02-58F2-0E9B08111A23}"/>
                </a:ext>
              </a:extLst>
            </p:cNvPr>
            <p:cNvSpPr/>
            <p:nvPr/>
          </p:nvSpPr>
          <p:spPr>
            <a:xfrm>
              <a:off x="5789686" y="405019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C02CF87B-6FDA-25A9-6589-1B4C52DAFA59}"/>
                </a:ext>
              </a:extLst>
            </p:cNvPr>
            <p:cNvSpPr/>
            <p:nvPr/>
          </p:nvSpPr>
          <p:spPr>
            <a:xfrm>
              <a:off x="4702113" y="4165560"/>
              <a:ext cx="289181" cy="143201"/>
            </a:xfrm>
            <a:custGeom>
              <a:avLst/>
              <a:gdLst>
                <a:gd name="connsiteX0" fmla="*/ 127062 w 289181"/>
                <a:gd name="connsiteY0" fmla="*/ 40 h 143201"/>
                <a:gd name="connsiteX1" fmla="*/ 62 w 289181"/>
                <a:gd name="connsiteY1" fmla="*/ 57190 h 143201"/>
                <a:gd name="connsiteX2" fmla="*/ 111187 w 289181"/>
                <a:gd name="connsiteY2" fmla="*/ 76240 h 143201"/>
                <a:gd name="connsiteX3" fmla="*/ 190562 w 289181"/>
                <a:gd name="connsiteY3" fmla="*/ 92115 h 143201"/>
                <a:gd name="connsiteX4" fmla="*/ 174687 w 289181"/>
                <a:gd name="connsiteY4" fmla="*/ 82590 h 143201"/>
                <a:gd name="connsiteX5" fmla="*/ 247712 w 289181"/>
                <a:gd name="connsiteY5" fmla="*/ 98465 h 143201"/>
                <a:gd name="connsiteX6" fmla="*/ 288987 w 289181"/>
                <a:gd name="connsiteY6" fmla="*/ 47665 h 143201"/>
                <a:gd name="connsiteX7" fmla="*/ 231837 w 289181"/>
                <a:gd name="connsiteY7" fmla="*/ 69890 h 143201"/>
                <a:gd name="connsiteX8" fmla="*/ 85787 w 289181"/>
                <a:gd name="connsiteY8" fmla="*/ 79415 h 143201"/>
                <a:gd name="connsiteX9" fmla="*/ 108012 w 289181"/>
                <a:gd name="connsiteY9" fmla="*/ 142915 h 143201"/>
                <a:gd name="connsiteX10" fmla="*/ 82612 w 289181"/>
                <a:gd name="connsiteY10" fmla="*/ 50840 h 143201"/>
                <a:gd name="connsiteX11" fmla="*/ 9587 w 289181"/>
                <a:gd name="connsiteY11" fmla="*/ 47665 h 143201"/>
                <a:gd name="connsiteX12" fmla="*/ 127062 w 289181"/>
                <a:gd name="connsiteY12" fmla="*/ 40 h 14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181" h="143201">
                  <a:moveTo>
                    <a:pt x="127062" y="40"/>
                  </a:moveTo>
                  <a:cubicBezTo>
                    <a:pt x="125475" y="1627"/>
                    <a:pt x="2708" y="44490"/>
                    <a:pt x="62" y="57190"/>
                  </a:cubicBezTo>
                  <a:cubicBezTo>
                    <a:pt x="-2584" y="69890"/>
                    <a:pt x="79437" y="70419"/>
                    <a:pt x="111187" y="76240"/>
                  </a:cubicBezTo>
                  <a:cubicBezTo>
                    <a:pt x="142937" y="82061"/>
                    <a:pt x="179979" y="91057"/>
                    <a:pt x="190562" y="92115"/>
                  </a:cubicBezTo>
                  <a:cubicBezTo>
                    <a:pt x="201145" y="93173"/>
                    <a:pt x="165162" y="81532"/>
                    <a:pt x="174687" y="82590"/>
                  </a:cubicBezTo>
                  <a:cubicBezTo>
                    <a:pt x="184212" y="83648"/>
                    <a:pt x="228662" y="104286"/>
                    <a:pt x="247712" y="98465"/>
                  </a:cubicBezTo>
                  <a:cubicBezTo>
                    <a:pt x="266762" y="92644"/>
                    <a:pt x="291633" y="52427"/>
                    <a:pt x="288987" y="47665"/>
                  </a:cubicBezTo>
                  <a:cubicBezTo>
                    <a:pt x="286341" y="42903"/>
                    <a:pt x="265704" y="64598"/>
                    <a:pt x="231837" y="69890"/>
                  </a:cubicBezTo>
                  <a:cubicBezTo>
                    <a:pt x="197970" y="75182"/>
                    <a:pt x="106424" y="67244"/>
                    <a:pt x="85787" y="79415"/>
                  </a:cubicBezTo>
                  <a:cubicBezTo>
                    <a:pt x="65150" y="91586"/>
                    <a:pt x="108541" y="147678"/>
                    <a:pt x="108012" y="142915"/>
                  </a:cubicBezTo>
                  <a:cubicBezTo>
                    <a:pt x="107483" y="138153"/>
                    <a:pt x="99016" y="66715"/>
                    <a:pt x="82612" y="50840"/>
                  </a:cubicBezTo>
                  <a:cubicBezTo>
                    <a:pt x="66208" y="34965"/>
                    <a:pt x="2179" y="50840"/>
                    <a:pt x="9587" y="47665"/>
                  </a:cubicBezTo>
                  <a:cubicBezTo>
                    <a:pt x="16995" y="44490"/>
                    <a:pt x="128649" y="-1547"/>
                    <a:pt x="127062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CD5BB936-7897-0F6F-D1D5-0F8B4F8C9137}"/>
                </a:ext>
              </a:extLst>
            </p:cNvPr>
            <p:cNvSpPr/>
            <p:nvPr/>
          </p:nvSpPr>
          <p:spPr>
            <a:xfrm>
              <a:off x="5582903" y="4089400"/>
              <a:ext cx="500397" cy="142901"/>
            </a:xfrm>
            <a:custGeom>
              <a:avLst/>
              <a:gdLst>
                <a:gd name="connsiteX0" fmla="*/ 500397 w 500397"/>
                <a:gd name="connsiteY0" fmla="*/ 0 h 142901"/>
                <a:gd name="connsiteX1" fmla="*/ 411497 w 500397"/>
                <a:gd name="connsiteY1" fmla="*/ 66675 h 142901"/>
                <a:gd name="connsiteX2" fmla="*/ 325772 w 500397"/>
                <a:gd name="connsiteY2" fmla="*/ 92075 h 142901"/>
                <a:gd name="connsiteX3" fmla="*/ 84472 w 500397"/>
                <a:gd name="connsiteY3" fmla="*/ 104775 h 142901"/>
                <a:gd name="connsiteX4" fmla="*/ 30497 w 500397"/>
                <a:gd name="connsiteY4" fmla="*/ 142875 h 142901"/>
                <a:gd name="connsiteX5" fmla="*/ 46372 w 500397"/>
                <a:gd name="connsiteY5" fmla="*/ 98425 h 142901"/>
                <a:gd name="connsiteX6" fmla="*/ 17797 w 500397"/>
                <a:gd name="connsiteY6" fmla="*/ 130175 h 142901"/>
                <a:gd name="connsiteX7" fmla="*/ 1922 w 500397"/>
                <a:gd name="connsiteY7" fmla="*/ 76200 h 142901"/>
                <a:gd name="connsiteX8" fmla="*/ 62247 w 500397"/>
                <a:gd name="connsiteY8" fmla="*/ 111125 h 142901"/>
                <a:gd name="connsiteX9" fmla="*/ 65422 w 500397"/>
                <a:gd name="connsiteY9" fmla="*/ 85725 h 142901"/>
                <a:gd name="connsiteX10" fmla="*/ 294022 w 500397"/>
                <a:gd name="connsiteY10" fmla="*/ 95250 h 142901"/>
                <a:gd name="connsiteX11" fmla="*/ 363872 w 500397"/>
                <a:gd name="connsiteY11" fmla="*/ 88900 h 142901"/>
                <a:gd name="connsiteX12" fmla="*/ 357522 w 500397"/>
                <a:gd name="connsiteY12" fmla="*/ 66675 h 142901"/>
                <a:gd name="connsiteX13" fmla="*/ 398797 w 500397"/>
                <a:gd name="connsiteY13" fmla="*/ 50800 h 142901"/>
                <a:gd name="connsiteX14" fmla="*/ 500397 w 500397"/>
                <a:gd name="connsiteY14" fmla="*/ 0 h 14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397" h="142901">
                  <a:moveTo>
                    <a:pt x="500397" y="0"/>
                  </a:moveTo>
                  <a:cubicBezTo>
                    <a:pt x="470499" y="25664"/>
                    <a:pt x="440601" y="51329"/>
                    <a:pt x="411497" y="66675"/>
                  </a:cubicBezTo>
                  <a:cubicBezTo>
                    <a:pt x="382393" y="82021"/>
                    <a:pt x="380276" y="85725"/>
                    <a:pt x="325772" y="92075"/>
                  </a:cubicBezTo>
                  <a:cubicBezTo>
                    <a:pt x="271268" y="98425"/>
                    <a:pt x="133685" y="96308"/>
                    <a:pt x="84472" y="104775"/>
                  </a:cubicBezTo>
                  <a:cubicBezTo>
                    <a:pt x="35259" y="113242"/>
                    <a:pt x="36847" y="143933"/>
                    <a:pt x="30497" y="142875"/>
                  </a:cubicBezTo>
                  <a:cubicBezTo>
                    <a:pt x="24147" y="141817"/>
                    <a:pt x="48489" y="100542"/>
                    <a:pt x="46372" y="98425"/>
                  </a:cubicBezTo>
                  <a:cubicBezTo>
                    <a:pt x="44255" y="96308"/>
                    <a:pt x="25205" y="133879"/>
                    <a:pt x="17797" y="130175"/>
                  </a:cubicBezTo>
                  <a:cubicBezTo>
                    <a:pt x="10389" y="126471"/>
                    <a:pt x="-5486" y="79375"/>
                    <a:pt x="1922" y="76200"/>
                  </a:cubicBezTo>
                  <a:cubicBezTo>
                    <a:pt x="9330" y="73025"/>
                    <a:pt x="51664" y="109538"/>
                    <a:pt x="62247" y="111125"/>
                  </a:cubicBezTo>
                  <a:cubicBezTo>
                    <a:pt x="72830" y="112713"/>
                    <a:pt x="26793" y="88371"/>
                    <a:pt x="65422" y="85725"/>
                  </a:cubicBezTo>
                  <a:cubicBezTo>
                    <a:pt x="104051" y="83079"/>
                    <a:pt x="244280" y="94721"/>
                    <a:pt x="294022" y="95250"/>
                  </a:cubicBezTo>
                  <a:cubicBezTo>
                    <a:pt x="343764" y="95779"/>
                    <a:pt x="353289" y="93663"/>
                    <a:pt x="363872" y="88900"/>
                  </a:cubicBezTo>
                  <a:cubicBezTo>
                    <a:pt x="374455" y="84138"/>
                    <a:pt x="351701" y="73025"/>
                    <a:pt x="357522" y="66675"/>
                  </a:cubicBezTo>
                  <a:cubicBezTo>
                    <a:pt x="363343" y="60325"/>
                    <a:pt x="398797" y="50800"/>
                    <a:pt x="398797" y="50800"/>
                  </a:cubicBezTo>
                  <a:lnTo>
                    <a:pt x="50039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A5B901EC-44E6-D1C8-1EA4-4E8708CD1FDC}"/>
                </a:ext>
              </a:extLst>
            </p:cNvPr>
            <p:cNvSpPr/>
            <p:nvPr/>
          </p:nvSpPr>
          <p:spPr>
            <a:xfrm>
              <a:off x="4813009" y="3650099"/>
              <a:ext cx="379210" cy="112310"/>
            </a:xfrm>
            <a:custGeom>
              <a:avLst/>
              <a:gdLst>
                <a:gd name="connsiteX0" fmla="*/ 3466 w 379210"/>
                <a:gd name="connsiteY0" fmla="*/ 13851 h 112310"/>
                <a:gd name="connsiteX1" fmla="*/ 292391 w 379210"/>
                <a:gd name="connsiteY1" fmla="*/ 26551 h 112310"/>
                <a:gd name="connsiteX2" fmla="*/ 200316 w 379210"/>
                <a:gd name="connsiteY2" fmla="*/ 1151 h 112310"/>
                <a:gd name="connsiteX3" fmla="*/ 349541 w 379210"/>
                <a:gd name="connsiteY3" fmla="*/ 71001 h 112310"/>
                <a:gd name="connsiteX4" fmla="*/ 378116 w 379210"/>
                <a:gd name="connsiteY4" fmla="*/ 112276 h 112310"/>
                <a:gd name="connsiteX5" fmla="*/ 330491 w 379210"/>
                <a:gd name="connsiteY5" fmla="*/ 64651 h 112310"/>
                <a:gd name="connsiteX6" fmla="*/ 174916 w 379210"/>
                <a:gd name="connsiteY6" fmla="*/ 17026 h 112310"/>
                <a:gd name="connsiteX7" fmla="*/ 203491 w 379210"/>
                <a:gd name="connsiteY7" fmla="*/ 67826 h 112310"/>
                <a:gd name="connsiteX8" fmla="*/ 136816 w 379210"/>
                <a:gd name="connsiteY8" fmla="*/ 42426 h 112310"/>
                <a:gd name="connsiteX9" fmla="*/ 3466 w 379210"/>
                <a:gd name="connsiteY9" fmla="*/ 13851 h 11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9210" h="112310">
                  <a:moveTo>
                    <a:pt x="3466" y="13851"/>
                  </a:moveTo>
                  <a:cubicBezTo>
                    <a:pt x="29395" y="11205"/>
                    <a:pt x="259583" y="28668"/>
                    <a:pt x="292391" y="26551"/>
                  </a:cubicBezTo>
                  <a:cubicBezTo>
                    <a:pt x="325199" y="24434"/>
                    <a:pt x="190791" y="-6257"/>
                    <a:pt x="200316" y="1151"/>
                  </a:cubicBezTo>
                  <a:cubicBezTo>
                    <a:pt x="209841" y="8559"/>
                    <a:pt x="319908" y="52480"/>
                    <a:pt x="349541" y="71001"/>
                  </a:cubicBezTo>
                  <a:cubicBezTo>
                    <a:pt x="379174" y="89522"/>
                    <a:pt x="381291" y="113334"/>
                    <a:pt x="378116" y="112276"/>
                  </a:cubicBezTo>
                  <a:cubicBezTo>
                    <a:pt x="374941" y="111218"/>
                    <a:pt x="364358" y="80526"/>
                    <a:pt x="330491" y="64651"/>
                  </a:cubicBezTo>
                  <a:cubicBezTo>
                    <a:pt x="296624" y="48776"/>
                    <a:pt x="196083" y="16497"/>
                    <a:pt x="174916" y="17026"/>
                  </a:cubicBezTo>
                  <a:cubicBezTo>
                    <a:pt x="153749" y="17555"/>
                    <a:pt x="209841" y="63593"/>
                    <a:pt x="203491" y="67826"/>
                  </a:cubicBezTo>
                  <a:cubicBezTo>
                    <a:pt x="197141" y="72059"/>
                    <a:pt x="169095" y="51422"/>
                    <a:pt x="136816" y="42426"/>
                  </a:cubicBezTo>
                  <a:cubicBezTo>
                    <a:pt x="104537" y="33430"/>
                    <a:pt x="-22463" y="16497"/>
                    <a:pt x="3466" y="138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A70E584B-9B00-EB29-B06C-BA5297B67FCF}"/>
                </a:ext>
              </a:extLst>
            </p:cNvPr>
            <p:cNvSpPr/>
            <p:nvPr/>
          </p:nvSpPr>
          <p:spPr>
            <a:xfrm>
              <a:off x="4650895" y="3702050"/>
              <a:ext cx="244955" cy="190838"/>
            </a:xfrm>
            <a:custGeom>
              <a:avLst/>
              <a:gdLst>
                <a:gd name="connsiteX0" fmla="*/ 244955 w 244955"/>
                <a:gd name="connsiteY0" fmla="*/ 0 h 190838"/>
                <a:gd name="connsiteX1" fmla="*/ 127480 w 244955"/>
                <a:gd name="connsiteY1" fmla="*/ 12700 h 190838"/>
                <a:gd name="connsiteX2" fmla="*/ 98905 w 244955"/>
                <a:gd name="connsiteY2" fmla="*/ 15875 h 190838"/>
                <a:gd name="connsiteX3" fmla="*/ 114780 w 244955"/>
                <a:gd name="connsiteY3" fmla="*/ 44450 h 190838"/>
                <a:gd name="connsiteX4" fmla="*/ 25880 w 244955"/>
                <a:gd name="connsiteY4" fmla="*/ 98425 h 190838"/>
                <a:gd name="connsiteX5" fmla="*/ 105255 w 244955"/>
                <a:gd name="connsiteY5" fmla="*/ 79375 h 190838"/>
                <a:gd name="connsiteX6" fmla="*/ 44930 w 244955"/>
                <a:gd name="connsiteY6" fmla="*/ 139700 h 190838"/>
                <a:gd name="connsiteX7" fmla="*/ 480 w 244955"/>
                <a:gd name="connsiteY7" fmla="*/ 190500 h 190838"/>
                <a:gd name="connsiteX8" fmla="*/ 73505 w 244955"/>
                <a:gd name="connsiteY8" fmla="*/ 114300 h 190838"/>
                <a:gd name="connsiteX9" fmla="*/ 98905 w 244955"/>
                <a:gd name="connsiteY9" fmla="*/ 19050 h 190838"/>
                <a:gd name="connsiteX10" fmla="*/ 244955 w 244955"/>
                <a:gd name="connsiteY10" fmla="*/ 0 h 19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955" h="190838">
                  <a:moveTo>
                    <a:pt x="244955" y="0"/>
                  </a:moveTo>
                  <a:lnTo>
                    <a:pt x="127480" y="12700"/>
                  </a:lnTo>
                  <a:lnTo>
                    <a:pt x="98905" y="15875"/>
                  </a:lnTo>
                  <a:cubicBezTo>
                    <a:pt x="96788" y="21167"/>
                    <a:pt x="126951" y="30692"/>
                    <a:pt x="114780" y="44450"/>
                  </a:cubicBezTo>
                  <a:cubicBezTo>
                    <a:pt x="102609" y="58208"/>
                    <a:pt x="27467" y="92604"/>
                    <a:pt x="25880" y="98425"/>
                  </a:cubicBezTo>
                  <a:cubicBezTo>
                    <a:pt x="24292" y="104246"/>
                    <a:pt x="102080" y="72496"/>
                    <a:pt x="105255" y="79375"/>
                  </a:cubicBezTo>
                  <a:cubicBezTo>
                    <a:pt x="108430" y="86254"/>
                    <a:pt x="62392" y="121179"/>
                    <a:pt x="44930" y="139700"/>
                  </a:cubicBezTo>
                  <a:cubicBezTo>
                    <a:pt x="27467" y="158221"/>
                    <a:pt x="-4282" y="194733"/>
                    <a:pt x="480" y="190500"/>
                  </a:cubicBezTo>
                  <a:cubicBezTo>
                    <a:pt x="5242" y="186267"/>
                    <a:pt x="57101" y="142875"/>
                    <a:pt x="73505" y="114300"/>
                  </a:cubicBezTo>
                  <a:cubicBezTo>
                    <a:pt x="89909" y="85725"/>
                    <a:pt x="74034" y="34925"/>
                    <a:pt x="98905" y="19050"/>
                  </a:cubicBezTo>
                  <a:cubicBezTo>
                    <a:pt x="123776" y="3175"/>
                    <a:pt x="173253" y="11112"/>
                    <a:pt x="24495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ED46533E-7017-CCBC-FDEB-49AD44DB612F}"/>
                </a:ext>
              </a:extLst>
            </p:cNvPr>
            <p:cNvSpPr/>
            <p:nvPr/>
          </p:nvSpPr>
          <p:spPr>
            <a:xfrm>
              <a:off x="4808012" y="3696093"/>
              <a:ext cx="272072" cy="120584"/>
            </a:xfrm>
            <a:custGeom>
              <a:avLst/>
              <a:gdLst>
                <a:gd name="connsiteX0" fmla="*/ 2113 w 272072"/>
                <a:gd name="connsiteY0" fmla="*/ 120257 h 120584"/>
                <a:gd name="connsiteX1" fmla="*/ 138638 w 272072"/>
                <a:gd name="connsiteY1" fmla="*/ 91682 h 120584"/>
                <a:gd name="connsiteX2" fmla="*/ 151338 w 272072"/>
                <a:gd name="connsiteY2" fmla="*/ 15482 h 120584"/>
                <a:gd name="connsiteX3" fmla="*/ 230713 w 272072"/>
                <a:gd name="connsiteY3" fmla="*/ 18657 h 120584"/>
                <a:gd name="connsiteX4" fmla="*/ 256113 w 272072"/>
                <a:gd name="connsiteY4" fmla="*/ 72632 h 120584"/>
                <a:gd name="connsiteX5" fmla="*/ 249763 w 272072"/>
                <a:gd name="connsiteY5" fmla="*/ 40882 h 120584"/>
                <a:gd name="connsiteX6" fmla="*/ 271988 w 272072"/>
                <a:gd name="connsiteY6" fmla="*/ 72632 h 120584"/>
                <a:gd name="connsiteX7" fmla="*/ 240238 w 272072"/>
                <a:gd name="connsiteY7" fmla="*/ 15482 h 120584"/>
                <a:gd name="connsiteX8" fmla="*/ 195788 w 272072"/>
                <a:gd name="connsiteY8" fmla="*/ 2782 h 120584"/>
                <a:gd name="connsiteX9" fmla="*/ 151338 w 272072"/>
                <a:gd name="connsiteY9" fmla="*/ 59932 h 120584"/>
                <a:gd name="connsiteX10" fmla="*/ 116413 w 272072"/>
                <a:gd name="connsiteY10" fmla="*/ 75807 h 120584"/>
                <a:gd name="connsiteX11" fmla="*/ 132288 w 272072"/>
                <a:gd name="connsiteY11" fmla="*/ 56757 h 120584"/>
                <a:gd name="connsiteX12" fmla="*/ 62438 w 272072"/>
                <a:gd name="connsiteY12" fmla="*/ 75807 h 120584"/>
                <a:gd name="connsiteX13" fmla="*/ 2113 w 272072"/>
                <a:gd name="connsiteY13" fmla="*/ 120257 h 12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072" h="120584">
                  <a:moveTo>
                    <a:pt x="2113" y="120257"/>
                  </a:moveTo>
                  <a:cubicBezTo>
                    <a:pt x="14813" y="122903"/>
                    <a:pt x="113767" y="109144"/>
                    <a:pt x="138638" y="91682"/>
                  </a:cubicBezTo>
                  <a:cubicBezTo>
                    <a:pt x="163509" y="74220"/>
                    <a:pt x="135992" y="27653"/>
                    <a:pt x="151338" y="15482"/>
                  </a:cubicBezTo>
                  <a:cubicBezTo>
                    <a:pt x="166684" y="3311"/>
                    <a:pt x="213251" y="9132"/>
                    <a:pt x="230713" y="18657"/>
                  </a:cubicBezTo>
                  <a:cubicBezTo>
                    <a:pt x="248176" y="28182"/>
                    <a:pt x="252938" y="68928"/>
                    <a:pt x="256113" y="72632"/>
                  </a:cubicBezTo>
                  <a:cubicBezTo>
                    <a:pt x="259288" y="76336"/>
                    <a:pt x="247117" y="40882"/>
                    <a:pt x="249763" y="40882"/>
                  </a:cubicBezTo>
                  <a:cubicBezTo>
                    <a:pt x="252409" y="40882"/>
                    <a:pt x="273575" y="76865"/>
                    <a:pt x="271988" y="72632"/>
                  </a:cubicBezTo>
                  <a:cubicBezTo>
                    <a:pt x="270401" y="68399"/>
                    <a:pt x="252938" y="27124"/>
                    <a:pt x="240238" y="15482"/>
                  </a:cubicBezTo>
                  <a:cubicBezTo>
                    <a:pt x="227538" y="3840"/>
                    <a:pt x="210605" y="-4626"/>
                    <a:pt x="195788" y="2782"/>
                  </a:cubicBezTo>
                  <a:cubicBezTo>
                    <a:pt x="180971" y="10190"/>
                    <a:pt x="164567" y="47761"/>
                    <a:pt x="151338" y="59932"/>
                  </a:cubicBezTo>
                  <a:cubicBezTo>
                    <a:pt x="138109" y="72103"/>
                    <a:pt x="119588" y="76336"/>
                    <a:pt x="116413" y="75807"/>
                  </a:cubicBezTo>
                  <a:cubicBezTo>
                    <a:pt x="113238" y="75278"/>
                    <a:pt x="141284" y="56757"/>
                    <a:pt x="132288" y="56757"/>
                  </a:cubicBezTo>
                  <a:cubicBezTo>
                    <a:pt x="123292" y="56757"/>
                    <a:pt x="87838" y="71045"/>
                    <a:pt x="62438" y="75807"/>
                  </a:cubicBezTo>
                  <a:cubicBezTo>
                    <a:pt x="37038" y="80569"/>
                    <a:pt x="-10587" y="117611"/>
                    <a:pt x="2113" y="1202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49A5147A-FD07-54F8-F340-714037AD8984}"/>
                </a:ext>
              </a:extLst>
            </p:cNvPr>
            <p:cNvSpPr/>
            <p:nvPr/>
          </p:nvSpPr>
          <p:spPr>
            <a:xfrm>
              <a:off x="4661570" y="3725759"/>
              <a:ext cx="273700" cy="172810"/>
            </a:xfrm>
            <a:custGeom>
              <a:avLst/>
              <a:gdLst>
                <a:gd name="connsiteX0" fmla="*/ 2505 w 273700"/>
                <a:gd name="connsiteY0" fmla="*/ 169966 h 172810"/>
                <a:gd name="connsiteX1" fmla="*/ 269205 w 273700"/>
                <a:gd name="connsiteY1" fmla="*/ 4866 h 172810"/>
                <a:gd name="connsiteX2" fmla="*/ 167605 w 273700"/>
                <a:gd name="connsiteY2" fmla="*/ 49316 h 172810"/>
                <a:gd name="connsiteX3" fmla="*/ 135855 w 273700"/>
                <a:gd name="connsiteY3" fmla="*/ 106466 h 172810"/>
                <a:gd name="connsiteX4" fmla="*/ 2505 w 273700"/>
                <a:gd name="connsiteY4" fmla="*/ 169966 h 1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700" h="172810">
                  <a:moveTo>
                    <a:pt x="2505" y="169966"/>
                  </a:moveTo>
                  <a:cubicBezTo>
                    <a:pt x="24730" y="153033"/>
                    <a:pt x="241688" y="24974"/>
                    <a:pt x="269205" y="4866"/>
                  </a:cubicBezTo>
                  <a:cubicBezTo>
                    <a:pt x="296722" y="-15242"/>
                    <a:pt x="189830" y="32383"/>
                    <a:pt x="167605" y="49316"/>
                  </a:cubicBezTo>
                  <a:cubicBezTo>
                    <a:pt x="145380" y="66249"/>
                    <a:pt x="159138" y="89533"/>
                    <a:pt x="135855" y="106466"/>
                  </a:cubicBezTo>
                  <a:cubicBezTo>
                    <a:pt x="112572" y="123399"/>
                    <a:pt x="-19720" y="186899"/>
                    <a:pt x="2505" y="169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14139D01-19C6-3140-65B4-05F213E965F9}"/>
                </a:ext>
              </a:extLst>
            </p:cNvPr>
            <p:cNvSpPr/>
            <p:nvPr/>
          </p:nvSpPr>
          <p:spPr>
            <a:xfrm>
              <a:off x="5495691" y="3646555"/>
              <a:ext cx="425689" cy="119228"/>
            </a:xfrm>
            <a:custGeom>
              <a:avLst/>
              <a:gdLst>
                <a:gd name="connsiteX0" fmla="*/ 234 w 425689"/>
                <a:gd name="connsiteY0" fmla="*/ 118995 h 119228"/>
                <a:gd name="connsiteX1" fmla="*/ 79609 w 425689"/>
                <a:gd name="connsiteY1" fmla="*/ 49145 h 119228"/>
                <a:gd name="connsiteX2" fmla="*/ 89134 w 425689"/>
                <a:gd name="connsiteY2" fmla="*/ 1520 h 119228"/>
                <a:gd name="connsiteX3" fmla="*/ 130409 w 425689"/>
                <a:gd name="connsiteY3" fmla="*/ 106295 h 119228"/>
                <a:gd name="connsiteX4" fmla="*/ 165334 w 425689"/>
                <a:gd name="connsiteY4" fmla="*/ 17395 h 119228"/>
                <a:gd name="connsiteX5" fmla="*/ 219309 w 425689"/>
                <a:gd name="connsiteY5" fmla="*/ 7870 h 119228"/>
                <a:gd name="connsiteX6" fmla="*/ 238359 w 425689"/>
                <a:gd name="connsiteY6" fmla="*/ 4695 h 119228"/>
                <a:gd name="connsiteX7" fmla="*/ 343134 w 425689"/>
                <a:gd name="connsiteY7" fmla="*/ 26920 h 119228"/>
                <a:gd name="connsiteX8" fmla="*/ 425684 w 425689"/>
                <a:gd name="connsiteY8" fmla="*/ 1520 h 119228"/>
                <a:gd name="connsiteX9" fmla="*/ 346309 w 425689"/>
                <a:gd name="connsiteY9" fmla="*/ 30095 h 119228"/>
                <a:gd name="connsiteX10" fmla="*/ 171684 w 425689"/>
                <a:gd name="connsiteY10" fmla="*/ 49145 h 119228"/>
                <a:gd name="connsiteX11" fmla="*/ 133584 w 425689"/>
                <a:gd name="connsiteY11" fmla="*/ 93595 h 119228"/>
                <a:gd name="connsiteX12" fmla="*/ 108184 w 425689"/>
                <a:gd name="connsiteY12" fmla="*/ 23745 h 119228"/>
                <a:gd name="connsiteX13" fmla="*/ 234 w 425689"/>
                <a:gd name="connsiteY13" fmla="*/ 118995 h 11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5689" h="119228">
                  <a:moveTo>
                    <a:pt x="234" y="118995"/>
                  </a:moveTo>
                  <a:cubicBezTo>
                    <a:pt x="-4528" y="123228"/>
                    <a:pt x="64792" y="68724"/>
                    <a:pt x="79609" y="49145"/>
                  </a:cubicBezTo>
                  <a:cubicBezTo>
                    <a:pt x="94426" y="29566"/>
                    <a:pt x="80667" y="-8005"/>
                    <a:pt x="89134" y="1520"/>
                  </a:cubicBezTo>
                  <a:cubicBezTo>
                    <a:pt x="97601" y="11045"/>
                    <a:pt x="117709" y="103649"/>
                    <a:pt x="130409" y="106295"/>
                  </a:cubicBezTo>
                  <a:cubicBezTo>
                    <a:pt x="143109" y="108941"/>
                    <a:pt x="150517" y="33799"/>
                    <a:pt x="165334" y="17395"/>
                  </a:cubicBezTo>
                  <a:cubicBezTo>
                    <a:pt x="180151" y="991"/>
                    <a:pt x="219309" y="7870"/>
                    <a:pt x="219309" y="7870"/>
                  </a:cubicBezTo>
                  <a:cubicBezTo>
                    <a:pt x="231480" y="5753"/>
                    <a:pt x="217722" y="1520"/>
                    <a:pt x="238359" y="4695"/>
                  </a:cubicBezTo>
                  <a:cubicBezTo>
                    <a:pt x="258997" y="7870"/>
                    <a:pt x="311913" y="27449"/>
                    <a:pt x="343134" y="26920"/>
                  </a:cubicBezTo>
                  <a:cubicBezTo>
                    <a:pt x="374355" y="26391"/>
                    <a:pt x="425155" y="991"/>
                    <a:pt x="425684" y="1520"/>
                  </a:cubicBezTo>
                  <a:cubicBezTo>
                    <a:pt x="426213" y="2049"/>
                    <a:pt x="388642" y="22158"/>
                    <a:pt x="346309" y="30095"/>
                  </a:cubicBezTo>
                  <a:cubicBezTo>
                    <a:pt x="303976" y="38032"/>
                    <a:pt x="207138" y="38562"/>
                    <a:pt x="171684" y="49145"/>
                  </a:cubicBezTo>
                  <a:cubicBezTo>
                    <a:pt x="136230" y="59728"/>
                    <a:pt x="144167" y="97828"/>
                    <a:pt x="133584" y="93595"/>
                  </a:cubicBezTo>
                  <a:cubicBezTo>
                    <a:pt x="123001" y="89362"/>
                    <a:pt x="125117" y="24803"/>
                    <a:pt x="108184" y="23745"/>
                  </a:cubicBezTo>
                  <a:cubicBezTo>
                    <a:pt x="91251" y="22687"/>
                    <a:pt x="4996" y="114762"/>
                    <a:pt x="234" y="1189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F261EC93-7445-7A19-3212-EA73991334FF}"/>
                </a:ext>
              </a:extLst>
            </p:cNvPr>
            <p:cNvSpPr/>
            <p:nvPr/>
          </p:nvSpPr>
          <p:spPr>
            <a:xfrm>
              <a:off x="5705474" y="3748680"/>
              <a:ext cx="368743" cy="81017"/>
            </a:xfrm>
            <a:custGeom>
              <a:avLst/>
              <a:gdLst>
                <a:gd name="connsiteX0" fmla="*/ 1 w 368743"/>
                <a:gd name="connsiteY0" fmla="*/ 61320 h 81017"/>
                <a:gd name="connsiteX1" fmla="*/ 200026 w 368743"/>
                <a:gd name="connsiteY1" fmla="*/ 7345 h 81017"/>
                <a:gd name="connsiteX2" fmla="*/ 158751 w 368743"/>
                <a:gd name="connsiteY2" fmla="*/ 35920 h 81017"/>
                <a:gd name="connsiteX3" fmla="*/ 276226 w 368743"/>
                <a:gd name="connsiteY3" fmla="*/ 23220 h 81017"/>
                <a:gd name="connsiteX4" fmla="*/ 368301 w 368743"/>
                <a:gd name="connsiteY4" fmla="*/ 54970 h 81017"/>
                <a:gd name="connsiteX5" fmla="*/ 238126 w 368743"/>
                <a:gd name="connsiteY5" fmla="*/ 80370 h 81017"/>
                <a:gd name="connsiteX6" fmla="*/ 254001 w 368743"/>
                <a:gd name="connsiteY6" fmla="*/ 74020 h 81017"/>
                <a:gd name="connsiteX7" fmla="*/ 349251 w 368743"/>
                <a:gd name="connsiteY7" fmla="*/ 42270 h 81017"/>
                <a:gd name="connsiteX8" fmla="*/ 263526 w 368743"/>
                <a:gd name="connsiteY8" fmla="*/ 4170 h 81017"/>
                <a:gd name="connsiteX9" fmla="*/ 225426 w 368743"/>
                <a:gd name="connsiteY9" fmla="*/ 995 h 81017"/>
                <a:gd name="connsiteX10" fmla="*/ 228601 w 368743"/>
                <a:gd name="connsiteY10" fmla="*/ 4170 h 81017"/>
                <a:gd name="connsiteX11" fmla="*/ 196851 w 368743"/>
                <a:gd name="connsiteY11" fmla="*/ 7345 h 81017"/>
                <a:gd name="connsiteX12" fmla="*/ 1 w 368743"/>
                <a:gd name="connsiteY12" fmla="*/ 61320 h 8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743" h="81017">
                  <a:moveTo>
                    <a:pt x="1" y="61320"/>
                  </a:moveTo>
                  <a:cubicBezTo>
                    <a:pt x="530" y="61320"/>
                    <a:pt x="173568" y="11578"/>
                    <a:pt x="200026" y="7345"/>
                  </a:cubicBezTo>
                  <a:cubicBezTo>
                    <a:pt x="226484" y="3112"/>
                    <a:pt x="146051" y="33274"/>
                    <a:pt x="158751" y="35920"/>
                  </a:cubicBezTo>
                  <a:cubicBezTo>
                    <a:pt x="171451" y="38566"/>
                    <a:pt x="241301" y="20045"/>
                    <a:pt x="276226" y="23220"/>
                  </a:cubicBezTo>
                  <a:cubicBezTo>
                    <a:pt x="311151" y="26395"/>
                    <a:pt x="374651" y="45445"/>
                    <a:pt x="368301" y="54970"/>
                  </a:cubicBezTo>
                  <a:cubicBezTo>
                    <a:pt x="361951" y="64495"/>
                    <a:pt x="257176" y="77195"/>
                    <a:pt x="238126" y="80370"/>
                  </a:cubicBezTo>
                  <a:cubicBezTo>
                    <a:pt x="219076" y="83545"/>
                    <a:pt x="254001" y="74020"/>
                    <a:pt x="254001" y="74020"/>
                  </a:cubicBezTo>
                  <a:cubicBezTo>
                    <a:pt x="272522" y="67670"/>
                    <a:pt x="347664" y="53912"/>
                    <a:pt x="349251" y="42270"/>
                  </a:cubicBezTo>
                  <a:cubicBezTo>
                    <a:pt x="350838" y="30628"/>
                    <a:pt x="284163" y="11049"/>
                    <a:pt x="263526" y="4170"/>
                  </a:cubicBezTo>
                  <a:cubicBezTo>
                    <a:pt x="242889" y="-2709"/>
                    <a:pt x="231247" y="995"/>
                    <a:pt x="225426" y="995"/>
                  </a:cubicBezTo>
                  <a:cubicBezTo>
                    <a:pt x="219605" y="995"/>
                    <a:pt x="233363" y="3112"/>
                    <a:pt x="228601" y="4170"/>
                  </a:cubicBezTo>
                  <a:cubicBezTo>
                    <a:pt x="223839" y="5228"/>
                    <a:pt x="231776" y="-592"/>
                    <a:pt x="196851" y="7345"/>
                  </a:cubicBezTo>
                  <a:cubicBezTo>
                    <a:pt x="161926" y="15282"/>
                    <a:pt x="-528" y="61320"/>
                    <a:pt x="1" y="613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287B511B-9453-BE8D-08CF-A4F13675DEC8}"/>
                </a:ext>
              </a:extLst>
            </p:cNvPr>
            <p:cNvSpPr/>
            <p:nvPr/>
          </p:nvSpPr>
          <p:spPr>
            <a:xfrm>
              <a:off x="5781624" y="3625509"/>
              <a:ext cx="397473" cy="212812"/>
            </a:xfrm>
            <a:custGeom>
              <a:avLst/>
              <a:gdLst>
                <a:gd name="connsiteX0" fmla="*/ 51 w 397473"/>
                <a:gd name="connsiteY0" fmla="*/ 70191 h 212812"/>
                <a:gd name="connsiteX1" fmla="*/ 165151 w 397473"/>
                <a:gd name="connsiteY1" fmla="*/ 22566 h 212812"/>
                <a:gd name="connsiteX2" fmla="*/ 136576 w 397473"/>
                <a:gd name="connsiteY2" fmla="*/ 341 h 212812"/>
                <a:gd name="connsiteX3" fmla="*/ 222301 w 397473"/>
                <a:gd name="connsiteY3" fmla="*/ 38441 h 212812"/>
                <a:gd name="connsiteX4" fmla="*/ 250876 w 397473"/>
                <a:gd name="connsiteY4" fmla="*/ 51141 h 212812"/>
                <a:gd name="connsiteX5" fmla="*/ 266751 w 397473"/>
                <a:gd name="connsiteY5" fmla="*/ 76541 h 212812"/>
                <a:gd name="connsiteX6" fmla="*/ 276276 w 397473"/>
                <a:gd name="connsiteY6" fmla="*/ 95591 h 212812"/>
                <a:gd name="connsiteX7" fmla="*/ 260401 w 397473"/>
                <a:gd name="connsiteY7" fmla="*/ 111466 h 212812"/>
                <a:gd name="connsiteX8" fmla="*/ 244526 w 397473"/>
                <a:gd name="connsiteY8" fmla="*/ 114641 h 212812"/>
                <a:gd name="connsiteX9" fmla="*/ 393751 w 397473"/>
                <a:gd name="connsiteY9" fmla="*/ 209891 h 212812"/>
                <a:gd name="connsiteX10" fmla="*/ 339776 w 397473"/>
                <a:gd name="connsiteY10" fmla="*/ 174966 h 212812"/>
                <a:gd name="connsiteX11" fmla="*/ 203251 w 397473"/>
                <a:gd name="connsiteY11" fmla="*/ 41616 h 212812"/>
                <a:gd name="connsiteX12" fmla="*/ 120701 w 397473"/>
                <a:gd name="connsiteY12" fmla="*/ 76541 h 212812"/>
                <a:gd name="connsiteX13" fmla="*/ 184201 w 397473"/>
                <a:gd name="connsiteY13" fmla="*/ 32091 h 212812"/>
                <a:gd name="connsiteX14" fmla="*/ 51 w 397473"/>
                <a:gd name="connsiteY14" fmla="*/ 70191 h 21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7473" h="212812">
                  <a:moveTo>
                    <a:pt x="51" y="70191"/>
                  </a:moveTo>
                  <a:cubicBezTo>
                    <a:pt x="-3124" y="68604"/>
                    <a:pt x="142397" y="34208"/>
                    <a:pt x="165151" y="22566"/>
                  </a:cubicBezTo>
                  <a:cubicBezTo>
                    <a:pt x="187905" y="10924"/>
                    <a:pt x="127051" y="-2305"/>
                    <a:pt x="136576" y="341"/>
                  </a:cubicBezTo>
                  <a:cubicBezTo>
                    <a:pt x="146101" y="2987"/>
                    <a:pt x="222301" y="38441"/>
                    <a:pt x="222301" y="38441"/>
                  </a:cubicBezTo>
                  <a:cubicBezTo>
                    <a:pt x="241351" y="46908"/>
                    <a:pt x="243468" y="44791"/>
                    <a:pt x="250876" y="51141"/>
                  </a:cubicBezTo>
                  <a:cubicBezTo>
                    <a:pt x="258284" y="57491"/>
                    <a:pt x="262518" y="69133"/>
                    <a:pt x="266751" y="76541"/>
                  </a:cubicBezTo>
                  <a:cubicBezTo>
                    <a:pt x="270984" y="83949"/>
                    <a:pt x="277334" y="89770"/>
                    <a:pt x="276276" y="95591"/>
                  </a:cubicBezTo>
                  <a:cubicBezTo>
                    <a:pt x="275218" y="101412"/>
                    <a:pt x="265693" y="108291"/>
                    <a:pt x="260401" y="111466"/>
                  </a:cubicBezTo>
                  <a:cubicBezTo>
                    <a:pt x="255109" y="114641"/>
                    <a:pt x="222301" y="98237"/>
                    <a:pt x="244526" y="114641"/>
                  </a:cubicBezTo>
                  <a:cubicBezTo>
                    <a:pt x="266751" y="131045"/>
                    <a:pt x="377876" y="199837"/>
                    <a:pt x="393751" y="209891"/>
                  </a:cubicBezTo>
                  <a:cubicBezTo>
                    <a:pt x="409626" y="219945"/>
                    <a:pt x="371526" y="203012"/>
                    <a:pt x="339776" y="174966"/>
                  </a:cubicBezTo>
                  <a:cubicBezTo>
                    <a:pt x="308026" y="146920"/>
                    <a:pt x="239763" y="58020"/>
                    <a:pt x="203251" y="41616"/>
                  </a:cubicBezTo>
                  <a:cubicBezTo>
                    <a:pt x="166739" y="25212"/>
                    <a:pt x="123876" y="78128"/>
                    <a:pt x="120701" y="76541"/>
                  </a:cubicBezTo>
                  <a:cubicBezTo>
                    <a:pt x="117526" y="74954"/>
                    <a:pt x="199547" y="33149"/>
                    <a:pt x="184201" y="32091"/>
                  </a:cubicBezTo>
                  <a:cubicBezTo>
                    <a:pt x="168855" y="31033"/>
                    <a:pt x="3226" y="71778"/>
                    <a:pt x="51" y="70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0FA05C6A-6468-3D0E-6C5A-DC1E432FB079}"/>
                </a:ext>
              </a:extLst>
            </p:cNvPr>
            <p:cNvSpPr/>
            <p:nvPr/>
          </p:nvSpPr>
          <p:spPr>
            <a:xfrm>
              <a:off x="5698741" y="3724066"/>
              <a:ext cx="274908" cy="105679"/>
            </a:xfrm>
            <a:custGeom>
              <a:avLst/>
              <a:gdLst>
                <a:gd name="connsiteX0" fmla="*/ 111509 w 274908"/>
                <a:gd name="connsiteY0" fmla="*/ 209 h 105679"/>
                <a:gd name="connsiteX1" fmla="*/ 9909 w 274908"/>
                <a:gd name="connsiteY1" fmla="*/ 76409 h 105679"/>
                <a:gd name="connsiteX2" fmla="*/ 181359 w 274908"/>
                <a:gd name="connsiteY2" fmla="*/ 19259 h 105679"/>
                <a:gd name="connsiteX3" fmla="*/ 273434 w 274908"/>
                <a:gd name="connsiteY3" fmla="*/ 16084 h 105679"/>
                <a:gd name="connsiteX4" fmla="*/ 111509 w 274908"/>
                <a:gd name="connsiteY4" fmla="*/ 51009 h 105679"/>
                <a:gd name="connsiteX5" fmla="*/ 384 w 274908"/>
                <a:gd name="connsiteY5" fmla="*/ 104984 h 105679"/>
                <a:gd name="connsiteX6" fmla="*/ 111509 w 274908"/>
                <a:gd name="connsiteY6" fmla="*/ 209 h 105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908" h="105679">
                  <a:moveTo>
                    <a:pt x="111509" y="209"/>
                  </a:moveTo>
                  <a:cubicBezTo>
                    <a:pt x="113096" y="-4553"/>
                    <a:pt x="-1733" y="73234"/>
                    <a:pt x="9909" y="76409"/>
                  </a:cubicBezTo>
                  <a:cubicBezTo>
                    <a:pt x="21551" y="79584"/>
                    <a:pt x="137438" y="29313"/>
                    <a:pt x="181359" y="19259"/>
                  </a:cubicBezTo>
                  <a:cubicBezTo>
                    <a:pt x="225280" y="9205"/>
                    <a:pt x="285076" y="10792"/>
                    <a:pt x="273434" y="16084"/>
                  </a:cubicBezTo>
                  <a:cubicBezTo>
                    <a:pt x="261792" y="21376"/>
                    <a:pt x="157017" y="36192"/>
                    <a:pt x="111509" y="51009"/>
                  </a:cubicBezTo>
                  <a:cubicBezTo>
                    <a:pt x="66001" y="65826"/>
                    <a:pt x="8322" y="111863"/>
                    <a:pt x="384" y="104984"/>
                  </a:cubicBezTo>
                  <a:cubicBezTo>
                    <a:pt x="-7554" y="98105"/>
                    <a:pt x="109922" y="4971"/>
                    <a:pt x="111509" y="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E8A460B2-0CEA-CF34-DCA0-5A5F2783861B}"/>
                </a:ext>
              </a:extLst>
            </p:cNvPr>
            <p:cNvSpPr/>
            <p:nvPr/>
          </p:nvSpPr>
          <p:spPr>
            <a:xfrm>
              <a:off x="5026025" y="3800472"/>
              <a:ext cx="606495" cy="146771"/>
            </a:xfrm>
            <a:custGeom>
              <a:avLst/>
              <a:gdLst>
                <a:gd name="connsiteX0" fmla="*/ 0 w 606495"/>
                <a:gd name="connsiteY0" fmla="*/ 6353 h 146771"/>
                <a:gd name="connsiteX1" fmla="*/ 276225 w 606495"/>
                <a:gd name="connsiteY1" fmla="*/ 114303 h 146771"/>
                <a:gd name="connsiteX2" fmla="*/ 266700 w 606495"/>
                <a:gd name="connsiteY2" fmla="*/ 133353 h 146771"/>
                <a:gd name="connsiteX3" fmla="*/ 409575 w 606495"/>
                <a:gd name="connsiteY3" fmla="*/ 142878 h 146771"/>
                <a:gd name="connsiteX4" fmla="*/ 396875 w 606495"/>
                <a:gd name="connsiteY4" fmla="*/ 133353 h 146771"/>
                <a:gd name="connsiteX5" fmla="*/ 530225 w 606495"/>
                <a:gd name="connsiteY5" fmla="*/ 47628 h 146771"/>
                <a:gd name="connsiteX6" fmla="*/ 492125 w 606495"/>
                <a:gd name="connsiteY6" fmla="*/ 85728 h 146771"/>
                <a:gd name="connsiteX7" fmla="*/ 606425 w 606495"/>
                <a:gd name="connsiteY7" fmla="*/ 3 h 146771"/>
                <a:gd name="connsiteX8" fmla="*/ 473075 w 606495"/>
                <a:gd name="connsiteY8" fmla="*/ 82553 h 146771"/>
                <a:gd name="connsiteX9" fmla="*/ 377825 w 606495"/>
                <a:gd name="connsiteY9" fmla="*/ 133353 h 146771"/>
                <a:gd name="connsiteX10" fmla="*/ 342900 w 606495"/>
                <a:gd name="connsiteY10" fmla="*/ 146053 h 146771"/>
                <a:gd name="connsiteX11" fmla="*/ 266700 w 606495"/>
                <a:gd name="connsiteY11" fmla="*/ 117478 h 146771"/>
                <a:gd name="connsiteX12" fmla="*/ 292100 w 606495"/>
                <a:gd name="connsiteY12" fmla="*/ 130178 h 146771"/>
                <a:gd name="connsiteX13" fmla="*/ 260350 w 606495"/>
                <a:gd name="connsiteY13" fmla="*/ 123828 h 146771"/>
                <a:gd name="connsiteX14" fmla="*/ 168275 w 606495"/>
                <a:gd name="connsiteY14" fmla="*/ 85728 h 146771"/>
                <a:gd name="connsiteX15" fmla="*/ 0 w 606495"/>
                <a:gd name="connsiteY15" fmla="*/ 6353 h 14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6495" h="146771">
                  <a:moveTo>
                    <a:pt x="0" y="6353"/>
                  </a:moveTo>
                  <a:cubicBezTo>
                    <a:pt x="115887" y="49744"/>
                    <a:pt x="231775" y="93136"/>
                    <a:pt x="276225" y="114303"/>
                  </a:cubicBezTo>
                  <a:cubicBezTo>
                    <a:pt x="320675" y="135470"/>
                    <a:pt x="244475" y="128591"/>
                    <a:pt x="266700" y="133353"/>
                  </a:cubicBezTo>
                  <a:cubicBezTo>
                    <a:pt x="288925" y="138116"/>
                    <a:pt x="387879" y="142878"/>
                    <a:pt x="409575" y="142878"/>
                  </a:cubicBezTo>
                  <a:cubicBezTo>
                    <a:pt x="431271" y="142878"/>
                    <a:pt x="376767" y="149228"/>
                    <a:pt x="396875" y="133353"/>
                  </a:cubicBezTo>
                  <a:cubicBezTo>
                    <a:pt x="416983" y="117478"/>
                    <a:pt x="514350" y="55565"/>
                    <a:pt x="530225" y="47628"/>
                  </a:cubicBezTo>
                  <a:cubicBezTo>
                    <a:pt x="546100" y="39691"/>
                    <a:pt x="479425" y="93665"/>
                    <a:pt x="492125" y="85728"/>
                  </a:cubicBezTo>
                  <a:cubicBezTo>
                    <a:pt x="504825" y="77791"/>
                    <a:pt x="609600" y="532"/>
                    <a:pt x="606425" y="3"/>
                  </a:cubicBezTo>
                  <a:cubicBezTo>
                    <a:pt x="603250" y="-526"/>
                    <a:pt x="511175" y="60328"/>
                    <a:pt x="473075" y="82553"/>
                  </a:cubicBezTo>
                  <a:cubicBezTo>
                    <a:pt x="434975" y="104778"/>
                    <a:pt x="399521" y="122770"/>
                    <a:pt x="377825" y="133353"/>
                  </a:cubicBezTo>
                  <a:cubicBezTo>
                    <a:pt x="356129" y="143936"/>
                    <a:pt x="361421" y="148699"/>
                    <a:pt x="342900" y="146053"/>
                  </a:cubicBezTo>
                  <a:cubicBezTo>
                    <a:pt x="324379" y="143407"/>
                    <a:pt x="275167" y="120124"/>
                    <a:pt x="266700" y="117478"/>
                  </a:cubicBezTo>
                  <a:cubicBezTo>
                    <a:pt x="258233" y="114832"/>
                    <a:pt x="293158" y="129120"/>
                    <a:pt x="292100" y="130178"/>
                  </a:cubicBezTo>
                  <a:cubicBezTo>
                    <a:pt x="291042" y="131236"/>
                    <a:pt x="280987" y="131236"/>
                    <a:pt x="260350" y="123828"/>
                  </a:cubicBezTo>
                  <a:cubicBezTo>
                    <a:pt x="239713" y="116420"/>
                    <a:pt x="168275" y="85728"/>
                    <a:pt x="168275" y="85728"/>
                  </a:cubicBezTo>
                  <a:lnTo>
                    <a:pt x="0" y="635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C45B8554-91AD-0C06-C0DE-AB8347B62B5A}"/>
                </a:ext>
              </a:extLst>
            </p:cNvPr>
            <p:cNvSpPr/>
            <p:nvPr/>
          </p:nvSpPr>
          <p:spPr>
            <a:xfrm>
              <a:off x="5167882" y="3463796"/>
              <a:ext cx="114376" cy="216434"/>
            </a:xfrm>
            <a:custGeom>
              <a:avLst/>
              <a:gdLst>
                <a:gd name="connsiteX0" fmla="*/ 77218 w 114376"/>
                <a:gd name="connsiteY0" fmla="*/ 129 h 216434"/>
                <a:gd name="connsiteX1" fmla="*/ 112143 w 114376"/>
                <a:gd name="connsiteY1" fmla="*/ 101729 h 216434"/>
                <a:gd name="connsiteX2" fmla="*/ 1018 w 114376"/>
                <a:gd name="connsiteY2" fmla="*/ 171579 h 216434"/>
                <a:gd name="connsiteX3" fmla="*/ 54993 w 114376"/>
                <a:gd name="connsiteY3" fmla="*/ 174754 h 216434"/>
                <a:gd name="connsiteX4" fmla="*/ 20068 w 114376"/>
                <a:gd name="connsiteY4" fmla="*/ 216029 h 216434"/>
                <a:gd name="connsiteX5" fmla="*/ 74043 w 114376"/>
                <a:gd name="connsiteY5" fmla="*/ 146179 h 216434"/>
                <a:gd name="connsiteX6" fmla="*/ 102618 w 114376"/>
                <a:gd name="connsiteY6" fmla="*/ 120779 h 216434"/>
                <a:gd name="connsiteX7" fmla="*/ 99443 w 114376"/>
                <a:gd name="connsiteY7" fmla="*/ 123954 h 216434"/>
                <a:gd name="connsiteX8" fmla="*/ 77218 w 114376"/>
                <a:gd name="connsiteY8" fmla="*/ 129 h 21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76" h="216434">
                  <a:moveTo>
                    <a:pt x="77218" y="129"/>
                  </a:moveTo>
                  <a:cubicBezTo>
                    <a:pt x="79335" y="-3575"/>
                    <a:pt x="124843" y="73154"/>
                    <a:pt x="112143" y="101729"/>
                  </a:cubicBezTo>
                  <a:cubicBezTo>
                    <a:pt x="99443" y="130304"/>
                    <a:pt x="10543" y="159408"/>
                    <a:pt x="1018" y="171579"/>
                  </a:cubicBezTo>
                  <a:cubicBezTo>
                    <a:pt x="-8507" y="183750"/>
                    <a:pt x="51818" y="167346"/>
                    <a:pt x="54993" y="174754"/>
                  </a:cubicBezTo>
                  <a:cubicBezTo>
                    <a:pt x="58168" y="182162"/>
                    <a:pt x="16893" y="220791"/>
                    <a:pt x="20068" y="216029"/>
                  </a:cubicBezTo>
                  <a:cubicBezTo>
                    <a:pt x="23243" y="211267"/>
                    <a:pt x="60285" y="162054"/>
                    <a:pt x="74043" y="146179"/>
                  </a:cubicBezTo>
                  <a:cubicBezTo>
                    <a:pt x="87801" y="130304"/>
                    <a:pt x="98385" y="124483"/>
                    <a:pt x="102618" y="120779"/>
                  </a:cubicBezTo>
                  <a:cubicBezTo>
                    <a:pt x="106851" y="117075"/>
                    <a:pt x="104206" y="138771"/>
                    <a:pt x="99443" y="123954"/>
                  </a:cubicBezTo>
                  <a:cubicBezTo>
                    <a:pt x="94680" y="109137"/>
                    <a:pt x="75101" y="3833"/>
                    <a:pt x="77218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D744BBE6-67B0-6C04-A972-905153CDAAF9}"/>
                </a:ext>
              </a:extLst>
            </p:cNvPr>
            <p:cNvSpPr/>
            <p:nvPr/>
          </p:nvSpPr>
          <p:spPr>
            <a:xfrm>
              <a:off x="5384717" y="3276502"/>
              <a:ext cx="165167" cy="419350"/>
            </a:xfrm>
            <a:custGeom>
              <a:avLst/>
              <a:gdLst>
                <a:gd name="connsiteX0" fmla="*/ 83 w 165167"/>
                <a:gd name="connsiteY0" fmla="*/ 98 h 419350"/>
                <a:gd name="connsiteX1" fmla="*/ 162008 w 165167"/>
                <a:gd name="connsiteY1" fmla="*/ 336648 h 419350"/>
                <a:gd name="connsiteX2" fmla="*/ 92158 w 165167"/>
                <a:gd name="connsiteY2" fmla="*/ 419198 h 419350"/>
                <a:gd name="connsiteX3" fmla="*/ 162008 w 165167"/>
                <a:gd name="connsiteY3" fmla="*/ 355698 h 419350"/>
                <a:gd name="connsiteX4" fmla="*/ 139783 w 165167"/>
                <a:gd name="connsiteY4" fmla="*/ 301723 h 419350"/>
                <a:gd name="connsiteX5" fmla="*/ 83 w 165167"/>
                <a:gd name="connsiteY5" fmla="*/ 98 h 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167" h="419350">
                  <a:moveTo>
                    <a:pt x="83" y="98"/>
                  </a:moveTo>
                  <a:cubicBezTo>
                    <a:pt x="3787" y="5919"/>
                    <a:pt x="146662" y="266798"/>
                    <a:pt x="162008" y="336648"/>
                  </a:cubicBezTo>
                  <a:cubicBezTo>
                    <a:pt x="177354" y="406498"/>
                    <a:pt x="92158" y="416023"/>
                    <a:pt x="92158" y="419198"/>
                  </a:cubicBezTo>
                  <a:cubicBezTo>
                    <a:pt x="92158" y="422373"/>
                    <a:pt x="154070" y="375277"/>
                    <a:pt x="162008" y="355698"/>
                  </a:cubicBezTo>
                  <a:cubicBezTo>
                    <a:pt x="169946" y="336119"/>
                    <a:pt x="163066" y="354640"/>
                    <a:pt x="139783" y="301723"/>
                  </a:cubicBezTo>
                  <a:cubicBezTo>
                    <a:pt x="116500" y="248806"/>
                    <a:pt x="-3621" y="-5723"/>
                    <a:pt x="83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469C5334-3065-503F-57EE-14480EECEAC5}"/>
                </a:ext>
              </a:extLst>
            </p:cNvPr>
            <p:cNvSpPr/>
            <p:nvPr/>
          </p:nvSpPr>
          <p:spPr>
            <a:xfrm>
              <a:off x="4694470" y="3844775"/>
              <a:ext cx="481635" cy="122350"/>
            </a:xfrm>
            <a:custGeom>
              <a:avLst/>
              <a:gdLst>
                <a:gd name="connsiteX0" fmla="*/ 4530 w 481635"/>
                <a:gd name="connsiteY0" fmla="*/ 95400 h 122350"/>
                <a:gd name="connsiteX1" fmla="*/ 207730 w 481635"/>
                <a:gd name="connsiteY1" fmla="*/ 22375 h 122350"/>
                <a:gd name="connsiteX2" fmla="*/ 242655 w 481635"/>
                <a:gd name="connsiteY2" fmla="*/ 25550 h 122350"/>
                <a:gd name="connsiteX3" fmla="*/ 318855 w 481635"/>
                <a:gd name="connsiteY3" fmla="*/ 12850 h 122350"/>
                <a:gd name="connsiteX4" fmla="*/ 461730 w 481635"/>
                <a:gd name="connsiteY4" fmla="*/ 114450 h 122350"/>
                <a:gd name="connsiteX5" fmla="*/ 480780 w 481635"/>
                <a:gd name="connsiteY5" fmla="*/ 111275 h 122350"/>
                <a:gd name="connsiteX6" fmla="*/ 464905 w 481635"/>
                <a:gd name="connsiteY6" fmla="*/ 76350 h 122350"/>
                <a:gd name="connsiteX7" fmla="*/ 404580 w 481635"/>
                <a:gd name="connsiteY7" fmla="*/ 54125 h 122350"/>
                <a:gd name="connsiteX8" fmla="*/ 382355 w 481635"/>
                <a:gd name="connsiteY8" fmla="*/ 54125 h 122350"/>
                <a:gd name="connsiteX9" fmla="*/ 245830 w 481635"/>
                <a:gd name="connsiteY9" fmla="*/ 150 h 122350"/>
                <a:gd name="connsiteX10" fmla="*/ 80730 w 481635"/>
                <a:gd name="connsiteY10" fmla="*/ 73175 h 122350"/>
                <a:gd name="connsiteX11" fmla="*/ 4530 w 481635"/>
                <a:gd name="connsiteY11" fmla="*/ 95400 h 12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635" h="122350">
                  <a:moveTo>
                    <a:pt x="4530" y="95400"/>
                  </a:moveTo>
                  <a:cubicBezTo>
                    <a:pt x="25697" y="86933"/>
                    <a:pt x="168043" y="34017"/>
                    <a:pt x="207730" y="22375"/>
                  </a:cubicBezTo>
                  <a:cubicBezTo>
                    <a:pt x="247418" y="10733"/>
                    <a:pt x="224134" y="27137"/>
                    <a:pt x="242655" y="25550"/>
                  </a:cubicBezTo>
                  <a:cubicBezTo>
                    <a:pt x="261176" y="23963"/>
                    <a:pt x="282343" y="-1967"/>
                    <a:pt x="318855" y="12850"/>
                  </a:cubicBezTo>
                  <a:cubicBezTo>
                    <a:pt x="355367" y="27667"/>
                    <a:pt x="434743" y="98046"/>
                    <a:pt x="461730" y="114450"/>
                  </a:cubicBezTo>
                  <a:cubicBezTo>
                    <a:pt x="488717" y="130854"/>
                    <a:pt x="480251" y="117625"/>
                    <a:pt x="480780" y="111275"/>
                  </a:cubicBezTo>
                  <a:cubicBezTo>
                    <a:pt x="481309" y="104925"/>
                    <a:pt x="477605" y="85875"/>
                    <a:pt x="464905" y="76350"/>
                  </a:cubicBezTo>
                  <a:cubicBezTo>
                    <a:pt x="452205" y="66825"/>
                    <a:pt x="418338" y="57829"/>
                    <a:pt x="404580" y="54125"/>
                  </a:cubicBezTo>
                  <a:cubicBezTo>
                    <a:pt x="390822" y="50421"/>
                    <a:pt x="408813" y="63121"/>
                    <a:pt x="382355" y="54125"/>
                  </a:cubicBezTo>
                  <a:cubicBezTo>
                    <a:pt x="355897" y="45129"/>
                    <a:pt x="296101" y="-3025"/>
                    <a:pt x="245830" y="150"/>
                  </a:cubicBezTo>
                  <a:cubicBezTo>
                    <a:pt x="195559" y="3325"/>
                    <a:pt x="120417" y="57300"/>
                    <a:pt x="80730" y="73175"/>
                  </a:cubicBezTo>
                  <a:cubicBezTo>
                    <a:pt x="41043" y="89050"/>
                    <a:pt x="-16637" y="103867"/>
                    <a:pt x="4530" y="95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C65A0E35-C3C2-C6B1-5222-D8FD8AFECB18}"/>
                </a:ext>
              </a:extLst>
            </p:cNvPr>
            <p:cNvSpPr/>
            <p:nvPr/>
          </p:nvSpPr>
          <p:spPr>
            <a:xfrm>
              <a:off x="5513011" y="3790305"/>
              <a:ext cx="431574" cy="141388"/>
            </a:xfrm>
            <a:custGeom>
              <a:avLst/>
              <a:gdLst>
                <a:gd name="connsiteX0" fmla="*/ 5139 w 431574"/>
                <a:gd name="connsiteY0" fmla="*/ 137170 h 141388"/>
                <a:gd name="connsiteX1" fmla="*/ 278189 w 431574"/>
                <a:gd name="connsiteY1" fmla="*/ 26045 h 141388"/>
                <a:gd name="connsiteX2" fmla="*/ 284539 w 431574"/>
                <a:gd name="connsiteY2" fmla="*/ 48270 h 141388"/>
                <a:gd name="connsiteX3" fmla="*/ 430589 w 431574"/>
                <a:gd name="connsiteY3" fmla="*/ 645 h 141388"/>
                <a:gd name="connsiteX4" fmla="*/ 201989 w 431574"/>
                <a:gd name="connsiteY4" fmla="*/ 89545 h 141388"/>
                <a:gd name="connsiteX5" fmla="*/ 122614 w 431574"/>
                <a:gd name="connsiteY5" fmla="*/ 121295 h 141388"/>
                <a:gd name="connsiteX6" fmla="*/ 100389 w 431574"/>
                <a:gd name="connsiteY6" fmla="*/ 118120 h 141388"/>
                <a:gd name="connsiteX7" fmla="*/ 5139 w 431574"/>
                <a:gd name="connsiteY7" fmla="*/ 137170 h 141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574" h="141388">
                  <a:moveTo>
                    <a:pt x="5139" y="137170"/>
                  </a:moveTo>
                  <a:cubicBezTo>
                    <a:pt x="34772" y="121824"/>
                    <a:pt x="231622" y="40862"/>
                    <a:pt x="278189" y="26045"/>
                  </a:cubicBezTo>
                  <a:cubicBezTo>
                    <a:pt x="324756" y="11228"/>
                    <a:pt x="259139" y="52503"/>
                    <a:pt x="284539" y="48270"/>
                  </a:cubicBezTo>
                  <a:cubicBezTo>
                    <a:pt x="309939" y="44037"/>
                    <a:pt x="444347" y="-6234"/>
                    <a:pt x="430589" y="645"/>
                  </a:cubicBezTo>
                  <a:cubicBezTo>
                    <a:pt x="416831" y="7524"/>
                    <a:pt x="201989" y="89545"/>
                    <a:pt x="201989" y="89545"/>
                  </a:cubicBezTo>
                  <a:cubicBezTo>
                    <a:pt x="150660" y="109653"/>
                    <a:pt x="139547" y="116533"/>
                    <a:pt x="122614" y="121295"/>
                  </a:cubicBezTo>
                  <a:cubicBezTo>
                    <a:pt x="105681" y="126057"/>
                    <a:pt x="117852" y="114945"/>
                    <a:pt x="100389" y="118120"/>
                  </a:cubicBezTo>
                  <a:cubicBezTo>
                    <a:pt x="82927" y="121295"/>
                    <a:pt x="-24494" y="152516"/>
                    <a:pt x="5139" y="137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FD7A4F8E-B042-0549-8EA7-3CC0E8D478CB}"/>
                </a:ext>
              </a:extLst>
            </p:cNvPr>
            <p:cNvSpPr/>
            <p:nvPr/>
          </p:nvSpPr>
          <p:spPr>
            <a:xfrm>
              <a:off x="5133020" y="4282888"/>
              <a:ext cx="213752" cy="387938"/>
            </a:xfrm>
            <a:custGeom>
              <a:avLst/>
              <a:gdLst>
                <a:gd name="connsiteX0" fmla="*/ 213680 w 213752"/>
                <a:gd name="connsiteY0" fmla="*/ 187 h 387938"/>
                <a:gd name="connsiteX1" fmla="*/ 35880 w 213752"/>
                <a:gd name="connsiteY1" fmla="*/ 184337 h 387938"/>
                <a:gd name="connsiteX2" fmla="*/ 70805 w 213752"/>
                <a:gd name="connsiteY2" fmla="*/ 203387 h 387938"/>
                <a:gd name="connsiteX3" fmla="*/ 10480 w 213752"/>
                <a:gd name="connsiteY3" fmla="*/ 270062 h 387938"/>
                <a:gd name="connsiteX4" fmla="*/ 29530 w 213752"/>
                <a:gd name="connsiteY4" fmla="*/ 314512 h 387938"/>
                <a:gd name="connsiteX5" fmla="*/ 7305 w 213752"/>
                <a:gd name="connsiteY5" fmla="*/ 330387 h 387938"/>
                <a:gd name="connsiteX6" fmla="*/ 178755 w 213752"/>
                <a:gd name="connsiteY6" fmla="*/ 387537 h 387938"/>
                <a:gd name="connsiteX7" fmla="*/ 70805 w 213752"/>
                <a:gd name="connsiteY7" fmla="*/ 352612 h 387938"/>
                <a:gd name="connsiteX8" fmla="*/ 7305 w 213752"/>
                <a:gd name="connsiteY8" fmla="*/ 292287 h 387938"/>
                <a:gd name="connsiteX9" fmla="*/ 35880 w 213752"/>
                <a:gd name="connsiteY9" fmla="*/ 282762 h 387938"/>
                <a:gd name="connsiteX10" fmla="*/ 20005 w 213752"/>
                <a:gd name="connsiteY10" fmla="*/ 216087 h 387938"/>
                <a:gd name="connsiteX11" fmla="*/ 89855 w 213752"/>
                <a:gd name="connsiteY11" fmla="*/ 168462 h 387938"/>
                <a:gd name="connsiteX12" fmla="*/ 58105 w 213752"/>
                <a:gd name="connsiteY12" fmla="*/ 149412 h 387938"/>
                <a:gd name="connsiteX13" fmla="*/ 213680 w 213752"/>
                <a:gd name="connsiteY13" fmla="*/ 187 h 38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752" h="387938">
                  <a:moveTo>
                    <a:pt x="213680" y="187"/>
                  </a:moveTo>
                  <a:cubicBezTo>
                    <a:pt x="209976" y="6008"/>
                    <a:pt x="59692" y="150470"/>
                    <a:pt x="35880" y="184337"/>
                  </a:cubicBezTo>
                  <a:cubicBezTo>
                    <a:pt x="12068" y="218204"/>
                    <a:pt x="75038" y="189100"/>
                    <a:pt x="70805" y="203387"/>
                  </a:cubicBezTo>
                  <a:cubicBezTo>
                    <a:pt x="66572" y="217674"/>
                    <a:pt x="17359" y="251541"/>
                    <a:pt x="10480" y="270062"/>
                  </a:cubicBezTo>
                  <a:cubicBezTo>
                    <a:pt x="3601" y="288583"/>
                    <a:pt x="30059" y="304458"/>
                    <a:pt x="29530" y="314512"/>
                  </a:cubicBezTo>
                  <a:cubicBezTo>
                    <a:pt x="29001" y="324566"/>
                    <a:pt x="-17566" y="318216"/>
                    <a:pt x="7305" y="330387"/>
                  </a:cubicBezTo>
                  <a:cubicBezTo>
                    <a:pt x="32176" y="342558"/>
                    <a:pt x="168172" y="383833"/>
                    <a:pt x="178755" y="387537"/>
                  </a:cubicBezTo>
                  <a:cubicBezTo>
                    <a:pt x="189338" y="391241"/>
                    <a:pt x="99380" y="368487"/>
                    <a:pt x="70805" y="352612"/>
                  </a:cubicBezTo>
                  <a:cubicBezTo>
                    <a:pt x="42230" y="336737"/>
                    <a:pt x="13126" y="303929"/>
                    <a:pt x="7305" y="292287"/>
                  </a:cubicBezTo>
                  <a:cubicBezTo>
                    <a:pt x="1484" y="280645"/>
                    <a:pt x="33763" y="295462"/>
                    <a:pt x="35880" y="282762"/>
                  </a:cubicBezTo>
                  <a:cubicBezTo>
                    <a:pt x="37997" y="270062"/>
                    <a:pt x="11009" y="235137"/>
                    <a:pt x="20005" y="216087"/>
                  </a:cubicBezTo>
                  <a:cubicBezTo>
                    <a:pt x="29001" y="197037"/>
                    <a:pt x="83505" y="179574"/>
                    <a:pt x="89855" y="168462"/>
                  </a:cubicBezTo>
                  <a:cubicBezTo>
                    <a:pt x="96205" y="157350"/>
                    <a:pt x="39055" y="173224"/>
                    <a:pt x="58105" y="149412"/>
                  </a:cubicBezTo>
                  <a:cubicBezTo>
                    <a:pt x="77155" y="125600"/>
                    <a:pt x="217384" y="-5634"/>
                    <a:pt x="213680" y="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543F35E8-9F09-8F0D-2E35-F03E77B1EA15}"/>
                </a:ext>
              </a:extLst>
            </p:cNvPr>
            <p:cNvSpPr/>
            <p:nvPr/>
          </p:nvSpPr>
          <p:spPr>
            <a:xfrm>
              <a:off x="5429230" y="4275812"/>
              <a:ext cx="297960" cy="326228"/>
            </a:xfrm>
            <a:custGeom>
              <a:avLst/>
              <a:gdLst>
                <a:gd name="connsiteX0" fmla="*/ 3195 w 297960"/>
                <a:gd name="connsiteY0" fmla="*/ 913 h 326228"/>
                <a:gd name="connsiteX1" fmla="*/ 187345 w 297960"/>
                <a:gd name="connsiteY1" fmla="*/ 153313 h 326228"/>
                <a:gd name="connsiteX2" fmla="*/ 107970 w 297960"/>
                <a:gd name="connsiteY2" fmla="*/ 134263 h 326228"/>
                <a:gd name="connsiteX3" fmla="*/ 184170 w 297960"/>
                <a:gd name="connsiteY3" fmla="*/ 166013 h 326228"/>
                <a:gd name="connsiteX4" fmla="*/ 196870 w 297960"/>
                <a:gd name="connsiteY4" fmla="*/ 188238 h 326228"/>
                <a:gd name="connsiteX5" fmla="*/ 241320 w 297960"/>
                <a:gd name="connsiteY5" fmla="*/ 159663 h 326228"/>
                <a:gd name="connsiteX6" fmla="*/ 285770 w 297960"/>
                <a:gd name="connsiteY6" fmla="*/ 223163 h 326228"/>
                <a:gd name="connsiteX7" fmla="*/ 174645 w 297960"/>
                <a:gd name="connsiteY7" fmla="*/ 318413 h 326228"/>
                <a:gd name="connsiteX8" fmla="*/ 200045 w 297960"/>
                <a:gd name="connsiteY8" fmla="*/ 318413 h 326228"/>
                <a:gd name="connsiteX9" fmla="*/ 266720 w 297960"/>
                <a:gd name="connsiteY9" fmla="*/ 299363 h 326228"/>
                <a:gd name="connsiteX10" fmla="*/ 295295 w 297960"/>
                <a:gd name="connsiteY10" fmla="*/ 251738 h 326228"/>
                <a:gd name="connsiteX11" fmla="*/ 203220 w 297960"/>
                <a:gd name="connsiteY11" fmla="*/ 175538 h 326228"/>
                <a:gd name="connsiteX12" fmla="*/ 79395 w 297960"/>
                <a:gd name="connsiteY12" fmla="*/ 92988 h 326228"/>
                <a:gd name="connsiteX13" fmla="*/ 3195 w 297960"/>
                <a:gd name="connsiteY13" fmla="*/ 913 h 32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7960" h="326228">
                  <a:moveTo>
                    <a:pt x="3195" y="913"/>
                  </a:moveTo>
                  <a:cubicBezTo>
                    <a:pt x="21187" y="10967"/>
                    <a:pt x="169883" y="131088"/>
                    <a:pt x="187345" y="153313"/>
                  </a:cubicBezTo>
                  <a:cubicBezTo>
                    <a:pt x="204807" y="175538"/>
                    <a:pt x="108499" y="132146"/>
                    <a:pt x="107970" y="134263"/>
                  </a:cubicBezTo>
                  <a:cubicBezTo>
                    <a:pt x="107441" y="136380"/>
                    <a:pt x="169353" y="157017"/>
                    <a:pt x="184170" y="166013"/>
                  </a:cubicBezTo>
                  <a:cubicBezTo>
                    <a:pt x="198987" y="175009"/>
                    <a:pt x="187345" y="189296"/>
                    <a:pt x="196870" y="188238"/>
                  </a:cubicBezTo>
                  <a:cubicBezTo>
                    <a:pt x="206395" y="187180"/>
                    <a:pt x="226503" y="153842"/>
                    <a:pt x="241320" y="159663"/>
                  </a:cubicBezTo>
                  <a:cubicBezTo>
                    <a:pt x="256137" y="165484"/>
                    <a:pt x="296883" y="196705"/>
                    <a:pt x="285770" y="223163"/>
                  </a:cubicBezTo>
                  <a:cubicBezTo>
                    <a:pt x="274658" y="249621"/>
                    <a:pt x="188933" y="302538"/>
                    <a:pt x="174645" y="318413"/>
                  </a:cubicBezTo>
                  <a:cubicBezTo>
                    <a:pt x="160358" y="334288"/>
                    <a:pt x="184699" y="321588"/>
                    <a:pt x="200045" y="318413"/>
                  </a:cubicBezTo>
                  <a:cubicBezTo>
                    <a:pt x="215391" y="315238"/>
                    <a:pt x="250845" y="310476"/>
                    <a:pt x="266720" y="299363"/>
                  </a:cubicBezTo>
                  <a:cubicBezTo>
                    <a:pt x="282595" y="288251"/>
                    <a:pt x="305878" y="272376"/>
                    <a:pt x="295295" y="251738"/>
                  </a:cubicBezTo>
                  <a:cubicBezTo>
                    <a:pt x="284712" y="231101"/>
                    <a:pt x="239203" y="201996"/>
                    <a:pt x="203220" y="175538"/>
                  </a:cubicBezTo>
                  <a:cubicBezTo>
                    <a:pt x="167237" y="149080"/>
                    <a:pt x="111145" y="119446"/>
                    <a:pt x="79395" y="92988"/>
                  </a:cubicBezTo>
                  <a:cubicBezTo>
                    <a:pt x="47645" y="66530"/>
                    <a:pt x="-14797" y="-9141"/>
                    <a:pt x="3195" y="9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B0308C93-1C61-7932-157F-7C0A01EDD463}"/>
                </a:ext>
              </a:extLst>
            </p:cNvPr>
            <p:cNvSpPr/>
            <p:nvPr/>
          </p:nvSpPr>
          <p:spPr>
            <a:xfrm>
              <a:off x="5354854" y="4260810"/>
              <a:ext cx="184955" cy="371579"/>
            </a:xfrm>
            <a:custGeom>
              <a:avLst/>
              <a:gdLst>
                <a:gd name="connsiteX0" fmla="*/ 52171 w 184955"/>
                <a:gd name="connsiteY0" fmla="*/ 40 h 371579"/>
                <a:gd name="connsiteX1" fmla="*/ 39471 w 184955"/>
                <a:gd name="connsiteY1" fmla="*/ 165140 h 371579"/>
                <a:gd name="connsiteX2" fmla="*/ 122021 w 184955"/>
                <a:gd name="connsiteY2" fmla="*/ 238165 h 371579"/>
                <a:gd name="connsiteX3" fmla="*/ 109321 w 184955"/>
                <a:gd name="connsiteY3" fmla="*/ 282615 h 371579"/>
                <a:gd name="connsiteX4" fmla="*/ 134721 w 184955"/>
                <a:gd name="connsiteY4" fmla="*/ 330240 h 371579"/>
                <a:gd name="connsiteX5" fmla="*/ 102971 w 184955"/>
                <a:gd name="connsiteY5" fmla="*/ 371515 h 371579"/>
                <a:gd name="connsiteX6" fmla="*/ 182346 w 184955"/>
                <a:gd name="connsiteY6" fmla="*/ 320715 h 371579"/>
                <a:gd name="connsiteX7" fmla="*/ 150596 w 184955"/>
                <a:gd name="connsiteY7" fmla="*/ 273090 h 371579"/>
                <a:gd name="connsiteX8" fmla="*/ 4546 w 184955"/>
                <a:gd name="connsiteY8" fmla="*/ 174665 h 371579"/>
                <a:gd name="connsiteX9" fmla="*/ 39471 w 184955"/>
                <a:gd name="connsiteY9" fmla="*/ 181015 h 371579"/>
                <a:gd name="connsiteX10" fmla="*/ 52171 w 184955"/>
                <a:gd name="connsiteY10" fmla="*/ 40 h 37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955" h="371579">
                  <a:moveTo>
                    <a:pt x="52171" y="40"/>
                  </a:moveTo>
                  <a:cubicBezTo>
                    <a:pt x="52171" y="-2606"/>
                    <a:pt x="27829" y="125453"/>
                    <a:pt x="39471" y="165140"/>
                  </a:cubicBezTo>
                  <a:cubicBezTo>
                    <a:pt x="51113" y="204828"/>
                    <a:pt x="110379" y="218586"/>
                    <a:pt x="122021" y="238165"/>
                  </a:cubicBezTo>
                  <a:cubicBezTo>
                    <a:pt x="133663" y="257744"/>
                    <a:pt x="107204" y="267269"/>
                    <a:pt x="109321" y="282615"/>
                  </a:cubicBezTo>
                  <a:cubicBezTo>
                    <a:pt x="111438" y="297961"/>
                    <a:pt x="135779" y="315423"/>
                    <a:pt x="134721" y="330240"/>
                  </a:cubicBezTo>
                  <a:cubicBezTo>
                    <a:pt x="133663" y="345057"/>
                    <a:pt x="95033" y="373103"/>
                    <a:pt x="102971" y="371515"/>
                  </a:cubicBezTo>
                  <a:cubicBezTo>
                    <a:pt x="110909" y="369927"/>
                    <a:pt x="174409" y="337119"/>
                    <a:pt x="182346" y="320715"/>
                  </a:cubicBezTo>
                  <a:cubicBezTo>
                    <a:pt x="190284" y="304311"/>
                    <a:pt x="180229" y="297432"/>
                    <a:pt x="150596" y="273090"/>
                  </a:cubicBezTo>
                  <a:cubicBezTo>
                    <a:pt x="120963" y="248748"/>
                    <a:pt x="23067" y="190011"/>
                    <a:pt x="4546" y="174665"/>
                  </a:cubicBezTo>
                  <a:cubicBezTo>
                    <a:pt x="-13975" y="159319"/>
                    <a:pt x="29417" y="212236"/>
                    <a:pt x="39471" y="181015"/>
                  </a:cubicBezTo>
                  <a:cubicBezTo>
                    <a:pt x="49525" y="149794"/>
                    <a:pt x="52171" y="2686"/>
                    <a:pt x="52171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588D5374-D1F1-77BB-9EA2-B71347DFCCB9}"/>
                </a:ext>
              </a:extLst>
            </p:cNvPr>
            <p:cNvSpPr/>
            <p:nvPr/>
          </p:nvSpPr>
          <p:spPr>
            <a:xfrm>
              <a:off x="5301537" y="4292596"/>
              <a:ext cx="103027" cy="287051"/>
            </a:xfrm>
            <a:custGeom>
              <a:avLst/>
              <a:gdLst>
                <a:gd name="connsiteX0" fmla="*/ 70563 w 103027"/>
                <a:gd name="connsiteY0" fmla="*/ 4 h 287051"/>
                <a:gd name="connsiteX1" fmla="*/ 22938 w 103027"/>
                <a:gd name="connsiteY1" fmla="*/ 212729 h 287051"/>
                <a:gd name="connsiteX2" fmla="*/ 83263 w 103027"/>
                <a:gd name="connsiteY2" fmla="*/ 257179 h 287051"/>
                <a:gd name="connsiteX3" fmla="*/ 61038 w 103027"/>
                <a:gd name="connsiteY3" fmla="*/ 276229 h 287051"/>
                <a:gd name="connsiteX4" fmla="*/ 102313 w 103027"/>
                <a:gd name="connsiteY4" fmla="*/ 285754 h 287051"/>
                <a:gd name="connsiteX5" fmla="*/ 19763 w 103027"/>
                <a:gd name="connsiteY5" fmla="*/ 247654 h 287051"/>
                <a:gd name="connsiteX6" fmla="*/ 3888 w 103027"/>
                <a:gd name="connsiteY6" fmla="*/ 219079 h 287051"/>
                <a:gd name="connsiteX7" fmla="*/ 70563 w 103027"/>
                <a:gd name="connsiteY7" fmla="*/ 4 h 28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027" h="287051">
                  <a:moveTo>
                    <a:pt x="70563" y="4"/>
                  </a:moveTo>
                  <a:cubicBezTo>
                    <a:pt x="73738" y="-1054"/>
                    <a:pt x="20821" y="169867"/>
                    <a:pt x="22938" y="212729"/>
                  </a:cubicBezTo>
                  <a:cubicBezTo>
                    <a:pt x="25055" y="255591"/>
                    <a:pt x="76913" y="246596"/>
                    <a:pt x="83263" y="257179"/>
                  </a:cubicBezTo>
                  <a:cubicBezTo>
                    <a:pt x="89613" y="267762"/>
                    <a:pt x="57863" y="271467"/>
                    <a:pt x="61038" y="276229"/>
                  </a:cubicBezTo>
                  <a:cubicBezTo>
                    <a:pt x="64213" y="280991"/>
                    <a:pt x="109192" y="290516"/>
                    <a:pt x="102313" y="285754"/>
                  </a:cubicBezTo>
                  <a:cubicBezTo>
                    <a:pt x="95434" y="280992"/>
                    <a:pt x="36167" y="258766"/>
                    <a:pt x="19763" y="247654"/>
                  </a:cubicBezTo>
                  <a:cubicBezTo>
                    <a:pt x="3359" y="236542"/>
                    <a:pt x="-5637" y="260883"/>
                    <a:pt x="3888" y="219079"/>
                  </a:cubicBezTo>
                  <a:cubicBezTo>
                    <a:pt x="13413" y="177275"/>
                    <a:pt x="67388" y="1062"/>
                    <a:pt x="70563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B38543A0-421A-8A96-F9AA-18EF544C7B3A}"/>
                </a:ext>
              </a:extLst>
            </p:cNvPr>
            <p:cNvSpPr/>
            <p:nvPr/>
          </p:nvSpPr>
          <p:spPr>
            <a:xfrm>
              <a:off x="5232166" y="4349728"/>
              <a:ext cx="222691" cy="280237"/>
            </a:xfrm>
            <a:custGeom>
              <a:avLst/>
              <a:gdLst>
                <a:gd name="connsiteX0" fmla="*/ 82784 w 222691"/>
                <a:gd name="connsiteY0" fmla="*/ 22 h 280237"/>
                <a:gd name="connsiteX1" fmla="*/ 38334 w 222691"/>
                <a:gd name="connsiteY1" fmla="*/ 120672 h 280237"/>
                <a:gd name="connsiteX2" fmla="*/ 63734 w 222691"/>
                <a:gd name="connsiteY2" fmla="*/ 250847 h 280237"/>
                <a:gd name="connsiteX3" fmla="*/ 66909 w 222691"/>
                <a:gd name="connsiteY3" fmla="*/ 263547 h 280237"/>
                <a:gd name="connsiteX4" fmla="*/ 222484 w 222691"/>
                <a:gd name="connsiteY4" fmla="*/ 257197 h 280237"/>
                <a:gd name="connsiteX5" fmla="*/ 98659 w 222691"/>
                <a:gd name="connsiteY5" fmla="*/ 276247 h 280237"/>
                <a:gd name="connsiteX6" fmla="*/ 31984 w 222691"/>
                <a:gd name="connsiteY6" fmla="*/ 269897 h 280237"/>
                <a:gd name="connsiteX7" fmla="*/ 234 w 222691"/>
                <a:gd name="connsiteY7" fmla="*/ 174647 h 280237"/>
                <a:gd name="connsiteX8" fmla="*/ 19284 w 222691"/>
                <a:gd name="connsiteY8" fmla="*/ 263547 h 280237"/>
                <a:gd name="connsiteX9" fmla="*/ 51034 w 222691"/>
                <a:gd name="connsiteY9" fmla="*/ 260372 h 280237"/>
                <a:gd name="connsiteX10" fmla="*/ 44684 w 222691"/>
                <a:gd name="connsiteY10" fmla="*/ 215922 h 280237"/>
                <a:gd name="connsiteX11" fmla="*/ 6584 w 222691"/>
                <a:gd name="connsiteY11" fmla="*/ 111147 h 280237"/>
                <a:gd name="connsiteX12" fmla="*/ 82784 w 222691"/>
                <a:gd name="connsiteY12" fmla="*/ 22 h 2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691" h="280237">
                  <a:moveTo>
                    <a:pt x="82784" y="22"/>
                  </a:moveTo>
                  <a:cubicBezTo>
                    <a:pt x="88076" y="1609"/>
                    <a:pt x="41509" y="78868"/>
                    <a:pt x="38334" y="120672"/>
                  </a:cubicBezTo>
                  <a:cubicBezTo>
                    <a:pt x="35159" y="162476"/>
                    <a:pt x="58972" y="227035"/>
                    <a:pt x="63734" y="250847"/>
                  </a:cubicBezTo>
                  <a:cubicBezTo>
                    <a:pt x="68496" y="274659"/>
                    <a:pt x="40451" y="262489"/>
                    <a:pt x="66909" y="263547"/>
                  </a:cubicBezTo>
                  <a:cubicBezTo>
                    <a:pt x="93367" y="264605"/>
                    <a:pt x="217192" y="255080"/>
                    <a:pt x="222484" y="257197"/>
                  </a:cubicBezTo>
                  <a:cubicBezTo>
                    <a:pt x="227776" y="259314"/>
                    <a:pt x="130409" y="274130"/>
                    <a:pt x="98659" y="276247"/>
                  </a:cubicBezTo>
                  <a:cubicBezTo>
                    <a:pt x="66909" y="278364"/>
                    <a:pt x="48388" y="286830"/>
                    <a:pt x="31984" y="269897"/>
                  </a:cubicBezTo>
                  <a:cubicBezTo>
                    <a:pt x="15580" y="252964"/>
                    <a:pt x="2351" y="175705"/>
                    <a:pt x="234" y="174647"/>
                  </a:cubicBezTo>
                  <a:cubicBezTo>
                    <a:pt x="-1883" y="173589"/>
                    <a:pt x="10817" y="249259"/>
                    <a:pt x="19284" y="263547"/>
                  </a:cubicBezTo>
                  <a:cubicBezTo>
                    <a:pt x="27751" y="277835"/>
                    <a:pt x="46801" y="268309"/>
                    <a:pt x="51034" y="260372"/>
                  </a:cubicBezTo>
                  <a:cubicBezTo>
                    <a:pt x="55267" y="252435"/>
                    <a:pt x="52092" y="240793"/>
                    <a:pt x="44684" y="215922"/>
                  </a:cubicBezTo>
                  <a:cubicBezTo>
                    <a:pt x="37276" y="191051"/>
                    <a:pt x="-824" y="139722"/>
                    <a:pt x="6584" y="111147"/>
                  </a:cubicBezTo>
                  <a:cubicBezTo>
                    <a:pt x="13992" y="82572"/>
                    <a:pt x="77492" y="-1565"/>
                    <a:pt x="82784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D01D5556-D113-ACC7-BDCA-250CFABF6F1B}"/>
                </a:ext>
              </a:extLst>
            </p:cNvPr>
            <p:cNvSpPr/>
            <p:nvPr/>
          </p:nvSpPr>
          <p:spPr>
            <a:xfrm>
              <a:off x="4613203" y="4463801"/>
              <a:ext cx="525433" cy="364265"/>
            </a:xfrm>
            <a:custGeom>
              <a:avLst/>
              <a:gdLst>
                <a:gd name="connsiteX0" fmla="*/ 523947 w 525433"/>
                <a:gd name="connsiteY0" fmla="*/ 249 h 364265"/>
                <a:gd name="connsiteX1" fmla="*/ 342972 w 525433"/>
                <a:gd name="connsiteY1" fmla="*/ 136774 h 364265"/>
                <a:gd name="connsiteX2" fmla="*/ 231847 w 525433"/>
                <a:gd name="connsiteY2" fmla="*/ 270124 h 364265"/>
                <a:gd name="connsiteX3" fmla="*/ 276297 w 525433"/>
                <a:gd name="connsiteY3" fmla="*/ 244724 h 364265"/>
                <a:gd name="connsiteX4" fmla="*/ 276297 w 525433"/>
                <a:gd name="connsiteY4" fmla="*/ 355849 h 364265"/>
                <a:gd name="connsiteX5" fmla="*/ 241372 w 525433"/>
                <a:gd name="connsiteY5" fmla="*/ 333624 h 364265"/>
                <a:gd name="connsiteX6" fmla="*/ 72 w 525433"/>
                <a:gd name="connsiteY6" fmla="*/ 152649 h 364265"/>
                <a:gd name="connsiteX7" fmla="*/ 215972 w 525433"/>
                <a:gd name="connsiteY7" fmla="*/ 333624 h 364265"/>
                <a:gd name="connsiteX8" fmla="*/ 228672 w 525433"/>
                <a:gd name="connsiteY8" fmla="*/ 260599 h 364265"/>
                <a:gd name="connsiteX9" fmla="*/ 260422 w 525433"/>
                <a:gd name="connsiteY9" fmla="*/ 165349 h 364265"/>
                <a:gd name="connsiteX10" fmla="*/ 235022 w 525433"/>
                <a:gd name="connsiteY10" fmla="*/ 171699 h 364265"/>
                <a:gd name="connsiteX11" fmla="*/ 523947 w 525433"/>
                <a:gd name="connsiteY11" fmla="*/ 249 h 36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5433" h="364265">
                  <a:moveTo>
                    <a:pt x="523947" y="249"/>
                  </a:moveTo>
                  <a:cubicBezTo>
                    <a:pt x="541939" y="-5572"/>
                    <a:pt x="391655" y="91795"/>
                    <a:pt x="342972" y="136774"/>
                  </a:cubicBezTo>
                  <a:cubicBezTo>
                    <a:pt x="294289" y="181753"/>
                    <a:pt x="242959" y="252133"/>
                    <a:pt x="231847" y="270124"/>
                  </a:cubicBezTo>
                  <a:cubicBezTo>
                    <a:pt x="220735" y="288115"/>
                    <a:pt x="268889" y="230437"/>
                    <a:pt x="276297" y="244724"/>
                  </a:cubicBezTo>
                  <a:cubicBezTo>
                    <a:pt x="283705" y="259011"/>
                    <a:pt x="282118" y="341032"/>
                    <a:pt x="276297" y="355849"/>
                  </a:cubicBezTo>
                  <a:cubicBezTo>
                    <a:pt x="270476" y="370666"/>
                    <a:pt x="287410" y="367491"/>
                    <a:pt x="241372" y="333624"/>
                  </a:cubicBezTo>
                  <a:cubicBezTo>
                    <a:pt x="195334" y="299757"/>
                    <a:pt x="4305" y="152649"/>
                    <a:pt x="72" y="152649"/>
                  </a:cubicBezTo>
                  <a:cubicBezTo>
                    <a:pt x="-4161" y="152649"/>
                    <a:pt x="177872" y="315632"/>
                    <a:pt x="215972" y="333624"/>
                  </a:cubicBezTo>
                  <a:cubicBezTo>
                    <a:pt x="254072" y="351616"/>
                    <a:pt x="221264" y="288645"/>
                    <a:pt x="228672" y="260599"/>
                  </a:cubicBezTo>
                  <a:cubicBezTo>
                    <a:pt x="236080" y="232553"/>
                    <a:pt x="259364" y="180166"/>
                    <a:pt x="260422" y="165349"/>
                  </a:cubicBezTo>
                  <a:cubicBezTo>
                    <a:pt x="261480" y="150532"/>
                    <a:pt x="186339" y="193395"/>
                    <a:pt x="235022" y="171699"/>
                  </a:cubicBezTo>
                  <a:cubicBezTo>
                    <a:pt x="283705" y="150003"/>
                    <a:pt x="505955" y="6070"/>
                    <a:pt x="523947" y="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CD1E6B9C-94C9-4443-B4E4-38C3D3CFB569}"/>
                </a:ext>
              </a:extLst>
            </p:cNvPr>
            <p:cNvSpPr/>
            <p:nvPr/>
          </p:nvSpPr>
          <p:spPr>
            <a:xfrm>
              <a:off x="5765619" y="4286371"/>
              <a:ext cx="496728" cy="607165"/>
            </a:xfrm>
            <a:custGeom>
              <a:avLst/>
              <a:gdLst>
                <a:gd name="connsiteX0" fmla="*/ 181 w 496728"/>
                <a:gd name="connsiteY0" fmla="*/ 161804 h 607165"/>
                <a:gd name="connsiteX1" fmla="*/ 273231 w 496728"/>
                <a:gd name="connsiteY1" fmla="*/ 384054 h 607165"/>
                <a:gd name="connsiteX2" fmla="*/ 355781 w 496728"/>
                <a:gd name="connsiteY2" fmla="*/ 425329 h 607165"/>
                <a:gd name="connsiteX3" fmla="*/ 308156 w 496728"/>
                <a:gd name="connsiteY3" fmla="*/ 453904 h 607165"/>
                <a:gd name="connsiteX4" fmla="*/ 231956 w 496728"/>
                <a:gd name="connsiteY4" fmla="*/ 533279 h 607165"/>
                <a:gd name="connsiteX5" fmla="*/ 216081 w 496728"/>
                <a:gd name="connsiteY5" fmla="*/ 606304 h 607165"/>
                <a:gd name="connsiteX6" fmla="*/ 282756 w 496728"/>
                <a:gd name="connsiteY6" fmla="*/ 482479 h 607165"/>
                <a:gd name="connsiteX7" fmla="*/ 422456 w 496728"/>
                <a:gd name="connsiteY7" fmla="*/ 349129 h 607165"/>
                <a:gd name="connsiteX8" fmla="*/ 438331 w 496728"/>
                <a:gd name="connsiteY8" fmla="*/ 145929 h 607165"/>
                <a:gd name="connsiteX9" fmla="*/ 393881 w 496728"/>
                <a:gd name="connsiteY9" fmla="*/ 291979 h 607165"/>
                <a:gd name="connsiteX10" fmla="*/ 358956 w 496728"/>
                <a:gd name="connsiteY10" fmla="*/ 374529 h 607165"/>
                <a:gd name="connsiteX11" fmla="*/ 387531 w 496728"/>
                <a:gd name="connsiteY11" fmla="*/ 304679 h 607165"/>
                <a:gd name="connsiteX12" fmla="*/ 114481 w 496728"/>
                <a:gd name="connsiteY12" fmla="*/ 3054 h 607165"/>
                <a:gd name="connsiteX13" fmla="*/ 435156 w 496728"/>
                <a:gd name="connsiteY13" fmla="*/ 155454 h 607165"/>
                <a:gd name="connsiteX14" fmla="*/ 485956 w 496728"/>
                <a:gd name="connsiteY14" fmla="*/ 263404 h 607165"/>
                <a:gd name="connsiteX15" fmla="*/ 298631 w 496728"/>
                <a:gd name="connsiteY15" fmla="*/ 238004 h 607165"/>
                <a:gd name="connsiteX16" fmla="*/ 333556 w 496728"/>
                <a:gd name="connsiteY16" fmla="*/ 164979 h 607165"/>
                <a:gd name="connsiteX17" fmla="*/ 349431 w 496728"/>
                <a:gd name="connsiteY17" fmla="*/ 203079 h 607165"/>
                <a:gd name="connsiteX18" fmla="*/ 374831 w 496728"/>
                <a:gd name="connsiteY18" fmla="*/ 291979 h 607165"/>
                <a:gd name="connsiteX19" fmla="*/ 317681 w 496728"/>
                <a:gd name="connsiteY19" fmla="*/ 384054 h 607165"/>
                <a:gd name="connsiteX20" fmla="*/ 181 w 496728"/>
                <a:gd name="connsiteY20" fmla="*/ 161804 h 60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6728" h="607165">
                  <a:moveTo>
                    <a:pt x="181" y="161804"/>
                  </a:moveTo>
                  <a:cubicBezTo>
                    <a:pt x="-7227" y="161804"/>
                    <a:pt x="213964" y="340133"/>
                    <a:pt x="273231" y="384054"/>
                  </a:cubicBezTo>
                  <a:cubicBezTo>
                    <a:pt x="332498" y="427975"/>
                    <a:pt x="349960" y="413687"/>
                    <a:pt x="355781" y="425329"/>
                  </a:cubicBezTo>
                  <a:cubicBezTo>
                    <a:pt x="361602" y="436971"/>
                    <a:pt x="328794" y="435912"/>
                    <a:pt x="308156" y="453904"/>
                  </a:cubicBezTo>
                  <a:cubicBezTo>
                    <a:pt x="287519" y="471896"/>
                    <a:pt x="247302" y="507879"/>
                    <a:pt x="231956" y="533279"/>
                  </a:cubicBezTo>
                  <a:cubicBezTo>
                    <a:pt x="216610" y="558679"/>
                    <a:pt x="207614" y="614771"/>
                    <a:pt x="216081" y="606304"/>
                  </a:cubicBezTo>
                  <a:cubicBezTo>
                    <a:pt x="224548" y="597837"/>
                    <a:pt x="248360" y="525341"/>
                    <a:pt x="282756" y="482479"/>
                  </a:cubicBezTo>
                  <a:cubicBezTo>
                    <a:pt x="317152" y="439617"/>
                    <a:pt x="396527" y="405221"/>
                    <a:pt x="422456" y="349129"/>
                  </a:cubicBezTo>
                  <a:cubicBezTo>
                    <a:pt x="448385" y="293037"/>
                    <a:pt x="443094" y="155454"/>
                    <a:pt x="438331" y="145929"/>
                  </a:cubicBezTo>
                  <a:cubicBezTo>
                    <a:pt x="433568" y="136404"/>
                    <a:pt x="407110" y="253879"/>
                    <a:pt x="393881" y="291979"/>
                  </a:cubicBezTo>
                  <a:cubicBezTo>
                    <a:pt x="380652" y="330079"/>
                    <a:pt x="360014" y="372412"/>
                    <a:pt x="358956" y="374529"/>
                  </a:cubicBezTo>
                  <a:cubicBezTo>
                    <a:pt x="357898" y="376646"/>
                    <a:pt x="428277" y="366591"/>
                    <a:pt x="387531" y="304679"/>
                  </a:cubicBezTo>
                  <a:cubicBezTo>
                    <a:pt x="346785" y="242767"/>
                    <a:pt x="106544" y="27925"/>
                    <a:pt x="114481" y="3054"/>
                  </a:cubicBezTo>
                  <a:cubicBezTo>
                    <a:pt x="122418" y="-21817"/>
                    <a:pt x="373244" y="112062"/>
                    <a:pt x="435156" y="155454"/>
                  </a:cubicBezTo>
                  <a:cubicBezTo>
                    <a:pt x="497069" y="198846"/>
                    <a:pt x="508710" y="249646"/>
                    <a:pt x="485956" y="263404"/>
                  </a:cubicBezTo>
                  <a:cubicBezTo>
                    <a:pt x="463202" y="277162"/>
                    <a:pt x="324031" y="254408"/>
                    <a:pt x="298631" y="238004"/>
                  </a:cubicBezTo>
                  <a:cubicBezTo>
                    <a:pt x="273231" y="221600"/>
                    <a:pt x="325089" y="170800"/>
                    <a:pt x="333556" y="164979"/>
                  </a:cubicBezTo>
                  <a:cubicBezTo>
                    <a:pt x="342023" y="159158"/>
                    <a:pt x="342552" y="181913"/>
                    <a:pt x="349431" y="203079"/>
                  </a:cubicBezTo>
                  <a:cubicBezTo>
                    <a:pt x="356310" y="224245"/>
                    <a:pt x="380123" y="261817"/>
                    <a:pt x="374831" y="291979"/>
                  </a:cubicBezTo>
                  <a:cubicBezTo>
                    <a:pt x="369539" y="322141"/>
                    <a:pt x="379593" y="401516"/>
                    <a:pt x="317681" y="384054"/>
                  </a:cubicBezTo>
                  <a:cubicBezTo>
                    <a:pt x="255769" y="366592"/>
                    <a:pt x="7589" y="161804"/>
                    <a:pt x="181" y="1618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26D9A386-67B5-7969-9788-9A5EF2B36AF2}"/>
                </a:ext>
              </a:extLst>
            </p:cNvPr>
            <p:cNvSpPr/>
            <p:nvPr/>
          </p:nvSpPr>
          <p:spPr>
            <a:xfrm>
              <a:off x="4873087" y="4527519"/>
              <a:ext cx="270279" cy="567738"/>
            </a:xfrm>
            <a:custGeom>
              <a:avLst/>
              <a:gdLst>
                <a:gd name="connsiteX0" fmla="*/ 264063 w 270279"/>
                <a:gd name="connsiteY0" fmla="*/ 31 h 567738"/>
                <a:gd name="connsiteX1" fmla="*/ 251363 w 270279"/>
                <a:gd name="connsiteY1" fmla="*/ 73056 h 567738"/>
                <a:gd name="connsiteX2" fmla="*/ 219613 w 270279"/>
                <a:gd name="connsiteY2" fmla="*/ 92106 h 567738"/>
                <a:gd name="connsiteX3" fmla="*/ 105313 w 270279"/>
                <a:gd name="connsiteY3" fmla="*/ 203231 h 567738"/>
                <a:gd name="connsiteX4" fmla="*/ 51338 w 270279"/>
                <a:gd name="connsiteY4" fmla="*/ 330231 h 567738"/>
                <a:gd name="connsiteX5" fmla="*/ 92613 w 270279"/>
                <a:gd name="connsiteY5" fmla="*/ 317531 h 567738"/>
                <a:gd name="connsiteX6" fmla="*/ 200563 w 270279"/>
                <a:gd name="connsiteY6" fmla="*/ 565181 h 567738"/>
                <a:gd name="connsiteX7" fmla="*/ 118013 w 270279"/>
                <a:gd name="connsiteY7" fmla="*/ 438181 h 567738"/>
                <a:gd name="connsiteX8" fmla="*/ 3713 w 270279"/>
                <a:gd name="connsiteY8" fmla="*/ 304831 h 567738"/>
                <a:gd name="connsiteX9" fmla="*/ 32288 w 270279"/>
                <a:gd name="connsiteY9" fmla="*/ 292131 h 567738"/>
                <a:gd name="connsiteX10" fmla="*/ 76738 w 270279"/>
                <a:gd name="connsiteY10" fmla="*/ 165131 h 567738"/>
                <a:gd name="connsiteX11" fmla="*/ 95788 w 270279"/>
                <a:gd name="connsiteY11" fmla="*/ 155606 h 567738"/>
                <a:gd name="connsiteX12" fmla="*/ 146588 w 270279"/>
                <a:gd name="connsiteY12" fmla="*/ 88931 h 567738"/>
                <a:gd name="connsiteX13" fmla="*/ 149763 w 270279"/>
                <a:gd name="connsiteY13" fmla="*/ 82581 h 567738"/>
                <a:gd name="connsiteX14" fmla="*/ 264063 w 270279"/>
                <a:gd name="connsiteY14" fmla="*/ 31 h 56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279" h="567738">
                  <a:moveTo>
                    <a:pt x="264063" y="31"/>
                  </a:moveTo>
                  <a:cubicBezTo>
                    <a:pt x="280996" y="-1557"/>
                    <a:pt x="258771" y="57710"/>
                    <a:pt x="251363" y="73056"/>
                  </a:cubicBezTo>
                  <a:cubicBezTo>
                    <a:pt x="243955" y="88402"/>
                    <a:pt x="243954" y="70410"/>
                    <a:pt x="219613" y="92106"/>
                  </a:cubicBezTo>
                  <a:cubicBezTo>
                    <a:pt x="195272" y="113802"/>
                    <a:pt x="133359" y="163544"/>
                    <a:pt x="105313" y="203231"/>
                  </a:cubicBezTo>
                  <a:cubicBezTo>
                    <a:pt x="77267" y="242919"/>
                    <a:pt x="53455" y="311181"/>
                    <a:pt x="51338" y="330231"/>
                  </a:cubicBezTo>
                  <a:cubicBezTo>
                    <a:pt x="49221" y="349281"/>
                    <a:pt x="67742" y="278373"/>
                    <a:pt x="92613" y="317531"/>
                  </a:cubicBezTo>
                  <a:cubicBezTo>
                    <a:pt x="117484" y="356689"/>
                    <a:pt x="196330" y="545073"/>
                    <a:pt x="200563" y="565181"/>
                  </a:cubicBezTo>
                  <a:cubicBezTo>
                    <a:pt x="204796" y="585289"/>
                    <a:pt x="150821" y="481573"/>
                    <a:pt x="118013" y="438181"/>
                  </a:cubicBezTo>
                  <a:cubicBezTo>
                    <a:pt x="85205" y="394789"/>
                    <a:pt x="18000" y="329173"/>
                    <a:pt x="3713" y="304831"/>
                  </a:cubicBezTo>
                  <a:cubicBezTo>
                    <a:pt x="-10574" y="280489"/>
                    <a:pt x="20117" y="315414"/>
                    <a:pt x="32288" y="292131"/>
                  </a:cubicBezTo>
                  <a:cubicBezTo>
                    <a:pt x="44459" y="268848"/>
                    <a:pt x="66155" y="187885"/>
                    <a:pt x="76738" y="165131"/>
                  </a:cubicBezTo>
                  <a:cubicBezTo>
                    <a:pt x="87321" y="142377"/>
                    <a:pt x="84146" y="168306"/>
                    <a:pt x="95788" y="155606"/>
                  </a:cubicBezTo>
                  <a:cubicBezTo>
                    <a:pt x="107430" y="142906"/>
                    <a:pt x="137592" y="101102"/>
                    <a:pt x="146588" y="88931"/>
                  </a:cubicBezTo>
                  <a:cubicBezTo>
                    <a:pt x="155584" y="76760"/>
                    <a:pt x="135475" y="95281"/>
                    <a:pt x="149763" y="82581"/>
                  </a:cubicBezTo>
                  <a:cubicBezTo>
                    <a:pt x="164050" y="69881"/>
                    <a:pt x="247130" y="1619"/>
                    <a:pt x="264063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9E35C352-CE10-38EE-A4DD-D23FF3AC4CED}"/>
                </a:ext>
              </a:extLst>
            </p:cNvPr>
            <p:cNvSpPr/>
            <p:nvPr/>
          </p:nvSpPr>
          <p:spPr>
            <a:xfrm>
              <a:off x="5698414" y="4466379"/>
              <a:ext cx="399160" cy="407700"/>
            </a:xfrm>
            <a:custGeom>
              <a:avLst/>
              <a:gdLst>
                <a:gd name="connsiteX0" fmla="*/ 711 w 399160"/>
                <a:gd name="connsiteY0" fmla="*/ 846 h 407700"/>
                <a:gd name="connsiteX1" fmla="*/ 54686 w 399160"/>
                <a:gd name="connsiteY1" fmla="*/ 38946 h 407700"/>
                <a:gd name="connsiteX2" fmla="*/ 299161 w 399160"/>
                <a:gd name="connsiteY2" fmla="*/ 245321 h 407700"/>
                <a:gd name="connsiteX3" fmla="*/ 286461 w 399160"/>
                <a:gd name="connsiteY3" fmla="*/ 289771 h 407700"/>
                <a:gd name="connsiteX4" fmla="*/ 232486 w 399160"/>
                <a:gd name="connsiteY4" fmla="*/ 407246 h 407700"/>
                <a:gd name="connsiteX5" fmla="*/ 394411 w 399160"/>
                <a:gd name="connsiteY5" fmla="*/ 242146 h 407700"/>
                <a:gd name="connsiteX6" fmla="*/ 327736 w 399160"/>
                <a:gd name="connsiteY6" fmla="*/ 223096 h 407700"/>
                <a:gd name="connsiteX7" fmla="*/ 45161 w 399160"/>
                <a:gd name="connsiteY7" fmla="*/ 32596 h 407700"/>
                <a:gd name="connsiteX8" fmla="*/ 711 w 399160"/>
                <a:gd name="connsiteY8" fmla="*/ 846 h 40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160" h="407700">
                  <a:moveTo>
                    <a:pt x="711" y="846"/>
                  </a:moveTo>
                  <a:cubicBezTo>
                    <a:pt x="2299" y="1904"/>
                    <a:pt x="4944" y="-1800"/>
                    <a:pt x="54686" y="38946"/>
                  </a:cubicBezTo>
                  <a:cubicBezTo>
                    <a:pt x="104428" y="79692"/>
                    <a:pt x="260532" y="203517"/>
                    <a:pt x="299161" y="245321"/>
                  </a:cubicBezTo>
                  <a:cubicBezTo>
                    <a:pt x="337790" y="287125"/>
                    <a:pt x="297573" y="262784"/>
                    <a:pt x="286461" y="289771"/>
                  </a:cubicBezTo>
                  <a:cubicBezTo>
                    <a:pt x="275349" y="316758"/>
                    <a:pt x="214494" y="415184"/>
                    <a:pt x="232486" y="407246"/>
                  </a:cubicBezTo>
                  <a:cubicBezTo>
                    <a:pt x="250478" y="399309"/>
                    <a:pt x="378536" y="272838"/>
                    <a:pt x="394411" y="242146"/>
                  </a:cubicBezTo>
                  <a:cubicBezTo>
                    <a:pt x="410286" y="211454"/>
                    <a:pt x="385944" y="258021"/>
                    <a:pt x="327736" y="223096"/>
                  </a:cubicBezTo>
                  <a:cubicBezTo>
                    <a:pt x="269528" y="188171"/>
                    <a:pt x="94374" y="70696"/>
                    <a:pt x="45161" y="32596"/>
                  </a:cubicBezTo>
                  <a:cubicBezTo>
                    <a:pt x="-4052" y="-5504"/>
                    <a:pt x="-877" y="-212"/>
                    <a:pt x="711" y="8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7EA9764A-0FDF-CA2E-02EF-B394ABFEBB42}"/>
                </a:ext>
              </a:extLst>
            </p:cNvPr>
            <p:cNvSpPr/>
            <p:nvPr/>
          </p:nvSpPr>
          <p:spPr>
            <a:xfrm>
              <a:off x="5129446" y="4588920"/>
              <a:ext cx="627743" cy="155531"/>
            </a:xfrm>
            <a:custGeom>
              <a:avLst/>
              <a:gdLst>
                <a:gd name="connsiteX0" fmla="*/ 1354 w 627743"/>
                <a:gd name="connsiteY0" fmla="*/ 8480 h 155531"/>
                <a:gd name="connsiteX1" fmla="*/ 249004 w 627743"/>
                <a:gd name="connsiteY1" fmla="*/ 100555 h 155531"/>
                <a:gd name="connsiteX2" fmla="*/ 179154 w 627743"/>
                <a:gd name="connsiteY2" fmla="*/ 116430 h 155531"/>
                <a:gd name="connsiteX3" fmla="*/ 312504 w 627743"/>
                <a:gd name="connsiteY3" fmla="*/ 100555 h 155531"/>
                <a:gd name="connsiteX4" fmla="*/ 325204 w 627743"/>
                <a:gd name="connsiteY4" fmla="*/ 91030 h 155531"/>
                <a:gd name="connsiteX5" fmla="*/ 506179 w 627743"/>
                <a:gd name="connsiteY5" fmla="*/ 24355 h 155531"/>
                <a:gd name="connsiteX6" fmla="*/ 439504 w 627743"/>
                <a:gd name="connsiteY6" fmla="*/ 33880 h 155531"/>
                <a:gd name="connsiteX7" fmla="*/ 626829 w 627743"/>
                <a:gd name="connsiteY7" fmla="*/ 2130 h 155531"/>
                <a:gd name="connsiteX8" fmla="*/ 347429 w 627743"/>
                <a:gd name="connsiteY8" fmla="*/ 103730 h 155531"/>
                <a:gd name="connsiteX9" fmla="*/ 518879 w 627743"/>
                <a:gd name="connsiteY9" fmla="*/ 116430 h 155531"/>
                <a:gd name="connsiteX10" fmla="*/ 252179 w 627743"/>
                <a:gd name="connsiteY10" fmla="*/ 132305 h 155531"/>
                <a:gd name="connsiteX11" fmla="*/ 210904 w 627743"/>
                <a:gd name="connsiteY11" fmla="*/ 154530 h 155531"/>
                <a:gd name="connsiteX12" fmla="*/ 287104 w 627743"/>
                <a:gd name="connsiteY12" fmla="*/ 151355 h 155531"/>
                <a:gd name="connsiteX13" fmla="*/ 264879 w 627743"/>
                <a:gd name="connsiteY13" fmla="*/ 148180 h 155531"/>
                <a:gd name="connsiteX14" fmla="*/ 122004 w 627743"/>
                <a:gd name="connsiteY14" fmla="*/ 110080 h 155531"/>
                <a:gd name="connsiteX15" fmla="*/ 147404 w 627743"/>
                <a:gd name="connsiteY15" fmla="*/ 116430 h 155531"/>
                <a:gd name="connsiteX16" fmla="*/ 1354 w 627743"/>
                <a:gd name="connsiteY16" fmla="*/ 8480 h 15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7743" h="155531">
                  <a:moveTo>
                    <a:pt x="1354" y="8480"/>
                  </a:moveTo>
                  <a:cubicBezTo>
                    <a:pt x="18287" y="5834"/>
                    <a:pt x="219371" y="82563"/>
                    <a:pt x="249004" y="100555"/>
                  </a:cubicBezTo>
                  <a:cubicBezTo>
                    <a:pt x="278637" y="118547"/>
                    <a:pt x="168571" y="116430"/>
                    <a:pt x="179154" y="116430"/>
                  </a:cubicBezTo>
                  <a:cubicBezTo>
                    <a:pt x="189737" y="116430"/>
                    <a:pt x="288162" y="104788"/>
                    <a:pt x="312504" y="100555"/>
                  </a:cubicBezTo>
                  <a:cubicBezTo>
                    <a:pt x="336846" y="96322"/>
                    <a:pt x="292925" y="103730"/>
                    <a:pt x="325204" y="91030"/>
                  </a:cubicBezTo>
                  <a:cubicBezTo>
                    <a:pt x="357483" y="78330"/>
                    <a:pt x="487129" y="33880"/>
                    <a:pt x="506179" y="24355"/>
                  </a:cubicBezTo>
                  <a:cubicBezTo>
                    <a:pt x="525229" y="14830"/>
                    <a:pt x="419396" y="37584"/>
                    <a:pt x="439504" y="33880"/>
                  </a:cubicBezTo>
                  <a:cubicBezTo>
                    <a:pt x="459612" y="30176"/>
                    <a:pt x="642175" y="-9512"/>
                    <a:pt x="626829" y="2130"/>
                  </a:cubicBezTo>
                  <a:cubicBezTo>
                    <a:pt x="611483" y="13772"/>
                    <a:pt x="365421" y="84680"/>
                    <a:pt x="347429" y="103730"/>
                  </a:cubicBezTo>
                  <a:cubicBezTo>
                    <a:pt x="329437" y="122780"/>
                    <a:pt x="534754" y="111668"/>
                    <a:pt x="518879" y="116430"/>
                  </a:cubicBezTo>
                  <a:cubicBezTo>
                    <a:pt x="503004" y="121192"/>
                    <a:pt x="303508" y="125955"/>
                    <a:pt x="252179" y="132305"/>
                  </a:cubicBezTo>
                  <a:cubicBezTo>
                    <a:pt x="200850" y="138655"/>
                    <a:pt x="205083" y="151355"/>
                    <a:pt x="210904" y="154530"/>
                  </a:cubicBezTo>
                  <a:cubicBezTo>
                    <a:pt x="216725" y="157705"/>
                    <a:pt x="278108" y="152413"/>
                    <a:pt x="287104" y="151355"/>
                  </a:cubicBezTo>
                  <a:cubicBezTo>
                    <a:pt x="296100" y="150297"/>
                    <a:pt x="292396" y="155059"/>
                    <a:pt x="264879" y="148180"/>
                  </a:cubicBezTo>
                  <a:cubicBezTo>
                    <a:pt x="237362" y="141301"/>
                    <a:pt x="141583" y="115372"/>
                    <a:pt x="122004" y="110080"/>
                  </a:cubicBezTo>
                  <a:cubicBezTo>
                    <a:pt x="102425" y="104788"/>
                    <a:pt x="163279" y="131247"/>
                    <a:pt x="147404" y="116430"/>
                  </a:cubicBezTo>
                  <a:cubicBezTo>
                    <a:pt x="131529" y="101613"/>
                    <a:pt x="-15579" y="11126"/>
                    <a:pt x="1354" y="84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75513B3E-A128-0712-B558-9C53FAE0B58C}"/>
                </a:ext>
              </a:extLst>
            </p:cNvPr>
            <p:cNvSpPr/>
            <p:nvPr/>
          </p:nvSpPr>
          <p:spPr>
            <a:xfrm>
              <a:off x="4962338" y="4597365"/>
              <a:ext cx="1032132" cy="695753"/>
            </a:xfrm>
            <a:custGeom>
              <a:avLst/>
              <a:gdLst>
                <a:gd name="connsiteX0" fmla="*/ 63687 w 1032132"/>
                <a:gd name="connsiteY0" fmla="*/ 57185 h 695753"/>
                <a:gd name="connsiteX1" fmla="*/ 146237 w 1032132"/>
                <a:gd name="connsiteY1" fmla="*/ 187360 h 695753"/>
                <a:gd name="connsiteX2" fmla="*/ 203387 w 1032132"/>
                <a:gd name="connsiteY2" fmla="*/ 203235 h 695753"/>
                <a:gd name="connsiteX3" fmla="*/ 168462 w 1032132"/>
                <a:gd name="connsiteY3" fmla="*/ 279435 h 695753"/>
                <a:gd name="connsiteX4" fmla="*/ 314512 w 1032132"/>
                <a:gd name="connsiteY4" fmla="*/ 171485 h 695753"/>
                <a:gd name="connsiteX5" fmla="*/ 368487 w 1032132"/>
                <a:gd name="connsiteY5" fmla="*/ 193710 h 695753"/>
                <a:gd name="connsiteX6" fmla="*/ 470087 w 1032132"/>
                <a:gd name="connsiteY6" fmla="*/ 155610 h 695753"/>
                <a:gd name="connsiteX7" fmla="*/ 638362 w 1032132"/>
                <a:gd name="connsiteY7" fmla="*/ 196885 h 695753"/>
                <a:gd name="connsiteX8" fmla="*/ 682812 w 1032132"/>
                <a:gd name="connsiteY8" fmla="*/ 120685 h 695753"/>
                <a:gd name="connsiteX9" fmla="*/ 825687 w 1032132"/>
                <a:gd name="connsiteY9" fmla="*/ 165135 h 695753"/>
                <a:gd name="connsiteX10" fmla="*/ 882837 w 1032132"/>
                <a:gd name="connsiteY10" fmla="*/ 35 h 695753"/>
                <a:gd name="connsiteX11" fmla="*/ 971737 w 1032132"/>
                <a:gd name="connsiteY11" fmla="*/ 181010 h 695753"/>
                <a:gd name="connsiteX12" fmla="*/ 1032062 w 1032132"/>
                <a:gd name="connsiteY12" fmla="*/ 123860 h 695753"/>
                <a:gd name="connsiteX13" fmla="*/ 984437 w 1032132"/>
                <a:gd name="connsiteY13" fmla="*/ 304835 h 695753"/>
                <a:gd name="connsiteX14" fmla="*/ 1009837 w 1032132"/>
                <a:gd name="connsiteY14" fmla="*/ 527085 h 695753"/>
                <a:gd name="connsiteX15" fmla="*/ 949512 w 1032132"/>
                <a:gd name="connsiteY15" fmla="*/ 355635 h 695753"/>
                <a:gd name="connsiteX16" fmla="*/ 898712 w 1032132"/>
                <a:gd name="connsiteY16" fmla="*/ 304835 h 695753"/>
                <a:gd name="connsiteX17" fmla="*/ 809812 w 1032132"/>
                <a:gd name="connsiteY17" fmla="*/ 273085 h 695753"/>
                <a:gd name="connsiteX18" fmla="*/ 695512 w 1032132"/>
                <a:gd name="connsiteY18" fmla="*/ 231810 h 695753"/>
                <a:gd name="connsiteX19" fmla="*/ 660587 w 1032132"/>
                <a:gd name="connsiteY19" fmla="*/ 266735 h 695753"/>
                <a:gd name="connsiteX20" fmla="*/ 546287 w 1032132"/>
                <a:gd name="connsiteY20" fmla="*/ 181010 h 695753"/>
                <a:gd name="connsiteX21" fmla="*/ 460562 w 1032132"/>
                <a:gd name="connsiteY21" fmla="*/ 292135 h 695753"/>
                <a:gd name="connsiteX22" fmla="*/ 508187 w 1032132"/>
                <a:gd name="connsiteY22" fmla="*/ 273085 h 695753"/>
                <a:gd name="connsiteX23" fmla="*/ 431987 w 1032132"/>
                <a:gd name="connsiteY23" fmla="*/ 241335 h 695753"/>
                <a:gd name="connsiteX24" fmla="*/ 381187 w 1032132"/>
                <a:gd name="connsiteY24" fmla="*/ 298485 h 695753"/>
                <a:gd name="connsiteX25" fmla="*/ 197037 w 1032132"/>
                <a:gd name="connsiteY25" fmla="*/ 311185 h 695753"/>
                <a:gd name="connsiteX26" fmla="*/ 85912 w 1032132"/>
                <a:gd name="connsiteY26" fmla="*/ 292135 h 695753"/>
                <a:gd name="connsiteX27" fmla="*/ 146237 w 1032132"/>
                <a:gd name="connsiteY27" fmla="*/ 346110 h 695753"/>
                <a:gd name="connsiteX28" fmla="*/ 95437 w 1032132"/>
                <a:gd name="connsiteY28" fmla="*/ 444535 h 695753"/>
                <a:gd name="connsiteX29" fmla="*/ 98612 w 1032132"/>
                <a:gd name="connsiteY29" fmla="*/ 596935 h 695753"/>
                <a:gd name="connsiteX30" fmla="*/ 57337 w 1032132"/>
                <a:gd name="connsiteY30" fmla="*/ 539785 h 695753"/>
                <a:gd name="connsiteX31" fmla="*/ 44637 w 1032132"/>
                <a:gd name="connsiteY31" fmla="*/ 695360 h 695753"/>
                <a:gd name="connsiteX32" fmla="*/ 187 w 1032132"/>
                <a:gd name="connsiteY32" fmla="*/ 485810 h 695753"/>
                <a:gd name="connsiteX33" fmla="*/ 63687 w 1032132"/>
                <a:gd name="connsiteY33" fmla="*/ 320710 h 695753"/>
                <a:gd name="connsiteX34" fmla="*/ 54162 w 1032132"/>
                <a:gd name="connsiteY34" fmla="*/ 263560 h 695753"/>
                <a:gd name="connsiteX35" fmla="*/ 66862 w 1032132"/>
                <a:gd name="connsiteY35" fmla="*/ 215935 h 695753"/>
                <a:gd name="connsiteX36" fmla="*/ 124012 w 1032132"/>
                <a:gd name="connsiteY36" fmla="*/ 333410 h 695753"/>
                <a:gd name="connsiteX37" fmla="*/ 162112 w 1032132"/>
                <a:gd name="connsiteY37" fmla="*/ 203235 h 695753"/>
                <a:gd name="connsiteX38" fmla="*/ 63687 w 1032132"/>
                <a:gd name="connsiteY38" fmla="*/ 57185 h 69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32132" h="695753">
                  <a:moveTo>
                    <a:pt x="63687" y="57185"/>
                  </a:moveTo>
                  <a:cubicBezTo>
                    <a:pt x="61041" y="54539"/>
                    <a:pt x="122954" y="163018"/>
                    <a:pt x="146237" y="187360"/>
                  </a:cubicBezTo>
                  <a:cubicBezTo>
                    <a:pt x="169520" y="211702"/>
                    <a:pt x="199683" y="187889"/>
                    <a:pt x="203387" y="203235"/>
                  </a:cubicBezTo>
                  <a:cubicBezTo>
                    <a:pt x="207091" y="218581"/>
                    <a:pt x="149941" y="284727"/>
                    <a:pt x="168462" y="279435"/>
                  </a:cubicBezTo>
                  <a:cubicBezTo>
                    <a:pt x="186983" y="274143"/>
                    <a:pt x="281175" y="185772"/>
                    <a:pt x="314512" y="171485"/>
                  </a:cubicBezTo>
                  <a:cubicBezTo>
                    <a:pt x="347849" y="157198"/>
                    <a:pt x="342558" y="196356"/>
                    <a:pt x="368487" y="193710"/>
                  </a:cubicBezTo>
                  <a:cubicBezTo>
                    <a:pt x="394416" y="191064"/>
                    <a:pt x="425108" y="155081"/>
                    <a:pt x="470087" y="155610"/>
                  </a:cubicBezTo>
                  <a:cubicBezTo>
                    <a:pt x="515066" y="156139"/>
                    <a:pt x="602908" y="202706"/>
                    <a:pt x="638362" y="196885"/>
                  </a:cubicBezTo>
                  <a:cubicBezTo>
                    <a:pt x="673816" y="191064"/>
                    <a:pt x="651591" y="125977"/>
                    <a:pt x="682812" y="120685"/>
                  </a:cubicBezTo>
                  <a:cubicBezTo>
                    <a:pt x="714033" y="115393"/>
                    <a:pt x="792350" y="185243"/>
                    <a:pt x="825687" y="165135"/>
                  </a:cubicBezTo>
                  <a:cubicBezTo>
                    <a:pt x="859025" y="145027"/>
                    <a:pt x="858495" y="-2611"/>
                    <a:pt x="882837" y="35"/>
                  </a:cubicBezTo>
                  <a:cubicBezTo>
                    <a:pt x="907179" y="2681"/>
                    <a:pt x="946866" y="160373"/>
                    <a:pt x="971737" y="181010"/>
                  </a:cubicBezTo>
                  <a:cubicBezTo>
                    <a:pt x="996608" y="201647"/>
                    <a:pt x="1029945" y="103223"/>
                    <a:pt x="1032062" y="123860"/>
                  </a:cubicBezTo>
                  <a:cubicBezTo>
                    <a:pt x="1034179" y="144497"/>
                    <a:pt x="988141" y="237631"/>
                    <a:pt x="984437" y="304835"/>
                  </a:cubicBezTo>
                  <a:cubicBezTo>
                    <a:pt x="980733" y="372039"/>
                    <a:pt x="1015658" y="518618"/>
                    <a:pt x="1009837" y="527085"/>
                  </a:cubicBezTo>
                  <a:cubicBezTo>
                    <a:pt x="1004016" y="535552"/>
                    <a:pt x="968033" y="392677"/>
                    <a:pt x="949512" y="355635"/>
                  </a:cubicBezTo>
                  <a:cubicBezTo>
                    <a:pt x="930991" y="318593"/>
                    <a:pt x="921995" y="318593"/>
                    <a:pt x="898712" y="304835"/>
                  </a:cubicBezTo>
                  <a:cubicBezTo>
                    <a:pt x="875429" y="291077"/>
                    <a:pt x="809812" y="273085"/>
                    <a:pt x="809812" y="273085"/>
                  </a:cubicBezTo>
                  <a:cubicBezTo>
                    <a:pt x="775945" y="260914"/>
                    <a:pt x="720383" y="232868"/>
                    <a:pt x="695512" y="231810"/>
                  </a:cubicBezTo>
                  <a:cubicBezTo>
                    <a:pt x="670641" y="230752"/>
                    <a:pt x="685458" y="275202"/>
                    <a:pt x="660587" y="266735"/>
                  </a:cubicBezTo>
                  <a:cubicBezTo>
                    <a:pt x="635716" y="258268"/>
                    <a:pt x="579625" y="176777"/>
                    <a:pt x="546287" y="181010"/>
                  </a:cubicBezTo>
                  <a:cubicBezTo>
                    <a:pt x="512949" y="185243"/>
                    <a:pt x="466912" y="276789"/>
                    <a:pt x="460562" y="292135"/>
                  </a:cubicBezTo>
                  <a:cubicBezTo>
                    <a:pt x="454212" y="307481"/>
                    <a:pt x="512950" y="281552"/>
                    <a:pt x="508187" y="273085"/>
                  </a:cubicBezTo>
                  <a:cubicBezTo>
                    <a:pt x="503424" y="264618"/>
                    <a:pt x="453154" y="237102"/>
                    <a:pt x="431987" y="241335"/>
                  </a:cubicBezTo>
                  <a:cubicBezTo>
                    <a:pt x="410820" y="245568"/>
                    <a:pt x="420345" y="286843"/>
                    <a:pt x="381187" y="298485"/>
                  </a:cubicBezTo>
                  <a:cubicBezTo>
                    <a:pt x="342029" y="310127"/>
                    <a:pt x="246249" y="312243"/>
                    <a:pt x="197037" y="311185"/>
                  </a:cubicBezTo>
                  <a:cubicBezTo>
                    <a:pt x="147825" y="310127"/>
                    <a:pt x="94379" y="286314"/>
                    <a:pt x="85912" y="292135"/>
                  </a:cubicBezTo>
                  <a:cubicBezTo>
                    <a:pt x="77445" y="297956"/>
                    <a:pt x="144650" y="320710"/>
                    <a:pt x="146237" y="346110"/>
                  </a:cubicBezTo>
                  <a:cubicBezTo>
                    <a:pt x="147825" y="371510"/>
                    <a:pt x="103374" y="402731"/>
                    <a:pt x="95437" y="444535"/>
                  </a:cubicBezTo>
                  <a:cubicBezTo>
                    <a:pt x="87500" y="486339"/>
                    <a:pt x="104962" y="581060"/>
                    <a:pt x="98612" y="596935"/>
                  </a:cubicBezTo>
                  <a:cubicBezTo>
                    <a:pt x="92262" y="612810"/>
                    <a:pt x="66333" y="523381"/>
                    <a:pt x="57337" y="539785"/>
                  </a:cubicBezTo>
                  <a:cubicBezTo>
                    <a:pt x="48341" y="556189"/>
                    <a:pt x="54162" y="704356"/>
                    <a:pt x="44637" y="695360"/>
                  </a:cubicBezTo>
                  <a:cubicBezTo>
                    <a:pt x="35112" y="686364"/>
                    <a:pt x="-2988" y="548252"/>
                    <a:pt x="187" y="485810"/>
                  </a:cubicBezTo>
                  <a:cubicBezTo>
                    <a:pt x="3362" y="423368"/>
                    <a:pt x="54691" y="357752"/>
                    <a:pt x="63687" y="320710"/>
                  </a:cubicBezTo>
                  <a:cubicBezTo>
                    <a:pt x="72683" y="283668"/>
                    <a:pt x="53633" y="281022"/>
                    <a:pt x="54162" y="263560"/>
                  </a:cubicBezTo>
                  <a:cubicBezTo>
                    <a:pt x="54691" y="246098"/>
                    <a:pt x="55220" y="204293"/>
                    <a:pt x="66862" y="215935"/>
                  </a:cubicBezTo>
                  <a:cubicBezTo>
                    <a:pt x="78504" y="227577"/>
                    <a:pt x="108137" y="335527"/>
                    <a:pt x="124012" y="333410"/>
                  </a:cubicBezTo>
                  <a:cubicBezTo>
                    <a:pt x="139887" y="331293"/>
                    <a:pt x="174283" y="246097"/>
                    <a:pt x="162112" y="203235"/>
                  </a:cubicBezTo>
                  <a:cubicBezTo>
                    <a:pt x="149941" y="160373"/>
                    <a:pt x="66333" y="59831"/>
                    <a:pt x="63687" y="57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DEA33C5D-C63B-BA72-E673-486A9E9B7427}"/>
                </a:ext>
              </a:extLst>
            </p:cNvPr>
            <p:cNvSpPr/>
            <p:nvPr/>
          </p:nvSpPr>
          <p:spPr>
            <a:xfrm>
              <a:off x="5093107" y="4860807"/>
              <a:ext cx="748900" cy="126921"/>
            </a:xfrm>
            <a:custGeom>
              <a:avLst/>
              <a:gdLst>
                <a:gd name="connsiteX0" fmla="*/ 123418 w 748900"/>
                <a:gd name="connsiteY0" fmla="*/ 9643 h 126921"/>
                <a:gd name="connsiteX1" fmla="*/ 418693 w 748900"/>
                <a:gd name="connsiteY1" fmla="*/ 35043 h 126921"/>
                <a:gd name="connsiteX2" fmla="*/ 364718 w 748900"/>
                <a:gd name="connsiteY2" fmla="*/ 35043 h 126921"/>
                <a:gd name="connsiteX3" fmla="*/ 431393 w 748900"/>
                <a:gd name="connsiteY3" fmla="*/ 3293 h 126921"/>
                <a:gd name="connsiteX4" fmla="*/ 561568 w 748900"/>
                <a:gd name="connsiteY4" fmla="*/ 25518 h 126921"/>
                <a:gd name="connsiteX5" fmla="*/ 748893 w 748900"/>
                <a:gd name="connsiteY5" fmla="*/ 118 h 126921"/>
                <a:gd name="connsiteX6" fmla="*/ 567918 w 748900"/>
                <a:gd name="connsiteY6" fmla="*/ 38218 h 126921"/>
                <a:gd name="connsiteX7" fmla="*/ 364718 w 748900"/>
                <a:gd name="connsiteY7" fmla="*/ 73143 h 126921"/>
                <a:gd name="connsiteX8" fmla="*/ 418693 w 748900"/>
                <a:gd name="connsiteY8" fmla="*/ 60443 h 126921"/>
                <a:gd name="connsiteX9" fmla="*/ 225018 w 748900"/>
                <a:gd name="connsiteY9" fmla="*/ 66793 h 126921"/>
                <a:gd name="connsiteX10" fmla="*/ 250418 w 748900"/>
                <a:gd name="connsiteY10" fmla="*/ 120768 h 126921"/>
                <a:gd name="connsiteX11" fmla="*/ 129768 w 748900"/>
                <a:gd name="connsiteY11" fmla="*/ 123943 h 126921"/>
                <a:gd name="connsiteX12" fmla="*/ 5943 w 748900"/>
                <a:gd name="connsiteY12" fmla="*/ 104893 h 126921"/>
                <a:gd name="connsiteX13" fmla="*/ 21818 w 748900"/>
                <a:gd name="connsiteY13" fmla="*/ 82668 h 126921"/>
                <a:gd name="connsiteX14" fmla="*/ 40868 w 748900"/>
                <a:gd name="connsiteY14" fmla="*/ 79493 h 126921"/>
                <a:gd name="connsiteX15" fmla="*/ 47218 w 748900"/>
                <a:gd name="connsiteY15" fmla="*/ 60443 h 126921"/>
                <a:gd name="connsiteX16" fmla="*/ 158343 w 748900"/>
                <a:gd name="connsiteY16" fmla="*/ 54093 h 126921"/>
                <a:gd name="connsiteX17" fmla="*/ 123418 w 748900"/>
                <a:gd name="connsiteY17" fmla="*/ 9643 h 12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8900" h="126921">
                  <a:moveTo>
                    <a:pt x="123418" y="9643"/>
                  </a:moveTo>
                  <a:cubicBezTo>
                    <a:pt x="166810" y="6468"/>
                    <a:pt x="378476" y="30810"/>
                    <a:pt x="418693" y="35043"/>
                  </a:cubicBezTo>
                  <a:cubicBezTo>
                    <a:pt x="458910" y="39276"/>
                    <a:pt x="362601" y="40335"/>
                    <a:pt x="364718" y="35043"/>
                  </a:cubicBezTo>
                  <a:cubicBezTo>
                    <a:pt x="366835" y="29751"/>
                    <a:pt x="398585" y="4880"/>
                    <a:pt x="431393" y="3293"/>
                  </a:cubicBezTo>
                  <a:cubicBezTo>
                    <a:pt x="464201" y="1705"/>
                    <a:pt x="508651" y="26047"/>
                    <a:pt x="561568" y="25518"/>
                  </a:cubicBezTo>
                  <a:cubicBezTo>
                    <a:pt x="614485" y="24989"/>
                    <a:pt x="747835" y="-1999"/>
                    <a:pt x="748893" y="118"/>
                  </a:cubicBezTo>
                  <a:cubicBezTo>
                    <a:pt x="749951" y="2235"/>
                    <a:pt x="631947" y="26047"/>
                    <a:pt x="567918" y="38218"/>
                  </a:cubicBezTo>
                  <a:cubicBezTo>
                    <a:pt x="503889" y="50389"/>
                    <a:pt x="389589" y="69439"/>
                    <a:pt x="364718" y="73143"/>
                  </a:cubicBezTo>
                  <a:cubicBezTo>
                    <a:pt x="339847" y="76847"/>
                    <a:pt x="441976" y="61501"/>
                    <a:pt x="418693" y="60443"/>
                  </a:cubicBezTo>
                  <a:cubicBezTo>
                    <a:pt x="395410" y="59385"/>
                    <a:pt x="253064" y="56739"/>
                    <a:pt x="225018" y="66793"/>
                  </a:cubicBezTo>
                  <a:cubicBezTo>
                    <a:pt x="196972" y="76847"/>
                    <a:pt x="266293" y="111243"/>
                    <a:pt x="250418" y="120768"/>
                  </a:cubicBezTo>
                  <a:cubicBezTo>
                    <a:pt x="234543" y="130293"/>
                    <a:pt x="170514" y="126589"/>
                    <a:pt x="129768" y="123943"/>
                  </a:cubicBezTo>
                  <a:cubicBezTo>
                    <a:pt x="89022" y="121297"/>
                    <a:pt x="23935" y="111772"/>
                    <a:pt x="5943" y="104893"/>
                  </a:cubicBezTo>
                  <a:cubicBezTo>
                    <a:pt x="-12049" y="98014"/>
                    <a:pt x="15997" y="86901"/>
                    <a:pt x="21818" y="82668"/>
                  </a:cubicBezTo>
                  <a:cubicBezTo>
                    <a:pt x="27639" y="78435"/>
                    <a:pt x="36635" y="83197"/>
                    <a:pt x="40868" y="79493"/>
                  </a:cubicBezTo>
                  <a:cubicBezTo>
                    <a:pt x="45101" y="75789"/>
                    <a:pt x="27639" y="64676"/>
                    <a:pt x="47218" y="60443"/>
                  </a:cubicBezTo>
                  <a:cubicBezTo>
                    <a:pt x="66797" y="56210"/>
                    <a:pt x="145643" y="57268"/>
                    <a:pt x="158343" y="54093"/>
                  </a:cubicBezTo>
                  <a:cubicBezTo>
                    <a:pt x="171043" y="50918"/>
                    <a:pt x="80026" y="12818"/>
                    <a:pt x="123418" y="9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80B687AE-9658-2DB7-577D-A99AE101EDCE}"/>
                </a:ext>
              </a:extLst>
            </p:cNvPr>
            <p:cNvSpPr/>
            <p:nvPr/>
          </p:nvSpPr>
          <p:spPr>
            <a:xfrm>
              <a:off x="5388045" y="4870091"/>
              <a:ext cx="446216" cy="208800"/>
            </a:xfrm>
            <a:custGeom>
              <a:avLst/>
              <a:gdLst>
                <a:gd name="connsiteX0" fmla="*/ 431730 w 446216"/>
                <a:gd name="connsiteY0" fmla="*/ 41634 h 208800"/>
                <a:gd name="connsiteX1" fmla="*/ 82480 w 446216"/>
                <a:gd name="connsiteY1" fmla="*/ 178159 h 208800"/>
                <a:gd name="connsiteX2" fmla="*/ 15805 w 446216"/>
                <a:gd name="connsiteY2" fmla="*/ 203559 h 208800"/>
                <a:gd name="connsiteX3" fmla="*/ 314255 w 446216"/>
                <a:gd name="connsiteY3" fmla="*/ 101959 h 208800"/>
                <a:gd name="connsiteX4" fmla="*/ 304730 w 446216"/>
                <a:gd name="connsiteY4" fmla="*/ 79734 h 208800"/>
                <a:gd name="connsiteX5" fmla="*/ 234880 w 446216"/>
                <a:gd name="connsiteY5" fmla="*/ 28934 h 208800"/>
                <a:gd name="connsiteX6" fmla="*/ 365055 w 446216"/>
                <a:gd name="connsiteY6" fmla="*/ 359 h 208800"/>
                <a:gd name="connsiteX7" fmla="*/ 431730 w 446216"/>
                <a:gd name="connsiteY7" fmla="*/ 41634 h 20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16" h="208800">
                  <a:moveTo>
                    <a:pt x="431730" y="41634"/>
                  </a:moveTo>
                  <a:cubicBezTo>
                    <a:pt x="384634" y="71267"/>
                    <a:pt x="82480" y="178159"/>
                    <a:pt x="82480" y="178159"/>
                  </a:cubicBezTo>
                  <a:cubicBezTo>
                    <a:pt x="13159" y="205146"/>
                    <a:pt x="-22824" y="216259"/>
                    <a:pt x="15805" y="203559"/>
                  </a:cubicBezTo>
                  <a:cubicBezTo>
                    <a:pt x="54434" y="190859"/>
                    <a:pt x="266101" y="122597"/>
                    <a:pt x="314255" y="101959"/>
                  </a:cubicBezTo>
                  <a:cubicBezTo>
                    <a:pt x="362409" y="81322"/>
                    <a:pt x="317959" y="91905"/>
                    <a:pt x="304730" y="79734"/>
                  </a:cubicBezTo>
                  <a:cubicBezTo>
                    <a:pt x="291501" y="67563"/>
                    <a:pt x="224826" y="42163"/>
                    <a:pt x="234880" y="28934"/>
                  </a:cubicBezTo>
                  <a:cubicBezTo>
                    <a:pt x="244934" y="15705"/>
                    <a:pt x="331188" y="-2816"/>
                    <a:pt x="365055" y="359"/>
                  </a:cubicBezTo>
                  <a:cubicBezTo>
                    <a:pt x="398922" y="3534"/>
                    <a:pt x="478826" y="12001"/>
                    <a:pt x="431730" y="416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EB43FA48-72B9-15DB-6E0A-888D16958660}"/>
                </a:ext>
              </a:extLst>
            </p:cNvPr>
            <p:cNvSpPr/>
            <p:nvPr/>
          </p:nvSpPr>
          <p:spPr>
            <a:xfrm>
              <a:off x="5073650" y="4962525"/>
              <a:ext cx="549743" cy="141938"/>
            </a:xfrm>
            <a:custGeom>
              <a:avLst/>
              <a:gdLst>
                <a:gd name="connsiteX0" fmla="*/ 0 w 549743"/>
                <a:gd name="connsiteY0" fmla="*/ 0 h 141938"/>
                <a:gd name="connsiteX1" fmla="*/ 355600 w 549743"/>
                <a:gd name="connsiteY1" fmla="*/ 88900 h 141938"/>
                <a:gd name="connsiteX2" fmla="*/ 320675 w 549743"/>
                <a:gd name="connsiteY2" fmla="*/ 98425 h 141938"/>
                <a:gd name="connsiteX3" fmla="*/ 549275 w 549743"/>
                <a:gd name="connsiteY3" fmla="*/ 107950 h 141938"/>
                <a:gd name="connsiteX4" fmla="*/ 374650 w 549743"/>
                <a:gd name="connsiteY4" fmla="*/ 136525 h 141938"/>
                <a:gd name="connsiteX5" fmla="*/ 184150 w 549743"/>
                <a:gd name="connsiteY5" fmla="*/ 139700 h 141938"/>
                <a:gd name="connsiteX6" fmla="*/ 504825 w 549743"/>
                <a:gd name="connsiteY6" fmla="*/ 139700 h 141938"/>
                <a:gd name="connsiteX7" fmla="*/ 384175 w 549743"/>
                <a:gd name="connsiteY7" fmla="*/ 111125 h 141938"/>
                <a:gd name="connsiteX8" fmla="*/ 342900 w 549743"/>
                <a:gd name="connsiteY8" fmla="*/ 92075 h 141938"/>
                <a:gd name="connsiteX9" fmla="*/ 266700 w 549743"/>
                <a:gd name="connsiteY9" fmla="*/ 69850 h 141938"/>
                <a:gd name="connsiteX10" fmla="*/ 0 w 549743"/>
                <a:gd name="connsiteY10" fmla="*/ 0 h 14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9743" h="141938">
                  <a:moveTo>
                    <a:pt x="0" y="0"/>
                  </a:moveTo>
                  <a:cubicBezTo>
                    <a:pt x="151077" y="36248"/>
                    <a:pt x="302154" y="72496"/>
                    <a:pt x="355600" y="88900"/>
                  </a:cubicBezTo>
                  <a:cubicBezTo>
                    <a:pt x="409046" y="105304"/>
                    <a:pt x="288396" y="95250"/>
                    <a:pt x="320675" y="98425"/>
                  </a:cubicBezTo>
                  <a:cubicBezTo>
                    <a:pt x="352954" y="101600"/>
                    <a:pt x="540279" y="101600"/>
                    <a:pt x="549275" y="107950"/>
                  </a:cubicBezTo>
                  <a:cubicBezTo>
                    <a:pt x="558271" y="114300"/>
                    <a:pt x="435504" y="131233"/>
                    <a:pt x="374650" y="136525"/>
                  </a:cubicBezTo>
                  <a:cubicBezTo>
                    <a:pt x="313796" y="141817"/>
                    <a:pt x="162454" y="139171"/>
                    <a:pt x="184150" y="139700"/>
                  </a:cubicBezTo>
                  <a:cubicBezTo>
                    <a:pt x="205846" y="140229"/>
                    <a:pt x="471488" y="144462"/>
                    <a:pt x="504825" y="139700"/>
                  </a:cubicBezTo>
                  <a:cubicBezTo>
                    <a:pt x="538162" y="134938"/>
                    <a:pt x="411162" y="119062"/>
                    <a:pt x="384175" y="111125"/>
                  </a:cubicBezTo>
                  <a:cubicBezTo>
                    <a:pt x="357188" y="103188"/>
                    <a:pt x="362479" y="98954"/>
                    <a:pt x="342900" y="92075"/>
                  </a:cubicBezTo>
                  <a:cubicBezTo>
                    <a:pt x="323321" y="85196"/>
                    <a:pt x="266700" y="69850"/>
                    <a:pt x="266700" y="6985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6E3546A6-2936-7E60-39A1-0C23D1E852A5}"/>
                </a:ext>
              </a:extLst>
            </p:cNvPr>
            <p:cNvSpPr/>
            <p:nvPr/>
          </p:nvSpPr>
          <p:spPr>
            <a:xfrm>
              <a:off x="5231036" y="4950955"/>
              <a:ext cx="564934" cy="225414"/>
            </a:xfrm>
            <a:custGeom>
              <a:avLst/>
              <a:gdLst>
                <a:gd name="connsiteX0" fmla="*/ 563339 w 564934"/>
                <a:gd name="connsiteY0" fmla="*/ 2045 h 225414"/>
                <a:gd name="connsiteX1" fmla="*/ 401414 w 564934"/>
                <a:gd name="connsiteY1" fmla="*/ 157620 h 225414"/>
                <a:gd name="connsiteX2" fmla="*/ 442689 w 564934"/>
                <a:gd name="connsiteY2" fmla="*/ 170320 h 225414"/>
                <a:gd name="connsiteX3" fmla="*/ 245839 w 564934"/>
                <a:gd name="connsiteY3" fmla="*/ 214770 h 225414"/>
                <a:gd name="connsiteX4" fmla="*/ 4539 w 564934"/>
                <a:gd name="connsiteY4" fmla="*/ 224295 h 225414"/>
                <a:gd name="connsiteX5" fmla="*/ 471264 w 564934"/>
                <a:gd name="connsiteY5" fmla="*/ 195720 h 225414"/>
                <a:gd name="connsiteX6" fmla="*/ 388714 w 564934"/>
                <a:gd name="connsiteY6" fmla="*/ 183020 h 225414"/>
                <a:gd name="connsiteX7" fmla="*/ 429989 w 564934"/>
                <a:gd name="connsiteY7" fmla="*/ 141745 h 225414"/>
                <a:gd name="connsiteX8" fmla="*/ 468089 w 564934"/>
                <a:gd name="connsiteY8" fmla="*/ 119520 h 225414"/>
                <a:gd name="connsiteX9" fmla="*/ 483964 w 564934"/>
                <a:gd name="connsiteY9" fmla="*/ 71895 h 225414"/>
                <a:gd name="connsiteX10" fmla="*/ 563339 w 564934"/>
                <a:gd name="connsiteY10" fmla="*/ 2045 h 22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4934" h="225414">
                  <a:moveTo>
                    <a:pt x="563339" y="2045"/>
                  </a:moveTo>
                  <a:cubicBezTo>
                    <a:pt x="549581" y="16333"/>
                    <a:pt x="421522" y="129574"/>
                    <a:pt x="401414" y="157620"/>
                  </a:cubicBezTo>
                  <a:cubicBezTo>
                    <a:pt x="381306" y="185666"/>
                    <a:pt x="468618" y="160795"/>
                    <a:pt x="442689" y="170320"/>
                  </a:cubicBezTo>
                  <a:cubicBezTo>
                    <a:pt x="416760" y="179845"/>
                    <a:pt x="318864" y="205774"/>
                    <a:pt x="245839" y="214770"/>
                  </a:cubicBezTo>
                  <a:cubicBezTo>
                    <a:pt x="172814" y="223766"/>
                    <a:pt x="-33032" y="227470"/>
                    <a:pt x="4539" y="224295"/>
                  </a:cubicBezTo>
                  <a:cubicBezTo>
                    <a:pt x="42110" y="221120"/>
                    <a:pt x="407235" y="202599"/>
                    <a:pt x="471264" y="195720"/>
                  </a:cubicBezTo>
                  <a:cubicBezTo>
                    <a:pt x="535293" y="188841"/>
                    <a:pt x="395593" y="192016"/>
                    <a:pt x="388714" y="183020"/>
                  </a:cubicBezTo>
                  <a:cubicBezTo>
                    <a:pt x="381835" y="174024"/>
                    <a:pt x="416760" y="152328"/>
                    <a:pt x="429989" y="141745"/>
                  </a:cubicBezTo>
                  <a:cubicBezTo>
                    <a:pt x="443218" y="131162"/>
                    <a:pt x="459093" y="131162"/>
                    <a:pt x="468089" y="119520"/>
                  </a:cubicBezTo>
                  <a:cubicBezTo>
                    <a:pt x="477085" y="107878"/>
                    <a:pt x="470206" y="91474"/>
                    <a:pt x="483964" y="71895"/>
                  </a:cubicBezTo>
                  <a:cubicBezTo>
                    <a:pt x="497722" y="52316"/>
                    <a:pt x="577097" y="-12243"/>
                    <a:pt x="563339" y="20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D95148A5-467A-CC46-E052-6B2EE3EB434B}"/>
                </a:ext>
              </a:extLst>
            </p:cNvPr>
            <p:cNvSpPr/>
            <p:nvPr/>
          </p:nvSpPr>
          <p:spPr>
            <a:xfrm>
              <a:off x="5082974" y="4933950"/>
              <a:ext cx="278601" cy="232165"/>
            </a:xfrm>
            <a:custGeom>
              <a:avLst/>
              <a:gdLst>
                <a:gd name="connsiteX0" fmla="*/ 201 w 278601"/>
                <a:gd name="connsiteY0" fmla="*/ 0 h 232165"/>
                <a:gd name="connsiteX1" fmla="*/ 168476 w 278601"/>
                <a:gd name="connsiteY1" fmla="*/ 158750 h 232165"/>
                <a:gd name="connsiteX2" fmla="*/ 276426 w 278601"/>
                <a:gd name="connsiteY2" fmla="*/ 231775 h 232165"/>
                <a:gd name="connsiteX3" fmla="*/ 231976 w 278601"/>
                <a:gd name="connsiteY3" fmla="*/ 187325 h 232165"/>
                <a:gd name="connsiteX4" fmla="*/ 127201 w 278601"/>
                <a:gd name="connsiteY4" fmla="*/ 177800 h 232165"/>
                <a:gd name="connsiteX5" fmla="*/ 133551 w 278601"/>
                <a:gd name="connsiteY5" fmla="*/ 158750 h 232165"/>
                <a:gd name="connsiteX6" fmla="*/ 201 w 278601"/>
                <a:gd name="connsiteY6" fmla="*/ 0 h 2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601" h="232165">
                  <a:moveTo>
                    <a:pt x="201" y="0"/>
                  </a:moveTo>
                  <a:cubicBezTo>
                    <a:pt x="6022" y="0"/>
                    <a:pt x="122439" y="120121"/>
                    <a:pt x="168476" y="158750"/>
                  </a:cubicBezTo>
                  <a:cubicBezTo>
                    <a:pt x="214513" y="197379"/>
                    <a:pt x="265843" y="227013"/>
                    <a:pt x="276426" y="231775"/>
                  </a:cubicBezTo>
                  <a:cubicBezTo>
                    <a:pt x="287009" y="236538"/>
                    <a:pt x="256847" y="196321"/>
                    <a:pt x="231976" y="187325"/>
                  </a:cubicBezTo>
                  <a:cubicBezTo>
                    <a:pt x="207105" y="178329"/>
                    <a:pt x="143605" y="182563"/>
                    <a:pt x="127201" y="177800"/>
                  </a:cubicBezTo>
                  <a:cubicBezTo>
                    <a:pt x="110797" y="173037"/>
                    <a:pt x="150484" y="182563"/>
                    <a:pt x="133551" y="158750"/>
                  </a:cubicBezTo>
                  <a:cubicBezTo>
                    <a:pt x="116618" y="134938"/>
                    <a:pt x="-5620" y="0"/>
                    <a:pt x="20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C7F45ED7-9938-2289-316F-25FE34F22CAB}"/>
                </a:ext>
              </a:extLst>
            </p:cNvPr>
            <p:cNvSpPr/>
            <p:nvPr/>
          </p:nvSpPr>
          <p:spPr>
            <a:xfrm>
              <a:off x="4710015" y="4881786"/>
              <a:ext cx="852704" cy="830115"/>
            </a:xfrm>
            <a:custGeom>
              <a:avLst/>
              <a:gdLst>
                <a:gd name="connsiteX0" fmla="*/ 4860 w 852704"/>
                <a:gd name="connsiteY0" fmla="*/ 4539 h 830115"/>
                <a:gd name="connsiteX1" fmla="*/ 242985 w 852704"/>
                <a:gd name="connsiteY1" fmla="*/ 325214 h 830115"/>
                <a:gd name="connsiteX2" fmla="*/ 246160 w 852704"/>
                <a:gd name="connsiteY2" fmla="*/ 255364 h 830115"/>
                <a:gd name="connsiteX3" fmla="*/ 322360 w 852704"/>
                <a:gd name="connsiteY3" fmla="*/ 471264 h 830115"/>
                <a:gd name="connsiteX4" fmla="*/ 335060 w 852704"/>
                <a:gd name="connsiteY4" fmla="*/ 331564 h 830115"/>
                <a:gd name="connsiteX5" fmla="*/ 389035 w 852704"/>
                <a:gd name="connsiteY5" fmla="*/ 556989 h 830115"/>
                <a:gd name="connsiteX6" fmla="*/ 465235 w 852704"/>
                <a:gd name="connsiteY6" fmla="*/ 544289 h 830115"/>
                <a:gd name="connsiteX7" fmla="*/ 652560 w 852704"/>
                <a:gd name="connsiteY7" fmla="*/ 741139 h 830115"/>
                <a:gd name="connsiteX8" fmla="*/ 687485 w 852704"/>
                <a:gd name="connsiteY8" fmla="*/ 645889 h 830115"/>
                <a:gd name="connsiteX9" fmla="*/ 836710 w 852704"/>
                <a:gd name="connsiteY9" fmla="*/ 766539 h 830115"/>
                <a:gd name="connsiteX10" fmla="*/ 836710 w 852704"/>
                <a:gd name="connsiteY10" fmla="*/ 830039 h 830115"/>
                <a:gd name="connsiteX11" fmla="*/ 731935 w 852704"/>
                <a:gd name="connsiteY11" fmla="*/ 769714 h 830115"/>
                <a:gd name="connsiteX12" fmla="*/ 306485 w 852704"/>
                <a:gd name="connsiteY12" fmla="*/ 468089 h 830115"/>
                <a:gd name="connsiteX13" fmla="*/ 379510 w 852704"/>
                <a:gd name="connsiteY13" fmla="*/ 503014 h 830115"/>
                <a:gd name="connsiteX14" fmla="*/ 385860 w 852704"/>
                <a:gd name="connsiteY14" fmla="*/ 518889 h 830115"/>
                <a:gd name="connsiteX15" fmla="*/ 125510 w 852704"/>
                <a:gd name="connsiteY15" fmla="*/ 220439 h 830115"/>
                <a:gd name="connsiteX16" fmla="*/ 201710 w 852704"/>
                <a:gd name="connsiteY16" fmla="*/ 341089 h 830115"/>
                <a:gd name="connsiteX17" fmla="*/ 90585 w 852704"/>
                <a:gd name="connsiteY17" fmla="*/ 147414 h 830115"/>
                <a:gd name="connsiteX18" fmla="*/ 4860 w 852704"/>
                <a:gd name="connsiteY18" fmla="*/ 4539 h 83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52704" h="830115">
                  <a:moveTo>
                    <a:pt x="4860" y="4539"/>
                  </a:moveTo>
                  <a:cubicBezTo>
                    <a:pt x="30260" y="34172"/>
                    <a:pt x="202768" y="283410"/>
                    <a:pt x="242985" y="325214"/>
                  </a:cubicBezTo>
                  <a:cubicBezTo>
                    <a:pt x="283202" y="367018"/>
                    <a:pt x="232931" y="231022"/>
                    <a:pt x="246160" y="255364"/>
                  </a:cubicBezTo>
                  <a:cubicBezTo>
                    <a:pt x="259389" y="279706"/>
                    <a:pt x="307543" y="458564"/>
                    <a:pt x="322360" y="471264"/>
                  </a:cubicBezTo>
                  <a:cubicBezTo>
                    <a:pt x="337177" y="483964"/>
                    <a:pt x="323948" y="317277"/>
                    <a:pt x="335060" y="331564"/>
                  </a:cubicBezTo>
                  <a:cubicBezTo>
                    <a:pt x="346173" y="345852"/>
                    <a:pt x="367339" y="521535"/>
                    <a:pt x="389035" y="556989"/>
                  </a:cubicBezTo>
                  <a:cubicBezTo>
                    <a:pt x="410731" y="592443"/>
                    <a:pt x="421314" y="513597"/>
                    <a:pt x="465235" y="544289"/>
                  </a:cubicBezTo>
                  <a:cubicBezTo>
                    <a:pt x="509156" y="574981"/>
                    <a:pt x="615518" y="724206"/>
                    <a:pt x="652560" y="741139"/>
                  </a:cubicBezTo>
                  <a:cubicBezTo>
                    <a:pt x="689602" y="758072"/>
                    <a:pt x="656793" y="641656"/>
                    <a:pt x="687485" y="645889"/>
                  </a:cubicBezTo>
                  <a:cubicBezTo>
                    <a:pt x="718177" y="650122"/>
                    <a:pt x="811839" y="735847"/>
                    <a:pt x="836710" y="766539"/>
                  </a:cubicBezTo>
                  <a:cubicBezTo>
                    <a:pt x="861581" y="797231"/>
                    <a:pt x="854172" y="829510"/>
                    <a:pt x="836710" y="830039"/>
                  </a:cubicBezTo>
                  <a:cubicBezTo>
                    <a:pt x="819248" y="830568"/>
                    <a:pt x="820306" y="830039"/>
                    <a:pt x="731935" y="769714"/>
                  </a:cubicBezTo>
                  <a:cubicBezTo>
                    <a:pt x="643564" y="709389"/>
                    <a:pt x="365222" y="512539"/>
                    <a:pt x="306485" y="468089"/>
                  </a:cubicBezTo>
                  <a:cubicBezTo>
                    <a:pt x="247748" y="423639"/>
                    <a:pt x="366281" y="494547"/>
                    <a:pt x="379510" y="503014"/>
                  </a:cubicBezTo>
                  <a:cubicBezTo>
                    <a:pt x="392739" y="511481"/>
                    <a:pt x="428193" y="565985"/>
                    <a:pt x="385860" y="518889"/>
                  </a:cubicBezTo>
                  <a:cubicBezTo>
                    <a:pt x="343527" y="471793"/>
                    <a:pt x="156202" y="250072"/>
                    <a:pt x="125510" y="220439"/>
                  </a:cubicBezTo>
                  <a:cubicBezTo>
                    <a:pt x="94818" y="190806"/>
                    <a:pt x="207531" y="353260"/>
                    <a:pt x="201710" y="341089"/>
                  </a:cubicBezTo>
                  <a:cubicBezTo>
                    <a:pt x="195889" y="328918"/>
                    <a:pt x="120747" y="196626"/>
                    <a:pt x="90585" y="147414"/>
                  </a:cubicBezTo>
                  <a:cubicBezTo>
                    <a:pt x="60423" y="98202"/>
                    <a:pt x="-20540" y="-25094"/>
                    <a:pt x="4860" y="45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92DF0C23-1C05-3384-E0EC-A5F61FE79DC9}"/>
                </a:ext>
              </a:extLst>
            </p:cNvPr>
            <p:cNvSpPr/>
            <p:nvPr/>
          </p:nvSpPr>
          <p:spPr>
            <a:xfrm>
              <a:off x="5237059" y="5073625"/>
              <a:ext cx="514133" cy="311591"/>
            </a:xfrm>
            <a:custGeom>
              <a:avLst/>
              <a:gdLst>
                <a:gd name="connsiteX0" fmla="*/ 512866 w 514133"/>
                <a:gd name="connsiteY0" fmla="*/ 25 h 311591"/>
                <a:gd name="connsiteX1" fmla="*/ 335066 w 514133"/>
                <a:gd name="connsiteY1" fmla="*/ 92100 h 311591"/>
                <a:gd name="connsiteX2" fmla="*/ 1691 w 514133"/>
                <a:gd name="connsiteY2" fmla="*/ 120675 h 311591"/>
                <a:gd name="connsiteX3" fmla="*/ 208066 w 514133"/>
                <a:gd name="connsiteY3" fmla="*/ 152425 h 311591"/>
                <a:gd name="connsiteX4" fmla="*/ 265216 w 514133"/>
                <a:gd name="connsiteY4" fmla="*/ 247675 h 311591"/>
                <a:gd name="connsiteX5" fmla="*/ 220766 w 514133"/>
                <a:gd name="connsiteY5" fmla="*/ 215925 h 311591"/>
                <a:gd name="connsiteX6" fmla="*/ 204891 w 514133"/>
                <a:gd name="connsiteY6" fmla="*/ 298475 h 311591"/>
                <a:gd name="connsiteX7" fmla="*/ 106466 w 514133"/>
                <a:gd name="connsiteY7" fmla="*/ 308000 h 311591"/>
                <a:gd name="connsiteX8" fmla="*/ 201716 w 514133"/>
                <a:gd name="connsiteY8" fmla="*/ 263550 h 311591"/>
                <a:gd name="connsiteX9" fmla="*/ 363641 w 514133"/>
                <a:gd name="connsiteY9" fmla="*/ 181000 h 311591"/>
                <a:gd name="connsiteX10" fmla="*/ 344591 w 514133"/>
                <a:gd name="connsiteY10" fmla="*/ 139725 h 311591"/>
                <a:gd name="connsiteX11" fmla="*/ 411266 w 514133"/>
                <a:gd name="connsiteY11" fmla="*/ 101625 h 311591"/>
                <a:gd name="connsiteX12" fmla="*/ 512866 w 514133"/>
                <a:gd name="connsiteY12" fmla="*/ 25 h 31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4133" h="311591">
                  <a:moveTo>
                    <a:pt x="512866" y="25"/>
                  </a:moveTo>
                  <a:cubicBezTo>
                    <a:pt x="500166" y="-1562"/>
                    <a:pt x="420262" y="71992"/>
                    <a:pt x="335066" y="92100"/>
                  </a:cubicBezTo>
                  <a:cubicBezTo>
                    <a:pt x="249870" y="112208"/>
                    <a:pt x="22858" y="110621"/>
                    <a:pt x="1691" y="120675"/>
                  </a:cubicBezTo>
                  <a:cubicBezTo>
                    <a:pt x="-19476" y="130729"/>
                    <a:pt x="164145" y="131258"/>
                    <a:pt x="208066" y="152425"/>
                  </a:cubicBezTo>
                  <a:cubicBezTo>
                    <a:pt x="251987" y="173592"/>
                    <a:pt x="263099" y="237092"/>
                    <a:pt x="265216" y="247675"/>
                  </a:cubicBezTo>
                  <a:cubicBezTo>
                    <a:pt x="267333" y="258258"/>
                    <a:pt x="230820" y="207458"/>
                    <a:pt x="220766" y="215925"/>
                  </a:cubicBezTo>
                  <a:cubicBezTo>
                    <a:pt x="210712" y="224392"/>
                    <a:pt x="223941" y="283129"/>
                    <a:pt x="204891" y="298475"/>
                  </a:cubicBezTo>
                  <a:cubicBezTo>
                    <a:pt x="185841" y="313821"/>
                    <a:pt x="106995" y="313821"/>
                    <a:pt x="106466" y="308000"/>
                  </a:cubicBezTo>
                  <a:cubicBezTo>
                    <a:pt x="105937" y="302179"/>
                    <a:pt x="158853" y="284717"/>
                    <a:pt x="201716" y="263550"/>
                  </a:cubicBezTo>
                  <a:cubicBezTo>
                    <a:pt x="244578" y="242383"/>
                    <a:pt x="339829" y="201637"/>
                    <a:pt x="363641" y="181000"/>
                  </a:cubicBezTo>
                  <a:cubicBezTo>
                    <a:pt x="387453" y="160363"/>
                    <a:pt x="336654" y="152954"/>
                    <a:pt x="344591" y="139725"/>
                  </a:cubicBezTo>
                  <a:cubicBezTo>
                    <a:pt x="352528" y="126496"/>
                    <a:pt x="383220" y="121733"/>
                    <a:pt x="411266" y="101625"/>
                  </a:cubicBezTo>
                  <a:cubicBezTo>
                    <a:pt x="439312" y="81517"/>
                    <a:pt x="525566" y="1612"/>
                    <a:pt x="512866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49CB1791-834C-6932-50B3-55C3A7F7F76A}"/>
                </a:ext>
              </a:extLst>
            </p:cNvPr>
            <p:cNvSpPr/>
            <p:nvPr/>
          </p:nvSpPr>
          <p:spPr>
            <a:xfrm>
              <a:off x="5017138" y="4885821"/>
              <a:ext cx="984630" cy="834486"/>
            </a:xfrm>
            <a:custGeom>
              <a:avLst/>
              <a:gdLst>
                <a:gd name="connsiteX0" fmla="*/ 751837 w 984630"/>
                <a:gd name="connsiteY0" fmla="*/ 13204 h 834486"/>
                <a:gd name="connsiteX1" fmla="*/ 869312 w 984630"/>
                <a:gd name="connsiteY1" fmla="*/ 260854 h 834486"/>
                <a:gd name="connsiteX2" fmla="*/ 751837 w 984630"/>
                <a:gd name="connsiteY2" fmla="*/ 337054 h 834486"/>
                <a:gd name="connsiteX3" fmla="*/ 837562 w 984630"/>
                <a:gd name="connsiteY3" fmla="*/ 349754 h 834486"/>
                <a:gd name="connsiteX4" fmla="*/ 742312 w 984630"/>
                <a:gd name="connsiteY4" fmla="*/ 533904 h 834486"/>
                <a:gd name="connsiteX5" fmla="*/ 720087 w 984630"/>
                <a:gd name="connsiteY5" fmla="*/ 565654 h 834486"/>
                <a:gd name="connsiteX6" fmla="*/ 643887 w 984630"/>
                <a:gd name="connsiteY6" fmla="*/ 600579 h 834486"/>
                <a:gd name="connsiteX7" fmla="*/ 608962 w 984630"/>
                <a:gd name="connsiteY7" fmla="*/ 629154 h 834486"/>
                <a:gd name="connsiteX8" fmla="*/ 608962 w 984630"/>
                <a:gd name="connsiteY8" fmla="*/ 702179 h 834486"/>
                <a:gd name="connsiteX9" fmla="*/ 408937 w 984630"/>
                <a:gd name="connsiteY9" fmla="*/ 664079 h 834486"/>
                <a:gd name="connsiteX10" fmla="*/ 218437 w 984630"/>
                <a:gd name="connsiteY10" fmla="*/ 552954 h 834486"/>
                <a:gd name="connsiteX11" fmla="*/ 62862 w 984630"/>
                <a:gd name="connsiteY11" fmla="*/ 403729 h 834486"/>
                <a:gd name="connsiteX12" fmla="*/ 66037 w 984630"/>
                <a:gd name="connsiteY12" fmla="*/ 133854 h 834486"/>
                <a:gd name="connsiteX13" fmla="*/ 27937 w 984630"/>
                <a:gd name="connsiteY13" fmla="*/ 318004 h 834486"/>
                <a:gd name="connsiteX14" fmla="*/ 535937 w 984630"/>
                <a:gd name="connsiteY14" fmla="*/ 819654 h 834486"/>
                <a:gd name="connsiteX15" fmla="*/ 742312 w 984630"/>
                <a:gd name="connsiteY15" fmla="*/ 689479 h 834486"/>
                <a:gd name="connsiteX16" fmla="*/ 783587 w 984630"/>
                <a:gd name="connsiteY16" fmla="*/ 562479 h 834486"/>
                <a:gd name="connsiteX17" fmla="*/ 818512 w 984630"/>
                <a:gd name="connsiteY17" fmla="*/ 476754 h 834486"/>
                <a:gd name="connsiteX18" fmla="*/ 929637 w 984630"/>
                <a:gd name="connsiteY18" fmla="*/ 340229 h 834486"/>
                <a:gd name="connsiteX19" fmla="*/ 882012 w 984630"/>
                <a:gd name="connsiteY19" fmla="*/ 381504 h 834486"/>
                <a:gd name="connsiteX20" fmla="*/ 964562 w 984630"/>
                <a:gd name="connsiteY20" fmla="*/ 504 h 834486"/>
                <a:gd name="connsiteX21" fmla="*/ 859787 w 984630"/>
                <a:gd name="connsiteY21" fmla="*/ 473579 h 834486"/>
                <a:gd name="connsiteX22" fmla="*/ 929637 w 984630"/>
                <a:gd name="connsiteY22" fmla="*/ 222754 h 834486"/>
                <a:gd name="connsiteX23" fmla="*/ 970912 w 984630"/>
                <a:gd name="connsiteY23" fmla="*/ 156079 h 834486"/>
                <a:gd name="connsiteX24" fmla="*/ 967737 w 984630"/>
                <a:gd name="connsiteY24" fmla="*/ 175129 h 834486"/>
                <a:gd name="connsiteX25" fmla="*/ 751837 w 984630"/>
                <a:gd name="connsiteY25" fmla="*/ 13204 h 83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4630" h="834486">
                  <a:moveTo>
                    <a:pt x="751837" y="13204"/>
                  </a:moveTo>
                  <a:cubicBezTo>
                    <a:pt x="735433" y="27492"/>
                    <a:pt x="869312" y="206879"/>
                    <a:pt x="869312" y="260854"/>
                  </a:cubicBezTo>
                  <a:cubicBezTo>
                    <a:pt x="869312" y="314829"/>
                    <a:pt x="757129" y="322237"/>
                    <a:pt x="751837" y="337054"/>
                  </a:cubicBezTo>
                  <a:cubicBezTo>
                    <a:pt x="746545" y="351871"/>
                    <a:pt x="839150" y="316946"/>
                    <a:pt x="837562" y="349754"/>
                  </a:cubicBezTo>
                  <a:cubicBezTo>
                    <a:pt x="835975" y="382562"/>
                    <a:pt x="761891" y="497921"/>
                    <a:pt x="742312" y="533904"/>
                  </a:cubicBezTo>
                  <a:cubicBezTo>
                    <a:pt x="722733" y="569887"/>
                    <a:pt x="736491" y="554542"/>
                    <a:pt x="720087" y="565654"/>
                  </a:cubicBezTo>
                  <a:cubicBezTo>
                    <a:pt x="703683" y="576766"/>
                    <a:pt x="662408" y="589996"/>
                    <a:pt x="643887" y="600579"/>
                  </a:cubicBezTo>
                  <a:cubicBezTo>
                    <a:pt x="625366" y="611162"/>
                    <a:pt x="614783" y="612221"/>
                    <a:pt x="608962" y="629154"/>
                  </a:cubicBezTo>
                  <a:cubicBezTo>
                    <a:pt x="603141" y="646087"/>
                    <a:pt x="642299" y="696358"/>
                    <a:pt x="608962" y="702179"/>
                  </a:cubicBezTo>
                  <a:cubicBezTo>
                    <a:pt x="575625" y="708000"/>
                    <a:pt x="474025" y="688950"/>
                    <a:pt x="408937" y="664079"/>
                  </a:cubicBezTo>
                  <a:cubicBezTo>
                    <a:pt x="343849" y="639208"/>
                    <a:pt x="276116" y="596346"/>
                    <a:pt x="218437" y="552954"/>
                  </a:cubicBezTo>
                  <a:cubicBezTo>
                    <a:pt x="160758" y="509562"/>
                    <a:pt x="88262" y="473579"/>
                    <a:pt x="62862" y="403729"/>
                  </a:cubicBezTo>
                  <a:cubicBezTo>
                    <a:pt x="37462" y="333879"/>
                    <a:pt x="71858" y="148141"/>
                    <a:pt x="66037" y="133854"/>
                  </a:cubicBezTo>
                  <a:cubicBezTo>
                    <a:pt x="60216" y="119567"/>
                    <a:pt x="-50380" y="203704"/>
                    <a:pt x="27937" y="318004"/>
                  </a:cubicBezTo>
                  <a:cubicBezTo>
                    <a:pt x="106254" y="432304"/>
                    <a:pt x="416874" y="757741"/>
                    <a:pt x="535937" y="819654"/>
                  </a:cubicBezTo>
                  <a:cubicBezTo>
                    <a:pt x="655000" y="881567"/>
                    <a:pt x="701037" y="732341"/>
                    <a:pt x="742312" y="689479"/>
                  </a:cubicBezTo>
                  <a:cubicBezTo>
                    <a:pt x="783587" y="646617"/>
                    <a:pt x="770887" y="597933"/>
                    <a:pt x="783587" y="562479"/>
                  </a:cubicBezTo>
                  <a:cubicBezTo>
                    <a:pt x="796287" y="527025"/>
                    <a:pt x="794170" y="513796"/>
                    <a:pt x="818512" y="476754"/>
                  </a:cubicBezTo>
                  <a:cubicBezTo>
                    <a:pt x="842854" y="439712"/>
                    <a:pt x="919054" y="356104"/>
                    <a:pt x="929637" y="340229"/>
                  </a:cubicBezTo>
                  <a:cubicBezTo>
                    <a:pt x="940220" y="324354"/>
                    <a:pt x="876191" y="438125"/>
                    <a:pt x="882012" y="381504"/>
                  </a:cubicBezTo>
                  <a:cubicBezTo>
                    <a:pt x="887833" y="324883"/>
                    <a:pt x="968266" y="-14842"/>
                    <a:pt x="964562" y="504"/>
                  </a:cubicBezTo>
                  <a:cubicBezTo>
                    <a:pt x="960858" y="15850"/>
                    <a:pt x="865608" y="436537"/>
                    <a:pt x="859787" y="473579"/>
                  </a:cubicBezTo>
                  <a:cubicBezTo>
                    <a:pt x="853966" y="510621"/>
                    <a:pt x="911116" y="275670"/>
                    <a:pt x="929637" y="222754"/>
                  </a:cubicBezTo>
                  <a:cubicBezTo>
                    <a:pt x="948158" y="169838"/>
                    <a:pt x="964562" y="164016"/>
                    <a:pt x="970912" y="156079"/>
                  </a:cubicBezTo>
                  <a:cubicBezTo>
                    <a:pt x="977262" y="148142"/>
                    <a:pt x="1000016" y="192591"/>
                    <a:pt x="967737" y="175129"/>
                  </a:cubicBezTo>
                  <a:cubicBezTo>
                    <a:pt x="935458" y="157667"/>
                    <a:pt x="768241" y="-1084"/>
                    <a:pt x="751837" y="13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09392F3C-36D9-7C98-5B91-2F2B81C634A0}"/>
                </a:ext>
              </a:extLst>
            </p:cNvPr>
            <p:cNvSpPr/>
            <p:nvPr/>
          </p:nvSpPr>
          <p:spPr>
            <a:xfrm>
              <a:off x="4549114" y="4193704"/>
              <a:ext cx="177029" cy="782021"/>
            </a:xfrm>
            <a:custGeom>
              <a:avLst/>
              <a:gdLst>
                <a:gd name="connsiteX0" fmla="*/ 661 w 177029"/>
                <a:gd name="connsiteY0" fmla="*/ 471 h 782021"/>
                <a:gd name="connsiteX1" fmla="*/ 41936 w 177029"/>
                <a:gd name="connsiteY1" fmla="*/ 305271 h 782021"/>
                <a:gd name="connsiteX2" fmla="*/ 38761 w 177029"/>
                <a:gd name="connsiteY2" fmla="*/ 419571 h 782021"/>
                <a:gd name="connsiteX3" fmla="*/ 29236 w 177029"/>
                <a:gd name="connsiteY3" fmla="*/ 444971 h 782021"/>
                <a:gd name="connsiteX4" fmla="*/ 73686 w 177029"/>
                <a:gd name="connsiteY4" fmla="*/ 521171 h 782021"/>
                <a:gd name="connsiteX5" fmla="*/ 172111 w 177029"/>
                <a:gd name="connsiteY5" fmla="*/ 768821 h 782021"/>
                <a:gd name="connsiteX6" fmla="*/ 153061 w 177029"/>
                <a:gd name="connsiteY6" fmla="*/ 711671 h 782021"/>
                <a:gd name="connsiteX7" fmla="*/ 73686 w 177029"/>
                <a:gd name="connsiteY7" fmla="*/ 403696 h 782021"/>
                <a:gd name="connsiteX8" fmla="*/ 80036 w 177029"/>
                <a:gd name="connsiteY8" fmla="*/ 381471 h 782021"/>
                <a:gd name="connsiteX9" fmla="*/ 661 w 177029"/>
                <a:gd name="connsiteY9" fmla="*/ 471 h 78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029" h="782021">
                  <a:moveTo>
                    <a:pt x="661" y="471"/>
                  </a:moveTo>
                  <a:cubicBezTo>
                    <a:pt x="-5689" y="-12229"/>
                    <a:pt x="35586" y="235421"/>
                    <a:pt x="41936" y="305271"/>
                  </a:cubicBezTo>
                  <a:cubicBezTo>
                    <a:pt x="48286" y="375121"/>
                    <a:pt x="40878" y="396288"/>
                    <a:pt x="38761" y="419571"/>
                  </a:cubicBezTo>
                  <a:cubicBezTo>
                    <a:pt x="36644" y="442854"/>
                    <a:pt x="23415" y="428038"/>
                    <a:pt x="29236" y="444971"/>
                  </a:cubicBezTo>
                  <a:cubicBezTo>
                    <a:pt x="35057" y="461904"/>
                    <a:pt x="49874" y="467196"/>
                    <a:pt x="73686" y="521171"/>
                  </a:cubicBezTo>
                  <a:cubicBezTo>
                    <a:pt x="97498" y="575146"/>
                    <a:pt x="158882" y="737071"/>
                    <a:pt x="172111" y="768821"/>
                  </a:cubicBezTo>
                  <a:cubicBezTo>
                    <a:pt x="185340" y="800571"/>
                    <a:pt x="169465" y="772525"/>
                    <a:pt x="153061" y="711671"/>
                  </a:cubicBezTo>
                  <a:cubicBezTo>
                    <a:pt x="136657" y="650817"/>
                    <a:pt x="85857" y="458729"/>
                    <a:pt x="73686" y="403696"/>
                  </a:cubicBezTo>
                  <a:cubicBezTo>
                    <a:pt x="61515" y="348663"/>
                    <a:pt x="90619" y="449734"/>
                    <a:pt x="80036" y="381471"/>
                  </a:cubicBezTo>
                  <a:cubicBezTo>
                    <a:pt x="69453" y="313209"/>
                    <a:pt x="7011" y="13171"/>
                    <a:pt x="661" y="4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85498668-FADE-80FE-F58D-3AB7EFFAD1F6}"/>
                </a:ext>
              </a:extLst>
            </p:cNvPr>
            <p:cNvSpPr/>
            <p:nvPr/>
          </p:nvSpPr>
          <p:spPr>
            <a:xfrm>
              <a:off x="5866264" y="4049442"/>
              <a:ext cx="464943" cy="1244687"/>
            </a:xfrm>
            <a:custGeom>
              <a:avLst/>
              <a:gdLst>
                <a:gd name="connsiteX0" fmla="*/ 407536 w 464943"/>
                <a:gd name="connsiteY0" fmla="*/ 1858 h 1244687"/>
                <a:gd name="connsiteX1" fmla="*/ 461511 w 464943"/>
                <a:gd name="connsiteY1" fmla="*/ 420958 h 1244687"/>
                <a:gd name="connsiteX2" fmla="*/ 293236 w 464943"/>
                <a:gd name="connsiteY2" fmla="*/ 697183 h 1244687"/>
                <a:gd name="connsiteX3" fmla="*/ 340861 w 464943"/>
                <a:gd name="connsiteY3" fmla="*/ 709883 h 1244687"/>
                <a:gd name="connsiteX4" fmla="*/ 185286 w 464943"/>
                <a:gd name="connsiteY4" fmla="*/ 948008 h 1244687"/>
                <a:gd name="connsiteX5" fmla="*/ 255136 w 464943"/>
                <a:gd name="connsiteY5" fmla="*/ 928958 h 1244687"/>
                <a:gd name="connsiteX6" fmla="*/ 1136 w 464943"/>
                <a:gd name="connsiteY6" fmla="*/ 1243283 h 1244687"/>
                <a:gd name="connsiteX7" fmla="*/ 172586 w 464943"/>
                <a:gd name="connsiteY7" fmla="*/ 1027383 h 1244687"/>
                <a:gd name="connsiteX8" fmla="*/ 426586 w 464943"/>
                <a:gd name="connsiteY8" fmla="*/ 633683 h 1244687"/>
                <a:gd name="connsiteX9" fmla="*/ 420236 w 464943"/>
                <a:gd name="connsiteY9" fmla="*/ 598758 h 1244687"/>
                <a:gd name="connsiteX10" fmla="*/ 407536 w 464943"/>
                <a:gd name="connsiteY10" fmla="*/ 1858 h 124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4943" h="1244687">
                  <a:moveTo>
                    <a:pt x="407536" y="1858"/>
                  </a:moveTo>
                  <a:cubicBezTo>
                    <a:pt x="414415" y="-27775"/>
                    <a:pt x="480561" y="305071"/>
                    <a:pt x="461511" y="420958"/>
                  </a:cubicBezTo>
                  <a:cubicBezTo>
                    <a:pt x="442461" y="536846"/>
                    <a:pt x="313344" y="649029"/>
                    <a:pt x="293236" y="697183"/>
                  </a:cubicBezTo>
                  <a:cubicBezTo>
                    <a:pt x="273128" y="745337"/>
                    <a:pt x="358853" y="668079"/>
                    <a:pt x="340861" y="709883"/>
                  </a:cubicBezTo>
                  <a:cubicBezTo>
                    <a:pt x="322869" y="751687"/>
                    <a:pt x="199573" y="911496"/>
                    <a:pt x="185286" y="948008"/>
                  </a:cubicBezTo>
                  <a:cubicBezTo>
                    <a:pt x="170999" y="984520"/>
                    <a:pt x="285828" y="879746"/>
                    <a:pt x="255136" y="928958"/>
                  </a:cubicBezTo>
                  <a:cubicBezTo>
                    <a:pt x="224444" y="978170"/>
                    <a:pt x="14894" y="1226879"/>
                    <a:pt x="1136" y="1243283"/>
                  </a:cubicBezTo>
                  <a:cubicBezTo>
                    <a:pt x="-12622" y="1259687"/>
                    <a:pt x="101678" y="1128983"/>
                    <a:pt x="172586" y="1027383"/>
                  </a:cubicBezTo>
                  <a:cubicBezTo>
                    <a:pt x="243494" y="925783"/>
                    <a:pt x="385311" y="705120"/>
                    <a:pt x="426586" y="633683"/>
                  </a:cubicBezTo>
                  <a:cubicBezTo>
                    <a:pt x="467861" y="562246"/>
                    <a:pt x="424999" y="701416"/>
                    <a:pt x="420236" y="598758"/>
                  </a:cubicBezTo>
                  <a:cubicBezTo>
                    <a:pt x="415474" y="496100"/>
                    <a:pt x="400657" y="31491"/>
                    <a:pt x="407536" y="1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1A8E8CA1-BA7B-432B-C6BE-4C62109838FC}"/>
                </a:ext>
              </a:extLst>
            </p:cNvPr>
            <p:cNvSpPr/>
            <p:nvPr/>
          </p:nvSpPr>
          <p:spPr>
            <a:xfrm>
              <a:off x="5937173" y="4087383"/>
              <a:ext cx="466805" cy="1148338"/>
            </a:xfrm>
            <a:custGeom>
              <a:avLst/>
              <a:gdLst>
                <a:gd name="connsiteX0" fmla="*/ 387427 w 466805"/>
                <a:gd name="connsiteY0" fmla="*/ 2017 h 1148338"/>
                <a:gd name="connsiteX1" fmla="*/ 447752 w 466805"/>
                <a:gd name="connsiteY1" fmla="*/ 471917 h 1148338"/>
                <a:gd name="connsiteX2" fmla="*/ 282652 w 466805"/>
                <a:gd name="connsiteY2" fmla="*/ 789417 h 1148338"/>
                <a:gd name="connsiteX3" fmla="*/ 289002 w 466805"/>
                <a:gd name="connsiteY3" fmla="*/ 824342 h 1148338"/>
                <a:gd name="connsiteX4" fmla="*/ 139777 w 466805"/>
                <a:gd name="connsiteY4" fmla="*/ 986267 h 1148338"/>
                <a:gd name="connsiteX5" fmla="*/ 77 w 466805"/>
                <a:gd name="connsiteY5" fmla="*/ 1148192 h 1148338"/>
                <a:gd name="connsiteX6" fmla="*/ 158827 w 466805"/>
                <a:gd name="connsiteY6" fmla="*/ 957692 h 1148338"/>
                <a:gd name="connsiteX7" fmla="*/ 422352 w 466805"/>
                <a:gd name="connsiteY7" fmla="*/ 646542 h 1148338"/>
                <a:gd name="connsiteX8" fmla="*/ 390602 w 466805"/>
                <a:gd name="connsiteY8" fmla="*/ 621142 h 1148338"/>
                <a:gd name="connsiteX9" fmla="*/ 466802 w 466805"/>
                <a:gd name="connsiteY9" fmla="*/ 313167 h 1148338"/>
                <a:gd name="connsiteX10" fmla="*/ 387427 w 466805"/>
                <a:gd name="connsiteY10" fmla="*/ 2017 h 114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6805" h="1148338">
                  <a:moveTo>
                    <a:pt x="387427" y="2017"/>
                  </a:moveTo>
                  <a:cubicBezTo>
                    <a:pt x="384252" y="28475"/>
                    <a:pt x="465214" y="340684"/>
                    <a:pt x="447752" y="471917"/>
                  </a:cubicBezTo>
                  <a:cubicBezTo>
                    <a:pt x="430290" y="603150"/>
                    <a:pt x="309110" y="730680"/>
                    <a:pt x="282652" y="789417"/>
                  </a:cubicBezTo>
                  <a:cubicBezTo>
                    <a:pt x="256194" y="848154"/>
                    <a:pt x="312815" y="791534"/>
                    <a:pt x="289002" y="824342"/>
                  </a:cubicBezTo>
                  <a:cubicBezTo>
                    <a:pt x="265189" y="857150"/>
                    <a:pt x="187931" y="932292"/>
                    <a:pt x="139777" y="986267"/>
                  </a:cubicBezTo>
                  <a:cubicBezTo>
                    <a:pt x="91623" y="1040242"/>
                    <a:pt x="-3098" y="1152954"/>
                    <a:pt x="77" y="1148192"/>
                  </a:cubicBezTo>
                  <a:cubicBezTo>
                    <a:pt x="3252" y="1143430"/>
                    <a:pt x="158827" y="957692"/>
                    <a:pt x="158827" y="957692"/>
                  </a:cubicBezTo>
                  <a:cubicBezTo>
                    <a:pt x="229206" y="874084"/>
                    <a:pt x="383723" y="702634"/>
                    <a:pt x="422352" y="646542"/>
                  </a:cubicBezTo>
                  <a:cubicBezTo>
                    <a:pt x="460981" y="590450"/>
                    <a:pt x="383194" y="676704"/>
                    <a:pt x="390602" y="621142"/>
                  </a:cubicBezTo>
                  <a:cubicBezTo>
                    <a:pt x="398010" y="565580"/>
                    <a:pt x="467331" y="410004"/>
                    <a:pt x="466802" y="313167"/>
                  </a:cubicBezTo>
                  <a:cubicBezTo>
                    <a:pt x="466273" y="216330"/>
                    <a:pt x="390602" y="-24441"/>
                    <a:pt x="387427" y="2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165ECFAA-CA20-5953-DA12-E131CC3EC1E2}"/>
                </a:ext>
              </a:extLst>
            </p:cNvPr>
            <p:cNvSpPr/>
            <p:nvPr/>
          </p:nvSpPr>
          <p:spPr>
            <a:xfrm>
              <a:off x="4447329" y="3806479"/>
              <a:ext cx="120108" cy="321300"/>
            </a:xfrm>
            <a:custGeom>
              <a:avLst/>
              <a:gdLst>
                <a:gd name="connsiteX0" fmla="*/ 42121 w 120108"/>
                <a:gd name="connsiteY0" fmla="*/ 346 h 321300"/>
                <a:gd name="connsiteX1" fmla="*/ 111971 w 120108"/>
                <a:gd name="connsiteY1" fmla="*/ 235296 h 321300"/>
                <a:gd name="connsiteX2" fmla="*/ 115146 w 120108"/>
                <a:gd name="connsiteY2" fmla="*/ 247996 h 321300"/>
                <a:gd name="connsiteX3" fmla="*/ 80221 w 120108"/>
                <a:gd name="connsiteY3" fmla="*/ 254346 h 321300"/>
                <a:gd name="connsiteX4" fmla="*/ 67521 w 120108"/>
                <a:gd name="connsiteY4" fmla="*/ 321021 h 321300"/>
                <a:gd name="connsiteX5" fmla="*/ 54821 w 120108"/>
                <a:gd name="connsiteY5" fmla="*/ 273396 h 321300"/>
                <a:gd name="connsiteX6" fmla="*/ 4021 w 120108"/>
                <a:gd name="connsiteY6" fmla="*/ 162271 h 321300"/>
                <a:gd name="connsiteX7" fmla="*/ 7196 w 120108"/>
                <a:gd name="connsiteY7" fmla="*/ 181321 h 321300"/>
                <a:gd name="connsiteX8" fmla="*/ 42121 w 120108"/>
                <a:gd name="connsiteY8" fmla="*/ 346 h 32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108" h="321300">
                  <a:moveTo>
                    <a:pt x="42121" y="346"/>
                  </a:moveTo>
                  <a:cubicBezTo>
                    <a:pt x="59584" y="9342"/>
                    <a:pt x="99800" y="194021"/>
                    <a:pt x="111971" y="235296"/>
                  </a:cubicBezTo>
                  <a:cubicBezTo>
                    <a:pt x="124142" y="276571"/>
                    <a:pt x="120438" y="244821"/>
                    <a:pt x="115146" y="247996"/>
                  </a:cubicBezTo>
                  <a:cubicBezTo>
                    <a:pt x="109854" y="251171"/>
                    <a:pt x="88158" y="242175"/>
                    <a:pt x="80221" y="254346"/>
                  </a:cubicBezTo>
                  <a:cubicBezTo>
                    <a:pt x="72284" y="266517"/>
                    <a:pt x="71754" y="317846"/>
                    <a:pt x="67521" y="321021"/>
                  </a:cubicBezTo>
                  <a:cubicBezTo>
                    <a:pt x="63288" y="324196"/>
                    <a:pt x="65404" y="299854"/>
                    <a:pt x="54821" y="273396"/>
                  </a:cubicBezTo>
                  <a:cubicBezTo>
                    <a:pt x="44238" y="246938"/>
                    <a:pt x="11958" y="177617"/>
                    <a:pt x="4021" y="162271"/>
                  </a:cubicBezTo>
                  <a:cubicBezTo>
                    <a:pt x="-3916" y="146925"/>
                    <a:pt x="1375" y="202488"/>
                    <a:pt x="7196" y="181321"/>
                  </a:cubicBezTo>
                  <a:cubicBezTo>
                    <a:pt x="13017" y="160154"/>
                    <a:pt x="24658" y="-8650"/>
                    <a:pt x="42121" y="34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43EB8D0B-78BE-15D9-CE5B-5E6C3F5CD5B5}"/>
                </a:ext>
              </a:extLst>
            </p:cNvPr>
            <p:cNvSpPr/>
            <p:nvPr/>
          </p:nvSpPr>
          <p:spPr>
            <a:xfrm>
              <a:off x="4504787" y="3958327"/>
              <a:ext cx="918735" cy="260165"/>
            </a:xfrm>
            <a:custGeom>
              <a:avLst/>
              <a:gdLst>
                <a:gd name="connsiteX0" fmla="*/ 16413 w 918735"/>
                <a:gd name="connsiteY0" fmla="*/ 86623 h 260165"/>
                <a:gd name="connsiteX1" fmla="*/ 346613 w 918735"/>
                <a:gd name="connsiteY1" fmla="*/ 35823 h 260165"/>
                <a:gd name="connsiteX2" fmla="*/ 330738 w 918735"/>
                <a:gd name="connsiteY2" fmla="*/ 4073 h 260165"/>
                <a:gd name="connsiteX3" fmla="*/ 476788 w 918735"/>
                <a:gd name="connsiteY3" fmla="*/ 19948 h 260165"/>
                <a:gd name="connsiteX4" fmla="*/ 441863 w 918735"/>
                <a:gd name="connsiteY4" fmla="*/ 898 h 260165"/>
                <a:gd name="connsiteX5" fmla="*/ 730788 w 918735"/>
                <a:gd name="connsiteY5" fmla="*/ 54873 h 260165"/>
                <a:gd name="connsiteX6" fmla="*/ 918113 w 918735"/>
                <a:gd name="connsiteY6" fmla="*/ 70748 h 260165"/>
                <a:gd name="connsiteX7" fmla="*/ 791113 w 918735"/>
                <a:gd name="connsiteY7" fmla="*/ 99323 h 260165"/>
                <a:gd name="connsiteX8" fmla="*/ 784763 w 918735"/>
                <a:gd name="connsiteY8" fmla="*/ 121548 h 260165"/>
                <a:gd name="connsiteX9" fmla="*/ 667288 w 918735"/>
                <a:gd name="connsiteY9" fmla="*/ 77098 h 260165"/>
                <a:gd name="connsiteX10" fmla="*/ 438688 w 918735"/>
                <a:gd name="connsiteY10" fmla="*/ 29473 h 260165"/>
                <a:gd name="connsiteX11" fmla="*/ 260888 w 918735"/>
                <a:gd name="connsiteY11" fmla="*/ 45348 h 260165"/>
                <a:gd name="connsiteX12" fmla="*/ 479963 w 918735"/>
                <a:gd name="connsiteY12" fmla="*/ 54873 h 260165"/>
                <a:gd name="connsiteX13" fmla="*/ 314863 w 918735"/>
                <a:gd name="connsiteY13" fmla="*/ 61223 h 260165"/>
                <a:gd name="connsiteX14" fmla="*/ 140238 w 918735"/>
                <a:gd name="connsiteY14" fmla="*/ 92973 h 260165"/>
                <a:gd name="connsiteX15" fmla="*/ 121188 w 918735"/>
                <a:gd name="connsiteY15" fmla="*/ 229498 h 260165"/>
                <a:gd name="connsiteX16" fmla="*/ 121188 w 918735"/>
                <a:gd name="connsiteY16" fmla="*/ 248548 h 260165"/>
                <a:gd name="connsiteX17" fmla="*/ 127538 w 918735"/>
                <a:gd name="connsiteY17" fmla="*/ 254898 h 260165"/>
                <a:gd name="connsiteX18" fmla="*/ 6888 w 918735"/>
                <a:gd name="connsiteY18" fmla="*/ 169173 h 260165"/>
                <a:gd name="connsiteX19" fmla="*/ 44988 w 918735"/>
                <a:gd name="connsiteY19" fmla="*/ 191398 h 260165"/>
                <a:gd name="connsiteX20" fmla="*/ 16413 w 918735"/>
                <a:gd name="connsiteY20" fmla="*/ 86623 h 26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8735" h="260165">
                  <a:moveTo>
                    <a:pt x="16413" y="86623"/>
                  </a:moveTo>
                  <a:cubicBezTo>
                    <a:pt x="66684" y="60694"/>
                    <a:pt x="294226" y="49581"/>
                    <a:pt x="346613" y="35823"/>
                  </a:cubicBezTo>
                  <a:cubicBezTo>
                    <a:pt x="399000" y="22065"/>
                    <a:pt x="309042" y="6719"/>
                    <a:pt x="330738" y="4073"/>
                  </a:cubicBezTo>
                  <a:cubicBezTo>
                    <a:pt x="352434" y="1427"/>
                    <a:pt x="458267" y="20477"/>
                    <a:pt x="476788" y="19948"/>
                  </a:cubicBezTo>
                  <a:cubicBezTo>
                    <a:pt x="495309" y="19419"/>
                    <a:pt x="399530" y="-4923"/>
                    <a:pt x="441863" y="898"/>
                  </a:cubicBezTo>
                  <a:cubicBezTo>
                    <a:pt x="484196" y="6719"/>
                    <a:pt x="651413" y="43231"/>
                    <a:pt x="730788" y="54873"/>
                  </a:cubicBezTo>
                  <a:cubicBezTo>
                    <a:pt x="810163" y="66515"/>
                    <a:pt x="908059" y="63340"/>
                    <a:pt x="918113" y="70748"/>
                  </a:cubicBezTo>
                  <a:cubicBezTo>
                    <a:pt x="928167" y="78156"/>
                    <a:pt x="813338" y="90856"/>
                    <a:pt x="791113" y="99323"/>
                  </a:cubicBezTo>
                  <a:cubicBezTo>
                    <a:pt x="768888" y="107790"/>
                    <a:pt x="805401" y="125252"/>
                    <a:pt x="784763" y="121548"/>
                  </a:cubicBezTo>
                  <a:cubicBezTo>
                    <a:pt x="764125" y="117844"/>
                    <a:pt x="724967" y="92444"/>
                    <a:pt x="667288" y="77098"/>
                  </a:cubicBezTo>
                  <a:cubicBezTo>
                    <a:pt x="609609" y="61752"/>
                    <a:pt x="506421" y="34765"/>
                    <a:pt x="438688" y="29473"/>
                  </a:cubicBezTo>
                  <a:cubicBezTo>
                    <a:pt x="370955" y="24181"/>
                    <a:pt x="254009" y="41115"/>
                    <a:pt x="260888" y="45348"/>
                  </a:cubicBezTo>
                  <a:cubicBezTo>
                    <a:pt x="267767" y="49581"/>
                    <a:pt x="470967" y="52227"/>
                    <a:pt x="479963" y="54873"/>
                  </a:cubicBezTo>
                  <a:cubicBezTo>
                    <a:pt x="488959" y="57519"/>
                    <a:pt x="371484" y="54873"/>
                    <a:pt x="314863" y="61223"/>
                  </a:cubicBezTo>
                  <a:cubicBezTo>
                    <a:pt x="258242" y="67573"/>
                    <a:pt x="172517" y="64927"/>
                    <a:pt x="140238" y="92973"/>
                  </a:cubicBezTo>
                  <a:cubicBezTo>
                    <a:pt x="107959" y="121019"/>
                    <a:pt x="124363" y="203569"/>
                    <a:pt x="121188" y="229498"/>
                  </a:cubicBezTo>
                  <a:cubicBezTo>
                    <a:pt x="118013" y="255427"/>
                    <a:pt x="120130" y="244315"/>
                    <a:pt x="121188" y="248548"/>
                  </a:cubicBezTo>
                  <a:cubicBezTo>
                    <a:pt x="122246" y="252781"/>
                    <a:pt x="146588" y="268127"/>
                    <a:pt x="127538" y="254898"/>
                  </a:cubicBezTo>
                  <a:cubicBezTo>
                    <a:pt x="108488" y="241669"/>
                    <a:pt x="20646" y="179756"/>
                    <a:pt x="6888" y="169173"/>
                  </a:cubicBezTo>
                  <a:cubicBezTo>
                    <a:pt x="-6870" y="158590"/>
                    <a:pt x="42342" y="200394"/>
                    <a:pt x="44988" y="191398"/>
                  </a:cubicBezTo>
                  <a:cubicBezTo>
                    <a:pt x="47634" y="182402"/>
                    <a:pt x="-33858" y="112552"/>
                    <a:pt x="16413" y="8662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5AEAC411-3DF2-BCF2-A556-C8D106A2698C}"/>
                </a:ext>
              </a:extLst>
            </p:cNvPr>
            <p:cNvSpPr/>
            <p:nvPr/>
          </p:nvSpPr>
          <p:spPr>
            <a:xfrm>
              <a:off x="4579290" y="4059024"/>
              <a:ext cx="908179" cy="398706"/>
            </a:xfrm>
            <a:custGeom>
              <a:avLst/>
              <a:gdLst>
                <a:gd name="connsiteX0" fmla="*/ 5410 w 908179"/>
                <a:gd name="connsiteY0" fmla="*/ 71651 h 398706"/>
                <a:gd name="connsiteX1" fmla="*/ 141935 w 908179"/>
                <a:gd name="connsiteY1" fmla="*/ 255801 h 398706"/>
                <a:gd name="connsiteX2" fmla="*/ 148285 w 908179"/>
                <a:gd name="connsiteY2" fmla="*/ 300251 h 398706"/>
                <a:gd name="connsiteX3" fmla="*/ 434035 w 908179"/>
                <a:gd name="connsiteY3" fmla="*/ 335176 h 398706"/>
                <a:gd name="connsiteX4" fmla="*/ 414985 w 908179"/>
                <a:gd name="connsiteY4" fmla="*/ 338351 h 398706"/>
                <a:gd name="connsiteX5" fmla="*/ 618185 w 908179"/>
                <a:gd name="connsiteY5" fmla="*/ 309776 h 398706"/>
                <a:gd name="connsiteX6" fmla="*/ 675335 w 908179"/>
                <a:gd name="connsiteY6" fmla="*/ 224051 h 398706"/>
                <a:gd name="connsiteX7" fmla="*/ 681685 w 908179"/>
                <a:gd name="connsiteY7" fmla="*/ 24026 h 398706"/>
                <a:gd name="connsiteX8" fmla="*/ 903935 w 908179"/>
                <a:gd name="connsiteY8" fmla="*/ 8151 h 398706"/>
                <a:gd name="connsiteX9" fmla="*/ 821385 w 908179"/>
                <a:gd name="connsiteY9" fmla="*/ 65301 h 398706"/>
                <a:gd name="connsiteX10" fmla="*/ 742010 w 908179"/>
                <a:gd name="connsiteY10" fmla="*/ 208176 h 398706"/>
                <a:gd name="connsiteX11" fmla="*/ 627710 w 908179"/>
                <a:gd name="connsiteY11" fmla="*/ 309776 h 398706"/>
                <a:gd name="connsiteX12" fmla="*/ 729310 w 908179"/>
                <a:gd name="connsiteY12" fmla="*/ 119276 h 398706"/>
                <a:gd name="connsiteX13" fmla="*/ 605485 w 908179"/>
                <a:gd name="connsiteY13" fmla="*/ 268501 h 398706"/>
                <a:gd name="connsiteX14" fmla="*/ 459435 w 908179"/>
                <a:gd name="connsiteY14" fmla="*/ 341526 h 398706"/>
                <a:gd name="connsiteX15" fmla="*/ 268935 w 908179"/>
                <a:gd name="connsiteY15" fmla="*/ 363751 h 398706"/>
                <a:gd name="connsiteX16" fmla="*/ 249885 w 908179"/>
                <a:gd name="connsiteY16" fmla="*/ 398676 h 398706"/>
                <a:gd name="connsiteX17" fmla="*/ 135585 w 908179"/>
                <a:gd name="connsiteY17" fmla="*/ 357401 h 398706"/>
                <a:gd name="connsiteX18" fmla="*/ 27635 w 908179"/>
                <a:gd name="connsiteY18" fmla="*/ 246276 h 398706"/>
                <a:gd name="connsiteX19" fmla="*/ 27635 w 908179"/>
                <a:gd name="connsiteY19" fmla="*/ 249451 h 398706"/>
                <a:gd name="connsiteX20" fmla="*/ 5410 w 908179"/>
                <a:gd name="connsiteY20" fmla="*/ 71651 h 39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8179" h="398706">
                  <a:moveTo>
                    <a:pt x="5410" y="71651"/>
                  </a:moveTo>
                  <a:cubicBezTo>
                    <a:pt x="24460" y="72709"/>
                    <a:pt x="118123" y="217701"/>
                    <a:pt x="141935" y="255801"/>
                  </a:cubicBezTo>
                  <a:cubicBezTo>
                    <a:pt x="165747" y="293901"/>
                    <a:pt x="99602" y="287022"/>
                    <a:pt x="148285" y="300251"/>
                  </a:cubicBezTo>
                  <a:cubicBezTo>
                    <a:pt x="196968" y="313480"/>
                    <a:pt x="389585" y="328826"/>
                    <a:pt x="434035" y="335176"/>
                  </a:cubicBezTo>
                  <a:cubicBezTo>
                    <a:pt x="478485" y="341526"/>
                    <a:pt x="414985" y="338351"/>
                    <a:pt x="414985" y="338351"/>
                  </a:cubicBezTo>
                  <a:cubicBezTo>
                    <a:pt x="445677" y="334118"/>
                    <a:pt x="574793" y="328826"/>
                    <a:pt x="618185" y="309776"/>
                  </a:cubicBezTo>
                  <a:cubicBezTo>
                    <a:pt x="661577" y="290726"/>
                    <a:pt x="664752" y="271676"/>
                    <a:pt x="675335" y="224051"/>
                  </a:cubicBezTo>
                  <a:cubicBezTo>
                    <a:pt x="685918" y="176426"/>
                    <a:pt x="643585" y="60009"/>
                    <a:pt x="681685" y="24026"/>
                  </a:cubicBezTo>
                  <a:cubicBezTo>
                    <a:pt x="719785" y="-11957"/>
                    <a:pt x="880652" y="1272"/>
                    <a:pt x="903935" y="8151"/>
                  </a:cubicBezTo>
                  <a:cubicBezTo>
                    <a:pt x="927218" y="15030"/>
                    <a:pt x="848373" y="31963"/>
                    <a:pt x="821385" y="65301"/>
                  </a:cubicBezTo>
                  <a:cubicBezTo>
                    <a:pt x="794398" y="98639"/>
                    <a:pt x="774289" y="167430"/>
                    <a:pt x="742010" y="208176"/>
                  </a:cubicBezTo>
                  <a:cubicBezTo>
                    <a:pt x="709731" y="248922"/>
                    <a:pt x="629827" y="324593"/>
                    <a:pt x="627710" y="309776"/>
                  </a:cubicBezTo>
                  <a:cubicBezTo>
                    <a:pt x="625593" y="294959"/>
                    <a:pt x="733014" y="126155"/>
                    <a:pt x="729310" y="119276"/>
                  </a:cubicBezTo>
                  <a:cubicBezTo>
                    <a:pt x="725606" y="112397"/>
                    <a:pt x="650464" y="231459"/>
                    <a:pt x="605485" y="268501"/>
                  </a:cubicBezTo>
                  <a:cubicBezTo>
                    <a:pt x="560506" y="305543"/>
                    <a:pt x="515527" y="325651"/>
                    <a:pt x="459435" y="341526"/>
                  </a:cubicBezTo>
                  <a:cubicBezTo>
                    <a:pt x="403343" y="357401"/>
                    <a:pt x="303860" y="354226"/>
                    <a:pt x="268935" y="363751"/>
                  </a:cubicBezTo>
                  <a:cubicBezTo>
                    <a:pt x="234010" y="373276"/>
                    <a:pt x="272110" y="399734"/>
                    <a:pt x="249885" y="398676"/>
                  </a:cubicBezTo>
                  <a:cubicBezTo>
                    <a:pt x="227660" y="397618"/>
                    <a:pt x="172627" y="382801"/>
                    <a:pt x="135585" y="357401"/>
                  </a:cubicBezTo>
                  <a:cubicBezTo>
                    <a:pt x="98543" y="332001"/>
                    <a:pt x="45627" y="264268"/>
                    <a:pt x="27635" y="246276"/>
                  </a:cubicBezTo>
                  <a:cubicBezTo>
                    <a:pt x="9643" y="228284"/>
                    <a:pt x="31868" y="272734"/>
                    <a:pt x="27635" y="249451"/>
                  </a:cubicBezTo>
                  <a:cubicBezTo>
                    <a:pt x="23402" y="226168"/>
                    <a:pt x="-13640" y="70593"/>
                    <a:pt x="5410" y="7165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DFDDF5EC-EE28-578D-E417-9AA2144EC2D7}"/>
                </a:ext>
              </a:extLst>
            </p:cNvPr>
            <p:cNvSpPr/>
            <p:nvPr/>
          </p:nvSpPr>
          <p:spPr>
            <a:xfrm>
              <a:off x="5238750" y="3917235"/>
              <a:ext cx="988051" cy="399507"/>
            </a:xfrm>
            <a:custGeom>
              <a:avLst/>
              <a:gdLst>
                <a:gd name="connsiteX0" fmla="*/ 0 w 988051"/>
                <a:gd name="connsiteY0" fmla="*/ 134065 h 399507"/>
                <a:gd name="connsiteX1" fmla="*/ 428625 w 988051"/>
                <a:gd name="connsiteY1" fmla="*/ 10240 h 399507"/>
                <a:gd name="connsiteX2" fmla="*/ 441325 w 988051"/>
                <a:gd name="connsiteY2" fmla="*/ 35640 h 399507"/>
                <a:gd name="connsiteX3" fmla="*/ 723900 w 988051"/>
                <a:gd name="connsiteY3" fmla="*/ 7065 h 399507"/>
                <a:gd name="connsiteX4" fmla="*/ 752475 w 988051"/>
                <a:gd name="connsiteY4" fmla="*/ 3890 h 399507"/>
                <a:gd name="connsiteX5" fmla="*/ 854075 w 988051"/>
                <a:gd name="connsiteY5" fmla="*/ 54690 h 399507"/>
                <a:gd name="connsiteX6" fmla="*/ 987425 w 988051"/>
                <a:gd name="connsiteY6" fmla="*/ 10240 h 399507"/>
                <a:gd name="connsiteX7" fmla="*/ 904875 w 988051"/>
                <a:gd name="connsiteY7" fmla="*/ 45165 h 399507"/>
                <a:gd name="connsiteX8" fmla="*/ 920750 w 988051"/>
                <a:gd name="connsiteY8" fmla="*/ 210265 h 399507"/>
                <a:gd name="connsiteX9" fmla="*/ 923925 w 988051"/>
                <a:gd name="connsiteY9" fmla="*/ 280115 h 399507"/>
                <a:gd name="connsiteX10" fmla="*/ 904875 w 988051"/>
                <a:gd name="connsiteY10" fmla="*/ 315040 h 399507"/>
                <a:gd name="connsiteX11" fmla="*/ 889000 w 988051"/>
                <a:gd name="connsiteY11" fmla="*/ 346790 h 399507"/>
                <a:gd name="connsiteX12" fmla="*/ 863600 w 988051"/>
                <a:gd name="connsiteY12" fmla="*/ 397590 h 399507"/>
                <a:gd name="connsiteX13" fmla="*/ 898525 w 988051"/>
                <a:gd name="connsiteY13" fmla="*/ 273765 h 399507"/>
                <a:gd name="connsiteX14" fmla="*/ 860425 w 988051"/>
                <a:gd name="connsiteY14" fmla="*/ 111840 h 399507"/>
                <a:gd name="connsiteX15" fmla="*/ 479425 w 988051"/>
                <a:gd name="connsiteY15" fmla="*/ 57865 h 399507"/>
                <a:gd name="connsiteX16" fmla="*/ 206375 w 988051"/>
                <a:gd name="connsiteY16" fmla="*/ 134065 h 399507"/>
                <a:gd name="connsiteX17" fmla="*/ 285750 w 988051"/>
                <a:gd name="connsiteY17" fmla="*/ 121365 h 399507"/>
                <a:gd name="connsiteX18" fmla="*/ 0 w 988051"/>
                <a:gd name="connsiteY18" fmla="*/ 134065 h 39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8051" h="399507">
                  <a:moveTo>
                    <a:pt x="0" y="134065"/>
                  </a:moveTo>
                  <a:cubicBezTo>
                    <a:pt x="177535" y="80354"/>
                    <a:pt x="355071" y="26644"/>
                    <a:pt x="428625" y="10240"/>
                  </a:cubicBezTo>
                  <a:cubicBezTo>
                    <a:pt x="502179" y="-6164"/>
                    <a:pt x="392113" y="36169"/>
                    <a:pt x="441325" y="35640"/>
                  </a:cubicBezTo>
                  <a:cubicBezTo>
                    <a:pt x="490537" y="35111"/>
                    <a:pt x="723900" y="7065"/>
                    <a:pt x="723900" y="7065"/>
                  </a:cubicBezTo>
                  <a:cubicBezTo>
                    <a:pt x="775758" y="1773"/>
                    <a:pt x="730779" y="-4047"/>
                    <a:pt x="752475" y="3890"/>
                  </a:cubicBezTo>
                  <a:cubicBezTo>
                    <a:pt x="774171" y="11827"/>
                    <a:pt x="814917" y="53632"/>
                    <a:pt x="854075" y="54690"/>
                  </a:cubicBezTo>
                  <a:cubicBezTo>
                    <a:pt x="893233" y="55748"/>
                    <a:pt x="978958" y="11827"/>
                    <a:pt x="987425" y="10240"/>
                  </a:cubicBezTo>
                  <a:cubicBezTo>
                    <a:pt x="995892" y="8653"/>
                    <a:pt x="915987" y="11828"/>
                    <a:pt x="904875" y="45165"/>
                  </a:cubicBezTo>
                  <a:cubicBezTo>
                    <a:pt x="893763" y="78502"/>
                    <a:pt x="917575" y="171107"/>
                    <a:pt x="920750" y="210265"/>
                  </a:cubicBezTo>
                  <a:cubicBezTo>
                    <a:pt x="923925" y="249423"/>
                    <a:pt x="926571" y="262652"/>
                    <a:pt x="923925" y="280115"/>
                  </a:cubicBezTo>
                  <a:cubicBezTo>
                    <a:pt x="921279" y="297578"/>
                    <a:pt x="910696" y="303928"/>
                    <a:pt x="904875" y="315040"/>
                  </a:cubicBezTo>
                  <a:cubicBezTo>
                    <a:pt x="899054" y="326152"/>
                    <a:pt x="889000" y="346790"/>
                    <a:pt x="889000" y="346790"/>
                  </a:cubicBezTo>
                  <a:cubicBezTo>
                    <a:pt x="882121" y="360548"/>
                    <a:pt x="862013" y="409761"/>
                    <a:pt x="863600" y="397590"/>
                  </a:cubicBezTo>
                  <a:cubicBezTo>
                    <a:pt x="865187" y="385419"/>
                    <a:pt x="899054" y="321390"/>
                    <a:pt x="898525" y="273765"/>
                  </a:cubicBezTo>
                  <a:cubicBezTo>
                    <a:pt x="897996" y="226140"/>
                    <a:pt x="930275" y="147823"/>
                    <a:pt x="860425" y="111840"/>
                  </a:cubicBezTo>
                  <a:cubicBezTo>
                    <a:pt x="790575" y="75857"/>
                    <a:pt x="588433" y="54161"/>
                    <a:pt x="479425" y="57865"/>
                  </a:cubicBezTo>
                  <a:cubicBezTo>
                    <a:pt x="370417" y="61569"/>
                    <a:pt x="238654" y="123482"/>
                    <a:pt x="206375" y="134065"/>
                  </a:cubicBezTo>
                  <a:cubicBezTo>
                    <a:pt x="174096" y="144648"/>
                    <a:pt x="285750" y="121365"/>
                    <a:pt x="285750" y="121365"/>
                  </a:cubicBezTo>
                  <a:lnTo>
                    <a:pt x="0" y="134065"/>
                  </a:ln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362753D4-F2C2-03BB-BE87-E11FC2918607}"/>
                </a:ext>
              </a:extLst>
            </p:cNvPr>
            <p:cNvSpPr/>
            <p:nvPr/>
          </p:nvSpPr>
          <p:spPr>
            <a:xfrm>
              <a:off x="5320197" y="4006542"/>
              <a:ext cx="864229" cy="404829"/>
            </a:xfrm>
            <a:custGeom>
              <a:avLst/>
              <a:gdLst>
                <a:gd name="connsiteX0" fmla="*/ 4278 w 864229"/>
                <a:gd name="connsiteY0" fmla="*/ 16183 h 404829"/>
                <a:gd name="connsiteX1" fmla="*/ 64603 w 864229"/>
                <a:gd name="connsiteY1" fmla="*/ 38408 h 404829"/>
                <a:gd name="connsiteX2" fmla="*/ 220178 w 864229"/>
                <a:gd name="connsiteY2" fmla="*/ 155883 h 404829"/>
                <a:gd name="connsiteX3" fmla="*/ 217003 w 864229"/>
                <a:gd name="connsiteY3" fmla="*/ 257483 h 404829"/>
                <a:gd name="connsiteX4" fmla="*/ 347178 w 864229"/>
                <a:gd name="connsiteY4" fmla="*/ 340033 h 404829"/>
                <a:gd name="connsiteX5" fmla="*/ 344003 w 864229"/>
                <a:gd name="connsiteY5" fmla="*/ 343208 h 404829"/>
                <a:gd name="connsiteX6" fmla="*/ 725003 w 864229"/>
                <a:gd name="connsiteY6" fmla="*/ 301933 h 404829"/>
                <a:gd name="connsiteX7" fmla="*/ 839303 w 864229"/>
                <a:gd name="connsiteY7" fmla="*/ 66983 h 404829"/>
                <a:gd name="connsiteX8" fmla="*/ 839303 w 864229"/>
                <a:gd name="connsiteY8" fmla="*/ 203508 h 404829"/>
                <a:gd name="connsiteX9" fmla="*/ 569428 w 864229"/>
                <a:gd name="connsiteY9" fmla="*/ 374958 h 404829"/>
                <a:gd name="connsiteX10" fmla="*/ 312253 w 864229"/>
                <a:gd name="connsiteY10" fmla="*/ 387658 h 404829"/>
                <a:gd name="connsiteX11" fmla="*/ 39203 w 864229"/>
                <a:gd name="connsiteY11" fmla="*/ 197158 h 404829"/>
                <a:gd name="connsiteX12" fmla="*/ 172553 w 864229"/>
                <a:gd name="connsiteY12" fmla="*/ 263833 h 404829"/>
                <a:gd name="connsiteX13" fmla="*/ 4278 w 864229"/>
                <a:gd name="connsiteY13" fmla="*/ 16183 h 40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229" h="404829">
                  <a:moveTo>
                    <a:pt x="4278" y="16183"/>
                  </a:moveTo>
                  <a:cubicBezTo>
                    <a:pt x="-13714" y="-21388"/>
                    <a:pt x="28620" y="15125"/>
                    <a:pt x="64603" y="38408"/>
                  </a:cubicBezTo>
                  <a:cubicBezTo>
                    <a:pt x="100586" y="61691"/>
                    <a:pt x="194778" y="119371"/>
                    <a:pt x="220178" y="155883"/>
                  </a:cubicBezTo>
                  <a:cubicBezTo>
                    <a:pt x="245578" y="192395"/>
                    <a:pt x="195836" y="226791"/>
                    <a:pt x="217003" y="257483"/>
                  </a:cubicBezTo>
                  <a:cubicBezTo>
                    <a:pt x="238170" y="288175"/>
                    <a:pt x="326011" y="325746"/>
                    <a:pt x="347178" y="340033"/>
                  </a:cubicBezTo>
                  <a:cubicBezTo>
                    <a:pt x="368345" y="354321"/>
                    <a:pt x="344003" y="343208"/>
                    <a:pt x="344003" y="343208"/>
                  </a:cubicBezTo>
                  <a:cubicBezTo>
                    <a:pt x="406974" y="336858"/>
                    <a:pt x="642453" y="347971"/>
                    <a:pt x="725003" y="301933"/>
                  </a:cubicBezTo>
                  <a:cubicBezTo>
                    <a:pt x="807553" y="255896"/>
                    <a:pt x="820253" y="83387"/>
                    <a:pt x="839303" y="66983"/>
                  </a:cubicBezTo>
                  <a:cubicBezTo>
                    <a:pt x="858353" y="50579"/>
                    <a:pt x="884282" y="152179"/>
                    <a:pt x="839303" y="203508"/>
                  </a:cubicBezTo>
                  <a:cubicBezTo>
                    <a:pt x="794324" y="254837"/>
                    <a:pt x="657270" y="344266"/>
                    <a:pt x="569428" y="374958"/>
                  </a:cubicBezTo>
                  <a:cubicBezTo>
                    <a:pt x="481586" y="405650"/>
                    <a:pt x="400624" y="417291"/>
                    <a:pt x="312253" y="387658"/>
                  </a:cubicBezTo>
                  <a:cubicBezTo>
                    <a:pt x="223882" y="358025"/>
                    <a:pt x="62486" y="217795"/>
                    <a:pt x="39203" y="197158"/>
                  </a:cubicBezTo>
                  <a:cubicBezTo>
                    <a:pt x="15920" y="176521"/>
                    <a:pt x="179432" y="286587"/>
                    <a:pt x="172553" y="263833"/>
                  </a:cubicBezTo>
                  <a:cubicBezTo>
                    <a:pt x="165674" y="241079"/>
                    <a:pt x="22270" y="53754"/>
                    <a:pt x="4278" y="1618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E4D879D6-1D6D-80EE-7DEC-D98E549142F0}"/>
                </a:ext>
              </a:extLst>
            </p:cNvPr>
            <p:cNvSpPr/>
            <p:nvPr/>
          </p:nvSpPr>
          <p:spPr>
            <a:xfrm>
              <a:off x="6081080" y="3669910"/>
              <a:ext cx="332557" cy="319091"/>
            </a:xfrm>
            <a:custGeom>
              <a:avLst/>
              <a:gdLst>
                <a:gd name="connsiteX0" fmla="*/ 332420 w 332557"/>
                <a:gd name="connsiteY0" fmla="*/ 390 h 319091"/>
                <a:gd name="connsiteX1" fmla="*/ 224470 w 332557"/>
                <a:gd name="connsiteY1" fmla="*/ 200415 h 319091"/>
                <a:gd name="connsiteX2" fmla="*/ 43495 w 332557"/>
                <a:gd name="connsiteY2" fmla="*/ 295665 h 319091"/>
                <a:gd name="connsiteX3" fmla="*/ 11745 w 332557"/>
                <a:gd name="connsiteY3" fmla="*/ 311540 h 319091"/>
                <a:gd name="connsiteX4" fmla="*/ 205420 w 332557"/>
                <a:gd name="connsiteY4" fmla="*/ 194065 h 319091"/>
                <a:gd name="connsiteX5" fmla="*/ 167320 w 332557"/>
                <a:gd name="connsiteY5" fmla="*/ 203590 h 319091"/>
                <a:gd name="connsiteX6" fmla="*/ 214945 w 332557"/>
                <a:gd name="connsiteY6" fmla="*/ 178190 h 319091"/>
                <a:gd name="connsiteX7" fmla="*/ 246695 w 332557"/>
                <a:gd name="connsiteY7" fmla="*/ 149615 h 319091"/>
                <a:gd name="connsiteX8" fmla="*/ 332420 w 332557"/>
                <a:gd name="connsiteY8" fmla="*/ 390 h 31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57" h="319091">
                  <a:moveTo>
                    <a:pt x="332420" y="390"/>
                  </a:moveTo>
                  <a:cubicBezTo>
                    <a:pt x="328716" y="8857"/>
                    <a:pt x="272624" y="151203"/>
                    <a:pt x="224470" y="200415"/>
                  </a:cubicBezTo>
                  <a:cubicBezTo>
                    <a:pt x="176316" y="249628"/>
                    <a:pt x="78949" y="277144"/>
                    <a:pt x="43495" y="295665"/>
                  </a:cubicBezTo>
                  <a:cubicBezTo>
                    <a:pt x="8041" y="314186"/>
                    <a:pt x="-15243" y="328473"/>
                    <a:pt x="11745" y="311540"/>
                  </a:cubicBezTo>
                  <a:cubicBezTo>
                    <a:pt x="38732" y="294607"/>
                    <a:pt x="179491" y="212057"/>
                    <a:pt x="205420" y="194065"/>
                  </a:cubicBezTo>
                  <a:cubicBezTo>
                    <a:pt x="231349" y="176073"/>
                    <a:pt x="165732" y="206236"/>
                    <a:pt x="167320" y="203590"/>
                  </a:cubicBezTo>
                  <a:cubicBezTo>
                    <a:pt x="168907" y="200944"/>
                    <a:pt x="201716" y="187186"/>
                    <a:pt x="214945" y="178190"/>
                  </a:cubicBezTo>
                  <a:cubicBezTo>
                    <a:pt x="228174" y="169194"/>
                    <a:pt x="229233" y="175544"/>
                    <a:pt x="246695" y="149615"/>
                  </a:cubicBezTo>
                  <a:cubicBezTo>
                    <a:pt x="264157" y="123686"/>
                    <a:pt x="336124" y="-8077"/>
                    <a:pt x="332420" y="39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9FB5CC22-C852-2E0C-0A20-B9772A329064}"/>
                </a:ext>
              </a:extLst>
            </p:cNvPr>
            <p:cNvSpPr/>
            <p:nvPr/>
          </p:nvSpPr>
          <p:spPr>
            <a:xfrm>
              <a:off x="6258851" y="3695378"/>
              <a:ext cx="167732" cy="337132"/>
            </a:xfrm>
            <a:custGeom>
              <a:avLst/>
              <a:gdLst>
                <a:gd name="connsiteX0" fmla="*/ 167349 w 167732"/>
                <a:gd name="connsiteY0" fmla="*/ 322 h 337132"/>
                <a:gd name="connsiteX1" fmla="*/ 129249 w 167732"/>
                <a:gd name="connsiteY1" fmla="*/ 197172 h 337132"/>
                <a:gd name="connsiteX2" fmla="*/ 138774 w 167732"/>
                <a:gd name="connsiteY2" fmla="*/ 171772 h 337132"/>
                <a:gd name="connsiteX3" fmla="*/ 8599 w 167732"/>
                <a:gd name="connsiteY3" fmla="*/ 336872 h 337132"/>
                <a:gd name="connsiteX4" fmla="*/ 24474 w 167732"/>
                <a:gd name="connsiteY4" fmla="*/ 209872 h 337132"/>
                <a:gd name="connsiteX5" fmla="*/ 122899 w 167732"/>
                <a:gd name="connsiteY5" fmla="*/ 206697 h 337132"/>
                <a:gd name="connsiteX6" fmla="*/ 148299 w 167732"/>
                <a:gd name="connsiteY6" fmla="*/ 152722 h 337132"/>
                <a:gd name="connsiteX7" fmla="*/ 167349 w 167732"/>
                <a:gd name="connsiteY7" fmla="*/ 322 h 33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732" h="337132">
                  <a:moveTo>
                    <a:pt x="167349" y="322"/>
                  </a:moveTo>
                  <a:cubicBezTo>
                    <a:pt x="164174" y="7730"/>
                    <a:pt x="134011" y="168597"/>
                    <a:pt x="129249" y="197172"/>
                  </a:cubicBezTo>
                  <a:cubicBezTo>
                    <a:pt x="124487" y="225747"/>
                    <a:pt x="158882" y="148489"/>
                    <a:pt x="138774" y="171772"/>
                  </a:cubicBezTo>
                  <a:cubicBezTo>
                    <a:pt x="118666" y="195055"/>
                    <a:pt x="27649" y="330522"/>
                    <a:pt x="8599" y="336872"/>
                  </a:cubicBezTo>
                  <a:cubicBezTo>
                    <a:pt x="-10451" y="343222"/>
                    <a:pt x="5424" y="231568"/>
                    <a:pt x="24474" y="209872"/>
                  </a:cubicBezTo>
                  <a:cubicBezTo>
                    <a:pt x="43524" y="188176"/>
                    <a:pt x="102262" y="216222"/>
                    <a:pt x="122899" y="206697"/>
                  </a:cubicBezTo>
                  <a:cubicBezTo>
                    <a:pt x="143536" y="197172"/>
                    <a:pt x="143537" y="190293"/>
                    <a:pt x="148299" y="152722"/>
                  </a:cubicBezTo>
                  <a:cubicBezTo>
                    <a:pt x="153061" y="115151"/>
                    <a:pt x="170524" y="-7086"/>
                    <a:pt x="167349" y="32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976B6227-98F8-12DB-5E22-D80D8372A37E}"/>
                </a:ext>
              </a:extLst>
            </p:cNvPr>
            <p:cNvSpPr/>
            <p:nvPr/>
          </p:nvSpPr>
          <p:spPr>
            <a:xfrm>
              <a:off x="6140597" y="3929453"/>
              <a:ext cx="215973" cy="230115"/>
            </a:xfrm>
            <a:custGeom>
              <a:avLst/>
              <a:gdLst>
                <a:gd name="connsiteX0" fmla="*/ 215753 w 215973"/>
                <a:gd name="connsiteY0" fmla="*/ 1197 h 230115"/>
                <a:gd name="connsiteX1" fmla="*/ 22078 w 215973"/>
                <a:gd name="connsiteY1" fmla="*/ 166297 h 230115"/>
                <a:gd name="connsiteX2" fmla="*/ 9378 w 215973"/>
                <a:gd name="connsiteY2" fmla="*/ 229797 h 230115"/>
                <a:gd name="connsiteX3" fmla="*/ 3028 w 215973"/>
                <a:gd name="connsiteY3" fmla="*/ 144072 h 230115"/>
                <a:gd name="connsiteX4" fmla="*/ 60178 w 215973"/>
                <a:gd name="connsiteY4" fmla="*/ 93272 h 230115"/>
                <a:gd name="connsiteX5" fmla="*/ 215753 w 215973"/>
                <a:gd name="connsiteY5" fmla="*/ 1197 h 23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973" h="230115">
                  <a:moveTo>
                    <a:pt x="215753" y="1197"/>
                  </a:moveTo>
                  <a:cubicBezTo>
                    <a:pt x="209403" y="13368"/>
                    <a:pt x="56474" y="128197"/>
                    <a:pt x="22078" y="166297"/>
                  </a:cubicBezTo>
                  <a:cubicBezTo>
                    <a:pt x="-12318" y="204397"/>
                    <a:pt x="12553" y="233501"/>
                    <a:pt x="9378" y="229797"/>
                  </a:cubicBezTo>
                  <a:cubicBezTo>
                    <a:pt x="6203" y="226093"/>
                    <a:pt x="-5439" y="166826"/>
                    <a:pt x="3028" y="144072"/>
                  </a:cubicBezTo>
                  <a:cubicBezTo>
                    <a:pt x="11495" y="121318"/>
                    <a:pt x="31074" y="113380"/>
                    <a:pt x="60178" y="93272"/>
                  </a:cubicBezTo>
                  <a:cubicBezTo>
                    <a:pt x="89282" y="73164"/>
                    <a:pt x="222103" y="-10974"/>
                    <a:pt x="215753" y="119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F86570B7-ADB5-D579-6726-C879121F6EC2}"/>
                </a:ext>
              </a:extLst>
            </p:cNvPr>
            <p:cNvSpPr/>
            <p:nvPr/>
          </p:nvSpPr>
          <p:spPr>
            <a:xfrm>
              <a:off x="4463882" y="2885151"/>
              <a:ext cx="478202" cy="1082939"/>
            </a:xfrm>
            <a:custGeom>
              <a:avLst/>
              <a:gdLst>
                <a:gd name="connsiteX0" fmla="*/ 476418 w 478202"/>
                <a:gd name="connsiteY0" fmla="*/ 924 h 1082939"/>
                <a:gd name="connsiteX1" fmla="*/ 89068 w 478202"/>
                <a:gd name="connsiteY1" fmla="*/ 261274 h 1082939"/>
                <a:gd name="connsiteX2" fmla="*/ 139868 w 478202"/>
                <a:gd name="connsiteY2" fmla="*/ 312074 h 1082939"/>
                <a:gd name="connsiteX3" fmla="*/ 57318 w 478202"/>
                <a:gd name="connsiteY3" fmla="*/ 473999 h 1082939"/>
                <a:gd name="connsiteX4" fmla="*/ 82718 w 478202"/>
                <a:gd name="connsiteY4" fmla="*/ 502574 h 1082939"/>
                <a:gd name="connsiteX5" fmla="*/ 117643 w 478202"/>
                <a:gd name="connsiteY5" fmla="*/ 680374 h 1082939"/>
                <a:gd name="connsiteX6" fmla="*/ 127168 w 478202"/>
                <a:gd name="connsiteY6" fmla="*/ 696249 h 1082939"/>
                <a:gd name="connsiteX7" fmla="*/ 47793 w 478202"/>
                <a:gd name="connsiteY7" fmla="*/ 813724 h 1082939"/>
                <a:gd name="connsiteX8" fmla="*/ 168 w 478202"/>
                <a:gd name="connsiteY8" fmla="*/ 1080424 h 1082939"/>
                <a:gd name="connsiteX9" fmla="*/ 63668 w 478202"/>
                <a:gd name="connsiteY9" fmla="*/ 931199 h 1082939"/>
                <a:gd name="connsiteX10" fmla="*/ 133518 w 478202"/>
                <a:gd name="connsiteY10" fmla="*/ 661324 h 1082939"/>
                <a:gd name="connsiteX11" fmla="*/ 95418 w 478202"/>
                <a:gd name="connsiteY11" fmla="*/ 346999 h 1082939"/>
                <a:gd name="connsiteX12" fmla="*/ 123993 w 478202"/>
                <a:gd name="connsiteY12" fmla="*/ 226349 h 1082939"/>
                <a:gd name="connsiteX13" fmla="*/ 228768 w 478202"/>
                <a:gd name="connsiteY13" fmla="*/ 175549 h 1082939"/>
                <a:gd name="connsiteX14" fmla="*/ 476418 w 478202"/>
                <a:gd name="connsiteY14" fmla="*/ 924 h 108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8202" h="1082939">
                  <a:moveTo>
                    <a:pt x="476418" y="924"/>
                  </a:moveTo>
                  <a:cubicBezTo>
                    <a:pt x="453135" y="15211"/>
                    <a:pt x="145160" y="209416"/>
                    <a:pt x="89068" y="261274"/>
                  </a:cubicBezTo>
                  <a:cubicBezTo>
                    <a:pt x="32976" y="313132"/>
                    <a:pt x="145160" y="276620"/>
                    <a:pt x="139868" y="312074"/>
                  </a:cubicBezTo>
                  <a:cubicBezTo>
                    <a:pt x="134576" y="347528"/>
                    <a:pt x="66843" y="442249"/>
                    <a:pt x="57318" y="473999"/>
                  </a:cubicBezTo>
                  <a:cubicBezTo>
                    <a:pt x="47793" y="505749"/>
                    <a:pt x="72664" y="468178"/>
                    <a:pt x="82718" y="502574"/>
                  </a:cubicBezTo>
                  <a:cubicBezTo>
                    <a:pt x="92772" y="536970"/>
                    <a:pt x="110235" y="648095"/>
                    <a:pt x="117643" y="680374"/>
                  </a:cubicBezTo>
                  <a:cubicBezTo>
                    <a:pt x="125051" y="712653"/>
                    <a:pt x="138810" y="674024"/>
                    <a:pt x="127168" y="696249"/>
                  </a:cubicBezTo>
                  <a:cubicBezTo>
                    <a:pt x="115526" y="718474"/>
                    <a:pt x="68960" y="749695"/>
                    <a:pt x="47793" y="813724"/>
                  </a:cubicBezTo>
                  <a:cubicBezTo>
                    <a:pt x="26626" y="877753"/>
                    <a:pt x="-2478" y="1060845"/>
                    <a:pt x="168" y="1080424"/>
                  </a:cubicBezTo>
                  <a:cubicBezTo>
                    <a:pt x="2814" y="1100003"/>
                    <a:pt x="41443" y="1001049"/>
                    <a:pt x="63668" y="931199"/>
                  </a:cubicBezTo>
                  <a:cubicBezTo>
                    <a:pt x="85893" y="861349"/>
                    <a:pt x="128226" y="758691"/>
                    <a:pt x="133518" y="661324"/>
                  </a:cubicBezTo>
                  <a:cubicBezTo>
                    <a:pt x="138810" y="563957"/>
                    <a:pt x="97005" y="419495"/>
                    <a:pt x="95418" y="346999"/>
                  </a:cubicBezTo>
                  <a:cubicBezTo>
                    <a:pt x="93831" y="274503"/>
                    <a:pt x="101768" y="254924"/>
                    <a:pt x="123993" y="226349"/>
                  </a:cubicBezTo>
                  <a:cubicBezTo>
                    <a:pt x="146218" y="197774"/>
                    <a:pt x="168972" y="208886"/>
                    <a:pt x="228768" y="175549"/>
                  </a:cubicBezTo>
                  <a:cubicBezTo>
                    <a:pt x="288564" y="142212"/>
                    <a:pt x="499701" y="-13363"/>
                    <a:pt x="476418" y="92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31DC771C-E5BA-2F0F-F2F2-EEF59A186654}"/>
                </a:ext>
              </a:extLst>
            </p:cNvPr>
            <p:cNvSpPr/>
            <p:nvPr/>
          </p:nvSpPr>
          <p:spPr>
            <a:xfrm>
              <a:off x="4884560" y="2840662"/>
              <a:ext cx="1244777" cy="190081"/>
            </a:xfrm>
            <a:custGeom>
              <a:avLst/>
              <a:gdLst>
                <a:gd name="connsiteX0" fmla="*/ 20815 w 1244777"/>
                <a:gd name="connsiteY0" fmla="*/ 77163 h 190081"/>
                <a:gd name="connsiteX1" fmla="*/ 81140 w 1244777"/>
                <a:gd name="connsiteY1" fmla="*/ 93038 h 190081"/>
                <a:gd name="connsiteX2" fmla="*/ 509765 w 1244777"/>
                <a:gd name="connsiteY2" fmla="*/ 162888 h 190081"/>
                <a:gd name="connsiteX3" fmla="*/ 404990 w 1244777"/>
                <a:gd name="connsiteY3" fmla="*/ 188288 h 190081"/>
                <a:gd name="connsiteX4" fmla="*/ 624065 w 1244777"/>
                <a:gd name="connsiteY4" fmla="*/ 118438 h 190081"/>
                <a:gd name="connsiteX5" fmla="*/ 649465 w 1244777"/>
                <a:gd name="connsiteY5" fmla="*/ 80338 h 190081"/>
                <a:gd name="connsiteX6" fmla="*/ 722490 w 1244777"/>
                <a:gd name="connsiteY6" fmla="*/ 39063 h 190081"/>
                <a:gd name="connsiteX7" fmla="*/ 681215 w 1244777"/>
                <a:gd name="connsiteY7" fmla="*/ 963 h 190081"/>
                <a:gd name="connsiteX8" fmla="*/ 868540 w 1244777"/>
                <a:gd name="connsiteY8" fmla="*/ 80338 h 190081"/>
                <a:gd name="connsiteX9" fmla="*/ 925690 w 1244777"/>
                <a:gd name="connsiteY9" fmla="*/ 58113 h 190081"/>
                <a:gd name="connsiteX10" fmla="*/ 1135240 w 1244777"/>
                <a:gd name="connsiteY10" fmla="*/ 67638 h 190081"/>
                <a:gd name="connsiteX11" fmla="*/ 1138415 w 1244777"/>
                <a:gd name="connsiteY11" fmla="*/ 39063 h 190081"/>
                <a:gd name="connsiteX12" fmla="*/ 1236840 w 1244777"/>
                <a:gd name="connsiteY12" fmla="*/ 134313 h 190081"/>
                <a:gd name="connsiteX13" fmla="*/ 900290 w 1244777"/>
                <a:gd name="connsiteY13" fmla="*/ 29538 h 190081"/>
                <a:gd name="connsiteX14" fmla="*/ 557390 w 1244777"/>
                <a:gd name="connsiteY14" fmla="*/ 134313 h 190081"/>
                <a:gd name="connsiteX15" fmla="*/ 328790 w 1244777"/>
                <a:gd name="connsiteY15" fmla="*/ 169238 h 190081"/>
                <a:gd name="connsiteX16" fmla="*/ 20815 w 1244777"/>
                <a:gd name="connsiteY16" fmla="*/ 77163 h 19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4777" h="190081">
                  <a:moveTo>
                    <a:pt x="20815" y="77163"/>
                  </a:moveTo>
                  <a:cubicBezTo>
                    <a:pt x="-20460" y="64463"/>
                    <a:pt x="-352" y="78751"/>
                    <a:pt x="81140" y="93038"/>
                  </a:cubicBezTo>
                  <a:cubicBezTo>
                    <a:pt x="162632" y="107325"/>
                    <a:pt x="455790" y="147013"/>
                    <a:pt x="509765" y="162888"/>
                  </a:cubicBezTo>
                  <a:cubicBezTo>
                    <a:pt x="563740" y="178763"/>
                    <a:pt x="385940" y="195696"/>
                    <a:pt x="404990" y="188288"/>
                  </a:cubicBezTo>
                  <a:cubicBezTo>
                    <a:pt x="424040" y="180880"/>
                    <a:pt x="583319" y="136430"/>
                    <a:pt x="624065" y="118438"/>
                  </a:cubicBezTo>
                  <a:cubicBezTo>
                    <a:pt x="664811" y="100446"/>
                    <a:pt x="633061" y="93567"/>
                    <a:pt x="649465" y="80338"/>
                  </a:cubicBezTo>
                  <a:cubicBezTo>
                    <a:pt x="665869" y="67109"/>
                    <a:pt x="717198" y="52292"/>
                    <a:pt x="722490" y="39063"/>
                  </a:cubicBezTo>
                  <a:cubicBezTo>
                    <a:pt x="727782" y="25834"/>
                    <a:pt x="656873" y="-5916"/>
                    <a:pt x="681215" y="963"/>
                  </a:cubicBezTo>
                  <a:cubicBezTo>
                    <a:pt x="705557" y="7842"/>
                    <a:pt x="827794" y="70813"/>
                    <a:pt x="868540" y="80338"/>
                  </a:cubicBezTo>
                  <a:cubicBezTo>
                    <a:pt x="909286" y="89863"/>
                    <a:pt x="881240" y="60230"/>
                    <a:pt x="925690" y="58113"/>
                  </a:cubicBezTo>
                  <a:cubicBezTo>
                    <a:pt x="970140" y="55996"/>
                    <a:pt x="1099786" y="70813"/>
                    <a:pt x="1135240" y="67638"/>
                  </a:cubicBezTo>
                  <a:cubicBezTo>
                    <a:pt x="1170694" y="64463"/>
                    <a:pt x="1121482" y="27951"/>
                    <a:pt x="1138415" y="39063"/>
                  </a:cubicBezTo>
                  <a:cubicBezTo>
                    <a:pt x="1155348" y="50175"/>
                    <a:pt x="1276527" y="135900"/>
                    <a:pt x="1236840" y="134313"/>
                  </a:cubicBezTo>
                  <a:cubicBezTo>
                    <a:pt x="1197153" y="132726"/>
                    <a:pt x="1013532" y="29538"/>
                    <a:pt x="900290" y="29538"/>
                  </a:cubicBezTo>
                  <a:cubicBezTo>
                    <a:pt x="787048" y="29538"/>
                    <a:pt x="652640" y="111030"/>
                    <a:pt x="557390" y="134313"/>
                  </a:cubicBezTo>
                  <a:cubicBezTo>
                    <a:pt x="462140" y="157596"/>
                    <a:pt x="416102" y="178763"/>
                    <a:pt x="328790" y="169238"/>
                  </a:cubicBezTo>
                  <a:cubicBezTo>
                    <a:pt x="241478" y="159713"/>
                    <a:pt x="62090" y="89863"/>
                    <a:pt x="20815" y="7716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34F4AB51-99E7-3E47-84A6-C7FDA24578A7}"/>
                </a:ext>
              </a:extLst>
            </p:cNvPr>
            <p:cNvSpPr/>
            <p:nvPr/>
          </p:nvSpPr>
          <p:spPr>
            <a:xfrm>
              <a:off x="4442816" y="2666109"/>
              <a:ext cx="1112943" cy="1211158"/>
            </a:xfrm>
            <a:custGeom>
              <a:avLst/>
              <a:gdLst>
                <a:gd name="connsiteX0" fmla="*/ 87909 w 1112943"/>
                <a:gd name="connsiteY0" fmla="*/ 781941 h 1211158"/>
                <a:gd name="connsiteX1" fmla="*/ 30759 w 1112943"/>
                <a:gd name="connsiteY1" fmla="*/ 1099441 h 1211158"/>
                <a:gd name="connsiteX2" fmla="*/ 24409 w 1112943"/>
                <a:gd name="connsiteY2" fmla="*/ 1064516 h 1211158"/>
                <a:gd name="connsiteX3" fmla="*/ 27584 w 1112943"/>
                <a:gd name="connsiteY3" fmla="*/ 1194691 h 1211158"/>
                <a:gd name="connsiteX4" fmla="*/ 27584 w 1112943"/>
                <a:gd name="connsiteY4" fmla="*/ 632716 h 1211158"/>
                <a:gd name="connsiteX5" fmla="*/ 5359 w 1112943"/>
                <a:gd name="connsiteY5" fmla="*/ 727966 h 1211158"/>
                <a:gd name="connsiteX6" fmla="*/ 141884 w 1112943"/>
                <a:gd name="connsiteY6" fmla="*/ 464441 h 1211158"/>
                <a:gd name="connsiteX7" fmla="*/ 72034 w 1112943"/>
                <a:gd name="connsiteY7" fmla="*/ 362841 h 1211158"/>
                <a:gd name="connsiteX8" fmla="*/ 135534 w 1112943"/>
                <a:gd name="connsiteY8" fmla="*/ 350141 h 1211158"/>
                <a:gd name="connsiteX9" fmla="*/ 459384 w 1112943"/>
                <a:gd name="connsiteY9" fmla="*/ 219966 h 1211158"/>
                <a:gd name="connsiteX10" fmla="*/ 529234 w 1112943"/>
                <a:gd name="connsiteY10" fmla="*/ 185041 h 1211158"/>
                <a:gd name="connsiteX11" fmla="*/ 567334 w 1112943"/>
                <a:gd name="connsiteY11" fmla="*/ 143766 h 1211158"/>
                <a:gd name="connsiteX12" fmla="*/ 621309 w 1112943"/>
                <a:gd name="connsiteY12" fmla="*/ 48516 h 1211158"/>
                <a:gd name="connsiteX13" fmla="*/ 738784 w 1112943"/>
                <a:gd name="connsiteY13" fmla="*/ 16766 h 1211158"/>
                <a:gd name="connsiteX14" fmla="*/ 684809 w 1112943"/>
                <a:gd name="connsiteY14" fmla="*/ 16766 h 1211158"/>
                <a:gd name="connsiteX15" fmla="*/ 1107084 w 1112943"/>
                <a:gd name="connsiteY15" fmla="*/ 226316 h 1211158"/>
                <a:gd name="connsiteX16" fmla="*/ 919759 w 1112943"/>
                <a:gd name="connsiteY16" fmla="*/ 134241 h 1211158"/>
                <a:gd name="connsiteX17" fmla="*/ 754659 w 1112943"/>
                <a:gd name="connsiteY17" fmla="*/ 45341 h 1211158"/>
                <a:gd name="connsiteX18" fmla="*/ 618134 w 1112943"/>
                <a:gd name="connsiteY18" fmla="*/ 96141 h 1211158"/>
                <a:gd name="connsiteX19" fmla="*/ 383184 w 1112943"/>
                <a:gd name="connsiteY19" fmla="*/ 216791 h 1211158"/>
                <a:gd name="connsiteX20" fmla="*/ 468909 w 1112943"/>
                <a:gd name="connsiteY20" fmla="*/ 178691 h 1211158"/>
                <a:gd name="connsiteX21" fmla="*/ 116484 w 1112943"/>
                <a:gd name="connsiteY21" fmla="*/ 407291 h 1211158"/>
                <a:gd name="connsiteX22" fmla="*/ 100609 w 1112943"/>
                <a:gd name="connsiteY22" fmla="*/ 594616 h 1211158"/>
                <a:gd name="connsiteX23" fmla="*/ 33934 w 1112943"/>
                <a:gd name="connsiteY23" fmla="*/ 673991 h 1211158"/>
                <a:gd name="connsiteX24" fmla="*/ 27584 w 1112943"/>
                <a:gd name="connsiteY24" fmla="*/ 975616 h 1211158"/>
                <a:gd name="connsiteX25" fmla="*/ 33934 w 1112943"/>
                <a:gd name="connsiteY25" fmla="*/ 915291 h 1211158"/>
                <a:gd name="connsiteX26" fmla="*/ 72034 w 1112943"/>
                <a:gd name="connsiteY26" fmla="*/ 953391 h 1211158"/>
                <a:gd name="connsiteX27" fmla="*/ 87909 w 1112943"/>
                <a:gd name="connsiteY27" fmla="*/ 781941 h 121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2943" h="1211158">
                  <a:moveTo>
                    <a:pt x="87909" y="781941"/>
                  </a:moveTo>
                  <a:cubicBezTo>
                    <a:pt x="81030" y="806283"/>
                    <a:pt x="41342" y="1052345"/>
                    <a:pt x="30759" y="1099441"/>
                  </a:cubicBezTo>
                  <a:cubicBezTo>
                    <a:pt x="20176" y="1146537"/>
                    <a:pt x="24938" y="1048641"/>
                    <a:pt x="24409" y="1064516"/>
                  </a:cubicBezTo>
                  <a:cubicBezTo>
                    <a:pt x="23880" y="1080391"/>
                    <a:pt x="27055" y="1266658"/>
                    <a:pt x="27584" y="1194691"/>
                  </a:cubicBezTo>
                  <a:cubicBezTo>
                    <a:pt x="28113" y="1122724"/>
                    <a:pt x="31288" y="710503"/>
                    <a:pt x="27584" y="632716"/>
                  </a:cubicBezTo>
                  <a:cubicBezTo>
                    <a:pt x="23880" y="554929"/>
                    <a:pt x="-13691" y="756012"/>
                    <a:pt x="5359" y="727966"/>
                  </a:cubicBezTo>
                  <a:cubicBezTo>
                    <a:pt x="24409" y="699920"/>
                    <a:pt x="130772" y="525295"/>
                    <a:pt x="141884" y="464441"/>
                  </a:cubicBezTo>
                  <a:cubicBezTo>
                    <a:pt x="152996" y="403587"/>
                    <a:pt x="73092" y="381891"/>
                    <a:pt x="72034" y="362841"/>
                  </a:cubicBezTo>
                  <a:cubicBezTo>
                    <a:pt x="70976" y="343791"/>
                    <a:pt x="70976" y="373953"/>
                    <a:pt x="135534" y="350141"/>
                  </a:cubicBezTo>
                  <a:cubicBezTo>
                    <a:pt x="200092" y="326329"/>
                    <a:pt x="393767" y="247483"/>
                    <a:pt x="459384" y="219966"/>
                  </a:cubicBezTo>
                  <a:cubicBezTo>
                    <a:pt x="525001" y="192449"/>
                    <a:pt x="511242" y="197741"/>
                    <a:pt x="529234" y="185041"/>
                  </a:cubicBezTo>
                  <a:cubicBezTo>
                    <a:pt x="547226" y="172341"/>
                    <a:pt x="551988" y="166520"/>
                    <a:pt x="567334" y="143766"/>
                  </a:cubicBezTo>
                  <a:cubicBezTo>
                    <a:pt x="582680" y="121012"/>
                    <a:pt x="592734" y="69683"/>
                    <a:pt x="621309" y="48516"/>
                  </a:cubicBezTo>
                  <a:cubicBezTo>
                    <a:pt x="649884" y="27349"/>
                    <a:pt x="728201" y="22058"/>
                    <a:pt x="738784" y="16766"/>
                  </a:cubicBezTo>
                  <a:cubicBezTo>
                    <a:pt x="749367" y="11474"/>
                    <a:pt x="623426" y="-18159"/>
                    <a:pt x="684809" y="16766"/>
                  </a:cubicBezTo>
                  <a:cubicBezTo>
                    <a:pt x="746192" y="51691"/>
                    <a:pt x="1107084" y="226316"/>
                    <a:pt x="1107084" y="226316"/>
                  </a:cubicBezTo>
                  <a:cubicBezTo>
                    <a:pt x="1146242" y="245895"/>
                    <a:pt x="978497" y="164404"/>
                    <a:pt x="919759" y="134241"/>
                  </a:cubicBezTo>
                  <a:cubicBezTo>
                    <a:pt x="861021" y="104078"/>
                    <a:pt x="804930" y="51691"/>
                    <a:pt x="754659" y="45341"/>
                  </a:cubicBezTo>
                  <a:cubicBezTo>
                    <a:pt x="704388" y="38991"/>
                    <a:pt x="680046" y="67566"/>
                    <a:pt x="618134" y="96141"/>
                  </a:cubicBezTo>
                  <a:cubicBezTo>
                    <a:pt x="556222" y="124716"/>
                    <a:pt x="408055" y="203033"/>
                    <a:pt x="383184" y="216791"/>
                  </a:cubicBezTo>
                  <a:cubicBezTo>
                    <a:pt x="358313" y="230549"/>
                    <a:pt x="513359" y="146941"/>
                    <a:pt x="468909" y="178691"/>
                  </a:cubicBezTo>
                  <a:cubicBezTo>
                    <a:pt x="424459" y="210441"/>
                    <a:pt x="177867" y="337970"/>
                    <a:pt x="116484" y="407291"/>
                  </a:cubicBezTo>
                  <a:cubicBezTo>
                    <a:pt x="55101" y="476612"/>
                    <a:pt x="114367" y="550166"/>
                    <a:pt x="100609" y="594616"/>
                  </a:cubicBezTo>
                  <a:cubicBezTo>
                    <a:pt x="86851" y="639066"/>
                    <a:pt x="46105" y="610491"/>
                    <a:pt x="33934" y="673991"/>
                  </a:cubicBezTo>
                  <a:cubicBezTo>
                    <a:pt x="21763" y="737491"/>
                    <a:pt x="27584" y="935399"/>
                    <a:pt x="27584" y="975616"/>
                  </a:cubicBezTo>
                  <a:cubicBezTo>
                    <a:pt x="27584" y="1015833"/>
                    <a:pt x="26526" y="918995"/>
                    <a:pt x="33934" y="915291"/>
                  </a:cubicBezTo>
                  <a:cubicBezTo>
                    <a:pt x="41342" y="911587"/>
                    <a:pt x="59334" y="970854"/>
                    <a:pt x="72034" y="953391"/>
                  </a:cubicBezTo>
                  <a:cubicBezTo>
                    <a:pt x="84734" y="935929"/>
                    <a:pt x="94788" y="757599"/>
                    <a:pt x="87909" y="78194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C26204DC-163E-37B3-FB1B-833A010F5C20}"/>
                </a:ext>
              </a:extLst>
            </p:cNvPr>
            <p:cNvSpPr/>
            <p:nvPr/>
          </p:nvSpPr>
          <p:spPr>
            <a:xfrm>
              <a:off x="5088587" y="2609191"/>
              <a:ext cx="998469" cy="321507"/>
            </a:xfrm>
            <a:custGeom>
              <a:avLst/>
              <a:gdLst>
                <a:gd name="connsiteX0" fmla="*/ 938 w 998469"/>
                <a:gd name="connsiteY0" fmla="*/ 267359 h 321507"/>
                <a:gd name="connsiteX1" fmla="*/ 261288 w 998469"/>
                <a:gd name="connsiteY1" fmla="*/ 267359 h 321507"/>
                <a:gd name="connsiteX2" fmla="*/ 324788 w 998469"/>
                <a:gd name="connsiteY2" fmla="*/ 321334 h 321507"/>
                <a:gd name="connsiteX3" fmla="*/ 385113 w 998469"/>
                <a:gd name="connsiteY3" fmla="*/ 280059 h 321507"/>
                <a:gd name="connsiteX4" fmla="*/ 296213 w 998469"/>
                <a:gd name="connsiteY4" fmla="*/ 165759 h 321507"/>
                <a:gd name="connsiteX5" fmla="*/ 362888 w 998469"/>
                <a:gd name="connsiteY5" fmla="*/ 67334 h 321507"/>
                <a:gd name="connsiteX6" fmla="*/ 470838 w 998469"/>
                <a:gd name="connsiteY6" fmla="*/ 99084 h 321507"/>
                <a:gd name="connsiteX7" fmla="*/ 997888 w 998469"/>
                <a:gd name="connsiteY7" fmla="*/ 172109 h 321507"/>
                <a:gd name="connsiteX8" fmla="*/ 566088 w 998469"/>
                <a:gd name="connsiteY8" fmla="*/ 64159 h 321507"/>
                <a:gd name="connsiteX9" fmla="*/ 191438 w 998469"/>
                <a:gd name="connsiteY9" fmla="*/ 659 h 321507"/>
                <a:gd name="connsiteX10" fmla="*/ 150163 w 998469"/>
                <a:gd name="connsiteY10" fmla="*/ 32409 h 321507"/>
                <a:gd name="connsiteX11" fmla="*/ 93013 w 998469"/>
                <a:gd name="connsiteY11" fmla="*/ 54634 h 321507"/>
                <a:gd name="connsiteX12" fmla="*/ 416863 w 998469"/>
                <a:gd name="connsiteY12" fmla="*/ 67334 h 321507"/>
                <a:gd name="connsiteX13" fmla="*/ 232713 w 998469"/>
                <a:gd name="connsiteY13" fmla="*/ 121309 h 321507"/>
                <a:gd name="connsiteX14" fmla="*/ 207313 w 998469"/>
                <a:gd name="connsiteY14" fmla="*/ 175284 h 321507"/>
                <a:gd name="connsiteX15" fmla="*/ 248588 w 998469"/>
                <a:gd name="connsiteY15" fmla="*/ 210209 h 321507"/>
                <a:gd name="connsiteX16" fmla="*/ 331138 w 998469"/>
                <a:gd name="connsiteY16" fmla="*/ 280059 h 321507"/>
                <a:gd name="connsiteX17" fmla="*/ 178738 w 998469"/>
                <a:gd name="connsiteY17" fmla="*/ 276884 h 321507"/>
                <a:gd name="connsiteX18" fmla="*/ 938 w 998469"/>
                <a:gd name="connsiteY18" fmla="*/ 267359 h 32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98469" h="321507">
                  <a:moveTo>
                    <a:pt x="938" y="267359"/>
                  </a:moveTo>
                  <a:cubicBezTo>
                    <a:pt x="14696" y="265772"/>
                    <a:pt x="207313" y="258363"/>
                    <a:pt x="261288" y="267359"/>
                  </a:cubicBezTo>
                  <a:cubicBezTo>
                    <a:pt x="315263" y="276355"/>
                    <a:pt x="304151" y="319217"/>
                    <a:pt x="324788" y="321334"/>
                  </a:cubicBezTo>
                  <a:cubicBezTo>
                    <a:pt x="345425" y="323451"/>
                    <a:pt x="389875" y="305988"/>
                    <a:pt x="385113" y="280059"/>
                  </a:cubicBezTo>
                  <a:cubicBezTo>
                    <a:pt x="380351" y="254130"/>
                    <a:pt x="299917" y="201213"/>
                    <a:pt x="296213" y="165759"/>
                  </a:cubicBezTo>
                  <a:cubicBezTo>
                    <a:pt x="292509" y="130305"/>
                    <a:pt x="333784" y="78446"/>
                    <a:pt x="362888" y="67334"/>
                  </a:cubicBezTo>
                  <a:cubicBezTo>
                    <a:pt x="391992" y="56221"/>
                    <a:pt x="365005" y="81621"/>
                    <a:pt x="470838" y="99084"/>
                  </a:cubicBezTo>
                  <a:cubicBezTo>
                    <a:pt x="576671" y="116547"/>
                    <a:pt x="982013" y="177930"/>
                    <a:pt x="997888" y="172109"/>
                  </a:cubicBezTo>
                  <a:cubicBezTo>
                    <a:pt x="1013763" y="166288"/>
                    <a:pt x="700496" y="92734"/>
                    <a:pt x="566088" y="64159"/>
                  </a:cubicBezTo>
                  <a:cubicBezTo>
                    <a:pt x="431680" y="35584"/>
                    <a:pt x="260759" y="5951"/>
                    <a:pt x="191438" y="659"/>
                  </a:cubicBezTo>
                  <a:cubicBezTo>
                    <a:pt x="122117" y="-4633"/>
                    <a:pt x="166567" y="23413"/>
                    <a:pt x="150163" y="32409"/>
                  </a:cubicBezTo>
                  <a:cubicBezTo>
                    <a:pt x="133759" y="41405"/>
                    <a:pt x="48563" y="48813"/>
                    <a:pt x="93013" y="54634"/>
                  </a:cubicBezTo>
                  <a:cubicBezTo>
                    <a:pt x="137463" y="60455"/>
                    <a:pt x="393580" y="56222"/>
                    <a:pt x="416863" y="67334"/>
                  </a:cubicBezTo>
                  <a:cubicBezTo>
                    <a:pt x="440146" y="78446"/>
                    <a:pt x="267638" y="103317"/>
                    <a:pt x="232713" y="121309"/>
                  </a:cubicBezTo>
                  <a:cubicBezTo>
                    <a:pt x="197788" y="139301"/>
                    <a:pt x="204667" y="160467"/>
                    <a:pt x="207313" y="175284"/>
                  </a:cubicBezTo>
                  <a:cubicBezTo>
                    <a:pt x="209959" y="190101"/>
                    <a:pt x="248588" y="210209"/>
                    <a:pt x="248588" y="210209"/>
                  </a:cubicBezTo>
                  <a:cubicBezTo>
                    <a:pt x="269225" y="227671"/>
                    <a:pt x="342780" y="268947"/>
                    <a:pt x="331138" y="280059"/>
                  </a:cubicBezTo>
                  <a:cubicBezTo>
                    <a:pt x="319496" y="291172"/>
                    <a:pt x="229009" y="279001"/>
                    <a:pt x="178738" y="276884"/>
                  </a:cubicBezTo>
                  <a:cubicBezTo>
                    <a:pt x="128467" y="274767"/>
                    <a:pt x="-12820" y="268946"/>
                    <a:pt x="938" y="26735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E7FA0A9C-4271-A86D-9CDB-A167BA25FFD3}"/>
                </a:ext>
              </a:extLst>
            </p:cNvPr>
            <p:cNvSpPr/>
            <p:nvPr/>
          </p:nvSpPr>
          <p:spPr>
            <a:xfrm>
              <a:off x="5692525" y="3174112"/>
              <a:ext cx="344636" cy="387110"/>
            </a:xfrm>
            <a:custGeom>
              <a:avLst/>
              <a:gdLst>
                <a:gd name="connsiteX0" fmla="*/ 250 w 344636"/>
                <a:gd name="connsiteY0" fmla="*/ 888 h 387110"/>
                <a:gd name="connsiteX1" fmla="*/ 339975 w 344636"/>
                <a:gd name="connsiteY1" fmla="*/ 273938 h 387110"/>
                <a:gd name="connsiteX2" fmla="*/ 206625 w 344636"/>
                <a:gd name="connsiteY2" fmla="*/ 385063 h 387110"/>
                <a:gd name="connsiteX3" fmla="*/ 336800 w 344636"/>
                <a:gd name="connsiteY3" fmla="*/ 334263 h 387110"/>
                <a:gd name="connsiteX4" fmla="*/ 286000 w 344636"/>
                <a:gd name="connsiteY4" fmla="*/ 191388 h 387110"/>
                <a:gd name="connsiteX5" fmla="*/ 250 w 344636"/>
                <a:gd name="connsiteY5" fmla="*/ 888 h 38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636" h="387110">
                  <a:moveTo>
                    <a:pt x="250" y="888"/>
                  </a:moveTo>
                  <a:cubicBezTo>
                    <a:pt x="9246" y="14646"/>
                    <a:pt x="305579" y="209909"/>
                    <a:pt x="339975" y="273938"/>
                  </a:cubicBezTo>
                  <a:cubicBezTo>
                    <a:pt x="374371" y="337967"/>
                    <a:pt x="207154" y="375009"/>
                    <a:pt x="206625" y="385063"/>
                  </a:cubicBezTo>
                  <a:cubicBezTo>
                    <a:pt x="206096" y="395117"/>
                    <a:pt x="323571" y="366542"/>
                    <a:pt x="336800" y="334263"/>
                  </a:cubicBezTo>
                  <a:cubicBezTo>
                    <a:pt x="350029" y="301984"/>
                    <a:pt x="344737" y="245892"/>
                    <a:pt x="286000" y="191388"/>
                  </a:cubicBezTo>
                  <a:cubicBezTo>
                    <a:pt x="227263" y="136884"/>
                    <a:pt x="-8746" y="-12870"/>
                    <a:pt x="250" y="88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92CF8DFA-EE3B-7F2D-0D89-A14085163A57}"/>
                </a:ext>
              </a:extLst>
            </p:cNvPr>
            <p:cNvSpPr/>
            <p:nvPr/>
          </p:nvSpPr>
          <p:spPr>
            <a:xfrm>
              <a:off x="5702174" y="2789632"/>
              <a:ext cx="736018" cy="941153"/>
            </a:xfrm>
            <a:custGeom>
              <a:avLst/>
              <a:gdLst>
                <a:gd name="connsiteX0" fmla="*/ 126 w 736018"/>
                <a:gd name="connsiteY0" fmla="*/ 1193 h 941153"/>
                <a:gd name="connsiteX1" fmla="*/ 336676 w 736018"/>
                <a:gd name="connsiteY1" fmla="*/ 36118 h 941153"/>
                <a:gd name="connsiteX2" fmla="*/ 403351 w 736018"/>
                <a:gd name="connsiteY2" fmla="*/ 105968 h 941153"/>
                <a:gd name="connsiteX3" fmla="*/ 568451 w 736018"/>
                <a:gd name="connsiteY3" fmla="*/ 252018 h 941153"/>
                <a:gd name="connsiteX4" fmla="*/ 530351 w 736018"/>
                <a:gd name="connsiteY4" fmla="*/ 242493 h 941153"/>
                <a:gd name="connsiteX5" fmla="*/ 558926 w 736018"/>
                <a:gd name="connsiteY5" fmla="*/ 356793 h 941153"/>
                <a:gd name="connsiteX6" fmla="*/ 574801 w 736018"/>
                <a:gd name="connsiteY6" fmla="*/ 382193 h 941153"/>
                <a:gd name="connsiteX7" fmla="*/ 685926 w 736018"/>
                <a:gd name="connsiteY7" fmla="*/ 626668 h 941153"/>
                <a:gd name="connsiteX8" fmla="*/ 651001 w 736018"/>
                <a:gd name="connsiteY8" fmla="*/ 826693 h 941153"/>
                <a:gd name="connsiteX9" fmla="*/ 635126 w 736018"/>
                <a:gd name="connsiteY9" fmla="*/ 874318 h 941153"/>
                <a:gd name="connsiteX10" fmla="*/ 698626 w 736018"/>
                <a:gd name="connsiteY10" fmla="*/ 807643 h 941153"/>
                <a:gd name="connsiteX11" fmla="*/ 708151 w 736018"/>
                <a:gd name="connsiteY11" fmla="*/ 940993 h 941153"/>
                <a:gd name="connsiteX12" fmla="*/ 724026 w 736018"/>
                <a:gd name="connsiteY12" fmla="*/ 775893 h 941153"/>
                <a:gd name="connsiteX13" fmla="*/ 511301 w 736018"/>
                <a:gd name="connsiteY13" fmla="*/ 299643 h 941153"/>
                <a:gd name="connsiteX14" fmla="*/ 562101 w 736018"/>
                <a:gd name="connsiteY14" fmla="*/ 328218 h 941153"/>
                <a:gd name="connsiteX15" fmla="*/ 377951 w 736018"/>
                <a:gd name="connsiteY15" fmla="*/ 77393 h 941153"/>
                <a:gd name="connsiteX16" fmla="*/ 126 w 736018"/>
                <a:gd name="connsiteY16" fmla="*/ 1193 h 94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6018" h="941153">
                  <a:moveTo>
                    <a:pt x="126" y="1193"/>
                  </a:moveTo>
                  <a:cubicBezTo>
                    <a:pt x="-6753" y="-5686"/>
                    <a:pt x="269472" y="18656"/>
                    <a:pt x="336676" y="36118"/>
                  </a:cubicBezTo>
                  <a:cubicBezTo>
                    <a:pt x="403880" y="53581"/>
                    <a:pt x="364722" y="69985"/>
                    <a:pt x="403351" y="105968"/>
                  </a:cubicBezTo>
                  <a:cubicBezTo>
                    <a:pt x="441980" y="141951"/>
                    <a:pt x="547284" y="229264"/>
                    <a:pt x="568451" y="252018"/>
                  </a:cubicBezTo>
                  <a:cubicBezTo>
                    <a:pt x="589618" y="274772"/>
                    <a:pt x="531938" y="225031"/>
                    <a:pt x="530351" y="242493"/>
                  </a:cubicBezTo>
                  <a:cubicBezTo>
                    <a:pt x="528764" y="259955"/>
                    <a:pt x="551518" y="333510"/>
                    <a:pt x="558926" y="356793"/>
                  </a:cubicBezTo>
                  <a:cubicBezTo>
                    <a:pt x="566334" y="380076"/>
                    <a:pt x="553634" y="337214"/>
                    <a:pt x="574801" y="382193"/>
                  </a:cubicBezTo>
                  <a:cubicBezTo>
                    <a:pt x="595968" y="427172"/>
                    <a:pt x="673226" y="552585"/>
                    <a:pt x="685926" y="626668"/>
                  </a:cubicBezTo>
                  <a:cubicBezTo>
                    <a:pt x="698626" y="700751"/>
                    <a:pt x="659468" y="785418"/>
                    <a:pt x="651001" y="826693"/>
                  </a:cubicBezTo>
                  <a:cubicBezTo>
                    <a:pt x="642534" y="867968"/>
                    <a:pt x="627188" y="877493"/>
                    <a:pt x="635126" y="874318"/>
                  </a:cubicBezTo>
                  <a:cubicBezTo>
                    <a:pt x="643064" y="871143"/>
                    <a:pt x="686455" y="796530"/>
                    <a:pt x="698626" y="807643"/>
                  </a:cubicBezTo>
                  <a:cubicBezTo>
                    <a:pt x="710797" y="818756"/>
                    <a:pt x="703918" y="946285"/>
                    <a:pt x="708151" y="940993"/>
                  </a:cubicBezTo>
                  <a:cubicBezTo>
                    <a:pt x="712384" y="935701"/>
                    <a:pt x="756834" y="882785"/>
                    <a:pt x="724026" y="775893"/>
                  </a:cubicBezTo>
                  <a:cubicBezTo>
                    <a:pt x="691218" y="669001"/>
                    <a:pt x="538289" y="374256"/>
                    <a:pt x="511301" y="299643"/>
                  </a:cubicBezTo>
                  <a:cubicBezTo>
                    <a:pt x="484314" y="225031"/>
                    <a:pt x="584326" y="365259"/>
                    <a:pt x="562101" y="328218"/>
                  </a:cubicBezTo>
                  <a:cubicBezTo>
                    <a:pt x="539876" y="291177"/>
                    <a:pt x="470026" y="128722"/>
                    <a:pt x="377951" y="77393"/>
                  </a:cubicBezTo>
                  <a:cubicBezTo>
                    <a:pt x="285876" y="26064"/>
                    <a:pt x="7005" y="8072"/>
                    <a:pt x="126" y="119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1FCC9300-DA13-3FCF-18B1-48B6E0BBCCC3}"/>
                </a:ext>
              </a:extLst>
            </p:cNvPr>
            <p:cNvSpPr/>
            <p:nvPr/>
          </p:nvSpPr>
          <p:spPr>
            <a:xfrm>
              <a:off x="5940246" y="2945608"/>
              <a:ext cx="121656" cy="387812"/>
            </a:xfrm>
            <a:custGeom>
              <a:avLst/>
              <a:gdLst>
                <a:gd name="connsiteX0" fmla="*/ 179 w 121656"/>
                <a:gd name="connsiteY0" fmla="*/ 792 h 387812"/>
                <a:gd name="connsiteX1" fmla="*/ 82729 w 121656"/>
                <a:gd name="connsiteY1" fmla="*/ 175417 h 387812"/>
                <a:gd name="connsiteX2" fmla="*/ 89079 w 121656"/>
                <a:gd name="connsiteY2" fmla="*/ 334167 h 387812"/>
                <a:gd name="connsiteX3" fmla="*/ 101779 w 121656"/>
                <a:gd name="connsiteY3" fmla="*/ 340517 h 387812"/>
                <a:gd name="connsiteX4" fmla="*/ 120829 w 121656"/>
                <a:gd name="connsiteY4" fmla="*/ 384967 h 387812"/>
                <a:gd name="connsiteX5" fmla="*/ 108129 w 121656"/>
                <a:gd name="connsiteY5" fmla="*/ 248442 h 387812"/>
                <a:gd name="connsiteX6" fmla="*/ 179 w 121656"/>
                <a:gd name="connsiteY6" fmla="*/ 792 h 38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56" h="387812">
                  <a:moveTo>
                    <a:pt x="179" y="792"/>
                  </a:moveTo>
                  <a:cubicBezTo>
                    <a:pt x="-4054" y="-11379"/>
                    <a:pt x="67912" y="119855"/>
                    <a:pt x="82729" y="175417"/>
                  </a:cubicBezTo>
                  <a:cubicBezTo>
                    <a:pt x="97546" y="230979"/>
                    <a:pt x="85904" y="306650"/>
                    <a:pt x="89079" y="334167"/>
                  </a:cubicBezTo>
                  <a:cubicBezTo>
                    <a:pt x="92254" y="361684"/>
                    <a:pt x="96487" y="332050"/>
                    <a:pt x="101779" y="340517"/>
                  </a:cubicBezTo>
                  <a:cubicBezTo>
                    <a:pt x="107071" y="348984"/>
                    <a:pt x="119771" y="400313"/>
                    <a:pt x="120829" y="384967"/>
                  </a:cubicBezTo>
                  <a:cubicBezTo>
                    <a:pt x="121887" y="369621"/>
                    <a:pt x="124533" y="307180"/>
                    <a:pt x="108129" y="248442"/>
                  </a:cubicBezTo>
                  <a:cubicBezTo>
                    <a:pt x="91725" y="189705"/>
                    <a:pt x="4412" y="12963"/>
                    <a:pt x="179" y="79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BD8C6886-C1E2-1F65-676E-C5135EE39C57}"/>
                </a:ext>
              </a:extLst>
            </p:cNvPr>
            <p:cNvSpPr/>
            <p:nvPr/>
          </p:nvSpPr>
          <p:spPr>
            <a:xfrm>
              <a:off x="6038517" y="2999646"/>
              <a:ext cx="283481" cy="662305"/>
            </a:xfrm>
            <a:custGeom>
              <a:avLst/>
              <a:gdLst>
                <a:gd name="connsiteX0" fmla="*/ 3508 w 283481"/>
                <a:gd name="connsiteY0" fmla="*/ 10254 h 662305"/>
                <a:gd name="connsiteX1" fmla="*/ 57483 w 283481"/>
                <a:gd name="connsiteY1" fmla="*/ 45179 h 662305"/>
                <a:gd name="connsiteX2" fmla="*/ 136858 w 283481"/>
                <a:gd name="connsiteY2" fmla="*/ 175354 h 662305"/>
                <a:gd name="connsiteX3" fmla="*/ 143208 w 283481"/>
                <a:gd name="connsiteY3" fmla="*/ 330929 h 662305"/>
                <a:gd name="connsiteX4" fmla="*/ 194008 w 283481"/>
                <a:gd name="connsiteY4" fmla="*/ 330929 h 662305"/>
                <a:gd name="connsiteX5" fmla="*/ 187658 w 283481"/>
                <a:gd name="connsiteY5" fmla="*/ 378554 h 662305"/>
                <a:gd name="connsiteX6" fmla="*/ 244808 w 283481"/>
                <a:gd name="connsiteY6" fmla="*/ 391254 h 662305"/>
                <a:gd name="connsiteX7" fmla="*/ 235283 w 283481"/>
                <a:gd name="connsiteY7" fmla="*/ 553179 h 662305"/>
                <a:gd name="connsiteX8" fmla="*/ 232108 w 283481"/>
                <a:gd name="connsiteY8" fmla="*/ 562704 h 662305"/>
                <a:gd name="connsiteX9" fmla="*/ 282908 w 283481"/>
                <a:gd name="connsiteY9" fmla="*/ 578579 h 662305"/>
                <a:gd name="connsiteX10" fmla="*/ 260683 w 283481"/>
                <a:gd name="connsiteY10" fmla="*/ 648429 h 662305"/>
                <a:gd name="connsiteX11" fmla="*/ 279733 w 283481"/>
                <a:gd name="connsiteY11" fmla="*/ 638904 h 662305"/>
                <a:gd name="connsiteX12" fmla="*/ 241633 w 283481"/>
                <a:gd name="connsiteY12" fmla="*/ 413479 h 662305"/>
                <a:gd name="connsiteX13" fmla="*/ 149558 w 283481"/>
                <a:gd name="connsiteY13" fmla="*/ 226154 h 662305"/>
                <a:gd name="connsiteX14" fmla="*/ 159083 w 283481"/>
                <a:gd name="connsiteY14" fmla="*/ 213454 h 662305"/>
                <a:gd name="connsiteX15" fmla="*/ 3508 w 283481"/>
                <a:gd name="connsiteY15" fmla="*/ 10254 h 66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3481" h="662305">
                  <a:moveTo>
                    <a:pt x="3508" y="10254"/>
                  </a:moveTo>
                  <a:cubicBezTo>
                    <a:pt x="-13425" y="-17792"/>
                    <a:pt x="35258" y="17662"/>
                    <a:pt x="57483" y="45179"/>
                  </a:cubicBezTo>
                  <a:cubicBezTo>
                    <a:pt x="79708" y="72696"/>
                    <a:pt x="122571" y="127729"/>
                    <a:pt x="136858" y="175354"/>
                  </a:cubicBezTo>
                  <a:cubicBezTo>
                    <a:pt x="151145" y="222979"/>
                    <a:pt x="133683" y="305000"/>
                    <a:pt x="143208" y="330929"/>
                  </a:cubicBezTo>
                  <a:cubicBezTo>
                    <a:pt x="152733" y="356858"/>
                    <a:pt x="186600" y="322992"/>
                    <a:pt x="194008" y="330929"/>
                  </a:cubicBezTo>
                  <a:cubicBezTo>
                    <a:pt x="201416" y="338867"/>
                    <a:pt x="179191" y="368500"/>
                    <a:pt x="187658" y="378554"/>
                  </a:cubicBezTo>
                  <a:cubicBezTo>
                    <a:pt x="196125" y="388608"/>
                    <a:pt x="236871" y="362150"/>
                    <a:pt x="244808" y="391254"/>
                  </a:cubicBezTo>
                  <a:cubicBezTo>
                    <a:pt x="252745" y="420358"/>
                    <a:pt x="237400" y="524604"/>
                    <a:pt x="235283" y="553179"/>
                  </a:cubicBezTo>
                  <a:cubicBezTo>
                    <a:pt x="233166" y="581754"/>
                    <a:pt x="224171" y="558471"/>
                    <a:pt x="232108" y="562704"/>
                  </a:cubicBezTo>
                  <a:cubicBezTo>
                    <a:pt x="240045" y="566937"/>
                    <a:pt x="278145" y="564291"/>
                    <a:pt x="282908" y="578579"/>
                  </a:cubicBezTo>
                  <a:cubicBezTo>
                    <a:pt x="287671" y="592867"/>
                    <a:pt x="261212" y="638375"/>
                    <a:pt x="260683" y="648429"/>
                  </a:cubicBezTo>
                  <a:cubicBezTo>
                    <a:pt x="260154" y="658483"/>
                    <a:pt x="282908" y="678062"/>
                    <a:pt x="279733" y="638904"/>
                  </a:cubicBezTo>
                  <a:cubicBezTo>
                    <a:pt x="276558" y="599746"/>
                    <a:pt x="263329" y="482271"/>
                    <a:pt x="241633" y="413479"/>
                  </a:cubicBezTo>
                  <a:cubicBezTo>
                    <a:pt x="219937" y="344687"/>
                    <a:pt x="163316" y="259491"/>
                    <a:pt x="149558" y="226154"/>
                  </a:cubicBezTo>
                  <a:cubicBezTo>
                    <a:pt x="135800" y="192817"/>
                    <a:pt x="178662" y="245733"/>
                    <a:pt x="159083" y="213454"/>
                  </a:cubicBezTo>
                  <a:cubicBezTo>
                    <a:pt x="139504" y="181175"/>
                    <a:pt x="20441" y="38300"/>
                    <a:pt x="3508" y="1025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A473B3FF-8866-D329-9361-02F223F08B67}"/>
                </a:ext>
              </a:extLst>
            </p:cNvPr>
            <p:cNvSpPr/>
            <p:nvPr/>
          </p:nvSpPr>
          <p:spPr>
            <a:xfrm>
              <a:off x="4841545" y="3047959"/>
              <a:ext cx="149698" cy="353268"/>
            </a:xfrm>
            <a:custGeom>
              <a:avLst/>
              <a:gdLst>
                <a:gd name="connsiteX0" fmla="*/ 149555 w 149698"/>
                <a:gd name="connsiteY0" fmla="*/ 41 h 353268"/>
                <a:gd name="connsiteX1" fmla="*/ 28905 w 149698"/>
                <a:gd name="connsiteY1" fmla="*/ 155616 h 353268"/>
                <a:gd name="connsiteX2" fmla="*/ 89230 w 149698"/>
                <a:gd name="connsiteY2" fmla="*/ 200066 h 353268"/>
                <a:gd name="connsiteX3" fmla="*/ 105105 w 149698"/>
                <a:gd name="connsiteY3" fmla="*/ 196891 h 353268"/>
                <a:gd name="connsiteX4" fmla="*/ 16205 w 149698"/>
                <a:gd name="connsiteY4" fmla="*/ 352466 h 353268"/>
                <a:gd name="connsiteX5" fmla="*/ 98755 w 149698"/>
                <a:gd name="connsiteY5" fmla="*/ 254041 h 353268"/>
                <a:gd name="connsiteX6" fmla="*/ 330 w 149698"/>
                <a:gd name="connsiteY6" fmla="*/ 171491 h 353268"/>
                <a:gd name="connsiteX7" fmla="*/ 149555 w 149698"/>
                <a:gd name="connsiteY7" fmla="*/ 41 h 35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698" h="353268">
                  <a:moveTo>
                    <a:pt x="149555" y="41"/>
                  </a:moveTo>
                  <a:cubicBezTo>
                    <a:pt x="154317" y="-2605"/>
                    <a:pt x="38959" y="122278"/>
                    <a:pt x="28905" y="155616"/>
                  </a:cubicBezTo>
                  <a:cubicBezTo>
                    <a:pt x="18851" y="188954"/>
                    <a:pt x="76530" y="193187"/>
                    <a:pt x="89230" y="200066"/>
                  </a:cubicBezTo>
                  <a:cubicBezTo>
                    <a:pt x="101930" y="206945"/>
                    <a:pt x="117276" y="171491"/>
                    <a:pt x="105105" y="196891"/>
                  </a:cubicBezTo>
                  <a:cubicBezTo>
                    <a:pt x="92934" y="222291"/>
                    <a:pt x="17263" y="342941"/>
                    <a:pt x="16205" y="352466"/>
                  </a:cubicBezTo>
                  <a:cubicBezTo>
                    <a:pt x="15147" y="361991"/>
                    <a:pt x="101401" y="284203"/>
                    <a:pt x="98755" y="254041"/>
                  </a:cubicBezTo>
                  <a:cubicBezTo>
                    <a:pt x="96109" y="223879"/>
                    <a:pt x="-6549" y="206416"/>
                    <a:pt x="330" y="171491"/>
                  </a:cubicBezTo>
                  <a:cubicBezTo>
                    <a:pt x="7209" y="136566"/>
                    <a:pt x="144793" y="2687"/>
                    <a:pt x="149555" y="4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061A4FED-B990-65AB-9826-E441ACAFCD2D}"/>
                </a:ext>
              </a:extLst>
            </p:cNvPr>
            <p:cNvSpPr/>
            <p:nvPr/>
          </p:nvSpPr>
          <p:spPr>
            <a:xfrm>
              <a:off x="4692603" y="2973495"/>
              <a:ext cx="241673" cy="472791"/>
            </a:xfrm>
            <a:custGeom>
              <a:avLst/>
              <a:gdLst>
                <a:gd name="connsiteX0" fmla="*/ 241347 w 241673"/>
                <a:gd name="connsiteY0" fmla="*/ 1480 h 472791"/>
                <a:gd name="connsiteX1" fmla="*/ 15922 w 241673"/>
                <a:gd name="connsiteY1" fmla="*/ 252305 h 472791"/>
                <a:gd name="connsiteX2" fmla="*/ 38147 w 241673"/>
                <a:gd name="connsiteY2" fmla="*/ 303105 h 472791"/>
                <a:gd name="connsiteX3" fmla="*/ 22272 w 241673"/>
                <a:gd name="connsiteY3" fmla="*/ 420580 h 472791"/>
                <a:gd name="connsiteX4" fmla="*/ 47 w 241673"/>
                <a:gd name="connsiteY4" fmla="*/ 471380 h 472791"/>
                <a:gd name="connsiteX5" fmla="*/ 28622 w 241673"/>
                <a:gd name="connsiteY5" fmla="*/ 369780 h 472791"/>
                <a:gd name="connsiteX6" fmla="*/ 12747 w 241673"/>
                <a:gd name="connsiteY6" fmla="*/ 249130 h 472791"/>
                <a:gd name="connsiteX7" fmla="*/ 82597 w 241673"/>
                <a:gd name="connsiteY7" fmla="*/ 150705 h 472791"/>
                <a:gd name="connsiteX8" fmla="*/ 66722 w 241673"/>
                <a:gd name="connsiteY8" fmla="*/ 147530 h 472791"/>
                <a:gd name="connsiteX9" fmla="*/ 241347 w 241673"/>
                <a:gd name="connsiteY9" fmla="*/ 1480 h 47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673" h="472791">
                  <a:moveTo>
                    <a:pt x="241347" y="1480"/>
                  </a:moveTo>
                  <a:cubicBezTo>
                    <a:pt x="232880" y="18942"/>
                    <a:pt x="49789" y="202034"/>
                    <a:pt x="15922" y="252305"/>
                  </a:cubicBezTo>
                  <a:cubicBezTo>
                    <a:pt x="-17945" y="302576"/>
                    <a:pt x="37089" y="275059"/>
                    <a:pt x="38147" y="303105"/>
                  </a:cubicBezTo>
                  <a:cubicBezTo>
                    <a:pt x="39205" y="331151"/>
                    <a:pt x="28622" y="392534"/>
                    <a:pt x="22272" y="420580"/>
                  </a:cubicBezTo>
                  <a:cubicBezTo>
                    <a:pt x="15922" y="448626"/>
                    <a:pt x="-1011" y="479847"/>
                    <a:pt x="47" y="471380"/>
                  </a:cubicBezTo>
                  <a:cubicBezTo>
                    <a:pt x="1105" y="462913"/>
                    <a:pt x="26505" y="406822"/>
                    <a:pt x="28622" y="369780"/>
                  </a:cubicBezTo>
                  <a:cubicBezTo>
                    <a:pt x="30739" y="332738"/>
                    <a:pt x="3751" y="285642"/>
                    <a:pt x="12747" y="249130"/>
                  </a:cubicBezTo>
                  <a:cubicBezTo>
                    <a:pt x="21743" y="212618"/>
                    <a:pt x="73601" y="167638"/>
                    <a:pt x="82597" y="150705"/>
                  </a:cubicBezTo>
                  <a:cubicBezTo>
                    <a:pt x="91593" y="133772"/>
                    <a:pt x="42380" y="168697"/>
                    <a:pt x="66722" y="147530"/>
                  </a:cubicBezTo>
                  <a:cubicBezTo>
                    <a:pt x="91064" y="126363"/>
                    <a:pt x="249814" y="-15982"/>
                    <a:pt x="241347" y="148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9D7BD3B7-84A3-A522-5317-98EDBB87CFF7}"/>
                </a:ext>
              </a:extLst>
            </p:cNvPr>
            <p:cNvSpPr/>
            <p:nvPr/>
          </p:nvSpPr>
          <p:spPr>
            <a:xfrm>
              <a:off x="6318157" y="3743048"/>
              <a:ext cx="259603" cy="884736"/>
            </a:xfrm>
            <a:custGeom>
              <a:avLst/>
              <a:gdLst>
                <a:gd name="connsiteX0" fmla="*/ 93 w 259603"/>
                <a:gd name="connsiteY0" fmla="*/ 16152 h 884736"/>
                <a:gd name="connsiteX1" fmla="*/ 206468 w 259603"/>
                <a:gd name="connsiteY1" fmla="*/ 6627 h 884736"/>
                <a:gd name="connsiteX2" fmla="*/ 196943 w 259603"/>
                <a:gd name="connsiteY2" fmla="*/ 117752 h 884736"/>
                <a:gd name="connsiteX3" fmla="*/ 250918 w 259603"/>
                <a:gd name="connsiteY3" fmla="*/ 162202 h 884736"/>
                <a:gd name="connsiteX4" fmla="*/ 190593 w 259603"/>
                <a:gd name="connsiteY4" fmla="*/ 314602 h 884736"/>
                <a:gd name="connsiteX5" fmla="*/ 193768 w 259603"/>
                <a:gd name="connsiteY5" fmla="*/ 457477 h 884736"/>
                <a:gd name="connsiteX6" fmla="*/ 82643 w 259603"/>
                <a:gd name="connsiteY6" fmla="*/ 549552 h 884736"/>
                <a:gd name="connsiteX7" fmla="*/ 177893 w 259603"/>
                <a:gd name="connsiteY7" fmla="*/ 670202 h 884736"/>
                <a:gd name="connsiteX8" fmla="*/ 104868 w 259603"/>
                <a:gd name="connsiteY8" fmla="*/ 774977 h 884736"/>
                <a:gd name="connsiteX9" fmla="*/ 93 w 259603"/>
                <a:gd name="connsiteY9" fmla="*/ 879752 h 884736"/>
                <a:gd name="connsiteX10" fmla="*/ 101693 w 259603"/>
                <a:gd name="connsiteY10" fmla="*/ 606702 h 884736"/>
                <a:gd name="connsiteX11" fmla="*/ 238218 w 259603"/>
                <a:gd name="connsiteY11" fmla="*/ 124102 h 884736"/>
                <a:gd name="connsiteX12" fmla="*/ 235043 w 259603"/>
                <a:gd name="connsiteY12" fmla="*/ 44727 h 884736"/>
                <a:gd name="connsiteX13" fmla="*/ 93 w 259603"/>
                <a:gd name="connsiteY13" fmla="*/ 16152 h 88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603" h="884736">
                  <a:moveTo>
                    <a:pt x="93" y="16152"/>
                  </a:moveTo>
                  <a:cubicBezTo>
                    <a:pt x="-4669" y="9802"/>
                    <a:pt x="173660" y="-10306"/>
                    <a:pt x="206468" y="6627"/>
                  </a:cubicBezTo>
                  <a:cubicBezTo>
                    <a:pt x="239276" y="23560"/>
                    <a:pt x="189535" y="91823"/>
                    <a:pt x="196943" y="117752"/>
                  </a:cubicBezTo>
                  <a:cubicBezTo>
                    <a:pt x="204351" y="143681"/>
                    <a:pt x="251976" y="129394"/>
                    <a:pt x="250918" y="162202"/>
                  </a:cubicBezTo>
                  <a:cubicBezTo>
                    <a:pt x="249860" y="195010"/>
                    <a:pt x="200118" y="265389"/>
                    <a:pt x="190593" y="314602"/>
                  </a:cubicBezTo>
                  <a:cubicBezTo>
                    <a:pt x="181068" y="363815"/>
                    <a:pt x="211760" y="418319"/>
                    <a:pt x="193768" y="457477"/>
                  </a:cubicBezTo>
                  <a:cubicBezTo>
                    <a:pt x="175776" y="496635"/>
                    <a:pt x="85289" y="514098"/>
                    <a:pt x="82643" y="549552"/>
                  </a:cubicBezTo>
                  <a:cubicBezTo>
                    <a:pt x="79997" y="585006"/>
                    <a:pt x="174189" y="632631"/>
                    <a:pt x="177893" y="670202"/>
                  </a:cubicBezTo>
                  <a:cubicBezTo>
                    <a:pt x="181597" y="707773"/>
                    <a:pt x="134501" y="740052"/>
                    <a:pt x="104868" y="774977"/>
                  </a:cubicBezTo>
                  <a:cubicBezTo>
                    <a:pt x="75235" y="809902"/>
                    <a:pt x="622" y="907798"/>
                    <a:pt x="93" y="879752"/>
                  </a:cubicBezTo>
                  <a:cubicBezTo>
                    <a:pt x="-436" y="851706"/>
                    <a:pt x="62006" y="732644"/>
                    <a:pt x="101693" y="606702"/>
                  </a:cubicBezTo>
                  <a:cubicBezTo>
                    <a:pt x="141381" y="480760"/>
                    <a:pt x="215993" y="217764"/>
                    <a:pt x="238218" y="124102"/>
                  </a:cubicBezTo>
                  <a:cubicBezTo>
                    <a:pt x="260443" y="30440"/>
                    <a:pt x="273672" y="62189"/>
                    <a:pt x="235043" y="44727"/>
                  </a:cubicBezTo>
                  <a:cubicBezTo>
                    <a:pt x="196414" y="27265"/>
                    <a:pt x="4855" y="22502"/>
                    <a:pt x="93" y="1615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7C655163-31D7-DA59-1B5B-6BC288C01F48}"/>
                </a:ext>
              </a:extLst>
            </p:cNvPr>
            <p:cNvSpPr/>
            <p:nvPr/>
          </p:nvSpPr>
          <p:spPr>
            <a:xfrm>
              <a:off x="6273709" y="3790934"/>
              <a:ext cx="245639" cy="441754"/>
            </a:xfrm>
            <a:custGeom>
              <a:avLst/>
              <a:gdLst>
                <a:gd name="connsiteX0" fmla="*/ 91 w 245639"/>
                <a:gd name="connsiteY0" fmla="*/ 60341 h 441754"/>
                <a:gd name="connsiteX1" fmla="*/ 212816 w 245639"/>
                <a:gd name="connsiteY1" fmla="*/ 15891 h 441754"/>
                <a:gd name="connsiteX2" fmla="*/ 206466 w 245639"/>
                <a:gd name="connsiteY2" fmla="*/ 47641 h 441754"/>
                <a:gd name="connsiteX3" fmla="*/ 184241 w 245639"/>
                <a:gd name="connsiteY3" fmla="*/ 104791 h 441754"/>
                <a:gd name="connsiteX4" fmla="*/ 209641 w 245639"/>
                <a:gd name="connsiteY4" fmla="*/ 219091 h 441754"/>
                <a:gd name="connsiteX5" fmla="*/ 171541 w 245639"/>
                <a:gd name="connsiteY5" fmla="*/ 317516 h 441754"/>
                <a:gd name="connsiteX6" fmla="*/ 101691 w 245639"/>
                <a:gd name="connsiteY6" fmla="*/ 441341 h 441754"/>
                <a:gd name="connsiteX7" fmla="*/ 181066 w 245639"/>
                <a:gd name="connsiteY7" fmla="*/ 273066 h 441754"/>
                <a:gd name="connsiteX8" fmla="*/ 171541 w 245639"/>
                <a:gd name="connsiteY8" fmla="*/ 57166 h 441754"/>
                <a:gd name="connsiteX9" fmla="*/ 241391 w 245639"/>
                <a:gd name="connsiteY9" fmla="*/ 16 h 441754"/>
                <a:gd name="connsiteX10" fmla="*/ 91 w 245639"/>
                <a:gd name="connsiteY10" fmla="*/ 60341 h 441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639" h="441754">
                  <a:moveTo>
                    <a:pt x="91" y="60341"/>
                  </a:moveTo>
                  <a:cubicBezTo>
                    <a:pt x="-4671" y="62987"/>
                    <a:pt x="178420" y="18008"/>
                    <a:pt x="212816" y="15891"/>
                  </a:cubicBezTo>
                  <a:cubicBezTo>
                    <a:pt x="247212" y="13774"/>
                    <a:pt x="211229" y="32824"/>
                    <a:pt x="206466" y="47641"/>
                  </a:cubicBezTo>
                  <a:cubicBezTo>
                    <a:pt x="201703" y="62458"/>
                    <a:pt x="183712" y="76216"/>
                    <a:pt x="184241" y="104791"/>
                  </a:cubicBezTo>
                  <a:cubicBezTo>
                    <a:pt x="184770" y="133366"/>
                    <a:pt x="211758" y="183637"/>
                    <a:pt x="209641" y="219091"/>
                  </a:cubicBezTo>
                  <a:cubicBezTo>
                    <a:pt x="207524" y="254545"/>
                    <a:pt x="189533" y="280474"/>
                    <a:pt x="171541" y="317516"/>
                  </a:cubicBezTo>
                  <a:cubicBezTo>
                    <a:pt x="153549" y="354558"/>
                    <a:pt x="100104" y="448749"/>
                    <a:pt x="101691" y="441341"/>
                  </a:cubicBezTo>
                  <a:cubicBezTo>
                    <a:pt x="103278" y="433933"/>
                    <a:pt x="169424" y="337095"/>
                    <a:pt x="181066" y="273066"/>
                  </a:cubicBezTo>
                  <a:cubicBezTo>
                    <a:pt x="192708" y="209037"/>
                    <a:pt x="161487" y="102674"/>
                    <a:pt x="171541" y="57166"/>
                  </a:cubicBezTo>
                  <a:cubicBezTo>
                    <a:pt x="181595" y="11658"/>
                    <a:pt x="265203" y="-513"/>
                    <a:pt x="241391" y="16"/>
                  </a:cubicBezTo>
                  <a:cubicBezTo>
                    <a:pt x="217579" y="545"/>
                    <a:pt x="4853" y="57695"/>
                    <a:pt x="91" y="6034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3B154868-F33F-A7FB-0284-03C70AE24708}"/>
                </a:ext>
              </a:extLst>
            </p:cNvPr>
            <p:cNvSpPr/>
            <p:nvPr/>
          </p:nvSpPr>
          <p:spPr>
            <a:xfrm>
              <a:off x="6373759" y="3781055"/>
              <a:ext cx="52581" cy="610189"/>
            </a:xfrm>
            <a:custGeom>
              <a:avLst/>
              <a:gdLst>
                <a:gd name="connsiteX0" fmla="*/ 52441 w 52581"/>
                <a:gd name="connsiteY0" fmla="*/ 370 h 610189"/>
                <a:gd name="connsiteX1" fmla="*/ 17516 w 52581"/>
                <a:gd name="connsiteY1" fmla="*/ 216270 h 610189"/>
                <a:gd name="connsiteX2" fmla="*/ 39741 w 52581"/>
                <a:gd name="connsiteY2" fmla="*/ 270245 h 610189"/>
                <a:gd name="connsiteX3" fmla="*/ 11166 w 52581"/>
                <a:gd name="connsiteY3" fmla="*/ 384545 h 610189"/>
                <a:gd name="connsiteX4" fmla="*/ 36566 w 52581"/>
                <a:gd name="connsiteY4" fmla="*/ 609970 h 610189"/>
                <a:gd name="connsiteX5" fmla="*/ 33391 w 52581"/>
                <a:gd name="connsiteY5" fmla="*/ 419470 h 610189"/>
                <a:gd name="connsiteX6" fmla="*/ 14341 w 52581"/>
                <a:gd name="connsiteY6" fmla="*/ 98795 h 610189"/>
                <a:gd name="connsiteX7" fmla="*/ 1641 w 52581"/>
                <a:gd name="connsiteY7" fmla="*/ 162295 h 610189"/>
                <a:gd name="connsiteX8" fmla="*/ 52441 w 52581"/>
                <a:gd name="connsiteY8" fmla="*/ 370 h 61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81" h="610189">
                  <a:moveTo>
                    <a:pt x="52441" y="370"/>
                  </a:moveTo>
                  <a:cubicBezTo>
                    <a:pt x="55087" y="9366"/>
                    <a:pt x="19633" y="171291"/>
                    <a:pt x="17516" y="216270"/>
                  </a:cubicBezTo>
                  <a:cubicBezTo>
                    <a:pt x="15399" y="261249"/>
                    <a:pt x="40799" y="242199"/>
                    <a:pt x="39741" y="270245"/>
                  </a:cubicBezTo>
                  <a:cubicBezTo>
                    <a:pt x="38683" y="298291"/>
                    <a:pt x="11695" y="327924"/>
                    <a:pt x="11166" y="384545"/>
                  </a:cubicBezTo>
                  <a:cubicBezTo>
                    <a:pt x="10637" y="441166"/>
                    <a:pt x="32862" y="604149"/>
                    <a:pt x="36566" y="609970"/>
                  </a:cubicBezTo>
                  <a:cubicBezTo>
                    <a:pt x="40270" y="615791"/>
                    <a:pt x="37095" y="504666"/>
                    <a:pt x="33391" y="419470"/>
                  </a:cubicBezTo>
                  <a:cubicBezTo>
                    <a:pt x="29687" y="334274"/>
                    <a:pt x="19633" y="141657"/>
                    <a:pt x="14341" y="98795"/>
                  </a:cubicBezTo>
                  <a:cubicBezTo>
                    <a:pt x="9049" y="55933"/>
                    <a:pt x="-4709" y="175524"/>
                    <a:pt x="1641" y="162295"/>
                  </a:cubicBezTo>
                  <a:cubicBezTo>
                    <a:pt x="7991" y="149066"/>
                    <a:pt x="49795" y="-8626"/>
                    <a:pt x="52441" y="37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56F8D211-2C4C-D98A-1D04-6947C413603D}"/>
                </a:ext>
              </a:extLst>
            </p:cNvPr>
            <p:cNvSpPr/>
            <p:nvPr/>
          </p:nvSpPr>
          <p:spPr>
            <a:xfrm>
              <a:off x="4402496" y="3820283"/>
              <a:ext cx="186071" cy="853355"/>
            </a:xfrm>
            <a:custGeom>
              <a:avLst/>
              <a:gdLst>
                <a:gd name="connsiteX0" fmla="*/ 1229 w 186071"/>
                <a:gd name="connsiteY0" fmla="*/ 8767 h 853355"/>
                <a:gd name="connsiteX1" fmla="*/ 128229 w 186071"/>
                <a:gd name="connsiteY1" fmla="*/ 383417 h 853355"/>
                <a:gd name="connsiteX2" fmla="*/ 86954 w 186071"/>
                <a:gd name="connsiteY2" fmla="*/ 418342 h 853355"/>
                <a:gd name="connsiteX3" fmla="*/ 131404 w 186071"/>
                <a:gd name="connsiteY3" fmla="*/ 494542 h 853355"/>
                <a:gd name="connsiteX4" fmla="*/ 128229 w 186071"/>
                <a:gd name="connsiteY4" fmla="*/ 462792 h 853355"/>
                <a:gd name="connsiteX5" fmla="*/ 172679 w 186071"/>
                <a:gd name="connsiteY5" fmla="*/ 710442 h 853355"/>
                <a:gd name="connsiteX6" fmla="*/ 147279 w 186071"/>
                <a:gd name="connsiteY6" fmla="*/ 640592 h 853355"/>
                <a:gd name="connsiteX7" fmla="*/ 182204 w 186071"/>
                <a:gd name="connsiteY7" fmla="*/ 853317 h 853355"/>
                <a:gd name="connsiteX8" fmla="*/ 172679 w 186071"/>
                <a:gd name="connsiteY8" fmla="*/ 621542 h 853355"/>
                <a:gd name="connsiteX9" fmla="*/ 71079 w 186071"/>
                <a:gd name="connsiteY9" fmla="*/ 69092 h 853355"/>
                <a:gd name="connsiteX10" fmla="*/ 64729 w 186071"/>
                <a:gd name="connsiteY10" fmla="*/ 113542 h 853355"/>
                <a:gd name="connsiteX11" fmla="*/ 1229 w 186071"/>
                <a:gd name="connsiteY11" fmla="*/ 8767 h 85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071" h="853355">
                  <a:moveTo>
                    <a:pt x="1229" y="8767"/>
                  </a:moveTo>
                  <a:cubicBezTo>
                    <a:pt x="11812" y="53746"/>
                    <a:pt x="113942" y="315155"/>
                    <a:pt x="128229" y="383417"/>
                  </a:cubicBezTo>
                  <a:cubicBezTo>
                    <a:pt x="142516" y="451679"/>
                    <a:pt x="86425" y="399821"/>
                    <a:pt x="86954" y="418342"/>
                  </a:cubicBezTo>
                  <a:cubicBezTo>
                    <a:pt x="87483" y="436863"/>
                    <a:pt x="124525" y="487134"/>
                    <a:pt x="131404" y="494542"/>
                  </a:cubicBezTo>
                  <a:cubicBezTo>
                    <a:pt x="138283" y="501950"/>
                    <a:pt x="121350" y="426809"/>
                    <a:pt x="128229" y="462792"/>
                  </a:cubicBezTo>
                  <a:cubicBezTo>
                    <a:pt x="135108" y="498775"/>
                    <a:pt x="169504" y="680809"/>
                    <a:pt x="172679" y="710442"/>
                  </a:cubicBezTo>
                  <a:cubicBezTo>
                    <a:pt x="175854" y="740075"/>
                    <a:pt x="145691" y="616779"/>
                    <a:pt x="147279" y="640592"/>
                  </a:cubicBezTo>
                  <a:cubicBezTo>
                    <a:pt x="148867" y="664405"/>
                    <a:pt x="177971" y="856492"/>
                    <a:pt x="182204" y="853317"/>
                  </a:cubicBezTo>
                  <a:cubicBezTo>
                    <a:pt x="186437" y="850142"/>
                    <a:pt x="191200" y="752246"/>
                    <a:pt x="172679" y="621542"/>
                  </a:cubicBezTo>
                  <a:cubicBezTo>
                    <a:pt x="154158" y="490838"/>
                    <a:pt x="89071" y="153759"/>
                    <a:pt x="71079" y="69092"/>
                  </a:cubicBezTo>
                  <a:cubicBezTo>
                    <a:pt x="53087" y="-15575"/>
                    <a:pt x="77958" y="120950"/>
                    <a:pt x="64729" y="113542"/>
                  </a:cubicBezTo>
                  <a:cubicBezTo>
                    <a:pt x="51500" y="106134"/>
                    <a:pt x="-9354" y="-36212"/>
                    <a:pt x="1229" y="876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A5FEC08D-72B9-D0DD-9C19-62358A72754D}"/>
                </a:ext>
              </a:extLst>
            </p:cNvPr>
            <p:cNvSpPr/>
            <p:nvPr/>
          </p:nvSpPr>
          <p:spPr>
            <a:xfrm>
              <a:off x="5070792" y="3112956"/>
              <a:ext cx="215183" cy="398056"/>
            </a:xfrm>
            <a:custGeom>
              <a:avLst/>
              <a:gdLst>
                <a:gd name="connsiteX0" fmla="*/ 214222 w 215183"/>
                <a:gd name="connsiteY0" fmla="*/ 358 h 398056"/>
                <a:gd name="connsiteX1" fmla="*/ 83594 w 215183"/>
                <a:gd name="connsiteY1" fmla="*/ 190858 h 398056"/>
                <a:gd name="connsiteX2" fmla="*/ 159794 w 215183"/>
                <a:gd name="connsiteY2" fmla="*/ 201744 h 398056"/>
                <a:gd name="connsiteX3" fmla="*/ 12837 w 215183"/>
                <a:gd name="connsiteY3" fmla="*/ 397687 h 398056"/>
                <a:gd name="connsiteX4" fmla="*/ 99922 w 215183"/>
                <a:gd name="connsiteY4" fmla="*/ 250730 h 398056"/>
                <a:gd name="connsiteX5" fmla="*/ 1951 w 215183"/>
                <a:gd name="connsiteY5" fmla="*/ 245287 h 398056"/>
                <a:gd name="connsiteX6" fmla="*/ 214222 w 215183"/>
                <a:gd name="connsiteY6" fmla="*/ 358 h 39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183" h="398056">
                  <a:moveTo>
                    <a:pt x="214222" y="358"/>
                  </a:moveTo>
                  <a:cubicBezTo>
                    <a:pt x="227829" y="-8713"/>
                    <a:pt x="92665" y="157294"/>
                    <a:pt x="83594" y="190858"/>
                  </a:cubicBezTo>
                  <a:cubicBezTo>
                    <a:pt x="74523" y="224422"/>
                    <a:pt x="171587" y="167273"/>
                    <a:pt x="159794" y="201744"/>
                  </a:cubicBezTo>
                  <a:cubicBezTo>
                    <a:pt x="148001" y="236215"/>
                    <a:pt x="22816" y="389523"/>
                    <a:pt x="12837" y="397687"/>
                  </a:cubicBezTo>
                  <a:cubicBezTo>
                    <a:pt x="2858" y="405851"/>
                    <a:pt x="101736" y="276130"/>
                    <a:pt x="99922" y="250730"/>
                  </a:cubicBezTo>
                  <a:cubicBezTo>
                    <a:pt x="98108" y="225330"/>
                    <a:pt x="-16192" y="278851"/>
                    <a:pt x="1951" y="245287"/>
                  </a:cubicBezTo>
                  <a:cubicBezTo>
                    <a:pt x="20094" y="211723"/>
                    <a:pt x="200615" y="9429"/>
                    <a:pt x="214222" y="35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3B46F307-EA15-9F29-D29D-B3AC41D1FB0C}"/>
                </a:ext>
              </a:extLst>
            </p:cNvPr>
            <p:cNvSpPr/>
            <p:nvPr/>
          </p:nvSpPr>
          <p:spPr>
            <a:xfrm>
              <a:off x="5454626" y="3026211"/>
              <a:ext cx="229614" cy="337482"/>
            </a:xfrm>
            <a:custGeom>
              <a:avLst/>
              <a:gdLst>
                <a:gd name="connsiteX0" fmla="*/ 167845 w 229614"/>
                <a:gd name="connsiteY0" fmla="*/ 18 h 337482"/>
                <a:gd name="connsiteX1" fmla="*/ 4560 w 229614"/>
                <a:gd name="connsiteY1" fmla="*/ 174189 h 337482"/>
                <a:gd name="connsiteX2" fmla="*/ 53545 w 229614"/>
                <a:gd name="connsiteY2" fmla="*/ 299375 h 337482"/>
                <a:gd name="connsiteX3" fmla="*/ 140631 w 229614"/>
                <a:gd name="connsiteY3" fmla="*/ 266718 h 337482"/>
                <a:gd name="connsiteX4" fmla="*/ 227717 w 229614"/>
                <a:gd name="connsiteY4" fmla="*/ 239503 h 337482"/>
                <a:gd name="connsiteX5" fmla="*/ 53545 w 229614"/>
                <a:gd name="connsiteY5" fmla="*/ 337475 h 337482"/>
                <a:gd name="connsiteX6" fmla="*/ 42660 w 229614"/>
                <a:gd name="connsiteY6" fmla="*/ 234060 h 337482"/>
                <a:gd name="connsiteX7" fmla="*/ 10003 w 229614"/>
                <a:gd name="connsiteY7" fmla="*/ 163303 h 337482"/>
                <a:gd name="connsiteX8" fmla="*/ 167845 w 229614"/>
                <a:gd name="connsiteY8" fmla="*/ 18 h 33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614" h="337482">
                  <a:moveTo>
                    <a:pt x="167845" y="18"/>
                  </a:moveTo>
                  <a:cubicBezTo>
                    <a:pt x="166938" y="1832"/>
                    <a:pt x="23610" y="124296"/>
                    <a:pt x="4560" y="174189"/>
                  </a:cubicBezTo>
                  <a:cubicBezTo>
                    <a:pt x="-14490" y="224082"/>
                    <a:pt x="30867" y="283954"/>
                    <a:pt x="53545" y="299375"/>
                  </a:cubicBezTo>
                  <a:cubicBezTo>
                    <a:pt x="76223" y="314796"/>
                    <a:pt x="111602" y="276697"/>
                    <a:pt x="140631" y="266718"/>
                  </a:cubicBezTo>
                  <a:cubicBezTo>
                    <a:pt x="169660" y="256739"/>
                    <a:pt x="242231" y="227710"/>
                    <a:pt x="227717" y="239503"/>
                  </a:cubicBezTo>
                  <a:cubicBezTo>
                    <a:pt x="213203" y="251296"/>
                    <a:pt x="84388" y="338382"/>
                    <a:pt x="53545" y="337475"/>
                  </a:cubicBezTo>
                  <a:cubicBezTo>
                    <a:pt x="22702" y="336568"/>
                    <a:pt x="49917" y="263089"/>
                    <a:pt x="42660" y="234060"/>
                  </a:cubicBezTo>
                  <a:cubicBezTo>
                    <a:pt x="35403" y="205031"/>
                    <a:pt x="-13583" y="197774"/>
                    <a:pt x="10003" y="163303"/>
                  </a:cubicBezTo>
                  <a:cubicBezTo>
                    <a:pt x="33589" y="128832"/>
                    <a:pt x="168752" y="-1796"/>
                    <a:pt x="167845" y="1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56E6D79D-83B6-DB28-AF3D-ED76AF13927E}"/>
                </a:ext>
              </a:extLst>
            </p:cNvPr>
            <p:cNvSpPr/>
            <p:nvPr/>
          </p:nvSpPr>
          <p:spPr>
            <a:xfrm>
              <a:off x="4608494" y="2968939"/>
              <a:ext cx="301874" cy="313888"/>
            </a:xfrm>
            <a:custGeom>
              <a:avLst/>
              <a:gdLst>
                <a:gd name="connsiteX0" fmla="*/ 301257 w 301874"/>
                <a:gd name="connsiteY0" fmla="*/ 802 h 313888"/>
                <a:gd name="connsiteX1" fmla="*/ 58241 w 301874"/>
                <a:gd name="connsiteY1" fmla="*/ 153202 h 313888"/>
                <a:gd name="connsiteX2" fmla="*/ 576 w 301874"/>
                <a:gd name="connsiteY2" fmla="*/ 313839 h 313888"/>
                <a:gd name="connsiteX3" fmla="*/ 78836 w 301874"/>
                <a:gd name="connsiteY3" fmla="*/ 136726 h 313888"/>
                <a:gd name="connsiteX4" fmla="*/ 148857 w 301874"/>
                <a:gd name="connsiteY4" fmla="*/ 50229 h 313888"/>
                <a:gd name="connsiteX5" fmla="*/ 128263 w 301874"/>
                <a:gd name="connsiteY5" fmla="*/ 91418 h 313888"/>
                <a:gd name="connsiteX6" fmla="*/ 301257 w 301874"/>
                <a:gd name="connsiteY6" fmla="*/ 802 h 31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74" h="313888">
                  <a:moveTo>
                    <a:pt x="301257" y="802"/>
                  </a:moveTo>
                  <a:cubicBezTo>
                    <a:pt x="289587" y="11099"/>
                    <a:pt x="108354" y="101029"/>
                    <a:pt x="58241" y="153202"/>
                  </a:cubicBezTo>
                  <a:cubicBezTo>
                    <a:pt x="8127" y="205375"/>
                    <a:pt x="-2857" y="316585"/>
                    <a:pt x="576" y="313839"/>
                  </a:cubicBezTo>
                  <a:cubicBezTo>
                    <a:pt x="4008" y="311093"/>
                    <a:pt x="54123" y="180661"/>
                    <a:pt x="78836" y="136726"/>
                  </a:cubicBezTo>
                  <a:cubicBezTo>
                    <a:pt x="103549" y="92791"/>
                    <a:pt x="140619" y="57780"/>
                    <a:pt x="148857" y="50229"/>
                  </a:cubicBezTo>
                  <a:cubicBezTo>
                    <a:pt x="157095" y="42678"/>
                    <a:pt x="100804" y="100342"/>
                    <a:pt x="128263" y="91418"/>
                  </a:cubicBezTo>
                  <a:cubicBezTo>
                    <a:pt x="155722" y="82494"/>
                    <a:pt x="312927" y="-9495"/>
                    <a:pt x="301257" y="80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09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, 屋内, 男, 立つ が含まれている画像&#10;&#10;自動的に生成された説明" hidden="1">
            <a:extLst>
              <a:ext uri="{FF2B5EF4-FFF2-40B4-BE49-F238E27FC236}">
                <a16:creationId xmlns:a16="http://schemas.microsoft.com/office/drawing/2014/main" id="{75BA09A3-F398-F1C3-0FC0-0A1A6F031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422EF6C7-C4F1-E519-1A67-89FA88318F71}"/>
              </a:ext>
            </a:extLst>
          </p:cNvPr>
          <p:cNvSpPr/>
          <p:nvPr/>
        </p:nvSpPr>
        <p:spPr>
          <a:xfrm>
            <a:off x="4533471" y="1894942"/>
            <a:ext cx="366056" cy="166465"/>
          </a:xfrm>
          <a:custGeom>
            <a:avLst/>
            <a:gdLst>
              <a:gd name="connsiteX0" fmla="*/ 429 w 366056"/>
              <a:gd name="connsiteY0" fmla="*/ 13233 h 166465"/>
              <a:gd name="connsiteX1" fmla="*/ 206804 w 366056"/>
              <a:gd name="connsiteY1" fmla="*/ 79908 h 166465"/>
              <a:gd name="connsiteX2" fmla="*/ 171879 w 366056"/>
              <a:gd name="connsiteY2" fmla="*/ 48158 h 166465"/>
              <a:gd name="connsiteX3" fmla="*/ 365554 w 366056"/>
              <a:gd name="connsiteY3" fmla="*/ 165633 h 166465"/>
              <a:gd name="connsiteX4" fmla="*/ 222679 w 366056"/>
              <a:gd name="connsiteY4" fmla="*/ 95783 h 166465"/>
              <a:gd name="connsiteX5" fmla="*/ 60754 w 366056"/>
              <a:gd name="connsiteY5" fmla="*/ 3708 h 166465"/>
              <a:gd name="connsiteX6" fmla="*/ 149654 w 366056"/>
              <a:gd name="connsiteY6" fmla="*/ 16408 h 166465"/>
              <a:gd name="connsiteX7" fmla="*/ 429 w 366056"/>
              <a:gd name="connsiteY7" fmla="*/ 13233 h 16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056" h="166465">
                <a:moveTo>
                  <a:pt x="429" y="13233"/>
                </a:moveTo>
                <a:cubicBezTo>
                  <a:pt x="9954" y="23816"/>
                  <a:pt x="178229" y="74087"/>
                  <a:pt x="206804" y="79908"/>
                </a:cubicBezTo>
                <a:cubicBezTo>
                  <a:pt x="235379" y="85729"/>
                  <a:pt x="145421" y="33871"/>
                  <a:pt x="171879" y="48158"/>
                </a:cubicBezTo>
                <a:cubicBezTo>
                  <a:pt x="198337" y="62445"/>
                  <a:pt x="357087" y="157696"/>
                  <a:pt x="365554" y="165633"/>
                </a:cubicBezTo>
                <a:cubicBezTo>
                  <a:pt x="374021" y="173571"/>
                  <a:pt x="273479" y="122770"/>
                  <a:pt x="222679" y="95783"/>
                </a:cubicBezTo>
                <a:cubicBezTo>
                  <a:pt x="171879" y="68796"/>
                  <a:pt x="72925" y="16937"/>
                  <a:pt x="60754" y="3708"/>
                </a:cubicBezTo>
                <a:cubicBezTo>
                  <a:pt x="48583" y="-9521"/>
                  <a:pt x="156533" y="16937"/>
                  <a:pt x="149654" y="16408"/>
                </a:cubicBezTo>
                <a:cubicBezTo>
                  <a:pt x="142775" y="15879"/>
                  <a:pt x="-9096" y="2650"/>
                  <a:pt x="429" y="13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264B638-E8B8-0820-173F-5C2C24F2D899}"/>
              </a:ext>
            </a:extLst>
          </p:cNvPr>
          <p:cNvSpPr/>
          <p:nvPr/>
        </p:nvSpPr>
        <p:spPr>
          <a:xfrm>
            <a:off x="3961030" y="1634808"/>
            <a:ext cx="325239" cy="187642"/>
          </a:xfrm>
          <a:custGeom>
            <a:avLst/>
            <a:gdLst>
              <a:gd name="connsiteX0" fmla="*/ 1370 w 325239"/>
              <a:gd name="connsiteY0" fmla="*/ 317 h 187642"/>
              <a:gd name="connsiteX1" fmla="*/ 220445 w 325239"/>
              <a:gd name="connsiteY1" fmla="*/ 54292 h 187642"/>
              <a:gd name="connsiteX2" fmla="*/ 204570 w 325239"/>
              <a:gd name="connsiteY2" fmla="*/ 51117 h 187642"/>
              <a:gd name="connsiteX3" fmla="*/ 264895 w 325239"/>
              <a:gd name="connsiteY3" fmla="*/ 120967 h 187642"/>
              <a:gd name="connsiteX4" fmla="*/ 325220 w 325239"/>
              <a:gd name="connsiteY4" fmla="*/ 187642 h 187642"/>
              <a:gd name="connsiteX5" fmla="*/ 258545 w 325239"/>
              <a:gd name="connsiteY5" fmla="*/ 120967 h 187642"/>
              <a:gd name="connsiteX6" fmla="*/ 163295 w 325239"/>
              <a:gd name="connsiteY6" fmla="*/ 95567 h 187642"/>
              <a:gd name="connsiteX7" fmla="*/ 188695 w 325239"/>
              <a:gd name="connsiteY7" fmla="*/ 114617 h 187642"/>
              <a:gd name="connsiteX8" fmla="*/ 112495 w 325239"/>
              <a:gd name="connsiteY8" fmla="*/ 73342 h 187642"/>
              <a:gd name="connsiteX9" fmla="*/ 125195 w 325239"/>
              <a:gd name="connsiteY9" fmla="*/ 82867 h 187642"/>
              <a:gd name="connsiteX10" fmla="*/ 1370 w 325239"/>
              <a:gd name="connsiteY10" fmla="*/ 317 h 18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239" h="187642">
                <a:moveTo>
                  <a:pt x="1370" y="317"/>
                </a:moveTo>
                <a:cubicBezTo>
                  <a:pt x="17245" y="-4445"/>
                  <a:pt x="186578" y="45825"/>
                  <a:pt x="220445" y="54292"/>
                </a:cubicBezTo>
                <a:cubicBezTo>
                  <a:pt x="254312" y="62759"/>
                  <a:pt x="197162" y="40005"/>
                  <a:pt x="204570" y="51117"/>
                </a:cubicBezTo>
                <a:cubicBezTo>
                  <a:pt x="211978" y="62230"/>
                  <a:pt x="244787" y="98213"/>
                  <a:pt x="264895" y="120967"/>
                </a:cubicBezTo>
                <a:cubicBezTo>
                  <a:pt x="285003" y="143721"/>
                  <a:pt x="326278" y="187642"/>
                  <a:pt x="325220" y="187642"/>
                </a:cubicBezTo>
                <a:cubicBezTo>
                  <a:pt x="324162" y="187642"/>
                  <a:pt x="285532" y="136313"/>
                  <a:pt x="258545" y="120967"/>
                </a:cubicBezTo>
                <a:cubicBezTo>
                  <a:pt x="231558" y="105621"/>
                  <a:pt x="174937" y="96625"/>
                  <a:pt x="163295" y="95567"/>
                </a:cubicBezTo>
                <a:cubicBezTo>
                  <a:pt x="151653" y="94509"/>
                  <a:pt x="197162" y="118321"/>
                  <a:pt x="188695" y="114617"/>
                </a:cubicBezTo>
                <a:cubicBezTo>
                  <a:pt x="180228" y="110913"/>
                  <a:pt x="112495" y="73342"/>
                  <a:pt x="112495" y="73342"/>
                </a:cubicBezTo>
                <a:cubicBezTo>
                  <a:pt x="101912" y="68050"/>
                  <a:pt x="137895" y="95038"/>
                  <a:pt x="125195" y="82867"/>
                </a:cubicBezTo>
                <a:cubicBezTo>
                  <a:pt x="112495" y="70696"/>
                  <a:pt x="-14505" y="5079"/>
                  <a:pt x="1370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5CEFD2A3-1DFF-753F-699B-E44EC10F40E7}"/>
              </a:ext>
            </a:extLst>
          </p:cNvPr>
          <p:cNvSpPr/>
          <p:nvPr/>
        </p:nvSpPr>
        <p:spPr>
          <a:xfrm>
            <a:off x="4368521" y="1784917"/>
            <a:ext cx="153687" cy="444355"/>
          </a:xfrm>
          <a:custGeom>
            <a:avLst/>
            <a:gdLst>
              <a:gd name="connsiteX0" fmla="*/ 152679 w 153687"/>
              <a:gd name="connsiteY0" fmla="*/ 2608 h 444355"/>
              <a:gd name="connsiteX1" fmla="*/ 76479 w 153687"/>
              <a:gd name="connsiteY1" fmla="*/ 224858 h 444355"/>
              <a:gd name="connsiteX2" fmla="*/ 66954 w 153687"/>
              <a:gd name="connsiteY2" fmla="*/ 335983 h 444355"/>
              <a:gd name="connsiteX3" fmla="*/ 60604 w 153687"/>
              <a:gd name="connsiteY3" fmla="*/ 320108 h 444355"/>
              <a:gd name="connsiteX4" fmla="*/ 22504 w 153687"/>
              <a:gd name="connsiteY4" fmla="*/ 418533 h 444355"/>
              <a:gd name="connsiteX5" fmla="*/ 279 w 153687"/>
              <a:gd name="connsiteY5" fmla="*/ 440758 h 444355"/>
              <a:gd name="connsiteX6" fmla="*/ 12979 w 153687"/>
              <a:gd name="connsiteY6" fmla="*/ 358208 h 444355"/>
              <a:gd name="connsiteX7" fmla="*/ 54254 w 153687"/>
              <a:gd name="connsiteY7" fmla="*/ 294708 h 444355"/>
              <a:gd name="connsiteX8" fmla="*/ 63779 w 153687"/>
              <a:gd name="connsiteY8" fmla="*/ 243908 h 444355"/>
              <a:gd name="connsiteX9" fmla="*/ 70129 w 153687"/>
              <a:gd name="connsiteY9" fmla="*/ 151833 h 444355"/>
              <a:gd name="connsiteX10" fmla="*/ 117754 w 153687"/>
              <a:gd name="connsiteY10" fmla="*/ 104208 h 444355"/>
              <a:gd name="connsiteX11" fmla="*/ 152679 w 153687"/>
              <a:gd name="connsiteY11" fmla="*/ 2608 h 44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687" h="444355">
                <a:moveTo>
                  <a:pt x="152679" y="2608"/>
                </a:moveTo>
                <a:cubicBezTo>
                  <a:pt x="145800" y="22716"/>
                  <a:pt x="90766" y="169296"/>
                  <a:pt x="76479" y="224858"/>
                </a:cubicBezTo>
                <a:cubicBezTo>
                  <a:pt x="62191" y="280421"/>
                  <a:pt x="69600" y="320108"/>
                  <a:pt x="66954" y="335983"/>
                </a:cubicBezTo>
                <a:cubicBezTo>
                  <a:pt x="64308" y="351858"/>
                  <a:pt x="68012" y="306350"/>
                  <a:pt x="60604" y="320108"/>
                </a:cubicBezTo>
                <a:cubicBezTo>
                  <a:pt x="53196" y="333866"/>
                  <a:pt x="32558" y="398425"/>
                  <a:pt x="22504" y="418533"/>
                </a:cubicBezTo>
                <a:cubicBezTo>
                  <a:pt x="12450" y="438641"/>
                  <a:pt x="1866" y="450812"/>
                  <a:pt x="279" y="440758"/>
                </a:cubicBezTo>
                <a:cubicBezTo>
                  <a:pt x="-1308" y="430704"/>
                  <a:pt x="3983" y="382550"/>
                  <a:pt x="12979" y="358208"/>
                </a:cubicBezTo>
                <a:cubicBezTo>
                  <a:pt x="21975" y="333866"/>
                  <a:pt x="45787" y="313758"/>
                  <a:pt x="54254" y="294708"/>
                </a:cubicBezTo>
                <a:cubicBezTo>
                  <a:pt x="62721" y="275658"/>
                  <a:pt x="61133" y="267720"/>
                  <a:pt x="63779" y="243908"/>
                </a:cubicBezTo>
                <a:cubicBezTo>
                  <a:pt x="66425" y="220096"/>
                  <a:pt x="61133" y="175116"/>
                  <a:pt x="70129" y="151833"/>
                </a:cubicBezTo>
                <a:cubicBezTo>
                  <a:pt x="79125" y="128550"/>
                  <a:pt x="106112" y="123787"/>
                  <a:pt x="117754" y="104208"/>
                </a:cubicBezTo>
                <a:cubicBezTo>
                  <a:pt x="129396" y="84629"/>
                  <a:pt x="159558" y="-17500"/>
                  <a:pt x="152679" y="2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A85643D-1DAE-FB66-B0E5-B949BB1040C4}"/>
              </a:ext>
            </a:extLst>
          </p:cNvPr>
          <p:cNvSpPr/>
          <p:nvPr/>
        </p:nvSpPr>
        <p:spPr>
          <a:xfrm>
            <a:off x="4244906" y="1748101"/>
            <a:ext cx="222391" cy="382578"/>
          </a:xfrm>
          <a:custGeom>
            <a:avLst/>
            <a:gdLst>
              <a:gd name="connsiteX0" fmla="*/ 222319 w 222391"/>
              <a:gd name="connsiteY0" fmla="*/ 1324 h 382578"/>
              <a:gd name="connsiteX1" fmla="*/ 88969 w 222391"/>
              <a:gd name="connsiteY1" fmla="*/ 214049 h 382578"/>
              <a:gd name="connsiteX2" fmla="*/ 101669 w 222391"/>
              <a:gd name="connsiteY2" fmla="*/ 277549 h 382578"/>
              <a:gd name="connsiteX3" fmla="*/ 88969 w 222391"/>
              <a:gd name="connsiteY3" fmla="*/ 293424 h 382578"/>
              <a:gd name="connsiteX4" fmla="*/ 85794 w 222391"/>
              <a:gd name="connsiteY4" fmla="*/ 321999 h 382578"/>
              <a:gd name="connsiteX5" fmla="*/ 69 w 222391"/>
              <a:gd name="connsiteY5" fmla="*/ 382324 h 382578"/>
              <a:gd name="connsiteX6" fmla="*/ 101669 w 222391"/>
              <a:gd name="connsiteY6" fmla="*/ 296599 h 382578"/>
              <a:gd name="connsiteX7" fmla="*/ 79444 w 222391"/>
              <a:gd name="connsiteY7" fmla="*/ 242624 h 382578"/>
              <a:gd name="connsiteX8" fmla="*/ 123894 w 222391"/>
              <a:gd name="connsiteY8" fmla="*/ 102924 h 382578"/>
              <a:gd name="connsiteX9" fmla="*/ 108019 w 222391"/>
              <a:gd name="connsiteY9" fmla="*/ 121974 h 382578"/>
              <a:gd name="connsiteX10" fmla="*/ 222319 w 222391"/>
              <a:gd name="connsiteY10" fmla="*/ 1324 h 38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391" h="382578">
                <a:moveTo>
                  <a:pt x="222319" y="1324"/>
                </a:moveTo>
                <a:cubicBezTo>
                  <a:pt x="219144" y="16670"/>
                  <a:pt x="109077" y="168012"/>
                  <a:pt x="88969" y="214049"/>
                </a:cubicBezTo>
                <a:cubicBezTo>
                  <a:pt x="68861" y="260086"/>
                  <a:pt x="101669" y="264320"/>
                  <a:pt x="101669" y="277549"/>
                </a:cubicBezTo>
                <a:cubicBezTo>
                  <a:pt x="101669" y="290778"/>
                  <a:pt x="91615" y="286016"/>
                  <a:pt x="88969" y="293424"/>
                </a:cubicBezTo>
                <a:cubicBezTo>
                  <a:pt x="86323" y="300832"/>
                  <a:pt x="100611" y="307182"/>
                  <a:pt x="85794" y="321999"/>
                </a:cubicBezTo>
                <a:cubicBezTo>
                  <a:pt x="70977" y="336816"/>
                  <a:pt x="-2577" y="386557"/>
                  <a:pt x="69" y="382324"/>
                </a:cubicBezTo>
                <a:cubicBezTo>
                  <a:pt x="2715" y="378091"/>
                  <a:pt x="88440" y="319882"/>
                  <a:pt x="101669" y="296599"/>
                </a:cubicBezTo>
                <a:cubicBezTo>
                  <a:pt x="114898" y="273316"/>
                  <a:pt x="75740" y="274903"/>
                  <a:pt x="79444" y="242624"/>
                </a:cubicBezTo>
                <a:cubicBezTo>
                  <a:pt x="83148" y="210345"/>
                  <a:pt x="119132" y="123032"/>
                  <a:pt x="123894" y="102924"/>
                </a:cubicBezTo>
                <a:cubicBezTo>
                  <a:pt x="128656" y="82816"/>
                  <a:pt x="92144" y="135203"/>
                  <a:pt x="108019" y="121974"/>
                </a:cubicBezTo>
                <a:cubicBezTo>
                  <a:pt x="123894" y="108745"/>
                  <a:pt x="225494" y="-14022"/>
                  <a:pt x="222319" y="1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F086016-BC52-0729-8B40-8CFF6A8AB55C}"/>
              </a:ext>
            </a:extLst>
          </p:cNvPr>
          <p:cNvSpPr/>
          <p:nvPr/>
        </p:nvSpPr>
        <p:spPr>
          <a:xfrm>
            <a:off x="3908425" y="1622424"/>
            <a:ext cx="353801" cy="206422"/>
          </a:xfrm>
          <a:custGeom>
            <a:avLst/>
            <a:gdLst>
              <a:gd name="connsiteX0" fmla="*/ 0 w 353801"/>
              <a:gd name="connsiteY0" fmla="*/ 1 h 206422"/>
              <a:gd name="connsiteX1" fmla="*/ 104775 w 353801"/>
              <a:gd name="connsiteY1" fmla="*/ 117476 h 206422"/>
              <a:gd name="connsiteX2" fmla="*/ 85725 w 353801"/>
              <a:gd name="connsiteY2" fmla="*/ 120651 h 206422"/>
              <a:gd name="connsiteX3" fmla="*/ 161925 w 353801"/>
              <a:gd name="connsiteY3" fmla="*/ 149226 h 206422"/>
              <a:gd name="connsiteX4" fmla="*/ 142875 w 353801"/>
              <a:gd name="connsiteY4" fmla="*/ 136526 h 206422"/>
              <a:gd name="connsiteX5" fmla="*/ 279400 w 353801"/>
              <a:gd name="connsiteY5" fmla="*/ 177801 h 206422"/>
              <a:gd name="connsiteX6" fmla="*/ 228600 w 353801"/>
              <a:gd name="connsiteY6" fmla="*/ 177801 h 206422"/>
              <a:gd name="connsiteX7" fmla="*/ 352425 w 353801"/>
              <a:gd name="connsiteY7" fmla="*/ 206376 h 206422"/>
              <a:gd name="connsiteX8" fmla="*/ 285750 w 353801"/>
              <a:gd name="connsiteY8" fmla="*/ 184151 h 206422"/>
              <a:gd name="connsiteX9" fmla="*/ 146050 w 353801"/>
              <a:gd name="connsiteY9" fmla="*/ 171451 h 206422"/>
              <a:gd name="connsiteX10" fmla="*/ 133350 w 353801"/>
              <a:gd name="connsiteY10" fmla="*/ 165101 h 206422"/>
              <a:gd name="connsiteX11" fmla="*/ 241300 w 353801"/>
              <a:gd name="connsiteY11" fmla="*/ 165101 h 206422"/>
              <a:gd name="connsiteX12" fmla="*/ 104775 w 353801"/>
              <a:gd name="connsiteY12" fmla="*/ 120651 h 206422"/>
              <a:gd name="connsiteX13" fmla="*/ 0 w 353801"/>
              <a:gd name="connsiteY13" fmla="*/ 1 h 20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3801" h="206422">
                <a:moveTo>
                  <a:pt x="0" y="1"/>
                </a:moveTo>
                <a:cubicBezTo>
                  <a:pt x="0" y="-528"/>
                  <a:pt x="104775" y="117476"/>
                  <a:pt x="104775" y="117476"/>
                </a:cubicBezTo>
                <a:cubicBezTo>
                  <a:pt x="119062" y="137584"/>
                  <a:pt x="76200" y="115359"/>
                  <a:pt x="85725" y="120651"/>
                </a:cubicBezTo>
                <a:cubicBezTo>
                  <a:pt x="95250" y="125943"/>
                  <a:pt x="152400" y="146580"/>
                  <a:pt x="161925" y="149226"/>
                </a:cubicBezTo>
                <a:cubicBezTo>
                  <a:pt x="171450" y="151872"/>
                  <a:pt x="123296" y="131764"/>
                  <a:pt x="142875" y="136526"/>
                </a:cubicBezTo>
                <a:cubicBezTo>
                  <a:pt x="162454" y="141288"/>
                  <a:pt x="265113" y="170922"/>
                  <a:pt x="279400" y="177801"/>
                </a:cubicBezTo>
                <a:cubicBezTo>
                  <a:pt x="293688" y="184680"/>
                  <a:pt x="216429" y="173039"/>
                  <a:pt x="228600" y="177801"/>
                </a:cubicBezTo>
                <a:cubicBezTo>
                  <a:pt x="240771" y="182563"/>
                  <a:pt x="342900" y="205318"/>
                  <a:pt x="352425" y="206376"/>
                </a:cubicBezTo>
                <a:cubicBezTo>
                  <a:pt x="361950" y="207434"/>
                  <a:pt x="320146" y="189972"/>
                  <a:pt x="285750" y="184151"/>
                </a:cubicBezTo>
                <a:cubicBezTo>
                  <a:pt x="251354" y="178330"/>
                  <a:pt x="171450" y="174626"/>
                  <a:pt x="146050" y="171451"/>
                </a:cubicBezTo>
                <a:cubicBezTo>
                  <a:pt x="120650" y="168276"/>
                  <a:pt x="117475" y="166159"/>
                  <a:pt x="133350" y="165101"/>
                </a:cubicBezTo>
                <a:cubicBezTo>
                  <a:pt x="149225" y="164043"/>
                  <a:pt x="246063" y="172509"/>
                  <a:pt x="241300" y="165101"/>
                </a:cubicBezTo>
                <a:cubicBezTo>
                  <a:pt x="236538" y="157693"/>
                  <a:pt x="141817" y="145522"/>
                  <a:pt x="104775" y="120651"/>
                </a:cubicBezTo>
                <a:cubicBezTo>
                  <a:pt x="67733" y="95780"/>
                  <a:pt x="0" y="530"/>
                  <a:pt x="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23FAE5B-402B-0C20-06A2-D8044FB3CABB}"/>
              </a:ext>
            </a:extLst>
          </p:cNvPr>
          <p:cNvSpPr/>
          <p:nvPr/>
        </p:nvSpPr>
        <p:spPr>
          <a:xfrm>
            <a:off x="4521194" y="1962140"/>
            <a:ext cx="247688" cy="178176"/>
          </a:xfrm>
          <a:custGeom>
            <a:avLst/>
            <a:gdLst>
              <a:gd name="connsiteX0" fmla="*/ 6 w 247688"/>
              <a:gd name="connsiteY0" fmla="*/ 10 h 178176"/>
              <a:gd name="connsiteX1" fmla="*/ 177806 w 247688"/>
              <a:gd name="connsiteY1" fmla="*/ 104785 h 178176"/>
              <a:gd name="connsiteX2" fmla="*/ 247656 w 247688"/>
              <a:gd name="connsiteY2" fmla="*/ 107960 h 178176"/>
              <a:gd name="connsiteX3" fmla="*/ 187331 w 247688"/>
              <a:gd name="connsiteY3" fmla="*/ 136535 h 178176"/>
              <a:gd name="connsiteX4" fmla="*/ 219081 w 247688"/>
              <a:gd name="connsiteY4" fmla="*/ 149235 h 178176"/>
              <a:gd name="connsiteX5" fmla="*/ 190506 w 247688"/>
              <a:gd name="connsiteY5" fmla="*/ 177810 h 178176"/>
              <a:gd name="connsiteX6" fmla="*/ 146056 w 247688"/>
              <a:gd name="connsiteY6" fmla="*/ 127010 h 178176"/>
              <a:gd name="connsiteX7" fmla="*/ 88906 w 247688"/>
              <a:gd name="connsiteY7" fmla="*/ 82560 h 178176"/>
              <a:gd name="connsiteX8" fmla="*/ 136531 w 247688"/>
              <a:gd name="connsiteY8" fmla="*/ 117485 h 178176"/>
              <a:gd name="connsiteX9" fmla="*/ 241306 w 247688"/>
              <a:gd name="connsiteY9" fmla="*/ 146060 h 178176"/>
              <a:gd name="connsiteX10" fmla="*/ 171456 w 247688"/>
              <a:gd name="connsiteY10" fmla="*/ 98435 h 178176"/>
              <a:gd name="connsiteX11" fmla="*/ 6 w 247688"/>
              <a:gd name="connsiteY11" fmla="*/ 10 h 17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688" h="178176">
                <a:moveTo>
                  <a:pt x="6" y="10"/>
                </a:moveTo>
                <a:cubicBezTo>
                  <a:pt x="1064" y="1068"/>
                  <a:pt x="136531" y="86793"/>
                  <a:pt x="177806" y="104785"/>
                </a:cubicBezTo>
                <a:cubicBezTo>
                  <a:pt x="219081" y="122777"/>
                  <a:pt x="246069" y="102668"/>
                  <a:pt x="247656" y="107960"/>
                </a:cubicBezTo>
                <a:cubicBezTo>
                  <a:pt x="249243" y="113252"/>
                  <a:pt x="192093" y="129656"/>
                  <a:pt x="187331" y="136535"/>
                </a:cubicBezTo>
                <a:cubicBezTo>
                  <a:pt x="182569" y="143414"/>
                  <a:pt x="218552" y="142356"/>
                  <a:pt x="219081" y="149235"/>
                </a:cubicBezTo>
                <a:cubicBezTo>
                  <a:pt x="219610" y="156114"/>
                  <a:pt x="202677" y="181514"/>
                  <a:pt x="190506" y="177810"/>
                </a:cubicBezTo>
                <a:cubicBezTo>
                  <a:pt x="178335" y="174106"/>
                  <a:pt x="162989" y="142885"/>
                  <a:pt x="146056" y="127010"/>
                </a:cubicBezTo>
                <a:cubicBezTo>
                  <a:pt x="129123" y="111135"/>
                  <a:pt x="90493" y="84147"/>
                  <a:pt x="88906" y="82560"/>
                </a:cubicBezTo>
                <a:cubicBezTo>
                  <a:pt x="87319" y="80973"/>
                  <a:pt x="111131" y="106902"/>
                  <a:pt x="136531" y="117485"/>
                </a:cubicBezTo>
                <a:cubicBezTo>
                  <a:pt x="161931" y="128068"/>
                  <a:pt x="235485" y="149235"/>
                  <a:pt x="241306" y="146060"/>
                </a:cubicBezTo>
                <a:cubicBezTo>
                  <a:pt x="247127" y="142885"/>
                  <a:pt x="205852" y="120660"/>
                  <a:pt x="171456" y="98435"/>
                </a:cubicBezTo>
                <a:cubicBezTo>
                  <a:pt x="137060" y="76210"/>
                  <a:pt x="-1052" y="-1048"/>
                  <a:pt x="6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398572F-CCB2-3FA2-2CFE-864590461011}"/>
              </a:ext>
            </a:extLst>
          </p:cNvPr>
          <p:cNvSpPr/>
          <p:nvPr/>
        </p:nvSpPr>
        <p:spPr>
          <a:xfrm>
            <a:off x="3598710" y="1719898"/>
            <a:ext cx="87506" cy="677890"/>
          </a:xfrm>
          <a:custGeom>
            <a:avLst/>
            <a:gdLst>
              <a:gd name="connsiteX0" fmla="*/ 87465 w 87506"/>
              <a:gd name="connsiteY0" fmla="*/ 952 h 677890"/>
              <a:gd name="connsiteX1" fmla="*/ 43015 w 87506"/>
              <a:gd name="connsiteY1" fmla="*/ 178752 h 677890"/>
              <a:gd name="connsiteX2" fmla="*/ 77940 w 87506"/>
              <a:gd name="connsiteY2" fmla="*/ 258127 h 677890"/>
              <a:gd name="connsiteX3" fmla="*/ 49365 w 87506"/>
              <a:gd name="connsiteY3" fmla="*/ 312102 h 677890"/>
              <a:gd name="connsiteX4" fmla="*/ 39840 w 87506"/>
              <a:gd name="connsiteY4" fmla="*/ 372427 h 677890"/>
              <a:gd name="connsiteX5" fmla="*/ 36665 w 87506"/>
              <a:gd name="connsiteY5" fmla="*/ 429577 h 677890"/>
              <a:gd name="connsiteX6" fmla="*/ 11265 w 87506"/>
              <a:gd name="connsiteY6" fmla="*/ 578802 h 677890"/>
              <a:gd name="connsiteX7" fmla="*/ 17615 w 87506"/>
              <a:gd name="connsiteY7" fmla="*/ 677227 h 677890"/>
              <a:gd name="connsiteX8" fmla="*/ 43015 w 87506"/>
              <a:gd name="connsiteY8" fmla="*/ 531177 h 677890"/>
              <a:gd name="connsiteX9" fmla="*/ 74765 w 87506"/>
              <a:gd name="connsiteY9" fmla="*/ 280352 h 677890"/>
              <a:gd name="connsiteX10" fmla="*/ 1740 w 87506"/>
              <a:gd name="connsiteY10" fmla="*/ 124777 h 677890"/>
              <a:gd name="connsiteX11" fmla="*/ 23965 w 87506"/>
              <a:gd name="connsiteY11" fmla="*/ 115252 h 677890"/>
              <a:gd name="connsiteX12" fmla="*/ 36665 w 87506"/>
              <a:gd name="connsiteY12" fmla="*/ 7302 h 677890"/>
              <a:gd name="connsiteX13" fmla="*/ 33490 w 87506"/>
              <a:gd name="connsiteY13" fmla="*/ 102552 h 677890"/>
              <a:gd name="connsiteX14" fmla="*/ 87465 w 87506"/>
              <a:gd name="connsiteY14" fmla="*/ 952 h 67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506" h="677890">
                <a:moveTo>
                  <a:pt x="87465" y="952"/>
                </a:moveTo>
                <a:cubicBezTo>
                  <a:pt x="89052" y="13652"/>
                  <a:pt x="44602" y="135890"/>
                  <a:pt x="43015" y="178752"/>
                </a:cubicBezTo>
                <a:cubicBezTo>
                  <a:pt x="41428" y="221614"/>
                  <a:pt x="76882" y="235902"/>
                  <a:pt x="77940" y="258127"/>
                </a:cubicBezTo>
                <a:cubicBezTo>
                  <a:pt x="78998" y="280352"/>
                  <a:pt x="55715" y="293052"/>
                  <a:pt x="49365" y="312102"/>
                </a:cubicBezTo>
                <a:cubicBezTo>
                  <a:pt x="43015" y="331152"/>
                  <a:pt x="41957" y="352848"/>
                  <a:pt x="39840" y="372427"/>
                </a:cubicBezTo>
                <a:cubicBezTo>
                  <a:pt x="37723" y="392006"/>
                  <a:pt x="41427" y="395181"/>
                  <a:pt x="36665" y="429577"/>
                </a:cubicBezTo>
                <a:cubicBezTo>
                  <a:pt x="31903" y="463973"/>
                  <a:pt x="14440" y="537527"/>
                  <a:pt x="11265" y="578802"/>
                </a:cubicBezTo>
                <a:cubicBezTo>
                  <a:pt x="8090" y="620077"/>
                  <a:pt x="12323" y="685164"/>
                  <a:pt x="17615" y="677227"/>
                </a:cubicBezTo>
                <a:cubicBezTo>
                  <a:pt x="22907" y="669290"/>
                  <a:pt x="33490" y="597323"/>
                  <a:pt x="43015" y="531177"/>
                </a:cubicBezTo>
                <a:cubicBezTo>
                  <a:pt x="52540" y="465031"/>
                  <a:pt x="81644" y="348085"/>
                  <a:pt x="74765" y="280352"/>
                </a:cubicBezTo>
                <a:cubicBezTo>
                  <a:pt x="67886" y="212619"/>
                  <a:pt x="10207" y="152294"/>
                  <a:pt x="1740" y="124777"/>
                </a:cubicBezTo>
                <a:cubicBezTo>
                  <a:pt x="-6727" y="97260"/>
                  <a:pt x="18144" y="134831"/>
                  <a:pt x="23965" y="115252"/>
                </a:cubicBezTo>
                <a:cubicBezTo>
                  <a:pt x="29786" y="95673"/>
                  <a:pt x="35077" y="9419"/>
                  <a:pt x="36665" y="7302"/>
                </a:cubicBezTo>
                <a:cubicBezTo>
                  <a:pt x="38253" y="5185"/>
                  <a:pt x="27669" y="98319"/>
                  <a:pt x="33490" y="102552"/>
                </a:cubicBezTo>
                <a:cubicBezTo>
                  <a:pt x="39311" y="106785"/>
                  <a:pt x="85878" y="-11748"/>
                  <a:pt x="87465" y="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A17718B-963E-BFFD-6362-7853695BA842}"/>
              </a:ext>
            </a:extLst>
          </p:cNvPr>
          <p:cNvSpPr/>
          <p:nvPr/>
        </p:nvSpPr>
        <p:spPr>
          <a:xfrm>
            <a:off x="4438252" y="2174627"/>
            <a:ext cx="99095" cy="181223"/>
          </a:xfrm>
          <a:custGeom>
            <a:avLst/>
            <a:gdLst>
              <a:gd name="connsiteX0" fmla="*/ 398 w 99095"/>
              <a:gd name="connsiteY0" fmla="*/ 248 h 181223"/>
              <a:gd name="connsiteX1" fmla="*/ 95648 w 99095"/>
              <a:gd name="connsiteY1" fmla="*/ 108198 h 181223"/>
              <a:gd name="connsiteX2" fmla="*/ 79773 w 99095"/>
              <a:gd name="connsiteY2" fmla="*/ 146298 h 181223"/>
              <a:gd name="connsiteX3" fmla="*/ 70248 w 99095"/>
              <a:gd name="connsiteY3" fmla="*/ 139948 h 181223"/>
              <a:gd name="connsiteX4" fmla="*/ 41673 w 99095"/>
              <a:gd name="connsiteY4" fmla="*/ 181223 h 181223"/>
              <a:gd name="connsiteX5" fmla="*/ 57548 w 99095"/>
              <a:gd name="connsiteY5" fmla="*/ 139948 h 181223"/>
              <a:gd name="connsiteX6" fmla="*/ 60723 w 99095"/>
              <a:gd name="connsiteY6" fmla="*/ 79623 h 181223"/>
              <a:gd name="connsiteX7" fmla="*/ 398 w 99095"/>
              <a:gd name="connsiteY7" fmla="*/ 248 h 18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95" h="181223">
                <a:moveTo>
                  <a:pt x="398" y="248"/>
                </a:moveTo>
                <a:cubicBezTo>
                  <a:pt x="6219" y="5010"/>
                  <a:pt x="82419" y="83856"/>
                  <a:pt x="95648" y="108198"/>
                </a:cubicBezTo>
                <a:cubicBezTo>
                  <a:pt x="108877" y="132540"/>
                  <a:pt x="79773" y="146298"/>
                  <a:pt x="79773" y="146298"/>
                </a:cubicBezTo>
                <a:cubicBezTo>
                  <a:pt x="75540" y="151590"/>
                  <a:pt x="76598" y="134127"/>
                  <a:pt x="70248" y="139948"/>
                </a:cubicBezTo>
                <a:cubicBezTo>
                  <a:pt x="63898" y="145769"/>
                  <a:pt x="43790" y="181223"/>
                  <a:pt x="41673" y="181223"/>
                </a:cubicBezTo>
                <a:cubicBezTo>
                  <a:pt x="39556" y="181223"/>
                  <a:pt x="54373" y="156881"/>
                  <a:pt x="57548" y="139948"/>
                </a:cubicBezTo>
                <a:cubicBezTo>
                  <a:pt x="60723" y="123015"/>
                  <a:pt x="67073" y="98673"/>
                  <a:pt x="60723" y="79623"/>
                </a:cubicBezTo>
                <a:cubicBezTo>
                  <a:pt x="54373" y="60573"/>
                  <a:pt x="-5423" y="-4514"/>
                  <a:pt x="398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DBD45E2-F90A-B573-4CC8-4D369C5B1720}"/>
              </a:ext>
            </a:extLst>
          </p:cNvPr>
          <p:cNvSpPr/>
          <p:nvPr/>
        </p:nvSpPr>
        <p:spPr>
          <a:xfrm>
            <a:off x="4008660" y="2054215"/>
            <a:ext cx="226987" cy="134616"/>
          </a:xfrm>
          <a:custGeom>
            <a:avLst/>
            <a:gdLst>
              <a:gd name="connsiteX0" fmla="*/ 226790 w 226987"/>
              <a:gd name="connsiteY0" fmla="*/ 57160 h 134616"/>
              <a:gd name="connsiteX1" fmla="*/ 102965 w 226987"/>
              <a:gd name="connsiteY1" fmla="*/ 34935 h 134616"/>
              <a:gd name="connsiteX2" fmla="*/ 1365 w 226987"/>
              <a:gd name="connsiteY2" fmla="*/ 19060 h 134616"/>
              <a:gd name="connsiteX3" fmla="*/ 42640 w 226987"/>
              <a:gd name="connsiteY3" fmla="*/ 50810 h 134616"/>
              <a:gd name="connsiteX4" fmla="*/ 17240 w 226987"/>
              <a:gd name="connsiteY4" fmla="*/ 66685 h 134616"/>
              <a:gd name="connsiteX5" fmla="*/ 55340 w 226987"/>
              <a:gd name="connsiteY5" fmla="*/ 117485 h 134616"/>
              <a:gd name="connsiteX6" fmla="*/ 52165 w 226987"/>
              <a:gd name="connsiteY6" fmla="*/ 133360 h 134616"/>
              <a:gd name="connsiteX7" fmla="*/ 42640 w 226987"/>
              <a:gd name="connsiteY7" fmla="*/ 88910 h 134616"/>
              <a:gd name="connsiteX8" fmla="*/ 45815 w 226987"/>
              <a:gd name="connsiteY8" fmla="*/ 19060 h 134616"/>
              <a:gd name="connsiteX9" fmla="*/ 93440 w 226987"/>
              <a:gd name="connsiteY9" fmla="*/ 22235 h 134616"/>
              <a:gd name="connsiteX10" fmla="*/ 90265 w 226987"/>
              <a:gd name="connsiteY10" fmla="*/ 10 h 134616"/>
              <a:gd name="connsiteX11" fmla="*/ 131540 w 226987"/>
              <a:gd name="connsiteY11" fmla="*/ 25410 h 134616"/>
              <a:gd name="connsiteX12" fmla="*/ 131540 w 226987"/>
              <a:gd name="connsiteY12" fmla="*/ 9535 h 134616"/>
              <a:gd name="connsiteX13" fmla="*/ 226790 w 226987"/>
              <a:gd name="connsiteY13" fmla="*/ 57160 h 13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987" h="134616">
                <a:moveTo>
                  <a:pt x="226790" y="57160"/>
                </a:moveTo>
                <a:cubicBezTo>
                  <a:pt x="222028" y="61393"/>
                  <a:pt x="140536" y="41285"/>
                  <a:pt x="102965" y="34935"/>
                </a:cubicBezTo>
                <a:cubicBezTo>
                  <a:pt x="65394" y="28585"/>
                  <a:pt x="11419" y="16414"/>
                  <a:pt x="1365" y="19060"/>
                </a:cubicBezTo>
                <a:cubicBezTo>
                  <a:pt x="-8689" y="21706"/>
                  <a:pt x="39994" y="42873"/>
                  <a:pt x="42640" y="50810"/>
                </a:cubicBezTo>
                <a:cubicBezTo>
                  <a:pt x="45286" y="58747"/>
                  <a:pt x="15123" y="55573"/>
                  <a:pt x="17240" y="66685"/>
                </a:cubicBezTo>
                <a:cubicBezTo>
                  <a:pt x="19357" y="77797"/>
                  <a:pt x="49519" y="106373"/>
                  <a:pt x="55340" y="117485"/>
                </a:cubicBezTo>
                <a:cubicBezTo>
                  <a:pt x="61161" y="128597"/>
                  <a:pt x="54282" y="138122"/>
                  <a:pt x="52165" y="133360"/>
                </a:cubicBezTo>
                <a:cubicBezTo>
                  <a:pt x="50048" y="128598"/>
                  <a:pt x="43698" y="107960"/>
                  <a:pt x="42640" y="88910"/>
                </a:cubicBezTo>
                <a:cubicBezTo>
                  <a:pt x="41582" y="69860"/>
                  <a:pt x="37348" y="30172"/>
                  <a:pt x="45815" y="19060"/>
                </a:cubicBezTo>
                <a:cubicBezTo>
                  <a:pt x="54282" y="7948"/>
                  <a:pt x="86032" y="25410"/>
                  <a:pt x="93440" y="22235"/>
                </a:cubicBezTo>
                <a:cubicBezTo>
                  <a:pt x="100848" y="19060"/>
                  <a:pt x="83915" y="-519"/>
                  <a:pt x="90265" y="10"/>
                </a:cubicBezTo>
                <a:cubicBezTo>
                  <a:pt x="96615" y="539"/>
                  <a:pt x="124661" y="23823"/>
                  <a:pt x="131540" y="25410"/>
                </a:cubicBezTo>
                <a:cubicBezTo>
                  <a:pt x="138419" y="26997"/>
                  <a:pt x="114078" y="5302"/>
                  <a:pt x="131540" y="9535"/>
                </a:cubicBezTo>
                <a:cubicBezTo>
                  <a:pt x="149002" y="13768"/>
                  <a:pt x="231552" y="52927"/>
                  <a:pt x="226790" y="57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38C79FBC-D8FD-EBE2-4CDD-2213B4EC92FB}"/>
              </a:ext>
            </a:extLst>
          </p:cNvPr>
          <p:cNvSpPr/>
          <p:nvPr/>
        </p:nvSpPr>
        <p:spPr>
          <a:xfrm>
            <a:off x="4273498" y="2241079"/>
            <a:ext cx="186759" cy="87226"/>
          </a:xfrm>
          <a:custGeom>
            <a:avLst/>
            <a:gdLst>
              <a:gd name="connsiteX0" fmla="*/ 52 w 186759"/>
              <a:gd name="connsiteY0" fmla="*/ 32221 h 87226"/>
              <a:gd name="connsiteX1" fmla="*/ 95302 w 186759"/>
              <a:gd name="connsiteY1" fmla="*/ 22696 h 87226"/>
              <a:gd name="connsiteX2" fmla="*/ 184202 w 186759"/>
              <a:gd name="connsiteY2" fmla="*/ 86196 h 87226"/>
              <a:gd name="connsiteX3" fmla="*/ 155627 w 186759"/>
              <a:gd name="connsiteY3" fmla="*/ 57621 h 87226"/>
              <a:gd name="connsiteX4" fmla="*/ 82602 w 186759"/>
              <a:gd name="connsiteY4" fmla="*/ 471 h 87226"/>
              <a:gd name="connsiteX5" fmla="*/ 52 w 186759"/>
              <a:gd name="connsiteY5" fmla="*/ 32221 h 8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59" h="87226">
                <a:moveTo>
                  <a:pt x="52" y="32221"/>
                </a:moveTo>
                <a:cubicBezTo>
                  <a:pt x="2169" y="35925"/>
                  <a:pt x="64610" y="13700"/>
                  <a:pt x="95302" y="22696"/>
                </a:cubicBezTo>
                <a:cubicBezTo>
                  <a:pt x="125994" y="31692"/>
                  <a:pt x="174148" y="80375"/>
                  <a:pt x="184202" y="86196"/>
                </a:cubicBezTo>
                <a:cubicBezTo>
                  <a:pt x="194256" y="92017"/>
                  <a:pt x="172560" y="71908"/>
                  <a:pt x="155627" y="57621"/>
                </a:cubicBezTo>
                <a:cubicBezTo>
                  <a:pt x="138694" y="43334"/>
                  <a:pt x="105356" y="5234"/>
                  <a:pt x="82602" y="471"/>
                </a:cubicBezTo>
                <a:cubicBezTo>
                  <a:pt x="59848" y="-4292"/>
                  <a:pt x="-2065" y="28517"/>
                  <a:pt x="52" y="3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6C654AD-7C27-FDA5-0644-881AD5BF41C6}"/>
              </a:ext>
            </a:extLst>
          </p:cNvPr>
          <p:cNvSpPr/>
          <p:nvPr/>
        </p:nvSpPr>
        <p:spPr>
          <a:xfrm>
            <a:off x="4095161" y="2130417"/>
            <a:ext cx="226116" cy="92497"/>
          </a:xfrm>
          <a:custGeom>
            <a:avLst/>
            <a:gdLst>
              <a:gd name="connsiteX0" fmla="*/ 589 w 226116"/>
              <a:gd name="connsiteY0" fmla="*/ 8 h 92497"/>
              <a:gd name="connsiteX1" fmla="*/ 102189 w 226116"/>
              <a:gd name="connsiteY1" fmla="*/ 34933 h 92497"/>
              <a:gd name="connsiteX2" fmla="*/ 149814 w 226116"/>
              <a:gd name="connsiteY2" fmla="*/ 44458 h 92497"/>
              <a:gd name="connsiteX3" fmla="*/ 172039 w 226116"/>
              <a:gd name="connsiteY3" fmla="*/ 76208 h 92497"/>
              <a:gd name="connsiteX4" fmla="*/ 226014 w 226116"/>
              <a:gd name="connsiteY4" fmla="*/ 92083 h 92497"/>
              <a:gd name="connsiteX5" fmla="*/ 184739 w 226116"/>
              <a:gd name="connsiteY5" fmla="*/ 60333 h 92497"/>
              <a:gd name="connsiteX6" fmla="*/ 152989 w 226116"/>
              <a:gd name="connsiteY6" fmla="*/ 31758 h 92497"/>
              <a:gd name="connsiteX7" fmla="*/ 589 w 226116"/>
              <a:gd name="connsiteY7" fmla="*/ 8 h 9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116" h="92497">
                <a:moveTo>
                  <a:pt x="589" y="8"/>
                </a:moveTo>
                <a:cubicBezTo>
                  <a:pt x="-7878" y="537"/>
                  <a:pt x="77318" y="27525"/>
                  <a:pt x="102189" y="34933"/>
                </a:cubicBezTo>
                <a:cubicBezTo>
                  <a:pt x="127060" y="42341"/>
                  <a:pt x="138172" y="37579"/>
                  <a:pt x="149814" y="44458"/>
                </a:cubicBezTo>
                <a:cubicBezTo>
                  <a:pt x="161456" y="51337"/>
                  <a:pt x="159339" y="68271"/>
                  <a:pt x="172039" y="76208"/>
                </a:cubicBezTo>
                <a:cubicBezTo>
                  <a:pt x="184739" y="84145"/>
                  <a:pt x="223897" y="94729"/>
                  <a:pt x="226014" y="92083"/>
                </a:cubicBezTo>
                <a:cubicBezTo>
                  <a:pt x="228131" y="89437"/>
                  <a:pt x="196910" y="70387"/>
                  <a:pt x="184739" y="60333"/>
                </a:cubicBezTo>
                <a:cubicBezTo>
                  <a:pt x="172568" y="50279"/>
                  <a:pt x="179447" y="39696"/>
                  <a:pt x="152989" y="31758"/>
                </a:cubicBezTo>
                <a:cubicBezTo>
                  <a:pt x="126531" y="23820"/>
                  <a:pt x="9056" y="-521"/>
                  <a:pt x="58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FED62BD8-D01F-5B68-0604-D567F19CA6B2}"/>
              </a:ext>
            </a:extLst>
          </p:cNvPr>
          <p:cNvSpPr/>
          <p:nvPr/>
        </p:nvSpPr>
        <p:spPr>
          <a:xfrm>
            <a:off x="4073365" y="2139946"/>
            <a:ext cx="140191" cy="143039"/>
          </a:xfrm>
          <a:custGeom>
            <a:avLst/>
            <a:gdLst>
              <a:gd name="connsiteX0" fmla="*/ 160 w 140191"/>
              <a:gd name="connsiteY0" fmla="*/ 4 h 143039"/>
              <a:gd name="connsiteX1" fmla="*/ 98585 w 140191"/>
              <a:gd name="connsiteY1" fmla="*/ 66679 h 143039"/>
              <a:gd name="connsiteX2" fmla="*/ 130335 w 140191"/>
              <a:gd name="connsiteY2" fmla="*/ 85729 h 143039"/>
              <a:gd name="connsiteX3" fmla="*/ 139860 w 140191"/>
              <a:gd name="connsiteY3" fmla="*/ 142879 h 143039"/>
              <a:gd name="connsiteX4" fmla="*/ 136685 w 140191"/>
              <a:gd name="connsiteY4" fmla="*/ 101604 h 143039"/>
              <a:gd name="connsiteX5" fmla="*/ 123985 w 140191"/>
              <a:gd name="connsiteY5" fmla="*/ 63504 h 143039"/>
              <a:gd name="connsiteX6" fmla="*/ 160 w 140191"/>
              <a:gd name="connsiteY6" fmla="*/ 4 h 14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91" h="143039">
                <a:moveTo>
                  <a:pt x="160" y="4"/>
                </a:moveTo>
                <a:cubicBezTo>
                  <a:pt x="-4073" y="533"/>
                  <a:pt x="76889" y="52392"/>
                  <a:pt x="98585" y="66679"/>
                </a:cubicBezTo>
                <a:cubicBezTo>
                  <a:pt x="120281" y="80967"/>
                  <a:pt x="123456" y="73029"/>
                  <a:pt x="130335" y="85729"/>
                </a:cubicBezTo>
                <a:cubicBezTo>
                  <a:pt x="137214" y="98429"/>
                  <a:pt x="138802" y="140233"/>
                  <a:pt x="139860" y="142879"/>
                </a:cubicBezTo>
                <a:cubicBezTo>
                  <a:pt x="140918" y="145525"/>
                  <a:pt x="139331" y="114833"/>
                  <a:pt x="136685" y="101604"/>
                </a:cubicBezTo>
                <a:cubicBezTo>
                  <a:pt x="134039" y="88375"/>
                  <a:pt x="141447" y="77791"/>
                  <a:pt x="123985" y="63504"/>
                </a:cubicBezTo>
                <a:cubicBezTo>
                  <a:pt x="106523" y="49217"/>
                  <a:pt x="4393" y="-525"/>
                  <a:pt x="16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DA7E03C0-19E1-AD0F-CD5B-8AA585C74B28}"/>
              </a:ext>
            </a:extLst>
          </p:cNvPr>
          <p:cNvSpPr/>
          <p:nvPr/>
        </p:nvSpPr>
        <p:spPr>
          <a:xfrm>
            <a:off x="3746500" y="2276475"/>
            <a:ext cx="418832" cy="126773"/>
          </a:xfrm>
          <a:custGeom>
            <a:avLst/>
            <a:gdLst>
              <a:gd name="connsiteX0" fmla="*/ 0 w 418832"/>
              <a:gd name="connsiteY0" fmla="*/ 0 h 126773"/>
              <a:gd name="connsiteX1" fmla="*/ 263525 w 418832"/>
              <a:gd name="connsiteY1" fmla="*/ 66675 h 126773"/>
              <a:gd name="connsiteX2" fmla="*/ 415925 w 418832"/>
              <a:gd name="connsiteY2" fmla="*/ 123825 h 126773"/>
              <a:gd name="connsiteX3" fmla="*/ 352425 w 418832"/>
              <a:gd name="connsiteY3" fmla="*/ 111125 h 126773"/>
              <a:gd name="connsiteX4" fmla="*/ 215900 w 418832"/>
              <a:gd name="connsiteY4" fmla="*/ 47625 h 126773"/>
              <a:gd name="connsiteX5" fmla="*/ 187325 w 418832"/>
              <a:gd name="connsiteY5" fmla="*/ 31750 h 126773"/>
              <a:gd name="connsiteX6" fmla="*/ 206375 w 418832"/>
              <a:gd name="connsiteY6" fmla="*/ 34925 h 126773"/>
              <a:gd name="connsiteX7" fmla="*/ 0 w 418832"/>
              <a:gd name="connsiteY7" fmla="*/ 0 h 12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832" h="126773">
                <a:moveTo>
                  <a:pt x="0" y="0"/>
                </a:moveTo>
                <a:cubicBezTo>
                  <a:pt x="97102" y="23018"/>
                  <a:pt x="194204" y="46037"/>
                  <a:pt x="263525" y="66675"/>
                </a:cubicBezTo>
                <a:cubicBezTo>
                  <a:pt x="332846" y="87313"/>
                  <a:pt x="401108" y="116417"/>
                  <a:pt x="415925" y="123825"/>
                </a:cubicBezTo>
                <a:cubicBezTo>
                  <a:pt x="430742" y="131233"/>
                  <a:pt x="385763" y="123825"/>
                  <a:pt x="352425" y="111125"/>
                </a:cubicBezTo>
                <a:cubicBezTo>
                  <a:pt x="319088" y="98425"/>
                  <a:pt x="243417" y="60854"/>
                  <a:pt x="215900" y="47625"/>
                </a:cubicBezTo>
                <a:cubicBezTo>
                  <a:pt x="188383" y="34396"/>
                  <a:pt x="188913" y="33867"/>
                  <a:pt x="187325" y="31750"/>
                </a:cubicBezTo>
                <a:cubicBezTo>
                  <a:pt x="185737" y="29633"/>
                  <a:pt x="206375" y="34925"/>
                  <a:pt x="206375" y="34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ACA7BCEB-2F3E-ED74-3834-FFE80D6408AA}"/>
              </a:ext>
            </a:extLst>
          </p:cNvPr>
          <p:cNvSpPr/>
          <p:nvPr/>
        </p:nvSpPr>
        <p:spPr>
          <a:xfrm>
            <a:off x="4149723" y="2425416"/>
            <a:ext cx="339261" cy="162209"/>
          </a:xfrm>
          <a:custGeom>
            <a:avLst/>
            <a:gdLst>
              <a:gd name="connsiteX0" fmla="*/ 2 w 339261"/>
              <a:gd name="connsiteY0" fmla="*/ 284 h 162209"/>
              <a:gd name="connsiteX1" fmla="*/ 120652 w 339261"/>
              <a:gd name="connsiteY1" fmla="*/ 25684 h 162209"/>
              <a:gd name="connsiteX2" fmla="*/ 152402 w 339261"/>
              <a:gd name="connsiteY2" fmla="*/ 25684 h 162209"/>
              <a:gd name="connsiteX3" fmla="*/ 139702 w 339261"/>
              <a:gd name="connsiteY3" fmla="*/ 38384 h 162209"/>
              <a:gd name="connsiteX4" fmla="*/ 196852 w 339261"/>
              <a:gd name="connsiteY4" fmla="*/ 82834 h 162209"/>
              <a:gd name="connsiteX5" fmla="*/ 190502 w 339261"/>
              <a:gd name="connsiteY5" fmla="*/ 73309 h 162209"/>
              <a:gd name="connsiteX6" fmla="*/ 336552 w 339261"/>
              <a:gd name="connsiteY6" fmla="*/ 152684 h 162209"/>
              <a:gd name="connsiteX7" fmla="*/ 285752 w 339261"/>
              <a:gd name="connsiteY7" fmla="*/ 136809 h 162209"/>
              <a:gd name="connsiteX8" fmla="*/ 288927 w 339261"/>
              <a:gd name="connsiteY8" fmla="*/ 162209 h 162209"/>
              <a:gd name="connsiteX9" fmla="*/ 225427 w 339261"/>
              <a:gd name="connsiteY9" fmla="*/ 136809 h 162209"/>
              <a:gd name="connsiteX10" fmla="*/ 215902 w 339261"/>
              <a:gd name="connsiteY10" fmla="*/ 124109 h 162209"/>
              <a:gd name="connsiteX11" fmla="*/ 149227 w 339261"/>
              <a:gd name="connsiteY11" fmla="*/ 63784 h 162209"/>
              <a:gd name="connsiteX12" fmla="*/ 123827 w 339261"/>
              <a:gd name="connsiteY12" fmla="*/ 44734 h 162209"/>
              <a:gd name="connsiteX13" fmla="*/ 2 w 339261"/>
              <a:gd name="connsiteY13" fmla="*/ 284 h 16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9261" h="162209">
                <a:moveTo>
                  <a:pt x="2" y="284"/>
                </a:moveTo>
                <a:cubicBezTo>
                  <a:pt x="-527" y="-2891"/>
                  <a:pt x="95252" y="21451"/>
                  <a:pt x="120652" y="25684"/>
                </a:cubicBezTo>
                <a:cubicBezTo>
                  <a:pt x="146052" y="29917"/>
                  <a:pt x="149227" y="23567"/>
                  <a:pt x="152402" y="25684"/>
                </a:cubicBezTo>
                <a:cubicBezTo>
                  <a:pt x="155577" y="27801"/>
                  <a:pt x="132294" y="28859"/>
                  <a:pt x="139702" y="38384"/>
                </a:cubicBezTo>
                <a:cubicBezTo>
                  <a:pt x="147110" y="47909"/>
                  <a:pt x="196852" y="82834"/>
                  <a:pt x="196852" y="82834"/>
                </a:cubicBezTo>
                <a:cubicBezTo>
                  <a:pt x="205319" y="88655"/>
                  <a:pt x="167219" y="61667"/>
                  <a:pt x="190502" y="73309"/>
                </a:cubicBezTo>
                <a:cubicBezTo>
                  <a:pt x="213785" y="84951"/>
                  <a:pt x="320677" y="142101"/>
                  <a:pt x="336552" y="152684"/>
                </a:cubicBezTo>
                <a:cubicBezTo>
                  <a:pt x="352427" y="163267"/>
                  <a:pt x="293690" y="135221"/>
                  <a:pt x="285752" y="136809"/>
                </a:cubicBezTo>
                <a:cubicBezTo>
                  <a:pt x="277814" y="138397"/>
                  <a:pt x="298981" y="162209"/>
                  <a:pt x="288927" y="162209"/>
                </a:cubicBezTo>
                <a:cubicBezTo>
                  <a:pt x="278873" y="162209"/>
                  <a:pt x="237598" y="143159"/>
                  <a:pt x="225427" y="136809"/>
                </a:cubicBezTo>
                <a:cubicBezTo>
                  <a:pt x="213256" y="130459"/>
                  <a:pt x="228602" y="136280"/>
                  <a:pt x="215902" y="124109"/>
                </a:cubicBezTo>
                <a:cubicBezTo>
                  <a:pt x="203202" y="111938"/>
                  <a:pt x="164573" y="77013"/>
                  <a:pt x="149227" y="63784"/>
                </a:cubicBezTo>
                <a:cubicBezTo>
                  <a:pt x="133881" y="50555"/>
                  <a:pt x="143406" y="52672"/>
                  <a:pt x="123827" y="44734"/>
                </a:cubicBezTo>
                <a:cubicBezTo>
                  <a:pt x="104248" y="36796"/>
                  <a:pt x="531" y="3459"/>
                  <a:pt x="2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D1C2C900-4FC9-A88B-319D-64F01EB678DA}"/>
              </a:ext>
            </a:extLst>
          </p:cNvPr>
          <p:cNvSpPr/>
          <p:nvPr/>
        </p:nvSpPr>
        <p:spPr>
          <a:xfrm>
            <a:off x="4022695" y="1463319"/>
            <a:ext cx="266749" cy="185955"/>
          </a:xfrm>
          <a:custGeom>
            <a:avLst/>
            <a:gdLst>
              <a:gd name="connsiteX0" fmla="*/ 117505 w 266749"/>
              <a:gd name="connsiteY0" fmla="*/ 13056 h 185955"/>
              <a:gd name="connsiteX1" fmla="*/ 215930 w 266749"/>
              <a:gd name="connsiteY1" fmla="*/ 98781 h 185955"/>
              <a:gd name="connsiteX2" fmla="*/ 266730 w 266749"/>
              <a:gd name="connsiteY2" fmla="*/ 127356 h 185955"/>
              <a:gd name="connsiteX3" fmla="*/ 222280 w 266749"/>
              <a:gd name="connsiteY3" fmla="*/ 140056 h 185955"/>
              <a:gd name="connsiteX4" fmla="*/ 241330 w 266749"/>
              <a:gd name="connsiteY4" fmla="*/ 184506 h 185955"/>
              <a:gd name="connsiteX5" fmla="*/ 206405 w 266749"/>
              <a:gd name="connsiteY5" fmla="*/ 168631 h 185955"/>
              <a:gd name="connsiteX6" fmla="*/ 98455 w 266749"/>
              <a:gd name="connsiteY6" fmla="*/ 105131 h 185955"/>
              <a:gd name="connsiteX7" fmla="*/ 30 w 266749"/>
              <a:gd name="connsiteY7" fmla="*/ 356 h 185955"/>
              <a:gd name="connsiteX8" fmla="*/ 88930 w 266749"/>
              <a:gd name="connsiteY8" fmla="*/ 73381 h 185955"/>
              <a:gd name="connsiteX9" fmla="*/ 177830 w 266749"/>
              <a:gd name="connsiteY9" fmla="*/ 140056 h 185955"/>
              <a:gd name="connsiteX10" fmla="*/ 212755 w 266749"/>
              <a:gd name="connsiteY10" fmla="*/ 162281 h 185955"/>
              <a:gd name="connsiteX11" fmla="*/ 206405 w 266749"/>
              <a:gd name="connsiteY11" fmla="*/ 101956 h 185955"/>
              <a:gd name="connsiteX12" fmla="*/ 117505 w 266749"/>
              <a:gd name="connsiteY12" fmla="*/ 13056 h 18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6749" h="185955">
                <a:moveTo>
                  <a:pt x="117505" y="13056"/>
                </a:moveTo>
                <a:cubicBezTo>
                  <a:pt x="119092" y="12527"/>
                  <a:pt x="191059" y="79731"/>
                  <a:pt x="215930" y="98781"/>
                </a:cubicBezTo>
                <a:cubicBezTo>
                  <a:pt x="240801" y="117831"/>
                  <a:pt x="265672" y="120477"/>
                  <a:pt x="266730" y="127356"/>
                </a:cubicBezTo>
                <a:cubicBezTo>
                  <a:pt x="267788" y="134235"/>
                  <a:pt x="226513" y="130531"/>
                  <a:pt x="222280" y="140056"/>
                </a:cubicBezTo>
                <a:cubicBezTo>
                  <a:pt x="218047" y="149581"/>
                  <a:pt x="241330" y="184506"/>
                  <a:pt x="241330" y="184506"/>
                </a:cubicBezTo>
                <a:cubicBezTo>
                  <a:pt x="238684" y="189268"/>
                  <a:pt x="230217" y="181860"/>
                  <a:pt x="206405" y="168631"/>
                </a:cubicBezTo>
                <a:cubicBezTo>
                  <a:pt x="182593" y="155402"/>
                  <a:pt x="132851" y="133177"/>
                  <a:pt x="98455" y="105131"/>
                </a:cubicBezTo>
                <a:cubicBezTo>
                  <a:pt x="64059" y="77085"/>
                  <a:pt x="1617" y="5648"/>
                  <a:pt x="30" y="356"/>
                </a:cubicBezTo>
                <a:cubicBezTo>
                  <a:pt x="-1557" y="-4936"/>
                  <a:pt x="59297" y="50098"/>
                  <a:pt x="88930" y="73381"/>
                </a:cubicBezTo>
                <a:cubicBezTo>
                  <a:pt x="118563" y="96664"/>
                  <a:pt x="157193" y="125239"/>
                  <a:pt x="177830" y="140056"/>
                </a:cubicBezTo>
                <a:cubicBezTo>
                  <a:pt x="198467" y="154873"/>
                  <a:pt x="207993" y="168631"/>
                  <a:pt x="212755" y="162281"/>
                </a:cubicBezTo>
                <a:cubicBezTo>
                  <a:pt x="217517" y="155931"/>
                  <a:pt x="219105" y="123652"/>
                  <a:pt x="206405" y="101956"/>
                </a:cubicBezTo>
                <a:cubicBezTo>
                  <a:pt x="193705" y="80260"/>
                  <a:pt x="115918" y="13585"/>
                  <a:pt x="117505" y="13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26E4945-8C16-93ED-7923-115677E79242}"/>
              </a:ext>
            </a:extLst>
          </p:cNvPr>
          <p:cNvSpPr/>
          <p:nvPr/>
        </p:nvSpPr>
        <p:spPr>
          <a:xfrm>
            <a:off x="3698713" y="1989386"/>
            <a:ext cx="400291" cy="118817"/>
          </a:xfrm>
          <a:custGeom>
            <a:avLst/>
            <a:gdLst>
              <a:gd name="connsiteX0" fmla="*/ 400212 w 400291"/>
              <a:gd name="connsiteY0" fmla="*/ 1339 h 118817"/>
              <a:gd name="connsiteX1" fmla="*/ 133512 w 400291"/>
              <a:gd name="connsiteY1" fmla="*/ 48964 h 118817"/>
              <a:gd name="connsiteX2" fmla="*/ 197012 w 400291"/>
              <a:gd name="connsiteY2" fmla="*/ 61664 h 118817"/>
              <a:gd name="connsiteX3" fmla="*/ 108112 w 400291"/>
              <a:gd name="connsiteY3" fmla="*/ 55314 h 118817"/>
              <a:gd name="connsiteX4" fmla="*/ 162 w 400291"/>
              <a:gd name="connsiteY4" fmla="*/ 118814 h 118817"/>
              <a:gd name="connsiteX5" fmla="*/ 133512 w 400291"/>
              <a:gd name="connsiteY5" fmla="*/ 52139 h 118817"/>
              <a:gd name="connsiteX6" fmla="*/ 101762 w 400291"/>
              <a:gd name="connsiteY6" fmla="*/ 33089 h 118817"/>
              <a:gd name="connsiteX7" fmla="*/ 216062 w 400291"/>
              <a:gd name="connsiteY7" fmla="*/ 26739 h 118817"/>
              <a:gd name="connsiteX8" fmla="*/ 162087 w 400291"/>
              <a:gd name="connsiteY8" fmla="*/ 14039 h 118817"/>
              <a:gd name="connsiteX9" fmla="*/ 400212 w 400291"/>
              <a:gd name="connsiteY9" fmla="*/ 1339 h 11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0291" h="118817">
                <a:moveTo>
                  <a:pt x="400212" y="1339"/>
                </a:moveTo>
                <a:cubicBezTo>
                  <a:pt x="395450" y="7160"/>
                  <a:pt x="167379" y="38910"/>
                  <a:pt x="133512" y="48964"/>
                </a:cubicBezTo>
                <a:cubicBezTo>
                  <a:pt x="99645" y="59018"/>
                  <a:pt x="201245" y="60606"/>
                  <a:pt x="197012" y="61664"/>
                </a:cubicBezTo>
                <a:cubicBezTo>
                  <a:pt x="192779" y="62722"/>
                  <a:pt x="140920" y="45789"/>
                  <a:pt x="108112" y="55314"/>
                </a:cubicBezTo>
                <a:cubicBezTo>
                  <a:pt x="75304" y="64839"/>
                  <a:pt x="-4071" y="119343"/>
                  <a:pt x="162" y="118814"/>
                </a:cubicBezTo>
                <a:cubicBezTo>
                  <a:pt x="4395" y="118285"/>
                  <a:pt x="116579" y="66426"/>
                  <a:pt x="133512" y="52139"/>
                </a:cubicBezTo>
                <a:cubicBezTo>
                  <a:pt x="150445" y="37852"/>
                  <a:pt x="88004" y="37322"/>
                  <a:pt x="101762" y="33089"/>
                </a:cubicBezTo>
                <a:cubicBezTo>
                  <a:pt x="115520" y="28856"/>
                  <a:pt x="206008" y="29914"/>
                  <a:pt x="216062" y="26739"/>
                </a:cubicBezTo>
                <a:cubicBezTo>
                  <a:pt x="226116" y="23564"/>
                  <a:pt x="128749" y="17743"/>
                  <a:pt x="162087" y="14039"/>
                </a:cubicBezTo>
                <a:cubicBezTo>
                  <a:pt x="195425" y="10335"/>
                  <a:pt x="404974" y="-4482"/>
                  <a:pt x="400212" y="1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A12B599A-76F8-9005-7DDA-59CB7841AA3B}"/>
              </a:ext>
            </a:extLst>
          </p:cNvPr>
          <p:cNvSpPr/>
          <p:nvPr/>
        </p:nvSpPr>
        <p:spPr>
          <a:xfrm>
            <a:off x="4502139" y="2136599"/>
            <a:ext cx="136554" cy="337480"/>
          </a:xfrm>
          <a:custGeom>
            <a:avLst/>
            <a:gdLst>
              <a:gd name="connsiteX0" fmla="*/ 11 w 136554"/>
              <a:gd name="connsiteY0" fmla="*/ 176 h 337480"/>
              <a:gd name="connsiteX1" fmla="*/ 88911 w 136554"/>
              <a:gd name="connsiteY1" fmla="*/ 158926 h 337480"/>
              <a:gd name="connsiteX2" fmla="*/ 88911 w 136554"/>
              <a:gd name="connsiteY2" fmla="*/ 133526 h 337480"/>
              <a:gd name="connsiteX3" fmla="*/ 98436 w 136554"/>
              <a:gd name="connsiteY3" fmla="*/ 238301 h 337480"/>
              <a:gd name="connsiteX4" fmla="*/ 114311 w 136554"/>
              <a:gd name="connsiteY4" fmla="*/ 320851 h 337480"/>
              <a:gd name="connsiteX5" fmla="*/ 114311 w 136554"/>
              <a:gd name="connsiteY5" fmla="*/ 298626 h 337480"/>
              <a:gd name="connsiteX6" fmla="*/ 136536 w 136554"/>
              <a:gd name="connsiteY6" fmla="*/ 336726 h 337480"/>
              <a:gd name="connsiteX7" fmla="*/ 117486 w 136554"/>
              <a:gd name="connsiteY7" fmla="*/ 257351 h 337480"/>
              <a:gd name="connsiteX8" fmla="*/ 85736 w 136554"/>
              <a:gd name="connsiteY8" fmla="*/ 136701 h 337480"/>
              <a:gd name="connsiteX9" fmla="*/ 82561 w 136554"/>
              <a:gd name="connsiteY9" fmla="*/ 127176 h 337480"/>
              <a:gd name="connsiteX10" fmla="*/ 11 w 136554"/>
              <a:gd name="connsiteY10" fmla="*/ 176 h 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554" h="337480">
                <a:moveTo>
                  <a:pt x="11" y="176"/>
                </a:moveTo>
                <a:cubicBezTo>
                  <a:pt x="1069" y="5467"/>
                  <a:pt x="74094" y="136701"/>
                  <a:pt x="88911" y="158926"/>
                </a:cubicBezTo>
                <a:cubicBezTo>
                  <a:pt x="103728" y="181151"/>
                  <a:pt x="87324" y="120297"/>
                  <a:pt x="88911" y="133526"/>
                </a:cubicBezTo>
                <a:cubicBezTo>
                  <a:pt x="90498" y="146755"/>
                  <a:pt x="94203" y="207080"/>
                  <a:pt x="98436" y="238301"/>
                </a:cubicBezTo>
                <a:cubicBezTo>
                  <a:pt x="102669" y="269522"/>
                  <a:pt x="111665" y="310797"/>
                  <a:pt x="114311" y="320851"/>
                </a:cubicBezTo>
                <a:cubicBezTo>
                  <a:pt x="116957" y="330905"/>
                  <a:pt x="110607" y="295980"/>
                  <a:pt x="114311" y="298626"/>
                </a:cubicBezTo>
                <a:cubicBezTo>
                  <a:pt x="118015" y="301272"/>
                  <a:pt x="136007" y="343605"/>
                  <a:pt x="136536" y="336726"/>
                </a:cubicBezTo>
                <a:cubicBezTo>
                  <a:pt x="137065" y="329847"/>
                  <a:pt x="125953" y="290688"/>
                  <a:pt x="117486" y="257351"/>
                </a:cubicBezTo>
                <a:cubicBezTo>
                  <a:pt x="109019" y="224014"/>
                  <a:pt x="91557" y="158397"/>
                  <a:pt x="85736" y="136701"/>
                </a:cubicBezTo>
                <a:cubicBezTo>
                  <a:pt x="79915" y="115005"/>
                  <a:pt x="92615" y="144109"/>
                  <a:pt x="82561" y="127176"/>
                </a:cubicBezTo>
                <a:cubicBezTo>
                  <a:pt x="72507" y="110243"/>
                  <a:pt x="-1047" y="-5115"/>
                  <a:pt x="11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43FA059A-0DF6-2815-CC31-77B46D223103}"/>
              </a:ext>
            </a:extLst>
          </p:cNvPr>
          <p:cNvSpPr/>
          <p:nvPr/>
        </p:nvSpPr>
        <p:spPr>
          <a:xfrm>
            <a:off x="3743325" y="2274558"/>
            <a:ext cx="127820" cy="170198"/>
          </a:xfrm>
          <a:custGeom>
            <a:avLst/>
            <a:gdLst>
              <a:gd name="connsiteX0" fmla="*/ 0 w 127820"/>
              <a:gd name="connsiteY0" fmla="*/ 1917 h 170198"/>
              <a:gd name="connsiteX1" fmla="*/ 82550 w 127820"/>
              <a:gd name="connsiteY1" fmla="*/ 109867 h 170198"/>
              <a:gd name="connsiteX2" fmla="*/ 82550 w 127820"/>
              <a:gd name="connsiteY2" fmla="*/ 170192 h 170198"/>
              <a:gd name="connsiteX3" fmla="*/ 111125 w 127820"/>
              <a:gd name="connsiteY3" fmla="*/ 106692 h 170198"/>
              <a:gd name="connsiteX4" fmla="*/ 120650 w 127820"/>
              <a:gd name="connsiteY4" fmla="*/ 65417 h 170198"/>
              <a:gd name="connsiteX5" fmla="*/ 127000 w 127820"/>
              <a:gd name="connsiteY5" fmla="*/ 84467 h 170198"/>
              <a:gd name="connsiteX6" fmla="*/ 101600 w 127820"/>
              <a:gd name="connsiteY6" fmla="*/ 36842 h 170198"/>
              <a:gd name="connsiteX7" fmla="*/ 101600 w 127820"/>
              <a:gd name="connsiteY7" fmla="*/ 52717 h 170198"/>
              <a:gd name="connsiteX8" fmla="*/ 82550 w 127820"/>
              <a:gd name="connsiteY8" fmla="*/ 40017 h 170198"/>
              <a:gd name="connsiteX9" fmla="*/ 0 w 127820"/>
              <a:gd name="connsiteY9" fmla="*/ 1917 h 17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820" h="170198">
                <a:moveTo>
                  <a:pt x="0" y="1917"/>
                </a:moveTo>
                <a:cubicBezTo>
                  <a:pt x="0" y="13559"/>
                  <a:pt x="68792" y="81821"/>
                  <a:pt x="82550" y="109867"/>
                </a:cubicBezTo>
                <a:cubicBezTo>
                  <a:pt x="96308" y="137913"/>
                  <a:pt x="77788" y="170721"/>
                  <a:pt x="82550" y="170192"/>
                </a:cubicBezTo>
                <a:cubicBezTo>
                  <a:pt x="87313" y="169663"/>
                  <a:pt x="104775" y="124154"/>
                  <a:pt x="111125" y="106692"/>
                </a:cubicBezTo>
                <a:cubicBezTo>
                  <a:pt x="117475" y="89230"/>
                  <a:pt x="118004" y="69121"/>
                  <a:pt x="120650" y="65417"/>
                </a:cubicBezTo>
                <a:cubicBezTo>
                  <a:pt x="123296" y="61713"/>
                  <a:pt x="130175" y="89229"/>
                  <a:pt x="127000" y="84467"/>
                </a:cubicBezTo>
                <a:cubicBezTo>
                  <a:pt x="123825" y="79705"/>
                  <a:pt x="105833" y="42134"/>
                  <a:pt x="101600" y="36842"/>
                </a:cubicBezTo>
                <a:cubicBezTo>
                  <a:pt x="97367" y="31550"/>
                  <a:pt x="104775" y="52188"/>
                  <a:pt x="101600" y="52717"/>
                </a:cubicBezTo>
                <a:cubicBezTo>
                  <a:pt x="98425" y="53246"/>
                  <a:pt x="94721" y="44779"/>
                  <a:pt x="82550" y="40017"/>
                </a:cubicBezTo>
                <a:cubicBezTo>
                  <a:pt x="70379" y="35255"/>
                  <a:pt x="0" y="-9725"/>
                  <a:pt x="0" y="1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99AFDA5-4B9C-BE08-B7FB-13084394C099}"/>
              </a:ext>
            </a:extLst>
          </p:cNvPr>
          <p:cNvSpPr/>
          <p:nvPr/>
        </p:nvSpPr>
        <p:spPr>
          <a:xfrm>
            <a:off x="3811632" y="2331878"/>
            <a:ext cx="340797" cy="157819"/>
          </a:xfrm>
          <a:custGeom>
            <a:avLst/>
            <a:gdLst>
              <a:gd name="connsiteX0" fmla="*/ 1543 w 340797"/>
              <a:gd name="connsiteY0" fmla="*/ 1747 h 157819"/>
              <a:gd name="connsiteX1" fmla="*/ 220618 w 340797"/>
              <a:gd name="connsiteY1" fmla="*/ 71597 h 157819"/>
              <a:gd name="connsiteX2" fmla="*/ 207918 w 340797"/>
              <a:gd name="connsiteY2" fmla="*/ 84297 h 157819"/>
              <a:gd name="connsiteX3" fmla="*/ 315868 w 340797"/>
              <a:gd name="connsiteY3" fmla="*/ 125572 h 157819"/>
              <a:gd name="connsiteX4" fmla="*/ 338093 w 340797"/>
              <a:gd name="connsiteY4" fmla="*/ 157322 h 157819"/>
              <a:gd name="connsiteX5" fmla="*/ 271418 w 340797"/>
              <a:gd name="connsiteY5" fmla="*/ 100172 h 157819"/>
              <a:gd name="connsiteX6" fmla="*/ 207918 w 340797"/>
              <a:gd name="connsiteY6" fmla="*/ 62072 h 157819"/>
              <a:gd name="connsiteX7" fmla="*/ 198393 w 340797"/>
              <a:gd name="connsiteY7" fmla="*/ 55722 h 157819"/>
              <a:gd name="connsiteX8" fmla="*/ 125368 w 340797"/>
              <a:gd name="connsiteY8" fmla="*/ 23972 h 157819"/>
              <a:gd name="connsiteX9" fmla="*/ 1543 w 340797"/>
              <a:gd name="connsiteY9" fmla="*/ 1747 h 15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797" h="157819">
                <a:moveTo>
                  <a:pt x="1543" y="1747"/>
                </a:moveTo>
                <a:cubicBezTo>
                  <a:pt x="17418" y="9684"/>
                  <a:pt x="186222" y="57839"/>
                  <a:pt x="220618" y="71597"/>
                </a:cubicBezTo>
                <a:cubicBezTo>
                  <a:pt x="255014" y="85355"/>
                  <a:pt x="192043" y="75301"/>
                  <a:pt x="207918" y="84297"/>
                </a:cubicBezTo>
                <a:cubicBezTo>
                  <a:pt x="223793" y="93293"/>
                  <a:pt x="294172" y="113401"/>
                  <a:pt x="315868" y="125572"/>
                </a:cubicBezTo>
                <a:cubicBezTo>
                  <a:pt x="337564" y="137743"/>
                  <a:pt x="345501" y="161555"/>
                  <a:pt x="338093" y="157322"/>
                </a:cubicBezTo>
                <a:cubicBezTo>
                  <a:pt x="330685" y="153089"/>
                  <a:pt x="293114" y="116047"/>
                  <a:pt x="271418" y="100172"/>
                </a:cubicBezTo>
                <a:cubicBezTo>
                  <a:pt x="249722" y="84297"/>
                  <a:pt x="220089" y="69480"/>
                  <a:pt x="207918" y="62072"/>
                </a:cubicBezTo>
                <a:cubicBezTo>
                  <a:pt x="195747" y="54664"/>
                  <a:pt x="212151" y="62072"/>
                  <a:pt x="198393" y="55722"/>
                </a:cubicBezTo>
                <a:cubicBezTo>
                  <a:pt x="184635" y="49372"/>
                  <a:pt x="153943" y="32968"/>
                  <a:pt x="125368" y="23972"/>
                </a:cubicBezTo>
                <a:cubicBezTo>
                  <a:pt x="96793" y="14976"/>
                  <a:pt x="-14332" y="-6190"/>
                  <a:pt x="1543" y="1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C8E34193-9E2B-39C6-733A-1E259BA1897F}"/>
              </a:ext>
            </a:extLst>
          </p:cNvPr>
          <p:cNvSpPr/>
          <p:nvPr/>
        </p:nvSpPr>
        <p:spPr>
          <a:xfrm>
            <a:off x="4085345" y="2447847"/>
            <a:ext cx="303711" cy="98565"/>
          </a:xfrm>
          <a:custGeom>
            <a:avLst/>
            <a:gdLst>
              <a:gd name="connsiteX0" fmla="*/ 880 w 303711"/>
              <a:gd name="connsiteY0" fmla="*/ 78 h 98565"/>
              <a:gd name="connsiteX1" fmla="*/ 172330 w 303711"/>
              <a:gd name="connsiteY1" fmla="*/ 54053 h 98565"/>
              <a:gd name="connsiteX2" fmla="*/ 96130 w 303711"/>
              <a:gd name="connsiteY2" fmla="*/ 54053 h 98565"/>
              <a:gd name="connsiteX3" fmla="*/ 251705 w 303711"/>
              <a:gd name="connsiteY3" fmla="*/ 63578 h 98565"/>
              <a:gd name="connsiteX4" fmla="*/ 302505 w 303711"/>
              <a:gd name="connsiteY4" fmla="*/ 98503 h 98565"/>
              <a:gd name="connsiteX5" fmla="*/ 210430 w 303711"/>
              <a:gd name="connsiteY5" fmla="*/ 54053 h 98565"/>
              <a:gd name="connsiteX6" fmla="*/ 131055 w 303711"/>
              <a:gd name="connsiteY6" fmla="*/ 25478 h 98565"/>
              <a:gd name="connsiteX7" fmla="*/ 105655 w 303711"/>
              <a:gd name="connsiteY7" fmla="*/ 41353 h 98565"/>
              <a:gd name="connsiteX8" fmla="*/ 880 w 303711"/>
              <a:gd name="connsiteY8" fmla="*/ 78 h 9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711" h="98565">
                <a:moveTo>
                  <a:pt x="880" y="78"/>
                </a:moveTo>
                <a:cubicBezTo>
                  <a:pt x="11992" y="2195"/>
                  <a:pt x="156455" y="45057"/>
                  <a:pt x="172330" y="54053"/>
                </a:cubicBezTo>
                <a:cubicBezTo>
                  <a:pt x="188205" y="63049"/>
                  <a:pt x="82901" y="52466"/>
                  <a:pt x="96130" y="54053"/>
                </a:cubicBezTo>
                <a:cubicBezTo>
                  <a:pt x="109359" y="55640"/>
                  <a:pt x="217309" y="56170"/>
                  <a:pt x="251705" y="63578"/>
                </a:cubicBezTo>
                <a:cubicBezTo>
                  <a:pt x="286101" y="70986"/>
                  <a:pt x="309384" y="100090"/>
                  <a:pt x="302505" y="98503"/>
                </a:cubicBezTo>
                <a:cubicBezTo>
                  <a:pt x="295626" y="96916"/>
                  <a:pt x="239005" y="66224"/>
                  <a:pt x="210430" y="54053"/>
                </a:cubicBezTo>
                <a:cubicBezTo>
                  <a:pt x="181855" y="41882"/>
                  <a:pt x="148517" y="27595"/>
                  <a:pt x="131055" y="25478"/>
                </a:cubicBezTo>
                <a:cubicBezTo>
                  <a:pt x="113593" y="23361"/>
                  <a:pt x="124176" y="43470"/>
                  <a:pt x="105655" y="41353"/>
                </a:cubicBezTo>
                <a:cubicBezTo>
                  <a:pt x="87134" y="39236"/>
                  <a:pt x="-10232" y="-2039"/>
                  <a:pt x="880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A077FFAF-6CCD-4875-BC3F-C53B264D238F}"/>
              </a:ext>
            </a:extLst>
          </p:cNvPr>
          <p:cNvSpPr/>
          <p:nvPr/>
        </p:nvSpPr>
        <p:spPr>
          <a:xfrm>
            <a:off x="4262980" y="2466941"/>
            <a:ext cx="205463" cy="203941"/>
          </a:xfrm>
          <a:custGeom>
            <a:avLst/>
            <a:gdLst>
              <a:gd name="connsiteX0" fmla="*/ 1045 w 205463"/>
              <a:gd name="connsiteY0" fmla="*/ 34 h 203941"/>
              <a:gd name="connsiteX1" fmla="*/ 74070 w 205463"/>
              <a:gd name="connsiteY1" fmla="*/ 85759 h 203941"/>
              <a:gd name="connsiteX2" fmla="*/ 64545 w 205463"/>
              <a:gd name="connsiteY2" fmla="*/ 200059 h 203941"/>
              <a:gd name="connsiteX3" fmla="*/ 83595 w 205463"/>
              <a:gd name="connsiteY3" fmla="*/ 177834 h 203941"/>
              <a:gd name="connsiteX4" fmla="*/ 86770 w 205463"/>
              <a:gd name="connsiteY4" fmla="*/ 184184 h 203941"/>
              <a:gd name="connsiteX5" fmla="*/ 115345 w 205463"/>
              <a:gd name="connsiteY5" fmla="*/ 130209 h 203941"/>
              <a:gd name="connsiteX6" fmla="*/ 204245 w 205463"/>
              <a:gd name="connsiteY6" fmla="*/ 130209 h 203941"/>
              <a:gd name="connsiteX7" fmla="*/ 162970 w 205463"/>
              <a:gd name="connsiteY7" fmla="*/ 123859 h 203941"/>
              <a:gd name="connsiteX8" fmla="*/ 105820 w 205463"/>
              <a:gd name="connsiteY8" fmla="*/ 165134 h 203941"/>
              <a:gd name="connsiteX9" fmla="*/ 137570 w 205463"/>
              <a:gd name="connsiteY9" fmla="*/ 95284 h 203941"/>
              <a:gd name="connsiteX10" fmla="*/ 1045 w 205463"/>
              <a:gd name="connsiteY10" fmla="*/ 34 h 20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463" h="203941">
                <a:moveTo>
                  <a:pt x="1045" y="34"/>
                </a:moveTo>
                <a:cubicBezTo>
                  <a:pt x="-9538" y="-1554"/>
                  <a:pt x="63487" y="52422"/>
                  <a:pt x="74070" y="85759"/>
                </a:cubicBezTo>
                <a:cubicBezTo>
                  <a:pt x="84653" y="119097"/>
                  <a:pt x="62958" y="184713"/>
                  <a:pt x="64545" y="200059"/>
                </a:cubicBezTo>
                <a:cubicBezTo>
                  <a:pt x="66133" y="215405"/>
                  <a:pt x="79891" y="180480"/>
                  <a:pt x="83595" y="177834"/>
                </a:cubicBezTo>
                <a:cubicBezTo>
                  <a:pt x="87299" y="175188"/>
                  <a:pt x="81478" y="192121"/>
                  <a:pt x="86770" y="184184"/>
                </a:cubicBezTo>
                <a:cubicBezTo>
                  <a:pt x="92062" y="176247"/>
                  <a:pt x="95766" y="139205"/>
                  <a:pt x="115345" y="130209"/>
                </a:cubicBezTo>
                <a:cubicBezTo>
                  <a:pt x="134924" y="121213"/>
                  <a:pt x="196308" y="131267"/>
                  <a:pt x="204245" y="130209"/>
                </a:cubicBezTo>
                <a:cubicBezTo>
                  <a:pt x="212182" y="129151"/>
                  <a:pt x="179374" y="118038"/>
                  <a:pt x="162970" y="123859"/>
                </a:cubicBezTo>
                <a:cubicBezTo>
                  <a:pt x="146566" y="129680"/>
                  <a:pt x="110053" y="169896"/>
                  <a:pt x="105820" y="165134"/>
                </a:cubicBezTo>
                <a:cubicBezTo>
                  <a:pt x="101587" y="160372"/>
                  <a:pt x="152916" y="121213"/>
                  <a:pt x="137570" y="95284"/>
                </a:cubicBezTo>
                <a:cubicBezTo>
                  <a:pt x="122224" y="69355"/>
                  <a:pt x="11628" y="1622"/>
                  <a:pt x="104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45CDD112-9A7F-D978-D18F-DA423FABC6E0}"/>
              </a:ext>
            </a:extLst>
          </p:cNvPr>
          <p:cNvSpPr/>
          <p:nvPr/>
        </p:nvSpPr>
        <p:spPr>
          <a:xfrm>
            <a:off x="3838411" y="2393935"/>
            <a:ext cx="388816" cy="254317"/>
          </a:xfrm>
          <a:custGeom>
            <a:avLst/>
            <a:gdLst>
              <a:gd name="connsiteX0" fmla="*/ 164 w 388816"/>
              <a:gd name="connsiteY0" fmla="*/ 15 h 254317"/>
              <a:gd name="connsiteX1" fmla="*/ 111289 w 388816"/>
              <a:gd name="connsiteY1" fmla="*/ 142890 h 254317"/>
              <a:gd name="connsiteX2" fmla="*/ 127164 w 388816"/>
              <a:gd name="connsiteY2" fmla="*/ 171465 h 254317"/>
              <a:gd name="connsiteX3" fmla="*/ 200189 w 388816"/>
              <a:gd name="connsiteY3" fmla="*/ 212740 h 254317"/>
              <a:gd name="connsiteX4" fmla="*/ 212889 w 388816"/>
              <a:gd name="connsiteY4" fmla="*/ 215915 h 254317"/>
              <a:gd name="connsiteX5" fmla="*/ 387514 w 388816"/>
              <a:gd name="connsiteY5" fmla="*/ 254015 h 254317"/>
              <a:gd name="connsiteX6" fmla="*/ 285914 w 388816"/>
              <a:gd name="connsiteY6" fmla="*/ 231790 h 254317"/>
              <a:gd name="connsiteX7" fmla="*/ 162089 w 388816"/>
              <a:gd name="connsiteY7" fmla="*/ 196865 h 254317"/>
              <a:gd name="connsiteX8" fmla="*/ 200189 w 388816"/>
              <a:gd name="connsiteY8" fmla="*/ 200040 h 254317"/>
              <a:gd name="connsiteX9" fmla="*/ 92239 w 388816"/>
              <a:gd name="connsiteY9" fmla="*/ 130190 h 254317"/>
              <a:gd name="connsiteX10" fmla="*/ 85889 w 388816"/>
              <a:gd name="connsiteY10" fmla="*/ 133365 h 254317"/>
              <a:gd name="connsiteX11" fmla="*/ 164 w 388816"/>
              <a:gd name="connsiteY11" fmla="*/ 15 h 2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8816" h="254317">
                <a:moveTo>
                  <a:pt x="164" y="15"/>
                </a:moveTo>
                <a:cubicBezTo>
                  <a:pt x="4397" y="1602"/>
                  <a:pt x="90122" y="114315"/>
                  <a:pt x="111289" y="142890"/>
                </a:cubicBezTo>
                <a:cubicBezTo>
                  <a:pt x="132456" y="171465"/>
                  <a:pt x="112348" y="159823"/>
                  <a:pt x="127164" y="171465"/>
                </a:cubicBezTo>
                <a:cubicBezTo>
                  <a:pt x="141980" y="183107"/>
                  <a:pt x="185902" y="205332"/>
                  <a:pt x="200189" y="212740"/>
                </a:cubicBezTo>
                <a:cubicBezTo>
                  <a:pt x="214476" y="220148"/>
                  <a:pt x="212889" y="215915"/>
                  <a:pt x="212889" y="215915"/>
                </a:cubicBezTo>
                <a:lnTo>
                  <a:pt x="387514" y="254015"/>
                </a:lnTo>
                <a:cubicBezTo>
                  <a:pt x="399685" y="256661"/>
                  <a:pt x="323485" y="241315"/>
                  <a:pt x="285914" y="231790"/>
                </a:cubicBezTo>
                <a:cubicBezTo>
                  <a:pt x="248343" y="222265"/>
                  <a:pt x="176376" y="202157"/>
                  <a:pt x="162089" y="196865"/>
                </a:cubicBezTo>
                <a:cubicBezTo>
                  <a:pt x="147802" y="191573"/>
                  <a:pt x="211831" y="211153"/>
                  <a:pt x="200189" y="200040"/>
                </a:cubicBezTo>
                <a:cubicBezTo>
                  <a:pt x="188547" y="188928"/>
                  <a:pt x="111289" y="141302"/>
                  <a:pt x="92239" y="130190"/>
                </a:cubicBezTo>
                <a:cubicBezTo>
                  <a:pt x="73189" y="119078"/>
                  <a:pt x="97001" y="150827"/>
                  <a:pt x="85889" y="133365"/>
                </a:cubicBezTo>
                <a:cubicBezTo>
                  <a:pt x="74777" y="115903"/>
                  <a:pt x="-4069" y="-1572"/>
                  <a:pt x="16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920499E2-E80D-569B-E31A-43D0B608DE14}"/>
              </a:ext>
            </a:extLst>
          </p:cNvPr>
          <p:cNvSpPr/>
          <p:nvPr/>
        </p:nvSpPr>
        <p:spPr>
          <a:xfrm>
            <a:off x="4060789" y="2584120"/>
            <a:ext cx="261627" cy="84632"/>
          </a:xfrm>
          <a:custGeom>
            <a:avLst/>
            <a:gdLst>
              <a:gd name="connsiteX0" fmla="*/ 36 w 261627"/>
              <a:gd name="connsiteY0" fmla="*/ 330 h 84632"/>
              <a:gd name="connsiteX1" fmla="*/ 168311 w 261627"/>
              <a:gd name="connsiteY1" fmla="*/ 54305 h 84632"/>
              <a:gd name="connsiteX2" fmla="*/ 260386 w 261627"/>
              <a:gd name="connsiteY2" fmla="*/ 63830 h 84632"/>
              <a:gd name="connsiteX3" fmla="*/ 212761 w 261627"/>
              <a:gd name="connsiteY3" fmla="*/ 67005 h 84632"/>
              <a:gd name="connsiteX4" fmla="*/ 92111 w 261627"/>
              <a:gd name="connsiteY4" fmla="*/ 57480 h 84632"/>
              <a:gd name="connsiteX5" fmla="*/ 152436 w 261627"/>
              <a:gd name="connsiteY5" fmla="*/ 82880 h 84632"/>
              <a:gd name="connsiteX6" fmla="*/ 36 w 261627"/>
              <a:gd name="connsiteY6" fmla="*/ 330 h 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627" h="84632">
                <a:moveTo>
                  <a:pt x="36" y="330"/>
                </a:moveTo>
                <a:cubicBezTo>
                  <a:pt x="2682" y="-4432"/>
                  <a:pt x="124919" y="43722"/>
                  <a:pt x="168311" y="54305"/>
                </a:cubicBezTo>
                <a:cubicBezTo>
                  <a:pt x="211703" y="64888"/>
                  <a:pt x="252978" y="61713"/>
                  <a:pt x="260386" y="63830"/>
                </a:cubicBezTo>
                <a:cubicBezTo>
                  <a:pt x="267794" y="65947"/>
                  <a:pt x="240807" y="68063"/>
                  <a:pt x="212761" y="67005"/>
                </a:cubicBezTo>
                <a:cubicBezTo>
                  <a:pt x="184715" y="65947"/>
                  <a:pt x="102165" y="54834"/>
                  <a:pt x="92111" y="57480"/>
                </a:cubicBezTo>
                <a:cubicBezTo>
                  <a:pt x="82057" y="60126"/>
                  <a:pt x="165136" y="92405"/>
                  <a:pt x="152436" y="82880"/>
                </a:cubicBezTo>
                <a:cubicBezTo>
                  <a:pt x="139736" y="73355"/>
                  <a:pt x="-2610" y="5092"/>
                  <a:pt x="36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A524AE0-5A29-2969-F171-9A352B609072}"/>
              </a:ext>
            </a:extLst>
          </p:cNvPr>
          <p:cNvSpPr/>
          <p:nvPr/>
        </p:nvSpPr>
        <p:spPr>
          <a:xfrm>
            <a:off x="3793971" y="2345649"/>
            <a:ext cx="197038" cy="318203"/>
          </a:xfrm>
          <a:custGeom>
            <a:avLst/>
            <a:gdLst>
              <a:gd name="connsiteX0" fmla="*/ 154 w 197038"/>
              <a:gd name="connsiteY0" fmla="*/ 676 h 318203"/>
              <a:gd name="connsiteX1" fmla="*/ 76354 w 197038"/>
              <a:gd name="connsiteY1" fmla="*/ 130851 h 318203"/>
              <a:gd name="connsiteX2" fmla="*/ 76354 w 197038"/>
              <a:gd name="connsiteY2" fmla="*/ 200701 h 318203"/>
              <a:gd name="connsiteX3" fmla="*/ 79529 w 197038"/>
              <a:gd name="connsiteY3" fmla="*/ 188001 h 318203"/>
              <a:gd name="connsiteX4" fmla="*/ 152554 w 197038"/>
              <a:gd name="connsiteY4" fmla="*/ 267376 h 318203"/>
              <a:gd name="connsiteX5" fmla="*/ 197004 w 197038"/>
              <a:gd name="connsiteY5" fmla="*/ 318176 h 318203"/>
              <a:gd name="connsiteX6" fmla="*/ 158904 w 197038"/>
              <a:gd name="connsiteY6" fmla="*/ 261026 h 318203"/>
              <a:gd name="connsiteX7" fmla="*/ 104929 w 197038"/>
              <a:gd name="connsiteY7" fmla="*/ 188001 h 318203"/>
              <a:gd name="connsiteX8" fmla="*/ 104929 w 197038"/>
              <a:gd name="connsiteY8" fmla="*/ 184826 h 318203"/>
              <a:gd name="connsiteX9" fmla="*/ 57304 w 197038"/>
              <a:gd name="connsiteY9" fmla="*/ 83226 h 318203"/>
              <a:gd name="connsiteX10" fmla="*/ 154 w 197038"/>
              <a:gd name="connsiteY10" fmla="*/ 676 h 31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038" h="318203">
                <a:moveTo>
                  <a:pt x="154" y="676"/>
                </a:moveTo>
                <a:cubicBezTo>
                  <a:pt x="3329" y="8614"/>
                  <a:pt x="63654" y="97514"/>
                  <a:pt x="76354" y="130851"/>
                </a:cubicBezTo>
                <a:cubicBezTo>
                  <a:pt x="89054" y="164189"/>
                  <a:pt x="75825" y="191176"/>
                  <a:pt x="76354" y="200701"/>
                </a:cubicBezTo>
                <a:cubicBezTo>
                  <a:pt x="76883" y="210226"/>
                  <a:pt x="66829" y="176889"/>
                  <a:pt x="79529" y="188001"/>
                </a:cubicBezTo>
                <a:cubicBezTo>
                  <a:pt x="92229" y="199113"/>
                  <a:pt x="132975" y="245680"/>
                  <a:pt x="152554" y="267376"/>
                </a:cubicBezTo>
                <a:cubicBezTo>
                  <a:pt x="172133" y="289072"/>
                  <a:pt x="195946" y="319234"/>
                  <a:pt x="197004" y="318176"/>
                </a:cubicBezTo>
                <a:cubicBezTo>
                  <a:pt x="198062" y="317118"/>
                  <a:pt x="174250" y="282722"/>
                  <a:pt x="158904" y="261026"/>
                </a:cubicBezTo>
                <a:cubicBezTo>
                  <a:pt x="143558" y="239330"/>
                  <a:pt x="113925" y="200701"/>
                  <a:pt x="104929" y="188001"/>
                </a:cubicBezTo>
                <a:cubicBezTo>
                  <a:pt x="95933" y="175301"/>
                  <a:pt x="112866" y="202288"/>
                  <a:pt x="104929" y="184826"/>
                </a:cubicBezTo>
                <a:cubicBezTo>
                  <a:pt x="96992" y="167364"/>
                  <a:pt x="71062" y="109684"/>
                  <a:pt x="57304" y="83226"/>
                </a:cubicBezTo>
                <a:cubicBezTo>
                  <a:pt x="43546" y="56768"/>
                  <a:pt x="-3021" y="-7262"/>
                  <a:pt x="154" y="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BD191C3A-BE96-68D8-0DFB-8D3DDA191ECE}"/>
              </a:ext>
            </a:extLst>
          </p:cNvPr>
          <p:cNvSpPr/>
          <p:nvPr/>
        </p:nvSpPr>
        <p:spPr>
          <a:xfrm>
            <a:off x="4003514" y="2615747"/>
            <a:ext cx="429087" cy="105795"/>
          </a:xfrm>
          <a:custGeom>
            <a:avLst/>
            <a:gdLst>
              <a:gd name="connsiteX0" fmla="*/ 161 w 429087"/>
              <a:gd name="connsiteY0" fmla="*/ 453 h 105795"/>
              <a:gd name="connsiteX1" fmla="*/ 187486 w 429087"/>
              <a:gd name="connsiteY1" fmla="*/ 79828 h 105795"/>
              <a:gd name="connsiteX2" fmla="*/ 244636 w 429087"/>
              <a:gd name="connsiteY2" fmla="*/ 70303 h 105795"/>
              <a:gd name="connsiteX3" fmla="*/ 174786 w 429087"/>
              <a:gd name="connsiteY3" fmla="*/ 98878 h 105795"/>
              <a:gd name="connsiteX4" fmla="*/ 425611 w 429087"/>
              <a:gd name="connsiteY4" fmla="*/ 453 h 105795"/>
              <a:gd name="connsiteX5" fmla="*/ 314486 w 429087"/>
              <a:gd name="connsiteY5" fmla="*/ 63953 h 105795"/>
              <a:gd name="connsiteX6" fmla="*/ 219236 w 429087"/>
              <a:gd name="connsiteY6" fmla="*/ 105228 h 105795"/>
              <a:gd name="connsiteX7" fmla="*/ 241461 w 429087"/>
              <a:gd name="connsiteY7" fmla="*/ 86178 h 105795"/>
              <a:gd name="connsiteX8" fmla="*/ 155736 w 429087"/>
              <a:gd name="connsiteY8" fmla="*/ 60778 h 105795"/>
              <a:gd name="connsiteX9" fmla="*/ 161 w 429087"/>
              <a:gd name="connsiteY9" fmla="*/ 453 h 10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9087" h="105795">
                <a:moveTo>
                  <a:pt x="161" y="453"/>
                </a:moveTo>
                <a:cubicBezTo>
                  <a:pt x="5453" y="3628"/>
                  <a:pt x="146740" y="68186"/>
                  <a:pt x="187486" y="79828"/>
                </a:cubicBezTo>
                <a:cubicBezTo>
                  <a:pt x="228232" y="91470"/>
                  <a:pt x="246753" y="67128"/>
                  <a:pt x="244636" y="70303"/>
                </a:cubicBezTo>
                <a:cubicBezTo>
                  <a:pt x="242519" y="73478"/>
                  <a:pt x="174786" y="98878"/>
                  <a:pt x="174786" y="98878"/>
                </a:cubicBezTo>
                <a:cubicBezTo>
                  <a:pt x="204948" y="87236"/>
                  <a:pt x="402328" y="6274"/>
                  <a:pt x="425611" y="453"/>
                </a:cubicBezTo>
                <a:cubicBezTo>
                  <a:pt x="448894" y="-5368"/>
                  <a:pt x="348882" y="46491"/>
                  <a:pt x="314486" y="63953"/>
                </a:cubicBezTo>
                <a:cubicBezTo>
                  <a:pt x="280090" y="81415"/>
                  <a:pt x="231407" y="101524"/>
                  <a:pt x="219236" y="105228"/>
                </a:cubicBezTo>
                <a:cubicBezTo>
                  <a:pt x="207065" y="108932"/>
                  <a:pt x="252044" y="93586"/>
                  <a:pt x="241461" y="86178"/>
                </a:cubicBezTo>
                <a:cubicBezTo>
                  <a:pt x="230878" y="78770"/>
                  <a:pt x="190661" y="72949"/>
                  <a:pt x="155736" y="60778"/>
                </a:cubicBezTo>
                <a:cubicBezTo>
                  <a:pt x="120811" y="48607"/>
                  <a:pt x="-5131" y="-2722"/>
                  <a:pt x="161" y="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6C04DB35-9B7B-332D-3879-EB5E1C2AF917}"/>
              </a:ext>
            </a:extLst>
          </p:cNvPr>
          <p:cNvSpPr/>
          <p:nvPr/>
        </p:nvSpPr>
        <p:spPr>
          <a:xfrm>
            <a:off x="3917893" y="2644615"/>
            <a:ext cx="429243" cy="105993"/>
          </a:xfrm>
          <a:custGeom>
            <a:avLst/>
            <a:gdLst>
              <a:gd name="connsiteX0" fmla="*/ 57 w 429243"/>
              <a:gd name="connsiteY0" fmla="*/ 160 h 105993"/>
              <a:gd name="connsiteX1" fmla="*/ 222307 w 429243"/>
              <a:gd name="connsiteY1" fmla="*/ 89060 h 105993"/>
              <a:gd name="connsiteX2" fmla="*/ 235007 w 429243"/>
              <a:gd name="connsiteY2" fmla="*/ 101760 h 105993"/>
              <a:gd name="connsiteX3" fmla="*/ 428682 w 429243"/>
              <a:gd name="connsiteY3" fmla="*/ 38260 h 105993"/>
              <a:gd name="connsiteX4" fmla="*/ 292157 w 429243"/>
              <a:gd name="connsiteY4" fmla="*/ 79535 h 105993"/>
              <a:gd name="connsiteX5" fmla="*/ 238182 w 429243"/>
              <a:gd name="connsiteY5" fmla="*/ 79535 h 105993"/>
              <a:gd name="connsiteX6" fmla="*/ 187382 w 429243"/>
              <a:gd name="connsiteY6" fmla="*/ 66835 h 105993"/>
              <a:gd name="connsiteX7" fmla="*/ 200082 w 429243"/>
              <a:gd name="connsiteY7" fmla="*/ 66835 h 105993"/>
              <a:gd name="connsiteX8" fmla="*/ 57 w 429243"/>
              <a:gd name="connsiteY8" fmla="*/ 160 h 10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243" h="105993">
                <a:moveTo>
                  <a:pt x="57" y="160"/>
                </a:moveTo>
                <a:cubicBezTo>
                  <a:pt x="3761" y="3864"/>
                  <a:pt x="222307" y="89060"/>
                  <a:pt x="222307" y="89060"/>
                </a:cubicBezTo>
                <a:cubicBezTo>
                  <a:pt x="261465" y="105993"/>
                  <a:pt x="200611" y="110227"/>
                  <a:pt x="235007" y="101760"/>
                </a:cubicBezTo>
                <a:cubicBezTo>
                  <a:pt x="269403" y="93293"/>
                  <a:pt x="419157" y="41964"/>
                  <a:pt x="428682" y="38260"/>
                </a:cubicBezTo>
                <a:cubicBezTo>
                  <a:pt x="438207" y="34556"/>
                  <a:pt x="323907" y="72656"/>
                  <a:pt x="292157" y="79535"/>
                </a:cubicBezTo>
                <a:cubicBezTo>
                  <a:pt x="260407" y="86414"/>
                  <a:pt x="255644" y="81652"/>
                  <a:pt x="238182" y="79535"/>
                </a:cubicBezTo>
                <a:cubicBezTo>
                  <a:pt x="220720" y="77418"/>
                  <a:pt x="193732" y="68952"/>
                  <a:pt x="187382" y="66835"/>
                </a:cubicBezTo>
                <a:cubicBezTo>
                  <a:pt x="181032" y="64718"/>
                  <a:pt x="227069" y="75831"/>
                  <a:pt x="200082" y="66835"/>
                </a:cubicBezTo>
                <a:cubicBezTo>
                  <a:pt x="173095" y="57839"/>
                  <a:pt x="-3647" y="-3544"/>
                  <a:pt x="57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6BFDBC75-2578-CC13-BDF6-FF6545632EFA}"/>
              </a:ext>
            </a:extLst>
          </p:cNvPr>
          <p:cNvSpPr/>
          <p:nvPr/>
        </p:nvSpPr>
        <p:spPr>
          <a:xfrm>
            <a:off x="4354652" y="1949071"/>
            <a:ext cx="719114" cy="950432"/>
          </a:xfrm>
          <a:custGeom>
            <a:avLst/>
            <a:gdLst>
              <a:gd name="connsiteX0" fmla="*/ 626923 w 719114"/>
              <a:gd name="connsiteY0" fmla="*/ 379 h 950432"/>
              <a:gd name="connsiteX1" fmla="*/ 718998 w 719114"/>
              <a:gd name="connsiteY1" fmla="*/ 171829 h 950432"/>
              <a:gd name="connsiteX2" fmla="*/ 645973 w 719114"/>
              <a:gd name="connsiteY2" fmla="*/ 267079 h 950432"/>
              <a:gd name="connsiteX3" fmla="*/ 636448 w 719114"/>
              <a:gd name="connsiteY3" fmla="*/ 276604 h 950432"/>
              <a:gd name="connsiteX4" fmla="*/ 490398 w 719114"/>
              <a:gd name="connsiteY4" fmla="*/ 419479 h 950432"/>
              <a:gd name="connsiteX5" fmla="*/ 496748 w 719114"/>
              <a:gd name="connsiteY5" fmla="*/ 448054 h 950432"/>
              <a:gd name="connsiteX6" fmla="*/ 449123 w 719114"/>
              <a:gd name="connsiteY6" fmla="*/ 590929 h 950432"/>
              <a:gd name="connsiteX7" fmla="*/ 442773 w 719114"/>
              <a:gd name="connsiteY7" fmla="*/ 587754 h 950432"/>
              <a:gd name="connsiteX8" fmla="*/ 357048 w 719114"/>
              <a:gd name="connsiteY8" fmla="*/ 676654 h 950432"/>
              <a:gd name="connsiteX9" fmla="*/ 376098 w 719114"/>
              <a:gd name="connsiteY9" fmla="*/ 663954 h 950432"/>
              <a:gd name="connsiteX10" fmla="*/ 198298 w 719114"/>
              <a:gd name="connsiteY10" fmla="*/ 816354 h 950432"/>
              <a:gd name="connsiteX11" fmla="*/ 1448 w 719114"/>
              <a:gd name="connsiteY11" fmla="*/ 949704 h 950432"/>
              <a:gd name="connsiteX12" fmla="*/ 118923 w 719114"/>
              <a:gd name="connsiteY12" fmla="*/ 863979 h 950432"/>
              <a:gd name="connsiteX13" fmla="*/ 303073 w 719114"/>
              <a:gd name="connsiteY13" fmla="*/ 740154 h 950432"/>
              <a:gd name="connsiteX14" fmla="*/ 366573 w 719114"/>
              <a:gd name="connsiteY14" fmla="*/ 670304 h 950432"/>
              <a:gd name="connsiteX15" fmla="*/ 471348 w 719114"/>
              <a:gd name="connsiteY15" fmla="*/ 432179 h 950432"/>
              <a:gd name="connsiteX16" fmla="*/ 477698 w 719114"/>
              <a:gd name="connsiteY16" fmla="*/ 416304 h 950432"/>
              <a:gd name="connsiteX17" fmla="*/ 611048 w 719114"/>
              <a:gd name="connsiteY17" fmla="*/ 343279 h 950432"/>
              <a:gd name="connsiteX18" fmla="*/ 636448 w 719114"/>
              <a:gd name="connsiteY18" fmla="*/ 273429 h 950432"/>
              <a:gd name="connsiteX19" fmla="*/ 674548 w 719114"/>
              <a:gd name="connsiteY19" fmla="*/ 222629 h 950432"/>
              <a:gd name="connsiteX20" fmla="*/ 626923 w 719114"/>
              <a:gd name="connsiteY20" fmla="*/ 379 h 95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9114" h="950432">
                <a:moveTo>
                  <a:pt x="626923" y="379"/>
                </a:moveTo>
                <a:cubicBezTo>
                  <a:pt x="634331" y="-8088"/>
                  <a:pt x="715823" y="127379"/>
                  <a:pt x="718998" y="171829"/>
                </a:cubicBezTo>
                <a:cubicBezTo>
                  <a:pt x="722173" y="216279"/>
                  <a:pt x="659731" y="249617"/>
                  <a:pt x="645973" y="267079"/>
                </a:cubicBezTo>
                <a:cubicBezTo>
                  <a:pt x="632215" y="284541"/>
                  <a:pt x="636448" y="276604"/>
                  <a:pt x="636448" y="276604"/>
                </a:cubicBezTo>
                <a:cubicBezTo>
                  <a:pt x="610519" y="302004"/>
                  <a:pt x="513681" y="390904"/>
                  <a:pt x="490398" y="419479"/>
                </a:cubicBezTo>
                <a:cubicBezTo>
                  <a:pt x="467115" y="448054"/>
                  <a:pt x="503627" y="419479"/>
                  <a:pt x="496748" y="448054"/>
                </a:cubicBezTo>
                <a:cubicBezTo>
                  <a:pt x="489869" y="476629"/>
                  <a:pt x="458119" y="567646"/>
                  <a:pt x="449123" y="590929"/>
                </a:cubicBezTo>
                <a:cubicBezTo>
                  <a:pt x="440127" y="614212"/>
                  <a:pt x="458119" y="573467"/>
                  <a:pt x="442773" y="587754"/>
                </a:cubicBezTo>
                <a:cubicBezTo>
                  <a:pt x="427427" y="602042"/>
                  <a:pt x="368160" y="663954"/>
                  <a:pt x="357048" y="676654"/>
                </a:cubicBezTo>
                <a:cubicBezTo>
                  <a:pt x="345936" y="689354"/>
                  <a:pt x="402556" y="640671"/>
                  <a:pt x="376098" y="663954"/>
                </a:cubicBezTo>
                <a:cubicBezTo>
                  <a:pt x="349640" y="687237"/>
                  <a:pt x="260740" y="768729"/>
                  <a:pt x="198298" y="816354"/>
                </a:cubicBezTo>
                <a:cubicBezTo>
                  <a:pt x="135856" y="863979"/>
                  <a:pt x="14677" y="941767"/>
                  <a:pt x="1448" y="949704"/>
                </a:cubicBezTo>
                <a:cubicBezTo>
                  <a:pt x="-11781" y="957641"/>
                  <a:pt x="68652" y="898904"/>
                  <a:pt x="118923" y="863979"/>
                </a:cubicBezTo>
                <a:cubicBezTo>
                  <a:pt x="169194" y="829054"/>
                  <a:pt x="261798" y="772433"/>
                  <a:pt x="303073" y="740154"/>
                </a:cubicBezTo>
                <a:cubicBezTo>
                  <a:pt x="344348" y="707875"/>
                  <a:pt x="338527" y="721633"/>
                  <a:pt x="366573" y="670304"/>
                </a:cubicBezTo>
                <a:cubicBezTo>
                  <a:pt x="394619" y="618975"/>
                  <a:pt x="452827" y="474512"/>
                  <a:pt x="471348" y="432179"/>
                </a:cubicBezTo>
                <a:cubicBezTo>
                  <a:pt x="489869" y="389846"/>
                  <a:pt x="454415" y="431121"/>
                  <a:pt x="477698" y="416304"/>
                </a:cubicBezTo>
                <a:cubicBezTo>
                  <a:pt x="500981" y="401487"/>
                  <a:pt x="584590" y="367091"/>
                  <a:pt x="611048" y="343279"/>
                </a:cubicBezTo>
                <a:cubicBezTo>
                  <a:pt x="637506" y="319467"/>
                  <a:pt x="625865" y="293537"/>
                  <a:pt x="636448" y="273429"/>
                </a:cubicBezTo>
                <a:cubicBezTo>
                  <a:pt x="647031" y="253321"/>
                  <a:pt x="674019" y="264962"/>
                  <a:pt x="674548" y="222629"/>
                </a:cubicBezTo>
                <a:cubicBezTo>
                  <a:pt x="675077" y="180296"/>
                  <a:pt x="619515" y="8846"/>
                  <a:pt x="626923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BDF10F26-C871-D119-4583-164A56BA2BFF}"/>
              </a:ext>
            </a:extLst>
          </p:cNvPr>
          <p:cNvSpPr/>
          <p:nvPr/>
        </p:nvSpPr>
        <p:spPr>
          <a:xfrm>
            <a:off x="3376314" y="2037705"/>
            <a:ext cx="103579" cy="638926"/>
          </a:xfrm>
          <a:custGeom>
            <a:avLst/>
            <a:gdLst>
              <a:gd name="connsiteX0" fmla="*/ 39986 w 103579"/>
              <a:gd name="connsiteY0" fmla="*/ 645 h 638926"/>
              <a:gd name="connsiteX1" fmla="*/ 17761 w 103579"/>
              <a:gd name="connsiteY1" fmla="*/ 226070 h 638926"/>
              <a:gd name="connsiteX2" fmla="*/ 62211 w 103579"/>
              <a:gd name="connsiteY2" fmla="*/ 397520 h 638926"/>
              <a:gd name="connsiteX3" fmla="*/ 36811 w 103579"/>
              <a:gd name="connsiteY3" fmla="*/ 394345 h 638926"/>
              <a:gd name="connsiteX4" fmla="*/ 74911 w 103579"/>
              <a:gd name="connsiteY4" fmla="*/ 537220 h 638926"/>
              <a:gd name="connsiteX5" fmla="*/ 103486 w 103579"/>
              <a:gd name="connsiteY5" fmla="*/ 638820 h 638926"/>
              <a:gd name="connsiteX6" fmla="*/ 65386 w 103579"/>
              <a:gd name="connsiteY6" fmla="*/ 553095 h 638926"/>
              <a:gd name="connsiteX7" fmla="*/ 11411 w 103579"/>
              <a:gd name="connsiteY7" fmla="*/ 391170 h 638926"/>
              <a:gd name="connsiteX8" fmla="*/ 27286 w 103579"/>
              <a:gd name="connsiteY8" fmla="*/ 387995 h 638926"/>
              <a:gd name="connsiteX9" fmla="*/ 1886 w 103579"/>
              <a:gd name="connsiteY9" fmla="*/ 232420 h 638926"/>
              <a:gd name="connsiteX10" fmla="*/ 5061 w 103579"/>
              <a:gd name="connsiteY10" fmla="*/ 159395 h 638926"/>
              <a:gd name="connsiteX11" fmla="*/ 39986 w 103579"/>
              <a:gd name="connsiteY11" fmla="*/ 645 h 63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579" h="638926">
                <a:moveTo>
                  <a:pt x="39986" y="645"/>
                </a:moveTo>
                <a:cubicBezTo>
                  <a:pt x="42103" y="11757"/>
                  <a:pt x="14057" y="159924"/>
                  <a:pt x="17761" y="226070"/>
                </a:cubicBezTo>
                <a:cubicBezTo>
                  <a:pt x="21465" y="292216"/>
                  <a:pt x="59036" y="369474"/>
                  <a:pt x="62211" y="397520"/>
                </a:cubicBezTo>
                <a:cubicBezTo>
                  <a:pt x="65386" y="425566"/>
                  <a:pt x="34694" y="371062"/>
                  <a:pt x="36811" y="394345"/>
                </a:cubicBezTo>
                <a:cubicBezTo>
                  <a:pt x="38928" y="417628"/>
                  <a:pt x="63799" y="496474"/>
                  <a:pt x="74911" y="537220"/>
                </a:cubicBezTo>
                <a:cubicBezTo>
                  <a:pt x="86024" y="577966"/>
                  <a:pt x="105074" y="636174"/>
                  <a:pt x="103486" y="638820"/>
                </a:cubicBezTo>
                <a:cubicBezTo>
                  <a:pt x="101899" y="641466"/>
                  <a:pt x="80732" y="594370"/>
                  <a:pt x="65386" y="553095"/>
                </a:cubicBezTo>
                <a:cubicBezTo>
                  <a:pt x="50040" y="511820"/>
                  <a:pt x="17761" y="418687"/>
                  <a:pt x="11411" y="391170"/>
                </a:cubicBezTo>
                <a:cubicBezTo>
                  <a:pt x="5061" y="363653"/>
                  <a:pt x="28873" y="414453"/>
                  <a:pt x="27286" y="387995"/>
                </a:cubicBezTo>
                <a:cubicBezTo>
                  <a:pt x="25698" y="361537"/>
                  <a:pt x="5590" y="270520"/>
                  <a:pt x="1886" y="232420"/>
                </a:cubicBezTo>
                <a:cubicBezTo>
                  <a:pt x="-1818" y="194320"/>
                  <a:pt x="299" y="193791"/>
                  <a:pt x="5061" y="159395"/>
                </a:cubicBezTo>
                <a:cubicBezTo>
                  <a:pt x="9823" y="124999"/>
                  <a:pt x="37869" y="-10467"/>
                  <a:pt x="39986" y="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F1FE155B-8C29-D0F5-4B1D-A3EB582E2BDD}"/>
              </a:ext>
            </a:extLst>
          </p:cNvPr>
          <p:cNvSpPr/>
          <p:nvPr/>
        </p:nvSpPr>
        <p:spPr>
          <a:xfrm>
            <a:off x="3708217" y="2835241"/>
            <a:ext cx="658322" cy="157777"/>
          </a:xfrm>
          <a:custGeom>
            <a:avLst/>
            <a:gdLst>
              <a:gd name="connsiteX0" fmla="*/ 183 w 658322"/>
              <a:gd name="connsiteY0" fmla="*/ 34 h 157777"/>
              <a:gd name="connsiteX1" fmla="*/ 279583 w 658322"/>
              <a:gd name="connsiteY1" fmla="*/ 123859 h 157777"/>
              <a:gd name="connsiteX2" fmla="*/ 212908 w 658322"/>
              <a:gd name="connsiteY2" fmla="*/ 136559 h 157777"/>
              <a:gd name="connsiteX3" fmla="*/ 438333 w 658322"/>
              <a:gd name="connsiteY3" fmla="*/ 139734 h 157777"/>
              <a:gd name="connsiteX4" fmla="*/ 403408 w 658322"/>
              <a:gd name="connsiteY4" fmla="*/ 155609 h 157777"/>
              <a:gd name="connsiteX5" fmla="*/ 657408 w 658322"/>
              <a:gd name="connsiteY5" fmla="*/ 85759 h 157777"/>
              <a:gd name="connsiteX6" fmla="*/ 482783 w 658322"/>
              <a:gd name="connsiteY6" fmla="*/ 133384 h 157777"/>
              <a:gd name="connsiteX7" fmla="*/ 333558 w 658322"/>
              <a:gd name="connsiteY7" fmla="*/ 117509 h 157777"/>
              <a:gd name="connsiteX8" fmla="*/ 327208 w 658322"/>
              <a:gd name="connsiteY8" fmla="*/ 111159 h 157777"/>
              <a:gd name="connsiteX9" fmla="*/ 183 w 658322"/>
              <a:gd name="connsiteY9" fmla="*/ 34 h 15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8322" h="157777">
                <a:moveTo>
                  <a:pt x="183" y="34"/>
                </a:moveTo>
                <a:cubicBezTo>
                  <a:pt x="-7754" y="2151"/>
                  <a:pt x="244129" y="101105"/>
                  <a:pt x="279583" y="123859"/>
                </a:cubicBezTo>
                <a:cubicBezTo>
                  <a:pt x="315037" y="146613"/>
                  <a:pt x="186450" y="133913"/>
                  <a:pt x="212908" y="136559"/>
                </a:cubicBezTo>
                <a:cubicBezTo>
                  <a:pt x="239366" y="139205"/>
                  <a:pt x="406583" y="136559"/>
                  <a:pt x="438333" y="139734"/>
                </a:cubicBezTo>
                <a:cubicBezTo>
                  <a:pt x="470083" y="142909"/>
                  <a:pt x="366896" y="164605"/>
                  <a:pt x="403408" y="155609"/>
                </a:cubicBezTo>
                <a:cubicBezTo>
                  <a:pt x="439920" y="146613"/>
                  <a:pt x="657408" y="85759"/>
                  <a:pt x="657408" y="85759"/>
                </a:cubicBezTo>
                <a:cubicBezTo>
                  <a:pt x="670637" y="82055"/>
                  <a:pt x="536758" y="128092"/>
                  <a:pt x="482783" y="133384"/>
                </a:cubicBezTo>
                <a:lnTo>
                  <a:pt x="333558" y="117509"/>
                </a:lnTo>
                <a:cubicBezTo>
                  <a:pt x="307629" y="113805"/>
                  <a:pt x="378537" y="127563"/>
                  <a:pt x="327208" y="111159"/>
                </a:cubicBezTo>
                <a:cubicBezTo>
                  <a:pt x="275879" y="94755"/>
                  <a:pt x="8120" y="-2083"/>
                  <a:pt x="183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59AC1099-A34D-E705-BC20-1E0D4548C38E}"/>
              </a:ext>
            </a:extLst>
          </p:cNvPr>
          <p:cNvSpPr/>
          <p:nvPr/>
        </p:nvSpPr>
        <p:spPr>
          <a:xfrm>
            <a:off x="3496219" y="1993495"/>
            <a:ext cx="142331" cy="610898"/>
          </a:xfrm>
          <a:custGeom>
            <a:avLst/>
            <a:gdLst>
              <a:gd name="connsiteX0" fmla="*/ 142331 w 142331"/>
              <a:gd name="connsiteY0" fmla="*/ 405 h 610898"/>
              <a:gd name="connsiteX1" fmla="*/ 12156 w 142331"/>
              <a:gd name="connsiteY1" fmla="*/ 203605 h 610898"/>
              <a:gd name="connsiteX2" fmla="*/ 37556 w 142331"/>
              <a:gd name="connsiteY2" fmla="*/ 206780 h 610898"/>
              <a:gd name="connsiteX3" fmla="*/ 8981 w 142331"/>
              <a:gd name="connsiteY3" fmla="*/ 311555 h 610898"/>
              <a:gd name="connsiteX4" fmla="*/ 15331 w 142331"/>
              <a:gd name="connsiteY4" fmla="*/ 400455 h 610898"/>
              <a:gd name="connsiteX5" fmla="*/ 15331 w 142331"/>
              <a:gd name="connsiteY5" fmla="*/ 384580 h 610898"/>
              <a:gd name="connsiteX6" fmla="*/ 47081 w 142331"/>
              <a:gd name="connsiteY6" fmla="*/ 606830 h 610898"/>
              <a:gd name="connsiteX7" fmla="*/ 34381 w 142331"/>
              <a:gd name="connsiteY7" fmla="*/ 505230 h 610898"/>
              <a:gd name="connsiteX8" fmla="*/ 5806 w 142331"/>
              <a:gd name="connsiteY8" fmla="*/ 222655 h 610898"/>
              <a:gd name="connsiteX9" fmla="*/ 12156 w 142331"/>
              <a:gd name="connsiteY9" fmla="*/ 152805 h 610898"/>
              <a:gd name="connsiteX10" fmla="*/ 142331 w 142331"/>
              <a:gd name="connsiteY10" fmla="*/ 405 h 61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331" h="610898">
                <a:moveTo>
                  <a:pt x="142331" y="405"/>
                </a:moveTo>
                <a:cubicBezTo>
                  <a:pt x="142331" y="8872"/>
                  <a:pt x="29618" y="169209"/>
                  <a:pt x="12156" y="203605"/>
                </a:cubicBezTo>
                <a:cubicBezTo>
                  <a:pt x="-5306" y="238001"/>
                  <a:pt x="38085" y="188788"/>
                  <a:pt x="37556" y="206780"/>
                </a:cubicBezTo>
                <a:cubicBezTo>
                  <a:pt x="37027" y="224772"/>
                  <a:pt x="12685" y="279276"/>
                  <a:pt x="8981" y="311555"/>
                </a:cubicBezTo>
                <a:cubicBezTo>
                  <a:pt x="5277" y="343834"/>
                  <a:pt x="14273" y="388284"/>
                  <a:pt x="15331" y="400455"/>
                </a:cubicBezTo>
                <a:cubicBezTo>
                  <a:pt x="16389" y="412626"/>
                  <a:pt x="10039" y="350184"/>
                  <a:pt x="15331" y="384580"/>
                </a:cubicBezTo>
                <a:cubicBezTo>
                  <a:pt x="20623" y="418976"/>
                  <a:pt x="43906" y="586722"/>
                  <a:pt x="47081" y="606830"/>
                </a:cubicBezTo>
                <a:cubicBezTo>
                  <a:pt x="50256" y="626938"/>
                  <a:pt x="41260" y="569259"/>
                  <a:pt x="34381" y="505230"/>
                </a:cubicBezTo>
                <a:cubicBezTo>
                  <a:pt x="27502" y="441201"/>
                  <a:pt x="9510" y="281392"/>
                  <a:pt x="5806" y="222655"/>
                </a:cubicBezTo>
                <a:cubicBezTo>
                  <a:pt x="2102" y="163918"/>
                  <a:pt x="-7952" y="187201"/>
                  <a:pt x="12156" y="152805"/>
                </a:cubicBezTo>
                <a:cubicBezTo>
                  <a:pt x="32264" y="118409"/>
                  <a:pt x="142331" y="-8062"/>
                  <a:pt x="142331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280D9EF0-B4EC-7A15-B972-1882B043C56E}"/>
              </a:ext>
            </a:extLst>
          </p:cNvPr>
          <p:cNvSpPr/>
          <p:nvPr/>
        </p:nvSpPr>
        <p:spPr>
          <a:xfrm>
            <a:off x="3569589" y="2181183"/>
            <a:ext cx="147048" cy="687276"/>
          </a:xfrm>
          <a:custGeom>
            <a:avLst/>
            <a:gdLst>
              <a:gd name="connsiteX0" fmla="*/ 30861 w 147048"/>
              <a:gd name="connsiteY0" fmla="*/ 42 h 687276"/>
              <a:gd name="connsiteX1" fmla="*/ 18161 w 147048"/>
              <a:gd name="connsiteY1" fmla="*/ 174667 h 687276"/>
              <a:gd name="connsiteX2" fmla="*/ 5461 w 147048"/>
              <a:gd name="connsiteY2" fmla="*/ 257217 h 687276"/>
              <a:gd name="connsiteX3" fmla="*/ 37211 w 147048"/>
              <a:gd name="connsiteY3" fmla="*/ 292142 h 687276"/>
              <a:gd name="connsiteX4" fmla="*/ 14986 w 147048"/>
              <a:gd name="connsiteY4" fmla="*/ 419142 h 687276"/>
              <a:gd name="connsiteX5" fmla="*/ 2286 w 147048"/>
              <a:gd name="connsiteY5" fmla="*/ 457242 h 687276"/>
              <a:gd name="connsiteX6" fmla="*/ 62611 w 147048"/>
              <a:gd name="connsiteY6" fmla="*/ 527092 h 687276"/>
              <a:gd name="connsiteX7" fmla="*/ 145161 w 147048"/>
              <a:gd name="connsiteY7" fmla="*/ 685842 h 687276"/>
              <a:gd name="connsiteX8" fmla="*/ 113411 w 147048"/>
              <a:gd name="connsiteY8" fmla="*/ 596942 h 687276"/>
              <a:gd name="connsiteX9" fmla="*/ 34036 w 147048"/>
              <a:gd name="connsiteY9" fmla="*/ 454067 h 687276"/>
              <a:gd name="connsiteX10" fmla="*/ 21336 w 147048"/>
              <a:gd name="connsiteY10" fmla="*/ 269917 h 687276"/>
              <a:gd name="connsiteX11" fmla="*/ 2286 w 147048"/>
              <a:gd name="connsiteY11" fmla="*/ 158792 h 687276"/>
              <a:gd name="connsiteX12" fmla="*/ 30861 w 147048"/>
              <a:gd name="connsiteY12" fmla="*/ 42 h 68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048" h="687276">
                <a:moveTo>
                  <a:pt x="30861" y="42"/>
                </a:moveTo>
                <a:cubicBezTo>
                  <a:pt x="33507" y="2688"/>
                  <a:pt x="22394" y="131805"/>
                  <a:pt x="18161" y="174667"/>
                </a:cubicBezTo>
                <a:cubicBezTo>
                  <a:pt x="13928" y="217530"/>
                  <a:pt x="2286" y="237638"/>
                  <a:pt x="5461" y="257217"/>
                </a:cubicBezTo>
                <a:cubicBezTo>
                  <a:pt x="8636" y="276796"/>
                  <a:pt x="35624" y="265155"/>
                  <a:pt x="37211" y="292142"/>
                </a:cubicBezTo>
                <a:cubicBezTo>
                  <a:pt x="38798" y="319129"/>
                  <a:pt x="20807" y="391625"/>
                  <a:pt x="14986" y="419142"/>
                </a:cubicBezTo>
                <a:cubicBezTo>
                  <a:pt x="9165" y="446659"/>
                  <a:pt x="-5652" y="439250"/>
                  <a:pt x="2286" y="457242"/>
                </a:cubicBezTo>
                <a:cubicBezTo>
                  <a:pt x="10223" y="475234"/>
                  <a:pt x="38799" y="488992"/>
                  <a:pt x="62611" y="527092"/>
                </a:cubicBezTo>
                <a:cubicBezTo>
                  <a:pt x="86423" y="565192"/>
                  <a:pt x="136694" y="674200"/>
                  <a:pt x="145161" y="685842"/>
                </a:cubicBezTo>
                <a:cubicBezTo>
                  <a:pt x="153628" y="697484"/>
                  <a:pt x="131932" y="635571"/>
                  <a:pt x="113411" y="596942"/>
                </a:cubicBezTo>
                <a:cubicBezTo>
                  <a:pt x="94890" y="558313"/>
                  <a:pt x="49382" y="508571"/>
                  <a:pt x="34036" y="454067"/>
                </a:cubicBezTo>
                <a:cubicBezTo>
                  <a:pt x="18690" y="399563"/>
                  <a:pt x="26628" y="319129"/>
                  <a:pt x="21336" y="269917"/>
                </a:cubicBezTo>
                <a:cubicBezTo>
                  <a:pt x="16044" y="220705"/>
                  <a:pt x="-360" y="199538"/>
                  <a:pt x="2286" y="158792"/>
                </a:cubicBezTo>
                <a:cubicBezTo>
                  <a:pt x="4932" y="118046"/>
                  <a:pt x="28215" y="-2604"/>
                  <a:pt x="30861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E629B977-FC11-5B8E-ED6B-47989C2C0414}"/>
              </a:ext>
            </a:extLst>
          </p:cNvPr>
          <p:cNvSpPr/>
          <p:nvPr/>
        </p:nvSpPr>
        <p:spPr>
          <a:xfrm>
            <a:off x="3591851" y="1479368"/>
            <a:ext cx="276900" cy="176476"/>
          </a:xfrm>
          <a:custGeom>
            <a:avLst/>
            <a:gdLst>
              <a:gd name="connsiteX0" fmla="*/ 43524 w 276900"/>
              <a:gd name="connsiteY0" fmla="*/ 182 h 176476"/>
              <a:gd name="connsiteX1" fmla="*/ 167349 w 276900"/>
              <a:gd name="connsiteY1" fmla="*/ 92257 h 176476"/>
              <a:gd name="connsiteX2" fmla="*/ 272124 w 276900"/>
              <a:gd name="connsiteY2" fmla="*/ 155757 h 176476"/>
              <a:gd name="connsiteX3" fmla="*/ 253074 w 276900"/>
              <a:gd name="connsiteY3" fmla="*/ 155757 h 176476"/>
              <a:gd name="connsiteX4" fmla="*/ 199099 w 276900"/>
              <a:gd name="connsiteY4" fmla="*/ 162107 h 176476"/>
              <a:gd name="connsiteX5" fmla="*/ 129249 w 276900"/>
              <a:gd name="connsiteY5" fmla="*/ 174807 h 176476"/>
              <a:gd name="connsiteX6" fmla="*/ 2249 w 276900"/>
              <a:gd name="connsiteY6" fmla="*/ 120832 h 176476"/>
              <a:gd name="connsiteX7" fmla="*/ 246724 w 276900"/>
              <a:gd name="connsiteY7" fmla="*/ 174807 h 176476"/>
              <a:gd name="connsiteX8" fmla="*/ 195924 w 276900"/>
              <a:gd name="connsiteY8" fmla="*/ 117657 h 176476"/>
              <a:gd name="connsiteX9" fmla="*/ 43524 w 276900"/>
              <a:gd name="connsiteY9" fmla="*/ 182 h 17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900" h="176476">
                <a:moveTo>
                  <a:pt x="43524" y="182"/>
                </a:moveTo>
                <a:cubicBezTo>
                  <a:pt x="38762" y="-4051"/>
                  <a:pt x="129249" y="66328"/>
                  <a:pt x="167349" y="92257"/>
                </a:cubicBezTo>
                <a:cubicBezTo>
                  <a:pt x="205449" y="118186"/>
                  <a:pt x="272124" y="155757"/>
                  <a:pt x="272124" y="155757"/>
                </a:cubicBezTo>
                <a:cubicBezTo>
                  <a:pt x="286412" y="166340"/>
                  <a:pt x="265245" y="154699"/>
                  <a:pt x="253074" y="155757"/>
                </a:cubicBezTo>
                <a:cubicBezTo>
                  <a:pt x="240903" y="156815"/>
                  <a:pt x="219737" y="158932"/>
                  <a:pt x="199099" y="162107"/>
                </a:cubicBezTo>
                <a:cubicBezTo>
                  <a:pt x="178462" y="165282"/>
                  <a:pt x="162057" y="181686"/>
                  <a:pt x="129249" y="174807"/>
                </a:cubicBezTo>
                <a:cubicBezTo>
                  <a:pt x="96441" y="167928"/>
                  <a:pt x="-17330" y="120832"/>
                  <a:pt x="2249" y="120832"/>
                </a:cubicBezTo>
                <a:cubicBezTo>
                  <a:pt x="21828" y="120832"/>
                  <a:pt x="214445" y="175336"/>
                  <a:pt x="246724" y="174807"/>
                </a:cubicBezTo>
                <a:cubicBezTo>
                  <a:pt x="279003" y="174278"/>
                  <a:pt x="227145" y="144645"/>
                  <a:pt x="195924" y="117657"/>
                </a:cubicBezTo>
                <a:cubicBezTo>
                  <a:pt x="164703" y="90669"/>
                  <a:pt x="48286" y="4415"/>
                  <a:pt x="43524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0CAB09CB-621B-5A0B-3FD5-1C79EE1CB9C1}"/>
              </a:ext>
            </a:extLst>
          </p:cNvPr>
          <p:cNvSpPr/>
          <p:nvPr/>
        </p:nvSpPr>
        <p:spPr>
          <a:xfrm>
            <a:off x="3456202" y="1625561"/>
            <a:ext cx="128702" cy="454324"/>
          </a:xfrm>
          <a:custGeom>
            <a:avLst/>
            <a:gdLst>
              <a:gd name="connsiteX0" fmla="*/ 128373 w 128702"/>
              <a:gd name="connsiteY0" fmla="*/ 39 h 454324"/>
              <a:gd name="connsiteX1" fmla="*/ 10898 w 128702"/>
              <a:gd name="connsiteY1" fmla="*/ 120689 h 454324"/>
              <a:gd name="connsiteX2" fmla="*/ 55348 w 128702"/>
              <a:gd name="connsiteY2" fmla="*/ 171489 h 454324"/>
              <a:gd name="connsiteX3" fmla="*/ 7723 w 128702"/>
              <a:gd name="connsiteY3" fmla="*/ 260389 h 454324"/>
              <a:gd name="connsiteX4" fmla="*/ 102973 w 128702"/>
              <a:gd name="connsiteY4" fmla="*/ 254039 h 454324"/>
              <a:gd name="connsiteX5" fmla="*/ 33123 w 128702"/>
              <a:gd name="connsiteY5" fmla="*/ 339764 h 454324"/>
              <a:gd name="connsiteX6" fmla="*/ 55348 w 128702"/>
              <a:gd name="connsiteY6" fmla="*/ 441364 h 454324"/>
              <a:gd name="connsiteX7" fmla="*/ 1373 w 128702"/>
              <a:gd name="connsiteY7" fmla="*/ 450889 h 454324"/>
              <a:gd name="connsiteX8" fmla="*/ 122023 w 128702"/>
              <a:gd name="connsiteY8" fmla="*/ 422314 h 454324"/>
              <a:gd name="connsiteX9" fmla="*/ 68048 w 128702"/>
              <a:gd name="connsiteY9" fmla="*/ 352464 h 454324"/>
              <a:gd name="connsiteX10" fmla="*/ 33123 w 128702"/>
              <a:gd name="connsiteY10" fmla="*/ 171489 h 454324"/>
              <a:gd name="connsiteX11" fmla="*/ 45823 w 128702"/>
              <a:gd name="connsiteY11" fmla="*/ 107989 h 454324"/>
              <a:gd name="connsiteX12" fmla="*/ 128373 w 128702"/>
              <a:gd name="connsiteY12" fmla="*/ 39 h 45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702" h="454324">
                <a:moveTo>
                  <a:pt x="128373" y="39"/>
                </a:moveTo>
                <a:cubicBezTo>
                  <a:pt x="122552" y="2156"/>
                  <a:pt x="23069" y="92114"/>
                  <a:pt x="10898" y="120689"/>
                </a:cubicBezTo>
                <a:cubicBezTo>
                  <a:pt x="-1273" y="149264"/>
                  <a:pt x="55877" y="148206"/>
                  <a:pt x="55348" y="171489"/>
                </a:cubicBezTo>
                <a:cubicBezTo>
                  <a:pt x="54819" y="194772"/>
                  <a:pt x="-215" y="246631"/>
                  <a:pt x="7723" y="260389"/>
                </a:cubicBezTo>
                <a:cubicBezTo>
                  <a:pt x="15660" y="274147"/>
                  <a:pt x="98740" y="240810"/>
                  <a:pt x="102973" y="254039"/>
                </a:cubicBezTo>
                <a:cubicBezTo>
                  <a:pt x="107206" y="267268"/>
                  <a:pt x="41060" y="308543"/>
                  <a:pt x="33123" y="339764"/>
                </a:cubicBezTo>
                <a:cubicBezTo>
                  <a:pt x="25186" y="370985"/>
                  <a:pt x="60640" y="422843"/>
                  <a:pt x="55348" y="441364"/>
                </a:cubicBezTo>
                <a:cubicBezTo>
                  <a:pt x="50056" y="459885"/>
                  <a:pt x="-9740" y="454064"/>
                  <a:pt x="1373" y="450889"/>
                </a:cubicBezTo>
                <a:cubicBezTo>
                  <a:pt x="12486" y="447714"/>
                  <a:pt x="110911" y="438718"/>
                  <a:pt x="122023" y="422314"/>
                </a:cubicBezTo>
                <a:cubicBezTo>
                  <a:pt x="133135" y="405910"/>
                  <a:pt x="82865" y="394268"/>
                  <a:pt x="68048" y="352464"/>
                </a:cubicBezTo>
                <a:cubicBezTo>
                  <a:pt x="53231" y="310660"/>
                  <a:pt x="36827" y="212235"/>
                  <a:pt x="33123" y="171489"/>
                </a:cubicBezTo>
                <a:cubicBezTo>
                  <a:pt x="29419" y="130743"/>
                  <a:pt x="30477" y="133918"/>
                  <a:pt x="45823" y="107989"/>
                </a:cubicBezTo>
                <a:cubicBezTo>
                  <a:pt x="61169" y="82060"/>
                  <a:pt x="134194" y="-2078"/>
                  <a:pt x="128373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39261E0-A3F0-BEDE-D12C-4C41F716D5D7}"/>
              </a:ext>
            </a:extLst>
          </p:cNvPr>
          <p:cNvSpPr/>
          <p:nvPr/>
        </p:nvSpPr>
        <p:spPr>
          <a:xfrm>
            <a:off x="3299976" y="1339850"/>
            <a:ext cx="349082" cy="696264"/>
          </a:xfrm>
          <a:custGeom>
            <a:avLst/>
            <a:gdLst>
              <a:gd name="connsiteX0" fmla="*/ 348099 w 349082"/>
              <a:gd name="connsiteY0" fmla="*/ 82550 h 696264"/>
              <a:gd name="connsiteX1" fmla="*/ 182999 w 349082"/>
              <a:gd name="connsiteY1" fmla="*/ 25400 h 696264"/>
              <a:gd name="connsiteX2" fmla="*/ 81399 w 349082"/>
              <a:gd name="connsiteY2" fmla="*/ 0 h 696264"/>
              <a:gd name="connsiteX3" fmla="*/ 103624 w 349082"/>
              <a:gd name="connsiteY3" fmla="*/ 25400 h 696264"/>
              <a:gd name="connsiteX4" fmla="*/ 2024 w 349082"/>
              <a:gd name="connsiteY4" fmla="*/ 63500 h 696264"/>
              <a:gd name="connsiteX5" fmla="*/ 33774 w 349082"/>
              <a:gd name="connsiteY5" fmla="*/ 76200 h 696264"/>
              <a:gd name="connsiteX6" fmla="*/ 8374 w 349082"/>
              <a:gd name="connsiteY6" fmla="*/ 187325 h 696264"/>
              <a:gd name="connsiteX7" fmla="*/ 75049 w 349082"/>
              <a:gd name="connsiteY7" fmla="*/ 200025 h 696264"/>
              <a:gd name="connsiteX8" fmla="*/ 24249 w 349082"/>
              <a:gd name="connsiteY8" fmla="*/ 314325 h 696264"/>
              <a:gd name="connsiteX9" fmla="*/ 21074 w 349082"/>
              <a:gd name="connsiteY9" fmla="*/ 409575 h 696264"/>
              <a:gd name="connsiteX10" fmla="*/ 5199 w 349082"/>
              <a:gd name="connsiteY10" fmla="*/ 381000 h 696264"/>
              <a:gd name="connsiteX11" fmla="*/ 49649 w 349082"/>
              <a:gd name="connsiteY11" fmla="*/ 504825 h 696264"/>
              <a:gd name="connsiteX12" fmla="*/ 11549 w 349082"/>
              <a:gd name="connsiteY12" fmla="*/ 542925 h 696264"/>
              <a:gd name="connsiteX13" fmla="*/ 11549 w 349082"/>
              <a:gd name="connsiteY13" fmla="*/ 552450 h 696264"/>
              <a:gd name="connsiteX14" fmla="*/ 46474 w 349082"/>
              <a:gd name="connsiteY14" fmla="*/ 625475 h 696264"/>
              <a:gd name="connsiteX15" fmla="*/ 17899 w 349082"/>
              <a:gd name="connsiteY15" fmla="*/ 625475 h 696264"/>
              <a:gd name="connsiteX16" fmla="*/ 138549 w 349082"/>
              <a:gd name="connsiteY16" fmla="*/ 695325 h 696264"/>
              <a:gd name="connsiteX17" fmla="*/ 94099 w 349082"/>
              <a:gd name="connsiteY17" fmla="*/ 663575 h 696264"/>
              <a:gd name="connsiteX18" fmla="*/ 68699 w 349082"/>
              <a:gd name="connsiteY18" fmla="*/ 631825 h 696264"/>
              <a:gd name="connsiteX19" fmla="*/ 59174 w 349082"/>
              <a:gd name="connsiteY19" fmla="*/ 346075 h 696264"/>
              <a:gd name="connsiteX20" fmla="*/ 52824 w 349082"/>
              <a:gd name="connsiteY20" fmla="*/ 76200 h 696264"/>
              <a:gd name="connsiteX21" fmla="*/ 100449 w 349082"/>
              <a:gd name="connsiteY21" fmla="*/ 6350 h 696264"/>
              <a:gd name="connsiteX22" fmla="*/ 348099 w 349082"/>
              <a:gd name="connsiteY22" fmla="*/ 82550 h 69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9082" h="696264">
                <a:moveTo>
                  <a:pt x="348099" y="82550"/>
                </a:moveTo>
                <a:cubicBezTo>
                  <a:pt x="361857" y="85725"/>
                  <a:pt x="227449" y="39158"/>
                  <a:pt x="182999" y="25400"/>
                </a:cubicBezTo>
                <a:cubicBezTo>
                  <a:pt x="138549" y="11642"/>
                  <a:pt x="94628" y="0"/>
                  <a:pt x="81399" y="0"/>
                </a:cubicBezTo>
                <a:cubicBezTo>
                  <a:pt x="68170" y="0"/>
                  <a:pt x="116853" y="14817"/>
                  <a:pt x="103624" y="25400"/>
                </a:cubicBezTo>
                <a:cubicBezTo>
                  <a:pt x="90395" y="35983"/>
                  <a:pt x="13666" y="55033"/>
                  <a:pt x="2024" y="63500"/>
                </a:cubicBezTo>
                <a:cubicBezTo>
                  <a:pt x="-9618" y="71967"/>
                  <a:pt x="32716" y="55563"/>
                  <a:pt x="33774" y="76200"/>
                </a:cubicBezTo>
                <a:cubicBezTo>
                  <a:pt x="34832" y="96837"/>
                  <a:pt x="1495" y="166688"/>
                  <a:pt x="8374" y="187325"/>
                </a:cubicBezTo>
                <a:cubicBezTo>
                  <a:pt x="15253" y="207962"/>
                  <a:pt x="72403" y="178858"/>
                  <a:pt x="75049" y="200025"/>
                </a:cubicBezTo>
                <a:cubicBezTo>
                  <a:pt x="77695" y="221192"/>
                  <a:pt x="33245" y="279400"/>
                  <a:pt x="24249" y="314325"/>
                </a:cubicBezTo>
                <a:cubicBezTo>
                  <a:pt x="15253" y="349250"/>
                  <a:pt x="24249" y="398462"/>
                  <a:pt x="21074" y="409575"/>
                </a:cubicBezTo>
                <a:cubicBezTo>
                  <a:pt x="17899" y="420688"/>
                  <a:pt x="437" y="365125"/>
                  <a:pt x="5199" y="381000"/>
                </a:cubicBezTo>
                <a:cubicBezTo>
                  <a:pt x="9961" y="396875"/>
                  <a:pt x="48591" y="477838"/>
                  <a:pt x="49649" y="504825"/>
                </a:cubicBezTo>
                <a:cubicBezTo>
                  <a:pt x="50707" y="531812"/>
                  <a:pt x="17899" y="534988"/>
                  <a:pt x="11549" y="542925"/>
                </a:cubicBezTo>
                <a:cubicBezTo>
                  <a:pt x="5199" y="550862"/>
                  <a:pt x="5728" y="538692"/>
                  <a:pt x="11549" y="552450"/>
                </a:cubicBezTo>
                <a:cubicBezTo>
                  <a:pt x="17370" y="566208"/>
                  <a:pt x="45416" y="613304"/>
                  <a:pt x="46474" y="625475"/>
                </a:cubicBezTo>
                <a:cubicBezTo>
                  <a:pt x="47532" y="637646"/>
                  <a:pt x="2553" y="613833"/>
                  <a:pt x="17899" y="625475"/>
                </a:cubicBezTo>
                <a:cubicBezTo>
                  <a:pt x="33245" y="637117"/>
                  <a:pt x="125849" y="688975"/>
                  <a:pt x="138549" y="695325"/>
                </a:cubicBezTo>
                <a:cubicBezTo>
                  <a:pt x="151249" y="701675"/>
                  <a:pt x="105741" y="674158"/>
                  <a:pt x="94099" y="663575"/>
                </a:cubicBezTo>
                <a:cubicBezTo>
                  <a:pt x="82457" y="652992"/>
                  <a:pt x="74520" y="684742"/>
                  <a:pt x="68699" y="631825"/>
                </a:cubicBezTo>
                <a:cubicBezTo>
                  <a:pt x="62878" y="578908"/>
                  <a:pt x="61820" y="438679"/>
                  <a:pt x="59174" y="346075"/>
                </a:cubicBezTo>
                <a:cubicBezTo>
                  <a:pt x="56528" y="253471"/>
                  <a:pt x="45945" y="132821"/>
                  <a:pt x="52824" y="76200"/>
                </a:cubicBezTo>
                <a:cubicBezTo>
                  <a:pt x="59703" y="19579"/>
                  <a:pt x="50707" y="10054"/>
                  <a:pt x="100449" y="6350"/>
                </a:cubicBezTo>
                <a:cubicBezTo>
                  <a:pt x="150191" y="2646"/>
                  <a:pt x="334341" y="79375"/>
                  <a:pt x="348099" y="82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2F929E3C-5AF2-AAC8-6C95-834641F63F55}"/>
              </a:ext>
            </a:extLst>
          </p:cNvPr>
          <p:cNvSpPr/>
          <p:nvPr/>
        </p:nvSpPr>
        <p:spPr>
          <a:xfrm>
            <a:off x="3342805" y="1393825"/>
            <a:ext cx="276695" cy="114304"/>
          </a:xfrm>
          <a:custGeom>
            <a:avLst/>
            <a:gdLst>
              <a:gd name="connsiteX0" fmla="*/ 276695 w 276695"/>
              <a:gd name="connsiteY0" fmla="*/ 104775 h 114304"/>
              <a:gd name="connsiteX1" fmla="*/ 130645 w 276695"/>
              <a:gd name="connsiteY1" fmla="*/ 47625 h 114304"/>
              <a:gd name="connsiteX2" fmla="*/ 67145 w 276695"/>
              <a:gd name="connsiteY2" fmla="*/ 0 h 114304"/>
              <a:gd name="connsiteX3" fmla="*/ 63970 w 276695"/>
              <a:gd name="connsiteY3" fmla="*/ 47625 h 114304"/>
              <a:gd name="connsiteX4" fmla="*/ 470 w 276695"/>
              <a:gd name="connsiteY4" fmla="*/ 114300 h 114304"/>
              <a:gd name="connsiteX5" fmla="*/ 35395 w 276695"/>
              <a:gd name="connsiteY5" fmla="*/ 50800 h 114304"/>
              <a:gd name="connsiteX6" fmla="*/ 41745 w 276695"/>
              <a:gd name="connsiteY6" fmla="*/ 9525 h 114304"/>
              <a:gd name="connsiteX7" fmla="*/ 133820 w 276695"/>
              <a:gd name="connsiteY7" fmla="*/ 34925 h 114304"/>
              <a:gd name="connsiteX8" fmla="*/ 130645 w 276695"/>
              <a:gd name="connsiteY8" fmla="*/ 15875 h 114304"/>
              <a:gd name="connsiteX9" fmla="*/ 276695 w 276695"/>
              <a:gd name="connsiteY9" fmla="*/ 104775 h 1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695" h="114304">
                <a:moveTo>
                  <a:pt x="276695" y="104775"/>
                </a:moveTo>
                <a:cubicBezTo>
                  <a:pt x="276695" y="110067"/>
                  <a:pt x="165570" y="65087"/>
                  <a:pt x="130645" y="47625"/>
                </a:cubicBezTo>
                <a:cubicBezTo>
                  <a:pt x="95720" y="30162"/>
                  <a:pt x="78257" y="0"/>
                  <a:pt x="67145" y="0"/>
                </a:cubicBezTo>
                <a:cubicBezTo>
                  <a:pt x="56033" y="0"/>
                  <a:pt x="75082" y="28575"/>
                  <a:pt x="63970" y="47625"/>
                </a:cubicBezTo>
                <a:cubicBezTo>
                  <a:pt x="52858" y="66675"/>
                  <a:pt x="5232" y="113771"/>
                  <a:pt x="470" y="114300"/>
                </a:cubicBezTo>
                <a:cubicBezTo>
                  <a:pt x="-4293" y="114829"/>
                  <a:pt x="28516" y="68262"/>
                  <a:pt x="35395" y="50800"/>
                </a:cubicBezTo>
                <a:cubicBezTo>
                  <a:pt x="42274" y="33338"/>
                  <a:pt x="25341" y="12171"/>
                  <a:pt x="41745" y="9525"/>
                </a:cubicBezTo>
                <a:cubicBezTo>
                  <a:pt x="58149" y="6879"/>
                  <a:pt x="119003" y="33867"/>
                  <a:pt x="133820" y="34925"/>
                </a:cubicBezTo>
                <a:cubicBezTo>
                  <a:pt x="148637" y="35983"/>
                  <a:pt x="108949" y="5821"/>
                  <a:pt x="130645" y="15875"/>
                </a:cubicBezTo>
                <a:cubicBezTo>
                  <a:pt x="152341" y="25929"/>
                  <a:pt x="276695" y="99483"/>
                  <a:pt x="276695" y="104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43105017-2E81-D408-1F08-5D77ED61346D}"/>
              </a:ext>
            </a:extLst>
          </p:cNvPr>
          <p:cNvSpPr/>
          <p:nvPr/>
        </p:nvSpPr>
        <p:spPr>
          <a:xfrm>
            <a:off x="3378182" y="1440784"/>
            <a:ext cx="123853" cy="366508"/>
          </a:xfrm>
          <a:custGeom>
            <a:avLst/>
            <a:gdLst>
              <a:gd name="connsiteX0" fmla="*/ 104793 w 123853"/>
              <a:gd name="connsiteY0" fmla="*/ 666 h 366508"/>
              <a:gd name="connsiteX1" fmla="*/ 66693 w 123853"/>
              <a:gd name="connsiteY1" fmla="*/ 86391 h 366508"/>
              <a:gd name="connsiteX2" fmla="*/ 111143 w 123853"/>
              <a:gd name="connsiteY2" fmla="*/ 118141 h 366508"/>
              <a:gd name="connsiteX3" fmla="*/ 41293 w 123853"/>
              <a:gd name="connsiteY3" fmla="*/ 140366 h 366508"/>
              <a:gd name="connsiteX4" fmla="*/ 123843 w 123853"/>
              <a:gd name="connsiteY4" fmla="*/ 200691 h 366508"/>
              <a:gd name="connsiteX5" fmla="*/ 34943 w 123853"/>
              <a:gd name="connsiteY5" fmla="*/ 270541 h 366508"/>
              <a:gd name="connsiteX6" fmla="*/ 88918 w 123853"/>
              <a:gd name="connsiteY6" fmla="*/ 365791 h 366508"/>
              <a:gd name="connsiteX7" fmla="*/ 25418 w 123853"/>
              <a:gd name="connsiteY7" fmla="*/ 311816 h 366508"/>
              <a:gd name="connsiteX8" fmla="*/ 18 w 123853"/>
              <a:gd name="connsiteY8" fmla="*/ 267366 h 366508"/>
              <a:gd name="connsiteX9" fmla="*/ 28593 w 123853"/>
              <a:gd name="connsiteY9" fmla="*/ 197516 h 366508"/>
              <a:gd name="connsiteX10" fmla="*/ 12718 w 123853"/>
              <a:gd name="connsiteY10" fmla="*/ 289591 h 366508"/>
              <a:gd name="connsiteX11" fmla="*/ 101618 w 123853"/>
              <a:gd name="connsiteY11" fmla="*/ 362616 h 366508"/>
              <a:gd name="connsiteX12" fmla="*/ 111143 w 123853"/>
              <a:gd name="connsiteY12" fmla="*/ 175291 h 366508"/>
              <a:gd name="connsiteX13" fmla="*/ 69868 w 123853"/>
              <a:gd name="connsiteY13" fmla="*/ 137191 h 366508"/>
              <a:gd name="connsiteX14" fmla="*/ 104793 w 123853"/>
              <a:gd name="connsiteY14" fmla="*/ 666 h 36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3853" h="366508">
                <a:moveTo>
                  <a:pt x="104793" y="666"/>
                </a:moveTo>
                <a:cubicBezTo>
                  <a:pt x="104264" y="-7801"/>
                  <a:pt x="65635" y="66812"/>
                  <a:pt x="66693" y="86391"/>
                </a:cubicBezTo>
                <a:cubicBezTo>
                  <a:pt x="67751" y="105970"/>
                  <a:pt x="115376" y="109145"/>
                  <a:pt x="111143" y="118141"/>
                </a:cubicBezTo>
                <a:cubicBezTo>
                  <a:pt x="106910" y="127137"/>
                  <a:pt x="39176" y="126608"/>
                  <a:pt x="41293" y="140366"/>
                </a:cubicBezTo>
                <a:cubicBezTo>
                  <a:pt x="43410" y="154124"/>
                  <a:pt x="124901" y="178995"/>
                  <a:pt x="123843" y="200691"/>
                </a:cubicBezTo>
                <a:cubicBezTo>
                  <a:pt x="122785" y="222387"/>
                  <a:pt x="40764" y="243024"/>
                  <a:pt x="34943" y="270541"/>
                </a:cubicBezTo>
                <a:cubicBezTo>
                  <a:pt x="29122" y="298058"/>
                  <a:pt x="90505" y="358912"/>
                  <a:pt x="88918" y="365791"/>
                </a:cubicBezTo>
                <a:cubicBezTo>
                  <a:pt x="87331" y="372670"/>
                  <a:pt x="40235" y="328220"/>
                  <a:pt x="25418" y="311816"/>
                </a:cubicBezTo>
                <a:cubicBezTo>
                  <a:pt x="10601" y="295412"/>
                  <a:pt x="-511" y="286416"/>
                  <a:pt x="18" y="267366"/>
                </a:cubicBezTo>
                <a:cubicBezTo>
                  <a:pt x="547" y="248316"/>
                  <a:pt x="26476" y="193812"/>
                  <a:pt x="28593" y="197516"/>
                </a:cubicBezTo>
                <a:cubicBezTo>
                  <a:pt x="30710" y="201220"/>
                  <a:pt x="547" y="262074"/>
                  <a:pt x="12718" y="289591"/>
                </a:cubicBezTo>
                <a:cubicBezTo>
                  <a:pt x="24889" y="317108"/>
                  <a:pt x="85214" y="381666"/>
                  <a:pt x="101618" y="362616"/>
                </a:cubicBezTo>
                <a:cubicBezTo>
                  <a:pt x="118022" y="343566"/>
                  <a:pt x="116435" y="212862"/>
                  <a:pt x="111143" y="175291"/>
                </a:cubicBezTo>
                <a:cubicBezTo>
                  <a:pt x="105851" y="137720"/>
                  <a:pt x="68810" y="162062"/>
                  <a:pt x="69868" y="137191"/>
                </a:cubicBezTo>
                <a:cubicBezTo>
                  <a:pt x="70926" y="112320"/>
                  <a:pt x="105322" y="9133"/>
                  <a:pt x="104793" y="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D975C57-8B44-7340-114D-3A2D6CB7D72B}"/>
              </a:ext>
            </a:extLst>
          </p:cNvPr>
          <p:cNvSpPr/>
          <p:nvPr/>
        </p:nvSpPr>
        <p:spPr>
          <a:xfrm>
            <a:off x="4063762" y="2222377"/>
            <a:ext cx="87462" cy="143233"/>
          </a:xfrm>
          <a:custGeom>
            <a:avLst/>
            <a:gdLst>
              <a:gd name="connsiteX0" fmla="*/ 238 w 87462"/>
              <a:gd name="connsiteY0" fmla="*/ 123 h 143233"/>
              <a:gd name="connsiteX1" fmla="*/ 60563 w 87462"/>
              <a:gd name="connsiteY1" fmla="*/ 79498 h 143233"/>
              <a:gd name="connsiteX2" fmla="*/ 66913 w 87462"/>
              <a:gd name="connsiteY2" fmla="*/ 142998 h 143233"/>
              <a:gd name="connsiteX3" fmla="*/ 85963 w 87462"/>
              <a:gd name="connsiteY3" fmla="*/ 98548 h 143233"/>
              <a:gd name="connsiteX4" fmla="*/ 238 w 87462"/>
              <a:gd name="connsiteY4" fmla="*/ 123 h 14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62" h="143233">
                <a:moveTo>
                  <a:pt x="238" y="123"/>
                </a:moveTo>
                <a:cubicBezTo>
                  <a:pt x="-3995" y="-3052"/>
                  <a:pt x="49451" y="55686"/>
                  <a:pt x="60563" y="79498"/>
                </a:cubicBezTo>
                <a:cubicBezTo>
                  <a:pt x="71676" y="103311"/>
                  <a:pt x="62680" y="139823"/>
                  <a:pt x="66913" y="142998"/>
                </a:cubicBezTo>
                <a:cubicBezTo>
                  <a:pt x="71146" y="146173"/>
                  <a:pt x="93371" y="116540"/>
                  <a:pt x="85963" y="98548"/>
                </a:cubicBezTo>
                <a:cubicBezTo>
                  <a:pt x="78555" y="80556"/>
                  <a:pt x="4471" y="3298"/>
                  <a:pt x="238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172AC78B-9A8F-0E3B-82E7-5A262DED9E4B}"/>
              </a:ext>
            </a:extLst>
          </p:cNvPr>
          <p:cNvSpPr/>
          <p:nvPr/>
        </p:nvSpPr>
        <p:spPr>
          <a:xfrm>
            <a:off x="4218150" y="2337721"/>
            <a:ext cx="110267" cy="120794"/>
          </a:xfrm>
          <a:custGeom>
            <a:avLst/>
            <a:gdLst>
              <a:gd name="connsiteX0" fmla="*/ 1425 w 110267"/>
              <a:gd name="connsiteY0" fmla="*/ 2254 h 120794"/>
              <a:gd name="connsiteX1" fmla="*/ 109375 w 110267"/>
              <a:gd name="connsiteY1" fmla="*/ 119729 h 120794"/>
              <a:gd name="connsiteX2" fmla="*/ 55400 w 110267"/>
              <a:gd name="connsiteY2" fmla="*/ 59404 h 120794"/>
              <a:gd name="connsiteX3" fmla="*/ 103025 w 110267"/>
              <a:gd name="connsiteY3" fmla="*/ 43529 h 120794"/>
              <a:gd name="connsiteX4" fmla="*/ 49050 w 110267"/>
              <a:gd name="connsiteY4" fmla="*/ 40354 h 120794"/>
              <a:gd name="connsiteX5" fmla="*/ 1425 w 110267"/>
              <a:gd name="connsiteY5" fmla="*/ 2254 h 12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7" h="120794">
                <a:moveTo>
                  <a:pt x="1425" y="2254"/>
                </a:moveTo>
                <a:cubicBezTo>
                  <a:pt x="11479" y="15483"/>
                  <a:pt x="100379" y="110204"/>
                  <a:pt x="109375" y="119729"/>
                </a:cubicBezTo>
                <a:cubicBezTo>
                  <a:pt x="118371" y="129254"/>
                  <a:pt x="56458" y="72104"/>
                  <a:pt x="55400" y="59404"/>
                </a:cubicBezTo>
                <a:cubicBezTo>
                  <a:pt x="54342" y="46704"/>
                  <a:pt x="104083" y="46704"/>
                  <a:pt x="103025" y="43529"/>
                </a:cubicBezTo>
                <a:cubicBezTo>
                  <a:pt x="101967" y="40354"/>
                  <a:pt x="60692" y="42471"/>
                  <a:pt x="49050" y="40354"/>
                </a:cubicBezTo>
                <a:cubicBezTo>
                  <a:pt x="37408" y="38237"/>
                  <a:pt x="-8629" y="-10975"/>
                  <a:pt x="1425" y="2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57F89E79-6876-DA86-3DA0-7C59488D2FA1}"/>
              </a:ext>
            </a:extLst>
          </p:cNvPr>
          <p:cNvSpPr/>
          <p:nvPr/>
        </p:nvSpPr>
        <p:spPr>
          <a:xfrm>
            <a:off x="3708304" y="1727652"/>
            <a:ext cx="212828" cy="244841"/>
          </a:xfrm>
          <a:custGeom>
            <a:avLst/>
            <a:gdLst>
              <a:gd name="connsiteX0" fmla="*/ 96 w 212828"/>
              <a:gd name="connsiteY0" fmla="*/ 2723 h 244841"/>
              <a:gd name="connsiteX1" fmla="*/ 187421 w 212828"/>
              <a:gd name="connsiteY1" fmla="*/ 31298 h 244841"/>
              <a:gd name="connsiteX2" fmla="*/ 158846 w 212828"/>
              <a:gd name="connsiteY2" fmla="*/ 164648 h 244841"/>
              <a:gd name="connsiteX3" fmla="*/ 212821 w 212828"/>
              <a:gd name="connsiteY3" fmla="*/ 240848 h 244841"/>
              <a:gd name="connsiteX4" fmla="*/ 162021 w 212828"/>
              <a:gd name="connsiteY4" fmla="*/ 234498 h 244841"/>
              <a:gd name="connsiteX5" fmla="*/ 66771 w 212828"/>
              <a:gd name="connsiteY5" fmla="*/ 237673 h 244841"/>
              <a:gd name="connsiteX6" fmla="*/ 196946 w 212828"/>
              <a:gd name="connsiteY6" fmla="*/ 234498 h 244841"/>
              <a:gd name="connsiteX7" fmla="*/ 152496 w 212828"/>
              <a:gd name="connsiteY7" fmla="*/ 209098 h 244841"/>
              <a:gd name="connsiteX8" fmla="*/ 190596 w 212828"/>
              <a:gd name="connsiteY8" fmla="*/ 85273 h 244841"/>
              <a:gd name="connsiteX9" fmla="*/ 200121 w 212828"/>
              <a:gd name="connsiteY9" fmla="*/ 78923 h 244841"/>
              <a:gd name="connsiteX10" fmla="*/ 203296 w 212828"/>
              <a:gd name="connsiteY10" fmla="*/ 82098 h 244841"/>
              <a:gd name="connsiteX11" fmla="*/ 162021 w 212828"/>
              <a:gd name="connsiteY11" fmla="*/ 9073 h 244841"/>
              <a:gd name="connsiteX12" fmla="*/ 96 w 212828"/>
              <a:gd name="connsiteY12" fmla="*/ 2723 h 24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828" h="244841">
                <a:moveTo>
                  <a:pt x="96" y="2723"/>
                </a:moveTo>
                <a:cubicBezTo>
                  <a:pt x="4329" y="6427"/>
                  <a:pt x="160963" y="4310"/>
                  <a:pt x="187421" y="31298"/>
                </a:cubicBezTo>
                <a:cubicBezTo>
                  <a:pt x="213879" y="58286"/>
                  <a:pt x="154613" y="129723"/>
                  <a:pt x="158846" y="164648"/>
                </a:cubicBezTo>
                <a:cubicBezTo>
                  <a:pt x="163079" y="199573"/>
                  <a:pt x="212292" y="229206"/>
                  <a:pt x="212821" y="240848"/>
                </a:cubicBezTo>
                <a:cubicBezTo>
                  <a:pt x="213350" y="252490"/>
                  <a:pt x="186363" y="235027"/>
                  <a:pt x="162021" y="234498"/>
                </a:cubicBezTo>
                <a:cubicBezTo>
                  <a:pt x="137679" y="233969"/>
                  <a:pt x="60950" y="237673"/>
                  <a:pt x="66771" y="237673"/>
                </a:cubicBezTo>
                <a:cubicBezTo>
                  <a:pt x="72592" y="237673"/>
                  <a:pt x="182658" y="239261"/>
                  <a:pt x="196946" y="234498"/>
                </a:cubicBezTo>
                <a:cubicBezTo>
                  <a:pt x="211234" y="229735"/>
                  <a:pt x="153554" y="233969"/>
                  <a:pt x="152496" y="209098"/>
                </a:cubicBezTo>
                <a:cubicBezTo>
                  <a:pt x="151438" y="184227"/>
                  <a:pt x="182659" y="106969"/>
                  <a:pt x="190596" y="85273"/>
                </a:cubicBezTo>
                <a:cubicBezTo>
                  <a:pt x="198533" y="63577"/>
                  <a:pt x="198004" y="79452"/>
                  <a:pt x="200121" y="78923"/>
                </a:cubicBezTo>
                <a:cubicBezTo>
                  <a:pt x="202238" y="78394"/>
                  <a:pt x="209646" y="93740"/>
                  <a:pt x="203296" y="82098"/>
                </a:cubicBezTo>
                <a:cubicBezTo>
                  <a:pt x="196946" y="70456"/>
                  <a:pt x="191654" y="20715"/>
                  <a:pt x="162021" y="9073"/>
                </a:cubicBezTo>
                <a:cubicBezTo>
                  <a:pt x="132388" y="-2569"/>
                  <a:pt x="-4137" y="-981"/>
                  <a:pt x="96" y="2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D9E58855-F14A-C51A-37F9-A88099668BEE}"/>
              </a:ext>
            </a:extLst>
          </p:cNvPr>
          <p:cNvSpPr/>
          <p:nvPr/>
        </p:nvSpPr>
        <p:spPr>
          <a:xfrm>
            <a:off x="3704926" y="2456949"/>
            <a:ext cx="637249" cy="421742"/>
          </a:xfrm>
          <a:custGeom>
            <a:avLst/>
            <a:gdLst>
              <a:gd name="connsiteX0" fmla="*/ 299 w 637249"/>
              <a:gd name="connsiteY0" fmla="*/ 501 h 421742"/>
              <a:gd name="connsiteX1" fmla="*/ 171749 w 637249"/>
              <a:gd name="connsiteY1" fmla="*/ 279901 h 421742"/>
              <a:gd name="connsiteX2" fmla="*/ 114599 w 637249"/>
              <a:gd name="connsiteY2" fmla="*/ 283076 h 421742"/>
              <a:gd name="connsiteX3" fmla="*/ 260649 w 637249"/>
              <a:gd name="connsiteY3" fmla="*/ 346576 h 421742"/>
              <a:gd name="connsiteX4" fmla="*/ 336849 w 637249"/>
              <a:gd name="connsiteY4" fmla="*/ 371976 h 421742"/>
              <a:gd name="connsiteX5" fmla="*/ 635299 w 637249"/>
              <a:gd name="connsiteY5" fmla="*/ 419601 h 421742"/>
              <a:gd name="connsiteX6" fmla="*/ 451149 w 637249"/>
              <a:gd name="connsiteY6" fmla="*/ 403726 h 421742"/>
              <a:gd name="connsiteX7" fmla="*/ 165399 w 637249"/>
              <a:gd name="connsiteY7" fmla="*/ 318001 h 421742"/>
              <a:gd name="connsiteX8" fmla="*/ 162224 w 637249"/>
              <a:gd name="connsiteY8" fmla="*/ 295776 h 421742"/>
              <a:gd name="connsiteX9" fmla="*/ 130474 w 637249"/>
              <a:gd name="connsiteY9" fmla="*/ 213226 h 421742"/>
              <a:gd name="connsiteX10" fmla="*/ 299 w 637249"/>
              <a:gd name="connsiteY10" fmla="*/ 501 h 42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7249" h="421742">
                <a:moveTo>
                  <a:pt x="299" y="501"/>
                </a:moveTo>
                <a:cubicBezTo>
                  <a:pt x="7178" y="11613"/>
                  <a:pt x="152699" y="232805"/>
                  <a:pt x="171749" y="279901"/>
                </a:cubicBezTo>
                <a:cubicBezTo>
                  <a:pt x="190799" y="326997"/>
                  <a:pt x="99783" y="271964"/>
                  <a:pt x="114599" y="283076"/>
                </a:cubicBezTo>
                <a:cubicBezTo>
                  <a:pt x="129415" y="294188"/>
                  <a:pt x="223607" y="331759"/>
                  <a:pt x="260649" y="346576"/>
                </a:cubicBezTo>
                <a:cubicBezTo>
                  <a:pt x="297691" y="361393"/>
                  <a:pt x="274407" y="359805"/>
                  <a:pt x="336849" y="371976"/>
                </a:cubicBezTo>
                <a:cubicBezTo>
                  <a:pt x="399291" y="384147"/>
                  <a:pt x="616249" y="414309"/>
                  <a:pt x="635299" y="419601"/>
                </a:cubicBezTo>
                <a:cubicBezTo>
                  <a:pt x="654349" y="424893"/>
                  <a:pt x="529466" y="420659"/>
                  <a:pt x="451149" y="403726"/>
                </a:cubicBezTo>
                <a:cubicBezTo>
                  <a:pt x="372832" y="386793"/>
                  <a:pt x="213553" y="335993"/>
                  <a:pt x="165399" y="318001"/>
                </a:cubicBezTo>
                <a:cubicBezTo>
                  <a:pt x="117245" y="300009"/>
                  <a:pt x="168045" y="313238"/>
                  <a:pt x="162224" y="295776"/>
                </a:cubicBezTo>
                <a:cubicBezTo>
                  <a:pt x="156403" y="278314"/>
                  <a:pt x="153757" y="260322"/>
                  <a:pt x="130474" y="213226"/>
                </a:cubicBezTo>
                <a:cubicBezTo>
                  <a:pt x="107191" y="166130"/>
                  <a:pt x="-6580" y="-10611"/>
                  <a:pt x="299" y="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D552FA1D-6C47-5938-F320-2ECCB687F148}"/>
              </a:ext>
            </a:extLst>
          </p:cNvPr>
          <p:cNvSpPr/>
          <p:nvPr/>
        </p:nvSpPr>
        <p:spPr>
          <a:xfrm>
            <a:off x="3684844" y="2075554"/>
            <a:ext cx="323962" cy="300343"/>
          </a:xfrm>
          <a:custGeom>
            <a:avLst/>
            <a:gdLst>
              <a:gd name="connsiteX0" fmla="*/ 150556 w 323962"/>
              <a:gd name="connsiteY0" fmla="*/ 13596 h 300343"/>
              <a:gd name="connsiteX1" fmla="*/ 322006 w 323962"/>
              <a:gd name="connsiteY1" fmla="*/ 896 h 300343"/>
              <a:gd name="connsiteX2" fmla="*/ 233106 w 323962"/>
              <a:gd name="connsiteY2" fmla="*/ 35821 h 300343"/>
              <a:gd name="connsiteX3" fmla="*/ 77531 w 323962"/>
              <a:gd name="connsiteY3" fmla="*/ 118371 h 300343"/>
              <a:gd name="connsiteX4" fmla="*/ 74356 w 323962"/>
              <a:gd name="connsiteY4" fmla="*/ 137421 h 300343"/>
              <a:gd name="connsiteX5" fmla="*/ 10856 w 323962"/>
              <a:gd name="connsiteY5" fmla="*/ 172346 h 300343"/>
              <a:gd name="connsiteX6" fmla="*/ 52131 w 323962"/>
              <a:gd name="connsiteY6" fmla="*/ 239021 h 300343"/>
              <a:gd name="connsiteX7" fmla="*/ 4506 w 323962"/>
              <a:gd name="connsiteY7" fmla="*/ 299346 h 300343"/>
              <a:gd name="connsiteX8" fmla="*/ 23556 w 323962"/>
              <a:gd name="connsiteY8" fmla="*/ 258071 h 300343"/>
              <a:gd name="connsiteX9" fmla="*/ 195006 w 323962"/>
              <a:gd name="connsiteY9" fmla="*/ 45346 h 300343"/>
              <a:gd name="connsiteX10" fmla="*/ 169606 w 323962"/>
              <a:gd name="connsiteY10" fmla="*/ 73921 h 300343"/>
              <a:gd name="connsiteX11" fmla="*/ 322006 w 323962"/>
              <a:gd name="connsiteY11" fmla="*/ 48521 h 300343"/>
              <a:gd name="connsiteX12" fmla="*/ 150556 w 323962"/>
              <a:gd name="connsiteY12" fmla="*/ 13596 h 30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962" h="300343">
                <a:moveTo>
                  <a:pt x="150556" y="13596"/>
                </a:moveTo>
                <a:cubicBezTo>
                  <a:pt x="150556" y="5659"/>
                  <a:pt x="308248" y="-2808"/>
                  <a:pt x="322006" y="896"/>
                </a:cubicBezTo>
                <a:cubicBezTo>
                  <a:pt x="335764" y="4600"/>
                  <a:pt x="273852" y="16242"/>
                  <a:pt x="233106" y="35821"/>
                </a:cubicBezTo>
                <a:cubicBezTo>
                  <a:pt x="192360" y="55400"/>
                  <a:pt x="103989" y="101438"/>
                  <a:pt x="77531" y="118371"/>
                </a:cubicBezTo>
                <a:cubicBezTo>
                  <a:pt x="51073" y="135304"/>
                  <a:pt x="85468" y="128425"/>
                  <a:pt x="74356" y="137421"/>
                </a:cubicBezTo>
                <a:cubicBezTo>
                  <a:pt x="63244" y="146417"/>
                  <a:pt x="14560" y="155413"/>
                  <a:pt x="10856" y="172346"/>
                </a:cubicBezTo>
                <a:cubicBezTo>
                  <a:pt x="7152" y="189279"/>
                  <a:pt x="53189" y="217854"/>
                  <a:pt x="52131" y="239021"/>
                </a:cubicBezTo>
                <a:cubicBezTo>
                  <a:pt x="51073" y="260188"/>
                  <a:pt x="9268" y="296171"/>
                  <a:pt x="4506" y="299346"/>
                </a:cubicBezTo>
                <a:cubicBezTo>
                  <a:pt x="-256" y="302521"/>
                  <a:pt x="-8194" y="300404"/>
                  <a:pt x="23556" y="258071"/>
                </a:cubicBezTo>
                <a:cubicBezTo>
                  <a:pt x="55306" y="215738"/>
                  <a:pt x="170664" y="76038"/>
                  <a:pt x="195006" y="45346"/>
                </a:cubicBezTo>
                <a:cubicBezTo>
                  <a:pt x="219348" y="14654"/>
                  <a:pt x="148439" y="73392"/>
                  <a:pt x="169606" y="73921"/>
                </a:cubicBezTo>
                <a:cubicBezTo>
                  <a:pt x="190773" y="74450"/>
                  <a:pt x="323594" y="58046"/>
                  <a:pt x="322006" y="48521"/>
                </a:cubicBezTo>
                <a:cubicBezTo>
                  <a:pt x="320419" y="38996"/>
                  <a:pt x="150556" y="21533"/>
                  <a:pt x="150556" y="13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5BBEAD8-A4D4-9E21-08C8-110A68279DEC}"/>
              </a:ext>
            </a:extLst>
          </p:cNvPr>
          <p:cNvSpPr/>
          <p:nvPr/>
        </p:nvSpPr>
        <p:spPr>
          <a:xfrm>
            <a:off x="4518025" y="2390624"/>
            <a:ext cx="66764" cy="289344"/>
          </a:xfrm>
          <a:custGeom>
            <a:avLst/>
            <a:gdLst>
              <a:gd name="connsiteX0" fmla="*/ 31750 w 66764"/>
              <a:gd name="connsiteY0" fmla="*/ 151 h 289344"/>
              <a:gd name="connsiteX1" fmla="*/ 60325 w 66764"/>
              <a:gd name="connsiteY1" fmla="*/ 165251 h 289344"/>
              <a:gd name="connsiteX2" fmla="*/ 15875 w 66764"/>
              <a:gd name="connsiteY2" fmla="*/ 200176 h 289344"/>
              <a:gd name="connsiteX3" fmla="*/ 57150 w 66764"/>
              <a:gd name="connsiteY3" fmla="*/ 209701 h 289344"/>
              <a:gd name="connsiteX4" fmla="*/ 0 w 66764"/>
              <a:gd name="connsiteY4" fmla="*/ 289076 h 289344"/>
              <a:gd name="connsiteX5" fmla="*/ 57150 w 66764"/>
              <a:gd name="connsiteY5" fmla="*/ 235101 h 289344"/>
              <a:gd name="connsiteX6" fmla="*/ 31750 w 66764"/>
              <a:gd name="connsiteY6" fmla="*/ 222401 h 289344"/>
              <a:gd name="connsiteX7" fmla="*/ 66675 w 66764"/>
              <a:gd name="connsiteY7" fmla="*/ 136676 h 289344"/>
              <a:gd name="connsiteX8" fmla="*/ 31750 w 66764"/>
              <a:gd name="connsiteY8" fmla="*/ 151 h 28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64" h="289344">
                <a:moveTo>
                  <a:pt x="31750" y="151"/>
                </a:moveTo>
                <a:cubicBezTo>
                  <a:pt x="30692" y="4913"/>
                  <a:pt x="62971" y="131914"/>
                  <a:pt x="60325" y="165251"/>
                </a:cubicBezTo>
                <a:cubicBezTo>
                  <a:pt x="57679" y="198589"/>
                  <a:pt x="16404" y="192768"/>
                  <a:pt x="15875" y="200176"/>
                </a:cubicBezTo>
                <a:cubicBezTo>
                  <a:pt x="15346" y="207584"/>
                  <a:pt x="59796" y="194884"/>
                  <a:pt x="57150" y="209701"/>
                </a:cubicBezTo>
                <a:cubicBezTo>
                  <a:pt x="54504" y="224518"/>
                  <a:pt x="0" y="284843"/>
                  <a:pt x="0" y="289076"/>
                </a:cubicBezTo>
                <a:cubicBezTo>
                  <a:pt x="0" y="293309"/>
                  <a:pt x="51858" y="246214"/>
                  <a:pt x="57150" y="235101"/>
                </a:cubicBezTo>
                <a:cubicBezTo>
                  <a:pt x="62442" y="223989"/>
                  <a:pt x="30163" y="238805"/>
                  <a:pt x="31750" y="222401"/>
                </a:cubicBezTo>
                <a:cubicBezTo>
                  <a:pt x="33337" y="205997"/>
                  <a:pt x="64558" y="169484"/>
                  <a:pt x="66675" y="136676"/>
                </a:cubicBezTo>
                <a:cubicBezTo>
                  <a:pt x="68792" y="103868"/>
                  <a:pt x="32808" y="-4611"/>
                  <a:pt x="31750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16530EA-4881-15C9-C334-087998F65962}"/>
              </a:ext>
            </a:extLst>
          </p:cNvPr>
          <p:cNvSpPr/>
          <p:nvPr/>
        </p:nvSpPr>
        <p:spPr>
          <a:xfrm>
            <a:off x="3520483" y="1182343"/>
            <a:ext cx="986617" cy="234528"/>
          </a:xfrm>
          <a:custGeom>
            <a:avLst/>
            <a:gdLst>
              <a:gd name="connsiteX0" fmla="*/ 592 w 986617"/>
              <a:gd name="connsiteY0" fmla="*/ 233707 h 234528"/>
              <a:gd name="connsiteX1" fmla="*/ 102192 w 986617"/>
              <a:gd name="connsiteY1" fmla="*/ 144807 h 234528"/>
              <a:gd name="connsiteX2" fmla="*/ 41867 w 986617"/>
              <a:gd name="connsiteY2" fmla="*/ 144807 h 234528"/>
              <a:gd name="connsiteX3" fmla="*/ 159342 w 986617"/>
              <a:gd name="connsiteY3" fmla="*/ 52732 h 234528"/>
              <a:gd name="connsiteX4" fmla="*/ 340317 w 986617"/>
              <a:gd name="connsiteY4" fmla="*/ 135282 h 234528"/>
              <a:gd name="connsiteX5" fmla="*/ 318092 w 986617"/>
              <a:gd name="connsiteY5" fmla="*/ 141632 h 234528"/>
              <a:gd name="connsiteX6" fmla="*/ 492717 w 986617"/>
              <a:gd name="connsiteY6" fmla="*/ 221007 h 234528"/>
              <a:gd name="connsiteX7" fmla="*/ 565742 w 986617"/>
              <a:gd name="connsiteY7" fmla="*/ 233707 h 234528"/>
              <a:gd name="connsiteX8" fmla="*/ 981667 w 986617"/>
              <a:gd name="connsiteY8" fmla="*/ 227357 h 234528"/>
              <a:gd name="connsiteX9" fmla="*/ 778467 w 986617"/>
              <a:gd name="connsiteY9" fmla="*/ 205132 h 234528"/>
              <a:gd name="connsiteX10" fmla="*/ 533992 w 986617"/>
              <a:gd name="connsiteY10" fmla="*/ 192432 h 234528"/>
              <a:gd name="connsiteX11" fmla="*/ 222842 w 986617"/>
              <a:gd name="connsiteY11" fmla="*/ 68607 h 234528"/>
              <a:gd name="connsiteX12" fmla="*/ 175217 w 986617"/>
              <a:gd name="connsiteY12" fmla="*/ 5107 h 234528"/>
              <a:gd name="connsiteX13" fmla="*/ 118067 w 986617"/>
              <a:gd name="connsiteY13" fmla="*/ 11457 h 234528"/>
              <a:gd name="connsiteX14" fmla="*/ 64092 w 986617"/>
              <a:gd name="connsiteY14" fmla="*/ 71782 h 234528"/>
              <a:gd name="connsiteX15" fmla="*/ 60917 w 986617"/>
              <a:gd name="connsiteY15" fmla="*/ 182907 h 234528"/>
              <a:gd name="connsiteX16" fmla="*/ 592 w 986617"/>
              <a:gd name="connsiteY16" fmla="*/ 233707 h 23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86617" h="234528">
                <a:moveTo>
                  <a:pt x="592" y="233707"/>
                </a:moveTo>
                <a:cubicBezTo>
                  <a:pt x="7471" y="227357"/>
                  <a:pt x="95313" y="159624"/>
                  <a:pt x="102192" y="144807"/>
                </a:cubicBezTo>
                <a:cubicBezTo>
                  <a:pt x="109071" y="129990"/>
                  <a:pt x="32342" y="160153"/>
                  <a:pt x="41867" y="144807"/>
                </a:cubicBezTo>
                <a:cubicBezTo>
                  <a:pt x="51392" y="129461"/>
                  <a:pt x="109600" y="54319"/>
                  <a:pt x="159342" y="52732"/>
                </a:cubicBezTo>
                <a:cubicBezTo>
                  <a:pt x="209084" y="51144"/>
                  <a:pt x="313859" y="120465"/>
                  <a:pt x="340317" y="135282"/>
                </a:cubicBezTo>
                <a:cubicBezTo>
                  <a:pt x="366775" y="150099"/>
                  <a:pt x="292692" y="127345"/>
                  <a:pt x="318092" y="141632"/>
                </a:cubicBezTo>
                <a:cubicBezTo>
                  <a:pt x="343492" y="155919"/>
                  <a:pt x="451442" y="205661"/>
                  <a:pt x="492717" y="221007"/>
                </a:cubicBezTo>
                <a:cubicBezTo>
                  <a:pt x="533992" y="236353"/>
                  <a:pt x="565742" y="233707"/>
                  <a:pt x="565742" y="233707"/>
                </a:cubicBezTo>
                <a:cubicBezTo>
                  <a:pt x="647234" y="234765"/>
                  <a:pt x="946213" y="232119"/>
                  <a:pt x="981667" y="227357"/>
                </a:cubicBezTo>
                <a:cubicBezTo>
                  <a:pt x="1017121" y="222595"/>
                  <a:pt x="853080" y="210953"/>
                  <a:pt x="778467" y="205132"/>
                </a:cubicBezTo>
                <a:cubicBezTo>
                  <a:pt x="703855" y="199311"/>
                  <a:pt x="626596" y="215186"/>
                  <a:pt x="533992" y="192432"/>
                </a:cubicBezTo>
                <a:cubicBezTo>
                  <a:pt x="441388" y="169678"/>
                  <a:pt x="282638" y="99828"/>
                  <a:pt x="222842" y="68607"/>
                </a:cubicBezTo>
                <a:cubicBezTo>
                  <a:pt x="163046" y="37386"/>
                  <a:pt x="192680" y="14632"/>
                  <a:pt x="175217" y="5107"/>
                </a:cubicBezTo>
                <a:cubicBezTo>
                  <a:pt x="157755" y="-4418"/>
                  <a:pt x="136588" y="344"/>
                  <a:pt x="118067" y="11457"/>
                </a:cubicBezTo>
                <a:cubicBezTo>
                  <a:pt x="99546" y="22569"/>
                  <a:pt x="73617" y="43207"/>
                  <a:pt x="64092" y="71782"/>
                </a:cubicBezTo>
                <a:cubicBezTo>
                  <a:pt x="54567" y="100357"/>
                  <a:pt x="73088" y="157507"/>
                  <a:pt x="60917" y="182907"/>
                </a:cubicBezTo>
                <a:cubicBezTo>
                  <a:pt x="48746" y="208307"/>
                  <a:pt x="-6287" y="240057"/>
                  <a:pt x="592" y="233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3CA7A065-6ECE-DDF9-50FF-7C976F6D248F}"/>
              </a:ext>
            </a:extLst>
          </p:cNvPr>
          <p:cNvSpPr/>
          <p:nvPr/>
        </p:nvSpPr>
        <p:spPr>
          <a:xfrm>
            <a:off x="4058415" y="1363958"/>
            <a:ext cx="1077820" cy="669526"/>
          </a:xfrm>
          <a:custGeom>
            <a:avLst/>
            <a:gdLst>
              <a:gd name="connsiteX0" fmla="*/ 11935 w 1077820"/>
              <a:gd name="connsiteY0" fmla="*/ 4467 h 669526"/>
              <a:gd name="connsiteX1" fmla="*/ 599310 w 1077820"/>
              <a:gd name="connsiteY1" fmla="*/ 13992 h 669526"/>
              <a:gd name="connsiteX2" fmla="*/ 526285 w 1077820"/>
              <a:gd name="connsiteY2" fmla="*/ 20342 h 669526"/>
              <a:gd name="connsiteX3" fmla="*/ 824735 w 1077820"/>
              <a:gd name="connsiteY3" fmla="*/ 90192 h 669526"/>
              <a:gd name="connsiteX4" fmla="*/ 935860 w 1077820"/>
              <a:gd name="connsiteY4" fmla="*/ 258467 h 669526"/>
              <a:gd name="connsiteX5" fmla="*/ 923160 w 1077820"/>
              <a:gd name="connsiteY5" fmla="*/ 287042 h 669526"/>
              <a:gd name="connsiteX6" fmla="*/ 926335 w 1077820"/>
              <a:gd name="connsiteY6" fmla="*/ 261642 h 669526"/>
              <a:gd name="connsiteX7" fmla="*/ 1075560 w 1077820"/>
              <a:gd name="connsiteY7" fmla="*/ 645817 h 669526"/>
              <a:gd name="connsiteX8" fmla="*/ 1008885 w 1077820"/>
              <a:gd name="connsiteY8" fmla="*/ 620417 h 669526"/>
              <a:gd name="connsiteX9" fmla="*/ 907285 w 1077820"/>
              <a:gd name="connsiteY9" fmla="*/ 556917 h 669526"/>
              <a:gd name="connsiteX10" fmla="*/ 897760 w 1077820"/>
              <a:gd name="connsiteY10" fmla="*/ 645817 h 669526"/>
              <a:gd name="connsiteX11" fmla="*/ 856485 w 1077820"/>
              <a:gd name="connsiteY11" fmla="*/ 560092 h 669526"/>
              <a:gd name="connsiteX12" fmla="*/ 672335 w 1077820"/>
              <a:gd name="connsiteY12" fmla="*/ 433092 h 669526"/>
              <a:gd name="connsiteX13" fmla="*/ 713610 w 1077820"/>
              <a:gd name="connsiteY13" fmla="*/ 433092 h 669526"/>
              <a:gd name="connsiteX14" fmla="*/ 602485 w 1077820"/>
              <a:gd name="connsiteY14" fmla="*/ 229892 h 669526"/>
              <a:gd name="connsiteX15" fmla="*/ 281810 w 1077820"/>
              <a:gd name="connsiteY15" fmla="*/ 179092 h 669526"/>
              <a:gd name="connsiteX16" fmla="*/ 443735 w 1077820"/>
              <a:gd name="connsiteY16" fmla="*/ 210842 h 669526"/>
              <a:gd name="connsiteX17" fmla="*/ 84960 w 1077820"/>
              <a:gd name="connsiteY17" fmla="*/ 71142 h 669526"/>
              <a:gd name="connsiteX18" fmla="*/ 192910 w 1077820"/>
              <a:gd name="connsiteY18" fmla="*/ 93367 h 669526"/>
              <a:gd name="connsiteX19" fmla="*/ 11935 w 1077820"/>
              <a:gd name="connsiteY19" fmla="*/ 4467 h 66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77820" h="669526">
                <a:moveTo>
                  <a:pt x="11935" y="4467"/>
                </a:moveTo>
                <a:cubicBezTo>
                  <a:pt x="79668" y="-8762"/>
                  <a:pt x="513585" y="11346"/>
                  <a:pt x="599310" y="13992"/>
                </a:cubicBezTo>
                <a:cubicBezTo>
                  <a:pt x="685035" y="16638"/>
                  <a:pt x="488714" y="7642"/>
                  <a:pt x="526285" y="20342"/>
                </a:cubicBezTo>
                <a:cubicBezTo>
                  <a:pt x="563856" y="33042"/>
                  <a:pt x="756473" y="50505"/>
                  <a:pt x="824735" y="90192"/>
                </a:cubicBezTo>
                <a:cubicBezTo>
                  <a:pt x="892997" y="129879"/>
                  <a:pt x="919456" y="225659"/>
                  <a:pt x="935860" y="258467"/>
                </a:cubicBezTo>
                <a:cubicBezTo>
                  <a:pt x="952264" y="291275"/>
                  <a:pt x="924747" y="286513"/>
                  <a:pt x="923160" y="287042"/>
                </a:cubicBezTo>
                <a:cubicBezTo>
                  <a:pt x="921573" y="287571"/>
                  <a:pt x="900935" y="201846"/>
                  <a:pt x="926335" y="261642"/>
                </a:cubicBezTo>
                <a:cubicBezTo>
                  <a:pt x="951735" y="321438"/>
                  <a:pt x="1061802" y="586021"/>
                  <a:pt x="1075560" y="645817"/>
                </a:cubicBezTo>
                <a:cubicBezTo>
                  <a:pt x="1089318" y="705613"/>
                  <a:pt x="1036931" y="635234"/>
                  <a:pt x="1008885" y="620417"/>
                </a:cubicBezTo>
                <a:cubicBezTo>
                  <a:pt x="980839" y="605600"/>
                  <a:pt x="925806" y="552684"/>
                  <a:pt x="907285" y="556917"/>
                </a:cubicBezTo>
                <a:cubicBezTo>
                  <a:pt x="888764" y="561150"/>
                  <a:pt x="906227" y="645288"/>
                  <a:pt x="897760" y="645817"/>
                </a:cubicBezTo>
                <a:cubicBezTo>
                  <a:pt x="889293" y="646346"/>
                  <a:pt x="894056" y="595546"/>
                  <a:pt x="856485" y="560092"/>
                </a:cubicBezTo>
                <a:cubicBezTo>
                  <a:pt x="818914" y="524638"/>
                  <a:pt x="696148" y="454259"/>
                  <a:pt x="672335" y="433092"/>
                </a:cubicBezTo>
                <a:cubicBezTo>
                  <a:pt x="648523" y="411925"/>
                  <a:pt x="725252" y="466959"/>
                  <a:pt x="713610" y="433092"/>
                </a:cubicBezTo>
                <a:cubicBezTo>
                  <a:pt x="701968" y="399225"/>
                  <a:pt x="674452" y="272225"/>
                  <a:pt x="602485" y="229892"/>
                </a:cubicBezTo>
                <a:cubicBezTo>
                  <a:pt x="530518" y="187559"/>
                  <a:pt x="308268" y="182267"/>
                  <a:pt x="281810" y="179092"/>
                </a:cubicBezTo>
                <a:cubicBezTo>
                  <a:pt x="255352" y="175917"/>
                  <a:pt x="476543" y="228834"/>
                  <a:pt x="443735" y="210842"/>
                </a:cubicBezTo>
                <a:cubicBezTo>
                  <a:pt x="410927" y="192850"/>
                  <a:pt x="126764" y="90721"/>
                  <a:pt x="84960" y="71142"/>
                </a:cubicBezTo>
                <a:cubicBezTo>
                  <a:pt x="43156" y="51563"/>
                  <a:pt x="199260" y="106067"/>
                  <a:pt x="192910" y="93367"/>
                </a:cubicBezTo>
                <a:cubicBezTo>
                  <a:pt x="186560" y="80667"/>
                  <a:pt x="-55798" y="17696"/>
                  <a:pt x="11935" y="4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65F21978-30C2-9C92-3C63-0C2E1AE9C76A}"/>
              </a:ext>
            </a:extLst>
          </p:cNvPr>
          <p:cNvSpPr/>
          <p:nvPr/>
        </p:nvSpPr>
        <p:spPr>
          <a:xfrm>
            <a:off x="3411080" y="626939"/>
            <a:ext cx="998552" cy="727383"/>
          </a:xfrm>
          <a:custGeom>
            <a:avLst/>
            <a:gdLst>
              <a:gd name="connsiteX0" fmla="*/ 995820 w 998552"/>
              <a:gd name="connsiteY0" fmla="*/ 33461 h 727383"/>
              <a:gd name="connsiteX1" fmla="*/ 560845 w 998552"/>
              <a:gd name="connsiteY1" fmla="*/ 17586 h 727383"/>
              <a:gd name="connsiteX2" fmla="*/ 643395 w 998552"/>
              <a:gd name="connsiteY2" fmla="*/ 36636 h 727383"/>
              <a:gd name="connsiteX3" fmla="*/ 262395 w 998552"/>
              <a:gd name="connsiteY3" fmla="*/ 147761 h 727383"/>
              <a:gd name="connsiteX4" fmla="*/ 411620 w 998552"/>
              <a:gd name="connsiteY4" fmla="*/ 135061 h 727383"/>
              <a:gd name="connsiteX5" fmla="*/ 173495 w 998552"/>
              <a:gd name="connsiteY5" fmla="*/ 274761 h 727383"/>
              <a:gd name="connsiteX6" fmla="*/ 306845 w 998552"/>
              <a:gd name="connsiteY6" fmla="*/ 249361 h 727383"/>
              <a:gd name="connsiteX7" fmla="*/ 106820 w 998552"/>
              <a:gd name="connsiteY7" fmla="*/ 382711 h 727383"/>
              <a:gd name="connsiteX8" fmla="*/ 189370 w 998552"/>
              <a:gd name="connsiteY8" fmla="*/ 382711 h 727383"/>
              <a:gd name="connsiteX9" fmla="*/ 84595 w 998552"/>
              <a:gd name="connsiteY9" fmla="*/ 446211 h 727383"/>
              <a:gd name="connsiteX10" fmla="*/ 49670 w 998552"/>
              <a:gd name="connsiteY10" fmla="*/ 547811 h 727383"/>
              <a:gd name="connsiteX11" fmla="*/ 84595 w 998552"/>
              <a:gd name="connsiteY11" fmla="*/ 462086 h 727383"/>
              <a:gd name="connsiteX12" fmla="*/ 52845 w 998552"/>
              <a:gd name="connsiteY12" fmla="*/ 627186 h 727383"/>
              <a:gd name="connsiteX13" fmla="*/ 5220 w 998552"/>
              <a:gd name="connsiteY13" fmla="*/ 725611 h 727383"/>
              <a:gd name="connsiteX14" fmla="*/ 49670 w 998552"/>
              <a:gd name="connsiteY14" fmla="*/ 633536 h 727383"/>
              <a:gd name="connsiteX15" fmla="*/ 433845 w 998552"/>
              <a:gd name="connsiteY15" fmla="*/ 55686 h 727383"/>
              <a:gd name="connsiteX16" fmla="*/ 484645 w 998552"/>
              <a:gd name="connsiteY16" fmla="*/ 52511 h 727383"/>
              <a:gd name="connsiteX17" fmla="*/ 681495 w 998552"/>
              <a:gd name="connsiteY17" fmla="*/ 11236 h 727383"/>
              <a:gd name="connsiteX18" fmla="*/ 744995 w 998552"/>
              <a:gd name="connsiteY18" fmla="*/ 1711 h 727383"/>
              <a:gd name="connsiteX19" fmla="*/ 995820 w 998552"/>
              <a:gd name="connsiteY19" fmla="*/ 33461 h 72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8552" h="727383">
                <a:moveTo>
                  <a:pt x="995820" y="33461"/>
                </a:moveTo>
                <a:cubicBezTo>
                  <a:pt x="965128" y="36107"/>
                  <a:pt x="619582" y="17057"/>
                  <a:pt x="560845" y="17586"/>
                </a:cubicBezTo>
                <a:cubicBezTo>
                  <a:pt x="502108" y="18115"/>
                  <a:pt x="693137" y="14940"/>
                  <a:pt x="643395" y="36636"/>
                </a:cubicBezTo>
                <a:cubicBezTo>
                  <a:pt x="593653" y="58332"/>
                  <a:pt x="301024" y="131357"/>
                  <a:pt x="262395" y="147761"/>
                </a:cubicBezTo>
                <a:cubicBezTo>
                  <a:pt x="223766" y="164165"/>
                  <a:pt x="426437" y="113894"/>
                  <a:pt x="411620" y="135061"/>
                </a:cubicBezTo>
                <a:cubicBezTo>
                  <a:pt x="396803" y="156228"/>
                  <a:pt x="190957" y="255711"/>
                  <a:pt x="173495" y="274761"/>
                </a:cubicBezTo>
                <a:cubicBezTo>
                  <a:pt x="156033" y="293811"/>
                  <a:pt x="317957" y="231370"/>
                  <a:pt x="306845" y="249361"/>
                </a:cubicBezTo>
                <a:cubicBezTo>
                  <a:pt x="295733" y="267352"/>
                  <a:pt x="126399" y="360486"/>
                  <a:pt x="106820" y="382711"/>
                </a:cubicBezTo>
                <a:cubicBezTo>
                  <a:pt x="87241" y="404936"/>
                  <a:pt x="193074" y="372128"/>
                  <a:pt x="189370" y="382711"/>
                </a:cubicBezTo>
                <a:cubicBezTo>
                  <a:pt x="185666" y="393294"/>
                  <a:pt x="107878" y="418694"/>
                  <a:pt x="84595" y="446211"/>
                </a:cubicBezTo>
                <a:cubicBezTo>
                  <a:pt x="61312" y="473728"/>
                  <a:pt x="49670" y="545165"/>
                  <a:pt x="49670" y="547811"/>
                </a:cubicBezTo>
                <a:cubicBezTo>
                  <a:pt x="49670" y="550457"/>
                  <a:pt x="84066" y="448857"/>
                  <a:pt x="84595" y="462086"/>
                </a:cubicBezTo>
                <a:cubicBezTo>
                  <a:pt x="85124" y="475315"/>
                  <a:pt x="66074" y="583265"/>
                  <a:pt x="52845" y="627186"/>
                </a:cubicBezTo>
                <a:cubicBezTo>
                  <a:pt x="39616" y="671107"/>
                  <a:pt x="5749" y="724553"/>
                  <a:pt x="5220" y="725611"/>
                </a:cubicBezTo>
                <a:cubicBezTo>
                  <a:pt x="4691" y="726669"/>
                  <a:pt x="-21767" y="745190"/>
                  <a:pt x="49670" y="633536"/>
                </a:cubicBezTo>
                <a:cubicBezTo>
                  <a:pt x="121107" y="521882"/>
                  <a:pt x="361349" y="152523"/>
                  <a:pt x="433845" y="55686"/>
                </a:cubicBezTo>
                <a:cubicBezTo>
                  <a:pt x="506341" y="-41151"/>
                  <a:pt x="443370" y="59919"/>
                  <a:pt x="484645" y="52511"/>
                </a:cubicBezTo>
                <a:cubicBezTo>
                  <a:pt x="525920" y="45103"/>
                  <a:pt x="638103" y="19703"/>
                  <a:pt x="681495" y="11236"/>
                </a:cubicBezTo>
                <a:cubicBezTo>
                  <a:pt x="724887" y="2769"/>
                  <a:pt x="700545" y="-3052"/>
                  <a:pt x="744995" y="1711"/>
                </a:cubicBezTo>
                <a:cubicBezTo>
                  <a:pt x="789445" y="6473"/>
                  <a:pt x="1026512" y="30815"/>
                  <a:pt x="995820" y="33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413CD09-58F7-4171-6317-9262BC090245}"/>
              </a:ext>
            </a:extLst>
          </p:cNvPr>
          <p:cNvSpPr/>
          <p:nvPr/>
        </p:nvSpPr>
        <p:spPr>
          <a:xfrm>
            <a:off x="4010025" y="609336"/>
            <a:ext cx="1228559" cy="1029089"/>
          </a:xfrm>
          <a:custGeom>
            <a:avLst/>
            <a:gdLst>
              <a:gd name="connsiteX0" fmla="*/ 0 w 1228559"/>
              <a:gd name="connsiteY0" fmla="*/ 105039 h 1029089"/>
              <a:gd name="connsiteX1" fmla="*/ 495300 w 1228559"/>
              <a:gd name="connsiteY1" fmla="*/ 12964 h 1029089"/>
              <a:gd name="connsiteX2" fmla="*/ 463550 w 1228559"/>
              <a:gd name="connsiteY2" fmla="*/ 41539 h 1029089"/>
              <a:gd name="connsiteX3" fmla="*/ 727075 w 1228559"/>
              <a:gd name="connsiteY3" fmla="*/ 85989 h 1029089"/>
              <a:gd name="connsiteX4" fmla="*/ 850900 w 1228559"/>
              <a:gd name="connsiteY4" fmla="*/ 232039 h 1029089"/>
              <a:gd name="connsiteX5" fmla="*/ 1066800 w 1228559"/>
              <a:gd name="connsiteY5" fmla="*/ 486039 h 1029089"/>
              <a:gd name="connsiteX6" fmla="*/ 1060450 w 1228559"/>
              <a:gd name="connsiteY6" fmla="*/ 489214 h 1029089"/>
              <a:gd name="connsiteX7" fmla="*/ 1193800 w 1228559"/>
              <a:gd name="connsiteY7" fmla="*/ 863864 h 1029089"/>
              <a:gd name="connsiteX8" fmla="*/ 1225550 w 1228559"/>
              <a:gd name="connsiteY8" fmla="*/ 1028964 h 1029089"/>
              <a:gd name="connsiteX9" fmla="*/ 1136650 w 1228559"/>
              <a:gd name="connsiteY9" fmla="*/ 841639 h 1029089"/>
              <a:gd name="connsiteX10" fmla="*/ 990600 w 1228559"/>
              <a:gd name="connsiteY10" fmla="*/ 381264 h 1029089"/>
              <a:gd name="connsiteX11" fmla="*/ 981075 w 1228559"/>
              <a:gd name="connsiteY11" fmla="*/ 425714 h 1029089"/>
              <a:gd name="connsiteX12" fmla="*/ 615950 w 1228559"/>
              <a:gd name="connsiteY12" fmla="*/ 54239 h 1029089"/>
              <a:gd name="connsiteX13" fmla="*/ 450850 w 1228559"/>
              <a:gd name="connsiteY13" fmla="*/ 3439 h 1029089"/>
              <a:gd name="connsiteX14" fmla="*/ 193675 w 1228559"/>
              <a:gd name="connsiteY14" fmla="*/ 66939 h 1029089"/>
              <a:gd name="connsiteX15" fmla="*/ 0 w 1228559"/>
              <a:gd name="connsiteY15" fmla="*/ 105039 h 102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8559" h="1029089">
                <a:moveTo>
                  <a:pt x="0" y="105039"/>
                </a:moveTo>
                <a:lnTo>
                  <a:pt x="495300" y="12964"/>
                </a:lnTo>
                <a:cubicBezTo>
                  <a:pt x="572558" y="2381"/>
                  <a:pt x="424921" y="29368"/>
                  <a:pt x="463550" y="41539"/>
                </a:cubicBezTo>
                <a:cubicBezTo>
                  <a:pt x="502179" y="53710"/>
                  <a:pt x="662517" y="54239"/>
                  <a:pt x="727075" y="85989"/>
                </a:cubicBezTo>
                <a:cubicBezTo>
                  <a:pt x="791633" y="117739"/>
                  <a:pt x="850900" y="232039"/>
                  <a:pt x="850900" y="232039"/>
                </a:cubicBezTo>
                <a:lnTo>
                  <a:pt x="1066800" y="486039"/>
                </a:lnTo>
                <a:cubicBezTo>
                  <a:pt x="1101725" y="528901"/>
                  <a:pt x="1039283" y="426243"/>
                  <a:pt x="1060450" y="489214"/>
                </a:cubicBezTo>
                <a:cubicBezTo>
                  <a:pt x="1081617" y="552185"/>
                  <a:pt x="1166283" y="773906"/>
                  <a:pt x="1193800" y="863864"/>
                </a:cubicBezTo>
                <a:cubicBezTo>
                  <a:pt x="1221317" y="953822"/>
                  <a:pt x="1235075" y="1032668"/>
                  <a:pt x="1225550" y="1028964"/>
                </a:cubicBezTo>
                <a:cubicBezTo>
                  <a:pt x="1216025" y="1025260"/>
                  <a:pt x="1175808" y="949589"/>
                  <a:pt x="1136650" y="841639"/>
                </a:cubicBezTo>
                <a:cubicBezTo>
                  <a:pt x="1097492" y="733689"/>
                  <a:pt x="1016529" y="450585"/>
                  <a:pt x="990600" y="381264"/>
                </a:cubicBezTo>
                <a:cubicBezTo>
                  <a:pt x="964671" y="311943"/>
                  <a:pt x="1043517" y="480218"/>
                  <a:pt x="981075" y="425714"/>
                </a:cubicBezTo>
                <a:cubicBezTo>
                  <a:pt x="918633" y="371210"/>
                  <a:pt x="704321" y="124618"/>
                  <a:pt x="615950" y="54239"/>
                </a:cubicBezTo>
                <a:cubicBezTo>
                  <a:pt x="527579" y="-16140"/>
                  <a:pt x="521229" y="1322"/>
                  <a:pt x="450850" y="3439"/>
                </a:cubicBezTo>
                <a:cubicBezTo>
                  <a:pt x="380471" y="5556"/>
                  <a:pt x="193675" y="66939"/>
                  <a:pt x="193675" y="66939"/>
                </a:cubicBezTo>
                <a:lnTo>
                  <a:pt x="0" y="1050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EF4CB8C3-6083-EEE0-7DD0-99FC5825875C}"/>
              </a:ext>
            </a:extLst>
          </p:cNvPr>
          <p:cNvSpPr/>
          <p:nvPr/>
        </p:nvSpPr>
        <p:spPr>
          <a:xfrm>
            <a:off x="3749216" y="1203107"/>
            <a:ext cx="1362092" cy="344638"/>
          </a:xfrm>
          <a:custGeom>
            <a:avLst/>
            <a:gdLst>
              <a:gd name="connsiteX0" fmla="*/ 459 w 1362092"/>
              <a:gd name="connsiteY0" fmla="*/ 218 h 344638"/>
              <a:gd name="connsiteX1" fmla="*/ 375109 w 1362092"/>
              <a:gd name="connsiteY1" fmla="*/ 108168 h 344638"/>
              <a:gd name="connsiteX2" fmla="*/ 670384 w 1362092"/>
              <a:gd name="connsiteY2" fmla="*/ 35143 h 344638"/>
              <a:gd name="connsiteX3" fmla="*/ 686259 w 1362092"/>
              <a:gd name="connsiteY3" fmla="*/ 35143 h 344638"/>
              <a:gd name="connsiteX4" fmla="*/ 1099009 w 1362092"/>
              <a:gd name="connsiteY4" fmla="*/ 63718 h 344638"/>
              <a:gd name="connsiteX5" fmla="*/ 1095834 w 1362092"/>
              <a:gd name="connsiteY5" fmla="*/ 82768 h 344638"/>
              <a:gd name="connsiteX6" fmla="*/ 1359359 w 1362092"/>
              <a:gd name="connsiteY6" fmla="*/ 343118 h 344638"/>
              <a:gd name="connsiteX7" fmla="*/ 1213309 w 1362092"/>
              <a:gd name="connsiteY7" fmla="*/ 184368 h 344638"/>
              <a:gd name="connsiteX8" fmla="*/ 902159 w 1362092"/>
              <a:gd name="connsiteY8" fmla="*/ 63718 h 344638"/>
              <a:gd name="connsiteX9" fmla="*/ 483059 w 1362092"/>
              <a:gd name="connsiteY9" fmla="*/ 57368 h 344638"/>
              <a:gd name="connsiteX10" fmla="*/ 302084 w 1362092"/>
              <a:gd name="connsiteY10" fmla="*/ 79593 h 344638"/>
              <a:gd name="connsiteX11" fmla="*/ 459 w 1362092"/>
              <a:gd name="connsiteY11" fmla="*/ 218 h 34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2092" h="344638">
                <a:moveTo>
                  <a:pt x="459" y="218"/>
                </a:moveTo>
                <a:cubicBezTo>
                  <a:pt x="12630" y="4980"/>
                  <a:pt x="263455" y="102347"/>
                  <a:pt x="375109" y="108168"/>
                </a:cubicBezTo>
                <a:cubicBezTo>
                  <a:pt x="486763" y="113989"/>
                  <a:pt x="618526" y="47314"/>
                  <a:pt x="670384" y="35143"/>
                </a:cubicBezTo>
                <a:cubicBezTo>
                  <a:pt x="722242" y="22972"/>
                  <a:pt x="686259" y="35143"/>
                  <a:pt x="686259" y="35143"/>
                </a:cubicBezTo>
                <a:lnTo>
                  <a:pt x="1099009" y="63718"/>
                </a:lnTo>
                <a:cubicBezTo>
                  <a:pt x="1167272" y="71656"/>
                  <a:pt x="1052442" y="36201"/>
                  <a:pt x="1095834" y="82768"/>
                </a:cubicBezTo>
                <a:cubicBezTo>
                  <a:pt x="1139226" y="129335"/>
                  <a:pt x="1339780" y="326185"/>
                  <a:pt x="1359359" y="343118"/>
                </a:cubicBezTo>
                <a:cubicBezTo>
                  <a:pt x="1378938" y="360051"/>
                  <a:pt x="1289509" y="230935"/>
                  <a:pt x="1213309" y="184368"/>
                </a:cubicBezTo>
                <a:cubicBezTo>
                  <a:pt x="1137109" y="137801"/>
                  <a:pt x="1023867" y="84885"/>
                  <a:pt x="902159" y="63718"/>
                </a:cubicBezTo>
                <a:cubicBezTo>
                  <a:pt x="780451" y="42551"/>
                  <a:pt x="583071" y="54722"/>
                  <a:pt x="483059" y="57368"/>
                </a:cubicBezTo>
                <a:cubicBezTo>
                  <a:pt x="383047" y="60014"/>
                  <a:pt x="383046" y="89118"/>
                  <a:pt x="302084" y="79593"/>
                </a:cubicBezTo>
                <a:cubicBezTo>
                  <a:pt x="221122" y="70068"/>
                  <a:pt x="-11712" y="-4544"/>
                  <a:pt x="459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35C30E2-076C-FEB6-25DF-272BF93A2114}"/>
              </a:ext>
            </a:extLst>
          </p:cNvPr>
          <p:cNvSpPr/>
          <p:nvPr/>
        </p:nvSpPr>
        <p:spPr>
          <a:xfrm>
            <a:off x="3997220" y="1317472"/>
            <a:ext cx="1144198" cy="724322"/>
          </a:xfrm>
          <a:custGeom>
            <a:avLst/>
            <a:gdLst>
              <a:gd name="connsiteX0" fmla="*/ 82655 w 1144198"/>
              <a:gd name="connsiteY0" fmla="*/ 16028 h 724322"/>
              <a:gd name="connsiteX1" fmla="*/ 638280 w 1144198"/>
              <a:gd name="connsiteY1" fmla="*/ 153 h 724322"/>
              <a:gd name="connsiteX2" fmla="*/ 670030 w 1144198"/>
              <a:gd name="connsiteY2" fmla="*/ 25553 h 724322"/>
              <a:gd name="connsiteX3" fmla="*/ 866880 w 1144198"/>
              <a:gd name="connsiteY3" fmla="*/ 85878 h 724322"/>
              <a:gd name="connsiteX4" fmla="*/ 987530 w 1144198"/>
              <a:gd name="connsiteY4" fmla="*/ 181128 h 724322"/>
              <a:gd name="connsiteX5" fmla="*/ 1006580 w 1144198"/>
              <a:gd name="connsiteY5" fmla="*/ 187478 h 724322"/>
              <a:gd name="connsiteX6" fmla="*/ 1111355 w 1144198"/>
              <a:gd name="connsiteY6" fmla="*/ 365278 h 724322"/>
              <a:gd name="connsiteX7" fmla="*/ 1136755 w 1144198"/>
              <a:gd name="connsiteY7" fmla="*/ 479578 h 724322"/>
              <a:gd name="connsiteX8" fmla="*/ 1143105 w 1144198"/>
              <a:gd name="connsiteY8" fmla="*/ 717703 h 724322"/>
              <a:gd name="connsiteX9" fmla="*/ 1117705 w 1144198"/>
              <a:gd name="connsiteY9" fmla="*/ 625628 h 724322"/>
              <a:gd name="connsiteX10" fmla="*/ 990705 w 1144198"/>
              <a:gd name="connsiteY10" fmla="*/ 292253 h 724322"/>
              <a:gd name="connsiteX11" fmla="*/ 1051030 w 1144198"/>
              <a:gd name="connsiteY11" fmla="*/ 339878 h 724322"/>
              <a:gd name="connsiteX12" fmla="*/ 851005 w 1144198"/>
              <a:gd name="connsiteY12" fmla="*/ 133503 h 724322"/>
              <a:gd name="connsiteX13" fmla="*/ 539855 w 1144198"/>
              <a:gd name="connsiteY13" fmla="*/ 41428 h 724322"/>
              <a:gd name="connsiteX14" fmla="*/ 711305 w 1144198"/>
              <a:gd name="connsiteY14" fmla="*/ 73178 h 724322"/>
              <a:gd name="connsiteX15" fmla="*/ 546205 w 1144198"/>
              <a:gd name="connsiteY15" fmla="*/ 19203 h 724322"/>
              <a:gd name="connsiteX16" fmla="*/ 416030 w 1144198"/>
              <a:gd name="connsiteY16" fmla="*/ 6503 h 724322"/>
              <a:gd name="connsiteX17" fmla="*/ 31855 w 1144198"/>
              <a:gd name="connsiteY17" fmla="*/ 38253 h 724322"/>
              <a:gd name="connsiteX18" fmla="*/ 82655 w 1144198"/>
              <a:gd name="connsiteY18" fmla="*/ 16028 h 72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44198" h="724322">
                <a:moveTo>
                  <a:pt x="82655" y="16028"/>
                </a:moveTo>
                <a:cubicBezTo>
                  <a:pt x="183726" y="9678"/>
                  <a:pt x="540384" y="-1434"/>
                  <a:pt x="638280" y="153"/>
                </a:cubicBezTo>
                <a:cubicBezTo>
                  <a:pt x="736176" y="1740"/>
                  <a:pt x="631930" y="11266"/>
                  <a:pt x="670030" y="25553"/>
                </a:cubicBezTo>
                <a:cubicBezTo>
                  <a:pt x="708130" y="39840"/>
                  <a:pt x="813963" y="59949"/>
                  <a:pt x="866880" y="85878"/>
                </a:cubicBezTo>
                <a:cubicBezTo>
                  <a:pt x="919797" y="111807"/>
                  <a:pt x="964247" y="164195"/>
                  <a:pt x="987530" y="181128"/>
                </a:cubicBezTo>
                <a:cubicBezTo>
                  <a:pt x="1010813" y="198061"/>
                  <a:pt x="985943" y="156786"/>
                  <a:pt x="1006580" y="187478"/>
                </a:cubicBezTo>
                <a:cubicBezTo>
                  <a:pt x="1027217" y="218170"/>
                  <a:pt x="1089659" y="316595"/>
                  <a:pt x="1111355" y="365278"/>
                </a:cubicBezTo>
                <a:cubicBezTo>
                  <a:pt x="1133051" y="413961"/>
                  <a:pt x="1131463" y="420841"/>
                  <a:pt x="1136755" y="479578"/>
                </a:cubicBezTo>
                <a:cubicBezTo>
                  <a:pt x="1142047" y="538315"/>
                  <a:pt x="1146280" y="693361"/>
                  <a:pt x="1143105" y="717703"/>
                </a:cubicBezTo>
                <a:cubicBezTo>
                  <a:pt x="1139930" y="742045"/>
                  <a:pt x="1143105" y="696536"/>
                  <a:pt x="1117705" y="625628"/>
                </a:cubicBezTo>
                <a:cubicBezTo>
                  <a:pt x="1092305" y="554720"/>
                  <a:pt x="1001817" y="339878"/>
                  <a:pt x="990705" y="292253"/>
                </a:cubicBezTo>
                <a:cubicBezTo>
                  <a:pt x="979593" y="244628"/>
                  <a:pt x="1074313" y="366336"/>
                  <a:pt x="1051030" y="339878"/>
                </a:cubicBezTo>
                <a:cubicBezTo>
                  <a:pt x="1027747" y="313420"/>
                  <a:pt x="936201" y="183245"/>
                  <a:pt x="851005" y="133503"/>
                </a:cubicBezTo>
                <a:cubicBezTo>
                  <a:pt x="765809" y="83761"/>
                  <a:pt x="563138" y="51482"/>
                  <a:pt x="539855" y="41428"/>
                </a:cubicBezTo>
                <a:cubicBezTo>
                  <a:pt x="516572" y="31374"/>
                  <a:pt x="710247" y="76882"/>
                  <a:pt x="711305" y="73178"/>
                </a:cubicBezTo>
                <a:cubicBezTo>
                  <a:pt x="712363" y="69474"/>
                  <a:pt x="595417" y="30315"/>
                  <a:pt x="546205" y="19203"/>
                </a:cubicBezTo>
                <a:cubicBezTo>
                  <a:pt x="496993" y="8091"/>
                  <a:pt x="501755" y="3328"/>
                  <a:pt x="416030" y="6503"/>
                </a:cubicBezTo>
                <a:cubicBezTo>
                  <a:pt x="330305" y="9678"/>
                  <a:pt x="79480" y="38253"/>
                  <a:pt x="31855" y="38253"/>
                </a:cubicBezTo>
                <a:cubicBezTo>
                  <a:pt x="-15770" y="38253"/>
                  <a:pt x="-18416" y="22378"/>
                  <a:pt x="82655" y="16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31371C5A-B183-CB47-3A92-DC0DFCAA001F}"/>
              </a:ext>
            </a:extLst>
          </p:cNvPr>
          <p:cNvSpPr/>
          <p:nvPr/>
        </p:nvSpPr>
        <p:spPr>
          <a:xfrm>
            <a:off x="3568083" y="1266583"/>
            <a:ext cx="217028" cy="241653"/>
          </a:xfrm>
          <a:custGeom>
            <a:avLst/>
            <a:gdLst>
              <a:gd name="connsiteX0" fmla="*/ 216517 w 217028"/>
              <a:gd name="connsiteY0" fmla="*/ 242 h 241653"/>
              <a:gd name="connsiteX1" fmla="*/ 124442 w 217028"/>
              <a:gd name="connsiteY1" fmla="*/ 70092 h 241653"/>
              <a:gd name="connsiteX2" fmla="*/ 137142 w 217028"/>
              <a:gd name="connsiteY2" fmla="*/ 130417 h 241653"/>
              <a:gd name="connsiteX3" fmla="*/ 118092 w 217028"/>
              <a:gd name="connsiteY3" fmla="*/ 168517 h 241653"/>
              <a:gd name="connsiteX4" fmla="*/ 153017 w 217028"/>
              <a:gd name="connsiteY4" fmla="*/ 238367 h 241653"/>
              <a:gd name="connsiteX5" fmla="*/ 99042 w 217028"/>
              <a:gd name="connsiteY5" fmla="*/ 228842 h 241653"/>
              <a:gd name="connsiteX6" fmla="*/ 79992 w 217028"/>
              <a:gd name="connsiteY6" fmla="*/ 216142 h 241653"/>
              <a:gd name="connsiteX7" fmla="*/ 617 w 217028"/>
              <a:gd name="connsiteY7" fmla="*/ 152642 h 241653"/>
              <a:gd name="connsiteX8" fmla="*/ 127617 w 217028"/>
              <a:gd name="connsiteY8" fmla="*/ 238367 h 241653"/>
              <a:gd name="connsiteX9" fmla="*/ 114917 w 217028"/>
              <a:gd name="connsiteY9" fmla="*/ 155817 h 241653"/>
              <a:gd name="connsiteX10" fmla="*/ 89517 w 217028"/>
              <a:gd name="connsiteY10" fmla="*/ 85967 h 241653"/>
              <a:gd name="connsiteX11" fmla="*/ 95867 w 217028"/>
              <a:gd name="connsiteY11" fmla="*/ 114542 h 241653"/>
              <a:gd name="connsiteX12" fmla="*/ 76817 w 217028"/>
              <a:gd name="connsiteY12" fmla="*/ 95492 h 241653"/>
              <a:gd name="connsiteX13" fmla="*/ 216517 w 217028"/>
              <a:gd name="connsiteY13" fmla="*/ 242 h 24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7028" h="241653">
                <a:moveTo>
                  <a:pt x="216517" y="242"/>
                </a:moveTo>
                <a:cubicBezTo>
                  <a:pt x="224454" y="-3991"/>
                  <a:pt x="137671" y="48396"/>
                  <a:pt x="124442" y="70092"/>
                </a:cubicBezTo>
                <a:cubicBezTo>
                  <a:pt x="111213" y="91788"/>
                  <a:pt x="138200" y="114013"/>
                  <a:pt x="137142" y="130417"/>
                </a:cubicBezTo>
                <a:cubicBezTo>
                  <a:pt x="136084" y="146821"/>
                  <a:pt x="115446" y="150525"/>
                  <a:pt x="118092" y="168517"/>
                </a:cubicBezTo>
                <a:cubicBezTo>
                  <a:pt x="120738" y="186509"/>
                  <a:pt x="156192" y="228313"/>
                  <a:pt x="153017" y="238367"/>
                </a:cubicBezTo>
                <a:cubicBezTo>
                  <a:pt x="149842" y="248421"/>
                  <a:pt x="111213" y="232546"/>
                  <a:pt x="99042" y="228842"/>
                </a:cubicBezTo>
                <a:cubicBezTo>
                  <a:pt x="86871" y="225138"/>
                  <a:pt x="96396" y="228842"/>
                  <a:pt x="79992" y="216142"/>
                </a:cubicBezTo>
                <a:cubicBezTo>
                  <a:pt x="63588" y="203442"/>
                  <a:pt x="-7320" y="148938"/>
                  <a:pt x="617" y="152642"/>
                </a:cubicBezTo>
                <a:cubicBezTo>
                  <a:pt x="8554" y="156346"/>
                  <a:pt x="108567" y="237838"/>
                  <a:pt x="127617" y="238367"/>
                </a:cubicBezTo>
                <a:cubicBezTo>
                  <a:pt x="146667" y="238896"/>
                  <a:pt x="121267" y="181217"/>
                  <a:pt x="114917" y="155817"/>
                </a:cubicBezTo>
                <a:cubicBezTo>
                  <a:pt x="108567" y="130417"/>
                  <a:pt x="92692" y="92846"/>
                  <a:pt x="89517" y="85967"/>
                </a:cubicBezTo>
                <a:cubicBezTo>
                  <a:pt x="86342" y="79088"/>
                  <a:pt x="95867" y="114542"/>
                  <a:pt x="95867" y="114542"/>
                </a:cubicBezTo>
                <a:cubicBezTo>
                  <a:pt x="93750" y="116130"/>
                  <a:pt x="55650" y="110838"/>
                  <a:pt x="76817" y="95492"/>
                </a:cubicBezTo>
                <a:cubicBezTo>
                  <a:pt x="97984" y="80146"/>
                  <a:pt x="208580" y="4475"/>
                  <a:pt x="216517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30F73EBE-ABE2-A5ED-E859-ACCC6EC8A83C}"/>
              </a:ext>
            </a:extLst>
          </p:cNvPr>
          <p:cNvSpPr/>
          <p:nvPr/>
        </p:nvSpPr>
        <p:spPr>
          <a:xfrm>
            <a:off x="4284961" y="1660182"/>
            <a:ext cx="191954" cy="225771"/>
          </a:xfrm>
          <a:custGeom>
            <a:avLst/>
            <a:gdLst>
              <a:gd name="connsiteX0" fmla="*/ 191789 w 191954"/>
              <a:gd name="connsiteY0" fmla="*/ 343 h 225771"/>
              <a:gd name="connsiteX1" fmla="*/ 42564 w 191954"/>
              <a:gd name="connsiteY1" fmla="*/ 146393 h 225771"/>
              <a:gd name="connsiteX2" fmla="*/ 4464 w 191954"/>
              <a:gd name="connsiteY2" fmla="*/ 225768 h 225771"/>
              <a:gd name="connsiteX3" fmla="*/ 42564 w 191954"/>
              <a:gd name="connsiteY3" fmla="*/ 149568 h 225771"/>
              <a:gd name="connsiteX4" fmla="*/ 45739 w 191954"/>
              <a:gd name="connsiteY4" fmla="*/ 181318 h 225771"/>
              <a:gd name="connsiteX5" fmla="*/ 39389 w 191954"/>
              <a:gd name="connsiteY5" fmla="*/ 98768 h 225771"/>
              <a:gd name="connsiteX6" fmla="*/ 26689 w 191954"/>
              <a:gd name="connsiteY6" fmla="*/ 25743 h 225771"/>
              <a:gd name="connsiteX7" fmla="*/ 52089 w 191954"/>
              <a:gd name="connsiteY7" fmla="*/ 98768 h 225771"/>
              <a:gd name="connsiteX8" fmla="*/ 26689 w 191954"/>
              <a:gd name="connsiteY8" fmla="*/ 101943 h 225771"/>
              <a:gd name="connsiteX9" fmla="*/ 10814 w 191954"/>
              <a:gd name="connsiteY9" fmla="*/ 105118 h 225771"/>
              <a:gd name="connsiteX10" fmla="*/ 191789 w 191954"/>
              <a:gd name="connsiteY10" fmla="*/ 343 h 22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954" h="225771">
                <a:moveTo>
                  <a:pt x="191789" y="343"/>
                </a:moveTo>
                <a:cubicBezTo>
                  <a:pt x="197081" y="7222"/>
                  <a:pt x="73785" y="108822"/>
                  <a:pt x="42564" y="146393"/>
                </a:cubicBezTo>
                <a:cubicBezTo>
                  <a:pt x="11343" y="183964"/>
                  <a:pt x="4464" y="225239"/>
                  <a:pt x="4464" y="225768"/>
                </a:cubicBezTo>
                <a:cubicBezTo>
                  <a:pt x="4464" y="226297"/>
                  <a:pt x="35685" y="156976"/>
                  <a:pt x="42564" y="149568"/>
                </a:cubicBezTo>
                <a:cubicBezTo>
                  <a:pt x="49443" y="142160"/>
                  <a:pt x="46268" y="189785"/>
                  <a:pt x="45739" y="181318"/>
                </a:cubicBezTo>
                <a:cubicBezTo>
                  <a:pt x="45210" y="172851"/>
                  <a:pt x="42564" y="124697"/>
                  <a:pt x="39389" y="98768"/>
                </a:cubicBezTo>
                <a:cubicBezTo>
                  <a:pt x="36214" y="72839"/>
                  <a:pt x="24572" y="25743"/>
                  <a:pt x="26689" y="25743"/>
                </a:cubicBezTo>
                <a:cubicBezTo>
                  <a:pt x="28806" y="25743"/>
                  <a:pt x="52089" y="86068"/>
                  <a:pt x="52089" y="98768"/>
                </a:cubicBezTo>
                <a:cubicBezTo>
                  <a:pt x="52089" y="111468"/>
                  <a:pt x="33568" y="100885"/>
                  <a:pt x="26689" y="101943"/>
                </a:cubicBezTo>
                <a:cubicBezTo>
                  <a:pt x="19810" y="103001"/>
                  <a:pt x="-18290" y="118347"/>
                  <a:pt x="10814" y="105118"/>
                </a:cubicBezTo>
                <a:cubicBezTo>
                  <a:pt x="39918" y="91889"/>
                  <a:pt x="186497" y="-6536"/>
                  <a:pt x="191789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A56E0EE9-84FA-AF96-AB1E-BA2B4BCD54C7}"/>
              </a:ext>
            </a:extLst>
          </p:cNvPr>
          <p:cNvSpPr/>
          <p:nvPr/>
        </p:nvSpPr>
        <p:spPr>
          <a:xfrm>
            <a:off x="3850347" y="1577920"/>
            <a:ext cx="409967" cy="333753"/>
          </a:xfrm>
          <a:custGeom>
            <a:avLst/>
            <a:gdLst>
              <a:gd name="connsiteX0" fmla="*/ 58078 w 409967"/>
              <a:gd name="connsiteY0" fmla="*/ 55 h 333753"/>
              <a:gd name="connsiteX1" fmla="*/ 58078 w 409967"/>
              <a:gd name="connsiteY1" fmla="*/ 108005 h 333753"/>
              <a:gd name="connsiteX2" fmla="*/ 35853 w 409967"/>
              <a:gd name="connsiteY2" fmla="*/ 108005 h 333753"/>
              <a:gd name="connsiteX3" fmla="*/ 127928 w 409967"/>
              <a:gd name="connsiteY3" fmla="*/ 155630 h 333753"/>
              <a:gd name="connsiteX4" fmla="*/ 137453 w 409967"/>
              <a:gd name="connsiteY4" fmla="*/ 215955 h 333753"/>
              <a:gd name="connsiteX5" fmla="*/ 175553 w 409967"/>
              <a:gd name="connsiteY5" fmla="*/ 228655 h 333753"/>
              <a:gd name="connsiteX6" fmla="*/ 248578 w 409967"/>
              <a:gd name="connsiteY6" fmla="*/ 260405 h 333753"/>
              <a:gd name="connsiteX7" fmla="*/ 385103 w 409967"/>
              <a:gd name="connsiteY7" fmla="*/ 301680 h 333753"/>
              <a:gd name="connsiteX8" fmla="*/ 397803 w 409967"/>
              <a:gd name="connsiteY8" fmla="*/ 273105 h 333753"/>
              <a:gd name="connsiteX9" fmla="*/ 407328 w 409967"/>
              <a:gd name="connsiteY9" fmla="*/ 333430 h 333753"/>
              <a:gd name="connsiteX10" fmla="*/ 347003 w 409967"/>
              <a:gd name="connsiteY10" fmla="*/ 295330 h 333753"/>
              <a:gd name="connsiteX11" fmla="*/ 242228 w 409967"/>
              <a:gd name="connsiteY11" fmla="*/ 257230 h 333753"/>
              <a:gd name="connsiteX12" fmla="*/ 143803 w 409967"/>
              <a:gd name="connsiteY12" fmla="*/ 196905 h 333753"/>
              <a:gd name="connsiteX13" fmla="*/ 77128 w 409967"/>
              <a:gd name="connsiteY13" fmla="*/ 139755 h 333753"/>
              <a:gd name="connsiteX14" fmla="*/ 928 w 409967"/>
              <a:gd name="connsiteY14" fmla="*/ 111180 h 333753"/>
              <a:gd name="connsiteX15" fmla="*/ 35853 w 409967"/>
              <a:gd name="connsiteY15" fmla="*/ 123880 h 333753"/>
              <a:gd name="connsiteX16" fmla="*/ 58078 w 409967"/>
              <a:gd name="connsiteY16" fmla="*/ 55 h 33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9967" h="333753">
                <a:moveTo>
                  <a:pt x="58078" y="55"/>
                </a:moveTo>
                <a:cubicBezTo>
                  <a:pt x="61782" y="-2591"/>
                  <a:pt x="61782" y="90013"/>
                  <a:pt x="58078" y="108005"/>
                </a:cubicBezTo>
                <a:cubicBezTo>
                  <a:pt x="54374" y="125997"/>
                  <a:pt x="24211" y="100068"/>
                  <a:pt x="35853" y="108005"/>
                </a:cubicBezTo>
                <a:cubicBezTo>
                  <a:pt x="47495" y="115943"/>
                  <a:pt x="110995" y="137638"/>
                  <a:pt x="127928" y="155630"/>
                </a:cubicBezTo>
                <a:cubicBezTo>
                  <a:pt x="144861" y="173622"/>
                  <a:pt x="129516" y="203784"/>
                  <a:pt x="137453" y="215955"/>
                </a:cubicBezTo>
                <a:cubicBezTo>
                  <a:pt x="145390" y="228126"/>
                  <a:pt x="157032" y="221247"/>
                  <a:pt x="175553" y="228655"/>
                </a:cubicBezTo>
                <a:cubicBezTo>
                  <a:pt x="194074" y="236063"/>
                  <a:pt x="213653" y="248234"/>
                  <a:pt x="248578" y="260405"/>
                </a:cubicBezTo>
                <a:cubicBezTo>
                  <a:pt x="283503" y="272576"/>
                  <a:pt x="360232" y="299563"/>
                  <a:pt x="385103" y="301680"/>
                </a:cubicBezTo>
                <a:cubicBezTo>
                  <a:pt x="409974" y="303797"/>
                  <a:pt x="394099" y="267813"/>
                  <a:pt x="397803" y="273105"/>
                </a:cubicBezTo>
                <a:cubicBezTo>
                  <a:pt x="401507" y="278397"/>
                  <a:pt x="415795" y="329726"/>
                  <a:pt x="407328" y="333430"/>
                </a:cubicBezTo>
                <a:cubicBezTo>
                  <a:pt x="398861" y="337134"/>
                  <a:pt x="374520" y="308030"/>
                  <a:pt x="347003" y="295330"/>
                </a:cubicBezTo>
                <a:cubicBezTo>
                  <a:pt x="319486" y="282630"/>
                  <a:pt x="276095" y="273634"/>
                  <a:pt x="242228" y="257230"/>
                </a:cubicBezTo>
                <a:cubicBezTo>
                  <a:pt x="208361" y="240826"/>
                  <a:pt x="171320" y="216484"/>
                  <a:pt x="143803" y="196905"/>
                </a:cubicBezTo>
                <a:cubicBezTo>
                  <a:pt x="116286" y="177326"/>
                  <a:pt x="100940" y="154042"/>
                  <a:pt x="77128" y="139755"/>
                </a:cubicBezTo>
                <a:cubicBezTo>
                  <a:pt x="53316" y="125468"/>
                  <a:pt x="7807" y="113826"/>
                  <a:pt x="928" y="111180"/>
                </a:cubicBezTo>
                <a:cubicBezTo>
                  <a:pt x="-5951" y="108534"/>
                  <a:pt x="27386" y="137638"/>
                  <a:pt x="35853" y="123880"/>
                </a:cubicBezTo>
                <a:cubicBezTo>
                  <a:pt x="44320" y="110122"/>
                  <a:pt x="54374" y="2701"/>
                  <a:pt x="58078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05515172-39FB-8DC3-7605-4433694A692E}"/>
              </a:ext>
            </a:extLst>
          </p:cNvPr>
          <p:cNvSpPr/>
          <p:nvPr/>
        </p:nvSpPr>
        <p:spPr>
          <a:xfrm>
            <a:off x="4584122" y="2069530"/>
            <a:ext cx="226798" cy="434931"/>
          </a:xfrm>
          <a:custGeom>
            <a:avLst/>
            <a:gdLst>
              <a:gd name="connsiteX0" fmla="*/ 578 w 226798"/>
              <a:gd name="connsiteY0" fmla="*/ 570 h 434931"/>
              <a:gd name="connsiteX1" fmla="*/ 206953 w 226798"/>
              <a:gd name="connsiteY1" fmla="*/ 229170 h 434931"/>
              <a:gd name="connsiteX2" fmla="*/ 162503 w 226798"/>
              <a:gd name="connsiteY2" fmla="*/ 270445 h 434931"/>
              <a:gd name="connsiteX3" fmla="*/ 172028 w 226798"/>
              <a:gd name="connsiteY3" fmla="*/ 311720 h 434931"/>
              <a:gd name="connsiteX4" fmla="*/ 168853 w 226798"/>
              <a:gd name="connsiteY4" fmla="*/ 346645 h 434931"/>
              <a:gd name="connsiteX5" fmla="*/ 162503 w 226798"/>
              <a:gd name="connsiteY5" fmla="*/ 387920 h 434931"/>
              <a:gd name="connsiteX6" fmla="*/ 140278 w 226798"/>
              <a:gd name="connsiteY6" fmla="*/ 426020 h 434931"/>
              <a:gd name="connsiteX7" fmla="*/ 121228 w 226798"/>
              <a:gd name="connsiteY7" fmla="*/ 429195 h 434931"/>
              <a:gd name="connsiteX8" fmla="*/ 140278 w 226798"/>
              <a:gd name="connsiteY8" fmla="*/ 426020 h 434931"/>
              <a:gd name="connsiteX9" fmla="*/ 184728 w 226798"/>
              <a:gd name="connsiteY9" fmla="*/ 321245 h 434931"/>
              <a:gd name="connsiteX10" fmla="*/ 226003 w 226798"/>
              <a:gd name="connsiteY10" fmla="*/ 245045 h 434931"/>
              <a:gd name="connsiteX11" fmla="*/ 146628 w 226798"/>
              <a:gd name="connsiteY11" fmla="*/ 165670 h 434931"/>
              <a:gd name="connsiteX12" fmla="*/ 578 w 226798"/>
              <a:gd name="connsiteY12" fmla="*/ 570 h 43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798" h="434931">
                <a:moveTo>
                  <a:pt x="578" y="570"/>
                </a:moveTo>
                <a:cubicBezTo>
                  <a:pt x="10632" y="11153"/>
                  <a:pt x="179966" y="184191"/>
                  <a:pt x="206953" y="229170"/>
                </a:cubicBezTo>
                <a:cubicBezTo>
                  <a:pt x="233940" y="274149"/>
                  <a:pt x="168324" y="256687"/>
                  <a:pt x="162503" y="270445"/>
                </a:cubicBezTo>
                <a:cubicBezTo>
                  <a:pt x="156682" y="284203"/>
                  <a:pt x="170970" y="299020"/>
                  <a:pt x="172028" y="311720"/>
                </a:cubicBezTo>
                <a:cubicBezTo>
                  <a:pt x="173086" y="324420"/>
                  <a:pt x="170440" y="333945"/>
                  <a:pt x="168853" y="346645"/>
                </a:cubicBezTo>
                <a:cubicBezTo>
                  <a:pt x="167266" y="359345"/>
                  <a:pt x="167265" y="374691"/>
                  <a:pt x="162503" y="387920"/>
                </a:cubicBezTo>
                <a:cubicBezTo>
                  <a:pt x="157741" y="401149"/>
                  <a:pt x="147157" y="419141"/>
                  <a:pt x="140278" y="426020"/>
                </a:cubicBezTo>
                <a:cubicBezTo>
                  <a:pt x="133399" y="432899"/>
                  <a:pt x="121228" y="429195"/>
                  <a:pt x="121228" y="429195"/>
                </a:cubicBezTo>
                <a:cubicBezTo>
                  <a:pt x="121228" y="429195"/>
                  <a:pt x="129695" y="444012"/>
                  <a:pt x="140278" y="426020"/>
                </a:cubicBezTo>
                <a:cubicBezTo>
                  <a:pt x="150861" y="408028"/>
                  <a:pt x="170441" y="351407"/>
                  <a:pt x="184728" y="321245"/>
                </a:cubicBezTo>
                <a:cubicBezTo>
                  <a:pt x="199015" y="291083"/>
                  <a:pt x="232353" y="270974"/>
                  <a:pt x="226003" y="245045"/>
                </a:cubicBezTo>
                <a:cubicBezTo>
                  <a:pt x="219653" y="219116"/>
                  <a:pt x="178907" y="201653"/>
                  <a:pt x="146628" y="165670"/>
                </a:cubicBezTo>
                <a:cubicBezTo>
                  <a:pt x="114349" y="129687"/>
                  <a:pt x="-9476" y="-10013"/>
                  <a:pt x="578" y="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D4B0C5AC-102D-4C96-2F21-69CCAC88732F}"/>
              </a:ext>
            </a:extLst>
          </p:cNvPr>
          <p:cNvSpPr/>
          <p:nvPr/>
        </p:nvSpPr>
        <p:spPr>
          <a:xfrm>
            <a:off x="3681943" y="2412992"/>
            <a:ext cx="141099" cy="396883"/>
          </a:xfrm>
          <a:custGeom>
            <a:avLst/>
            <a:gdLst>
              <a:gd name="connsiteX0" fmla="*/ 32807 w 141099"/>
              <a:gd name="connsiteY0" fmla="*/ 8 h 396883"/>
              <a:gd name="connsiteX1" fmla="*/ 45507 w 141099"/>
              <a:gd name="connsiteY1" fmla="*/ 120658 h 396883"/>
              <a:gd name="connsiteX2" fmla="*/ 32807 w 141099"/>
              <a:gd name="connsiteY2" fmla="*/ 161933 h 396883"/>
              <a:gd name="connsiteX3" fmla="*/ 99482 w 141099"/>
              <a:gd name="connsiteY3" fmla="*/ 279408 h 396883"/>
              <a:gd name="connsiteX4" fmla="*/ 48682 w 141099"/>
              <a:gd name="connsiteY4" fmla="*/ 269883 h 396883"/>
              <a:gd name="connsiteX5" fmla="*/ 140757 w 141099"/>
              <a:gd name="connsiteY5" fmla="*/ 396883 h 396883"/>
              <a:gd name="connsiteX6" fmla="*/ 77257 w 141099"/>
              <a:gd name="connsiteY6" fmla="*/ 269883 h 396883"/>
              <a:gd name="connsiteX7" fmla="*/ 7407 w 141099"/>
              <a:gd name="connsiteY7" fmla="*/ 142883 h 396883"/>
              <a:gd name="connsiteX8" fmla="*/ 7407 w 141099"/>
              <a:gd name="connsiteY8" fmla="*/ 127008 h 396883"/>
              <a:gd name="connsiteX9" fmla="*/ 32807 w 141099"/>
              <a:gd name="connsiteY9" fmla="*/ 8 h 39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099" h="396883">
                <a:moveTo>
                  <a:pt x="32807" y="8"/>
                </a:moveTo>
                <a:cubicBezTo>
                  <a:pt x="39157" y="-1050"/>
                  <a:pt x="45507" y="93671"/>
                  <a:pt x="45507" y="120658"/>
                </a:cubicBezTo>
                <a:cubicBezTo>
                  <a:pt x="45507" y="147645"/>
                  <a:pt x="23811" y="135475"/>
                  <a:pt x="32807" y="161933"/>
                </a:cubicBezTo>
                <a:cubicBezTo>
                  <a:pt x="41803" y="188391"/>
                  <a:pt x="96836" y="261416"/>
                  <a:pt x="99482" y="279408"/>
                </a:cubicBezTo>
                <a:cubicBezTo>
                  <a:pt x="102128" y="297400"/>
                  <a:pt x="41803" y="250304"/>
                  <a:pt x="48682" y="269883"/>
                </a:cubicBezTo>
                <a:cubicBezTo>
                  <a:pt x="55561" y="289462"/>
                  <a:pt x="135995" y="396883"/>
                  <a:pt x="140757" y="396883"/>
                </a:cubicBezTo>
                <a:cubicBezTo>
                  <a:pt x="145519" y="396883"/>
                  <a:pt x="99482" y="312216"/>
                  <a:pt x="77257" y="269883"/>
                </a:cubicBezTo>
                <a:cubicBezTo>
                  <a:pt x="55032" y="227550"/>
                  <a:pt x="19049" y="166696"/>
                  <a:pt x="7407" y="142883"/>
                </a:cubicBezTo>
                <a:cubicBezTo>
                  <a:pt x="-4235" y="119070"/>
                  <a:pt x="-531" y="149233"/>
                  <a:pt x="7407" y="127008"/>
                </a:cubicBezTo>
                <a:cubicBezTo>
                  <a:pt x="15344" y="104783"/>
                  <a:pt x="26457" y="1066"/>
                  <a:pt x="3280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D7D95145-3863-935F-36CA-19AB40076D85}"/>
              </a:ext>
            </a:extLst>
          </p:cNvPr>
          <p:cNvSpPr/>
          <p:nvPr/>
        </p:nvSpPr>
        <p:spPr>
          <a:xfrm>
            <a:off x="4507717" y="1695431"/>
            <a:ext cx="248497" cy="162120"/>
          </a:xfrm>
          <a:custGeom>
            <a:avLst/>
            <a:gdLst>
              <a:gd name="connsiteX0" fmla="*/ 232558 w 248497"/>
              <a:gd name="connsiteY0" fmla="*/ 53994 h 162120"/>
              <a:gd name="connsiteX1" fmla="*/ 115083 w 248497"/>
              <a:gd name="connsiteY1" fmla="*/ 50819 h 162120"/>
              <a:gd name="connsiteX2" fmla="*/ 35708 w 248497"/>
              <a:gd name="connsiteY2" fmla="*/ 19 h 162120"/>
              <a:gd name="connsiteX3" fmla="*/ 96033 w 248497"/>
              <a:gd name="connsiteY3" fmla="*/ 57169 h 162120"/>
              <a:gd name="connsiteX4" fmla="*/ 57933 w 248497"/>
              <a:gd name="connsiteY4" fmla="*/ 101619 h 162120"/>
              <a:gd name="connsiteX5" fmla="*/ 7133 w 248497"/>
              <a:gd name="connsiteY5" fmla="*/ 130194 h 162120"/>
              <a:gd name="connsiteX6" fmla="*/ 64283 w 248497"/>
              <a:gd name="connsiteY6" fmla="*/ 120669 h 162120"/>
              <a:gd name="connsiteX7" fmla="*/ 783 w 248497"/>
              <a:gd name="connsiteY7" fmla="*/ 161944 h 162120"/>
              <a:gd name="connsiteX8" fmla="*/ 118258 w 248497"/>
              <a:gd name="connsiteY8" fmla="*/ 136544 h 162120"/>
              <a:gd name="connsiteX9" fmla="*/ 248433 w 248497"/>
              <a:gd name="connsiteY9" fmla="*/ 161944 h 162120"/>
              <a:gd name="connsiteX10" fmla="*/ 134133 w 248497"/>
              <a:gd name="connsiteY10" fmla="*/ 136544 h 162120"/>
              <a:gd name="connsiteX11" fmla="*/ 26183 w 248497"/>
              <a:gd name="connsiteY11" fmla="*/ 136544 h 162120"/>
              <a:gd name="connsiteX12" fmla="*/ 134133 w 248497"/>
              <a:gd name="connsiteY12" fmla="*/ 95269 h 162120"/>
              <a:gd name="connsiteX13" fmla="*/ 64283 w 248497"/>
              <a:gd name="connsiteY13" fmla="*/ 31769 h 162120"/>
              <a:gd name="connsiteX14" fmla="*/ 146833 w 248497"/>
              <a:gd name="connsiteY14" fmla="*/ 60344 h 162120"/>
              <a:gd name="connsiteX15" fmla="*/ 232558 w 248497"/>
              <a:gd name="connsiteY15" fmla="*/ 53994 h 16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8497" h="162120">
                <a:moveTo>
                  <a:pt x="232558" y="53994"/>
                </a:moveTo>
                <a:cubicBezTo>
                  <a:pt x="227266" y="52407"/>
                  <a:pt x="147891" y="59815"/>
                  <a:pt x="115083" y="50819"/>
                </a:cubicBezTo>
                <a:cubicBezTo>
                  <a:pt x="82275" y="41823"/>
                  <a:pt x="38883" y="-1039"/>
                  <a:pt x="35708" y="19"/>
                </a:cubicBezTo>
                <a:cubicBezTo>
                  <a:pt x="32533" y="1077"/>
                  <a:pt x="92329" y="40236"/>
                  <a:pt x="96033" y="57169"/>
                </a:cubicBezTo>
                <a:cubicBezTo>
                  <a:pt x="99737" y="74102"/>
                  <a:pt x="72750" y="89448"/>
                  <a:pt x="57933" y="101619"/>
                </a:cubicBezTo>
                <a:cubicBezTo>
                  <a:pt x="43116" y="113790"/>
                  <a:pt x="6075" y="127019"/>
                  <a:pt x="7133" y="130194"/>
                </a:cubicBezTo>
                <a:cubicBezTo>
                  <a:pt x="8191" y="133369"/>
                  <a:pt x="65341" y="115378"/>
                  <a:pt x="64283" y="120669"/>
                </a:cubicBezTo>
                <a:cubicBezTo>
                  <a:pt x="63225" y="125960"/>
                  <a:pt x="-8213" y="159298"/>
                  <a:pt x="783" y="161944"/>
                </a:cubicBezTo>
                <a:cubicBezTo>
                  <a:pt x="9779" y="164590"/>
                  <a:pt x="76983" y="136544"/>
                  <a:pt x="118258" y="136544"/>
                </a:cubicBezTo>
                <a:cubicBezTo>
                  <a:pt x="159533" y="136544"/>
                  <a:pt x="245787" y="161944"/>
                  <a:pt x="248433" y="161944"/>
                </a:cubicBezTo>
                <a:cubicBezTo>
                  <a:pt x="251079" y="161944"/>
                  <a:pt x="171175" y="140777"/>
                  <a:pt x="134133" y="136544"/>
                </a:cubicBezTo>
                <a:cubicBezTo>
                  <a:pt x="97091" y="132311"/>
                  <a:pt x="26183" y="143423"/>
                  <a:pt x="26183" y="136544"/>
                </a:cubicBezTo>
                <a:cubicBezTo>
                  <a:pt x="26183" y="129665"/>
                  <a:pt x="127783" y="112731"/>
                  <a:pt x="134133" y="95269"/>
                </a:cubicBezTo>
                <a:cubicBezTo>
                  <a:pt x="140483" y="77807"/>
                  <a:pt x="62166" y="37590"/>
                  <a:pt x="64283" y="31769"/>
                </a:cubicBezTo>
                <a:cubicBezTo>
                  <a:pt x="66400" y="25948"/>
                  <a:pt x="119846" y="52936"/>
                  <a:pt x="146833" y="60344"/>
                </a:cubicBezTo>
                <a:cubicBezTo>
                  <a:pt x="173820" y="67752"/>
                  <a:pt x="237850" y="55581"/>
                  <a:pt x="232558" y="53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E6CDECE9-4B41-D0F3-B47C-7CEA86DEE17E}"/>
              </a:ext>
            </a:extLst>
          </p:cNvPr>
          <p:cNvSpPr/>
          <p:nvPr/>
        </p:nvSpPr>
        <p:spPr>
          <a:xfrm>
            <a:off x="4724359" y="4025848"/>
            <a:ext cx="424845" cy="88983"/>
          </a:xfrm>
          <a:custGeom>
            <a:avLst/>
            <a:gdLst>
              <a:gd name="connsiteX0" fmla="*/ 41 w 424845"/>
              <a:gd name="connsiteY0" fmla="*/ 88952 h 88983"/>
              <a:gd name="connsiteX1" fmla="*/ 155616 w 424845"/>
              <a:gd name="connsiteY1" fmla="*/ 22277 h 88983"/>
              <a:gd name="connsiteX2" fmla="*/ 123866 w 424845"/>
              <a:gd name="connsiteY2" fmla="*/ 31802 h 88983"/>
              <a:gd name="connsiteX3" fmla="*/ 209591 w 424845"/>
              <a:gd name="connsiteY3" fmla="*/ 9577 h 88983"/>
              <a:gd name="connsiteX4" fmla="*/ 336591 w 424845"/>
              <a:gd name="connsiteY4" fmla="*/ 34977 h 88983"/>
              <a:gd name="connsiteX5" fmla="*/ 349291 w 424845"/>
              <a:gd name="connsiteY5" fmla="*/ 28627 h 88983"/>
              <a:gd name="connsiteX6" fmla="*/ 384216 w 424845"/>
              <a:gd name="connsiteY6" fmla="*/ 54027 h 88983"/>
              <a:gd name="connsiteX7" fmla="*/ 422316 w 424845"/>
              <a:gd name="connsiteY7" fmla="*/ 85777 h 88983"/>
              <a:gd name="connsiteX8" fmla="*/ 308016 w 424845"/>
              <a:gd name="connsiteY8" fmla="*/ 12752 h 88983"/>
              <a:gd name="connsiteX9" fmla="*/ 130216 w 424845"/>
              <a:gd name="connsiteY9" fmla="*/ 52 h 88983"/>
              <a:gd name="connsiteX10" fmla="*/ 139741 w 424845"/>
              <a:gd name="connsiteY10" fmla="*/ 12752 h 88983"/>
              <a:gd name="connsiteX11" fmla="*/ 41 w 424845"/>
              <a:gd name="connsiteY11" fmla="*/ 88952 h 8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4845" h="88983">
                <a:moveTo>
                  <a:pt x="41" y="88952"/>
                </a:moveTo>
                <a:cubicBezTo>
                  <a:pt x="2687" y="90540"/>
                  <a:pt x="134979" y="31802"/>
                  <a:pt x="155616" y="22277"/>
                </a:cubicBezTo>
                <a:cubicBezTo>
                  <a:pt x="176253" y="12752"/>
                  <a:pt x="114870" y="33919"/>
                  <a:pt x="123866" y="31802"/>
                </a:cubicBezTo>
                <a:cubicBezTo>
                  <a:pt x="132862" y="29685"/>
                  <a:pt x="174137" y="9048"/>
                  <a:pt x="209591" y="9577"/>
                </a:cubicBezTo>
                <a:cubicBezTo>
                  <a:pt x="245045" y="10106"/>
                  <a:pt x="336591" y="34977"/>
                  <a:pt x="336591" y="34977"/>
                </a:cubicBezTo>
                <a:cubicBezTo>
                  <a:pt x="359874" y="38152"/>
                  <a:pt x="341353" y="25452"/>
                  <a:pt x="349291" y="28627"/>
                </a:cubicBezTo>
                <a:cubicBezTo>
                  <a:pt x="357229" y="31802"/>
                  <a:pt x="372045" y="44502"/>
                  <a:pt x="384216" y="54027"/>
                </a:cubicBezTo>
                <a:cubicBezTo>
                  <a:pt x="396387" y="63552"/>
                  <a:pt x="435016" y="92656"/>
                  <a:pt x="422316" y="85777"/>
                </a:cubicBezTo>
                <a:cubicBezTo>
                  <a:pt x="409616" y="78898"/>
                  <a:pt x="356699" y="27039"/>
                  <a:pt x="308016" y="12752"/>
                </a:cubicBezTo>
                <a:cubicBezTo>
                  <a:pt x="259333" y="-1536"/>
                  <a:pt x="130216" y="52"/>
                  <a:pt x="130216" y="52"/>
                </a:cubicBezTo>
                <a:cubicBezTo>
                  <a:pt x="102170" y="52"/>
                  <a:pt x="156674" y="1110"/>
                  <a:pt x="139741" y="12752"/>
                </a:cubicBezTo>
                <a:cubicBezTo>
                  <a:pt x="122808" y="24394"/>
                  <a:pt x="-2605" y="87364"/>
                  <a:pt x="41" y="88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6992E68F-7D22-A364-F966-29767A2854F2}"/>
              </a:ext>
            </a:extLst>
          </p:cNvPr>
          <p:cNvSpPr/>
          <p:nvPr/>
        </p:nvSpPr>
        <p:spPr>
          <a:xfrm>
            <a:off x="4727508" y="4057776"/>
            <a:ext cx="219344" cy="110517"/>
          </a:xfrm>
          <a:custGeom>
            <a:avLst/>
            <a:gdLst>
              <a:gd name="connsiteX0" fmla="*/ 67 w 219344"/>
              <a:gd name="connsiteY0" fmla="*/ 63374 h 110517"/>
              <a:gd name="connsiteX1" fmla="*/ 79442 w 219344"/>
              <a:gd name="connsiteY1" fmla="*/ 57024 h 110517"/>
              <a:gd name="connsiteX2" fmla="*/ 200092 w 219344"/>
              <a:gd name="connsiteY2" fmla="*/ 3049 h 110517"/>
              <a:gd name="connsiteX3" fmla="*/ 101667 w 219344"/>
              <a:gd name="connsiteY3" fmla="*/ 53849 h 110517"/>
              <a:gd name="connsiteX4" fmla="*/ 123892 w 219344"/>
              <a:gd name="connsiteY4" fmla="*/ 88774 h 110517"/>
              <a:gd name="connsiteX5" fmla="*/ 219142 w 219344"/>
              <a:gd name="connsiteY5" fmla="*/ 104649 h 110517"/>
              <a:gd name="connsiteX6" fmla="*/ 95317 w 219344"/>
              <a:gd name="connsiteY6" fmla="*/ 101474 h 110517"/>
              <a:gd name="connsiteX7" fmla="*/ 158817 w 219344"/>
              <a:gd name="connsiteY7" fmla="*/ 3049 h 110517"/>
              <a:gd name="connsiteX8" fmla="*/ 92142 w 219344"/>
              <a:gd name="connsiteY8" fmla="*/ 28449 h 110517"/>
              <a:gd name="connsiteX9" fmla="*/ 67 w 219344"/>
              <a:gd name="connsiteY9" fmla="*/ 63374 h 11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344" h="110517">
                <a:moveTo>
                  <a:pt x="67" y="63374"/>
                </a:moveTo>
                <a:cubicBezTo>
                  <a:pt x="-2050" y="68136"/>
                  <a:pt x="46104" y="67078"/>
                  <a:pt x="79442" y="57024"/>
                </a:cubicBezTo>
                <a:cubicBezTo>
                  <a:pt x="112780" y="46970"/>
                  <a:pt x="196388" y="3578"/>
                  <a:pt x="200092" y="3049"/>
                </a:cubicBezTo>
                <a:cubicBezTo>
                  <a:pt x="203796" y="2520"/>
                  <a:pt x="114367" y="39561"/>
                  <a:pt x="101667" y="53849"/>
                </a:cubicBezTo>
                <a:cubicBezTo>
                  <a:pt x="88967" y="68137"/>
                  <a:pt x="104313" y="80307"/>
                  <a:pt x="123892" y="88774"/>
                </a:cubicBezTo>
                <a:cubicBezTo>
                  <a:pt x="143471" y="97241"/>
                  <a:pt x="223904" y="102532"/>
                  <a:pt x="219142" y="104649"/>
                </a:cubicBezTo>
                <a:cubicBezTo>
                  <a:pt x="214380" y="106766"/>
                  <a:pt x="105371" y="118407"/>
                  <a:pt x="95317" y="101474"/>
                </a:cubicBezTo>
                <a:cubicBezTo>
                  <a:pt x="85263" y="84541"/>
                  <a:pt x="159346" y="15220"/>
                  <a:pt x="158817" y="3049"/>
                </a:cubicBezTo>
                <a:cubicBezTo>
                  <a:pt x="158288" y="-9122"/>
                  <a:pt x="116484" y="18395"/>
                  <a:pt x="92142" y="28449"/>
                </a:cubicBezTo>
                <a:cubicBezTo>
                  <a:pt x="67800" y="38503"/>
                  <a:pt x="2184" y="58612"/>
                  <a:pt x="67" y="63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9C460A37-89E6-FDF1-4BBF-BBE03070B1BD}"/>
              </a:ext>
            </a:extLst>
          </p:cNvPr>
          <p:cNvSpPr/>
          <p:nvPr/>
        </p:nvSpPr>
        <p:spPr>
          <a:xfrm>
            <a:off x="5003785" y="4048120"/>
            <a:ext cx="217000" cy="99612"/>
          </a:xfrm>
          <a:custGeom>
            <a:avLst/>
            <a:gdLst>
              <a:gd name="connsiteX0" fmla="*/ 15 w 217000"/>
              <a:gd name="connsiteY0" fmla="*/ 5 h 99612"/>
              <a:gd name="connsiteX1" fmla="*/ 73040 w 217000"/>
              <a:gd name="connsiteY1" fmla="*/ 53980 h 99612"/>
              <a:gd name="connsiteX2" fmla="*/ 133365 w 217000"/>
              <a:gd name="connsiteY2" fmla="*/ 79380 h 99612"/>
              <a:gd name="connsiteX3" fmla="*/ 34940 w 217000"/>
              <a:gd name="connsiteY3" fmla="*/ 98430 h 99612"/>
              <a:gd name="connsiteX4" fmla="*/ 215915 w 217000"/>
              <a:gd name="connsiteY4" fmla="*/ 95255 h 99612"/>
              <a:gd name="connsiteX5" fmla="*/ 107965 w 217000"/>
              <a:gd name="connsiteY5" fmla="*/ 76205 h 99612"/>
              <a:gd name="connsiteX6" fmla="*/ 57165 w 217000"/>
              <a:gd name="connsiteY6" fmla="*/ 50805 h 99612"/>
              <a:gd name="connsiteX7" fmla="*/ 79390 w 217000"/>
              <a:gd name="connsiteY7" fmla="*/ 57155 h 99612"/>
              <a:gd name="connsiteX8" fmla="*/ 15 w 217000"/>
              <a:gd name="connsiteY8" fmla="*/ 5 h 9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000" h="99612">
                <a:moveTo>
                  <a:pt x="15" y="5"/>
                </a:moveTo>
                <a:cubicBezTo>
                  <a:pt x="-1043" y="-524"/>
                  <a:pt x="50815" y="40751"/>
                  <a:pt x="73040" y="53980"/>
                </a:cubicBezTo>
                <a:cubicBezTo>
                  <a:pt x="95265" y="67209"/>
                  <a:pt x="139715" y="71972"/>
                  <a:pt x="133365" y="79380"/>
                </a:cubicBezTo>
                <a:cubicBezTo>
                  <a:pt x="127015" y="86788"/>
                  <a:pt x="21182" y="95784"/>
                  <a:pt x="34940" y="98430"/>
                </a:cubicBezTo>
                <a:cubicBezTo>
                  <a:pt x="48698" y="101076"/>
                  <a:pt x="203744" y="98959"/>
                  <a:pt x="215915" y="95255"/>
                </a:cubicBezTo>
                <a:cubicBezTo>
                  <a:pt x="228086" y="91551"/>
                  <a:pt x="134423" y="83613"/>
                  <a:pt x="107965" y="76205"/>
                </a:cubicBezTo>
                <a:cubicBezTo>
                  <a:pt x="81507" y="68797"/>
                  <a:pt x="61927" y="53980"/>
                  <a:pt x="57165" y="50805"/>
                </a:cubicBezTo>
                <a:cubicBezTo>
                  <a:pt x="52403" y="47630"/>
                  <a:pt x="84682" y="62447"/>
                  <a:pt x="79390" y="57155"/>
                </a:cubicBezTo>
                <a:cubicBezTo>
                  <a:pt x="74098" y="51863"/>
                  <a:pt x="1073" y="534"/>
                  <a:pt x="1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807C58F6-6EAC-0371-09DD-CB93F329F644}"/>
              </a:ext>
            </a:extLst>
          </p:cNvPr>
          <p:cNvSpPr/>
          <p:nvPr/>
        </p:nvSpPr>
        <p:spPr>
          <a:xfrm>
            <a:off x="4858759" y="4028346"/>
            <a:ext cx="209056" cy="153335"/>
          </a:xfrm>
          <a:custGeom>
            <a:avLst/>
            <a:gdLst>
              <a:gd name="connsiteX0" fmla="*/ 100591 w 209056"/>
              <a:gd name="connsiteY0" fmla="*/ 729 h 153335"/>
              <a:gd name="connsiteX1" fmla="*/ 208541 w 209056"/>
              <a:gd name="connsiteY1" fmla="*/ 83279 h 153335"/>
              <a:gd name="connsiteX2" fmla="*/ 138691 w 209056"/>
              <a:gd name="connsiteY2" fmla="*/ 149954 h 153335"/>
              <a:gd name="connsiteX3" fmla="*/ 75191 w 209056"/>
              <a:gd name="connsiteY3" fmla="*/ 137254 h 153335"/>
              <a:gd name="connsiteX4" fmla="*/ 49791 w 209056"/>
              <a:gd name="connsiteY4" fmla="*/ 83279 h 153335"/>
              <a:gd name="connsiteX5" fmla="*/ 56141 w 209056"/>
              <a:gd name="connsiteY5" fmla="*/ 89629 h 153335"/>
              <a:gd name="connsiteX6" fmla="*/ 65666 w 209056"/>
              <a:gd name="connsiteY6" fmla="*/ 42004 h 153335"/>
              <a:gd name="connsiteX7" fmla="*/ 27566 w 209056"/>
              <a:gd name="connsiteY7" fmla="*/ 42004 h 153335"/>
              <a:gd name="connsiteX8" fmla="*/ 2166 w 209056"/>
              <a:gd name="connsiteY8" fmla="*/ 42004 h 153335"/>
              <a:gd name="connsiteX9" fmla="*/ 100591 w 209056"/>
              <a:gd name="connsiteY9" fmla="*/ 729 h 15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056" h="153335">
                <a:moveTo>
                  <a:pt x="100591" y="729"/>
                </a:moveTo>
                <a:cubicBezTo>
                  <a:pt x="134987" y="7608"/>
                  <a:pt x="202191" y="58408"/>
                  <a:pt x="208541" y="83279"/>
                </a:cubicBezTo>
                <a:cubicBezTo>
                  <a:pt x="214891" y="108150"/>
                  <a:pt x="160916" y="140958"/>
                  <a:pt x="138691" y="149954"/>
                </a:cubicBezTo>
                <a:cubicBezTo>
                  <a:pt x="116466" y="158950"/>
                  <a:pt x="90007" y="148366"/>
                  <a:pt x="75191" y="137254"/>
                </a:cubicBezTo>
                <a:cubicBezTo>
                  <a:pt x="60375" y="126142"/>
                  <a:pt x="49791" y="83279"/>
                  <a:pt x="49791" y="83279"/>
                </a:cubicBezTo>
                <a:cubicBezTo>
                  <a:pt x="46616" y="75341"/>
                  <a:pt x="53495" y="96508"/>
                  <a:pt x="56141" y="89629"/>
                </a:cubicBezTo>
                <a:cubicBezTo>
                  <a:pt x="58787" y="82750"/>
                  <a:pt x="70428" y="49942"/>
                  <a:pt x="65666" y="42004"/>
                </a:cubicBezTo>
                <a:cubicBezTo>
                  <a:pt x="60903" y="34067"/>
                  <a:pt x="27566" y="42004"/>
                  <a:pt x="27566" y="42004"/>
                </a:cubicBezTo>
                <a:cubicBezTo>
                  <a:pt x="16983" y="42004"/>
                  <a:pt x="-7359" y="46237"/>
                  <a:pt x="2166" y="42004"/>
                </a:cubicBezTo>
                <a:cubicBezTo>
                  <a:pt x="11691" y="37771"/>
                  <a:pt x="66195" y="-6150"/>
                  <a:pt x="100591" y="729"/>
                </a:cubicBezTo>
                <a:close/>
              </a:path>
            </a:pathLst>
          </a:cu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>
            <a:extLst>
              <a:ext uri="{FF2B5EF4-FFF2-40B4-BE49-F238E27FC236}">
                <a16:creationId xmlns:a16="http://schemas.microsoft.com/office/drawing/2014/main" id="{1ACFBEFF-F2E9-649B-5B5A-B5B2049CB8E9}"/>
              </a:ext>
            </a:extLst>
          </p:cNvPr>
          <p:cNvSpPr/>
          <p:nvPr/>
        </p:nvSpPr>
        <p:spPr>
          <a:xfrm>
            <a:off x="4961614" y="407506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262F23B4-32FB-E517-5DEB-3993E847FB64}"/>
              </a:ext>
            </a:extLst>
          </p:cNvPr>
          <p:cNvSpPr/>
          <p:nvPr/>
        </p:nvSpPr>
        <p:spPr>
          <a:xfrm>
            <a:off x="5597365" y="3973816"/>
            <a:ext cx="487972" cy="118759"/>
          </a:xfrm>
          <a:custGeom>
            <a:avLst/>
            <a:gdLst>
              <a:gd name="connsiteX0" fmla="*/ 160 w 487972"/>
              <a:gd name="connsiteY0" fmla="*/ 118759 h 118759"/>
              <a:gd name="connsiteX1" fmla="*/ 177960 w 487972"/>
              <a:gd name="connsiteY1" fmla="*/ 33034 h 118759"/>
              <a:gd name="connsiteX2" fmla="*/ 136685 w 487972"/>
              <a:gd name="connsiteY2" fmla="*/ 36209 h 118759"/>
              <a:gd name="connsiteX3" fmla="*/ 285910 w 487972"/>
              <a:gd name="connsiteY3" fmla="*/ 1284 h 118759"/>
              <a:gd name="connsiteX4" fmla="*/ 390685 w 487972"/>
              <a:gd name="connsiteY4" fmla="*/ 42559 h 118759"/>
              <a:gd name="connsiteX5" fmla="*/ 485935 w 487972"/>
              <a:gd name="connsiteY5" fmla="*/ 93359 h 118759"/>
              <a:gd name="connsiteX6" fmla="*/ 441485 w 487972"/>
              <a:gd name="connsiteY6" fmla="*/ 77484 h 118759"/>
              <a:gd name="connsiteX7" fmla="*/ 279560 w 487972"/>
              <a:gd name="connsiteY7" fmla="*/ 1284 h 118759"/>
              <a:gd name="connsiteX8" fmla="*/ 139860 w 487972"/>
              <a:gd name="connsiteY8" fmla="*/ 29859 h 118759"/>
              <a:gd name="connsiteX9" fmla="*/ 146210 w 487972"/>
              <a:gd name="connsiteY9" fmla="*/ 33034 h 118759"/>
              <a:gd name="connsiteX10" fmla="*/ 160 w 487972"/>
              <a:gd name="connsiteY10" fmla="*/ 118759 h 11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7972" h="118759">
                <a:moveTo>
                  <a:pt x="160" y="118759"/>
                </a:moveTo>
                <a:cubicBezTo>
                  <a:pt x="5452" y="118759"/>
                  <a:pt x="155206" y="46792"/>
                  <a:pt x="177960" y="33034"/>
                </a:cubicBezTo>
                <a:cubicBezTo>
                  <a:pt x="200714" y="19276"/>
                  <a:pt x="118693" y="41501"/>
                  <a:pt x="136685" y="36209"/>
                </a:cubicBezTo>
                <a:cubicBezTo>
                  <a:pt x="154677" y="30917"/>
                  <a:pt x="243577" y="226"/>
                  <a:pt x="285910" y="1284"/>
                </a:cubicBezTo>
                <a:cubicBezTo>
                  <a:pt x="328243" y="2342"/>
                  <a:pt x="357347" y="27213"/>
                  <a:pt x="390685" y="42559"/>
                </a:cubicBezTo>
                <a:cubicBezTo>
                  <a:pt x="424023" y="57905"/>
                  <a:pt x="477468" y="87538"/>
                  <a:pt x="485935" y="93359"/>
                </a:cubicBezTo>
                <a:cubicBezTo>
                  <a:pt x="494402" y="99180"/>
                  <a:pt x="475881" y="92830"/>
                  <a:pt x="441485" y="77484"/>
                </a:cubicBezTo>
                <a:cubicBezTo>
                  <a:pt x="407089" y="62138"/>
                  <a:pt x="329831" y="9221"/>
                  <a:pt x="279560" y="1284"/>
                </a:cubicBezTo>
                <a:cubicBezTo>
                  <a:pt x="229289" y="-6653"/>
                  <a:pt x="162085" y="24567"/>
                  <a:pt x="139860" y="29859"/>
                </a:cubicBezTo>
                <a:cubicBezTo>
                  <a:pt x="117635" y="35151"/>
                  <a:pt x="170552" y="17688"/>
                  <a:pt x="146210" y="33034"/>
                </a:cubicBezTo>
                <a:cubicBezTo>
                  <a:pt x="121868" y="48380"/>
                  <a:pt x="-5132" y="118759"/>
                  <a:pt x="160" y="118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5BAF4F3A-825D-C8D1-609D-2629D85D2C0C}"/>
              </a:ext>
            </a:extLst>
          </p:cNvPr>
          <p:cNvSpPr/>
          <p:nvPr/>
        </p:nvSpPr>
        <p:spPr>
          <a:xfrm>
            <a:off x="5699954" y="3990688"/>
            <a:ext cx="224739" cy="54624"/>
          </a:xfrm>
          <a:custGeom>
            <a:avLst/>
            <a:gdLst>
              <a:gd name="connsiteX0" fmla="*/ 2346 w 224739"/>
              <a:gd name="connsiteY0" fmla="*/ 54262 h 54624"/>
              <a:gd name="connsiteX1" fmla="*/ 167446 w 224739"/>
              <a:gd name="connsiteY1" fmla="*/ 12987 h 54624"/>
              <a:gd name="connsiteX2" fmla="*/ 224596 w 224739"/>
              <a:gd name="connsiteY2" fmla="*/ 16162 h 54624"/>
              <a:gd name="connsiteX3" fmla="*/ 180146 w 224739"/>
              <a:gd name="connsiteY3" fmla="*/ 287 h 54624"/>
              <a:gd name="connsiteX4" fmla="*/ 75371 w 224739"/>
              <a:gd name="connsiteY4" fmla="*/ 32037 h 54624"/>
              <a:gd name="connsiteX5" fmla="*/ 2346 w 224739"/>
              <a:gd name="connsiteY5" fmla="*/ 54262 h 5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739" h="54624">
                <a:moveTo>
                  <a:pt x="2346" y="54262"/>
                </a:moveTo>
                <a:cubicBezTo>
                  <a:pt x="17692" y="51087"/>
                  <a:pt x="130404" y="19337"/>
                  <a:pt x="167446" y="12987"/>
                </a:cubicBezTo>
                <a:cubicBezTo>
                  <a:pt x="204488" y="6637"/>
                  <a:pt x="222479" y="18279"/>
                  <a:pt x="224596" y="16162"/>
                </a:cubicBezTo>
                <a:cubicBezTo>
                  <a:pt x="226713" y="14045"/>
                  <a:pt x="205017" y="-2359"/>
                  <a:pt x="180146" y="287"/>
                </a:cubicBezTo>
                <a:cubicBezTo>
                  <a:pt x="155275" y="2933"/>
                  <a:pt x="99713" y="25158"/>
                  <a:pt x="75371" y="32037"/>
                </a:cubicBezTo>
                <a:cubicBezTo>
                  <a:pt x="51029" y="38916"/>
                  <a:pt x="-13000" y="57437"/>
                  <a:pt x="2346" y="54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F5D0BEEA-3854-8E3B-2119-B3FC4ADB79CA}"/>
              </a:ext>
            </a:extLst>
          </p:cNvPr>
          <p:cNvSpPr/>
          <p:nvPr/>
        </p:nvSpPr>
        <p:spPr>
          <a:xfrm>
            <a:off x="5695861" y="4010319"/>
            <a:ext cx="362188" cy="120399"/>
          </a:xfrm>
          <a:custGeom>
            <a:avLst/>
            <a:gdLst>
              <a:gd name="connsiteX0" fmla="*/ 89 w 362188"/>
              <a:gd name="connsiteY0" fmla="*/ 21931 h 120399"/>
              <a:gd name="connsiteX1" fmla="*/ 222339 w 362188"/>
              <a:gd name="connsiteY1" fmla="*/ 15581 h 120399"/>
              <a:gd name="connsiteX2" fmla="*/ 241389 w 362188"/>
              <a:gd name="connsiteY2" fmla="*/ 34631 h 120399"/>
              <a:gd name="connsiteX3" fmla="*/ 225514 w 362188"/>
              <a:gd name="connsiteY3" fmla="*/ 88606 h 120399"/>
              <a:gd name="connsiteX4" fmla="*/ 177889 w 362188"/>
              <a:gd name="connsiteY4" fmla="*/ 120356 h 120399"/>
              <a:gd name="connsiteX5" fmla="*/ 247739 w 362188"/>
              <a:gd name="connsiteY5" fmla="*/ 82256 h 120399"/>
              <a:gd name="connsiteX6" fmla="*/ 362039 w 362188"/>
              <a:gd name="connsiteY6" fmla="*/ 69556 h 120399"/>
              <a:gd name="connsiteX7" fmla="*/ 273139 w 362188"/>
              <a:gd name="connsiteY7" fmla="*/ 91781 h 120399"/>
              <a:gd name="connsiteX8" fmla="*/ 327114 w 362188"/>
              <a:gd name="connsiteY8" fmla="*/ 56856 h 120399"/>
              <a:gd name="connsiteX9" fmla="*/ 231864 w 362188"/>
              <a:gd name="connsiteY9" fmla="*/ 2881 h 120399"/>
              <a:gd name="connsiteX10" fmla="*/ 250914 w 362188"/>
              <a:gd name="connsiteY10" fmla="*/ 9231 h 120399"/>
              <a:gd name="connsiteX11" fmla="*/ 89 w 362188"/>
              <a:gd name="connsiteY11" fmla="*/ 21931 h 12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188" h="120399">
                <a:moveTo>
                  <a:pt x="89" y="21931"/>
                </a:moveTo>
                <a:cubicBezTo>
                  <a:pt x="-4673" y="22989"/>
                  <a:pt x="182122" y="13464"/>
                  <a:pt x="222339" y="15581"/>
                </a:cubicBezTo>
                <a:cubicBezTo>
                  <a:pt x="262556" y="17698"/>
                  <a:pt x="240860" y="22460"/>
                  <a:pt x="241389" y="34631"/>
                </a:cubicBezTo>
                <a:cubicBezTo>
                  <a:pt x="241918" y="46802"/>
                  <a:pt x="236097" y="74319"/>
                  <a:pt x="225514" y="88606"/>
                </a:cubicBezTo>
                <a:cubicBezTo>
                  <a:pt x="214931" y="102894"/>
                  <a:pt x="174185" y="121414"/>
                  <a:pt x="177889" y="120356"/>
                </a:cubicBezTo>
                <a:cubicBezTo>
                  <a:pt x="181593" y="119298"/>
                  <a:pt x="217047" y="90723"/>
                  <a:pt x="247739" y="82256"/>
                </a:cubicBezTo>
                <a:cubicBezTo>
                  <a:pt x="278431" y="73789"/>
                  <a:pt x="357806" y="67969"/>
                  <a:pt x="362039" y="69556"/>
                </a:cubicBezTo>
                <a:cubicBezTo>
                  <a:pt x="366272" y="71143"/>
                  <a:pt x="278960" y="93898"/>
                  <a:pt x="273139" y="91781"/>
                </a:cubicBezTo>
                <a:cubicBezTo>
                  <a:pt x="267318" y="89664"/>
                  <a:pt x="333993" y="71673"/>
                  <a:pt x="327114" y="56856"/>
                </a:cubicBezTo>
                <a:cubicBezTo>
                  <a:pt x="320235" y="42039"/>
                  <a:pt x="244564" y="10818"/>
                  <a:pt x="231864" y="2881"/>
                </a:cubicBezTo>
                <a:cubicBezTo>
                  <a:pt x="219164" y="-5056"/>
                  <a:pt x="287956" y="5527"/>
                  <a:pt x="250914" y="9231"/>
                </a:cubicBezTo>
                <a:cubicBezTo>
                  <a:pt x="213872" y="12935"/>
                  <a:pt x="4851" y="20873"/>
                  <a:pt x="89" y="21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1052247D-B4E3-CA20-B9F8-00D340ED694B}"/>
              </a:ext>
            </a:extLst>
          </p:cNvPr>
          <p:cNvSpPr/>
          <p:nvPr/>
        </p:nvSpPr>
        <p:spPr>
          <a:xfrm>
            <a:off x="5590421" y="4013170"/>
            <a:ext cx="207888" cy="124217"/>
          </a:xfrm>
          <a:custGeom>
            <a:avLst/>
            <a:gdLst>
              <a:gd name="connsiteX0" fmla="*/ 207129 w 207888"/>
              <a:gd name="connsiteY0" fmla="*/ 30 h 124217"/>
              <a:gd name="connsiteX1" fmla="*/ 124579 w 207888"/>
              <a:gd name="connsiteY1" fmla="*/ 76230 h 124217"/>
              <a:gd name="connsiteX2" fmla="*/ 99179 w 207888"/>
              <a:gd name="connsiteY2" fmla="*/ 101630 h 124217"/>
              <a:gd name="connsiteX3" fmla="*/ 38854 w 207888"/>
              <a:gd name="connsiteY3" fmla="*/ 117505 h 124217"/>
              <a:gd name="connsiteX4" fmla="*/ 99179 w 207888"/>
              <a:gd name="connsiteY4" fmla="*/ 123855 h 124217"/>
              <a:gd name="connsiteX5" fmla="*/ 16629 w 207888"/>
              <a:gd name="connsiteY5" fmla="*/ 117505 h 124217"/>
              <a:gd name="connsiteX6" fmla="*/ 38854 w 207888"/>
              <a:gd name="connsiteY6" fmla="*/ 69880 h 124217"/>
              <a:gd name="connsiteX7" fmla="*/ 754 w 207888"/>
              <a:gd name="connsiteY7" fmla="*/ 107980 h 124217"/>
              <a:gd name="connsiteX8" fmla="*/ 80129 w 207888"/>
              <a:gd name="connsiteY8" fmla="*/ 123855 h 124217"/>
              <a:gd name="connsiteX9" fmla="*/ 92829 w 207888"/>
              <a:gd name="connsiteY9" fmla="*/ 101630 h 124217"/>
              <a:gd name="connsiteX10" fmla="*/ 42029 w 207888"/>
              <a:gd name="connsiteY10" fmla="*/ 92105 h 124217"/>
              <a:gd name="connsiteX11" fmla="*/ 70604 w 207888"/>
              <a:gd name="connsiteY11" fmla="*/ 85755 h 124217"/>
              <a:gd name="connsiteX12" fmla="*/ 207129 w 207888"/>
              <a:gd name="connsiteY12" fmla="*/ 30 h 12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888" h="124217">
                <a:moveTo>
                  <a:pt x="207129" y="30"/>
                </a:moveTo>
                <a:cubicBezTo>
                  <a:pt x="216125" y="-1557"/>
                  <a:pt x="142571" y="59297"/>
                  <a:pt x="124579" y="76230"/>
                </a:cubicBezTo>
                <a:cubicBezTo>
                  <a:pt x="106587" y="93163"/>
                  <a:pt x="113466" y="94751"/>
                  <a:pt x="99179" y="101630"/>
                </a:cubicBezTo>
                <a:cubicBezTo>
                  <a:pt x="84891" y="108509"/>
                  <a:pt x="38854" y="113801"/>
                  <a:pt x="38854" y="117505"/>
                </a:cubicBezTo>
                <a:cubicBezTo>
                  <a:pt x="38854" y="121209"/>
                  <a:pt x="102883" y="123855"/>
                  <a:pt x="99179" y="123855"/>
                </a:cubicBezTo>
                <a:cubicBezTo>
                  <a:pt x="95475" y="123855"/>
                  <a:pt x="26683" y="126501"/>
                  <a:pt x="16629" y="117505"/>
                </a:cubicBezTo>
                <a:cubicBezTo>
                  <a:pt x="6575" y="108509"/>
                  <a:pt x="41500" y="71468"/>
                  <a:pt x="38854" y="69880"/>
                </a:cubicBezTo>
                <a:cubicBezTo>
                  <a:pt x="36208" y="68293"/>
                  <a:pt x="-6125" y="98984"/>
                  <a:pt x="754" y="107980"/>
                </a:cubicBezTo>
                <a:cubicBezTo>
                  <a:pt x="7633" y="116976"/>
                  <a:pt x="64783" y="124913"/>
                  <a:pt x="80129" y="123855"/>
                </a:cubicBezTo>
                <a:cubicBezTo>
                  <a:pt x="95475" y="122797"/>
                  <a:pt x="99179" y="106922"/>
                  <a:pt x="92829" y="101630"/>
                </a:cubicBezTo>
                <a:cubicBezTo>
                  <a:pt x="86479" y="96338"/>
                  <a:pt x="45733" y="94751"/>
                  <a:pt x="42029" y="92105"/>
                </a:cubicBezTo>
                <a:cubicBezTo>
                  <a:pt x="38325" y="89459"/>
                  <a:pt x="42558" y="95809"/>
                  <a:pt x="70604" y="85755"/>
                </a:cubicBezTo>
                <a:cubicBezTo>
                  <a:pt x="98650" y="75701"/>
                  <a:pt x="198133" y="1617"/>
                  <a:pt x="207129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075AD4C5-64E7-5977-E648-A9AE5E8F95E3}"/>
              </a:ext>
            </a:extLst>
          </p:cNvPr>
          <p:cNvSpPr/>
          <p:nvPr/>
        </p:nvSpPr>
        <p:spPr>
          <a:xfrm>
            <a:off x="5654675" y="4079841"/>
            <a:ext cx="381061" cy="83741"/>
          </a:xfrm>
          <a:custGeom>
            <a:avLst/>
            <a:gdLst>
              <a:gd name="connsiteX0" fmla="*/ 0 w 381061"/>
              <a:gd name="connsiteY0" fmla="*/ 28609 h 83741"/>
              <a:gd name="connsiteX1" fmla="*/ 165100 w 381061"/>
              <a:gd name="connsiteY1" fmla="*/ 57184 h 83741"/>
              <a:gd name="connsiteX2" fmla="*/ 381000 w 381061"/>
              <a:gd name="connsiteY2" fmla="*/ 34 h 83741"/>
              <a:gd name="connsiteX3" fmla="*/ 187325 w 381061"/>
              <a:gd name="connsiteY3" fmla="*/ 66709 h 83741"/>
              <a:gd name="connsiteX4" fmla="*/ 180975 w 381061"/>
              <a:gd name="connsiteY4" fmla="*/ 63534 h 83741"/>
              <a:gd name="connsiteX5" fmla="*/ 285750 w 381061"/>
              <a:gd name="connsiteY5" fmla="*/ 44484 h 83741"/>
              <a:gd name="connsiteX6" fmla="*/ 180975 w 381061"/>
              <a:gd name="connsiteY6" fmla="*/ 79409 h 83741"/>
              <a:gd name="connsiteX7" fmla="*/ 101600 w 381061"/>
              <a:gd name="connsiteY7" fmla="*/ 69884 h 83741"/>
              <a:gd name="connsiteX8" fmla="*/ 165100 w 381061"/>
              <a:gd name="connsiteY8" fmla="*/ 82584 h 83741"/>
              <a:gd name="connsiteX9" fmla="*/ 0 w 381061"/>
              <a:gd name="connsiteY9" fmla="*/ 28609 h 8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061" h="83741">
                <a:moveTo>
                  <a:pt x="0" y="28609"/>
                </a:moveTo>
                <a:cubicBezTo>
                  <a:pt x="0" y="24376"/>
                  <a:pt x="101600" y="61946"/>
                  <a:pt x="165100" y="57184"/>
                </a:cubicBezTo>
                <a:cubicBezTo>
                  <a:pt x="228600" y="52422"/>
                  <a:pt x="377296" y="-1553"/>
                  <a:pt x="381000" y="34"/>
                </a:cubicBezTo>
                <a:cubicBezTo>
                  <a:pt x="384704" y="1621"/>
                  <a:pt x="220663" y="56126"/>
                  <a:pt x="187325" y="66709"/>
                </a:cubicBezTo>
                <a:cubicBezTo>
                  <a:pt x="153988" y="77292"/>
                  <a:pt x="164571" y="67238"/>
                  <a:pt x="180975" y="63534"/>
                </a:cubicBezTo>
                <a:cubicBezTo>
                  <a:pt x="197379" y="59830"/>
                  <a:pt x="285750" y="41838"/>
                  <a:pt x="285750" y="44484"/>
                </a:cubicBezTo>
                <a:cubicBezTo>
                  <a:pt x="285750" y="47130"/>
                  <a:pt x="211667" y="75176"/>
                  <a:pt x="180975" y="79409"/>
                </a:cubicBezTo>
                <a:cubicBezTo>
                  <a:pt x="150283" y="83642"/>
                  <a:pt x="104246" y="69355"/>
                  <a:pt x="101600" y="69884"/>
                </a:cubicBezTo>
                <a:cubicBezTo>
                  <a:pt x="98954" y="70413"/>
                  <a:pt x="176742" y="88405"/>
                  <a:pt x="165100" y="82584"/>
                </a:cubicBezTo>
                <a:cubicBezTo>
                  <a:pt x="153458" y="76763"/>
                  <a:pt x="0" y="32842"/>
                  <a:pt x="0" y="28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62A9FC53-728F-DAA4-7CE0-21FCBC089C0B}"/>
              </a:ext>
            </a:extLst>
          </p:cNvPr>
          <p:cNvSpPr/>
          <p:nvPr/>
        </p:nvSpPr>
        <p:spPr>
          <a:xfrm>
            <a:off x="5721308" y="4009397"/>
            <a:ext cx="175739" cy="128806"/>
          </a:xfrm>
          <a:custGeom>
            <a:avLst/>
            <a:gdLst>
              <a:gd name="connsiteX0" fmla="*/ 101642 w 175739"/>
              <a:gd name="connsiteY0" fmla="*/ 628 h 128806"/>
              <a:gd name="connsiteX1" fmla="*/ 174667 w 175739"/>
              <a:gd name="connsiteY1" fmla="*/ 67303 h 128806"/>
              <a:gd name="connsiteX2" fmla="*/ 142917 w 175739"/>
              <a:gd name="connsiteY2" fmla="*/ 111753 h 128806"/>
              <a:gd name="connsiteX3" fmla="*/ 111167 w 175739"/>
              <a:gd name="connsiteY3" fmla="*/ 127628 h 128806"/>
              <a:gd name="connsiteX4" fmla="*/ 6392 w 175739"/>
              <a:gd name="connsiteY4" fmla="*/ 124453 h 128806"/>
              <a:gd name="connsiteX5" fmla="*/ 44492 w 175739"/>
              <a:gd name="connsiteY5" fmla="*/ 124453 h 128806"/>
              <a:gd name="connsiteX6" fmla="*/ 25442 w 175739"/>
              <a:gd name="connsiteY6" fmla="*/ 64128 h 128806"/>
              <a:gd name="connsiteX7" fmla="*/ 42 w 175739"/>
              <a:gd name="connsiteY7" fmla="*/ 54603 h 128806"/>
              <a:gd name="connsiteX8" fmla="*/ 31792 w 175739"/>
              <a:gd name="connsiteY8" fmla="*/ 29203 h 128806"/>
              <a:gd name="connsiteX9" fmla="*/ 19092 w 175739"/>
              <a:gd name="connsiteY9" fmla="*/ 32378 h 128806"/>
              <a:gd name="connsiteX10" fmla="*/ 101642 w 175739"/>
              <a:gd name="connsiteY10" fmla="*/ 628 h 12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739" h="128806">
                <a:moveTo>
                  <a:pt x="101642" y="628"/>
                </a:moveTo>
                <a:cubicBezTo>
                  <a:pt x="127571" y="6449"/>
                  <a:pt x="167788" y="48782"/>
                  <a:pt x="174667" y="67303"/>
                </a:cubicBezTo>
                <a:cubicBezTo>
                  <a:pt x="181546" y="85824"/>
                  <a:pt x="153500" y="101699"/>
                  <a:pt x="142917" y="111753"/>
                </a:cubicBezTo>
                <a:cubicBezTo>
                  <a:pt x="132334" y="121807"/>
                  <a:pt x="133921" y="125511"/>
                  <a:pt x="111167" y="127628"/>
                </a:cubicBezTo>
                <a:cubicBezTo>
                  <a:pt x="88413" y="129745"/>
                  <a:pt x="17504" y="124982"/>
                  <a:pt x="6392" y="124453"/>
                </a:cubicBezTo>
                <a:cubicBezTo>
                  <a:pt x="-4720" y="123924"/>
                  <a:pt x="41317" y="134507"/>
                  <a:pt x="44492" y="124453"/>
                </a:cubicBezTo>
                <a:cubicBezTo>
                  <a:pt x="47667" y="114399"/>
                  <a:pt x="32850" y="75770"/>
                  <a:pt x="25442" y="64128"/>
                </a:cubicBezTo>
                <a:cubicBezTo>
                  <a:pt x="18034" y="52486"/>
                  <a:pt x="-1016" y="60424"/>
                  <a:pt x="42" y="54603"/>
                </a:cubicBezTo>
                <a:cubicBezTo>
                  <a:pt x="1100" y="48782"/>
                  <a:pt x="31792" y="29203"/>
                  <a:pt x="31792" y="29203"/>
                </a:cubicBezTo>
                <a:cubicBezTo>
                  <a:pt x="34967" y="25499"/>
                  <a:pt x="11155" y="33436"/>
                  <a:pt x="19092" y="32378"/>
                </a:cubicBezTo>
                <a:cubicBezTo>
                  <a:pt x="27029" y="31320"/>
                  <a:pt x="75713" y="-5193"/>
                  <a:pt x="101642" y="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>
            <a:extLst>
              <a:ext uri="{FF2B5EF4-FFF2-40B4-BE49-F238E27FC236}">
                <a16:creationId xmlns:a16="http://schemas.microsoft.com/office/drawing/2014/main" id="{EDAFC402-EC4F-FF02-58F2-0E9B08111A23}"/>
              </a:ext>
            </a:extLst>
          </p:cNvPr>
          <p:cNvSpPr/>
          <p:nvPr/>
        </p:nvSpPr>
        <p:spPr>
          <a:xfrm>
            <a:off x="5789686" y="405019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C02CF87B-6FDA-25A9-6589-1B4C52DAFA59}"/>
              </a:ext>
            </a:extLst>
          </p:cNvPr>
          <p:cNvSpPr/>
          <p:nvPr/>
        </p:nvSpPr>
        <p:spPr>
          <a:xfrm>
            <a:off x="4702113" y="4165560"/>
            <a:ext cx="289181" cy="143201"/>
          </a:xfrm>
          <a:custGeom>
            <a:avLst/>
            <a:gdLst>
              <a:gd name="connsiteX0" fmla="*/ 127062 w 289181"/>
              <a:gd name="connsiteY0" fmla="*/ 40 h 143201"/>
              <a:gd name="connsiteX1" fmla="*/ 62 w 289181"/>
              <a:gd name="connsiteY1" fmla="*/ 57190 h 143201"/>
              <a:gd name="connsiteX2" fmla="*/ 111187 w 289181"/>
              <a:gd name="connsiteY2" fmla="*/ 76240 h 143201"/>
              <a:gd name="connsiteX3" fmla="*/ 190562 w 289181"/>
              <a:gd name="connsiteY3" fmla="*/ 92115 h 143201"/>
              <a:gd name="connsiteX4" fmla="*/ 174687 w 289181"/>
              <a:gd name="connsiteY4" fmla="*/ 82590 h 143201"/>
              <a:gd name="connsiteX5" fmla="*/ 247712 w 289181"/>
              <a:gd name="connsiteY5" fmla="*/ 98465 h 143201"/>
              <a:gd name="connsiteX6" fmla="*/ 288987 w 289181"/>
              <a:gd name="connsiteY6" fmla="*/ 47665 h 143201"/>
              <a:gd name="connsiteX7" fmla="*/ 231837 w 289181"/>
              <a:gd name="connsiteY7" fmla="*/ 69890 h 143201"/>
              <a:gd name="connsiteX8" fmla="*/ 85787 w 289181"/>
              <a:gd name="connsiteY8" fmla="*/ 79415 h 143201"/>
              <a:gd name="connsiteX9" fmla="*/ 108012 w 289181"/>
              <a:gd name="connsiteY9" fmla="*/ 142915 h 143201"/>
              <a:gd name="connsiteX10" fmla="*/ 82612 w 289181"/>
              <a:gd name="connsiteY10" fmla="*/ 50840 h 143201"/>
              <a:gd name="connsiteX11" fmla="*/ 9587 w 289181"/>
              <a:gd name="connsiteY11" fmla="*/ 47665 h 143201"/>
              <a:gd name="connsiteX12" fmla="*/ 127062 w 289181"/>
              <a:gd name="connsiteY12" fmla="*/ 40 h 14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181" h="143201">
                <a:moveTo>
                  <a:pt x="127062" y="40"/>
                </a:moveTo>
                <a:cubicBezTo>
                  <a:pt x="125475" y="1627"/>
                  <a:pt x="2708" y="44490"/>
                  <a:pt x="62" y="57190"/>
                </a:cubicBezTo>
                <a:cubicBezTo>
                  <a:pt x="-2584" y="69890"/>
                  <a:pt x="79437" y="70419"/>
                  <a:pt x="111187" y="76240"/>
                </a:cubicBezTo>
                <a:cubicBezTo>
                  <a:pt x="142937" y="82061"/>
                  <a:pt x="179979" y="91057"/>
                  <a:pt x="190562" y="92115"/>
                </a:cubicBezTo>
                <a:cubicBezTo>
                  <a:pt x="201145" y="93173"/>
                  <a:pt x="165162" y="81532"/>
                  <a:pt x="174687" y="82590"/>
                </a:cubicBezTo>
                <a:cubicBezTo>
                  <a:pt x="184212" y="83648"/>
                  <a:pt x="228662" y="104286"/>
                  <a:pt x="247712" y="98465"/>
                </a:cubicBezTo>
                <a:cubicBezTo>
                  <a:pt x="266762" y="92644"/>
                  <a:pt x="291633" y="52427"/>
                  <a:pt x="288987" y="47665"/>
                </a:cubicBezTo>
                <a:cubicBezTo>
                  <a:pt x="286341" y="42903"/>
                  <a:pt x="265704" y="64598"/>
                  <a:pt x="231837" y="69890"/>
                </a:cubicBezTo>
                <a:cubicBezTo>
                  <a:pt x="197970" y="75182"/>
                  <a:pt x="106424" y="67244"/>
                  <a:pt x="85787" y="79415"/>
                </a:cubicBezTo>
                <a:cubicBezTo>
                  <a:pt x="65150" y="91586"/>
                  <a:pt x="108541" y="147678"/>
                  <a:pt x="108012" y="142915"/>
                </a:cubicBezTo>
                <a:cubicBezTo>
                  <a:pt x="107483" y="138153"/>
                  <a:pt x="99016" y="66715"/>
                  <a:pt x="82612" y="50840"/>
                </a:cubicBezTo>
                <a:cubicBezTo>
                  <a:pt x="66208" y="34965"/>
                  <a:pt x="2179" y="50840"/>
                  <a:pt x="9587" y="47665"/>
                </a:cubicBezTo>
                <a:cubicBezTo>
                  <a:pt x="16995" y="44490"/>
                  <a:pt x="128649" y="-1547"/>
                  <a:pt x="127062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CD5BB936-7897-0F6F-D1D5-0F8B4F8C9137}"/>
              </a:ext>
            </a:extLst>
          </p:cNvPr>
          <p:cNvSpPr/>
          <p:nvPr/>
        </p:nvSpPr>
        <p:spPr>
          <a:xfrm>
            <a:off x="5582903" y="4089400"/>
            <a:ext cx="500397" cy="142901"/>
          </a:xfrm>
          <a:custGeom>
            <a:avLst/>
            <a:gdLst>
              <a:gd name="connsiteX0" fmla="*/ 500397 w 500397"/>
              <a:gd name="connsiteY0" fmla="*/ 0 h 142901"/>
              <a:gd name="connsiteX1" fmla="*/ 411497 w 500397"/>
              <a:gd name="connsiteY1" fmla="*/ 66675 h 142901"/>
              <a:gd name="connsiteX2" fmla="*/ 325772 w 500397"/>
              <a:gd name="connsiteY2" fmla="*/ 92075 h 142901"/>
              <a:gd name="connsiteX3" fmla="*/ 84472 w 500397"/>
              <a:gd name="connsiteY3" fmla="*/ 104775 h 142901"/>
              <a:gd name="connsiteX4" fmla="*/ 30497 w 500397"/>
              <a:gd name="connsiteY4" fmla="*/ 142875 h 142901"/>
              <a:gd name="connsiteX5" fmla="*/ 46372 w 500397"/>
              <a:gd name="connsiteY5" fmla="*/ 98425 h 142901"/>
              <a:gd name="connsiteX6" fmla="*/ 17797 w 500397"/>
              <a:gd name="connsiteY6" fmla="*/ 130175 h 142901"/>
              <a:gd name="connsiteX7" fmla="*/ 1922 w 500397"/>
              <a:gd name="connsiteY7" fmla="*/ 76200 h 142901"/>
              <a:gd name="connsiteX8" fmla="*/ 62247 w 500397"/>
              <a:gd name="connsiteY8" fmla="*/ 111125 h 142901"/>
              <a:gd name="connsiteX9" fmla="*/ 65422 w 500397"/>
              <a:gd name="connsiteY9" fmla="*/ 85725 h 142901"/>
              <a:gd name="connsiteX10" fmla="*/ 294022 w 500397"/>
              <a:gd name="connsiteY10" fmla="*/ 95250 h 142901"/>
              <a:gd name="connsiteX11" fmla="*/ 363872 w 500397"/>
              <a:gd name="connsiteY11" fmla="*/ 88900 h 142901"/>
              <a:gd name="connsiteX12" fmla="*/ 357522 w 500397"/>
              <a:gd name="connsiteY12" fmla="*/ 66675 h 142901"/>
              <a:gd name="connsiteX13" fmla="*/ 398797 w 500397"/>
              <a:gd name="connsiteY13" fmla="*/ 50800 h 142901"/>
              <a:gd name="connsiteX14" fmla="*/ 500397 w 500397"/>
              <a:gd name="connsiteY14" fmla="*/ 0 h 14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0397" h="142901">
                <a:moveTo>
                  <a:pt x="500397" y="0"/>
                </a:moveTo>
                <a:cubicBezTo>
                  <a:pt x="470499" y="25664"/>
                  <a:pt x="440601" y="51329"/>
                  <a:pt x="411497" y="66675"/>
                </a:cubicBezTo>
                <a:cubicBezTo>
                  <a:pt x="382393" y="82021"/>
                  <a:pt x="380276" y="85725"/>
                  <a:pt x="325772" y="92075"/>
                </a:cubicBezTo>
                <a:cubicBezTo>
                  <a:pt x="271268" y="98425"/>
                  <a:pt x="133685" y="96308"/>
                  <a:pt x="84472" y="104775"/>
                </a:cubicBezTo>
                <a:cubicBezTo>
                  <a:pt x="35259" y="113242"/>
                  <a:pt x="36847" y="143933"/>
                  <a:pt x="30497" y="142875"/>
                </a:cubicBezTo>
                <a:cubicBezTo>
                  <a:pt x="24147" y="141817"/>
                  <a:pt x="48489" y="100542"/>
                  <a:pt x="46372" y="98425"/>
                </a:cubicBezTo>
                <a:cubicBezTo>
                  <a:pt x="44255" y="96308"/>
                  <a:pt x="25205" y="133879"/>
                  <a:pt x="17797" y="130175"/>
                </a:cubicBezTo>
                <a:cubicBezTo>
                  <a:pt x="10389" y="126471"/>
                  <a:pt x="-5486" y="79375"/>
                  <a:pt x="1922" y="76200"/>
                </a:cubicBezTo>
                <a:cubicBezTo>
                  <a:pt x="9330" y="73025"/>
                  <a:pt x="51664" y="109538"/>
                  <a:pt x="62247" y="111125"/>
                </a:cubicBezTo>
                <a:cubicBezTo>
                  <a:pt x="72830" y="112713"/>
                  <a:pt x="26793" y="88371"/>
                  <a:pt x="65422" y="85725"/>
                </a:cubicBezTo>
                <a:cubicBezTo>
                  <a:pt x="104051" y="83079"/>
                  <a:pt x="244280" y="94721"/>
                  <a:pt x="294022" y="95250"/>
                </a:cubicBezTo>
                <a:cubicBezTo>
                  <a:pt x="343764" y="95779"/>
                  <a:pt x="353289" y="93663"/>
                  <a:pt x="363872" y="88900"/>
                </a:cubicBezTo>
                <a:cubicBezTo>
                  <a:pt x="374455" y="84138"/>
                  <a:pt x="351701" y="73025"/>
                  <a:pt x="357522" y="66675"/>
                </a:cubicBezTo>
                <a:cubicBezTo>
                  <a:pt x="363343" y="60325"/>
                  <a:pt x="398797" y="50800"/>
                  <a:pt x="398797" y="50800"/>
                </a:cubicBezTo>
                <a:lnTo>
                  <a:pt x="50039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A5B901EC-44E6-D1C8-1EA4-4E8708CD1FDC}"/>
              </a:ext>
            </a:extLst>
          </p:cNvPr>
          <p:cNvSpPr/>
          <p:nvPr/>
        </p:nvSpPr>
        <p:spPr>
          <a:xfrm>
            <a:off x="4813009" y="3650099"/>
            <a:ext cx="379210" cy="112310"/>
          </a:xfrm>
          <a:custGeom>
            <a:avLst/>
            <a:gdLst>
              <a:gd name="connsiteX0" fmla="*/ 3466 w 379210"/>
              <a:gd name="connsiteY0" fmla="*/ 13851 h 112310"/>
              <a:gd name="connsiteX1" fmla="*/ 292391 w 379210"/>
              <a:gd name="connsiteY1" fmla="*/ 26551 h 112310"/>
              <a:gd name="connsiteX2" fmla="*/ 200316 w 379210"/>
              <a:gd name="connsiteY2" fmla="*/ 1151 h 112310"/>
              <a:gd name="connsiteX3" fmla="*/ 349541 w 379210"/>
              <a:gd name="connsiteY3" fmla="*/ 71001 h 112310"/>
              <a:gd name="connsiteX4" fmla="*/ 378116 w 379210"/>
              <a:gd name="connsiteY4" fmla="*/ 112276 h 112310"/>
              <a:gd name="connsiteX5" fmla="*/ 330491 w 379210"/>
              <a:gd name="connsiteY5" fmla="*/ 64651 h 112310"/>
              <a:gd name="connsiteX6" fmla="*/ 174916 w 379210"/>
              <a:gd name="connsiteY6" fmla="*/ 17026 h 112310"/>
              <a:gd name="connsiteX7" fmla="*/ 203491 w 379210"/>
              <a:gd name="connsiteY7" fmla="*/ 67826 h 112310"/>
              <a:gd name="connsiteX8" fmla="*/ 136816 w 379210"/>
              <a:gd name="connsiteY8" fmla="*/ 42426 h 112310"/>
              <a:gd name="connsiteX9" fmla="*/ 3466 w 379210"/>
              <a:gd name="connsiteY9" fmla="*/ 13851 h 11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210" h="112310">
                <a:moveTo>
                  <a:pt x="3466" y="13851"/>
                </a:moveTo>
                <a:cubicBezTo>
                  <a:pt x="29395" y="11205"/>
                  <a:pt x="259583" y="28668"/>
                  <a:pt x="292391" y="26551"/>
                </a:cubicBezTo>
                <a:cubicBezTo>
                  <a:pt x="325199" y="24434"/>
                  <a:pt x="190791" y="-6257"/>
                  <a:pt x="200316" y="1151"/>
                </a:cubicBezTo>
                <a:cubicBezTo>
                  <a:pt x="209841" y="8559"/>
                  <a:pt x="319908" y="52480"/>
                  <a:pt x="349541" y="71001"/>
                </a:cubicBezTo>
                <a:cubicBezTo>
                  <a:pt x="379174" y="89522"/>
                  <a:pt x="381291" y="113334"/>
                  <a:pt x="378116" y="112276"/>
                </a:cubicBezTo>
                <a:cubicBezTo>
                  <a:pt x="374941" y="111218"/>
                  <a:pt x="364358" y="80526"/>
                  <a:pt x="330491" y="64651"/>
                </a:cubicBezTo>
                <a:cubicBezTo>
                  <a:pt x="296624" y="48776"/>
                  <a:pt x="196083" y="16497"/>
                  <a:pt x="174916" y="17026"/>
                </a:cubicBezTo>
                <a:cubicBezTo>
                  <a:pt x="153749" y="17555"/>
                  <a:pt x="209841" y="63593"/>
                  <a:pt x="203491" y="67826"/>
                </a:cubicBezTo>
                <a:cubicBezTo>
                  <a:pt x="197141" y="72059"/>
                  <a:pt x="169095" y="51422"/>
                  <a:pt x="136816" y="42426"/>
                </a:cubicBezTo>
                <a:cubicBezTo>
                  <a:pt x="104537" y="33430"/>
                  <a:pt x="-22463" y="16497"/>
                  <a:pt x="3466" y="13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A70E584B-9B00-EB29-B06C-BA5297B67FCF}"/>
              </a:ext>
            </a:extLst>
          </p:cNvPr>
          <p:cNvSpPr/>
          <p:nvPr/>
        </p:nvSpPr>
        <p:spPr>
          <a:xfrm>
            <a:off x="4650895" y="3702050"/>
            <a:ext cx="244955" cy="190838"/>
          </a:xfrm>
          <a:custGeom>
            <a:avLst/>
            <a:gdLst>
              <a:gd name="connsiteX0" fmla="*/ 244955 w 244955"/>
              <a:gd name="connsiteY0" fmla="*/ 0 h 190838"/>
              <a:gd name="connsiteX1" fmla="*/ 127480 w 244955"/>
              <a:gd name="connsiteY1" fmla="*/ 12700 h 190838"/>
              <a:gd name="connsiteX2" fmla="*/ 98905 w 244955"/>
              <a:gd name="connsiteY2" fmla="*/ 15875 h 190838"/>
              <a:gd name="connsiteX3" fmla="*/ 114780 w 244955"/>
              <a:gd name="connsiteY3" fmla="*/ 44450 h 190838"/>
              <a:gd name="connsiteX4" fmla="*/ 25880 w 244955"/>
              <a:gd name="connsiteY4" fmla="*/ 98425 h 190838"/>
              <a:gd name="connsiteX5" fmla="*/ 105255 w 244955"/>
              <a:gd name="connsiteY5" fmla="*/ 79375 h 190838"/>
              <a:gd name="connsiteX6" fmla="*/ 44930 w 244955"/>
              <a:gd name="connsiteY6" fmla="*/ 139700 h 190838"/>
              <a:gd name="connsiteX7" fmla="*/ 480 w 244955"/>
              <a:gd name="connsiteY7" fmla="*/ 190500 h 190838"/>
              <a:gd name="connsiteX8" fmla="*/ 73505 w 244955"/>
              <a:gd name="connsiteY8" fmla="*/ 114300 h 190838"/>
              <a:gd name="connsiteX9" fmla="*/ 98905 w 244955"/>
              <a:gd name="connsiteY9" fmla="*/ 19050 h 190838"/>
              <a:gd name="connsiteX10" fmla="*/ 244955 w 244955"/>
              <a:gd name="connsiteY10" fmla="*/ 0 h 19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955" h="190838">
                <a:moveTo>
                  <a:pt x="244955" y="0"/>
                </a:moveTo>
                <a:lnTo>
                  <a:pt x="127480" y="12700"/>
                </a:lnTo>
                <a:lnTo>
                  <a:pt x="98905" y="15875"/>
                </a:lnTo>
                <a:cubicBezTo>
                  <a:pt x="96788" y="21167"/>
                  <a:pt x="126951" y="30692"/>
                  <a:pt x="114780" y="44450"/>
                </a:cubicBezTo>
                <a:cubicBezTo>
                  <a:pt x="102609" y="58208"/>
                  <a:pt x="27467" y="92604"/>
                  <a:pt x="25880" y="98425"/>
                </a:cubicBezTo>
                <a:cubicBezTo>
                  <a:pt x="24292" y="104246"/>
                  <a:pt x="102080" y="72496"/>
                  <a:pt x="105255" y="79375"/>
                </a:cubicBezTo>
                <a:cubicBezTo>
                  <a:pt x="108430" y="86254"/>
                  <a:pt x="62392" y="121179"/>
                  <a:pt x="44930" y="139700"/>
                </a:cubicBezTo>
                <a:cubicBezTo>
                  <a:pt x="27467" y="158221"/>
                  <a:pt x="-4282" y="194733"/>
                  <a:pt x="480" y="190500"/>
                </a:cubicBezTo>
                <a:cubicBezTo>
                  <a:pt x="5242" y="186267"/>
                  <a:pt x="57101" y="142875"/>
                  <a:pt x="73505" y="114300"/>
                </a:cubicBezTo>
                <a:cubicBezTo>
                  <a:pt x="89909" y="85725"/>
                  <a:pt x="74034" y="34925"/>
                  <a:pt x="98905" y="19050"/>
                </a:cubicBezTo>
                <a:cubicBezTo>
                  <a:pt x="123776" y="3175"/>
                  <a:pt x="173253" y="11112"/>
                  <a:pt x="2449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ED46533E-7017-CCBC-FDEB-49AD44DB612F}"/>
              </a:ext>
            </a:extLst>
          </p:cNvPr>
          <p:cNvSpPr/>
          <p:nvPr/>
        </p:nvSpPr>
        <p:spPr>
          <a:xfrm>
            <a:off x="4808012" y="3696093"/>
            <a:ext cx="272072" cy="120584"/>
          </a:xfrm>
          <a:custGeom>
            <a:avLst/>
            <a:gdLst>
              <a:gd name="connsiteX0" fmla="*/ 2113 w 272072"/>
              <a:gd name="connsiteY0" fmla="*/ 120257 h 120584"/>
              <a:gd name="connsiteX1" fmla="*/ 138638 w 272072"/>
              <a:gd name="connsiteY1" fmla="*/ 91682 h 120584"/>
              <a:gd name="connsiteX2" fmla="*/ 151338 w 272072"/>
              <a:gd name="connsiteY2" fmla="*/ 15482 h 120584"/>
              <a:gd name="connsiteX3" fmla="*/ 230713 w 272072"/>
              <a:gd name="connsiteY3" fmla="*/ 18657 h 120584"/>
              <a:gd name="connsiteX4" fmla="*/ 256113 w 272072"/>
              <a:gd name="connsiteY4" fmla="*/ 72632 h 120584"/>
              <a:gd name="connsiteX5" fmla="*/ 249763 w 272072"/>
              <a:gd name="connsiteY5" fmla="*/ 40882 h 120584"/>
              <a:gd name="connsiteX6" fmla="*/ 271988 w 272072"/>
              <a:gd name="connsiteY6" fmla="*/ 72632 h 120584"/>
              <a:gd name="connsiteX7" fmla="*/ 240238 w 272072"/>
              <a:gd name="connsiteY7" fmla="*/ 15482 h 120584"/>
              <a:gd name="connsiteX8" fmla="*/ 195788 w 272072"/>
              <a:gd name="connsiteY8" fmla="*/ 2782 h 120584"/>
              <a:gd name="connsiteX9" fmla="*/ 151338 w 272072"/>
              <a:gd name="connsiteY9" fmla="*/ 59932 h 120584"/>
              <a:gd name="connsiteX10" fmla="*/ 116413 w 272072"/>
              <a:gd name="connsiteY10" fmla="*/ 75807 h 120584"/>
              <a:gd name="connsiteX11" fmla="*/ 132288 w 272072"/>
              <a:gd name="connsiteY11" fmla="*/ 56757 h 120584"/>
              <a:gd name="connsiteX12" fmla="*/ 62438 w 272072"/>
              <a:gd name="connsiteY12" fmla="*/ 75807 h 120584"/>
              <a:gd name="connsiteX13" fmla="*/ 2113 w 272072"/>
              <a:gd name="connsiteY13" fmla="*/ 120257 h 12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072" h="120584">
                <a:moveTo>
                  <a:pt x="2113" y="120257"/>
                </a:moveTo>
                <a:cubicBezTo>
                  <a:pt x="14813" y="122903"/>
                  <a:pt x="113767" y="109144"/>
                  <a:pt x="138638" y="91682"/>
                </a:cubicBezTo>
                <a:cubicBezTo>
                  <a:pt x="163509" y="74220"/>
                  <a:pt x="135992" y="27653"/>
                  <a:pt x="151338" y="15482"/>
                </a:cubicBezTo>
                <a:cubicBezTo>
                  <a:pt x="166684" y="3311"/>
                  <a:pt x="213251" y="9132"/>
                  <a:pt x="230713" y="18657"/>
                </a:cubicBezTo>
                <a:cubicBezTo>
                  <a:pt x="248176" y="28182"/>
                  <a:pt x="252938" y="68928"/>
                  <a:pt x="256113" y="72632"/>
                </a:cubicBezTo>
                <a:cubicBezTo>
                  <a:pt x="259288" y="76336"/>
                  <a:pt x="247117" y="40882"/>
                  <a:pt x="249763" y="40882"/>
                </a:cubicBezTo>
                <a:cubicBezTo>
                  <a:pt x="252409" y="40882"/>
                  <a:pt x="273575" y="76865"/>
                  <a:pt x="271988" y="72632"/>
                </a:cubicBezTo>
                <a:cubicBezTo>
                  <a:pt x="270401" y="68399"/>
                  <a:pt x="252938" y="27124"/>
                  <a:pt x="240238" y="15482"/>
                </a:cubicBezTo>
                <a:cubicBezTo>
                  <a:pt x="227538" y="3840"/>
                  <a:pt x="210605" y="-4626"/>
                  <a:pt x="195788" y="2782"/>
                </a:cubicBezTo>
                <a:cubicBezTo>
                  <a:pt x="180971" y="10190"/>
                  <a:pt x="164567" y="47761"/>
                  <a:pt x="151338" y="59932"/>
                </a:cubicBezTo>
                <a:cubicBezTo>
                  <a:pt x="138109" y="72103"/>
                  <a:pt x="119588" y="76336"/>
                  <a:pt x="116413" y="75807"/>
                </a:cubicBezTo>
                <a:cubicBezTo>
                  <a:pt x="113238" y="75278"/>
                  <a:pt x="141284" y="56757"/>
                  <a:pt x="132288" y="56757"/>
                </a:cubicBezTo>
                <a:cubicBezTo>
                  <a:pt x="123292" y="56757"/>
                  <a:pt x="87838" y="71045"/>
                  <a:pt x="62438" y="75807"/>
                </a:cubicBezTo>
                <a:cubicBezTo>
                  <a:pt x="37038" y="80569"/>
                  <a:pt x="-10587" y="117611"/>
                  <a:pt x="2113" y="120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49A5147A-FD07-54F8-F340-714037AD8984}"/>
              </a:ext>
            </a:extLst>
          </p:cNvPr>
          <p:cNvSpPr/>
          <p:nvPr/>
        </p:nvSpPr>
        <p:spPr>
          <a:xfrm>
            <a:off x="4661570" y="3725759"/>
            <a:ext cx="273700" cy="172810"/>
          </a:xfrm>
          <a:custGeom>
            <a:avLst/>
            <a:gdLst>
              <a:gd name="connsiteX0" fmla="*/ 2505 w 273700"/>
              <a:gd name="connsiteY0" fmla="*/ 169966 h 172810"/>
              <a:gd name="connsiteX1" fmla="*/ 269205 w 273700"/>
              <a:gd name="connsiteY1" fmla="*/ 4866 h 172810"/>
              <a:gd name="connsiteX2" fmla="*/ 167605 w 273700"/>
              <a:gd name="connsiteY2" fmla="*/ 49316 h 172810"/>
              <a:gd name="connsiteX3" fmla="*/ 135855 w 273700"/>
              <a:gd name="connsiteY3" fmla="*/ 106466 h 172810"/>
              <a:gd name="connsiteX4" fmla="*/ 2505 w 273700"/>
              <a:gd name="connsiteY4" fmla="*/ 169966 h 17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700" h="172810">
                <a:moveTo>
                  <a:pt x="2505" y="169966"/>
                </a:moveTo>
                <a:cubicBezTo>
                  <a:pt x="24730" y="153033"/>
                  <a:pt x="241688" y="24974"/>
                  <a:pt x="269205" y="4866"/>
                </a:cubicBezTo>
                <a:cubicBezTo>
                  <a:pt x="296722" y="-15242"/>
                  <a:pt x="189830" y="32383"/>
                  <a:pt x="167605" y="49316"/>
                </a:cubicBezTo>
                <a:cubicBezTo>
                  <a:pt x="145380" y="66249"/>
                  <a:pt x="159138" y="89533"/>
                  <a:pt x="135855" y="106466"/>
                </a:cubicBezTo>
                <a:cubicBezTo>
                  <a:pt x="112572" y="123399"/>
                  <a:pt x="-19720" y="186899"/>
                  <a:pt x="2505" y="169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14139D01-19C6-3140-65B4-05F213E965F9}"/>
              </a:ext>
            </a:extLst>
          </p:cNvPr>
          <p:cNvSpPr/>
          <p:nvPr/>
        </p:nvSpPr>
        <p:spPr>
          <a:xfrm>
            <a:off x="5495691" y="3646555"/>
            <a:ext cx="425689" cy="119228"/>
          </a:xfrm>
          <a:custGeom>
            <a:avLst/>
            <a:gdLst>
              <a:gd name="connsiteX0" fmla="*/ 234 w 425689"/>
              <a:gd name="connsiteY0" fmla="*/ 118995 h 119228"/>
              <a:gd name="connsiteX1" fmla="*/ 79609 w 425689"/>
              <a:gd name="connsiteY1" fmla="*/ 49145 h 119228"/>
              <a:gd name="connsiteX2" fmla="*/ 89134 w 425689"/>
              <a:gd name="connsiteY2" fmla="*/ 1520 h 119228"/>
              <a:gd name="connsiteX3" fmla="*/ 130409 w 425689"/>
              <a:gd name="connsiteY3" fmla="*/ 106295 h 119228"/>
              <a:gd name="connsiteX4" fmla="*/ 165334 w 425689"/>
              <a:gd name="connsiteY4" fmla="*/ 17395 h 119228"/>
              <a:gd name="connsiteX5" fmla="*/ 219309 w 425689"/>
              <a:gd name="connsiteY5" fmla="*/ 7870 h 119228"/>
              <a:gd name="connsiteX6" fmla="*/ 238359 w 425689"/>
              <a:gd name="connsiteY6" fmla="*/ 4695 h 119228"/>
              <a:gd name="connsiteX7" fmla="*/ 343134 w 425689"/>
              <a:gd name="connsiteY7" fmla="*/ 26920 h 119228"/>
              <a:gd name="connsiteX8" fmla="*/ 425684 w 425689"/>
              <a:gd name="connsiteY8" fmla="*/ 1520 h 119228"/>
              <a:gd name="connsiteX9" fmla="*/ 346309 w 425689"/>
              <a:gd name="connsiteY9" fmla="*/ 30095 h 119228"/>
              <a:gd name="connsiteX10" fmla="*/ 171684 w 425689"/>
              <a:gd name="connsiteY10" fmla="*/ 49145 h 119228"/>
              <a:gd name="connsiteX11" fmla="*/ 133584 w 425689"/>
              <a:gd name="connsiteY11" fmla="*/ 93595 h 119228"/>
              <a:gd name="connsiteX12" fmla="*/ 108184 w 425689"/>
              <a:gd name="connsiteY12" fmla="*/ 23745 h 119228"/>
              <a:gd name="connsiteX13" fmla="*/ 234 w 425689"/>
              <a:gd name="connsiteY13" fmla="*/ 118995 h 1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5689" h="119228">
                <a:moveTo>
                  <a:pt x="234" y="118995"/>
                </a:moveTo>
                <a:cubicBezTo>
                  <a:pt x="-4528" y="123228"/>
                  <a:pt x="64792" y="68724"/>
                  <a:pt x="79609" y="49145"/>
                </a:cubicBezTo>
                <a:cubicBezTo>
                  <a:pt x="94426" y="29566"/>
                  <a:pt x="80667" y="-8005"/>
                  <a:pt x="89134" y="1520"/>
                </a:cubicBezTo>
                <a:cubicBezTo>
                  <a:pt x="97601" y="11045"/>
                  <a:pt x="117709" y="103649"/>
                  <a:pt x="130409" y="106295"/>
                </a:cubicBezTo>
                <a:cubicBezTo>
                  <a:pt x="143109" y="108941"/>
                  <a:pt x="150517" y="33799"/>
                  <a:pt x="165334" y="17395"/>
                </a:cubicBezTo>
                <a:cubicBezTo>
                  <a:pt x="180151" y="991"/>
                  <a:pt x="219309" y="7870"/>
                  <a:pt x="219309" y="7870"/>
                </a:cubicBezTo>
                <a:cubicBezTo>
                  <a:pt x="231480" y="5753"/>
                  <a:pt x="217722" y="1520"/>
                  <a:pt x="238359" y="4695"/>
                </a:cubicBezTo>
                <a:cubicBezTo>
                  <a:pt x="258997" y="7870"/>
                  <a:pt x="311913" y="27449"/>
                  <a:pt x="343134" y="26920"/>
                </a:cubicBezTo>
                <a:cubicBezTo>
                  <a:pt x="374355" y="26391"/>
                  <a:pt x="425155" y="991"/>
                  <a:pt x="425684" y="1520"/>
                </a:cubicBezTo>
                <a:cubicBezTo>
                  <a:pt x="426213" y="2049"/>
                  <a:pt x="388642" y="22158"/>
                  <a:pt x="346309" y="30095"/>
                </a:cubicBezTo>
                <a:cubicBezTo>
                  <a:pt x="303976" y="38032"/>
                  <a:pt x="207138" y="38562"/>
                  <a:pt x="171684" y="49145"/>
                </a:cubicBezTo>
                <a:cubicBezTo>
                  <a:pt x="136230" y="59728"/>
                  <a:pt x="144167" y="97828"/>
                  <a:pt x="133584" y="93595"/>
                </a:cubicBezTo>
                <a:cubicBezTo>
                  <a:pt x="123001" y="89362"/>
                  <a:pt x="125117" y="24803"/>
                  <a:pt x="108184" y="23745"/>
                </a:cubicBezTo>
                <a:cubicBezTo>
                  <a:pt x="91251" y="22687"/>
                  <a:pt x="4996" y="114762"/>
                  <a:pt x="234" y="118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F261EC93-7445-7A19-3212-EA73991334FF}"/>
              </a:ext>
            </a:extLst>
          </p:cNvPr>
          <p:cNvSpPr/>
          <p:nvPr/>
        </p:nvSpPr>
        <p:spPr>
          <a:xfrm>
            <a:off x="5705474" y="3748680"/>
            <a:ext cx="368743" cy="81017"/>
          </a:xfrm>
          <a:custGeom>
            <a:avLst/>
            <a:gdLst>
              <a:gd name="connsiteX0" fmla="*/ 1 w 368743"/>
              <a:gd name="connsiteY0" fmla="*/ 61320 h 81017"/>
              <a:gd name="connsiteX1" fmla="*/ 200026 w 368743"/>
              <a:gd name="connsiteY1" fmla="*/ 7345 h 81017"/>
              <a:gd name="connsiteX2" fmla="*/ 158751 w 368743"/>
              <a:gd name="connsiteY2" fmla="*/ 35920 h 81017"/>
              <a:gd name="connsiteX3" fmla="*/ 276226 w 368743"/>
              <a:gd name="connsiteY3" fmla="*/ 23220 h 81017"/>
              <a:gd name="connsiteX4" fmla="*/ 368301 w 368743"/>
              <a:gd name="connsiteY4" fmla="*/ 54970 h 81017"/>
              <a:gd name="connsiteX5" fmla="*/ 238126 w 368743"/>
              <a:gd name="connsiteY5" fmla="*/ 80370 h 81017"/>
              <a:gd name="connsiteX6" fmla="*/ 254001 w 368743"/>
              <a:gd name="connsiteY6" fmla="*/ 74020 h 81017"/>
              <a:gd name="connsiteX7" fmla="*/ 349251 w 368743"/>
              <a:gd name="connsiteY7" fmla="*/ 42270 h 81017"/>
              <a:gd name="connsiteX8" fmla="*/ 263526 w 368743"/>
              <a:gd name="connsiteY8" fmla="*/ 4170 h 81017"/>
              <a:gd name="connsiteX9" fmla="*/ 225426 w 368743"/>
              <a:gd name="connsiteY9" fmla="*/ 995 h 81017"/>
              <a:gd name="connsiteX10" fmla="*/ 228601 w 368743"/>
              <a:gd name="connsiteY10" fmla="*/ 4170 h 81017"/>
              <a:gd name="connsiteX11" fmla="*/ 196851 w 368743"/>
              <a:gd name="connsiteY11" fmla="*/ 7345 h 81017"/>
              <a:gd name="connsiteX12" fmla="*/ 1 w 368743"/>
              <a:gd name="connsiteY12" fmla="*/ 61320 h 8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8743" h="81017">
                <a:moveTo>
                  <a:pt x="1" y="61320"/>
                </a:moveTo>
                <a:cubicBezTo>
                  <a:pt x="530" y="61320"/>
                  <a:pt x="173568" y="11578"/>
                  <a:pt x="200026" y="7345"/>
                </a:cubicBezTo>
                <a:cubicBezTo>
                  <a:pt x="226484" y="3112"/>
                  <a:pt x="146051" y="33274"/>
                  <a:pt x="158751" y="35920"/>
                </a:cubicBezTo>
                <a:cubicBezTo>
                  <a:pt x="171451" y="38566"/>
                  <a:pt x="241301" y="20045"/>
                  <a:pt x="276226" y="23220"/>
                </a:cubicBezTo>
                <a:cubicBezTo>
                  <a:pt x="311151" y="26395"/>
                  <a:pt x="374651" y="45445"/>
                  <a:pt x="368301" y="54970"/>
                </a:cubicBezTo>
                <a:cubicBezTo>
                  <a:pt x="361951" y="64495"/>
                  <a:pt x="257176" y="77195"/>
                  <a:pt x="238126" y="80370"/>
                </a:cubicBezTo>
                <a:cubicBezTo>
                  <a:pt x="219076" y="83545"/>
                  <a:pt x="254001" y="74020"/>
                  <a:pt x="254001" y="74020"/>
                </a:cubicBezTo>
                <a:cubicBezTo>
                  <a:pt x="272522" y="67670"/>
                  <a:pt x="347664" y="53912"/>
                  <a:pt x="349251" y="42270"/>
                </a:cubicBezTo>
                <a:cubicBezTo>
                  <a:pt x="350838" y="30628"/>
                  <a:pt x="284163" y="11049"/>
                  <a:pt x="263526" y="4170"/>
                </a:cubicBezTo>
                <a:cubicBezTo>
                  <a:pt x="242889" y="-2709"/>
                  <a:pt x="231247" y="995"/>
                  <a:pt x="225426" y="995"/>
                </a:cubicBezTo>
                <a:cubicBezTo>
                  <a:pt x="219605" y="995"/>
                  <a:pt x="233363" y="3112"/>
                  <a:pt x="228601" y="4170"/>
                </a:cubicBezTo>
                <a:cubicBezTo>
                  <a:pt x="223839" y="5228"/>
                  <a:pt x="231776" y="-592"/>
                  <a:pt x="196851" y="7345"/>
                </a:cubicBezTo>
                <a:cubicBezTo>
                  <a:pt x="161926" y="15282"/>
                  <a:pt x="-528" y="61320"/>
                  <a:pt x="1" y="61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287B511B-9453-BE8D-08CF-A4F13675DEC8}"/>
              </a:ext>
            </a:extLst>
          </p:cNvPr>
          <p:cNvSpPr/>
          <p:nvPr/>
        </p:nvSpPr>
        <p:spPr>
          <a:xfrm>
            <a:off x="5781624" y="3625509"/>
            <a:ext cx="397473" cy="212812"/>
          </a:xfrm>
          <a:custGeom>
            <a:avLst/>
            <a:gdLst>
              <a:gd name="connsiteX0" fmla="*/ 51 w 397473"/>
              <a:gd name="connsiteY0" fmla="*/ 70191 h 212812"/>
              <a:gd name="connsiteX1" fmla="*/ 165151 w 397473"/>
              <a:gd name="connsiteY1" fmla="*/ 22566 h 212812"/>
              <a:gd name="connsiteX2" fmla="*/ 136576 w 397473"/>
              <a:gd name="connsiteY2" fmla="*/ 341 h 212812"/>
              <a:gd name="connsiteX3" fmla="*/ 222301 w 397473"/>
              <a:gd name="connsiteY3" fmla="*/ 38441 h 212812"/>
              <a:gd name="connsiteX4" fmla="*/ 250876 w 397473"/>
              <a:gd name="connsiteY4" fmla="*/ 51141 h 212812"/>
              <a:gd name="connsiteX5" fmla="*/ 266751 w 397473"/>
              <a:gd name="connsiteY5" fmla="*/ 76541 h 212812"/>
              <a:gd name="connsiteX6" fmla="*/ 276276 w 397473"/>
              <a:gd name="connsiteY6" fmla="*/ 95591 h 212812"/>
              <a:gd name="connsiteX7" fmla="*/ 260401 w 397473"/>
              <a:gd name="connsiteY7" fmla="*/ 111466 h 212812"/>
              <a:gd name="connsiteX8" fmla="*/ 244526 w 397473"/>
              <a:gd name="connsiteY8" fmla="*/ 114641 h 212812"/>
              <a:gd name="connsiteX9" fmla="*/ 393751 w 397473"/>
              <a:gd name="connsiteY9" fmla="*/ 209891 h 212812"/>
              <a:gd name="connsiteX10" fmla="*/ 339776 w 397473"/>
              <a:gd name="connsiteY10" fmla="*/ 174966 h 212812"/>
              <a:gd name="connsiteX11" fmla="*/ 203251 w 397473"/>
              <a:gd name="connsiteY11" fmla="*/ 41616 h 212812"/>
              <a:gd name="connsiteX12" fmla="*/ 120701 w 397473"/>
              <a:gd name="connsiteY12" fmla="*/ 76541 h 212812"/>
              <a:gd name="connsiteX13" fmla="*/ 184201 w 397473"/>
              <a:gd name="connsiteY13" fmla="*/ 32091 h 212812"/>
              <a:gd name="connsiteX14" fmla="*/ 51 w 397473"/>
              <a:gd name="connsiteY14" fmla="*/ 70191 h 21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7473" h="212812">
                <a:moveTo>
                  <a:pt x="51" y="70191"/>
                </a:moveTo>
                <a:cubicBezTo>
                  <a:pt x="-3124" y="68604"/>
                  <a:pt x="142397" y="34208"/>
                  <a:pt x="165151" y="22566"/>
                </a:cubicBezTo>
                <a:cubicBezTo>
                  <a:pt x="187905" y="10924"/>
                  <a:pt x="127051" y="-2305"/>
                  <a:pt x="136576" y="341"/>
                </a:cubicBezTo>
                <a:cubicBezTo>
                  <a:pt x="146101" y="2987"/>
                  <a:pt x="222301" y="38441"/>
                  <a:pt x="222301" y="38441"/>
                </a:cubicBezTo>
                <a:cubicBezTo>
                  <a:pt x="241351" y="46908"/>
                  <a:pt x="243468" y="44791"/>
                  <a:pt x="250876" y="51141"/>
                </a:cubicBezTo>
                <a:cubicBezTo>
                  <a:pt x="258284" y="57491"/>
                  <a:pt x="262518" y="69133"/>
                  <a:pt x="266751" y="76541"/>
                </a:cubicBezTo>
                <a:cubicBezTo>
                  <a:pt x="270984" y="83949"/>
                  <a:pt x="277334" y="89770"/>
                  <a:pt x="276276" y="95591"/>
                </a:cubicBezTo>
                <a:cubicBezTo>
                  <a:pt x="275218" y="101412"/>
                  <a:pt x="265693" y="108291"/>
                  <a:pt x="260401" y="111466"/>
                </a:cubicBezTo>
                <a:cubicBezTo>
                  <a:pt x="255109" y="114641"/>
                  <a:pt x="222301" y="98237"/>
                  <a:pt x="244526" y="114641"/>
                </a:cubicBezTo>
                <a:cubicBezTo>
                  <a:pt x="266751" y="131045"/>
                  <a:pt x="377876" y="199837"/>
                  <a:pt x="393751" y="209891"/>
                </a:cubicBezTo>
                <a:cubicBezTo>
                  <a:pt x="409626" y="219945"/>
                  <a:pt x="371526" y="203012"/>
                  <a:pt x="339776" y="174966"/>
                </a:cubicBezTo>
                <a:cubicBezTo>
                  <a:pt x="308026" y="146920"/>
                  <a:pt x="239763" y="58020"/>
                  <a:pt x="203251" y="41616"/>
                </a:cubicBezTo>
                <a:cubicBezTo>
                  <a:pt x="166739" y="25212"/>
                  <a:pt x="123876" y="78128"/>
                  <a:pt x="120701" y="76541"/>
                </a:cubicBezTo>
                <a:cubicBezTo>
                  <a:pt x="117526" y="74954"/>
                  <a:pt x="199547" y="33149"/>
                  <a:pt x="184201" y="32091"/>
                </a:cubicBezTo>
                <a:cubicBezTo>
                  <a:pt x="168855" y="31033"/>
                  <a:pt x="3226" y="71778"/>
                  <a:pt x="51" y="70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0FA05C6A-6468-3D0E-6C5A-DC1E432FB079}"/>
              </a:ext>
            </a:extLst>
          </p:cNvPr>
          <p:cNvSpPr/>
          <p:nvPr/>
        </p:nvSpPr>
        <p:spPr>
          <a:xfrm>
            <a:off x="5698741" y="3724066"/>
            <a:ext cx="274908" cy="105679"/>
          </a:xfrm>
          <a:custGeom>
            <a:avLst/>
            <a:gdLst>
              <a:gd name="connsiteX0" fmla="*/ 111509 w 274908"/>
              <a:gd name="connsiteY0" fmla="*/ 209 h 105679"/>
              <a:gd name="connsiteX1" fmla="*/ 9909 w 274908"/>
              <a:gd name="connsiteY1" fmla="*/ 76409 h 105679"/>
              <a:gd name="connsiteX2" fmla="*/ 181359 w 274908"/>
              <a:gd name="connsiteY2" fmla="*/ 19259 h 105679"/>
              <a:gd name="connsiteX3" fmla="*/ 273434 w 274908"/>
              <a:gd name="connsiteY3" fmla="*/ 16084 h 105679"/>
              <a:gd name="connsiteX4" fmla="*/ 111509 w 274908"/>
              <a:gd name="connsiteY4" fmla="*/ 51009 h 105679"/>
              <a:gd name="connsiteX5" fmla="*/ 384 w 274908"/>
              <a:gd name="connsiteY5" fmla="*/ 104984 h 105679"/>
              <a:gd name="connsiteX6" fmla="*/ 111509 w 274908"/>
              <a:gd name="connsiteY6" fmla="*/ 209 h 10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08" h="105679">
                <a:moveTo>
                  <a:pt x="111509" y="209"/>
                </a:moveTo>
                <a:cubicBezTo>
                  <a:pt x="113096" y="-4553"/>
                  <a:pt x="-1733" y="73234"/>
                  <a:pt x="9909" y="76409"/>
                </a:cubicBezTo>
                <a:cubicBezTo>
                  <a:pt x="21551" y="79584"/>
                  <a:pt x="137438" y="29313"/>
                  <a:pt x="181359" y="19259"/>
                </a:cubicBezTo>
                <a:cubicBezTo>
                  <a:pt x="225280" y="9205"/>
                  <a:pt x="285076" y="10792"/>
                  <a:pt x="273434" y="16084"/>
                </a:cubicBezTo>
                <a:cubicBezTo>
                  <a:pt x="261792" y="21376"/>
                  <a:pt x="157017" y="36192"/>
                  <a:pt x="111509" y="51009"/>
                </a:cubicBezTo>
                <a:cubicBezTo>
                  <a:pt x="66001" y="65826"/>
                  <a:pt x="8322" y="111863"/>
                  <a:pt x="384" y="104984"/>
                </a:cubicBezTo>
                <a:cubicBezTo>
                  <a:pt x="-7554" y="98105"/>
                  <a:pt x="109922" y="4971"/>
                  <a:pt x="111509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E8A460B2-0CEA-CF34-DCA0-5A5F2783861B}"/>
              </a:ext>
            </a:extLst>
          </p:cNvPr>
          <p:cNvSpPr/>
          <p:nvPr/>
        </p:nvSpPr>
        <p:spPr>
          <a:xfrm>
            <a:off x="5026025" y="3800472"/>
            <a:ext cx="606495" cy="146771"/>
          </a:xfrm>
          <a:custGeom>
            <a:avLst/>
            <a:gdLst>
              <a:gd name="connsiteX0" fmla="*/ 0 w 606495"/>
              <a:gd name="connsiteY0" fmla="*/ 6353 h 146771"/>
              <a:gd name="connsiteX1" fmla="*/ 276225 w 606495"/>
              <a:gd name="connsiteY1" fmla="*/ 114303 h 146771"/>
              <a:gd name="connsiteX2" fmla="*/ 266700 w 606495"/>
              <a:gd name="connsiteY2" fmla="*/ 133353 h 146771"/>
              <a:gd name="connsiteX3" fmla="*/ 409575 w 606495"/>
              <a:gd name="connsiteY3" fmla="*/ 142878 h 146771"/>
              <a:gd name="connsiteX4" fmla="*/ 396875 w 606495"/>
              <a:gd name="connsiteY4" fmla="*/ 133353 h 146771"/>
              <a:gd name="connsiteX5" fmla="*/ 530225 w 606495"/>
              <a:gd name="connsiteY5" fmla="*/ 47628 h 146771"/>
              <a:gd name="connsiteX6" fmla="*/ 492125 w 606495"/>
              <a:gd name="connsiteY6" fmla="*/ 85728 h 146771"/>
              <a:gd name="connsiteX7" fmla="*/ 606425 w 606495"/>
              <a:gd name="connsiteY7" fmla="*/ 3 h 146771"/>
              <a:gd name="connsiteX8" fmla="*/ 473075 w 606495"/>
              <a:gd name="connsiteY8" fmla="*/ 82553 h 146771"/>
              <a:gd name="connsiteX9" fmla="*/ 377825 w 606495"/>
              <a:gd name="connsiteY9" fmla="*/ 133353 h 146771"/>
              <a:gd name="connsiteX10" fmla="*/ 342900 w 606495"/>
              <a:gd name="connsiteY10" fmla="*/ 146053 h 146771"/>
              <a:gd name="connsiteX11" fmla="*/ 266700 w 606495"/>
              <a:gd name="connsiteY11" fmla="*/ 117478 h 146771"/>
              <a:gd name="connsiteX12" fmla="*/ 292100 w 606495"/>
              <a:gd name="connsiteY12" fmla="*/ 130178 h 146771"/>
              <a:gd name="connsiteX13" fmla="*/ 260350 w 606495"/>
              <a:gd name="connsiteY13" fmla="*/ 123828 h 146771"/>
              <a:gd name="connsiteX14" fmla="*/ 168275 w 606495"/>
              <a:gd name="connsiteY14" fmla="*/ 85728 h 146771"/>
              <a:gd name="connsiteX15" fmla="*/ 0 w 606495"/>
              <a:gd name="connsiteY15" fmla="*/ 6353 h 14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6495" h="146771">
                <a:moveTo>
                  <a:pt x="0" y="6353"/>
                </a:moveTo>
                <a:cubicBezTo>
                  <a:pt x="115887" y="49744"/>
                  <a:pt x="231775" y="93136"/>
                  <a:pt x="276225" y="114303"/>
                </a:cubicBezTo>
                <a:cubicBezTo>
                  <a:pt x="320675" y="135470"/>
                  <a:pt x="244475" y="128591"/>
                  <a:pt x="266700" y="133353"/>
                </a:cubicBezTo>
                <a:cubicBezTo>
                  <a:pt x="288925" y="138116"/>
                  <a:pt x="387879" y="142878"/>
                  <a:pt x="409575" y="142878"/>
                </a:cubicBezTo>
                <a:cubicBezTo>
                  <a:pt x="431271" y="142878"/>
                  <a:pt x="376767" y="149228"/>
                  <a:pt x="396875" y="133353"/>
                </a:cubicBezTo>
                <a:cubicBezTo>
                  <a:pt x="416983" y="117478"/>
                  <a:pt x="514350" y="55565"/>
                  <a:pt x="530225" y="47628"/>
                </a:cubicBezTo>
                <a:cubicBezTo>
                  <a:pt x="546100" y="39691"/>
                  <a:pt x="479425" y="93665"/>
                  <a:pt x="492125" y="85728"/>
                </a:cubicBezTo>
                <a:cubicBezTo>
                  <a:pt x="504825" y="77791"/>
                  <a:pt x="609600" y="532"/>
                  <a:pt x="606425" y="3"/>
                </a:cubicBezTo>
                <a:cubicBezTo>
                  <a:pt x="603250" y="-526"/>
                  <a:pt x="511175" y="60328"/>
                  <a:pt x="473075" y="82553"/>
                </a:cubicBezTo>
                <a:cubicBezTo>
                  <a:pt x="434975" y="104778"/>
                  <a:pt x="399521" y="122770"/>
                  <a:pt x="377825" y="133353"/>
                </a:cubicBezTo>
                <a:cubicBezTo>
                  <a:pt x="356129" y="143936"/>
                  <a:pt x="361421" y="148699"/>
                  <a:pt x="342900" y="146053"/>
                </a:cubicBezTo>
                <a:cubicBezTo>
                  <a:pt x="324379" y="143407"/>
                  <a:pt x="275167" y="120124"/>
                  <a:pt x="266700" y="117478"/>
                </a:cubicBezTo>
                <a:cubicBezTo>
                  <a:pt x="258233" y="114832"/>
                  <a:pt x="293158" y="129120"/>
                  <a:pt x="292100" y="130178"/>
                </a:cubicBezTo>
                <a:cubicBezTo>
                  <a:pt x="291042" y="131236"/>
                  <a:pt x="280987" y="131236"/>
                  <a:pt x="260350" y="123828"/>
                </a:cubicBezTo>
                <a:cubicBezTo>
                  <a:pt x="239713" y="116420"/>
                  <a:pt x="168275" y="85728"/>
                  <a:pt x="168275" y="85728"/>
                </a:cubicBezTo>
                <a:lnTo>
                  <a:pt x="0" y="63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C45B8554-91AD-0C06-C0DE-AB8347B62B5A}"/>
              </a:ext>
            </a:extLst>
          </p:cNvPr>
          <p:cNvSpPr/>
          <p:nvPr/>
        </p:nvSpPr>
        <p:spPr>
          <a:xfrm>
            <a:off x="5167882" y="3463796"/>
            <a:ext cx="114376" cy="216434"/>
          </a:xfrm>
          <a:custGeom>
            <a:avLst/>
            <a:gdLst>
              <a:gd name="connsiteX0" fmla="*/ 77218 w 114376"/>
              <a:gd name="connsiteY0" fmla="*/ 129 h 216434"/>
              <a:gd name="connsiteX1" fmla="*/ 112143 w 114376"/>
              <a:gd name="connsiteY1" fmla="*/ 101729 h 216434"/>
              <a:gd name="connsiteX2" fmla="*/ 1018 w 114376"/>
              <a:gd name="connsiteY2" fmla="*/ 171579 h 216434"/>
              <a:gd name="connsiteX3" fmla="*/ 54993 w 114376"/>
              <a:gd name="connsiteY3" fmla="*/ 174754 h 216434"/>
              <a:gd name="connsiteX4" fmla="*/ 20068 w 114376"/>
              <a:gd name="connsiteY4" fmla="*/ 216029 h 216434"/>
              <a:gd name="connsiteX5" fmla="*/ 74043 w 114376"/>
              <a:gd name="connsiteY5" fmla="*/ 146179 h 216434"/>
              <a:gd name="connsiteX6" fmla="*/ 102618 w 114376"/>
              <a:gd name="connsiteY6" fmla="*/ 120779 h 216434"/>
              <a:gd name="connsiteX7" fmla="*/ 99443 w 114376"/>
              <a:gd name="connsiteY7" fmla="*/ 123954 h 216434"/>
              <a:gd name="connsiteX8" fmla="*/ 77218 w 114376"/>
              <a:gd name="connsiteY8" fmla="*/ 129 h 21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76" h="216434">
                <a:moveTo>
                  <a:pt x="77218" y="129"/>
                </a:moveTo>
                <a:cubicBezTo>
                  <a:pt x="79335" y="-3575"/>
                  <a:pt x="124843" y="73154"/>
                  <a:pt x="112143" y="101729"/>
                </a:cubicBezTo>
                <a:cubicBezTo>
                  <a:pt x="99443" y="130304"/>
                  <a:pt x="10543" y="159408"/>
                  <a:pt x="1018" y="171579"/>
                </a:cubicBezTo>
                <a:cubicBezTo>
                  <a:pt x="-8507" y="183750"/>
                  <a:pt x="51818" y="167346"/>
                  <a:pt x="54993" y="174754"/>
                </a:cubicBezTo>
                <a:cubicBezTo>
                  <a:pt x="58168" y="182162"/>
                  <a:pt x="16893" y="220791"/>
                  <a:pt x="20068" y="216029"/>
                </a:cubicBezTo>
                <a:cubicBezTo>
                  <a:pt x="23243" y="211267"/>
                  <a:pt x="60285" y="162054"/>
                  <a:pt x="74043" y="146179"/>
                </a:cubicBezTo>
                <a:cubicBezTo>
                  <a:pt x="87801" y="130304"/>
                  <a:pt x="98385" y="124483"/>
                  <a:pt x="102618" y="120779"/>
                </a:cubicBezTo>
                <a:cubicBezTo>
                  <a:pt x="106851" y="117075"/>
                  <a:pt x="104206" y="138771"/>
                  <a:pt x="99443" y="123954"/>
                </a:cubicBezTo>
                <a:cubicBezTo>
                  <a:pt x="94680" y="109137"/>
                  <a:pt x="75101" y="3833"/>
                  <a:pt x="77218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D744BBE6-67B0-6C04-A972-905153CDAAF9}"/>
              </a:ext>
            </a:extLst>
          </p:cNvPr>
          <p:cNvSpPr/>
          <p:nvPr/>
        </p:nvSpPr>
        <p:spPr>
          <a:xfrm>
            <a:off x="5384717" y="3276502"/>
            <a:ext cx="165167" cy="419350"/>
          </a:xfrm>
          <a:custGeom>
            <a:avLst/>
            <a:gdLst>
              <a:gd name="connsiteX0" fmla="*/ 83 w 165167"/>
              <a:gd name="connsiteY0" fmla="*/ 98 h 419350"/>
              <a:gd name="connsiteX1" fmla="*/ 162008 w 165167"/>
              <a:gd name="connsiteY1" fmla="*/ 336648 h 419350"/>
              <a:gd name="connsiteX2" fmla="*/ 92158 w 165167"/>
              <a:gd name="connsiteY2" fmla="*/ 419198 h 419350"/>
              <a:gd name="connsiteX3" fmla="*/ 162008 w 165167"/>
              <a:gd name="connsiteY3" fmla="*/ 355698 h 419350"/>
              <a:gd name="connsiteX4" fmla="*/ 139783 w 165167"/>
              <a:gd name="connsiteY4" fmla="*/ 301723 h 419350"/>
              <a:gd name="connsiteX5" fmla="*/ 83 w 165167"/>
              <a:gd name="connsiteY5" fmla="*/ 98 h 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67" h="419350">
                <a:moveTo>
                  <a:pt x="83" y="98"/>
                </a:moveTo>
                <a:cubicBezTo>
                  <a:pt x="3787" y="5919"/>
                  <a:pt x="146662" y="266798"/>
                  <a:pt x="162008" y="336648"/>
                </a:cubicBezTo>
                <a:cubicBezTo>
                  <a:pt x="177354" y="406498"/>
                  <a:pt x="92158" y="416023"/>
                  <a:pt x="92158" y="419198"/>
                </a:cubicBezTo>
                <a:cubicBezTo>
                  <a:pt x="92158" y="422373"/>
                  <a:pt x="154070" y="375277"/>
                  <a:pt x="162008" y="355698"/>
                </a:cubicBezTo>
                <a:cubicBezTo>
                  <a:pt x="169946" y="336119"/>
                  <a:pt x="163066" y="354640"/>
                  <a:pt x="139783" y="301723"/>
                </a:cubicBezTo>
                <a:cubicBezTo>
                  <a:pt x="116500" y="248806"/>
                  <a:pt x="-3621" y="-5723"/>
                  <a:pt x="83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469C5334-3065-503F-57EE-14480EECEAC5}"/>
              </a:ext>
            </a:extLst>
          </p:cNvPr>
          <p:cNvSpPr/>
          <p:nvPr/>
        </p:nvSpPr>
        <p:spPr>
          <a:xfrm>
            <a:off x="4694470" y="3844775"/>
            <a:ext cx="481635" cy="122350"/>
          </a:xfrm>
          <a:custGeom>
            <a:avLst/>
            <a:gdLst>
              <a:gd name="connsiteX0" fmla="*/ 4530 w 481635"/>
              <a:gd name="connsiteY0" fmla="*/ 95400 h 122350"/>
              <a:gd name="connsiteX1" fmla="*/ 207730 w 481635"/>
              <a:gd name="connsiteY1" fmla="*/ 22375 h 122350"/>
              <a:gd name="connsiteX2" fmla="*/ 242655 w 481635"/>
              <a:gd name="connsiteY2" fmla="*/ 25550 h 122350"/>
              <a:gd name="connsiteX3" fmla="*/ 318855 w 481635"/>
              <a:gd name="connsiteY3" fmla="*/ 12850 h 122350"/>
              <a:gd name="connsiteX4" fmla="*/ 461730 w 481635"/>
              <a:gd name="connsiteY4" fmla="*/ 114450 h 122350"/>
              <a:gd name="connsiteX5" fmla="*/ 480780 w 481635"/>
              <a:gd name="connsiteY5" fmla="*/ 111275 h 122350"/>
              <a:gd name="connsiteX6" fmla="*/ 464905 w 481635"/>
              <a:gd name="connsiteY6" fmla="*/ 76350 h 122350"/>
              <a:gd name="connsiteX7" fmla="*/ 404580 w 481635"/>
              <a:gd name="connsiteY7" fmla="*/ 54125 h 122350"/>
              <a:gd name="connsiteX8" fmla="*/ 382355 w 481635"/>
              <a:gd name="connsiteY8" fmla="*/ 54125 h 122350"/>
              <a:gd name="connsiteX9" fmla="*/ 245830 w 481635"/>
              <a:gd name="connsiteY9" fmla="*/ 150 h 122350"/>
              <a:gd name="connsiteX10" fmla="*/ 80730 w 481635"/>
              <a:gd name="connsiteY10" fmla="*/ 73175 h 122350"/>
              <a:gd name="connsiteX11" fmla="*/ 4530 w 481635"/>
              <a:gd name="connsiteY11" fmla="*/ 95400 h 1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1635" h="122350">
                <a:moveTo>
                  <a:pt x="4530" y="95400"/>
                </a:moveTo>
                <a:cubicBezTo>
                  <a:pt x="25697" y="86933"/>
                  <a:pt x="168043" y="34017"/>
                  <a:pt x="207730" y="22375"/>
                </a:cubicBezTo>
                <a:cubicBezTo>
                  <a:pt x="247418" y="10733"/>
                  <a:pt x="224134" y="27137"/>
                  <a:pt x="242655" y="25550"/>
                </a:cubicBezTo>
                <a:cubicBezTo>
                  <a:pt x="261176" y="23963"/>
                  <a:pt x="282343" y="-1967"/>
                  <a:pt x="318855" y="12850"/>
                </a:cubicBezTo>
                <a:cubicBezTo>
                  <a:pt x="355367" y="27667"/>
                  <a:pt x="434743" y="98046"/>
                  <a:pt x="461730" y="114450"/>
                </a:cubicBezTo>
                <a:cubicBezTo>
                  <a:pt x="488717" y="130854"/>
                  <a:pt x="480251" y="117625"/>
                  <a:pt x="480780" y="111275"/>
                </a:cubicBezTo>
                <a:cubicBezTo>
                  <a:pt x="481309" y="104925"/>
                  <a:pt x="477605" y="85875"/>
                  <a:pt x="464905" y="76350"/>
                </a:cubicBezTo>
                <a:cubicBezTo>
                  <a:pt x="452205" y="66825"/>
                  <a:pt x="418338" y="57829"/>
                  <a:pt x="404580" y="54125"/>
                </a:cubicBezTo>
                <a:cubicBezTo>
                  <a:pt x="390822" y="50421"/>
                  <a:pt x="408813" y="63121"/>
                  <a:pt x="382355" y="54125"/>
                </a:cubicBezTo>
                <a:cubicBezTo>
                  <a:pt x="355897" y="45129"/>
                  <a:pt x="296101" y="-3025"/>
                  <a:pt x="245830" y="150"/>
                </a:cubicBezTo>
                <a:cubicBezTo>
                  <a:pt x="195559" y="3325"/>
                  <a:pt x="120417" y="57300"/>
                  <a:pt x="80730" y="73175"/>
                </a:cubicBezTo>
                <a:cubicBezTo>
                  <a:pt x="41043" y="89050"/>
                  <a:pt x="-16637" y="103867"/>
                  <a:pt x="4530" y="95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C65A0E35-C3C2-C6B1-5222-D8FD8AFECB18}"/>
              </a:ext>
            </a:extLst>
          </p:cNvPr>
          <p:cNvSpPr/>
          <p:nvPr/>
        </p:nvSpPr>
        <p:spPr>
          <a:xfrm>
            <a:off x="5513011" y="3790305"/>
            <a:ext cx="431574" cy="141388"/>
          </a:xfrm>
          <a:custGeom>
            <a:avLst/>
            <a:gdLst>
              <a:gd name="connsiteX0" fmla="*/ 5139 w 431574"/>
              <a:gd name="connsiteY0" fmla="*/ 137170 h 141388"/>
              <a:gd name="connsiteX1" fmla="*/ 278189 w 431574"/>
              <a:gd name="connsiteY1" fmla="*/ 26045 h 141388"/>
              <a:gd name="connsiteX2" fmla="*/ 284539 w 431574"/>
              <a:gd name="connsiteY2" fmla="*/ 48270 h 141388"/>
              <a:gd name="connsiteX3" fmla="*/ 430589 w 431574"/>
              <a:gd name="connsiteY3" fmla="*/ 645 h 141388"/>
              <a:gd name="connsiteX4" fmla="*/ 201989 w 431574"/>
              <a:gd name="connsiteY4" fmla="*/ 89545 h 141388"/>
              <a:gd name="connsiteX5" fmla="*/ 122614 w 431574"/>
              <a:gd name="connsiteY5" fmla="*/ 121295 h 141388"/>
              <a:gd name="connsiteX6" fmla="*/ 100389 w 431574"/>
              <a:gd name="connsiteY6" fmla="*/ 118120 h 141388"/>
              <a:gd name="connsiteX7" fmla="*/ 5139 w 431574"/>
              <a:gd name="connsiteY7" fmla="*/ 137170 h 14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574" h="141388">
                <a:moveTo>
                  <a:pt x="5139" y="137170"/>
                </a:moveTo>
                <a:cubicBezTo>
                  <a:pt x="34772" y="121824"/>
                  <a:pt x="231622" y="40862"/>
                  <a:pt x="278189" y="26045"/>
                </a:cubicBezTo>
                <a:cubicBezTo>
                  <a:pt x="324756" y="11228"/>
                  <a:pt x="259139" y="52503"/>
                  <a:pt x="284539" y="48270"/>
                </a:cubicBezTo>
                <a:cubicBezTo>
                  <a:pt x="309939" y="44037"/>
                  <a:pt x="444347" y="-6234"/>
                  <a:pt x="430589" y="645"/>
                </a:cubicBezTo>
                <a:cubicBezTo>
                  <a:pt x="416831" y="7524"/>
                  <a:pt x="201989" y="89545"/>
                  <a:pt x="201989" y="89545"/>
                </a:cubicBezTo>
                <a:cubicBezTo>
                  <a:pt x="150660" y="109653"/>
                  <a:pt x="139547" y="116533"/>
                  <a:pt x="122614" y="121295"/>
                </a:cubicBezTo>
                <a:cubicBezTo>
                  <a:pt x="105681" y="126057"/>
                  <a:pt x="117852" y="114945"/>
                  <a:pt x="100389" y="118120"/>
                </a:cubicBezTo>
                <a:cubicBezTo>
                  <a:pt x="82927" y="121295"/>
                  <a:pt x="-24494" y="152516"/>
                  <a:pt x="5139" y="137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FD7A4F8E-B042-0549-8EA7-3CC0E8D478CB}"/>
              </a:ext>
            </a:extLst>
          </p:cNvPr>
          <p:cNvSpPr/>
          <p:nvPr/>
        </p:nvSpPr>
        <p:spPr>
          <a:xfrm>
            <a:off x="5133020" y="4282888"/>
            <a:ext cx="213752" cy="387938"/>
          </a:xfrm>
          <a:custGeom>
            <a:avLst/>
            <a:gdLst>
              <a:gd name="connsiteX0" fmla="*/ 213680 w 213752"/>
              <a:gd name="connsiteY0" fmla="*/ 187 h 387938"/>
              <a:gd name="connsiteX1" fmla="*/ 35880 w 213752"/>
              <a:gd name="connsiteY1" fmla="*/ 184337 h 387938"/>
              <a:gd name="connsiteX2" fmla="*/ 70805 w 213752"/>
              <a:gd name="connsiteY2" fmla="*/ 203387 h 387938"/>
              <a:gd name="connsiteX3" fmla="*/ 10480 w 213752"/>
              <a:gd name="connsiteY3" fmla="*/ 270062 h 387938"/>
              <a:gd name="connsiteX4" fmla="*/ 29530 w 213752"/>
              <a:gd name="connsiteY4" fmla="*/ 314512 h 387938"/>
              <a:gd name="connsiteX5" fmla="*/ 7305 w 213752"/>
              <a:gd name="connsiteY5" fmla="*/ 330387 h 387938"/>
              <a:gd name="connsiteX6" fmla="*/ 178755 w 213752"/>
              <a:gd name="connsiteY6" fmla="*/ 387537 h 387938"/>
              <a:gd name="connsiteX7" fmla="*/ 70805 w 213752"/>
              <a:gd name="connsiteY7" fmla="*/ 352612 h 387938"/>
              <a:gd name="connsiteX8" fmla="*/ 7305 w 213752"/>
              <a:gd name="connsiteY8" fmla="*/ 292287 h 387938"/>
              <a:gd name="connsiteX9" fmla="*/ 35880 w 213752"/>
              <a:gd name="connsiteY9" fmla="*/ 282762 h 387938"/>
              <a:gd name="connsiteX10" fmla="*/ 20005 w 213752"/>
              <a:gd name="connsiteY10" fmla="*/ 216087 h 387938"/>
              <a:gd name="connsiteX11" fmla="*/ 89855 w 213752"/>
              <a:gd name="connsiteY11" fmla="*/ 168462 h 387938"/>
              <a:gd name="connsiteX12" fmla="*/ 58105 w 213752"/>
              <a:gd name="connsiteY12" fmla="*/ 149412 h 387938"/>
              <a:gd name="connsiteX13" fmla="*/ 213680 w 213752"/>
              <a:gd name="connsiteY13" fmla="*/ 187 h 38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752" h="387938">
                <a:moveTo>
                  <a:pt x="213680" y="187"/>
                </a:moveTo>
                <a:cubicBezTo>
                  <a:pt x="209976" y="6008"/>
                  <a:pt x="59692" y="150470"/>
                  <a:pt x="35880" y="184337"/>
                </a:cubicBezTo>
                <a:cubicBezTo>
                  <a:pt x="12068" y="218204"/>
                  <a:pt x="75038" y="189100"/>
                  <a:pt x="70805" y="203387"/>
                </a:cubicBezTo>
                <a:cubicBezTo>
                  <a:pt x="66572" y="217674"/>
                  <a:pt x="17359" y="251541"/>
                  <a:pt x="10480" y="270062"/>
                </a:cubicBezTo>
                <a:cubicBezTo>
                  <a:pt x="3601" y="288583"/>
                  <a:pt x="30059" y="304458"/>
                  <a:pt x="29530" y="314512"/>
                </a:cubicBezTo>
                <a:cubicBezTo>
                  <a:pt x="29001" y="324566"/>
                  <a:pt x="-17566" y="318216"/>
                  <a:pt x="7305" y="330387"/>
                </a:cubicBezTo>
                <a:cubicBezTo>
                  <a:pt x="32176" y="342558"/>
                  <a:pt x="168172" y="383833"/>
                  <a:pt x="178755" y="387537"/>
                </a:cubicBezTo>
                <a:cubicBezTo>
                  <a:pt x="189338" y="391241"/>
                  <a:pt x="99380" y="368487"/>
                  <a:pt x="70805" y="352612"/>
                </a:cubicBezTo>
                <a:cubicBezTo>
                  <a:pt x="42230" y="336737"/>
                  <a:pt x="13126" y="303929"/>
                  <a:pt x="7305" y="292287"/>
                </a:cubicBezTo>
                <a:cubicBezTo>
                  <a:pt x="1484" y="280645"/>
                  <a:pt x="33763" y="295462"/>
                  <a:pt x="35880" y="282762"/>
                </a:cubicBezTo>
                <a:cubicBezTo>
                  <a:pt x="37997" y="270062"/>
                  <a:pt x="11009" y="235137"/>
                  <a:pt x="20005" y="216087"/>
                </a:cubicBezTo>
                <a:cubicBezTo>
                  <a:pt x="29001" y="197037"/>
                  <a:pt x="83505" y="179574"/>
                  <a:pt x="89855" y="168462"/>
                </a:cubicBezTo>
                <a:cubicBezTo>
                  <a:pt x="96205" y="157350"/>
                  <a:pt x="39055" y="173224"/>
                  <a:pt x="58105" y="149412"/>
                </a:cubicBezTo>
                <a:cubicBezTo>
                  <a:pt x="77155" y="125600"/>
                  <a:pt x="217384" y="-5634"/>
                  <a:pt x="213680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543F35E8-9F09-8F0D-2E35-F03E77B1EA15}"/>
              </a:ext>
            </a:extLst>
          </p:cNvPr>
          <p:cNvSpPr/>
          <p:nvPr/>
        </p:nvSpPr>
        <p:spPr>
          <a:xfrm>
            <a:off x="5429230" y="4275812"/>
            <a:ext cx="297960" cy="326228"/>
          </a:xfrm>
          <a:custGeom>
            <a:avLst/>
            <a:gdLst>
              <a:gd name="connsiteX0" fmla="*/ 3195 w 297960"/>
              <a:gd name="connsiteY0" fmla="*/ 913 h 326228"/>
              <a:gd name="connsiteX1" fmla="*/ 187345 w 297960"/>
              <a:gd name="connsiteY1" fmla="*/ 153313 h 326228"/>
              <a:gd name="connsiteX2" fmla="*/ 107970 w 297960"/>
              <a:gd name="connsiteY2" fmla="*/ 134263 h 326228"/>
              <a:gd name="connsiteX3" fmla="*/ 184170 w 297960"/>
              <a:gd name="connsiteY3" fmla="*/ 166013 h 326228"/>
              <a:gd name="connsiteX4" fmla="*/ 196870 w 297960"/>
              <a:gd name="connsiteY4" fmla="*/ 188238 h 326228"/>
              <a:gd name="connsiteX5" fmla="*/ 241320 w 297960"/>
              <a:gd name="connsiteY5" fmla="*/ 159663 h 326228"/>
              <a:gd name="connsiteX6" fmla="*/ 285770 w 297960"/>
              <a:gd name="connsiteY6" fmla="*/ 223163 h 326228"/>
              <a:gd name="connsiteX7" fmla="*/ 174645 w 297960"/>
              <a:gd name="connsiteY7" fmla="*/ 318413 h 326228"/>
              <a:gd name="connsiteX8" fmla="*/ 200045 w 297960"/>
              <a:gd name="connsiteY8" fmla="*/ 318413 h 326228"/>
              <a:gd name="connsiteX9" fmla="*/ 266720 w 297960"/>
              <a:gd name="connsiteY9" fmla="*/ 299363 h 326228"/>
              <a:gd name="connsiteX10" fmla="*/ 295295 w 297960"/>
              <a:gd name="connsiteY10" fmla="*/ 251738 h 326228"/>
              <a:gd name="connsiteX11" fmla="*/ 203220 w 297960"/>
              <a:gd name="connsiteY11" fmla="*/ 175538 h 326228"/>
              <a:gd name="connsiteX12" fmla="*/ 79395 w 297960"/>
              <a:gd name="connsiteY12" fmla="*/ 92988 h 326228"/>
              <a:gd name="connsiteX13" fmla="*/ 3195 w 297960"/>
              <a:gd name="connsiteY13" fmla="*/ 913 h 32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960" h="326228">
                <a:moveTo>
                  <a:pt x="3195" y="913"/>
                </a:moveTo>
                <a:cubicBezTo>
                  <a:pt x="21187" y="10967"/>
                  <a:pt x="169883" y="131088"/>
                  <a:pt x="187345" y="153313"/>
                </a:cubicBezTo>
                <a:cubicBezTo>
                  <a:pt x="204807" y="175538"/>
                  <a:pt x="108499" y="132146"/>
                  <a:pt x="107970" y="134263"/>
                </a:cubicBezTo>
                <a:cubicBezTo>
                  <a:pt x="107441" y="136380"/>
                  <a:pt x="169353" y="157017"/>
                  <a:pt x="184170" y="166013"/>
                </a:cubicBezTo>
                <a:cubicBezTo>
                  <a:pt x="198987" y="175009"/>
                  <a:pt x="187345" y="189296"/>
                  <a:pt x="196870" y="188238"/>
                </a:cubicBezTo>
                <a:cubicBezTo>
                  <a:pt x="206395" y="187180"/>
                  <a:pt x="226503" y="153842"/>
                  <a:pt x="241320" y="159663"/>
                </a:cubicBezTo>
                <a:cubicBezTo>
                  <a:pt x="256137" y="165484"/>
                  <a:pt x="296883" y="196705"/>
                  <a:pt x="285770" y="223163"/>
                </a:cubicBezTo>
                <a:cubicBezTo>
                  <a:pt x="274658" y="249621"/>
                  <a:pt x="188933" y="302538"/>
                  <a:pt x="174645" y="318413"/>
                </a:cubicBezTo>
                <a:cubicBezTo>
                  <a:pt x="160358" y="334288"/>
                  <a:pt x="184699" y="321588"/>
                  <a:pt x="200045" y="318413"/>
                </a:cubicBezTo>
                <a:cubicBezTo>
                  <a:pt x="215391" y="315238"/>
                  <a:pt x="250845" y="310476"/>
                  <a:pt x="266720" y="299363"/>
                </a:cubicBezTo>
                <a:cubicBezTo>
                  <a:pt x="282595" y="288251"/>
                  <a:pt x="305878" y="272376"/>
                  <a:pt x="295295" y="251738"/>
                </a:cubicBezTo>
                <a:cubicBezTo>
                  <a:pt x="284712" y="231101"/>
                  <a:pt x="239203" y="201996"/>
                  <a:pt x="203220" y="175538"/>
                </a:cubicBezTo>
                <a:cubicBezTo>
                  <a:pt x="167237" y="149080"/>
                  <a:pt x="111145" y="119446"/>
                  <a:pt x="79395" y="92988"/>
                </a:cubicBezTo>
                <a:cubicBezTo>
                  <a:pt x="47645" y="66530"/>
                  <a:pt x="-14797" y="-9141"/>
                  <a:pt x="3195" y="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B0308C93-1C61-7932-157F-7C0A01EDD463}"/>
              </a:ext>
            </a:extLst>
          </p:cNvPr>
          <p:cNvSpPr/>
          <p:nvPr/>
        </p:nvSpPr>
        <p:spPr>
          <a:xfrm>
            <a:off x="5354854" y="4260810"/>
            <a:ext cx="184955" cy="371579"/>
          </a:xfrm>
          <a:custGeom>
            <a:avLst/>
            <a:gdLst>
              <a:gd name="connsiteX0" fmla="*/ 52171 w 184955"/>
              <a:gd name="connsiteY0" fmla="*/ 40 h 371579"/>
              <a:gd name="connsiteX1" fmla="*/ 39471 w 184955"/>
              <a:gd name="connsiteY1" fmla="*/ 165140 h 371579"/>
              <a:gd name="connsiteX2" fmla="*/ 122021 w 184955"/>
              <a:gd name="connsiteY2" fmla="*/ 238165 h 371579"/>
              <a:gd name="connsiteX3" fmla="*/ 109321 w 184955"/>
              <a:gd name="connsiteY3" fmla="*/ 282615 h 371579"/>
              <a:gd name="connsiteX4" fmla="*/ 134721 w 184955"/>
              <a:gd name="connsiteY4" fmla="*/ 330240 h 371579"/>
              <a:gd name="connsiteX5" fmla="*/ 102971 w 184955"/>
              <a:gd name="connsiteY5" fmla="*/ 371515 h 371579"/>
              <a:gd name="connsiteX6" fmla="*/ 182346 w 184955"/>
              <a:gd name="connsiteY6" fmla="*/ 320715 h 371579"/>
              <a:gd name="connsiteX7" fmla="*/ 150596 w 184955"/>
              <a:gd name="connsiteY7" fmla="*/ 273090 h 371579"/>
              <a:gd name="connsiteX8" fmla="*/ 4546 w 184955"/>
              <a:gd name="connsiteY8" fmla="*/ 174665 h 371579"/>
              <a:gd name="connsiteX9" fmla="*/ 39471 w 184955"/>
              <a:gd name="connsiteY9" fmla="*/ 181015 h 371579"/>
              <a:gd name="connsiteX10" fmla="*/ 52171 w 184955"/>
              <a:gd name="connsiteY10" fmla="*/ 40 h 37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955" h="371579">
                <a:moveTo>
                  <a:pt x="52171" y="40"/>
                </a:moveTo>
                <a:cubicBezTo>
                  <a:pt x="52171" y="-2606"/>
                  <a:pt x="27829" y="125453"/>
                  <a:pt x="39471" y="165140"/>
                </a:cubicBezTo>
                <a:cubicBezTo>
                  <a:pt x="51113" y="204828"/>
                  <a:pt x="110379" y="218586"/>
                  <a:pt x="122021" y="238165"/>
                </a:cubicBezTo>
                <a:cubicBezTo>
                  <a:pt x="133663" y="257744"/>
                  <a:pt x="107204" y="267269"/>
                  <a:pt x="109321" y="282615"/>
                </a:cubicBezTo>
                <a:cubicBezTo>
                  <a:pt x="111438" y="297961"/>
                  <a:pt x="135779" y="315423"/>
                  <a:pt x="134721" y="330240"/>
                </a:cubicBezTo>
                <a:cubicBezTo>
                  <a:pt x="133663" y="345057"/>
                  <a:pt x="95033" y="373103"/>
                  <a:pt x="102971" y="371515"/>
                </a:cubicBezTo>
                <a:cubicBezTo>
                  <a:pt x="110909" y="369927"/>
                  <a:pt x="174409" y="337119"/>
                  <a:pt x="182346" y="320715"/>
                </a:cubicBezTo>
                <a:cubicBezTo>
                  <a:pt x="190284" y="304311"/>
                  <a:pt x="180229" y="297432"/>
                  <a:pt x="150596" y="273090"/>
                </a:cubicBezTo>
                <a:cubicBezTo>
                  <a:pt x="120963" y="248748"/>
                  <a:pt x="23067" y="190011"/>
                  <a:pt x="4546" y="174665"/>
                </a:cubicBezTo>
                <a:cubicBezTo>
                  <a:pt x="-13975" y="159319"/>
                  <a:pt x="29417" y="212236"/>
                  <a:pt x="39471" y="181015"/>
                </a:cubicBezTo>
                <a:cubicBezTo>
                  <a:pt x="49525" y="149794"/>
                  <a:pt x="52171" y="2686"/>
                  <a:pt x="52171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588D5374-D1F1-77BB-9EA2-B71347DFCCB9}"/>
              </a:ext>
            </a:extLst>
          </p:cNvPr>
          <p:cNvSpPr/>
          <p:nvPr/>
        </p:nvSpPr>
        <p:spPr>
          <a:xfrm>
            <a:off x="5301537" y="4292596"/>
            <a:ext cx="103027" cy="287051"/>
          </a:xfrm>
          <a:custGeom>
            <a:avLst/>
            <a:gdLst>
              <a:gd name="connsiteX0" fmla="*/ 70563 w 103027"/>
              <a:gd name="connsiteY0" fmla="*/ 4 h 287051"/>
              <a:gd name="connsiteX1" fmla="*/ 22938 w 103027"/>
              <a:gd name="connsiteY1" fmla="*/ 212729 h 287051"/>
              <a:gd name="connsiteX2" fmla="*/ 83263 w 103027"/>
              <a:gd name="connsiteY2" fmla="*/ 257179 h 287051"/>
              <a:gd name="connsiteX3" fmla="*/ 61038 w 103027"/>
              <a:gd name="connsiteY3" fmla="*/ 276229 h 287051"/>
              <a:gd name="connsiteX4" fmla="*/ 102313 w 103027"/>
              <a:gd name="connsiteY4" fmla="*/ 285754 h 287051"/>
              <a:gd name="connsiteX5" fmla="*/ 19763 w 103027"/>
              <a:gd name="connsiteY5" fmla="*/ 247654 h 287051"/>
              <a:gd name="connsiteX6" fmla="*/ 3888 w 103027"/>
              <a:gd name="connsiteY6" fmla="*/ 219079 h 287051"/>
              <a:gd name="connsiteX7" fmla="*/ 70563 w 103027"/>
              <a:gd name="connsiteY7" fmla="*/ 4 h 28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027" h="287051">
                <a:moveTo>
                  <a:pt x="70563" y="4"/>
                </a:moveTo>
                <a:cubicBezTo>
                  <a:pt x="73738" y="-1054"/>
                  <a:pt x="20821" y="169867"/>
                  <a:pt x="22938" y="212729"/>
                </a:cubicBezTo>
                <a:cubicBezTo>
                  <a:pt x="25055" y="255591"/>
                  <a:pt x="76913" y="246596"/>
                  <a:pt x="83263" y="257179"/>
                </a:cubicBezTo>
                <a:cubicBezTo>
                  <a:pt x="89613" y="267762"/>
                  <a:pt x="57863" y="271467"/>
                  <a:pt x="61038" y="276229"/>
                </a:cubicBezTo>
                <a:cubicBezTo>
                  <a:pt x="64213" y="280991"/>
                  <a:pt x="109192" y="290516"/>
                  <a:pt x="102313" y="285754"/>
                </a:cubicBezTo>
                <a:cubicBezTo>
                  <a:pt x="95434" y="280992"/>
                  <a:pt x="36167" y="258766"/>
                  <a:pt x="19763" y="247654"/>
                </a:cubicBezTo>
                <a:cubicBezTo>
                  <a:pt x="3359" y="236542"/>
                  <a:pt x="-5637" y="260883"/>
                  <a:pt x="3888" y="219079"/>
                </a:cubicBezTo>
                <a:cubicBezTo>
                  <a:pt x="13413" y="177275"/>
                  <a:pt x="67388" y="1062"/>
                  <a:pt x="7056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B38543A0-421A-8A96-F9AA-18EF544C7B3A}"/>
              </a:ext>
            </a:extLst>
          </p:cNvPr>
          <p:cNvSpPr/>
          <p:nvPr/>
        </p:nvSpPr>
        <p:spPr>
          <a:xfrm>
            <a:off x="5232166" y="4349728"/>
            <a:ext cx="222691" cy="280237"/>
          </a:xfrm>
          <a:custGeom>
            <a:avLst/>
            <a:gdLst>
              <a:gd name="connsiteX0" fmla="*/ 82784 w 222691"/>
              <a:gd name="connsiteY0" fmla="*/ 22 h 280237"/>
              <a:gd name="connsiteX1" fmla="*/ 38334 w 222691"/>
              <a:gd name="connsiteY1" fmla="*/ 120672 h 280237"/>
              <a:gd name="connsiteX2" fmla="*/ 63734 w 222691"/>
              <a:gd name="connsiteY2" fmla="*/ 250847 h 280237"/>
              <a:gd name="connsiteX3" fmla="*/ 66909 w 222691"/>
              <a:gd name="connsiteY3" fmla="*/ 263547 h 280237"/>
              <a:gd name="connsiteX4" fmla="*/ 222484 w 222691"/>
              <a:gd name="connsiteY4" fmla="*/ 257197 h 280237"/>
              <a:gd name="connsiteX5" fmla="*/ 98659 w 222691"/>
              <a:gd name="connsiteY5" fmla="*/ 276247 h 280237"/>
              <a:gd name="connsiteX6" fmla="*/ 31984 w 222691"/>
              <a:gd name="connsiteY6" fmla="*/ 269897 h 280237"/>
              <a:gd name="connsiteX7" fmla="*/ 234 w 222691"/>
              <a:gd name="connsiteY7" fmla="*/ 174647 h 280237"/>
              <a:gd name="connsiteX8" fmla="*/ 19284 w 222691"/>
              <a:gd name="connsiteY8" fmla="*/ 263547 h 280237"/>
              <a:gd name="connsiteX9" fmla="*/ 51034 w 222691"/>
              <a:gd name="connsiteY9" fmla="*/ 260372 h 280237"/>
              <a:gd name="connsiteX10" fmla="*/ 44684 w 222691"/>
              <a:gd name="connsiteY10" fmla="*/ 215922 h 280237"/>
              <a:gd name="connsiteX11" fmla="*/ 6584 w 222691"/>
              <a:gd name="connsiteY11" fmla="*/ 111147 h 280237"/>
              <a:gd name="connsiteX12" fmla="*/ 82784 w 222691"/>
              <a:gd name="connsiteY12" fmla="*/ 22 h 28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691" h="280237">
                <a:moveTo>
                  <a:pt x="82784" y="22"/>
                </a:moveTo>
                <a:cubicBezTo>
                  <a:pt x="88076" y="1609"/>
                  <a:pt x="41509" y="78868"/>
                  <a:pt x="38334" y="120672"/>
                </a:cubicBezTo>
                <a:cubicBezTo>
                  <a:pt x="35159" y="162476"/>
                  <a:pt x="58972" y="227035"/>
                  <a:pt x="63734" y="250847"/>
                </a:cubicBezTo>
                <a:cubicBezTo>
                  <a:pt x="68496" y="274659"/>
                  <a:pt x="40451" y="262489"/>
                  <a:pt x="66909" y="263547"/>
                </a:cubicBezTo>
                <a:cubicBezTo>
                  <a:pt x="93367" y="264605"/>
                  <a:pt x="217192" y="255080"/>
                  <a:pt x="222484" y="257197"/>
                </a:cubicBezTo>
                <a:cubicBezTo>
                  <a:pt x="227776" y="259314"/>
                  <a:pt x="130409" y="274130"/>
                  <a:pt x="98659" y="276247"/>
                </a:cubicBezTo>
                <a:cubicBezTo>
                  <a:pt x="66909" y="278364"/>
                  <a:pt x="48388" y="286830"/>
                  <a:pt x="31984" y="269897"/>
                </a:cubicBezTo>
                <a:cubicBezTo>
                  <a:pt x="15580" y="252964"/>
                  <a:pt x="2351" y="175705"/>
                  <a:pt x="234" y="174647"/>
                </a:cubicBezTo>
                <a:cubicBezTo>
                  <a:pt x="-1883" y="173589"/>
                  <a:pt x="10817" y="249259"/>
                  <a:pt x="19284" y="263547"/>
                </a:cubicBezTo>
                <a:cubicBezTo>
                  <a:pt x="27751" y="277835"/>
                  <a:pt x="46801" y="268309"/>
                  <a:pt x="51034" y="260372"/>
                </a:cubicBezTo>
                <a:cubicBezTo>
                  <a:pt x="55267" y="252435"/>
                  <a:pt x="52092" y="240793"/>
                  <a:pt x="44684" y="215922"/>
                </a:cubicBezTo>
                <a:cubicBezTo>
                  <a:pt x="37276" y="191051"/>
                  <a:pt x="-824" y="139722"/>
                  <a:pt x="6584" y="111147"/>
                </a:cubicBezTo>
                <a:cubicBezTo>
                  <a:pt x="13992" y="82572"/>
                  <a:pt x="77492" y="-1565"/>
                  <a:pt x="82784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D01D5556-D113-ACC7-BDCA-250CFABF6F1B}"/>
              </a:ext>
            </a:extLst>
          </p:cNvPr>
          <p:cNvSpPr/>
          <p:nvPr/>
        </p:nvSpPr>
        <p:spPr>
          <a:xfrm>
            <a:off x="4613203" y="4463801"/>
            <a:ext cx="525433" cy="364265"/>
          </a:xfrm>
          <a:custGeom>
            <a:avLst/>
            <a:gdLst>
              <a:gd name="connsiteX0" fmla="*/ 523947 w 525433"/>
              <a:gd name="connsiteY0" fmla="*/ 249 h 364265"/>
              <a:gd name="connsiteX1" fmla="*/ 342972 w 525433"/>
              <a:gd name="connsiteY1" fmla="*/ 136774 h 364265"/>
              <a:gd name="connsiteX2" fmla="*/ 231847 w 525433"/>
              <a:gd name="connsiteY2" fmla="*/ 270124 h 364265"/>
              <a:gd name="connsiteX3" fmla="*/ 276297 w 525433"/>
              <a:gd name="connsiteY3" fmla="*/ 244724 h 364265"/>
              <a:gd name="connsiteX4" fmla="*/ 276297 w 525433"/>
              <a:gd name="connsiteY4" fmla="*/ 355849 h 364265"/>
              <a:gd name="connsiteX5" fmla="*/ 241372 w 525433"/>
              <a:gd name="connsiteY5" fmla="*/ 333624 h 364265"/>
              <a:gd name="connsiteX6" fmla="*/ 72 w 525433"/>
              <a:gd name="connsiteY6" fmla="*/ 152649 h 364265"/>
              <a:gd name="connsiteX7" fmla="*/ 215972 w 525433"/>
              <a:gd name="connsiteY7" fmla="*/ 333624 h 364265"/>
              <a:gd name="connsiteX8" fmla="*/ 228672 w 525433"/>
              <a:gd name="connsiteY8" fmla="*/ 260599 h 364265"/>
              <a:gd name="connsiteX9" fmla="*/ 260422 w 525433"/>
              <a:gd name="connsiteY9" fmla="*/ 165349 h 364265"/>
              <a:gd name="connsiteX10" fmla="*/ 235022 w 525433"/>
              <a:gd name="connsiteY10" fmla="*/ 171699 h 364265"/>
              <a:gd name="connsiteX11" fmla="*/ 523947 w 525433"/>
              <a:gd name="connsiteY11" fmla="*/ 249 h 36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433" h="364265">
                <a:moveTo>
                  <a:pt x="523947" y="249"/>
                </a:moveTo>
                <a:cubicBezTo>
                  <a:pt x="541939" y="-5572"/>
                  <a:pt x="391655" y="91795"/>
                  <a:pt x="342972" y="136774"/>
                </a:cubicBezTo>
                <a:cubicBezTo>
                  <a:pt x="294289" y="181753"/>
                  <a:pt x="242959" y="252133"/>
                  <a:pt x="231847" y="270124"/>
                </a:cubicBezTo>
                <a:cubicBezTo>
                  <a:pt x="220735" y="288115"/>
                  <a:pt x="268889" y="230437"/>
                  <a:pt x="276297" y="244724"/>
                </a:cubicBezTo>
                <a:cubicBezTo>
                  <a:pt x="283705" y="259011"/>
                  <a:pt x="282118" y="341032"/>
                  <a:pt x="276297" y="355849"/>
                </a:cubicBezTo>
                <a:cubicBezTo>
                  <a:pt x="270476" y="370666"/>
                  <a:pt x="287410" y="367491"/>
                  <a:pt x="241372" y="333624"/>
                </a:cubicBezTo>
                <a:cubicBezTo>
                  <a:pt x="195334" y="299757"/>
                  <a:pt x="4305" y="152649"/>
                  <a:pt x="72" y="152649"/>
                </a:cubicBezTo>
                <a:cubicBezTo>
                  <a:pt x="-4161" y="152649"/>
                  <a:pt x="177872" y="315632"/>
                  <a:pt x="215972" y="333624"/>
                </a:cubicBezTo>
                <a:cubicBezTo>
                  <a:pt x="254072" y="351616"/>
                  <a:pt x="221264" y="288645"/>
                  <a:pt x="228672" y="260599"/>
                </a:cubicBezTo>
                <a:cubicBezTo>
                  <a:pt x="236080" y="232553"/>
                  <a:pt x="259364" y="180166"/>
                  <a:pt x="260422" y="165349"/>
                </a:cubicBezTo>
                <a:cubicBezTo>
                  <a:pt x="261480" y="150532"/>
                  <a:pt x="186339" y="193395"/>
                  <a:pt x="235022" y="171699"/>
                </a:cubicBezTo>
                <a:cubicBezTo>
                  <a:pt x="283705" y="150003"/>
                  <a:pt x="505955" y="6070"/>
                  <a:pt x="523947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CD1E6B9C-94C9-4443-B4E4-38C3D3CFB569}"/>
              </a:ext>
            </a:extLst>
          </p:cNvPr>
          <p:cNvSpPr/>
          <p:nvPr/>
        </p:nvSpPr>
        <p:spPr>
          <a:xfrm>
            <a:off x="5765619" y="4286371"/>
            <a:ext cx="496728" cy="607165"/>
          </a:xfrm>
          <a:custGeom>
            <a:avLst/>
            <a:gdLst>
              <a:gd name="connsiteX0" fmla="*/ 181 w 496728"/>
              <a:gd name="connsiteY0" fmla="*/ 161804 h 607165"/>
              <a:gd name="connsiteX1" fmla="*/ 273231 w 496728"/>
              <a:gd name="connsiteY1" fmla="*/ 384054 h 607165"/>
              <a:gd name="connsiteX2" fmla="*/ 355781 w 496728"/>
              <a:gd name="connsiteY2" fmla="*/ 425329 h 607165"/>
              <a:gd name="connsiteX3" fmla="*/ 308156 w 496728"/>
              <a:gd name="connsiteY3" fmla="*/ 453904 h 607165"/>
              <a:gd name="connsiteX4" fmla="*/ 231956 w 496728"/>
              <a:gd name="connsiteY4" fmla="*/ 533279 h 607165"/>
              <a:gd name="connsiteX5" fmla="*/ 216081 w 496728"/>
              <a:gd name="connsiteY5" fmla="*/ 606304 h 607165"/>
              <a:gd name="connsiteX6" fmla="*/ 282756 w 496728"/>
              <a:gd name="connsiteY6" fmla="*/ 482479 h 607165"/>
              <a:gd name="connsiteX7" fmla="*/ 422456 w 496728"/>
              <a:gd name="connsiteY7" fmla="*/ 349129 h 607165"/>
              <a:gd name="connsiteX8" fmla="*/ 438331 w 496728"/>
              <a:gd name="connsiteY8" fmla="*/ 145929 h 607165"/>
              <a:gd name="connsiteX9" fmla="*/ 393881 w 496728"/>
              <a:gd name="connsiteY9" fmla="*/ 291979 h 607165"/>
              <a:gd name="connsiteX10" fmla="*/ 358956 w 496728"/>
              <a:gd name="connsiteY10" fmla="*/ 374529 h 607165"/>
              <a:gd name="connsiteX11" fmla="*/ 387531 w 496728"/>
              <a:gd name="connsiteY11" fmla="*/ 304679 h 607165"/>
              <a:gd name="connsiteX12" fmla="*/ 114481 w 496728"/>
              <a:gd name="connsiteY12" fmla="*/ 3054 h 607165"/>
              <a:gd name="connsiteX13" fmla="*/ 435156 w 496728"/>
              <a:gd name="connsiteY13" fmla="*/ 155454 h 607165"/>
              <a:gd name="connsiteX14" fmla="*/ 485956 w 496728"/>
              <a:gd name="connsiteY14" fmla="*/ 263404 h 607165"/>
              <a:gd name="connsiteX15" fmla="*/ 298631 w 496728"/>
              <a:gd name="connsiteY15" fmla="*/ 238004 h 607165"/>
              <a:gd name="connsiteX16" fmla="*/ 333556 w 496728"/>
              <a:gd name="connsiteY16" fmla="*/ 164979 h 607165"/>
              <a:gd name="connsiteX17" fmla="*/ 349431 w 496728"/>
              <a:gd name="connsiteY17" fmla="*/ 203079 h 607165"/>
              <a:gd name="connsiteX18" fmla="*/ 374831 w 496728"/>
              <a:gd name="connsiteY18" fmla="*/ 291979 h 607165"/>
              <a:gd name="connsiteX19" fmla="*/ 317681 w 496728"/>
              <a:gd name="connsiteY19" fmla="*/ 384054 h 607165"/>
              <a:gd name="connsiteX20" fmla="*/ 181 w 496728"/>
              <a:gd name="connsiteY20" fmla="*/ 161804 h 60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6728" h="607165">
                <a:moveTo>
                  <a:pt x="181" y="161804"/>
                </a:moveTo>
                <a:cubicBezTo>
                  <a:pt x="-7227" y="161804"/>
                  <a:pt x="213964" y="340133"/>
                  <a:pt x="273231" y="384054"/>
                </a:cubicBezTo>
                <a:cubicBezTo>
                  <a:pt x="332498" y="427975"/>
                  <a:pt x="349960" y="413687"/>
                  <a:pt x="355781" y="425329"/>
                </a:cubicBezTo>
                <a:cubicBezTo>
                  <a:pt x="361602" y="436971"/>
                  <a:pt x="328794" y="435912"/>
                  <a:pt x="308156" y="453904"/>
                </a:cubicBezTo>
                <a:cubicBezTo>
                  <a:pt x="287519" y="471896"/>
                  <a:pt x="247302" y="507879"/>
                  <a:pt x="231956" y="533279"/>
                </a:cubicBezTo>
                <a:cubicBezTo>
                  <a:pt x="216610" y="558679"/>
                  <a:pt x="207614" y="614771"/>
                  <a:pt x="216081" y="606304"/>
                </a:cubicBezTo>
                <a:cubicBezTo>
                  <a:pt x="224548" y="597837"/>
                  <a:pt x="248360" y="525341"/>
                  <a:pt x="282756" y="482479"/>
                </a:cubicBezTo>
                <a:cubicBezTo>
                  <a:pt x="317152" y="439617"/>
                  <a:pt x="396527" y="405221"/>
                  <a:pt x="422456" y="349129"/>
                </a:cubicBezTo>
                <a:cubicBezTo>
                  <a:pt x="448385" y="293037"/>
                  <a:pt x="443094" y="155454"/>
                  <a:pt x="438331" y="145929"/>
                </a:cubicBezTo>
                <a:cubicBezTo>
                  <a:pt x="433568" y="136404"/>
                  <a:pt x="407110" y="253879"/>
                  <a:pt x="393881" y="291979"/>
                </a:cubicBezTo>
                <a:cubicBezTo>
                  <a:pt x="380652" y="330079"/>
                  <a:pt x="360014" y="372412"/>
                  <a:pt x="358956" y="374529"/>
                </a:cubicBezTo>
                <a:cubicBezTo>
                  <a:pt x="357898" y="376646"/>
                  <a:pt x="428277" y="366591"/>
                  <a:pt x="387531" y="304679"/>
                </a:cubicBezTo>
                <a:cubicBezTo>
                  <a:pt x="346785" y="242767"/>
                  <a:pt x="106544" y="27925"/>
                  <a:pt x="114481" y="3054"/>
                </a:cubicBezTo>
                <a:cubicBezTo>
                  <a:pt x="122418" y="-21817"/>
                  <a:pt x="373244" y="112062"/>
                  <a:pt x="435156" y="155454"/>
                </a:cubicBezTo>
                <a:cubicBezTo>
                  <a:pt x="497069" y="198846"/>
                  <a:pt x="508710" y="249646"/>
                  <a:pt x="485956" y="263404"/>
                </a:cubicBezTo>
                <a:cubicBezTo>
                  <a:pt x="463202" y="277162"/>
                  <a:pt x="324031" y="254408"/>
                  <a:pt x="298631" y="238004"/>
                </a:cubicBezTo>
                <a:cubicBezTo>
                  <a:pt x="273231" y="221600"/>
                  <a:pt x="325089" y="170800"/>
                  <a:pt x="333556" y="164979"/>
                </a:cubicBezTo>
                <a:cubicBezTo>
                  <a:pt x="342023" y="159158"/>
                  <a:pt x="342552" y="181913"/>
                  <a:pt x="349431" y="203079"/>
                </a:cubicBezTo>
                <a:cubicBezTo>
                  <a:pt x="356310" y="224245"/>
                  <a:pt x="380123" y="261817"/>
                  <a:pt x="374831" y="291979"/>
                </a:cubicBezTo>
                <a:cubicBezTo>
                  <a:pt x="369539" y="322141"/>
                  <a:pt x="379593" y="401516"/>
                  <a:pt x="317681" y="384054"/>
                </a:cubicBezTo>
                <a:cubicBezTo>
                  <a:pt x="255769" y="366592"/>
                  <a:pt x="7589" y="161804"/>
                  <a:pt x="181" y="161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26D9A386-67B5-7969-9788-9A5EF2B36AF2}"/>
              </a:ext>
            </a:extLst>
          </p:cNvPr>
          <p:cNvSpPr/>
          <p:nvPr/>
        </p:nvSpPr>
        <p:spPr>
          <a:xfrm>
            <a:off x="4873087" y="4527519"/>
            <a:ext cx="270279" cy="567738"/>
          </a:xfrm>
          <a:custGeom>
            <a:avLst/>
            <a:gdLst>
              <a:gd name="connsiteX0" fmla="*/ 264063 w 270279"/>
              <a:gd name="connsiteY0" fmla="*/ 31 h 567738"/>
              <a:gd name="connsiteX1" fmla="*/ 251363 w 270279"/>
              <a:gd name="connsiteY1" fmla="*/ 73056 h 567738"/>
              <a:gd name="connsiteX2" fmla="*/ 219613 w 270279"/>
              <a:gd name="connsiteY2" fmla="*/ 92106 h 567738"/>
              <a:gd name="connsiteX3" fmla="*/ 105313 w 270279"/>
              <a:gd name="connsiteY3" fmla="*/ 203231 h 567738"/>
              <a:gd name="connsiteX4" fmla="*/ 51338 w 270279"/>
              <a:gd name="connsiteY4" fmla="*/ 330231 h 567738"/>
              <a:gd name="connsiteX5" fmla="*/ 92613 w 270279"/>
              <a:gd name="connsiteY5" fmla="*/ 317531 h 567738"/>
              <a:gd name="connsiteX6" fmla="*/ 200563 w 270279"/>
              <a:gd name="connsiteY6" fmla="*/ 565181 h 567738"/>
              <a:gd name="connsiteX7" fmla="*/ 118013 w 270279"/>
              <a:gd name="connsiteY7" fmla="*/ 438181 h 567738"/>
              <a:gd name="connsiteX8" fmla="*/ 3713 w 270279"/>
              <a:gd name="connsiteY8" fmla="*/ 304831 h 567738"/>
              <a:gd name="connsiteX9" fmla="*/ 32288 w 270279"/>
              <a:gd name="connsiteY9" fmla="*/ 292131 h 567738"/>
              <a:gd name="connsiteX10" fmla="*/ 76738 w 270279"/>
              <a:gd name="connsiteY10" fmla="*/ 165131 h 567738"/>
              <a:gd name="connsiteX11" fmla="*/ 95788 w 270279"/>
              <a:gd name="connsiteY11" fmla="*/ 155606 h 567738"/>
              <a:gd name="connsiteX12" fmla="*/ 146588 w 270279"/>
              <a:gd name="connsiteY12" fmla="*/ 88931 h 567738"/>
              <a:gd name="connsiteX13" fmla="*/ 149763 w 270279"/>
              <a:gd name="connsiteY13" fmla="*/ 82581 h 567738"/>
              <a:gd name="connsiteX14" fmla="*/ 264063 w 270279"/>
              <a:gd name="connsiteY14" fmla="*/ 31 h 5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279" h="567738">
                <a:moveTo>
                  <a:pt x="264063" y="31"/>
                </a:moveTo>
                <a:cubicBezTo>
                  <a:pt x="280996" y="-1557"/>
                  <a:pt x="258771" y="57710"/>
                  <a:pt x="251363" y="73056"/>
                </a:cubicBezTo>
                <a:cubicBezTo>
                  <a:pt x="243955" y="88402"/>
                  <a:pt x="243954" y="70410"/>
                  <a:pt x="219613" y="92106"/>
                </a:cubicBezTo>
                <a:cubicBezTo>
                  <a:pt x="195272" y="113802"/>
                  <a:pt x="133359" y="163544"/>
                  <a:pt x="105313" y="203231"/>
                </a:cubicBezTo>
                <a:cubicBezTo>
                  <a:pt x="77267" y="242919"/>
                  <a:pt x="53455" y="311181"/>
                  <a:pt x="51338" y="330231"/>
                </a:cubicBezTo>
                <a:cubicBezTo>
                  <a:pt x="49221" y="349281"/>
                  <a:pt x="67742" y="278373"/>
                  <a:pt x="92613" y="317531"/>
                </a:cubicBezTo>
                <a:cubicBezTo>
                  <a:pt x="117484" y="356689"/>
                  <a:pt x="196330" y="545073"/>
                  <a:pt x="200563" y="565181"/>
                </a:cubicBezTo>
                <a:cubicBezTo>
                  <a:pt x="204796" y="585289"/>
                  <a:pt x="150821" y="481573"/>
                  <a:pt x="118013" y="438181"/>
                </a:cubicBezTo>
                <a:cubicBezTo>
                  <a:pt x="85205" y="394789"/>
                  <a:pt x="18000" y="329173"/>
                  <a:pt x="3713" y="304831"/>
                </a:cubicBezTo>
                <a:cubicBezTo>
                  <a:pt x="-10574" y="280489"/>
                  <a:pt x="20117" y="315414"/>
                  <a:pt x="32288" y="292131"/>
                </a:cubicBezTo>
                <a:cubicBezTo>
                  <a:pt x="44459" y="268848"/>
                  <a:pt x="66155" y="187885"/>
                  <a:pt x="76738" y="165131"/>
                </a:cubicBezTo>
                <a:cubicBezTo>
                  <a:pt x="87321" y="142377"/>
                  <a:pt x="84146" y="168306"/>
                  <a:pt x="95788" y="155606"/>
                </a:cubicBezTo>
                <a:cubicBezTo>
                  <a:pt x="107430" y="142906"/>
                  <a:pt x="137592" y="101102"/>
                  <a:pt x="146588" y="88931"/>
                </a:cubicBezTo>
                <a:cubicBezTo>
                  <a:pt x="155584" y="76760"/>
                  <a:pt x="135475" y="95281"/>
                  <a:pt x="149763" y="82581"/>
                </a:cubicBezTo>
                <a:cubicBezTo>
                  <a:pt x="164050" y="69881"/>
                  <a:pt x="247130" y="1619"/>
                  <a:pt x="264063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9E35C352-CE10-38EE-A4DD-D23FF3AC4CED}"/>
              </a:ext>
            </a:extLst>
          </p:cNvPr>
          <p:cNvSpPr/>
          <p:nvPr/>
        </p:nvSpPr>
        <p:spPr>
          <a:xfrm>
            <a:off x="5698414" y="4466379"/>
            <a:ext cx="399160" cy="407700"/>
          </a:xfrm>
          <a:custGeom>
            <a:avLst/>
            <a:gdLst>
              <a:gd name="connsiteX0" fmla="*/ 711 w 399160"/>
              <a:gd name="connsiteY0" fmla="*/ 846 h 407700"/>
              <a:gd name="connsiteX1" fmla="*/ 54686 w 399160"/>
              <a:gd name="connsiteY1" fmla="*/ 38946 h 407700"/>
              <a:gd name="connsiteX2" fmla="*/ 299161 w 399160"/>
              <a:gd name="connsiteY2" fmla="*/ 245321 h 407700"/>
              <a:gd name="connsiteX3" fmla="*/ 286461 w 399160"/>
              <a:gd name="connsiteY3" fmla="*/ 289771 h 407700"/>
              <a:gd name="connsiteX4" fmla="*/ 232486 w 399160"/>
              <a:gd name="connsiteY4" fmla="*/ 407246 h 407700"/>
              <a:gd name="connsiteX5" fmla="*/ 394411 w 399160"/>
              <a:gd name="connsiteY5" fmla="*/ 242146 h 407700"/>
              <a:gd name="connsiteX6" fmla="*/ 327736 w 399160"/>
              <a:gd name="connsiteY6" fmla="*/ 223096 h 407700"/>
              <a:gd name="connsiteX7" fmla="*/ 45161 w 399160"/>
              <a:gd name="connsiteY7" fmla="*/ 32596 h 407700"/>
              <a:gd name="connsiteX8" fmla="*/ 711 w 399160"/>
              <a:gd name="connsiteY8" fmla="*/ 846 h 4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160" h="407700">
                <a:moveTo>
                  <a:pt x="711" y="846"/>
                </a:moveTo>
                <a:cubicBezTo>
                  <a:pt x="2299" y="1904"/>
                  <a:pt x="4944" y="-1800"/>
                  <a:pt x="54686" y="38946"/>
                </a:cubicBezTo>
                <a:cubicBezTo>
                  <a:pt x="104428" y="79692"/>
                  <a:pt x="260532" y="203517"/>
                  <a:pt x="299161" y="245321"/>
                </a:cubicBezTo>
                <a:cubicBezTo>
                  <a:pt x="337790" y="287125"/>
                  <a:pt x="297573" y="262784"/>
                  <a:pt x="286461" y="289771"/>
                </a:cubicBezTo>
                <a:cubicBezTo>
                  <a:pt x="275349" y="316758"/>
                  <a:pt x="214494" y="415184"/>
                  <a:pt x="232486" y="407246"/>
                </a:cubicBezTo>
                <a:cubicBezTo>
                  <a:pt x="250478" y="399309"/>
                  <a:pt x="378536" y="272838"/>
                  <a:pt x="394411" y="242146"/>
                </a:cubicBezTo>
                <a:cubicBezTo>
                  <a:pt x="410286" y="211454"/>
                  <a:pt x="385944" y="258021"/>
                  <a:pt x="327736" y="223096"/>
                </a:cubicBezTo>
                <a:cubicBezTo>
                  <a:pt x="269528" y="188171"/>
                  <a:pt x="94374" y="70696"/>
                  <a:pt x="45161" y="32596"/>
                </a:cubicBezTo>
                <a:cubicBezTo>
                  <a:pt x="-4052" y="-5504"/>
                  <a:pt x="-877" y="-212"/>
                  <a:pt x="711" y="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7EA9764A-0FDF-CA2E-02EF-B394ABFEBB42}"/>
              </a:ext>
            </a:extLst>
          </p:cNvPr>
          <p:cNvSpPr/>
          <p:nvPr/>
        </p:nvSpPr>
        <p:spPr>
          <a:xfrm>
            <a:off x="5129446" y="4588920"/>
            <a:ext cx="627743" cy="155531"/>
          </a:xfrm>
          <a:custGeom>
            <a:avLst/>
            <a:gdLst>
              <a:gd name="connsiteX0" fmla="*/ 1354 w 627743"/>
              <a:gd name="connsiteY0" fmla="*/ 8480 h 155531"/>
              <a:gd name="connsiteX1" fmla="*/ 249004 w 627743"/>
              <a:gd name="connsiteY1" fmla="*/ 100555 h 155531"/>
              <a:gd name="connsiteX2" fmla="*/ 179154 w 627743"/>
              <a:gd name="connsiteY2" fmla="*/ 116430 h 155531"/>
              <a:gd name="connsiteX3" fmla="*/ 312504 w 627743"/>
              <a:gd name="connsiteY3" fmla="*/ 100555 h 155531"/>
              <a:gd name="connsiteX4" fmla="*/ 325204 w 627743"/>
              <a:gd name="connsiteY4" fmla="*/ 91030 h 155531"/>
              <a:gd name="connsiteX5" fmla="*/ 506179 w 627743"/>
              <a:gd name="connsiteY5" fmla="*/ 24355 h 155531"/>
              <a:gd name="connsiteX6" fmla="*/ 439504 w 627743"/>
              <a:gd name="connsiteY6" fmla="*/ 33880 h 155531"/>
              <a:gd name="connsiteX7" fmla="*/ 626829 w 627743"/>
              <a:gd name="connsiteY7" fmla="*/ 2130 h 155531"/>
              <a:gd name="connsiteX8" fmla="*/ 347429 w 627743"/>
              <a:gd name="connsiteY8" fmla="*/ 103730 h 155531"/>
              <a:gd name="connsiteX9" fmla="*/ 518879 w 627743"/>
              <a:gd name="connsiteY9" fmla="*/ 116430 h 155531"/>
              <a:gd name="connsiteX10" fmla="*/ 252179 w 627743"/>
              <a:gd name="connsiteY10" fmla="*/ 132305 h 155531"/>
              <a:gd name="connsiteX11" fmla="*/ 210904 w 627743"/>
              <a:gd name="connsiteY11" fmla="*/ 154530 h 155531"/>
              <a:gd name="connsiteX12" fmla="*/ 287104 w 627743"/>
              <a:gd name="connsiteY12" fmla="*/ 151355 h 155531"/>
              <a:gd name="connsiteX13" fmla="*/ 264879 w 627743"/>
              <a:gd name="connsiteY13" fmla="*/ 148180 h 155531"/>
              <a:gd name="connsiteX14" fmla="*/ 122004 w 627743"/>
              <a:gd name="connsiteY14" fmla="*/ 110080 h 155531"/>
              <a:gd name="connsiteX15" fmla="*/ 147404 w 627743"/>
              <a:gd name="connsiteY15" fmla="*/ 116430 h 155531"/>
              <a:gd name="connsiteX16" fmla="*/ 1354 w 627743"/>
              <a:gd name="connsiteY16" fmla="*/ 8480 h 15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7743" h="155531">
                <a:moveTo>
                  <a:pt x="1354" y="8480"/>
                </a:moveTo>
                <a:cubicBezTo>
                  <a:pt x="18287" y="5834"/>
                  <a:pt x="219371" y="82563"/>
                  <a:pt x="249004" y="100555"/>
                </a:cubicBezTo>
                <a:cubicBezTo>
                  <a:pt x="278637" y="118547"/>
                  <a:pt x="168571" y="116430"/>
                  <a:pt x="179154" y="116430"/>
                </a:cubicBezTo>
                <a:cubicBezTo>
                  <a:pt x="189737" y="116430"/>
                  <a:pt x="288162" y="104788"/>
                  <a:pt x="312504" y="100555"/>
                </a:cubicBezTo>
                <a:cubicBezTo>
                  <a:pt x="336846" y="96322"/>
                  <a:pt x="292925" y="103730"/>
                  <a:pt x="325204" y="91030"/>
                </a:cubicBezTo>
                <a:cubicBezTo>
                  <a:pt x="357483" y="78330"/>
                  <a:pt x="487129" y="33880"/>
                  <a:pt x="506179" y="24355"/>
                </a:cubicBezTo>
                <a:cubicBezTo>
                  <a:pt x="525229" y="14830"/>
                  <a:pt x="419396" y="37584"/>
                  <a:pt x="439504" y="33880"/>
                </a:cubicBezTo>
                <a:cubicBezTo>
                  <a:pt x="459612" y="30176"/>
                  <a:pt x="642175" y="-9512"/>
                  <a:pt x="626829" y="2130"/>
                </a:cubicBezTo>
                <a:cubicBezTo>
                  <a:pt x="611483" y="13772"/>
                  <a:pt x="365421" y="84680"/>
                  <a:pt x="347429" y="103730"/>
                </a:cubicBezTo>
                <a:cubicBezTo>
                  <a:pt x="329437" y="122780"/>
                  <a:pt x="534754" y="111668"/>
                  <a:pt x="518879" y="116430"/>
                </a:cubicBezTo>
                <a:cubicBezTo>
                  <a:pt x="503004" y="121192"/>
                  <a:pt x="303508" y="125955"/>
                  <a:pt x="252179" y="132305"/>
                </a:cubicBezTo>
                <a:cubicBezTo>
                  <a:pt x="200850" y="138655"/>
                  <a:pt x="205083" y="151355"/>
                  <a:pt x="210904" y="154530"/>
                </a:cubicBezTo>
                <a:cubicBezTo>
                  <a:pt x="216725" y="157705"/>
                  <a:pt x="278108" y="152413"/>
                  <a:pt x="287104" y="151355"/>
                </a:cubicBezTo>
                <a:cubicBezTo>
                  <a:pt x="296100" y="150297"/>
                  <a:pt x="292396" y="155059"/>
                  <a:pt x="264879" y="148180"/>
                </a:cubicBezTo>
                <a:cubicBezTo>
                  <a:pt x="237362" y="141301"/>
                  <a:pt x="141583" y="115372"/>
                  <a:pt x="122004" y="110080"/>
                </a:cubicBezTo>
                <a:cubicBezTo>
                  <a:pt x="102425" y="104788"/>
                  <a:pt x="163279" y="131247"/>
                  <a:pt x="147404" y="116430"/>
                </a:cubicBezTo>
                <a:cubicBezTo>
                  <a:pt x="131529" y="101613"/>
                  <a:pt x="-15579" y="11126"/>
                  <a:pt x="1354" y="8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75513B3E-A128-0712-B558-9C53FAE0B58C}"/>
              </a:ext>
            </a:extLst>
          </p:cNvPr>
          <p:cNvSpPr/>
          <p:nvPr/>
        </p:nvSpPr>
        <p:spPr>
          <a:xfrm>
            <a:off x="4962338" y="4597365"/>
            <a:ext cx="1032132" cy="695753"/>
          </a:xfrm>
          <a:custGeom>
            <a:avLst/>
            <a:gdLst>
              <a:gd name="connsiteX0" fmla="*/ 63687 w 1032132"/>
              <a:gd name="connsiteY0" fmla="*/ 57185 h 695753"/>
              <a:gd name="connsiteX1" fmla="*/ 146237 w 1032132"/>
              <a:gd name="connsiteY1" fmla="*/ 187360 h 695753"/>
              <a:gd name="connsiteX2" fmla="*/ 203387 w 1032132"/>
              <a:gd name="connsiteY2" fmla="*/ 203235 h 695753"/>
              <a:gd name="connsiteX3" fmla="*/ 168462 w 1032132"/>
              <a:gd name="connsiteY3" fmla="*/ 279435 h 695753"/>
              <a:gd name="connsiteX4" fmla="*/ 314512 w 1032132"/>
              <a:gd name="connsiteY4" fmla="*/ 171485 h 695753"/>
              <a:gd name="connsiteX5" fmla="*/ 368487 w 1032132"/>
              <a:gd name="connsiteY5" fmla="*/ 193710 h 695753"/>
              <a:gd name="connsiteX6" fmla="*/ 470087 w 1032132"/>
              <a:gd name="connsiteY6" fmla="*/ 155610 h 695753"/>
              <a:gd name="connsiteX7" fmla="*/ 638362 w 1032132"/>
              <a:gd name="connsiteY7" fmla="*/ 196885 h 695753"/>
              <a:gd name="connsiteX8" fmla="*/ 682812 w 1032132"/>
              <a:gd name="connsiteY8" fmla="*/ 120685 h 695753"/>
              <a:gd name="connsiteX9" fmla="*/ 825687 w 1032132"/>
              <a:gd name="connsiteY9" fmla="*/ 165135 h 695753"/>
              <a:gd name="connsiteX10" fmla="*/ 882837 w 1032132"/>
              <a:gd name="connsiteY10" fmla="*/ 35 h 695753"/>
              <a:gd name="connsiteX11" fmla="*/ 971737 w 1032132"/>
              <a:gd name="connsiteY11" fmla="*/ 181010 h 695753"/>
              <a:gd name="connsiteX12" fmla="*/ 1032062 w 1032132"/>
              <a:gd name="connsiteY12" fmla="*/ 123860 h 695753"/>
              <a:gd name="connsiteX13" fmla="*/ 984437 w 1032132"/>
              <a:gd name="connsiteY13" fmla="*/ 304835 h 695753"/>
              <a:gd name="connsiteX14" fmla="*/ 1009837 w 1032132"/>
              <a:gd name="connsiteY14" fmla="*/ 527085 h 695753"/>
              <a:gd name="connsiteX15" fmla="*/ 949512 w 1032132"/>
              <a:gd name="connsiteY15" fmla="*/ 355635 h 695753"/>
              <a:gd name="connsiteX16" fmla="*/ 898712 w 1032132"/>
              <a:gd name="connsiteY16" fmla="*/ 304835 h 695753"/>
              <a:gd name="connsiteX17" fmla="*/ 809812 w 1032132"/>
              <a:gd name="connsiteY17" fmla="*/ 273085 h 695753"/>
              <a:gd name="connsiteX18" fmla="*/ 695512 w 1032132"/>
              <a:gd name="connsiteY18" fmla="*/ 231810 h 695753"/>
              <a:gd name="connsiteX19" fmla="*/ 660587 w 1032132"/>
              <a:gd name="connsiteY19" fmla="*/ 266735 h 695753"/>
              <a:gd name="connsiteX20" fmla="*/ 546287 w 1032132"/>
              <a:gd name="connsiteY20" fmla="*/ 181010 h 695753"/>
              <a:gd name="connsiteX21" fmla="*/ 460562 w 1032132"/>
              <a:gd name="connsiteY21" fmla="*/ 292135 h 695753"/>
              <a:gd name="connsiteX22" fmla="*/ 508187 w 1032132"/>
              <a:gd name="connsiteY22" fmla="*/ 273085 h 695753"/>
              <a:gd name="connsiteX23" fmla="*/ 431987 w 1032132"/>
              <a:gd name="connsiteY23" fmla="*/ 241335 h 695753"/>
              <a:gd name="connsiteX24" fmla="*/ 381187 w 1032132"/>
              <a:gd name="connsiteY24" fmla="*/ 298485 h 695753"/>
              <a:gd name="connsiteX25" fmla="*/ 197037 w 1032132"/>
              <a:gd name="connsiteY25" fmla="*/ 311185 h 695753"/>
              <a:gd name="connsiteX26" fmla="*/ 85912 w 1032132"/>
              <a:gd name="connsiteY26" fmla="*/ 292135 h 695753"/>
              <a:gd name="connsiteX27" fmla="*/ 146237 w 1032132"/>
              <a:gd name="connsiteY27" fmla="*/ 346110 h 695753"/>
              <a:gd name="connsiteX28" fmla="*/ 95437 w 1032132"/>
              <a:gd name="connsiteY28" fmla="*/ 444535 h 695753"/>
              <a:gd name="connsiteX29" fmla="*/ 98612 w 1032132"/>
              <a:gd name="connsiteY29" fmla="*/ 596935 h 695753"/>
              <a:gd name="connsiteX30" fmla="*/ 57337 w 1032132"/>
              <a:gd name="connsiteY30" fmla="*/ 539785 h 695753"/>
              <a:gd name="connsiteX31" fmla="*/ 44637 w 1032132"/>
              <a:gd name="connsiteY31" fmla="*/ 695360 h 695753"/>
              <a:gd name="connsiteX32" fmla="*/ 187 w 1032132"/>
              <a:gd name="connsiteY32" fmla="*/ 485810 h 695753"/>
              <a:gd name="connsiteX33" fmla="*/ 63687 w 1032132"/>
              <a:gd name="connsiteY33" fmla="*/ 320710 h 695753"/>
              <a:gd name="connsiteX34" fmla="*/ 54162 w 1032132"/>
              <a:gd name="connsiteY34" fmla="*/ 263560 h 695753"/>
              <a:gd name="connsiteX35" fmla="*/ 66862 w 1032132"/>
              <a:gd name="connsiteY35" fmla="*/ 215935 h 695753"/>
              <a:gd name="connsiteX36" fmla="*/ 124012 w 1032132"/>
              <a:gd name="connsiteY36" fmla="*/ 333410 h 695753"/>
              <a:gd name="connsiteX37" fmla="*/ 162112 w 1032132"/>
              <a:gd name="connsiteY37" fmla="*/ 203235 h 695753"/>
              <a:gd name="connsiteX38" fmla="*/ 63687 w 1032132"/>
              <a:gd name="connsiteY38" fmla="*/ 57185 h 6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32132" h="695753">
                <a:moveTo>
                  <a:pt x="63687" y="57185"/>
                </a:moveTo>
                <a:cubicBezTo>
                  <a:pt x="61041" y="54539"/>
                  <a:pt x="122954" y="163018"/>
                  <a:pt x="146237" y="187360"/>
                </a:cubicBezTo>
                <a:cubicBezTo>
                  <a:pt x="169520" y="211702"/>
                  <a:pt x="199683" y="187889"/>
                  <a:pt x="203387" y="203235"/>
                </a:cubicBezTo>
                <a:cubicBezTo>
                  <a:pt x="207091" y="218581"/>
                  <a:pt x="149941" y="284727"/>
                  <a:pt x="168462" y="279435"/>
                </a:cubicBezTo>
                <a:cubicBezTo>
                  <a:pt x="186983" y="274143"/>
                  <a:pt x="281175" y="185772"/>
                  <a:pt x="314512" y="171485"/>
                </a:cubicBezTo>
                <a:cubicBezTo>
                  <a:pt x="347849" y="157198"/>
                  <a:pt x="342558" y="196356"/>
                  <a:pt x="368487" y="193710"/>
                </a:cubicBezTo>
                <a:cubicBezTo>
                  <a:pt x="394416" y="191064"/>
                  <a:pt x="425108" y="155081"/>
                  <a:pt x="470087" y="155610"/>
                </a:cubicBezTo>
                <a:cubicBezTo>
                  <a:pt x="515066" y="156139"/>
                  <a:pt x="602908" y="202706"/>
                  <a:pt x="638362" y="196885"/>
                </a:cubicBezTo>
                <a:cubicBezTo>
                  <a:pt x="673816" y="191064"/>
                  <a:pt x="651591" y="125977"/>
                  <a:pt x="682812" y="120685"/>
                </a:cubicBezTo>
                <a:cubicBezTo>
                  <a:pt x="714033" y="115393"/>
                  <a:pt x="792350" y="185243"/>
                  <a:pt x="825687" y="165135"/>
                </a:cubicBezTo>
                <a:cubicBezTo>
                  <a:pt x="859025" y="145027"/>
                  <a:pt x="858495" y="-2611"/>
                  <a:pt x="882837" y="35"/>
                </a:cubicBezTo>
                <a:cubicBezTo>
                  <a:pt x="907179" y="2681"/>
                  <a:pt x="946866" y="160373"/>
                  <a:pt x="971737" y="181010"/>
                </a:cubicBezTo>
                <a:cubicBezTo>
                  <a:pt x="996608" y="201647"/>
                  <a:pt x="1029945" y="103223"/>
                  <a:pt x="1032062" y="123860"/>
                </a:cubicBezTo>
                <a:cubicBezTo>
                  <a:pt x="1034179" y="144497"/>
                  <a:pt x="988141" y="237631"/>
                  <a:pt x="984437" y="304835"/>
                </a:cubicBezTo>
                <a:cubicBezTo>
                  <a:pt x="980733" y="372039"/>
                  <a:pt x="1015658" y="518618"/>
                  <a:pt x="1009837" y="527085"/>
                </a:cubicBezTo>
                <a:cubicBezTo>
                  <a:pt x="1004016" y="535552"/>
                  <a:pt x="968033" y="392677"/>
                  <a:pt x="949512" y="355635"/>
                </a:cubicBezTo>
                <a:cubicBezTo>
                  <a:pt x="930991" y="318593"/>
                  <a:pt x="921995" y="318593"/>
                  <a:pt x="898712" y="304835"/>
                </a:cubicBezTo>
                <a:cubicBezTo>
                  <a:pt x="875429" y="291077"/>
                  <a:pt x="809812" y="273085"/>
                  <a:pt x="809812" y="273085"/>
                </a:cubicBezTo>
                <a:cubicBezTo>
                  <a:pt x="775945" y="260914"/>
                  <a:pt x="720383" y="232868"/>
                  <a:pt x="695512" y="231810"/>
                </a:cubicBezTo>
                <a:cubicBezTo>
                  <a:pt x="670641" y="230752"/>
                  <a:pt x="685458" y="275202"/>
                  <a:pt x="660587" y="266735"/>
                </a:cubicBezTo>
                <a:cubicBezTo>
                  <a:pt x="635716" y="258268"/>
                  <a:pt x="579625" y="176777"/>
                  <a:pt x="546287" y="181010"/>
                </a:cubicBezTo>
                <a:cubicBezTo>
                  <a:pt x="512949" y="185243"/>
                  <a:pt x="466912" y="276789"/>
                  <a:pt x="460562" y="292135"/>
                </a:cubicBezTo>
                <a:cubicBezTo>
                  <a:pt x="454212" y="307481"/>
                  <a:pt x="512950" y="281552"/>
                  <a:pt x="508187" y="273085"/>
                </a:cubicBezTo>
                <a:cubicBezTo>
                  <a:pt x="503424" y="264618"/>
                  <a:pt x="453154" y="237102"/>
                  <a:pt x="431987" y="241335"/>
                </a:cubicBezTo>
                <a:cubicBezTo>
                  <a:pt x="410820" y="245568"/>
                  <a:pt x="420345" y="286843"/>
                  <a:pt x="381187" y="298485"/>
                </a:cubicBezTo>
                <a:cubicBezTo>
                  <a:pt x="342029" y="310127"/>
                  <a:pt x="246249" y="312243"/>
                  <a:pt x="197037" y="311185"/>
                </a:cubicBezTo>
                <a:cubicBezTo>
                  <a:pt x="147825" y="310127"/>
                  <a:pt x="94379" y="286314"/>
                  <a:pt x="85912" y="292135"/>
                </a:cubicBezTo>
                <a:cubicBezTo>
                  <a:pt x="77445" y="297956"/>
                  <a:pt x="144650" y="320710"/>
                  <a:pt x="146237" y="346110"/>
                </a:cubicBezTo>
                <a:cubicBezTo>
                  <a:pt x="147825" y="371510"/>
                  <a:pt x="103374" y="402731"/>
                  <a:pt x="95437" y="444535"/>
                </a:cubicBezTo>
                <a:cubicBezTo>
                  <a:pt x="87500" y="486339"/>
                  <a:pt x="104962" y="581060"/>
                  <a:pt x="98612" y="596935"/>
                </a:cubicBezTo>
                <a:cubicBezTo>
                  <a:pt x="92262" y="612810"/>
                  <a:pt x="66333" y="523381"/>
                  <a:pt x="57337" y="539785"/>
                </a:cubicBezTo>
                <a:cubicBezTo>
                  <a:pt x="48341" y="556189"/>
                  <a:pt x="54162" y="704356"/>
                  <a:pt x="44637" y="695360"/>
                </a:cubicBezTo>
                <a:cubicBezTo>
                  <a:pt x="35112" y="686364"/>
                  <a:pt x="-2988" y="548252"/>
                  <a:pt x="187" y="485810"/>
                </a:cubicBezTo>
                <a:cubicBezTo>
                  <a:pt x="3362" y="423368"/>
                  <a:pt x="54691" y="357752"/>
                  <a:pt x="63687" y="320710"/>
                </a:cubicBezTo>
                <a:cubicBezTo>
                  <a:pt x="72683" y="283668"/>
                  <a:pt x="53633" y="281022"/>
                  <a:pt x="54162" y="263560"/>
                </a:cubicBezTo>
                <a:cubicBezTo>
                  <a:pt x="54691" y="246098"/>
                  <a:pt x="55220" y="204293"/>
                  <a:pt x="66862" y="215935"/>
                </a:cubicBezTo>
                <a:cubicBezTo>
                  <a:pt x="78504" y="227577"/>
                  <a:pt x="108137" y="335527"/>
                  <a:pt x="124012" y="333410"/>
                </a:cubicBezTo>
                <a:cubicBezTo>
                  <a:pt x="139887" y="331293"/>
                  <a:pt x="174283" y="246097"/>
                  <a:pt x="162112" y="203235"/>
                </a:cubicBezTo>
                <a:cubicBezTo>
                  <a:pt x="149941" y="160373"/>
                  <a:pt x="66333" y="59831"/>
                  <a:pt x="63687" y="57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DEA33C5D-C63B-BA72-E673-486A9E9B7427}"/>
              </a:ext>
            </a:extLst>
          </p:cNvPr>
          <p:cNvSpPr/>
          <p:nvPr/>
        </p:nvSpPr>
        <p:spPr>
          <a:xfrm>
            <a:off x="5093107" y="4860807"/>
            <a:ext cx="748900" cy="126921"/>
          </a:xfrm>
          <a:custGeom>
            <a:avLst/>
            <a:gdLst>
              <a:gd name="connsiteX0" fmla="*/ 123418 w 748900"/>
              <a:gd name="connsiteY0" fmla="*/ 9643 h 126921"/>
              <a:gd name="connsiteX1" fmla="*/ 418693 w 748900"/>
              <a:gd name="connsiteY1" fmla="*/ 35043 h 126921"/>
              <a:gd name="connsiteX2" fmla="*/ 364718 w 748900"/>
              <a:gd name="connsiteY2" fmla="*/ 35043 h 126921"/>
              <a:gd name="connsiteX3" fmla="*/ 431393 w 748900"/>
              <a:gd name="connsiteY3" fmla="*/ 3293 h 126921"/>
              <a:gd name="connsiteX4" fmla="*/ 561568 w 748900"/>
              <a:gd name="connsiteY4" fmla="*/ 25518 h 126921"/>
              <a:gd name="connsiteX5" fmla="*/ 748893 w 748900"/>
              <a:gd name="connsiteY5" fmla="*/ 118 h 126921"/>
              <a:gd name="connsiteX6" fmla="*/ 567918 w 748900"/>
              <a:gd name="connsiteY6" fmla="*/ 38218 h 126921"/>
              <a:gd name="connsiteX7" fmla="*/ 364718 w 748900"/>
              <a:gd name="connsiteY7" fmla="*/ 73143 h 126921"/>
              <a:gd name="connsiteX8" fmla="*/ 418693 w 748900"/>
              <a:gd name="connsiteY8" fmla="*/ 60443 h 126921"/>
              <a:gd name="connsiteX9" fmla="*/ 225018 w 748900"/>
              <a:gd name="connsiteY9" fmla="*/ 66793 h 126921"/>
              <a:gd name="connsiteX10" fmla="*/ 250418 w 748900"/>
              <a:gd name="connsiteY10" fmla="*/ 120768 h 126921"/>
              <a:gd name="connsiteX11" fmla="*/ 129768 w 748900"/>
              <a:gd name="connsiteY11" fmla="*/ 123943 h 126921"/>
              <a:gd name="connsiteX12" fmla="*/ 5943 w 748900"/>
              <a:gd name="connsiteY12" fmla="*/ 104893 h 126921"/>
              <a:gd name="connsiteX13" fmla="*/ 21818 w 748900"/>
              <a:gd name="connsiteY13" fmla="*/ 82668 h 126921"/>
              <a:gd name="connsiteX14" fmla="*/ 40868 w 748900"/>
              <a:gd name="connsiteY14" fmla="*/ 79493 h 126921"/>
              <a:gd name="connsiteX15" fmla="*/ 47218 w 748900"/>
              <a:gd name="connsiteY15" fmla="*/ 60443 h 126921"/>
              <a:gd name="connsiteX16" fmla="*/ 158343 w 748900"/>
              <a:gd name="connsiteY16" fmla="*/ 54093 h 126921"/>
              <a:gd name="connsiteX17" fmla="*/ 123418 w 748900"/>
              <a:gd name="connsiteY17" fmla="*/ 9643 h 12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48900" h="126921">
                <a:moveTo>
                  <a:pt x="123418" y="9643"/>
                </a:moveTo>
                <a:cubicBezTo>
                  <a:pt x="166810" y="6468"/>
                  <a:pt x="378476" y="30810"/>
                  <a:pt x="418693" y="35043"/>
                </a:cubicBezTo>
                <a:cubicBezTo>
                  <a:pt x="458910" y="39276"/>
                  <a:pt x="362601" y="40335"/>
                  <a:pt x="364718" y="35043"/>
                </a:cubicBezTo>
                <a:cubicBezTo>
                  <a:pt x="366835" y="29751"/>
                  <a:pt x="398585" y="4880"/>
                  <a:pt x="431393" y="3293"/>
                </a:cubicBezTo>
                <a:cubicBezTo>
                  <a:pt x="464201" y="1705"/>
                  <a:pt x="508651" y="26047"/>
                  <a:pt x="561568" y="25518"/>
                </a:cubicBezTo>
                <a:cubicBezTo>
                  <a:pt x="614485" y="24989"/>
                  <a:pt x="747835" y="-1999"/>
                  <a:pt x="748893" y="118"/>
                </a:cubicBezTo>
                <a:cubicBezTo>
                  <a:pt x="749951" y="2235"/>
                  <a:pt x="631947" y="26047"/>
                  <a:pt x="567918" y="38218"/>
                </a:cubicBezTo>
                <a:cubicBezTo>
                  <a:pt x="503889" y="50389"/>
                  <a:pt x="389589" y="69439"/>
                  <a:pt x="364718" y="73143"/>
                </a:cubicBezTo>
                <a:cubicBezTo>
                  <a:pt x="339847" y="76847"/>
                  <a:pt x="441976" y="61501"/>
                  <a:pt x="418693" y="60443"/>
                </a:cubicBezTo>
                <a:cubicBezTo>
                  <a:pt x="395410" y="59385"/>
                  <a:pt x="253064" y="56739"/>
                  <a:pt x="225018" y="66793"/>
                </a:cubicBezTo>
                <a:cubicBezTo>
                  <a:pt x="196972" y="76847"/>
                  <a:pt x="266293" y="111243"/>
                  <a:pt x="250418" y="120768"/>
                </a:cubicBezTo>
                <a:cubicBezTo>
                  <a:pt x="234543" y="130293"/>
                  <a:pt x="170514" y="126589"/>
                  <a:pt x="129768" y="123943"/>
                </a:cubicBezTo>
                <a:cubicBezTo>
                  <a:pt x="89022" y="121297"/>
                  <a:pt x="23935" y="111772"/>
                  <a:pt x="5943" y="104893"/>
                </a:cubicBezTo>
                <a:cubicBezTo>
                  <a:pt x="-12049" y="98014"/>
                  <a:pt x="15997" y="86901"/>
                  <a:pt x="21818" y="82668"/>
                </a:cubicBezTo>
                <a:cubicBezTo>
                  <a:pt x="27639" y="78435"/>
                  <a:pt x="36635" y="83197"/>
                  <a:pt x="40868" y="79493"/>
                </a:cubicBezTo>
                <a:cubicBezTo>
                  <a:pt x="45101" y="75789"/>
                  <a:pt x="27639" y="64676"/>
                  <a:pt x="47218" y="60443"/>
                </a:cubicBezTo>
                <a:cubicBezTo>
                  <a:pt x="66797" y="56210"/>
                  <a:pt x="145643" y="57268"/>
                  <a:pt x="158343" y="54093"/>
                </a:cubicBezTo>
                <a:cubicBezTo>
                  <a:pt x="171043" y="50918"/>
                  <a:pt x="80026" y="12818"/>
                  <a:pt x="123418" y="9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80B687AE-9658-2DB7-577D-A99AE101EDCE}"/>
              </a:ext>
            </a:extLst>
          </p:cNvPr>
          <p:cNvSpPr/>
          <p:nvPr/>
        </p:nvSpPr>
        <p:spPr>
          <a:xfrm>
            <a:off x="5388045" y="4870091"/>
            <a:ext cx="446216" cy="208800"/>
          </a:xfrm>
          <a:custGeom>
            <a:avLst/>
            <a:gdLst>
              <a:gd name="connsiteX0" fmla="*/ 431730 w 446216"/>
              <a:gd name="connsiteY0" fmla="*/ 41634 h 208800"/>
              <a:gd name="connsiteX1" fmla="*/ 82480 w 446216"/>
              <a:gd name="connsiteY1" fmla="*/ 178159 h 208800"/>
              <a:gd name="connsiteX2" fmla="*/ 15805 w 446216"/>
              <a:gd name="connsiteY2" fmla="*/ 203559 h 208800"/>
              <a:gd name="connsiteX3" fmla="*/ 314255 w 446216"/>
              <a:gd name="connsiteY3" fmla="*/ 101959 h 208800"/>
              <a:gd name="connsiteX4" fmla="*/ 304730 w 446216"/>
              <a:gd name="connsiteY4" fmla="*/ 79734 h 208800"/>
              <a:gd name="connsiteX5" fmla="*/ 234880 w 446216"/>
              <a:gd name="connsiteY5" fmla="*/ 28934 h 208800"/>
              <a:gd name="connsiteX6" fmla="*/ 365055 w 446216"/>
              <a:gd name="connsiteY6" fmla="*/ 359 h 208800"/>
              <a:gd name="connsiteX7" fmla="*/ 431730 w 446216"/>
              <a:gd name="connsiteY7" fmla="*/ 41634 h 2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216" h="208800">
                <a:moveTo>
                  <a:pt x="431730" y="41634"/>
                </a:moveTo>
                <a:cubicBezTo>
                  <a:pt x="384634" y="71267"/>
                  <a:pt x="82480" y="178159"/>
                  <a:pt x="82480" y="178159"/>
                </a:cubicBezTo>
                <a:cubicBezTo>
                  <a:pt x="13159" y="205146"/>
                  <a:pt x="-22824" y="216259"/>
                  <a:pt x="15805" y="203559"/>
                </a:cubicBezTo>
                <a:cubicBezTo>
                  <a:pt x="54434" y="190859"/>
                  <a:pt x="266101" y="122597"/>
                  <a:pt x="314255" y="101959"/>
                </a:cubicBezTo>
                <a:cubicBezTo>
                  <a:pt x="362409" y="81322"/>
                  <a:pt x="317959" y="91905"/>
                  <a:pt x="304730" y="79734"/>
                </a:cubicBezTo>
                <a:cubicBezTo>
                  <a:pt x="291501" y="67563"/>
                  <a:pt x="224826" y="42163"/>
                  <a:pt x="234880" y="28934"/>
                </a:cubicBezTo>
                <a:cubicBezTo>
                  <a:pt x="244934" y="15705"/>
                  <a:pt x="331188" y="-2816"/>
                  <a:pt x="365055" y="359"/>
                </a:cubicBezTo>
                <a:cubicBezTo>
                  <a:pt x="398922" y="3534"/>
                  <a:pt x="478826" y="12001"/>
                  <a:pt x="431730" y="41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EB43FA48-72B9-15DB-6E0A-888D16958660}"/>
              </a:ext>
            </a:extLst>
          </p:cNvPr>
          <p:cNvSpPr/>
          <p:nvPr/>
        </p:nvSpPr>
        <p:spPr>
          <a:xfrm>
            <a:off x="5073650" y="4962525"/>
            <a:ext cx="549743" cy="141938"/>
          </a:xfrm>
          <a:custGeom>
            <a:avLst/>
            <a:gdLst>
              <a:gd name="connsiteX0" fmla="*/ 0 w 549743"/>
              <a:gd name="connsiteY0" fmla="*/ 0 h 141938"/>
              <a:gd name="connsiteX1" fmla="*/ 355600 w 549743"/>
              <a:gd name="connsiteY1" fmla="*/ 88900 h 141938"/>
              <a:gd name="connsiteX2" fmla="*/ 320675 w 549743"/>
              <a:gd name="connsiteY2" fmla="*/ 98425 h 141938"/>
              <a:gd name="connsiteX3" fmla="*/ 549275 w 549743"/>
              <a:gd name="connsiteY3" fmla="*/ 107950 h 141938"/>
              <a:gd name="connsiteX4" fmla="*/ 374650 w 549743"/>
              <a:gd name="connsiteY4" fmla="*/ 136525 h 141938"/>
              <a:gd name="connsiteX5" fmla="*/ 184150 w 549743"/>
              <a:gd name="connsiteY5" fmla="*/ 139700 h 141938"/>
              <a:gd name="connsiteX6" fmla="*/ 504825 w 549743"/>
              <a:gd name="connsiteY6" fmla="*/ 139700 h 141938"/>
              <a:gd name="connsiteX7" fmla="*/ 384175 w 549743"/>
              <a:gd name="connsiteY7" fmla="*/ 111125 h 141938"/>
              <a:gd name="connsiteX8" fmla="*/ 342900 w 549743"/>
              <a:gd name="connsiteY8" fmla="*/ 92075 h 141938"/>
              <a:gd name="connsiteX9" fmla="*/ 266700 w 549743"/>
              <a:gd name="connsiteY9" fmla="*/ 69850 h 141938"/>
              <a:gd name="connsiteX10" fmla="*/ 0 w 549743"/>
              <a:gd name="connsiteY10" fmla="*/ 0 h 14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9743" h="141938">
                <a:moveTo>
                  <a:pt x="0" y="0"/>
                </a:moveTo>
                <a:cubicBezTo>
                  <a:pt x="151077" y="36248"/>
                  <a:pt x="302154" y="72496"/>
                  <a:pt x="355600" y="88900"/>
                </a:cubicBezTo>
                <a:cubicBezTo>
                  <a:pt x="409046" y="105304"/>
                  <a:pt x="288396" y="95250"/>
                  <a:pt x="320675" y="98425"/>
                </a:cubicBezTo>
                <a:cubicBezTo>
                  <a:pt x="352954" y="101600"/>
                  <a:pt x="540279" y="101600"/>
                  <a:pt x="549275" y="107950"/>
                </a:cubicBezTo>
                <a:cubicBezTo>
                  <a:pt x="558271" y="114300"/>
                  <a:pt x="435504" y="131233"/>
                  <a:pt x="374650" y="136525"/>
                </a:cubicBezTo>
                <a:cubicBezTo>
                  <a:pt x="313796" y="141817"/>
                  <a:pt x="162454" y="139171"/>
                  <a:pt x="184150" y="139700"/>
                </a:cubicBezTo>
                <a:cubicBezTo>
                  <a:pt x="205846" y="140229"/>
                  <a:pt x="471488" y="144462"/>
                  <a:pt x="504825" y="139700"/>
                </a:cubicBezTo>
                <a:cubicBezTo>
                  <a:pt x="538162" y="134938"/>
                  <a:pt x="411162" y="119062"/>
                  <a:pt x="384175" y="111125"/>
                </a:cubicBezTo>
                <a:cubicBezTo>
                  <a:pt x="357188" y="103188"/>
                  <a:pt x="362479" y="98954"/>
                  <a:pt x="342900" y="92075"/>
                </a:cubicBezTo>
                <a:cubicBezTo>
                  <a:pt x="323321" y="85196"/>
                  <a:pt x="266700" y="69850"/>
                  <a:pt x="266700" y="698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6E3546A6-2936-7E60-39A1-0C23D1E852A5}"/>
              </a:ext>
            </a:extLst>
          </p:cNvPr>
          <p:cNvSpPr/>
          <p:nvPr/>
        </p:nvSpPr>
        <p:spPr>
          <a:xfrm>
            <a:off x="5231036" y="4950955"/>
            <a:ext cx="564934" cy="225414"/>
          </a:xfrm>
          <a:custGeom>
            <a:avLst/>
            <a:gdLst>
              <a:gd name="connsiteX0" fmla="*/ 563339 w 564934"/>
              <a:gd name="connsiteY0" fmla="*/ 2045 h 225414"/>
              <a:gd name="connsiteX1" fmla="*/ 401414 w 564934"/>
              <a:gd name="connsiteY1" fmla="*/ 157620 h 225414"/>
              <a:gd name="connsiteX2" fmla="*/ 442689 w 564934"/>
              <a:gd name="connsiteY2" fmla="*/ 170320 h 225414"/>
              <a:gd name="connsiteX3" fmla="*/ 245839 w 564934"/>
              <a:gd name="connsiteY3" fmla="*/ 214770 h 225414"/>
              <a:gd name="connsiteX4" fmla="*/ 4539 w 564934"/>
              <a:gd name="connsiteY4" fmla="*/ 224295 h 225414"/>
              <a:gd name="connsiteX5" fmla="*/ 471264 w 564934"/>
              <a:gd name="connsiteY5" fmla="*/ 195720 h 225414"/>
              <a:gd name="connsiteX6" fmla="*/ 388714 w 564934"/>
              <a:gd name="connsiteY6" fmla="*/ 183020 h 225414"/>
              <a:gd name="connsiteX7" fmla="*/ 429989 w 564934"/>
              <a:gd name="connsiteY7" fmla="*/ 141745 h 225414"/>
              <a:gd name="connsiteX8" fmla="*/ 468089 w 564934"/>
              <a:gd name="connsiteY8" fmla="*/ 119520 h 225414"/>
              <a:gd name="connsiteX9" fmla="*/ 483964 w 564934"/>
              <a:gd name="connsiteY9" fmla="*/ 71895 h 225414"/>
              <a:gd name="connsiteX10" fmla="*/ 563339 w 564934"/>
              <a:gd name="connsiteY10" fmla="*/ 2045 h 22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4934" h="225414">
                <a:moveTo>
                  <a:pt x="563339" y="2045"/>
                </a:moveTo>
                <a:cubicBezTo>
                  <a:pt x="549581" y="16333"/>
                  <a:pt x="421522" y="129574"/>
                  <a:pt x="401414" y="157620"/>
                </a:cubicBezTo>
                <a:cubicBezTo>
                  <a:pt x="381306" y="185666"/>
                  <a:pt x="468618" y="160795"/>
                  <a:pt x="442689" y="170320"/>
                </a:cubicBezTo>
                <a:cubicBezTo>
                  <a:pt x="416760" y="179845"/>
                  <a:pt x="318864" y="205774"/>
                  <a:pt x="245839" y="214770"/>
                </a:cubicBezTo>
                <a:cubicBezTo>
                  <a:pt x="172814" y="223766"/>
                  <a:pt x="-33032" y="227470"/>
                  <a:pt x="4539" y="224295"/>
                </a:cubicBezTo>
                <a:cubicBezTo>
                  <a:pt x="42110" y="221120"/>
                  <a:pt x="407235" y="202599"/>
                  <a:pt x="471264" y="195720"/>
                </a:cubicBezTo>
                <a:cubicBezTo>
                  <a:pt x="535293" y="188841"/>
                  <a:pt x="395593" y="192016"/>
                  <a:pt x="388714" y="183020"/>
                </a:cubicBezTo>
                <a:cubicBezTo>
                  <a:pt x="381835" y="174024"/>
                  <a:pt x="416760" y="152328"/>
                  <a:pt x="429989" y="141745"/>
                </a:cubicBezTo>
                <a:cubicBezTo>
                  <a:pt x="443218" y="131162"/>
                  <a:pt x="459093" y="131162"/>
                  <a:pt x="468089" y="119520"/>
                </a:cubicBezTo>
                <a:cubicBezTo>
                  <a:pt x="477085" y="107878"/>
                  <a:pt x="470206" y="91474"/>
                  <a:pt x="483964" y="71895"/>
                </a:cubicBezTo>
                <a:cubicBezTo>
                  <a:pt x="497722" y="52316"/>
                  <a:pt x="577097" y="-12243"/>
                  <a:pt x="563339" y="2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D95148A5-467A-CC46-E052-6B2EE3EB434B}"/>
              </a:ext>
            </a:extLst>
          </p:cNvPr>
          <p:cNvSpPr/>
          <p:nvPr/>
        </p:nvSpPr>
        <p:spPr>
          <a:xfrm>
            <a:off x="5082974" y="4933950"/>
            <a:ext cx="278601" cy="232165"/>
          </a:xfrm>
          <a:custGeom>
            <a:avLst/>
            <a:gdLst>
              <a:gd name="connsiteX0" fmla="*/ 201 w 278601"/>
              <a:gd name="connsiteY0" fmla="*/ 0 h 232165"/>
              <a:gd name="connsiteX1" fmla="*/ 168476 w 278601"/>
              <a:gd name="connsiteY1" fmla="*/ 158750 h 232165"/>
              <a:gd name="connsiteX2" fmla="*/ 276426 w 278601"/>
              <a:gd name="connsiteY2" fmla="*/ 231775 h 232165"/>
              <a:gd name="connsiteX3" fmla="*/ 231976 w 278601"/>
              <a:gd name="connsiteY3" fmla="*/ 187325 h 232165"/>
              <a:gd name="connsiteX4" fmla="*/ 127201 w 278601"/>
              <a:gd name="connsiteY4" fmla="*/ 177800 h 232165"/>
              <a:gd name="connsiteX5" fmla="*/ 133551 w 278601"/>
              <a:gd name="connsiteY5" fmla="*/ 158750 h 232165"/>
              <a:gd name="connsiteX6" fmla="*/ 201 w 278601"/>
              <a:gd name="connsiteY6" fmla="*/ 0 h 2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601" h="232165">
                <a:moveTo>
                  <a:pt x="201" y="0"/>
                </a:moveTo>
                <a:cubicBezTo>
                  <a:pt x="6022" y="0"/>
                  <a:pt x="122439" y="120121"/>
                  <a:pt x="168476" y="158750"/>
                </a:cubicBezTo>
                <a:cubicBezTo>
                  <a:pt x="214513" y="197379"/>
                  <a:pt x="265843" y="227013"/>
                  <a:pt x="276426" y="231775"/>
                </a:cubicBezTo>
                <a:cubicBezTo>
                  <a:pt x="287009" y="236538"/>
                  <a:pt x="256847" y="196321"/>
                  <a:pt x="231976" y="187325"/>
                </a:cubicBezTo>
                <a:cubicBezTo>
                  <a:pt x="207105" y="178329"/>
                  <a:pt x="143605" y="182563"/>
                  <a:pt x="127201" y="177800"/>
                </a:cubicBezTo>
                <a:cubicBezTo>
                  <a:pt x="110797" y="173037"/>
                  <a:pt x="150484" y="182563"/>
                  <a:pt x="133551" y="158750"/>
                </a:cubicBezTo>
                <a:cubicBezTo>
                  <a:pt x="116618" y="134938"/>
                  <a:pt x="-5620" y="0"/>
                  <a:pt x="2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C7F45ED7-9938-2289-316F-25FE34F22CAB}"/>
              </a:ext>
            </a:extLst>
          </p:cNvPr>
          <p:cNvSpPr/>
          <p:nvPr/>
        </p:nvSpPr>
        <p:spPr>
          <a:xfrm>
            <a:off x="4710015" y="4881786"/>
            <a:ext cx="852704" cy="830115"/>
          </a:xfrm>
          <a:custGeom>
            <a:avLst/>
            <a:gdLst>
              <a:gd name="connsiteX0" fmla="*/ 4860 w 852704"/>
              <a:gd name="connsiteY0" fmla="*/ 4539 h 830115"/>
              <a:gd name="connsiteX1" fmla="*/ 242985 w 852704"/>
              <a:gd name="connsiteY1" fmla="*/ 325214 h 830115"/>
              <a:gd name="connsiteX2" fmla="*/ 246160 w 852704"/>
              <a:gd name="connsiteY2" fmla="*/ 255364 h 830115"/>
              <a:gd name="connsiteX3" fmla="*/ 322360 w 852704"/>
              <a:gd name="connsiteY3" fmla="*/ 471264 h 830115"/>
              <a:gd name="connsiteX4" fmla="*/ 335060 w 852704"/>
              <a:gd name="connsiteY4" fmla="*/ 331564 h 830115"/>
              <a:gd name="connsiteX5" fmla="*/ 389035 w 852704"/>
              <a:gd name="connsiteY5" fmla="*/ 556989 h 830115"/>
              <a:gd name="connsiteX6" fmla="*/ 465235 w 852704"/>
              <a:gd name="connsiteY6" fmla="*/ 544289 h 830115"/>
              <a:gd name="connsiteX7" fmla="*/ 652560 w 852704"/>
              <a:gd name="connsiteY7" fmla="*/ 741139 h 830115"/>
              <a:gd name="connsiteX8" fmla="*/ 687485 w 852704"/>
              <a:gd name="connsiteY8" fmla="*/ 645889 h 830115"/>
              <a:gd name="connsiteX9" fmla="*/ 836710 w 852704"/>
              <a:gd name="connsiteY9" fmla="*/ 766539 h 830115"/>
              <a:gd name="connsiteX10" fmla="*/ 836710 w 852704"/>
              <a:gd name="connsiteY10" fmla="*/ 830039 h 830115"/>
              <a:gd name="connsiteX11" fmla="*/ 731935 w 852704"/>
              <a:gd name="connsiteY11" fmla="*/ 769714 h 830115"/>
              <a:gd name="connsiteX12" fmla="*/ 306485 w 852704"/>
              <a:gd name="connsiteY12" fmla="*/ 468089 h 830115"/>
              <a:gd name="connsiteX13" fmla="*/ 379510 w 852704"/>
              <a:gd name="connsiteY13" fmla="*/ 503014 h 830115"/>
              <a:gd name="connsiteX14" fmla="*/ 385860 w 852704"/>
              <a:gd name="connsiteY14" fmla="*/ 518889 h 830115"/>
              <a:gd name="connsiteX15" fmla="*/ 125510 w 852704"/>
              <a:gd name="connsiteY15" fmla="*/ 220439 h 830115"/>
              <a:gd name="connsiteX16" fmla="*/ 201710 w 852704"/>
              <a:gd name="connsiteY16" fmla="*/ 341089 h 830115"/>
              <a:gd name="connsiteX17" fmla="*/ 90585 w 852704"/>
              <a:gd name="connsiteY17" fmla="*/ 147414 h 830115"/>
              <a:gd name="connsiteX18" fmla="*/ 4860 w 852704"/>
              <a:gd name="connsiteY18" fmla="*/ 4539 h 83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04" h="830115">
                <a:moveTo>
                  <a:pt x="4860" y="4539"/>
                </a:moveTo>
                <a:cubicBezTo>
                  <a:pt x="30260" y="34172"/>
                  <a:pt x="202768" y="283410"/>
                  <a:pt x="242985" y="325214"/>
                </a:cubicBezTo>
                <a:cubicBezTo>
                  <a:pt x="283202" y="367018"/>
                  <a:pt x="232931" y="231022"/>
                  <a:pt x="246160" y="255364"/>
                </a:cubicBezTo>
                <a:cubicBezTo>
                  <a:pt x="259389" y="279706"/>
                  <a:pt x="307543" y="458564"/>
                  <a:pt x="322360" y="471264"/>
                </a:cubicBezTo>
                <a:cubicBezTo>
                  <a:pt x="337177" y="483964"/>
                  <a:pt x="323948" y="317277"/>
                  <a:pt x="335060" y="331564"/>
                </a:cubicBezTo>
                <a:cubicBezTo>
                  <a:pt x="346173" y="345852"/>
                  <a:pt x="367339" y="521535"/>
                  <a:pt x="389035" y="556989"/>
                </a:cubicBezTo>
                <a:cubicBezTo>
                  <a:pt x="410731" y="592443"/>
                  <a:pt x="421314" y="513597"/>
                  <a:pt x="465235" y="544289"/>
                </a:cubicBezTo>
                <a:cubicBezTo>
                  <a:pt x="509156" y="574981"/>
                  <a:pt x="615518" y="724206"/>
                  <a:pt x="652560" y="741139"/>
                </a:cubicBezTo>
                <a:cubicBezTo>
                  <a:pt x="689602" y="758072"/>
                  <a:pt x="656793" y="641656"/>
                  <a:pt x="687485" y="645889"/>
                </a:cubicBezTo>
                <a:cubicBezTo>
                  <a:pt x="718177" y="650122"/>
                  <a:pt x="811839" y="735847"/>
                  <a:pt x="836710" y="766539"/>
                </a:cubicBezTo>
                <a:cubicBezTo>
                  <a:pt x="861581" y="797231"/>
                  <a:pt x="854172" y="829510"/>
                  <a:pt x="836710" y="830039"/>
                </a:cubicBezTo>
                <a:cubicBezTo>
                  <a:pt x="819248" y="830568"/>
                  <a:pt x="820306" y="830039"/>
                  <a:pt x="731935" y="769714"/>
                </a:cubicBezTo>
                <a:cubicBezTo>
                  <a:pt x="643564" y="709389"/>
                  <a:pt x="365222" y="512539"/>
                  <a:pt x="306485" y="468089"/>
                </a:cubicBezTo>
                <a:cubicBezTo>
                  <a:pt x="247748" y="423639"/>
                  <a:pt x="366281" y="494547"/>
                  <a:pt x="379510" y="503014"/>
                </a:cubicBezTo>
                <a:cubicBezTo>
                  <a:pt x="392739" y="511481"/>
                  <a:pt x="428193" y="565985"/>
                  <a:pt x="385860" y="518889"/>
                </a:cubicBezTo>
                <a:cubicBezTo>
                  <a:pt x="343527" y="471793"/>
                  <a:pt x="156202" y="250072"/>
                  <a:pt x="125510" y="220439"/>
                </a:cubicBezTo>
                <a:cubicBezTo>
                  <a:pt x="94818" y="190806"/>
                  <a:pt x="207531" y="353260"/>
                  <a:pt x="201710" y="341089"/>
                </a:cubicBezTo>
                <a:cubicBezTo>
                  <a:pt x="195889" y="328918"/>
                  <a:pt x="120747" y="196626"/>
                  <a:pt x="90585" y="147414"/>
                </a:cubicBezTo>
                <a:cubicBezTo>
                  <a:pt x="60423" y="98202"/>
                  <a:pt x="-20540" y="-25094"/>
                  <a:pt x="4860" y="4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92DF0C23-1C05-3384-E0EC-A5F61FE79DC9}"/>
              </a:ext>
            </a:extLst>
          </p:cNvPr>
          <p:cNvSpPr/>
          <p:nvPr/>
        </p:nvSpPr>
        <p:spPr>
          <a:xfrm>
            <a:off x="5237059" y="5073625"/>
            <a:ext cx="514133" cy="311591"/>
          </a:xfrm>
          <a:custGeom>
            <a:avLst/>
            <a:gdLst>
              <a:gd name="connsiteX0" fmla="*/ 512866 w 514133"/>
              <a:gd name="connsiteY0" fmla="*/ 25 h 311591"/>
              <a:gd name="connsiteX1" fmla="*/ 335066 w 514133"/>
              <a:gd name="connsiteY1" fmla="*/ 92100 h 311591"/>
              <a:gd name="connsiteX2" fmla="*/ 1691 w 514133"/>
              <a:gd name="connsiteY2" fmla="*/ 120675 h 311591"/>
              <a:gd name="connsiteX3" fmla="*/ 208066 w 514133"/>
              <a:gd name="connsiteY3" fmla="*/ 152425 h 311591"/>
              <a:gd name="connsiteX4" fmla="*/ 265216 w 514133"/>
              <a:gd name="connsiteY4" fmla="*/ 247675 h 311591"/>
              <a:gd name="connsiteX5" fmla="*/ 220766 w 514133"/>
              <a:gd name="connsiteY5" fmla="*/ 215925 h 311591"/>
              <a:gd name="connsiteX6" fmla="*/ 204891 w 514133"/>
              <a:gd name="connsiteY6" fmla="*/ 298475 h 311591"/>
              <a:gd name="connsiteX7" fmla="*/ 106466 w 514133"/>
              <a:gd name="connsiteY7" fmla="*/ 308000 h 311591"/>
              <a:gd name="connsiteX8" fmla="*/ 201716 w 514133"/>
              <a:gd name="connsiteY8" fmla="*/ 263550 h 311591"/>
              <a:gd name="connsiteX9" fmla="*/ 363641 w 514133"/>
              <a:gd name="connsiteY9" fmla="*/ 181000 h 311591"/>
              <a:gd name="connsiteX10" fmla="*/ 344591 w 514133"/>
              <a:gd name="connsiteY10" fmla="*/ 139725 h 311591"/>
              <a:gd name="connsiteX11" fmla="*/ 411266 w 514133"/>
              <a:gd name="connsiteY11" fmla="*/ 101625 h 311591"/>
              <a:gd name="connsiteX12" fmla="*/ 512866 w 514133"/>
              <a:gd name="connsiteY12" fmla="*/ 25 h 31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4133" h="311591">
                <a:moveTo>
                  <a:pt x="512866" y="25"/>
                </a:moveTo>
                <a:cubicBezTo>
                  <a:pt x="500166" y="-1562"/>
                  <a:pt x="420262" y="71992"/>
                  <a:pt x="335066" y="92100"/>
                </a:cubicBezTo>
                <a:cubicBezTo>
                  <a:pt x="249870" y="112208"/>
                  <a:pt x="22858" y="110621"/>
                  <a:pt x="1691" y="120675"/>
                </a:cubicBezTo>
                <a:cubicBezTo>
                  <a:pt x="-19476" y="130729"/>
                  <a:pt x="164145" y="131258"/>
                  <a:pt x="208066" y="152425"/>
                </a:cubicBezTo>
                <a:cubicBezTo>
                  <a:pt x="251987" y="173592"/>
                  <a:pt x="263099" y="237092"/>
                  <a:pt x="265216" y="247675"/>
                </a:cubicBezTo>
                <a:cubicBezTo>
                  <a:pt x="267333" y="258258"/>
                  <a:pt x="230820" y="207458"/>
                  <a:pt x="220766" y="215925"/>
                </a:cubicBezTo>
                <a:cubicBezTo>
                  <a:pt x="210712" y="224392"/>
                  <a:pt x="223941" y="283129"/>
                  <a:pt x="204891" y="298475"/>
                </a:cubicBezTo>
                <a:cubicBezTo>
                  <a:pt x="185841" y="313821"/>
                  <a:pt x="106995" y="313821"/>
                  <a:pt x="106466" y="308000"/>
                </a:cubicBezTo>
                <a:cubicBezTo>
                  <a:pt x="105937" y="302179"/>
                  <a:pt x="158853" y="284717"/>
                  <a:pt x="201716" y="263550"/>
                </a:cubicBezTo>
                <a:cubicBezTo>
                  <a:pt x="244578" y="242383"/>
                  <a:pt x="339829" y="201637"/>
                  <a:pt x="363641" y="181000"/>
                </a:cubicBezTo>
                <a:cubicBezTo>
                  <a:pt x="387453" y="160363"/>
                  <a:pt x="336654" y="152954"/>
                  <a:pt x="344591" y="139725"/>
                </a:cubicBezTo>
                <a:cubicBezTo>
                  <a:pt x="352528" y="126496"/>
                  <a:pt x="383220" y="121733"/>
                  <a:pt x="411266" y="101625"/>
                </a:cubicBezTo>
                <a:cubicBezTo>
                  <a:pt x="439312" y="81517"/>
                  <a:pt x="525566" y="1612"/>
                  <a:pt x="512866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49CB1791-834C-6932-50B3-55C3A7F7F76A}"/>
              </a:ext>
            </a:extLst>
          </p:cNvPr>
          <p:cNvSpPr/>
          <p:nvPr/>
        </p:nvSpPr>
        <p:spPr>
          <a:xfrm>
            <a:off x="5017138" y="4885821"/>
            <a:ext cx="984630" cy="834486"/>
          </a:xfrm>
          <a:custGeom>
            <a:avLst/>
            <a:gdLst>
              <a:gd name="connsiteX0" fmla="*/ 751837 w 984630"/>
              <a:gd name="connsiteY0" fmla="*/ 13204 h 834486"/>
              <a:gd name="connsiteX1" fmla="*/ 869312 w 984630"/>
              <a:gd name="connsiteY1" fmla="*/ 260854 h 834486"/>
              <a:gd name="connsiteX2" fmla="*/ 751837 w 984630"/>
              <a:gd name="connsiteY2" fmla="*/ 337054 h 834486"/>
              <a:gd name="connsiteX3" fmla="*/ 837562 w 984630"/>
              <a:gd name="connsiteY3" fmla="*/ 349754 h 834486"/>
              <a:gd name="connsiteX4" fmla="*/ 742312 w 984630"/>
              <a:gd name="connsiteY4" fmla="*/ 533904 h 834486"/>
              <a:gd name="connsiteX5" fmla="*/ 720087 w 984630"/>
              <a:gd name="connsiteY5" fmla="*/ 565654 h 834486"/>
              <a:gd name="connsiteX6" fmla="*/ 643887 w 984630"/>
              <a:gd name="connsiteY6" fmla="*/ 600579 h 834486"/>
              <a:gd name="connsiteX7" fmla="*/ 608962 w 984630"/>
              <a:gd name="connsiteY7" fmla="*/ 629154 h 834486"/>
              <a:gd name="connsiteX8" fmla="*/ 608962 w 984630"/>
              <a:gd name="connsiteY8" fmla="*/ 702179 h 834486"/>
              <a:gd name="connsiteX9" fmla="*/ 408937 w 984630"/>
              <a:gd name="connsiteY9" fmla="*/ 664079 h 834486"/>
              <a:gd name="connsiteX10" fmla="*/ 218437 w 984630"/>
              <a:gd name="connsiteY10" fmla="*/ 552954 h 834486"/>
              <a:gd name="connsiteX11" fmla="*/ 62862 w 984630"/>
              <a:gd name="connsiteY11" fmla="*/ 403729 h 834486"/>
              <a:gd name="connsiteX12" fmla="*/ 66037 w 984630"/>
              <a:gd name="connsiteY12" fmla="*/ 133854 h 834486"/>
              <a:gd name="connsiteX13" fmla="*/ 27937 w 984630"/>
              <a:gd name="connsiteY13" fmla="*/ 318004 h 834486"/>
              <a:gd name="connsiteX14" fmla="*/ 535937 w 984630"/>
              <a:gd name="connsiteY14" fmla="*/ 819654 h 834486"/>
              <a:gd name="connsiteX15" fmla="*/ 742312 w 984630"/>
              <a:gd name="connsiteY15" fmla="*/ 689479 h 834486"/>
              <a:gd name="connsiteX16" fmla="*/ 783587 w 984630"/>
              <a:gd name="connsiteY16" fmla="*/ 562479 h 834486"/>
              <a:gd name="connsiteX17" fmla="*/ 818512 w 984630"/>
              <a:gd name="connsiteY17" fmla="*/ 476754 h 834486"/>
              <a:gd name="connsiteX18" fmla="*/ 929637 w 984630"/>
              <a:gd name="connsiteY18" fmla="*/ 340229 h 834486"/>
              <a:gd name="connsiteX19" fmla="*/ 882012 w 984630"/>
              <a:gd name="connsiteY19" fmla="*/ 381504 h 834486"/>
              <a:gd name="connsiteX20" fmla="*/ 964562 w 984630"/>
              <a:gd name="connsiteY20" fmla="*/ 504 h 834486"/>
              <a:gd name="connsiteX21" fmla="*/ 859787 w 984630"/>
              <a:gd name="connsiteY21" fmla="*/ 473579 h 834486"/>
              <a:gd name="connsiteX22" fmla="*/ 929637 w 984630"/>
              <a:gd name="connsiteY22" fmla="*/ 222754 h 834486"/>
              <a:gd name="connsiteX23" fmla="*/ 970912 w 984630"/>
              <a:gd name="connsiteY23" fmla="*/ 156079 h 834486"/>
              <a:gd name="connsiteX24" fmla="*/ 967737 w 984630"/>
              <a:gd name="connsiteY24" fmla="*/ 175129 h 834486"/>
              <a:gd name="connsiteX25" fmla="*/ 751837 w 984630"/>
              <a:gd name="connsiteY25" fmla="*/ 13204 h 83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84630" h="834486">
                <a:moveTo>
                  <a:pt x="751837" y="13204"/>
                </a:moveTo>
                <a:cubicBezTo>
                  <a:pt x="735433" y="27492"/>
                  <a:pt x="869312" y="206879"/>
                  <a:pt x="869312" y="260854"/>
                </a:cubicBezTo>
                <a:cubicBezTo>
                  <a:pt x="869312" y="314829"/>
                  <a:pt x="757129" y="322237"/>
                  <a:pt x="751837" y="337054"/>
                </a:cubicBezTo>
                <a:cubicBezTo>
                  <a:pt x="746545" y="351871"/>
                  <a:pt x="839150" y="316946"/>
                  <a:pt x="837562" y="349754"/>
                </a:cubicBezTo>
                <a:cubicBezTo>
                  <a:pt x="835975" y="382562"/>
                  <a:pt x="761891" y="497921"/>
                  <a:pt x="742312" y="533904"/>
                </a:cubicBezTo>
                <a:cubicBezTo>
                  <a:pt x="722733" y="569887"/>
                  <a:pt x="736491" y="554542"/>
                  <a:pt x="720087" y="565654"/>
                </a:cubicBezTo>
                <a:cubicBezTo>
                  <a:pt x="703683" y="576766"/>
                  <a:pt x="662408" y="589996"/>
                  <a:pt x="643887" y="600579"/>
                </a:cubicBezTo>
                <a:cubicBezTo>
                  <a:pt x="625366" y="611162"/>
                  <a:pt x="614783" y="612221"/>
                  <a:pt x="608962" y="629154"/>
                </a:cubicBezTo>
                <a:cubicBezTo>
                  <a:pt x="603141" y="646087"/>
                  <a:pt x="642299" y="696358"/>
                  <a:pt x="608962" y="702179"/>
                </a:cubicBezTo>
                <a:cubicBezTo>
                  <a:pt x="575625" y="708000"/>
                  <a:pt x="474025" y="688950"/>
                  <a:pt x="408937" y="664079"/>
                </a:cubicBezTo>
                <a:cubicBezTo>
                  <a:pt x="343849" y="639208"/>
                  <a:pt x="276116" y="596346"/>
                  <a:pt x="218437" y="552954"/>
                </a:cubicBezTo>
                <a:cubicBezTo>
                  <a:pt x="160758" y="509562"/>
                  <a:pt x="88262" y="473579"/>
                  <a:pt x="62862" y="403729"/>
                </a:cubicBezTo>
                <a:cubicBezTo>
                  <a:pt x="37462" y="333879"/>
                  <a:pt x="71858" y="148141"/>
                  <a:pt x="66037" y="133854"/>
                </a:cubicBezTo>
                <a:cubicBezTo>
                  <a:pt x="60216" y="119567"/>
                  <a:pt x="-50380" y="203704"/>
                  <a:pt x="27937" y="318004"/>
                </a:cubicBezTo>
                <a:cubicBezTo>
                  <a:pt x="106254" y="432304"/>
                  <a:pt x="416874" y="757741"/>
                  <a:pt x="535937" y="819654"/>
                </a:cubicBezTo>
                <a:cubicBezTo>
                  <a:pt x="655000" y="881567"/>
                  <a:pt x="701037" y="732341"/>
                  <a:pt x="742312" y="689479"/>
                </a:cubicBezTo>
                <a:cubicBezTo>
                  <a:pt x="783587" y="646617"/>
                  <a:pt x="770887" y="597933"/>
                  <a:pt x="783587" y="562479"/>
                </a:cubicBezTo>
                <a:cubicBezTo>
                  <a:pt x="796287" y="527025"/>
                  <a:pt x="794170" y="513796"/>
                  <a:pt x="818512" y="476754"/>
                </a:cubicBezTo>
                <a:cubicBezTo>
                  <a:pt x="842854" y="439712"/>
                  <a:pt x="919054" y="356104"/>
                  <a:pt x="929637" y="340229"/>
                </a:cubicBezTo>
                <a:cubicBezTo>
                  <a:pt x="940220" y="324354"/>
                  <a:pt x="876191" y="438125"/>
                  <a:pt x="882012" y="381504"/>
                </a:cubicBezTo>
                <a:cubicBezTo>
                  <a:pt x="887833" y="324883"/>
                  <a:pt x="968266" y="-14842"/>
                  <a:pt x="964562" y="504"/>
                </a:cubicBezTo>
                <a:cubicBezTo>
                  <a:pt x="960858" y="15850"/>
                  <a:pt x="865608" y="436537"/>
                  <a:pt x="859787" y="473579"/>
                </a:cubicBezTo>
                <a:cubicBezTo>
                  <a:pt x="853966" y="510621"/>
                  <a:pt x="911116" y="275670"/>
                  <a:pt x="929637" y="222754"/>
                </a:cubicBezTo>
                <a:cubicBezTo>
                  <a:pt x="948158" y="169838"/>
                  <a:pt x="964562" y="164016"/>
                  <a:pt x="970912" y="156079"/>
                </a:cubicBezTo>
                <a:cubicBezTo>
                  <a:pt x="977262" y="148142"/>
                  <a:pt x="1000016" y="192591"/>
                  <a:pt x="967737" y="175129"/>
                </a:cubicBezTo>
                <a:cubicBezTo>
                  <a:pt x="935458" y="157667"/>
                  <a:pt x="768241" y="-1084"/>
                  <a:pt x="751837" y="13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09392F3C-36D9-7C98-5B91-2F2B81C634A0}"/>
              </a:ext>
            </a:extLst>
          </p:cNvPr>
          <p:cNvSpPr/>
          <p:nvPr/>
        </p:nvSpPr>
        <p:spPr>
          <a:xfrm>
            <a:off x="4549114" y="4193704"/>
            <a:ext cx="177029" cy="782021"/>
          </a:xfrm>
          <a:custGeom>
            <a:avLst/>
            <a:gdLst>
              <a:gd name="connsiteX0" fmla="*/ 661 w 177029"/>
              <a:gd name="connsiteY0" fmla="*/ 471 h 782021"/>
              <a:gd name="connsiteX1" fmla="*/ 41936 w 177029"/>
              <a:gd name="connsiteY1" fmla="*/ 305271 h 782021"/>
              <a:gd name="connsiteX2" fmla="*/ 38761 w 177029"/>
              <a:gd name="connsiteY2" fmla="*/ 419571 h 782021"/>
              <a:gd name="connsiteX3" fmla="*/ 29236 w 177029"/>
              <a:gd name="connsiteY3" fmla="*/ 444971 h 782021"/>
              <a:gd name="connsiteX4" fmla="*/ 73686 w 177029"/>
              <a:gd name="connsiteY4" fmla="*/ 521171 h 782021"/>
              <a:gd name="connsiteX5" fmla="*/ 172111 w 177029"/>
              <a:gd name="connsiteY5" fmla="*/ 768821 h 782021"/>
              <a:gd name="connsiteX6" fmla="*/ 153061 w 177029"/>
              <a:gd name="connsiteY6" fmla="*/ 711671 h 782021"/>
              <a:gd name="connsiteX7" fmla="*/ 73686 w 177029"/>
              <a:gd name="connsiteY7" fmla="*/ 403696 h 782021"/>
              <a:gd name="connsiteX8" fmla="*/ 80036 w 177029"/>
              <a:gd name="connsiteY8" fmla="*/ 381471 h 782021"/>
              <a:gd name="connsiteX9" fmla="*/ 661 w 177029"/>
              <a:gd name="connsiteY9" fmla="*/ 471 h 78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029" h="782021">
                <a:moveTo>
                  <a:pt x="661" y="471"/>
                </a:moveTo>
                <a:cubicBezTo>
                  <a:pt x="-5689" y="-12229"/>
                  <a:pt x="35586" y="235421"/>
                  <a:pt x="41936" y="305271"/>
                </a:cubicBezTo>
                <a:cubicBezTo>
                  <a:pt x="48286" y="375121"/>
                  <a:pt x="40878" y="396288"/>
                  <a:pt x="38761" y="419571"/>
                </a:cubicBezTo>
                <a:cubicBezTo>
                  <a:pt x="36644" y="442854"/>
                  <a:pt x="23415" y="428038"/>
                  <a:pt x="29236" y="444971"/>
                </a:cubicBezTo>
                <a:cubicBezTo>
                  <a:pt x="35057" y="461904"/>
                  <a:pt x="49874" y="467196"/>
                  <a:pt x="73686" y="521171"/>
                </a:cubicBezTo>
                <a:cubicBezTo>
                  <a:pt x="97498" y="575146"/>
                  <a:pt x="158882" y="737071"/>
                  <a:pt x="172111" y="768821"/>
                </a:cubicBezTo>
                <a:cubicBezTo>
                  <a:pt x="185340" y="800571"/>
                  <a:pt x="169465" y="772525"/>
                  <a:pt x="153061" y="711671"/>
                </a:cubicBezTo>
                <a:cubicBezTo>
                  <a:pt x="136657" y="650817"/>
                  <a:pt x="85857" y="458729"/>
                  <a:pt x="73686" y="403696"/>
                </a:cubicBezTo>
                <a:cubicBezTo>
                  <a:pt x="61515" y="348663"/>
                  <a:pt x="90619" y="449734"/>
                  <a:pt x="80036" y="381471"/>
                </a:cubicBezTo>
                <a:cubicBezTo>
                  <a:pt x="69453" y="313209"/>
                  <a:pt x="7011" y="13171"/>
                  <a:pt x="661" y="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85498668-FADE-80FE-F58D-3AB7EFFAD1F6}"/>
              </a:ext>
            </a:extLst>
          </p:cNvPr>
          <p:cNvSpPr/>
          <p:nvPr/>
        </p:nvSpPr>
        <p:spPr>
          <a:xfrm>
            <a:off x="5866264" y="4049442"/>
            <a:ext cx="464943" cy="1244687"/>
          </a:xfrm>
          <a:custGeom>
            <a:avLst/>
            <a:gdLst>
              <a:gd name="connsiteX0" fmla="*/ 407536 w 464943"/>
              <a:gd name="connsiteY0" fmla="*/ 1858 h 1244687"/>
              <a:gd name="connsiteX1" fmla="*/ 461511 w 464943"/>
              <a:gd name="connsiteY1" fmla="*/ 420958 h 1244687"/>
              <a:gd name="connsiteX2" fmla="*/ 293236 w 464943"/>
              <a:gd name="connsiteY2" fmla="*/ 697183 h 1244687"/>
              <a:gd name="connsiteX3" fmla="*/ 340861 w 464943"/>
              <a:gd name="connsiteY3" fmla="*/ 709883 h 1244687"/>
              <a:gd name="connsiteX4" fmla="*/ 185286 w 464943"/>
              <a:gd name="connsiteY4" fmla="*/ 948008 h 1244687"/>
              <a:gd name="connsiteX5" fmla="*/ 255136 w 464943"/>
              <a:gd name="connsiteY5" fmla="*/ 928958 h 1244687"/>
              <a:gd name="connsiteX6" fmla="*/ 1136 w 464943"/>
              <a:gd name="connsiteY6" fmla="*/ 1243283 h 1244687"/>
              <a:gd name="connsiteX7" fmla="*/ 172586 w 464943"/>
              <a:gd name="connsiteY7" fmla="*/ 1027383 h 1244687"/>
              <a:gd name="connsiteX8" fmla="*/ 426586 w 464943"/>
              <a:gd name="connsiteY8" fmla="*/ 633683 h 1244687"/>
              <a:gd name="connsiteX9" fmla="*/ 420236 w 464943"/>
              <a:gd name="connsiteY9" fmla="*/ 598758 h 1244687"/>
              <a:gd name="connsiteX10" fmla="*/ 407536 w 464943"/>
              <a:gd name="connsiteY10" fmla="*/ 1858 h 124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4943" h="1244687">
                <a:moveTo>
                  <a:pt x="407536" y="1858"/>
                </a:moveTo>
                <a:cubicBezTo>
                  <a:pt x="414415" y="-27775"/>
                  <a:pt x="480561" y="305071"/>
                  <a:pt x="461511" y="420958"/>
                </a:cubicBezTo>
                <a:cubicBezTo>
                  <a:pt x="442461" y="536846"/>
                  <a:pt x="313344" y="649029"/>
                  <a:pt x="293236" y="697183"/>
                </a:cubicBezTo>
                <a:cubicBezTo>
                  <a:pt x="273128" y="745337"/>
                  <a:pt x="358853" y="668079"/>
                  <a:pt x="340861" y="709883"/>
                </a:cubicBezTo>
                <a:cubicBezTo>
                  <a:pt x="322869" y="751687"/>
                  <a:pt x="199573" y="911496"/>
                  <a:pt x="185286" y="948008"/>
                </a:cubicBezTo>
                <a:cubicBezTo>
                  <a:pt x="170999" y="984520"/>
                  <a:pt x="285828" y="879746"/>
                  <a:pt x="255136" y="928958"/>
                </a:cubicBezTo>
                <a:cubicBezTo>
                  <a:pt x="224444" y="978170"/>
                  <a:pt x="14894" y="1226879"/>
                  <a:pt x="1136" y="1243283"/>
                </a:cubicBezTo>
                <a:cubicBezTo>
                  <a:pt x="-12622" y="1259687"/>
                  <a:pt x="101678" y="1128983"/>
                  <a:pt x="172586" y="1027383"/>
                </a:cubicBezTo>
                <a:cubicBezTo>
                  <a:pt x="243494" y="925783"/>
                  <a:pt x="385311" y="705120"/>
                  <a:pt x="426586" y="633683"/>
                </a:cubicBezTo>
                <a:cubicBezTo>
                  <a:pt x="467861" y="562246"/>
                  <a:pt x="424999" y="701416"/>
                  <a:pt x="420236" y="598758"/>
                </a:cubicBezTo>
                <a:cubicBezTo>
                  <a:pt x="415474" y="496100"/>
                  <a:pt x="400657" y="31491"/>
                  <a:pt x="407536" y="1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1A8E8CA1-BA7B-432B-C6BE-4C62109838FC}"/>
              </a:ext>
            </a:extLst>
          </p:cNvPr>
          <p:cNvSpPr/>
          <p:nvPr/>
        </p:nvSpPr>
        <p:spPr>
          <a:xfrm>
            <a:off x="5937173" y="4087383"/>
            <a:ext cx="466805" cy="1148338"/>
          </a:xfrm>
          <a:custGeom>
            <a:avLst/>
            <a:gdLst>
              <a:gd name="connsiteX0" fmla="*/ 387427 w 466805"/>
              <a:gd name="connsiteY0" fmla="*/ 2017 h 1148338"/>
              <a:gd name="connsiteX1" fmla="*/ 447752 w 466805"/>
              <a:gd name="connsiteY1" fmla="*/ 471917 h 1148338"/>
              <a:gd name="connsiteX2" fmla="*/ 282652 w 466805"/>
              <a:gd name="connsiteY2" fmla="*/ 789417 h 1148338"/>
              <a:gd name="connsiteX3" fmla="*/ 289002 w 466805"/>
              <a:gd name="connsiteY3" fmla="*/ 824342 h 1148338"/>
              <a:gd name="connsiteX4" fmla="*/ 139777 w 466805"/>
              <a:gd name="connsiteY4" fmla="*/ 986267 h 1148338"/>
              <a:gd name="connsiteX5" fmla="*/ 77 w 466805"/>
              <a:gd name="connsiteY5" fmla="*/ 1148192 h 1148338"/>
              <a:gd name="connsiteX6" fmla="*/ 158827 w 466805"/>
              <a:gd name="connsiteY6" fmla="*/ 957692 h 1148338"/>
              <a:gd name="connsiteX7" fmla="*/ 422352 w 466805"/>
              <a:gd name="connsiteY7" fmla="*/ 646542 h 1148338"/>
              <a:gd name="connsiteX8" fmla="*/ 390602 w 466805"/>
              <a:gd name="connsiteY8" fmla="*/ 621142 h 1148338"/>
              <a:gd name="connsiteX9" fmla="*/ 466802 w 466805"/>
              <a:gd name="connsiteY9" fmla="*/ 313167 h 1148338"/>
              <a:gd name="connsiteX10" fmla="*/ 387427 w 466805"/>
              <a:gd name="connsiteY10" fmla="*/ 2017 h 114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6805" h="1148338">
                <a:moveTo>
                  <a:pt x="387427" y="2017"/>
                </a:moveTo>
                <a:cubicBezTo>
                  <a:pt x="384252" y="28475"/>
                  <a:pt x="465214" y="340684"/>
                  <a:pt x="447752" y="471917"/>
                </a:cubicBezTo>
                <a:cubicBezTo>
                  <a:pt x="430290" y="603150"/>
                  <a:pt x="309110" y="730680"/>
                  <a:pt x="282652" y="789417"/>
                </a:cubicBezTo>
                <a:cubicBezTo>
                  <a:pt x="256194" y="848154"/>
                  <a:pt x="312815" y="791534"/>
                  <a:pt x="289002" y="824342"/>
                </a:cubicBezTo>
                <a:cubicBezTo>
                  <a:pt x="265189" y="857150"/>
                  <a:pt x="187931" y="932292"/>
                  <a:pt x="139777" y="986267"/>
                </a:cubicBezTo>
                <a:cubicBezTo>
                  <a:pt x="91623" y="1040242"/>
                  <a:pt x="-3098" y="1152954"/>
                  <a:pt x="77" y="1148192"/>
                </a:cubicBezTo>
                <a:cubicBezTo>
                  <a:pt x="3252" y="1143430"/>
                  <a:pt x="158827" y="957692"/>
                  <a:pt x="158827" y="957692"/>
                </a:cubicBezTo>
                <a:cubicBezTo>
                  <a:pt x="229206" y="874084"/>
                  <a:pt x="383723" y="702634"/>
                  <a:pt x="422352" y="646542"/>
                </a:cubicBezTo>
                <a:cubicBezTo>
                  <a:pt x="460981" y="590450"/>
                  <a:pt x="383194" y="676704"/>
                  <a:pt x="390602" y="621142"/>
                </a:cubicBezTo>
                <a:cubicBezTo>
                  <a:pt x="398010" y="565580"/>
                  <a:pt x="467331" y="410004"/>
                  <a:pt x="466802" y="313167"/>
                </a:cubicBezTo>
                <a:cubicBezTo>
                  <a:pt x="466273" y="216330"/>
                  <a:pt x="390602" y="-24441"/>
                  <a:pt x="387427" y="2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165ECFAA-CA20-5953-DA12-E131CC3EC1E2}"/>
              </a:ext>
            </a:extLst>
          </p:cNvPr>
          <p:cNvSpPr/>
          <p:nvPr/>
        </p:nvSpPr>
        <p:spPr>
          <a:xfrm>
            <a:off x="4447329" y="3806479"/>
            <a:ext cx="120108" cy="321300"/>
          </a:xfrm>
          <a:custGeom>
            <a:avLst/>
            <a:gdLst>
              <a:gd name="connsiteX0" fmla="*/ 42121 w 120108"/>
              <a:gd name="connsiteY0" fmla="*/ 346 h 321300"/>
              <a:gd name="connsiteX1" fmla="*/ 111971 w 120108"/>
              <a:gd name="connsiteY1" fmla="*/ 235296 h 321300"/>
              <a:gd name="connsiteX2" fmla="*/ 115146 w 120108"/>
              <a:gd name="connsiteY2" fmla="*/ 247996 h 321300"/>
              <a:gd name="connsiteX3" fmla="*/ 80221 w 120108"/>
              <a:gd name="connsiteY3" fmla="*/ 254346 h 321300"/>
              <a:gd name="connsiteX4" fmla="*/ 67521 w 120108"/>
              <a:gd name="connsiteY4" fmla="*/ 321021 h 321300"/>
              <a:gd name="connsiteX5" fmla="*/ 54821 w 120108"/>
              <a:gd name="connsiteY5" fmla="*/ 273396 h 321300"/>
              <a:gd name="connsiteX6" fmla="*/ 4021 w 120108"/>
              <a:gd name="connsiteY6" fmla="*/ 162271 h 321300"/>
              <a:gd name="connsiteX7" fmla="*/ 7196 w 120108"/>
              <a:gd name="connsiteY7" fmla="*/ 181321 h 321300"/>
              <a:gd name="connsiteX8" fmla="*/ 42121 w 120108"/>
              <a:gd name="connsiteY8" fmla="*/ 346 h 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8" h="321300">
                <a:moveTo>
                  <a:pt x="42121" y="346"/>
                </a:moveTo>
                <a:cubicBezTo>
                  <a:pt x="59584" y="9342"/>
                  <a:pt x="99800" y="194021"/>
                  <a:pt x="111971" y="235296"/>
                </a:cubicBezTo>
                <a:cubicBezTo>
                  <a:pt x="124142" y="276571"/>
                  <a:pt x="120438" y="244821"/>
                  <a:pt x="115146" y="247996"/>
                </a:cubicBezTo>
                <a:cubicBezTo>
                  <a:pt x="109854" y="251171"/>
                  <a:pt x="88158" y="242175"/>
                  <a:pt x="80221" y="254346"/>
                </a:cubicBezTo>
                <a:cubicBezTo>
                  <a:pt x="72284" y="266517"/>
                  <a:pt x="71754" y="317846"/>
                  <a:pt x="67521" y="321021"/>
                </a:cubicBezTo>
                <a:cubicBezTo>
                  <a:pt x="63288" y="324196"/>
                  <a:pt x="65404" y="299854"/>
                  <a:pt x="54821" y="273396"/>
                </a:cubicBezTo>
                <a:cubicBezTo>
                  <a:pt x="44238" y="246938"/>
                  <a:pt x="11958" y="177617"/>
                  <a:pt x="4021" y="162271"/>
                </a:cubicBezTo>
                <a:cubicBezTo>
                  <a:pt x="-3916" y="146925"/>
                  <a:pt x="1375" y="202488"/>
                  <a:pt x="7196" y="181321"/>
                </a:cubicBezTo>
                <a:cubicBezTo>
                  <a:pt x="13017" y="160154"/>
                  <a:pt x="24658" y="-8650"/>
                  <a:pt x="42121" y="34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43EB8D0B-78BE-15D9-CE5B-5E6C3F5CD5B5}"/>
              </a:ext>
            </a:extLst>
          </p:cNvPr>
          <p:cNvSpPr/>
          <p:nvPr/>
        </p:nvSpPr>
        <p:spPr>
          <a:xfrm>
            <a:off x="4504787" y="3958327"/>
            <a:ext cx="918735" cy="260165"/>
          </a:xfrm>
          <a:custGeom>
            <a:avLst/>
            <a:gdLst>
              <a:gd name="connsiteX0" fmla="*/ 16413 w 918735"/>
              <a:gd name="connsiteY0" fmla="*/ 86623 h 260165"/>
              <a:gd name="connsiteX1" fmla="*/ 346613 w 918735"/>
              <a:gd name="connsiteY1" fmla="*/ 35823 h 260165"/>
              <a:gd name="connsiteX2" fmla="*/ 330738 w 918735"/>
              <a:gd name="connsiteY2" fmla="*/ 4073 h 260165"/>
              <a:gd name="connsiteX3" fmla="*/ 476788 w 918735"/>
              <a:gd name="connsiteY3" fmla="*/ 19948 h 260165"/>
              <a:gd name="connsiteX4" fmla="*/ 441863 w 918735"/>
              <a:gd name="connsiteY4" fmla="*/ 898 h 260165"/>
              <a:gd name="connsiteX5" fmla="*/ 730788 w 918735"/>
              <a:gd name="connsiteY5" fmla="*/ 54873 h 260165"/>
              <a:gd name="connsiteX6" fmla="*/ 918113 w 918735"/>
              <a:gd name="connsiteY6" fmla="*/ 70748 h 260165"/>
              <a:gd name="connsiteX7" fmla="*/ 791113 w 918735"/>
              <a:gd name="connsiteY7" fmla="*/ 99323 h 260165"/>
              <a:gd name="connsiteX8" fmla="*/ 784763 w 918735"/>
              <a:gd name="connsiteY8" fmla="*/ 121548 h 260165"/>
              <a:gd name="connsiteX9" fmla="*/ 667288 w 918735"/>
              <a:gd name="connsiteY9" fmla="*/ 77098 h 260165"/>
              <a:gd name="connsiteX10" fmla="*/ 438688 w 918735"/>
              <a:gd name="connsiteY10" fmla="*/ 29473 h 260165"/>
              <a:gd name="connsiteX11" fmla="*/ 260888 w 918735"/>
              <a:gd name="connsiteY11" fmla="*/ 45348 h 260165"/>
              <a:gd name="connsiteX12" fmla="*/ 479963 w 918735"/>
              <a:gd name="connsiteY12" fmla="*/ 54873 h 260165"/>
              <a:gd name="connsiteX13" fmla="*/ 314863 w 918735"/>
              <a:gd name="connsiteY13" fmla="*/ 61223 h 260165"/>
              <a:gd name="connsiteX14" fmla="*/ 140238 w 918735"/>
              <a:gd name="connsiteY14" fmla="*/ 92973 h 260165"/>
              <a:gd name="connsiteX15" fmla="*/ 121188 w 918735"/>
              <a:gd name="connsiteY15" fmla="*/ 229498 h 260165"/>
              <a:gd name="connsiteX16" fmla="*/ 121188 w 918735"/>
              <a:gd name="connsiteY16" fmla="*/ 248548 h 260165"/>
              <a:gd name="connsiteX17" fmla="*/ 127538 w 918735"/>
              <a:gd name="connsiteY17" fmla="*/ 254898 h 260165"/>
              <a:gd name="connsiteX18" fmla="*/ 6888 w 918735"/>
              <a:gd name="connsiteY18" fmla="*/ 169173 h 260165"/>
              <a:gd name="connsiteX19" fmla="*/ 44988 w 918735"/>
              <a:gd name="connsiteY19" fmla="*/ 191398 h 260165"/>
              <a:gd name="connsiteX20" fmla="*/ 16413 w 918735"/>
              <a:gd name="connsiteY20" fmla="*/ 86623 h 26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8735" h="260165">
                <a:moveTo>
                  <a:pt x="16413" y="86623"/>
                </a:moveTo>
                <a:cubicBezTo>
                  <a:pt x="66684" y="60694"/>
                  <a:pt x="294226" y="49581"/>
                  <a:pt x="346613" y="35823"/>
                </a:cubicBezTo>
                <a:cubicBezTo>
                  <a:pt x="399000" y="22065"/>
                  <a:pt x="309042" y="6719"/>
                  <a:pt x="330738" y="4073"/>
                </a:cubicBezTo>
                <a:cubicBezTo>
                  <a:pt x="352434" y="1427"/>
                  <a:pt x="458267" y="20477"/>
                  <a:pt x="476788" y="19948"/>
                </a:cubicBezTo>
                <a:cubicBezTo>
                  <a:pt x="495309" y="19419"/>
                  <a:pt x="399530" y="-4923"/>
                  <a:pt x="441863" y="898"/>
                </a:cubicBezTo>
                <a:cubicBezTo>
                  <a:pt x="484196" y="6719"/>
                  <a:pt x="651413" y="43231"/>
                  <a:pt x="730788" y="54873"/>
                </a:cubicBezTo>
                <a:cubicBezTo>
                  <a:pt x="810163" y="66515"/>
                  <a:pt x="908059" y="63340"/>
                  <a:pt x="918113" y="70748"/>
                </a:cubicBezTo>
                <a:cubicBezTo>
                  <a:pt x="928167" y="78156"/>
                  <a:pt x="813338" y="90856"/>
                  <a:pt x="791113" y="99323"/>
                </a:cubicBezTo>
                <a:cubicBezTo>
                  <a:pt x="768888" y="107790"/>
                  <a:pt x="805401" y="125252"/>
                  <a:pt x="784763" y="121548"/>
                </a:cubicBezTo>
                <a:cubicBezTo>
                  <a:pt x="764125" y="117844"/>
                  <a:pt x="724967" y="92444"/>
                  <a:pt x="667288" y="77098"/>
                </a:cubicBezTo>
                <a:cubicBezTo>
                  <a:pt x="609609" y="61752"/>
                  <a:pt x="506421" y="34765"/>
                  <a:pt x="438688" y="29473"/>
                </a:cubicBezTo>
                <a:cubicBezTo>
                  <a:pt x="370955" y="24181"/>
                  <a:pt x="254009" y="41115"/>
                  <a:pt x="260888" y="45348"/>
                </a:cubicBezTo>
                <a:cubicBezTo>
                  <a:pt x="267767" y="49581"/>
                  <a:pt x="470967" y="52227"/>
                  <a:pt x="479963" y="54873"/>
                </a:cubicBezTo>
                <a:cubicBezTo>
                  <a:pt x="488959" y="57519"/>
                  <a:pt x="371484" y="54873"/>
                  <a:pt x="314863" y="61223"/>
                </a:cubicBezTo>
                <a:cubicBezTo>
                  <a:pt x="258242" y="67573"/>
                  <a:pt x="172517" y="64927"/>
                  <a:pt x="140238" y="92973"/>
                </a:cubicBezTo>
                <a:cubicBezTo>
                  <a:pt x="107959" y="121019"/>
                  <a:pt x="124363" y="203569"/>
                  <a:pt x="121188" y="229498"/>
                </a:cubicBezTo>
                <a:cubicBezTo>
                  <a:pt x="118013" y="255427"/>
                  <a:pt x="120130" y="244315"/>
                  <a:pt x="121188" y="248548"/>
                </a:cubicBezTo>
                <a:cubicBezTo>
                  <a:pt x="122246" y="252781"/>
                  <a:pt x="146588" y="268127"/>
                  <a:pt x="127538" y="254898"/>
                </a:cubicBezTo>
                <a:cubicBezTo>
                  <a:pt x="108488" y="241669"/>
                  <a:pt x="20646" y="179756"/>
                  <a:pt x="6888" y="169173"/>
                </a:cubicBezTo>
                <a:cubicBezTo>
                  <a:pt x="-6870" y="158590"/>
                  <a:pt x="42342" y="200394"/>
                  <a:pt x="44988" y="191398"/>
                </a:cubicBezTo>
                <a:cubicBezTo>
                  <a:pt x="47634" y="182402"/>
                  <a:pt x="-33858" y="112552"/>
                  <a:pt x="16413" y="866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5AEAC411-3DF2-BCF2-A556-C8D106A2698C}"/>
              </a:ext>
            </a:extLst>
          </p:cNvPr>
          <p:cNvSpPr/>
          <p:nvPr/>
        </p:nvSpPr>
        <p:spPr>
          <a:xfrm>
            <a:off x="4579290" y="4059024"/>
            <a:ext cx="908179" cy="398706"/>
          </a:xfrm>
          <a:custGeom>
            <a:avLst/>
            <a:gdLst>
              <a:gd name="connsiteX0" fmla="*/ 5410 w 908179"/>
              <a:gd name="connsiteY0" fmla="*/ 71651 h 398706"/>
              <a:gd name="connsiteX1" fmla="*/ 141935 w 908179"/>
              <a:gd name="connsiteY1" fmla="*/ 255801 h 398706"/>
              <a:gd name="connsiteX2" fmla="*/ 148285 w 908179"/>
              <a:gd name="connsiteY2" fmla="*/ 300251 h 398706"/>
              <a:gd name="connsiteX3" fmla="*/ 434035 w 908179"/>
              <a:gd name="connsiteY3" fmla="*/ 335176 h 398706"/>
              <a:gd name="connsiteX4" fmla="*/ 414985 w 908179"/>
              <a:gd name="connsiteY4" fmla="*/ 338351 h 398706"/>
              <a:gd name="connsiteX5" fmla="*/ 618185 w 908179"/>
              <a:gd name="connsiteY5" fmla="*/ 309776 h 398706"/>
              <a:gd name="connsiteX6" fmla="*/ 675335 w 908179"/>
              <a:gd name="connsiteY6" fmla="*/ 224051 h 398706"/>
              <a:gd name="connsiteX7" fmla="*/ 681685 w 908179"/>
              <a:gd name="connsiteY7" fmla="*/ 24026 h 398706"/>
              <a:gd name="connsiteX8" fmla="*/ 903935 w 908179"/>
              <a:gd name="connsiteY8" fmla="*/ 8151 h 398706"/>
              <a:gd name="connsiteX9" fmla="*/ 821385 w 908179"/>
              <a:gd name="connsiteY9" fmla="*/ 65301 h 398706"/>
              <a:gd name="connsiteX10" fmla="*/ 742010 w 908179"/>
              <a:gd name="connsiteY10" fmla="*/ 208176 h 398706"/>
              <a:gd name="connsiteX11" fmla="*/ 627710 w 908179"/>
              <a:gd name="connsiteY11" fmla="*/ 309776 h 398706"/>
              <a:gd name="connsiteX12" fmla="*/ 729310 w 908179"/>
              <a:gd name="connsiteY12" fmla="*/ 119276 h 398706"/>
              <a:gd name="connsiteX13" fmla="*/ 605485 w 908179"/>
              <a:gd name="connsiteY13" fmla="*/ 268501 h 398706"/>
              <a:gd name="connsiteX14" fmla="*/ 459435 w 908179"/>
              <a:gd name="connsiteY14" fmla="*/ 341526 h 398706"/>
              <a:gd name="connsiteX15" fmla="*/ 268935 w 908179"/>
              <a:gd name="connsiteY15" fmla="*/ 363751 h 398706"/>
              <a:gd name="connsiteX16" fmla="*/ 249885 w 908179"/>
              <a:gd name="connsiteY16" fmla="*/ 398676 h 398706"/>
              <a:gd name="connsiteX17" fmla="*/ 135585 w 908179"/>
              <a:gd name="connsiteY17" fmla="*/ 357401 h 398706"/>
              <a:gd name="connsiteX18" fmla="*/ 27635 w 908179"/>
              <a:gd name="connsiteY18" fmla="*/ 246276 h 398706"/>
              <a:gd name="connsiteX19" fmla="*/ 27635 w 908179"/>
              <a:gd name="connsiteY19" fmla="*/ 249451 h 398706"/>
              <a:gd name="connsiteX20" fmla="*/ 5410 w 908179"/>
              <a:gd name="connsiteY20" fmla="*/ 71651 h 39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08179" h="398706">
                <a:moveTo>
                  <a:pt x="5410" y="71651"/>
                </a:moveTo>
                <a:cubicBezTo>
                  <a:pt x="24460" y="72709"/>
                  <a:pt x="118123" y="217701"/>
                  <a:pt x="141935" y="255801"/>
                </a:cubicBezTo>
                <a:cubicBezTo>
                  <a:pt x="165747" y="293901"/>
                  <a:pt x="99602" y="287022"/>
                  <a:pt x="148285" y="300251"/>
                </a:cubicBezTo>
                <a:cubicBezTo>
                  <a:pt x="196968" y="313480"/>
                  <a:pt x="389585" y="328826"/>
                  <a:pt x="434035" y="335176"/>
                </a:cubicBezTo>
                <a:cubicBezTo>
                  <a:pt x="478485" y="341526"/>
                  <a:pt x="414985" y="338351"/>
                  <a:pt x="414985" y="338351"/>
                </a:cubicBezTo>
                <a:cubicBezTo>
                  <a:pt x="445677" y="334118"/>
                  <a:pt x="574793" y="328826"/>
                  <a:pt x="618185" y="309776"/>
                </a:cubicBezTo>
                <a:cubicBezTo>
                  <a:pt x="661577" y="290726"/>
                  <a:pt x="664752" y="271676"/>
                  <a:pt x="675335" y="224051"/>
                </a:cubicBezTo>
                <a:cubicBezTo>
                  <a:pt x="685918" y="176426"/>
                  <a:pt x="643585" y="60009"/>
                  <a:pt x="681685" y="24026"/>
                </a:cubicBezTo>
                <a:cubicBezTo>
                  <a:pt x="719785" y="-11957"/>
                  <a:pt x="880652" y="1272"/>
                  <a:pt x="903935" y="8151"/>
                </a:cubicBezTo>
                <a:cubicBezTo>
                  <a:pt x="927218" y="15030"/>
                  <a:pt x="848373" y="31963"/>
                  <a:pt x="821385" y="65301"/>
                </a:cubicBezTo>
                <a:cubicBezTo>
                  <a:pt x="794398" y="98639"/>
                  <a:pt x="774289" y="167430"/>
                  <a:pt x="742010" y="208176"/>
                </a:cubicBezTo>
                <a:cubicBezTo>
                  <a:pt x="709731" y="248922"/>
                  <a:pt x="629827" y="324593"/>
                  <a:pt x="627710" y="309776"/>
                </a:cubicBezTo>
                <a:cubicBezTo>
                  <a:pt x="625593" y="294959"/>
                  <a:pt x="733014" y="126155"/>
                  <a:pt x="729310" y="119276"/>
                </a:cubicBezTo>
                <a:cubicBezTo>
                  <a:pt x="725606" y="112397"/>
                  <a:pt x="650464" y="231459"/>
                  <a:pt x="605485" y="268501"/>
                </a:cubicBezTo>
                <a:cubicBezTo>
                  <a:pt x="560506" y="305543"/>
                  <a:pt x="515527" y="325651"/>
                  <a:pt x="459435" y="341526"/>
                </a:cubicBezTo>
                <a:cubicBezTo>
                  <a:pt x="403343" y="357401"/>
                  <a:pt x="303860" y="354226"/>
                  <a:pt x="268935" y="363751"/>
                </a:cubicBezTo>
                <a:cubicBezTo>
                  <a:pt x="234010" y="373276"/>
                  <a:pt x="272110" y="399734"/>
                  <a:pt x="249885" y="398676"/>
                </a:cubicBezTo>
                <a:cubicBezTo>
                  <a:pt x="227660" y="397618"/>
                  <a:pt x="172627" y="382801"/>
                  <a:pt x="135585" y="357401"/>
                </a:cubicBezTo>
                <a:cubicBezTo>
                  <a:pt x="98543" y="332001"/>
                  <a:pt x="45627" y="264268"/>
                  <a:pt x="27635" y="246276"/>
                </a:cubicBezTo>
                <a:cubicBezTo>
                  <a:pt x="9643" y="228284"/>
                  <a:pt x="31868" y="272734"/>
                  <a:pt x="27635" y="249451"/>
                </a:cubicBezTo>
                <a:cubicBezTo>
                  <a:pt x="23402" y="226168"/>
                  <a:pt x="-13640" y="70593"/>
                  <a:pt x="5410" y="716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DFDDF5EC-EE28-578D-E417-9AA2144EC2D7}"/>
              </a:ext>
            </a:extLst>
          </p:cNvPr>
          <p:cNvSpPr/>
          <p:nvPr/>
        </p:nvSpPr>
        <p:spPr>
          <a:xfrm>
            <a:off x="5238750" y="3917235"/>
            <a:ext cx="988051" cy="399507"/>
          </a:xfrm>
          <a:custGeom>
            <a:avLst/>
            <a:gdLst>
              <a:gd name="connsiteX0" fmla="*/ 0 w 988051"/>
              <a:gd name="connsiteY0" fmla="*/ 134065 h 399507"/>
              <a:gd name="connsiteX1" fmla="*/ 428625 w 988051"/>
              <a:gd name="connsiteY1" fmla="*/ 10240 h 399507"/>
              <a:gd name="connsiteX2" fmla="*/ 441325 w 988051"/>
              <a:gd name="connsiteY2" fmla="*/ 35640 h 399507"/>
              <a:gd name="connsiteX3" fmla="*/ 723900 w 988051"/>
              <a:gd name="connsiteY3" fmla="*/ 7065 h 399507"/>
              <a:gd name="connsiteX4" fmla="*/ 752475 w 988051"/>
              <a:gd name="connsiteY4" fmla="*/ 3890 h 399507"/>
              <a:gd name="connsiteX5" fmla="*/ 854075 w 988051"/>
              <a:gd name="connsiteY5" fmla="*/ 54690 h 399507"/>
              <a:gd name="connsiteX6" fmla="*/ 987425 w 988051"/>
              <a:gd name="connsiteY6" fmla="*/ 10240 h 399507"/>
              <a:gd name="connsiteX7" fmla="*/ 904875 w 988051"/>
              <a:gd name="connsiteY7" fmla="*/ 45165 h 399507"/>
              <a:gd name="connsiteX8" fmla="*/ 920750 w 988051"/>
              <a:gd name="connsiteY8" fmla="*/ 210265 h 399507"/>
              <a:gd name="connsiteX9" fmla="*/ 923925 w 988051"/>
              <a:gd name="connsiteY9" fmla="*/ 280115 h 399507"/>
              <a:gd name="connsiteX10" fmla="*/ 904875 w 988051"/>
              <a:gd name="connsiteY10" fmla="*/ 315040 h 399507"/>
              <a:gd name="connsiteX11" fmla="*/ 889000 w 988051"/>
              <a:gd name="connsiteY11" fmla="*/ 346790 h 399507"/>
              <a:gd name="connsiteX12" fmla="*/ 863600 w 988051"/>
              <a:gd name="connsiteY12" fmla="*/ 397590 h 399507"/>
              <a:gd name="connsiteX13" fmla="*/ 898525 w 988051"/>
              <a:gd name="connsiteY13" fmla="*/ 273765 h 399507"/>
              <a:gd name="connsiteX14" fmla="*/ 860425 w 988051"/>
              <a:gd name="connsiteY14" fmla="*/ 111840 h 399507"/>
              <a:gd name="connsiteX15" fmla="*/ 479425 w 988051"/>
              <a:gd name="connsiteY15" fmla="*/ 57865 h 399507"/>
              <a:gd name="connsiteX16" fmla="*/ 206375 w 988051"/>
              <a:gd name="connsiteY16" fmla="*/ 134065 h 399507"/>
              <a:gd name="connsiteX17" fmla="*/ 285750 w 988051"/>
              <a:gd name="connsiteY17" fmla="*/ 121365 h 399507"/>
              <a:gd name="connsiteX18" fmla="*/ 0 w 988051"/>
              <a:gd name="connsiteY18" fmla="*/ 134065 h 39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8051" h="399507">
                <a:moveTo>
                  <a:pt x="0" y="134065"/>
                </a:moveTo>
                <a:cubicBezTo>
                  <a:pt x="177535" y="80354"/>
                  <a:pt x="355071" y="26644"/>
                  <a:pt x="428625" y="10240"/>
                </a:cubicBezTo>
                <a:cubicBezTo>
                  <a:pt x="502179" y="-6164"/>
                  <a:pt x="392113" y="36169"/>
                  <a:pt x="441325" y="35640"/>
                </a:cubicBezTo>
                <a:cubicBezTo>
                  <a:pt x="490537" y="35111"/>
                  <a:pt x="723900" y="7065"/>
                  <a:pt x="723900" y="7065"/>
                </a:cubicBezTo>
                <a:cubicBezTo>
                  <a:pt x="775758" y="1773"/>
                  <a:pt x="730779" y="-4047"/>
                  <a:pt x="752475" y="3890"/>
                </a:cubicBezTo>
                <a:cubicBezTo>
                  <a:pt x="774171" y="11827"/>
                  <a:pt x="814917" y="53632"/>
                  <a:pt x="854075" y="54690"/>
                </a:cubicBezTo>
                <a:cubicBezTo>
                  <a:pt x="893233" y="55748"/>
                  <a:pt x="978958" y="11827"/>
                  <a:pt x="987425" y="10240"/>
                </a:cubicBezTo>
                <a:cubicBezTo>
                  <a:pt x="995892" y="8653"/>
                  <a:pt x="915987" y="11828"/>
                  <a:pt x="904875" y="45165"/>
                </a:cubicBezTo>
                <a:cubicBezTo>
                  <a:pt x="893763" y="78502"/>
                  <a:pt x="917575" y="171107"/>
                  <a:pt x="920750" y="210265"/>
                </a:cubicBezTo>
                <a:cubicBezTo>
                  <a:pt x="923925" y="249423"/>
                  <a:pt x="926571" y="262652"/>
                  <a:pt x="923925" y="280115"/>
                </a:cubicBezTo>
                <a:cubicBezTo>
                  <a:pt x="921279" y="297578"/>
                  <a:pt x="910696" y="303928"/>
                  <a:pt x="904875" y="315040"/>
                </a:cubicBezTo>
                <a:cubicBezTo>
                  <a:pt x="899054" y="326152"/>
                  <a:pt x="889000" y="346790"/>
                  <a:pt x="889000" y="346790"/>
                </a:cubicBezTo>
                <a:cubicBezTo>
                  <a:pt x="882121" y="360548"/>
                  <a:pt x="862013" y="409761"/>
                  <a:pt x="863600" y="397590"/>
                </a:cubicBezTo>
                <a:cubicBezTo>
                  <a:pt x="865187" y="385419"/>
                  <a:pt x="899054" y="321390"/>
                  <a:pt x="898525" y="273765"/>
                </a:cubicBezTo>
                <a:cubicBezTo>
                  <a:pt x="897996" y="226140"/>
                  <a:pt x="930275" y="147823"/>
                  <a:pt x="860425" y="111840"/>
                </a:cubicBezTo>
                <a:cubicBezTo>
                  <a:pt x="790575" y="75857"/>
                  <a:pt x="588433" y="54161"/>
                  <a:pt x="479425" y="57865"/>
                </a:cubicBezTo>
                <a:cubicBezTo>
                  <a:pt x="370417" y="61569"/>
                  <a:pt x="238654" y="123482"/>
                  <a:pt x="206375" y="134065"/>
                </a:cubicBezTo>
                <a:cubicBezTo>
                  <a:pt x="174096" y="144648"/>
                  <a:pt x="285750" y="121365"/>
                  <a:pt x="285750" y="121365"/>
                </a:cubicBezTo>
                <a:lnTo>
                  <a:pt x="0" y="134065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362753D4-F2C2-03BB-BE87-E11FC2918607}"/>
              </a:ext>
            </a:extLst>
          </p:cNvPr>
          <p:cNvSpPr/>
          <p:nvPr/>
        </p:nvSpPr>
        <p:spPr>
          <a:xfrm>
            <a:off x="5320197" y="4006542"/>
            <a:ext cx="864229" cy="404829"/>
          </a:xfrm>
          <a:custGeom>
            <a:avLst/>
            <a:gdLst>
              <a:gd name="connsiteX0" fmla="*/ 4278 w 864229"/>
              <a:gd name="connsiteY0" fmla="*/ 16183 h 404829"/>
              <a:gd name="connsiteX1" fmla="*/ 64603 w 864229"/>
              <a:gd name="connsiteY1" fmla="*/ 38408 h 404829"/>
              <a:gd name="connsiteX2" fmla="*/ 220178 w 864229"/>
              <a:gd name="connsiteY2" fmla="*/ 155883 h 404829"/>
              <a:gd name="connsiteX3" fmla="*/ 217003 w 864229"/>
              <a:gd name="connsiteY3" fmla="*/ 257483 h 404829"/>
              <a:gd name="connsiteX4" fmla="*/ 347178 w 864229"/>
              <a:gd name="connsiteY4" fmla="*/ 340033 h 404829"/>
              <a:gd name="connsiteX5" fmla="*/ 344003 w 864229"/>
              <a:gd name="connsiteY5" fmla="*/ 343208 h 404829"/>
              <a:gd name="connsiteX6" fmla="*/ 725003 w 864229"/>
              <a:gd name="connsiteY6" fmla="*/ 301933 h 404829"/>
              <a:gd name="connsiteX7" fmla="*/ 839303 w 864229"/>
              <a:gd name="connsiteY7" fmla="*/ 66983 h 404829"/>
              <a:gd name="connsiteX8" fmla="*/ 839303 w 864229"/>
              <a:gd name="connsiteY8" fmla="*/ 203508 h 404829"/>
              <a:gd name="connsiteX9" fmla="*/ 569428 w 864229"/>
              <a:gd name="connsiteY9" fmla="*/ 374958 h 404829"/>
              <a:gd name="connsiteX10" fmla="*/ 312253 w 864229"/>
              <a:gd name="connsiteY10" fmla="*/ 387658 h 404829"/>
              <a:gd name="connsiteX11" fmla="*/ 39203 w 864229"/>
              <a:gd name="connsiteY11" fmla="*/ 197158 h 404829"/>
              <a:gd name="connsiteX12" fmla="*/ 172553 w 864229"/>
              <a:gd name="connsiteY12" fmla="*/ 263833 h 404829"/>
              <a:gd name="connsiteX13" fmla="*/ 4278 w 864229"/>
              <a:gd name="connsiteY13" fmla="*/ 16183 h 40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4229" h="404829">
                <a:moveTo>
                  <a:pt x="4278" y="16183"/>
                </a:moveTo>
                <a:cubicBezTo>
                  <a:pt x="-13714" y="-21388"/>
                  <a:pt x="28620" y="15125"/>
                  <a:pt x="64603" y="38408"/>
                </a:cubicBezTo>
                <a:cubicBezTo>
                  <a:pt x="100586" y="61691"/>
                  <a:pt x="194778" y="119371"/>
                  <a:pt x="220178" y="155883"/>
                </a:cubicBezTo>
                <a:cubicBezTo>
                  <a:pt x="245578" y="192395"/>
                  <a:pt x="195836" y="226791"/>
                  <a:pt x="217003" y="257483"/>
                </a:cubicBezTo>
                <a:cubicBezTo>
                  <a:pt x="238170" y="288175"/>
                  <a:pt x="326011" y="325746"/>
                  <a:pt x="347178" y="340033"/>
                </a:cubicBezTo>
                <a:cubicBezTo>
                  <a:pt x="368345" y="354321"/>
                  <a:pt x="344003" y="343208"/>
                  <a:pt x="344003" y="343208"/>
                </a:cubicBezTo>
                <a:cubicBezTo>
                  <a:pt x="406974" y="336858"/>
                  <a:pt x="642453" y="347971"/>
                  <a:pt x="725003" y="301933"/>
                </a:cubicBezTo>
                <a:cubicBezTo>
                  <a:pt x="807553" y="255896"/>
                  <a:pt x="820253" y="83387"/>
                  <a:pt x="839303" y="66983"/>
                </a:cubicBezTo>
                <a:cubicBezTo>
                  <a:pt x="858353" y="50579"/>
                  <a:pt x="884282" y="152179"/>
                  <a:pt x="839303" y="203508"/>
                </a:cubicBezTo>
                <a:cubicBezTo>
                  <a:pt x="794324" y="254837"/>
                  <a:pt x="657270" y="344266"/>
                  <a:pt x="569428" y="374958"/>
                </a:cubicBezTo>
                <a:cubicBezTo>
                  <a:pt x="481586" y="405650"/>
                  <a:pt x="400624" y="417291"/>
                  <a:pt x="312253" y="387658"/>
                </a:cubicBezTo>
                <a:cubicBezTo>
                  <a:pt x="223882" y="358025"/>
                  <a:pt x="62486" y="217795"/>
                  <a:pt x="39203" y="197158"/>
                </a:cubicBezTo>
                <a:cubicBezTo>
                  <a:pt x="15920" y="176521"/>
                  <a:pt x="179432" y="286587"/>
                  <a:pt x="172553" y="263833"/>
                </a:cubicBezTo>
                <a:cubicBezTo>
                  <a:pt x="165674" y="241079"/>
                  <a:pt x="22270" y="53754"/>
                  <a:pt x="4278" y="161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E4D879D6-1D6D-80EE-7DEC-D98E549142F0}"/>
              </a:ext>
            </a:extLst>
          </p:cNvPr>
          <p:cNvSpPr/>
          <p:nvPr/>
        </p:nvSpPr>
        <p:spPr>
          <a:xfrm>
            <a:off x="6081080" y="3669910"/>
            <a:ext cx="332557" cy="319091"/>
          </a:xfrm>
          <a:custGeom>
            <a:avLst/>
            <a:gdLst>
              <a:gd name="connsiteX0" fmla="*/ 332420 w 332557"/>
              <a:gd name="connsiteY0" fmla="*/ 390 h 319091"/>
              <a:gd name="connsiteX1" fmla="*/ 224470 w 332557"/>
              <a:gd name="connsiteY1" fmla="*/ 200415 h 319091"/>
              <a:gd name="connsiteX2" fmla="*/ 43495 w 332557"/>
              <a:gd name="connsiteY2" fmla="*/ 295665 h 319091"/>
              <a:gd name="connsiteX3" fmla="*/ 11745 w 332557"/>
              <a:gd name="connsiteY3" fmla="*/ 311540 h 319091"/>
              <a:gd name="connsiteX4" fmla="*/ 205420 w 332557"/>
              <a:gd name="connsiteY4" fmla="*/ 194065 h 319091"/>
              <a:gd name="connsiteX5" fmla="*/ 167320 w 332557"/>
              <a:gd name="connsiteY5" fmla="*/ 203590 h 319091"/>
              <a:gd name="connsiteX6" fmla="*/ 214945 w 332557"/>
              <a:gd name="connsiteY6" fmla="*/ 178190 h 319091"/>
              <a:gd name="connsiteX7" fmla="*/ 246695 w 332557"/>
              <a:gd name="connsiteY7" fmla="*/ 149615 h 319091"/>
              <a:gd name="connsiteX8" fmla="*/ 332420 w 332557"/>
              <a:gd name="connsiteY8" fmla="*/ 390 h 3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557" h="319091">
                <a:moveTo>
                  <a:pt x="332420" y="390"/>
                </a:moveTo>
                <a:cubicBezTo>
                  <a:pt x="328716" y="8857"/>
                  <a:pt x="272624" y="151203"/>
                  <a:pt x="224470" y="200415"/>
                </a:cubicBezTo>
                <a:cubicBezTo>
                  <a:pt x="176316" y="249628"/>
                  <a:pt x="78949" y="277144"/>
                  <a:pt x="43495" y="295665"/>
                </a:cubicBezTo>
                <a:cubicBezTo>
                  <a:pt x="8041" y="314186"/>
                  <a:pt x="-15243" y="328473"/>
                  <a:pt x="11745" y="311540"/>
                </a:cubicBezTo>
                <a:cubicBezTo>
                  <a:pt x="38732" y="294607"/>
                  <a:pt x="179491" y="212057"/>
                  <a:pt x="205420" y="194065"/>
                </a:cubicBezTo>
                <a:cubicBezTo>
                  <a:pt x="231349" y="176073"/>
                  <a:pt x="165732" y="206236"/>
                  <a:pt x="167320" y="203590"/>
                </a:cubicBezTo>
                <a:cubicBezTo>
                  <a:pt x="168907" y="200944"/>
                  <a:pt x="201716" y="187186"/>
                  <a:pt x="214945" y="178190"/>
                </a:cubicBezTo>
                <a:cubicBezTo>
                  <a:pt x="228174" y="169194"/>
                  <a:pt x="229233" y="175544"/>
                  <a:pt x="246695" y="149615"/>
                </a:cubicBezTo>
                <a:cubicBezTo>
                  <a:pt x="264157" y="123686"/>
                  <a:pt x="336124" y="-8077"/>
                  <a:pt x="332420" y="39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9FB5CC22-C852-2E0C-0A20-B9772A329064}"/>
              </a:ext>
            </a:extLst>
          </p:cNvPr>
          <p:cNvSpPr/>
          <p:nvPr/>
        </p:nvSpPr>
        <p:spPr>
          <a:xfrm>
            <a:off x="6258851" y="3695378"/>
            <a:ext cx="167732" cy="337132"/>
          </a:xfrm>
          <a:custGeom>
            <a:avLst/>
            <a:gdLst>
              <a:gd name="connsiteX0" fmla="*/ 167349 w 167732"/>
              <a:gd name="connsiteY0" fmla="*/ 322 h 337132"/>
              <a:gd name="connsiteX1" fmla="*/ 129249 w 167732"/>
              <a:gd name="connsiteY1" fmla="*/ 197172 h 337132"/>
              <a:gd name="connsiteX2" fmla="*/ 138774 w 167732"/>
              <a:gd name="connsiteY2" fmla="*/ 171772 h 337132"/>
              <a:gd name="connsiteX3" fmla="*/ 8599 w 167732"/>
              <a:gd name="connsiteY3" fmla="*/ 336872 h 337132"/>
              <a:gd name="connsiteX4" fmla="*/ 24474 w 167732"/>
              <a:gd name="connsiteY4" fmla="*/ 209872 h 337132"/>
              <a:gd name="connsiteX5" fmla="*/ 122899 w 167732"/>
              <a:gd name="connsiteY5" fmla="*/ 206697 h 337132"/>
              <a:gd name="connsiteX6" fmla="*/ 148299 w 167732"/>
              <a:gd name="connsiteY6" fmla="*/ 152722 h 337132"/>
              <a:gd name="connsiteX7" fmla="*/ 167349 w 167732"/>
              <a:gd name="connsiteY7" fmla="*/ 322 h 33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732" h="337132">
                <a:moveTo>
                  <a:pt x="167349" y="322"/>
                </a:moveTo>
                <a:cubicBezTo>
                  <a:pt x="164174" y="7730"/>
                  <a:pt x="134011" y="168597"/>
                  <a:pt x="129249" y="197172"/>
                </a:cubicBezTo>
                <a:cubicBezTo>
                  <a:pt x="124487" y="225747"/>
                  <a:pt x="158882" y="148489"/>
                  <a:pt x="138774" y="171772"/>
                </a:cubicBezTo>
                <a:cubicBezTo>
                  <a:pt x="118666" y="195055"/>
                  <a:pt x="27649" y="330522"/>
                  <a:pt x="8599" y="336872"/>
                </a:cubicBezTo>
                <a:cubicBezTo>
                  <a:pt x="-10451" y="343222"/>
                  <a:pt x="5424" y="231568"/>
                  <a:pt x="24474" y="209872"/>
                </a:cubicBezTo>
                <a:cubicBezTo>
                  <a:pt x="43524" y="188176"/>
                  <a:pt x="102262" y="216222"/>
                  <a:pt x="122899" y="206697"/>
                </a:cubicBezTo>
                <a:cubicBezTo>
                  <a:pt x="143536" y="197172"/>
                  <a:pt x="143537" y="190293"/>
                  <a:pt x="148299" y="152722"/>
                </a:cubicBezTo>
                <a:cubicBezTo>
                  <a:pt x="153061" y="115151"/>
                  <a:pt x="170524" y="-7086"/>
                  <a:pt x="167349" y="32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976B6227-98F8-12DB-5E22-D80D8372A37E}"/>
              </a:ext>
            </a:extLst>
          </p:cNvPr>
          <p:cNvSpPr/>
          <p:nvPr/>
        </p:nvSpPr>
        <p:spPr>
          <a:xfrm>
            <a:off x="6140597" y="3929453"/>
            <a:ext cx="215973" cy="230115"/>
          </a:xfrm>
          <a:custGeom>
            <a:avLst/>
            <a:gdLst>
              <a:gd name="connsiteX0" fmla="*/ 215753 w 215973"/>
              <a:gd name="connsiteY0" fmla="*/ 1197 h 230115"/>
              <a:gd name="connsiteX1" fmla="*/ 22078 w 215973"/>
              <a:gd name="connsiteY1" fmla="*/ 166297 h 230115"/>
              <a:gd name="connsiteX2" fmla="*/ 9378 w 215973"/>
              <a:gd name="connsiteY2" fmla="*/ 229797 h 230115"/>
              <a:gd name="connsiteX3" fmla="*/ 3028 w 215973"/>
              <a:gd name="connsiteY3" fmla="*/ 144072 h 230115"/>
              <a:gd name="connsiteX4" fmla="*/ 60178 w 215973"/>
              <a:gd name="connsiteY4" fmla="*/ 93272 h 230115"/>
              <a:gd name="connsiteX5" fmla="*/ 215753 w 215973"/>
              <a:gd name="connsiteY5" fmla="*/ 1197 h 23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973" h="230115">
                <a:moveTo>
                  <a:pt x="215753" y="1197"/>
                </a:moveTo>
                <a:cubicBezTo>
                  <a:pt x="209403" y="13368"/>
                  <a:pt x="56474" y="128197"/>
                  <a:pt x="22078" y="166297"/>
                </a:cubicBezTo>
                <a:cubicBezTo>
                  <a:pt x="-12318" y="204397"/>
                  <a:pt x="12553" y="233501"/>
                  <a:pt x="9378" y="229797"/>
                </a:cubicBezTo>
                <a:cubicBezTo>
                  <a:pt x="6203" y="226093"/>
                  <a:pt x="-5439" y="166826"/>
                  <a:pt x="3028" y="144072"/>
                </a:cubicBezTo>
                <a:cubicBezTo>
                  <a:pt x="11495" y="121318"/>
                  <a:pt x="31074" y="113380"/>
                  <a:pt x="60178" y="93272"/>
                </a:cubicBezTo>
                <a:cubicBezTo>
                  <a:pt x="89282" y="73164"/>
                  <a:pt x="222103" y="-10974"/>
                  <a:pt x="215753" y="119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F86570B7-ADB5-D579-6726-C879121F6EC2}"/>
              </a:ext>
            </a:extLst>
          </p:cNvPr>
          <p:cNvSpPr/>
          <p:nvPr/>
        </p:nvSpPr>
        <p:spPr>
          <a:xfrm>
            <a:off x="4463882" y="2885151"/>
            <a:ext cx="478202" cy="1082939"/>
          </a:xfrm>
          <a:custGeom>
            <a:avLst/>
            <a:gdLst>
              <a:gd name="connsiteX0" fmla="*/ 476418 w 478202"/>
              <a:gd name="connsiteY0" fmla="*/ 924 h 1082939"/>
              <a:gd name="connsiteX1" fmla="*/ 89068 w 478202"/>
              <a:gd name="connsiteY1" fmla="*/ 261274 h 1082939"/>
              <a:gd name="connsiteX2" fmla="*/ 139868 w 478202"/>
              <a:gd name="connsiteY2" fmla="*/ 312074 h 1082939"/>
              <a:gd name="connsiteX3" fmla="*/ 57318 w 478202"/>
              <a:gd name="connsiteY3" fmla="*/ 473999 h 1082939"/>
              <a:gd name="connsiteX4" fmla="*/ 82718 w 478202"/>
              <a:gd name="connsiteY4" fmla="*/ 502574 h 1082939"/>
              <a:gd name="connsiteX5" fmla="*/ 117643 w 478202"/>
              <a:gd name="connsiteY5" fmla="*/ 680374 h 1082939"/>
              <a:gd name="connsiteX6" fmla="*/ 127168 w 478202"/>
              <a:gd name="connsiteY6" fmla="*/ 696249 h 1082939"/>
              <a:gd name="connsiteX7" fmla="*/ 47793 w 478202"/>
              <a:gd name="connsiteY7" fmla="*/ 813724 h 1082939"/>
              <a:gd name="connsiteX8" fmla="*/ 168 w 478202"/>
              <a:gd name="connsiteY8" fmla="*/ 1080424 h 1082939"/>
              <a:gd name="connsiteX9" fmla="*/ 63668 w 478202"/>
              <a:gd name="connsiteY9" fmla="*/ 931199 h 1082939"/>
              <a:gd name="connsiteX10" fmla="*/ 133518 w 478202"/>
              <a:gd name="connsiteY10" fmla="*/ 661324 h 1082939"/>
              <a:gd name="connsiteX11" fmla="*/ 95418 w 478202"/>
              <a:gd name="connsiteY11" fmla="*/ 346999 h 1082939"/>
              <a:gd name="connsiteX12" fmla="*/ 123993 w 478202"/>
              <a:gd name="connsiteY12" fmla="*/ 226349 h 1082939"/>
              <a:gd name="connsiteX13" fmla="*/ 228768 w 478202"/>
              <a:gd name="connsiteY13" fmla="*/ 175549 h 1082939"/>
              <a:gd name="connsiteX14" fmla="*/ 476418 w 478202"/>
              <a:gd name="connsiteY14" fmla="*/ 924 h 108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8202" h="1082939">
                <a:moveTo>
                  <a:pt x="476418" y="924"/>
                </a:moveTo>
                <a:cubicBezTo>
                  <a:pt x="453135" y="15211"/>
                  <a:pt x="145160" y="209416"/>
                  <a:pt x="89068" y="261274"/>
                </a:cubicBezTo>
                <a:cubicBezTo>
                  <a:pt x="32976" y="313132"/>
                  <a:pt x="145160" y="276620"/>
                  <a:pt x="139868" y="312074"/>
                </a:cubicBezTo>
                <a:cubicBezTo>
                  <a:pt x="134576" y="347528"/>
                  <a:pt x="66843" y="442249"/>
                  <a:pt x="57318" y="473999"/>
                </a:cubicBezTo>
                <a:cubicBezTo>
                  <a:pt x="47793" y="505749"/>
                  <a:pt x="72664" y="468178"/>
                  <a:pt x="82718" y="502574"/>
                </a:cubicBezTo>
                <a:cubicBezTo>
                  <a:pt x="92772" y="536970"/>
                  <a:pt x="110235" y="648095"/>
                  <a:pt x="117643" y="680374"/>
                </a:cubicBezTo>
                <a:cubicBezTo>
                  <a:pt x="125051" y="712653"/>
                  <a:pt x="138810" y="674024"/>
                  <a:pt x="127168" y="696249"/>
                </a:cubicBezTo>
                <a:cubicBezTo>
                  <a:pt x="115526" y="718474"/>
                  <a:pt x="68960" y="749695"/>
                  <a:pt x="47793" y="813724"/>
                </a:cubicBezTo>
                <a:cubicBezTo>
                  <a:pt x="26626" y="877753"/>
                  <a:pt x="-2478" y="1060845"/>
                  <a:pt x="168" y="1080424"/>
                </a:cubicBezTo>
                <a:cubicBezTo>
                  <a:pt x="2814" y="1100003"/>
                  <a:pt x="41443" y="1001049"/>
                  <a:pt x="63668" y="931199"/>
                </a:cubicBezTo>
                <a:cubicBezTo>
                  <a:pt x="85893" y="861349"/>
                  <a:pt x="128226" y="758691"/>
                  <a:pt x="133518" y="661324"/>
                </a:cubicBezTo>
                <a:cubicBezTo>
                  <a:pt x="138810" y="563957"/>
                  <a:pt x="97005" y="419495"/>
                  <a:pt x="95418" y="346999"/>
                </a:cubicBezTo>
                <a:cubicBezTo>
                  <a:pt x="93831" y="274503"/>
                  <a:pt x="101768" y="254924"/>
                  <a:pt x="123993" y="226349"/>
                </a:cubicBezTo>
                <a:cubicBezTo>
                  <a:pt x="146218" y="197774"/>
                  <a:pt x="168972" y="208886"/>
                  <a:pt x="228768" y="175549"/>
                </a:cubicBezTo>
                <a:cubicBezTo>
                  <a:pt x="288564" y="142212"/>
                  <a:pt x="499701" y="-13363"/>
                  <a:pt x="476418" y="92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31DC771C-E5BA-2F0F-F2F2-EEF59A186654}"/>
              </a:ext>
            </a:extLst>
          </p:cNvPr>
          <p:cNvSpPr/>
          <p:nvPr/>
        </p:nvSpPr>
        <p:spPr>
          <a:xfrm>
            <a:off x="4884560" y="2840662"/>
            <a:ext cx="1244777" cy="190081"/>
          </a:xfrm>
          <a:custGeom>
            <a:avLst/>
            <a:gdLst>
              <a:gd name="connsiteX0" fmla="*/ 20815 w 1244777"/>
              <a:gd name="connsiteY0" fmla="*/ 77163 h 190081"/>
              <a:gd name="connsiteX1" fmla="*/ 81140 w 1244777"/>
              <a:gd name="connsiteY1" fmla="*/ 93038 h 190081"/>
              <a:gd name="connsiteX2" fmla="*/ 509765 w 1244777"/>
              <a:gd name="connsiteY2" fmla="*/ 162888 h 190081"/>
              <a:gd name="connsiteX3" fmla="*/ 404990 w 1244777"/>
              <a:gd name="connsiteY3" fmla="*/ 188288 h 190081"/>
              <a:gd name="connsiteX4" fmla="*/ 624065 w 1244777"/>
              <a:gd name="connsiteY4" fmla="*/ 118438 h 190081"/>
              <a:gd name="connsiteX5" fmla="*/ 649465 w 1244777"/>
              <a:gd name="connsiteY5" fmla="*/ 80338 h 190081"/>
              <a:gd name="connsiteX6" fmla="*/ 722490 w 1244777"/>
              <a:gd name="connsiteY6" fmla="*/ 39063 h 190081"/>
              <a:gd name="connsiteX7" fmla="*/ 681215 w 1244777"/>
              <a:gd name="connsiteY7" fmla="*/ 963 h 190081"/>
              <a:gd name="connsiteX8" fmla="*/ 868540 w 1244777"/>
              <a:gd name="connsiteY8" fmla="*/ 80338 h 190081"/>
              <a:gd name="connsiteX9" fmla="*/ 925690 w 1244777"/>
              <a:gd name="connsiteY9" fmla="*/ 58113 h 190081"/>
              <a:gd name="connsiteX10" fmla="*/ 1135240 w 1244777"/>
              <a:gd name="connsiteY10" fmla="*/ 67638 h 190081"/>
              <a:gd name="connsiteX11" fmla="*/ 1138415 w 1244777"/>
              <a:gd name="connsiteY11" fmla="*/ 39063 h 190081"/>
              <a:gd name="connsiteX12" fmla="*/ 1236840 w 1244777"/>
              <a:gd name="connsiteY12" fmla="*/ 134313 h 190081"/>
              <a:gd name="connsiteX13" fmla="*/ 900290 w 1244777"/>
              <a:gd name="connsiteY13" fmla="*/ 29538 h 190081"/>
              <a:gd name="connsiteX14" fmla="*/ 557390 w 1244777"/>
              <a:gd name="connsiteY14" fmla="*/ 134313 h 190081"/>
              <a:gd name="connsiteX15" fmla="*/ 328790 w 1244777"/>
              <a:gd name="connsiteY15" fmla="*/ 169238 h 190081"/>
              <a:gd name="connsiteX16" fmla="*/ 20815 w 1244777"/>
              <a:gd name="connsiteY16" fmla="*/ 77163 h 19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44777" h="190081">
                <a:moveTo>
                  <a:pt x="20815" y="77163"/>
                </a:moveTo>
                <a:cubicBezTo>
                  <a:pt x="-20460" y="64463"/>
                  <a:pt x="-352" y="78751"/>
                  <a:pt x="81140" y="93038"/>
                </a:cubicBezTo>
                <a:cubicBezTo>
                  <a:pt x="162632" y="107325"/>
                  <a:pt x="455790" y="147013"/>
                  <a:pt x="509765" y="162888"/>
                </a:cubicBezTo>
                <a:cubicBezTo>
                  <a:pt x="563740" y="178763"/>
                  <a:pt x="385940" y="195696"/>
                  <a:pt x="404990" y="188288"/>
                </a:cubicBezTo>
                <a:cubicBezTo>
                  <a:pt x="424040" y="180880"/>
                  <a:pt x="583319" y="136430"/>
                  <a:pt x="624065" y="118438"/>
                </a:cubicBezTo>
                <a:cubicBezTo>
                  <a:pt x="664811" y="100446"/>
                  <a:pt x="633061" y="93567"/>
                  <a:pt x="649465" y="80338"/>
                </a:cubicBezTo>
                <a:cubicBezTo>
                  <a:pt x="665869" y="67109"/>
                  <a:pt x="717198" y="52292"/>
                  <a:pt x="722490" y="39063"/>
                </a:cubicBezTo>
                <a:cubicBezTo>
                  <a:pt x="727782" y="25834"/>
                  <a:pt x="656873" y="-5916"/>
                  <a:pt x="681215" y="963"/>
                </a:cubicBezTo>
                <a:cubicBezTo>
                  <a:pt x="705557" y="7842"/>
                  <a:pt x="827794" y="70813"/>
                  <a:pt x="868540" y="80338"/>
                </a:cubicBezTo>
                <a:cubicBezTo>
                  <a:pt x="909286" y="89863"/>
                  <a:pt x="881240" y="60230"/>
                  <a:pt x="925690" y="58113"/>
                </a:cubicBezTo>
                <a:cubicBezTo>
                  <a:pt x="970140" y="55996"/>
                  <a:pt x="1099786" y="70813"/>
                  <a:pt x="1135240" y="67638"/>
                </a:cubicBezTo>
                <a:cubicBezTo>
                  <a:pt x="1170694" y="64463"/>
                  <a:pt x="1121482" y="27951"/>
                  <a:pt x="1138415" y="39063"/>
                </a:cubicBezTo>
                <a:cubicBezTo>
                  <a:pt x="1155348" y="50175"/>
                  <a:pt x="1276527" y="135900"/>
                  <a:pt x="1236840" y="134313"/>
                </a:cubicBezTo>
                <a:cubicBezTo>
                  <a:pt x="1197153" y="132726"/>
                  <a:pt x="1013532" y="29538"/>
                  <a:pt x="900290" y="29538"/>
                </a:cubicBezTo>
                <a:cubicBezTo>
                  <a:pt x="787048" y="29538"/>
                  <a:pt x="652640" y="111030"/>
                  <a:pt x="557390" y="134313"/>
                </a:cubicBezTo>
                <a:cubicBezTo>
                  <a:pt x="462140" y="157596"/>
                  <a:pt x="416102" y="178763"/>
                  <a:pt x="328790" y="169238"/>
                </a:cubicBezTo>
                <a:cubicBezTo>
                  <a:pt x="241478" y="159713"/>
                  <a:pt x="62090" y="89863"/>
                  <a:pt x="20815" y="7716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34F4AB51-99E7-3E47-84A6-C7FDA24578A7}"/>
              </a:ext>
            </a:extLst>
          </p:cNvPr>
          <p:cNvSpPr/>
          <p:nvPr/>
        </p:nvSpPr>
        <p:spPr>
          <a:xfrm>
            <a:off x="4442816" y="2666109"/>
            <a:ext cx="1112943" cy="1211158"/>
          </a:xfrm>
          <a:custGeom>
            <a:avLst/>
            <a:gdLst>
              <a:gd name="connsiteX0" fmla="*/ 87909 w 1112943"/>
              <a:gd name="connsiteY0" fmla="*/ 781941 h 1211158"/>
              <a:gd name="connsiteX1" fmla="*/ 30759 w 1112943"/>
              <a:gd name="connsiteY1" fmla="*/ 1099441 h 1211158"/>
              <a:gd name="connsiteX2" fmla="*/ 24409 w 1112943"/>
              <a:gd name="connsiteY2" fmla="*/ 1064516 h 1211158"/>
              <a:gd name="connsiteX3" fmla="*/ 27584 w 1112943"/>
              <a:gd name="connsiteY3" fmla="*/ 1194691 h 1211158"/>
              <a:gd name="connsiteX4" fmla="*/ 27584 w 1112943"/>
              <a:gd name="connsiteY4" fmla="*/ 632716 h 1211158"/>
              <a:gd name="connsiteX5" fmla="*/ 5359 w 1112943"/>
              <a:gd name="connsiteY5" fmla="*/ 727966 h 1211158"/>
              <a:gd name="connsiteX6" fmla="*/ 141884 w 1112943"/>
              <a:gd name="connsiteY6" fmla="*/ 464441 h 1211158"/>
              <a:gd name="connsiteX7" fmla="*/ 72034 w 1112943"/>
              <a:gd name="connsiteY7" fmla="*/ 362841 h 1211158"/>
              <a:gd name="connsiteX8" fmla="*/ 135534 w 1112943"/>
              <a:gd name="connsiteY8" fmla="*/ 350141 h 1211158"/>
              <a:gd name="connsiteX9" fmla="*/ 459384 w 1112943"/>
              <a:gd name="connsiteY9" fmla="*/ 219966 h 1211158"/>
              <a:gd name="connsiteX10" fmla="*/ 529234 w 1112943"/>
              <a:gd name="connsiteY10" fmla="*/ 185041 h 1211158"/>
              <a:gd name="connsiteX11" fmla="*/ 567334 w 1112943"/>
              <a:gd name="connsiteY11" fmla="*/ 143766 h 1211158"/>
              <a:gd name="connsiteX12" fmla="*/ 621309 w 1112943"/>
              <a:gd name="connsiteY12" fmla="*/ 48516 h 1211158"/>
              <a:gd name="connsiteX13" fmla="*/ 738784 w 1112943"/>
              <a:gd name="connsiteY13" fmla="*/ 16766 h 1211158"/>
              <a:gd name="connsiteX14" fmla="*/ 684809 w 1112943"/>
              <a:gd name="connsiteY14" fmla="*/ 16766 h 1211158"/>
              <a:gd name="connsiteX15" fmla="*/ 1107084 w 1112943"/>
              <a:gd name="connsiteY15" fmla="*/ 226316 h 1211158"/>
              <a:gd name="connsiteX16" fmla="*/ 919759 w 1112943"/>
              <a:gd name="connsiteY16" fmla="*/ 134241 h 1211158"/>
              <a:gd name="connsiteX17" fmla="*/ 754659 w 1112943"/>
              <a:gd name="connsiteY17" fmla="*/ 45341 h 1211158"/>
              <a:gd name="connsiteX18" fmla="*/ 618134 w 1112943"/>
              <a:gd name="connsiteY18" fmla="*/ 96141 h 1211158"/>
              <a:gd name="connsiteX19" fmla="*/ 383184 w 1112943"/>
              <a:gd name="connsiteY19" fmla="*/ 216791 h 1211158"/>
              <a:gd name="connsiteX20" fmla="*/ 468909 w 1112943"/>
              <a:gd name="connsiteY20" fmla="*/ 178691 h 1211158"/>
              <a:gd name="connsiteX21" fmla="*/ 116484 w 1112943"/>
              <a:gd name="connsiteY21" fmla="*/ 407291 h 1211158"/>
              <a:gd name="connsiteX22" fmla="*/ 100609 w 1112943"/>
              <a:gd name="connsiteY22" fmla="*/ 594616 h 1211158"/>
              <a:gd name="connsiteX23" fmla="*/ 33934 w 1112943"/>
              <a:gd name="connsiteY23" fmla="*/ 673991 h 1211158"/>
              <a:gd name="connsiteX24" fmla="*/ 27584 w 1112943"/>
              <a:gd name="connsiteY24" fmla="*/ 975616 h 1211158"/>
              <a:gd name="connsiteX25" fmla="*/ 33934 w 1112943"/>
              <a:gd name="connsiteY25" fmla="*/ 915291 h 1211158"/>
              <a:gd name="connsiteX26" fmla="*/ 72034 w 1112943"/>
              <a:gd name="connsiteY26" fmla="*/ 953391 h 1211158"/>
              <a:gd name="connsiteX27" fmla="*/ 87909 w 1112943"/>
              <a:gd name="connsiteY27" fmla="*/ 781941 h 121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12943" h="1211158">
                <a:moveTo>
                  <a:pt x="87909" y="781941"/>
                </a:moveTo>
                <a:cubicBezTo>
                  <a:pt x="81030" y="806283"/>
                  <a:pt x="41342" y="1052345"/>
                  <a:pt x="30759" y="1099441"/>
                </a:cubicBezTo>
                <a:cubicBezTo>
                  <a:pt x="20176" y="1146537"/>
                  <a:pt x="24938" y="1048641"/>
                  <a:pt x="24409" y="1064516"/>
                </a:cubicBezTo>
                <a:cubicBezTo>
                  <a:pt x="23880" y="1080391"/>
                  <a:pt x="27055" y="1266658"/>
                  <a:pt x="27584" y="1194691"/>
                </a:cubicBezTo>
                <a:cubicBezTo>
                  <a:pt x="28113" y="1122724"/>
                  <a:pt x="31288" y="710503"/>
                  <a:pt x="27584" y="632716"/>
                </a:cubicBezTo>
                <a:cubicBezTo>
                  <a:pt x="23880" y="554929"/>
                  <a:pt x="-13691" y="756012"/>
                  <a:pt x="5359" y="727966"/>
                </a:cubicBezTo>
                <a:cubicBezTo>
                  <a:pt x="24409" y="699920"/>
                  <a:pt x="130772" y="525295"/>
                  <a:pt x="141884" y="464441"/>
                </a:cubicBezTo>
                <a:cubicBezTo>
                  <a:pt x="152996" y="403587"/>
                  <a:pt x="73092" y="381891"/>
                  <a:pt x="72034" y="362841"/>
                </a:cubicBezTo>
                <a:cubicBezTo>
                  <a:pt x="70976" y="343791"/>
                  <a:pt x="70976" y="373953"/>
                  <a:pt x="135534" y="350141"/>
                </a:cubicBezTo>
                <a:cubicBezTo>
                  <a:pt x="200092" y="326329"/>
                  <a:pt x="393767" y="247483"/>
                  <a:pt x="459384" y="219966"/>
                </a:cubicBezTo>
                <a:cubicBezTo>
                  <a:pt x="525001" y="192449"/>
                  <a:pt x="511242" y="197741"/>
                  <a:pt x="529234" y="185041"/>
                </a:cubicBezTo>
                <a:cubicBezTo>
                  <a:pt x="547226" y="172341"/>
                  <a:pt x="551988" y="166520"/>
                  <a:pt x="567334" y="143766"/>
                </a:cubicBezTo>
                <a:cubicBezTo>
                  <a:pt x="582680" y="121012"/>
                  <a:pt x="592734" y="69683"/>
                  <a:pt x="621309" y="48516"/>
                </a:cubicBezTo>
                <a:cubicBezTo>
                  <a:pt x="649884" y="27349"/>
                  <a:pt x="728201" y="22058"/>
                  <a:pt x="738784" y="16766"/>
                </a:cubicBezTo>
                <a:cubicBezTo>
                  <a:pt x="749367" y="11474"/>
                  <a:pt x="623426" y="-18159"/>
                  <a:pt x="684809" y="16766"/>
                </a:cubicBezTo>
                <a:cubicBezTo>
                  <a:pt x="746192" y="51691"/>
                  <a:pt x="1107084" y="226316"/>
                  <a:pt x="1107084" y="226316"/>
                </a:cubicBezTo>
                <a:cubicBezTo>
                  <a:pt x="1146242" y="245895"/>
                  <a:pt x="978497" y="164404"/>
                  <a:pt x="919759" y="134241"/>
                </a:cubicBezTo>
                <a:cubicBezTo>
                  <a:pt x="861021" y="104078"/>
                  <a:pt x="804930" y="51691"/>
                  <a:pt x="754659" y="45341"/>
                </a:cubicBezTo>
                <a:cubicBezTo>
                  <a:pt x="704388" y="38991"/>
                  <a:pt x="680046" y="67566"/>
                  <a:pt x="618134" y="96141"/>
                </a:cubicBezTo>
                <a:cubicBezTo>
                  <a:pt x="556222" y="124716"/>
                  <a:pt x="408055" y="203033"/>
                  <a:pt x="383184" y="216791"/>
                </a:cubicBezTo>
                <a:cubicBezTo>
                  <a:pt x="358313" y="230549"/>
                  <a:pt x="513359" y="146941"/>
                  <a:pt x="468909" y="178691"/>
                </a:cubicBezTo>
                <a:cubicBezTo>
                  <a:pt x="424459" y="210441"/>
                  <a:pt x="177867" y="337970"/>
                  <a:pt x="116484" y="407291"/>
                </a:cubicBezTo>
                <a:cubicBezTo>
                  <a:pt x="55101" y="476612"/>
                  <a:pt x="114367" y="550166"/>
                  <a:pt x="100609" y="594616"/>
                </a:cubicBezTo>
                <a:cubicBezTo>
                  <a:pt x="86851" y="639066"/>
                  <a:pt x="46105" y="610491"/>
                  <a:pt x="33934" y="673991"/>
                </a:cubicBezTo>
                <a:cubicBezTo>
                  <a:pt x="21763" y="737491"/>
                  <a:pt x="27584" y="935399"/>
                  <a:pt x="27584" y="975616"/>
                </a:cubicBezTo>
                <a:cubicBezTo>
                  <a:pt x="27584" y="1015833"/>
                  <a:pt x="26526" y="918995"/>
                  <a:pt x="33934" y="915291"/>
                </a:cubicBezTo>
                <a:cubicBezTo>
                  <a:pt x="41342" y="911587"/>
                  <a:pt x="59334" y="970854"/>
                  <a:pt x="72034" y="953391"/>
                </a:cubicBezTo>
                <a:cubicBezTo>
                  <a:pt x="84734" y="935929"/>
                  <a:pt x="94788" y="757599"/>
                  <a:pt x="87909" y="78194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C26204DC-163E-37B3-FB1B-833A010F5C20}"/>
              </a:ext>
            </a:extLst>
          </p:cNvPr>
          <p:cNvSpPr/>
          <p:nvPr/>
        </p:nvSpPr>
        <p:spPr>
          <a:xfrm>
            <a:off x="5088587" y="2609191"/>
            <a:ext cx="998469" cy="321507"/>
          </a:xfrm>
          <a:custGeom>
            <a:avLst/>
            <a:gdLst>
              <a:gd name="connsiteX0" fmla="*/ 938 w 998469"/>
              <a:gd name="connsiteY0" fmla="*/ 267359 h 321507"/>
              <a:gd name="connsiteX1" fmla="*/ 261288 w 998469"/>
              <a:gd name="connsiteY1" fmla="*/ 267359 h 321507"/>
              <a:gd name="connsiteX2" fmla="*/ 324788 w 998469"/>
              <a:gd name="connsiteY2" fmla="*/ 321334 h 321507"/>
              <a:gd name="connsiteX3" fmla="*/ 385113 w 998469"/>
              <a:gd name="connsiteY3" fmla="*/ 280059 h 321507"/>
              <a:gd name="connsiteX4" fmla="*/ 296213 w 998469"/>
              <a:gd name="connsiteY4" fmla="*/ 165759 h 321507"/>
              <a:gd name="connsiteX5" fmla="*/ 362888 w 998469"/>
              <a:gd name="connsiteY5" fmla="*/ 67334 h 321507"/>
              <a:gd name="connsiteX6" fmla="*/ 470838 w 998469"/>
              <a:gd name="connsiteY6" fmla="*/ 99084 h 321507"/>
              <a:gd name="connsiteX7" fmla="*/ 997888 w 998469"/>
              <a:gd name="connsiteY7" fmla="*/ 172109 h 321507"/>
              <a:gd name="connsiteX8" fmla="*/ 566088 w 998469"/>
              <a:gd name="connsiteY8" fmla="*/ 64159 h 321507"/>
              <a:gd name="connsiteX9" fmla="*/ 191438 w 998469"/>
              <a:gd name="connsiteY9" fmla="*/ 659 h 321507"/>
              <a:gd name="connsiteX10" fmla="*/ 150163 w 998469"/>
              <a:gd name="connsiteY10" fmla="*/ 32409 h 321507"/>
              <a:gd name="connsiteX11" fmla="*/ 93013 w 998469"/>
              <a:gd name="connsiteY11" fmla="*/ 54634 h 321507"/>
              <a:gd name="connsiteX12" fmla="*/ 416863 w 998469"/>
              <a:gd name="connsiteY12" fmla="*/ 67334 h 321507"/>
              <a:gd name="connsiteX13" fmla="*/ 232713 w 998469"/>
              <a:gd name="connsiteY13" fmla="*/ 121309 h 321507"/>
              <a:gd name="connsiteX14" fmla="*/ 207313 w 998469"/>
              <a:gd name="connsiteY14" fmla="*/ 175284 h 321507"/>
              <a:gd name="connsiteX15" fmla="*/ 248588 w 998469"/>
              <a:gd name="connsiteY15" fmla="*/ 210209 h 321507"/>
              <a:gd name="connsiteX16" fmla="*/ 331138 w 998469"/>
              <a:gd name="connsiteY16" fmla="*/ 280059 h 321507"/>
              <a:gd name="connsiteX17" fmla="*/ 178738 w 998469"/>
              <a:gd name="connsiteY17" fmla="*/ 276884 h 321507"/>
              <a:gd name="connsiteX18" fmla="*/ 938 w 998469"/>
              <a:gd name="connsiteY18" fmla="*/ 267359 h 32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8469" h="321507">
                <a:moveTo>
                  <a:pt x="938" y="267359"/>
                </a:moveTo>
                <a:cubicBezTo>
                  <a:pt x="14696" y="265772"/>
                  <a:pt x="207313" y="258363"/>
                  <a:pt x="261288" y="267359"/>
                </a:cubicBezTo>
                <a:cubicBezTo>
                  <a:pt x="315263" y="276355"/>
                  <a:pt x="304151" y="319217"/>
                  <a:pt x="324788" y="321334"/>
                </a:cubicBezTo>
                <a:cubicBezTo>
                  <a:pt x="345425" y="323451"/>
                  <a:pt x="389875" y="305988"/>
                  <a:pt x="385113" y="280059"/>
                </a:cubicBezTo>
                <a:cubicBezTo>
                  <a:pt x="380351" y="254130"/>
                  <a:pt x="299917" y="201213"/>
                  <a:pt x="296213" y="165759"/>
                </a:cubicBezTo>
                <a:cubicBezTo>
                  <a:pt x="292509" y="130305"/>
                  <a:pt x="333784" y="78446"/>
                  <a:pt x="362888" y="67334"/>
                </a:cubicBezTo>
                <a:cubicBezTo>
                  <a:pt x="391992" y="56221"/>
                  <a:pt x="365005" y="81621"/>
                  <a:pt x="470838" y="99084"/>
                </a:cubicBezTo>
                <a:cubicBezTo>
                  <a:pt x="576671" y="116547"/>
                  <a:pt x="982013" y="177930"/>
                  <a:pt x="997888" y="172109"/>
                </a:cubicBezTo>
                <a:cubicBezTo>
                  <a:pt x="1013763" y="166288"/>
                  <a:pt x="700496" y="92734"/>
                  <a:pt x="566088" y="64159"/>
                </a:cubicBezTo>
                <a:cubicBezTo>
                  <a:pt x="431680" y="35584"/>
                  <a:pt x="260759" y="5951"/>
                  <a:pt x="191438" y="659"/>
                </a:cubicBezTo>
                <a:cubicBezTo>
                  <a:pt x="122117" y="-4633"/>
                  <a:pt x="166567" y="23413"/>
                  <a:pt x="150163" y="32409"/>
                </a:cubicBezTo>
                <a:cubicBezTo>
                  <a:pt x="133759" y="41405"/>
                  <a:pt x="48563" y="48813"/>
                  <a:pt x="93013" y="54634"/>
                </a:cubicBezTo>
                <a:cubicBezTo>
                  <a:pt x="137463" y="60455"/>
                  <a:pt x="393580" y="56222"/>
                  <a:pt x="416863" y="67334"/>
                </a:cubicBezTo>
                <a:cubicBezTo>
                  <a:pt x="440146" y="78446"/>
                  <a:pt x="267638" y="103317"/>
                  <a:pt x="232713" y="121309"/>
                </a:cubicBezTo>
                <a:cubicBezTo>
                  <a:pt x="197788" y="139301"/>
                  <a:pt x="204667" y="160467"/>
                  <a:pt x="207313" y="175284"/>
                </a:cubicBezTo>
                <a:cubicBezTo>
                  <a:pt x="209959" y="190101"/>
                  <a:pt x="248588" y="210209"/>
                  <a:pt x="248588" y="210209"/>
                </a:cubicBezTo>
                <a:cubicBezTo>
                  <a:pt x="269225" y="227671"/>
                  <a:pt x="342780" y="268947"/>
                  <a:pt x="331138" y="280059"/>
                </a:cubicBezTo>
                <a:cubicBezTo>
                  <a:pt x="319496" y="291172"/>
                  <a:pt x="229009" y="279001"/>
                  <a:pt x="178738" y="276884"/>
                </a:cubicBezTo>
                <a:cubicBezTo>
                  <a:pt x="128467" y="274767"/>
                  <a:pt x="-12820" y="268946"/>
                  <a:pt x="938" y="2673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E7FA0A9C-4271-A86D-9CDB-A167BA25FFD3}"/>
              </a:ext>
            </a:extLst>
          </p:cNvPr>
          <p:cNvSpPr/>
          <p:nvPr/>
        </p:nvSpPr>
        <p:spPr>
          <a:xfrm>
            <a:off x="5692525" y="3174112"/>
            <a:ext cx="344636" cy="387110"/>
          </a:xfrm>
          <a:custGeom>
            <a:avLst/>
            <a:gdLst>
              <a:gd name="connsiteX0" fmla="*/ 250 w 344636"/>
              <a:gd name="connsiteY0" fmla="*/ 888 h 387110"/>
              <a:gd name="connsiteX1" fmla="*/ 339975 w 344636"/>
              <a:gd name="connsiteY1" fmla="*/ 273938 h 387110"/>
              <a:gd name="connsiteX2" fmla="*/ 206625 w 344636"/>
              <a:gd name="connsiteY2" fmla="*/ 385063 h 387110"/>
              <a:gd name="connsiteX3" fmla="*/ 336800 w 344636"/>
              <a:gd name="connsiteY3" fmla="*/ 334263 h 387110"/>
              <a:gd name="connsiteX4" fmla="*/ 286000 w 344636"/>
              <a:gd name="connsiteY4" fmla="*/ 191388 h 387110"/>
              <a:gd name="connsiteX5" fmla="*/ 250 w 344636"/>
              <a:gd name="connsiteY5" fmla="*/ 888 h 38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636" h="387110">
                <a:moveTo>
                  <a:pt x="250" y="888"/>
                </a:moveTo>
                <a:cubicBezTo>
                  <a:pt x="9246" y="14646"/>
                  <a:pt x="305579" y="209909"/>
                  <a:pt x="339975" y="273938"/>
                </a:cubicBezTo>
                <a:cubicBezTo>
                  <a:pt x="374371" y="337967"/>
                  <a:pt x="207154" y="375009"/>
                  <a:pt x="206625" y="385063"/>
                </a:cubicBezTo>
                <a:cubicBezTo>
                  <a:pt x="206096" y="395117"/>
                  <a:pt x="323571" y="366542"/>
                  <a:pt x="336800" y="334263"/>
                </a:cubicBezTo>
                <a:cubicBezTo>
                  <a:pt x="350029" y="301984"/>
                  <a:pt x="344737" y="245892"/>
                  <a:pt x="286000" y="191388"/>
                </a:cubicBezTo>
                <a:cubicBezTo>
                  <a:pt x="227263" y="136884"/>
                  <a:pt x="-8746" y="-12870"/>
                  <a:pt x="250" y="8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92CF8DFA-EE3B-7F2D-0D89-A14085163A57}"/>
              </a:ext>
            </a:extLst>
          </p:cNvPr>
          <p:cNvSpPr/>
          <p:nvPr/>
        </p:nvSpPr>
        <p:spPr>
          <a:xfrm>
            <a:off x="5702174" y="2789632"/>
            <a:ext cx="736018" cy="941153"/>
          </a:xfrm>
          <a:custGeom>
            <a:avLst/>
            <a:gdLst>
              <a:gd name="connsiteX0" fmla="*/ 126 w 736018"/>
              <a:gd name="connsiteY0" fmla="*/ 1193 h 941153"/>
              <a:gd name="connsiteX1" fmla="*/ 336676 w 736018"/>
              <a:gd name="connsiteY1" fmla="*/ 36118 h 941153"/>
              <a:gd name="connsiteX2" fmla="*/ 403351 w 736018"/>
              <a:gd name="connsiteY2" fmla="*/ 105968 h 941153"/>
              <a:gd name="connsiteX3" fmla="*/ 568451 w 736018"/>
              <a:gd name="connsiteY3" fmla="*/ 252018 h 941153"/>
              <a:gd name="connsiteX4" fmla="*/ 530351 w 736018"/>
              <a:gd name="connsiteY4" fmla="*/ 242493 h 941153"/>
              <a:gd name="connsiteX5" fmla="*/ 558926 w 736018"/>
              <a:gd name="connsiteY5" fmla="*/ 356793 h 941153"/>
              <a:gd name="connsiteX6" fmla="*/ 574801 w 736018"/>
              <a:gd name="connsiteY6" fmla="*/ 382193 h 941153"/>
              <a:gd name="connsiteX7" fmla="*/ 685926 w 736018"/>
              <a:gd name="connsiteY7" fmla="*/ 626668 h 941153"/>
              <a:gd name="connsiteX8" fmla="*/ 651001 w 736018"/>
              <a:gd name="connsiteY8" fmla="*/ 826693 h 941153"/>
              <a:gd name="connsiteX9" fmla="*/ 635126 w 736018"/>
              <a:gd name="connsiteY9" fmla="*/ 874318 h 941153"/>
              <a:gd name="connsiteX10" fmla="*/ 698626 w 736018"/>
              <a:gd name="connsiteY10" fmla="*/ 807643 h 941153"/>
              <a:gd name="connsiteX11" fmla="*/ 708151 w 736018"/>
              <a:gd name="connsiteY11" fmla="*/ 940993 h 941153"/>
              <a:gd name="connsiteX12" fmla="*/ 724026 w 736018"/>
              <a:gd name="connsiteY12" fmla="*/ 775893 h 941153"/>
              <a:gd name="connsiteX13" fmla="*/ 511301 w 736018"/>
              <a:gd name="connsiteY13" fmla="*/ 299643 h 941153"/>
              <a:gd name="connsiteX14" fmla="*/ 562101 w 736018"/>
              <a:gd name="connsiteY14" fmla="*/ 328218 h 941153"/>
              <a:gd name="connsiteX15" fmla="*/ 377951 w 736018"/>
              <a:gd name="connsiteY15" fmla="*/ 77393 h 941153"/>
              <a:gd name="connsiteX16" fmla="*/ 126 w 736018"/>
              <a:gd name="connsiteY16" fmla="*/ 1193 h 9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6018" h="941153">
                <a:moveTo>
                  <a:pt x="126" y="1193"/>
                </a:moveTo>
                <a:cubicBezTo>
                  <a:pt x="-6753" y="-5686"/>
                  <a:pt x="269472" y="18656"/>
                  <a:pt x="336676" y="36118"/>
                </a:cubicBezTo>
                <a:cubicBezTo>
                  <a:pt x="403880" y="53581"/>
                  <a:pt x="364722" y="69985"/>
                  <a:pt x="403351" y="105968"/>
                </a:cubicBezTo>
                <a:cubicBezTo>
                  <a:pt x="441980" y="141951"/>
                  <a:pt x="547284" y="229264"/>
                  <a:pt x="568451" y="252018"/>
                </a:cubicBezTo>
                <a:cubicBezTo>
                  <a:pt x="589618" y="274772"/>
                  <a:pt x="531938" y="225031"/>
                  <a:pt x="530351" y="242493"/>
                </a:cubicBezTo>
                <a:cubicBezTo>
                  <a:pt x="528764" y="259955"/>
                  <a:pt x="551518" y="333510"/>
                  <a:pt x="558926" y="356793"/>
                </a:cubicBezTo>
                <a:cubicBezTo>
                  <a:pt x="566334" y="380076"/>
                  <a:pt x="553634" y="337214"/>
                  <a:pt x="574801" y="382193"/>
                </a:cubicBezTo>
                <a:cubicBezTo>
                  <a:pt x="595968" y="427172"/>
                  <a:pt x="673226" y="552585"/>
                  <a:pt x="685926" y="626668"/>
                </a:cubicBezTo>
                <a:cubicBezTo>
                  <a:pt x="698626" y="700751"/>
                  <a:pt x="659468" y="785418"/>
                  <a:pt x="651001" y="826693"/>
                </a:cubicBezTo>
                <a:cubicBezTo>
                  <a:pt x="642534" y="867968"/>
                  <a:pt x="627188" y="877493"/>
                  <a:pt x="635126" y="874318"/>
                </a:cubicBezTo>
                <a:cubicBezTo>
                  <a:pt x="643064" y="871143"/>
                  <a:pt x="686455" y="796530"/>
                  <a:pt x="698626" y="807643"/>
                </a:cubicBezTo>
                <a:cubicBezTo>
                  <a:pt x="710797" y="818756"/>
                  <a:pt x="703918" y="946285"/>
                  <a:pt x="708151" y="940993"/>
                </a:cubicBezTo>
                <a:cubicBezTo>
                  <a:pt x="712384" y="935701"/>
                  <a:pt x="756834" y="882785"/>
                  <a:pt x="724026" y="775893"/>
                </a:cubicBezTo>
                <a:cubicBezTo>
                  <a:pt x="691218" y="669001"/>
                  <a:pt x="538289" y="374256"/>
                  <a:pt x="511301" y="299643"/>
                </a:cubicBezTo>
                <a:cubicBezTo>
                  <a:pt x="484314" y="225031"/>
                  <a:pt x="584326" y="365259"/>
                  <a:pt x="562101" y="328218"/>
                </a:cubicBezTo>
                <a:cubicBezTo>
                  <a:pt x="539876" y="291177"/>
                  <a:pt x="470026" y="128722"/>
                  <a:pt x="377951" y="77393"/>
                </a:cubicBezTo>
                <a:cubicBezTo>
                  <a:pt x="285876" y="26064"/>
                  <a:pt x="7005" y="8072"/>
                  <a:pt x="126" y="119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1FCC9300-DA13-3FCF-18B1-48B6E0BBCCC3}"/>
              </a:ext>
            </a:extLst>
          </p:cNvPr>
          <p:cNvSpPr/>
          <p:nvPr/>
        </p:nvSpPr>
        <p:spPr>
          <a:xfrm>
            <a:off x="5940246" y="2945608"/>
            <a:ext cx="121656" cy="387812"/>
          </a:xfrm>
          <a:custGeom>
            <a:avLst/>
            <a:gdLst>
              <a:gd name="connsiteX0" fmla="*/ 179 w 121656"/>
              <a:gd name="connsiteY0" fmla="*/ 792 h 387812"/>
              <a:gd name="connsiteX1" fmla="*/ 82729 w 121656"/>
              <a:gd name="connsiteY1" fmla="*/ 175417 h 387812"/>
              <a:gd name="connsiteX2" fmla="*/ 89079 w 121656"/>
              <a:gd name="connsiteY2" fmla="*/ 334167 h 387812"/>
              <a:gd name="connsiteX3" fmla="*/ 101779 w 121656"/>
              <a:gd name="connsiteY3" fmla="*/ 340517 h 387812"/>
              <a:gd name="connsiteX4" fmla="*/ 120829 w 121656"/>
              <a:gd name="connsiteY4" fmla="*/ 384967 h 387812"/>
              <a:gd name="connsiteX5" fmla="*/ 108129 w 121656"/>
              <a:gd name="connsiteY5" fmla="*/ 248442 h 387812"/>
              <a:gd name="connsiteX6" fmla="*/ 179 w 121656"/>
              <a:gd name="connsiteY6" fmla="*/ 792 h 38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56" h="387812">
                <a:moveTo>
                  <a:pt x="179" y="792"/>
                </a:moveTo>
                <a:cubicBezTo>
                  <a:pt x="-4054" y="-11379"/>
                  <a:pt x="67912" y="119855"/>
                  <a:pt x="82729" y="175417"/>
                </a:cubicBezTo>
                <a:cubicBezTo>
                  <a:pt x="97546" y="230979"/>
                  <a:pt x="85904" y="306650"/>
                  <a:pt x="89079" y="334167"/>
                </a:cubicBezTo>
                <a:cubicBezTo>
                  <a:pt x="92254" y="361684"/>
                  <a:pt x="96487" y="332050"/>
                  <a:pt x="101779" y="340517"/>
                </a:cubicBezTo>
                <a:cubicBezTo>
                  <a:pt x="107071" y="348984"/>
                  <a:pt x="119771" y="400313"/>
                  <a:pt x="120829" y="384967"/>
                </a:cubicBezTo>
                <a:cubicBezTo>
                  <a:pt x="121887" y="369621"/>
                  <a:pt x="124533" y="307180"/>
                  <a:pt x="108129" y="248442"/>
                </a:cubicBezTo>
                <a:cubicBezTo>
                  <a:pt x="91725" y="189705"/>
                  <a:pt x="4412" y="12963"/>
                  <a:pt x="179" y="79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BD8C6886-C1E2-1F65-676E-C5135EE39C57}"/>
              </a:ext>
            </a:extLst>
          </p:cNvPr>
          <p:cNvSpPr/>
          <p:nvPr/>
        </p:nvSpPr>
        <p:spPr>
          <a:xfrm>
            <a:off x="6038517" y="2999646"/>
            <a:ext cx="283481" cy="662305"/>
          </a:xfrm>
          <a:custGeom>
            <a:avLst/>
            <a:gdLst>
              <a:gd name="connsiteX0" fmla="*/ 3508 w 283481"/>
              <a:gd name="connsiteY0" fmla="*/ 10254 h 662305"/>
              <a:gd name="connsiteX1" fmla="*/ 57483 w 283481"/>
              <a:gd name="connsiteY1" fmla="*/ 45179 h 662305"/>
              <a:gd name="connsiteX2" fmla="*/ 136858 w 283481"/>
              <a:gd name="connsiteY2" fmla="*/ 175354 h 662305"/>
              <a:gd name="connsiteX3" fmla="*/ 143208 w 283481"/>
              <a:gd name="connsiteY3" fmla="*/ 330929 h 662305"/>
              <a:gd name="connsiteX4" fmla="*/ 194008 w 283481"/>
              <a:gd name="connsiteY4" fmla="*/ 330929 h 662305"/>
              <a:gd name="connsiteX5" fmla="*/ 187658 w 283481"/>
              <a:gd name="connsiteY5" fmla="*/ 378554 h 662305"/>
              <a:gd name="connsiteX6" fmla="*/ 244808 w 283481"/>
              <a:gd name="connsiteY6" fmla="*/ 391254 h 662305"/>
              <a:gd name="connsiteX7" fmla="*/ 235283 w 283481"/>
              <a:gd name="connsiteY7" fmla="*/ 553179 h 662305"/>
              <a:gd name="connsiteX8" fmla="*/ 232108 w 283481"/>
              <a:gd name="connsiteY8" fmla="*/ 562704 h 662305"/>
              <a:gd name="connsiteX9" fmla="*/ 282908 w 283481"/>
              <a:gd name="connsiteY9" fmla="*/ 578579 h 662305"/>
              <a:gd name="connsiteX10" fmla="*/ 260683 w 283481"/>
              <a:gd name="connsiteY10" fmla="*/ 648429 h 662305"/>
              <a:gd name="connsiteX11" fmla="*/ 279733 w 283481"/>
              <a:gd name="connsiteY11" fmla="*/ 638904 h 662305"/>
              <a:gd name="connsiteX12" fmla="*/ 241633 w 283481"/>
              <a:gd name="connsiteY12" fmla="*/ 413479 h 662305"/>
              <a:gd name="connsiteX13" fmla="*/ 149558 w 283481"/>
              <a:gd name="connsiteY13" fmla="*/ 226154 h 662305"/>
              <a:gd name="connsiteX14" fmla="*/ 159083 w 283481"/>
              <a:gd name="connsiteY14" fmla="*/ 213454 h 662305"/>
              <a:gd name="connsiteX15" fmla="*/ 3508 w 283481"/>
              <a:gd name="connsiteY15" fmla="*/ 10254 h 66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3481" h="662305">
                <a:moveTo>
                  <a:pt x="3508" y="10254"/>
                </a:moveTo>
                <a:cubicBezTo>
                  <a:pt x="-13425" y="-17792"/>
                  <a:pt x="35258" y="17662"/>
                  <a:pt x="57483" y="45179"/>
                </a:cubicBezTo>
                <a:cubicBezTo>
                  <a:pt x="79708" y="72696"/>
                  <a:pt x="122571" y="127729"/>
                  <a:pt x="136858" y="175354"/>
                </a:cubicBezTo>
                <a:cubicBezTo>
                  <a:pt x="151145" y="222979"/>
                  <a:pt x="133683" y="305000"/>
                  <a:pt x="143208" y="330929"/>
                </a:cubicBezTo>
                <a:cubicBezTo>
                  <a:pt x="152733" y="356858"/>
                  <a:pt x="186600" y="322992"/>
                  <a:pt x="194008" y="330929"/>
                </a:cubicBezTo>
                <a:cubicBezTo>
                  <a:pt x="201416" y="338867"/>
                  <a:pt x="179191" y="368500"/>
                  <a:pt x="187658" y="378554"/>
                </a:cubicBezTo>
                <a:cubicBezTo>
                  <a:pt x="196125" y="388608"/>
                  <a:pt x="236871" y="362150"/>
                  <a:pt x="244808" y="391254"/>
                </a:cubicBezTo>
                <a:cubicBezTo>
                  <a:pt x="252745" y="420358"/>
                  <a:pt x="237400" y="524604"/>
                  <a:pt x="235283" y="553179"/>
                </a:cubicBezTo>
                <a:cubicBezTo>
                  <a:pt x="233166" y="581754"/>
                  <a:pt x="224171" y="558471"/>
                  <a:pt x="232108" y="562704"/>
                </a:cubicBezTo>
                <a:cubicBezTo>
                  <a:pt x="240045" y="566937"/>
                  <a:pt x="278145" y="564291"/>
                  <a:pt x="282908" y="578579"/>
                </a:cubicBezTo>
                <a:cubicBezTo>
                  <a:pt x="287671" y="592867"/>
                  <a:pt x="261212" y="638375"/>
                  <a:pt x="260683" y="648429"/>
                </a:cubicBezTo>
                <a:cubicBezTo>
                  <a:pt x="260154" y="658483"/>
                  <a:pt x="282908" y="678062"/>
                  <a:pt x="279733" y="638904"/>
                </a:cubicBezTo>
                <a:cubicBezTo>
                  <a:pt x="276558" y="599746"/>
                  <a:pt x="263329" y="482271"/>
                  <a:pt x="241633" y="413479"/>
                </a:cubicBezTo>
                <a:cubicBezTo>
                  <a:pt x="219937" y="344687"/>
                  <a:pt x="163316" y="259491"/>
                  <a:pt x="149558" y="226154"/>
                </a:cubicBezTo>
                <a:cubicBezTo>
                  <a:pt x="135800" y="192817"/>
                  <a:pt x="178662" y="245733"/>
                  <a:pt x="159083" y="213454"/>
                </a:cubicBezTo>
                <a:cubicBezTo>
                  <a:pt x="139504" y="181175"/>
                  <a:pt x="20441" y="38300"/>
                  <a:pt x="3508" y="102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A473B3FF-8866-D329-9361-02F223F08B67}"/>
              </a:ext>
            </a:extLst>
          </p:cNvPr>
          <p:cNvSpPr/>
          <p:nvPr/>
        </p:nvSpPr>
        <p:spPr>
          <a:xfrm>
            <a:off x="4841545" y="3047959"/>
            <a:ext cx="149698" cy="353268"/>
          </a:xfrm>
          <a:custGeom>
            <a:avLst/>
            <a:gdLst>
              <a:gd name="connsiteX0" fmla="*/ 149555 w 149698"/>
              <a:gd name="connsiteY0" fmla="*/ 41 h 353268"/>
              <a:gd name="connsiteX1" fmla="*/ 28905 w 149698"/>
              <a:gd name="connsiteY1" fmla="*/ 155616 h 353268"/>
              <a:gd name="connsiteX2" fmla="*/ 89230 w 149698"/>
              <a:gd name="connsiteY2" fmla="*/ 200066 h 353268"/>
              <a:gd name="connsiteX3" fmla="*/ 105105 w 149698"/>
              <a:gd name="connsiteY3" fmla="*/ 196891 h 353268"/>
              <a:gd name="connsiteX4" fmla="*/ 16205 w 149698"/>
              <a:gd name="connsiteY4" fmla="*/ 352466 h 353268"/>
              <a:gd name="connsiteX5" fmla="*/ 98755 w 149698"/>
              <a:gd name="connsiteY5" fmla="*/ 254041 h 353268"/>
              <a:gd name="connsiteX6" fmla="*/ 330 w 149698"/>
              <a:gd name="connsiteY6" fmla="*/ 171491 h 353268"/>
              <a:gd name="connsiteX7" fmla="*/ 149555 w 149698"/>
              <a:gd name="connsiteY7" fmla="*/ 41 h 35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698" h="353268">
                <a:moveTo>
                  <a:pt x="149555" y="41"/>
                </a:moveTo>
                <a:cubicBezTo>
                  <a:pt x="154317" y="-2605"/>
                  <a:pt x="38959" y="122278"/>
                  <a:pt x="28905" y="155616"/>
                </a:cubicBezTo>
                <a:cubicBezTo>
                  <a:pt x="18851" y="188954"/>
                  <a:pt x="76530" y="193187"/>
                  <a:pt x="89230" y="200066"/>
                </a:cubicBezTo>
                <a:cubicBezTo>
                  <a:pt x="101930" y="206945"/>
                  <a:pt x="117276" y="171491"/>
                  <a:pt x="105105" y="196891"/>
                </a:cubicBezTo>
                <a:cubicBezTo>
                  <a:pt x="92934" y="222291"/>
                  <a:pt x="17263" y="342941"/>
                  <a:pt x="16205" y="352466"/>
                </a:cubicBezTo>
                <a:cubicBezTo>
                  <a:pt x="15147" y="361991"/>
                  <a:pt x="101401" y="284203"/>
                  <a:pt x="98755" y="254041"/>
                </a:cubicBezTo>
                <a:cubicBezTo>
                  <a:pt x="96109" y="223879"/>
                  <a:pt x="-6549" y="206416"/>
                  <a:pt x="330" y="171491"/>
                </a:cubicBezTo>
                <a:cubicBezTo>
                  <a:pt x="7209" y="136566"/>
                  <a:pt x="144793" y="2687"/>
                  <a:pt x="149555" y="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061A4FED-B990-65AB-9826-E441ACAFCD2D}"/>
              </a:ext>
            </a:extLst>
          </p:cNvPr>
          <p:cNvSpPr/>
          <p:nvPr/>
        </p:nvSpPr>
        <p:spPr>
          <a:xfrm>
            <a:off x="4692603" y="2973495"/>
            <a:ext cx="241673" cy="472791"/>
          </a:xfrm>
          <a:custGeom>
            <a:avLst/>
            <a:gdLst>
              <a:gd name="connsiteX0" fmla="*/ 241347 w 241673"/>
              <a:gd name="connsiteY0" fmla="*/ 1480 h 472791"/>
              <a:gd name="connsiteX1" fmla="*/ 15922 w 241673"/>
              <a:gd name="connsiteY1" fmla="*/ 252305 h 472791"/>
              <a:gd name="connsiteX2" fmla="*/ 38147 w 241673"/>
              <a:gd name="connsiteY2" fmla="*/ 303105 h 472791"/>
              <a:gd name="connsiteX3" fmla="*/ 22272 w 241673"/>
              <a:gd name="connsiteY3" fmla="*/ 420580 h 472791"/>
              <a:gd name="connsiteX4" fmla="*/ 47 w 241673"/>
              <a:gd name="connsiteY4" fmla="*/ 471380 h 472791"/>
              <a:gd name="connsiteX5" fmla="*/ 28622 w 241673"/>
              <a:gd name="connsiteY5" fmla="*/ 369780 h 472791"/>
              <a:gd name="connsiteX6" fmla="*/ 12747 w 241673"/>
              <a:gd name="connsiteY6" fmla="*/ 249130 h 472791"/>
              <a:gd name="connsiteX7" fmla="*/ 82597 w 241673"/>
              <a:gd name="connsiteY7" fmla="*/ 150705 h 472791"/>
              <a:gd name="connsiteX8" fmla="*/ 66722 w 241673"/>
              <a:gd name="connsiteY8" fmla="*/ 147530 h 472791"/>
              <a:gd name="connsiteX9" fmla="*/ 241347 w 241673"/>
              <a:gd name="connsiteY9" fmla="*/ 1480 h 47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673" h="472791">
                <a:moveTo>
                  <a:pt x="241347" y="1480"/>
                </a:moveTo>
                <a:cubicBezTo>
                  <a:pt x="232880" y="18942"/>
                  <a:pt x="49789" y="202034"/>
                  <a:pt x="15922" y="252305"/>
                </a:cubicBezTo>
                <a:cubicBezTo>
                  <a:pt x="-17945" y="302576"/>
                  <a:pt x="37089" y="275059"/>
                  <a:pt x="38147" y="303105"/>
                </a:cubicBezTo>
                <a:cubicBezTo>
                  <a:pt x="39205" y="331151"/>
                  <a:pt x="28622" y="392534"/>
                  <a:pt x="22272" y="420580"/>
                </a:cubicBezTo>
                <a:cubicBezTo>
                  <a:pt x="15922" y="448626"/>
                  <a:pt x="-1011" y="479847"/>
                  <a:pt x="47" y="471380"/>
                </a:cubicBezTo>
                <a:cubicBezTo>
                  <a:pt x="1105" y="462913"/>
                  <a:pt x="26505" y="406822"/>
                  <a:pt x="28622" y="369780"/>
                </a:cubicBezTo>
                <a:cubicBezTo>
                  <a:pt x="30739" y="332738"/>
                  <a:pt x="3751" y="285642"/>
                  <a:pt x="12747" y="249130"/>
                </a:cubicBezTo>
                <a:cubicBezTo>
                  <a:pt x="21743" y="212618"/>
                  <a:pt x="73601" y="167638"/>
                  <a:pt x="82597" y="150705"/>
                </a:cubicBezTo>
                <a:cubicBezTo>
                  <a:pt x="91593" y="133772"/>
                  <a:pt x="42380" y="168697"/>
                  <a:pt x="66722" y="147530"/>
                </a:cubicBezTo>
                <a:cubicBezTo>
                  <a:pt x="91064" y="126363"/>
                  <a:pt x="249814" y="-15982"/>
                  <a:pt x="241347" y="14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9D7BD3B7-84A3-A522-5317-98EDBB87CFF7}"/>
              </a:ext>
            </a:extLst>
          </p:cNvPr>
          <p:cNvSpPr/>
          <p:nvPr/>
        </p:nvSpPr>
        <p:spPr>
          <a:xfrm>
            <a:off x="6318157" y="3743048"/>
            <a:ext cx="259603" cy="884736"/>
          </a:xfrm>
          <a:custGeom>
            <a:avLst/>
            <a:gdLst>
              <a:gd name="connsiteX0" fmla="*/ 93 w 259603"/>
              <a:gd name="connsiteY0" fmla="*/ 16152 h 884736"/>
              <a:gd name="connsiteX1" fmla="*/ 206468 w 259603"/>
              <a:gd name="connsiteY1" fmla="*/ 6627 h 884736"/>
              <a:gd name="connsiteX2" fmla="*/ 196943 w 259603"/>
              <a:gd name="connsiteY2" fmla="*/ 117752 h 884736"/>
              <a:gd name="connsiteX3" fmla="*/ 250918 w 259603"/>
              <a:gd name="connsiteY3" fmla="*/ 162202 h 884736"/>
              <a:gd name="connsiteX4" fmla="*/ 190593 w 259603"/>
              <a:gd name="connsiteY4" fmla="*/ 314602 h 884736"/>
              <a:gd name="connsiteX5" fmla="*/ 193768 w 259603"/>
              <a:gd name="connsiteY5" fmla="*/ 457477 h 884736"/>
              <a:gd name="connsiteX6" fmla="*/ 82643 w 259603"/>
              <a:gd name="connsiteY6" fmla="*/ 549552 h 884736"/>
              <a:gd name="connsiteX7" fmla="*/ 177893 w 259603"/>
              <a:gd name="connsiteY7" fmla="*/ 670202 h 884736"/>
              <a:gd name="connsiteX8" fmla="*/ 104868 w 259603"/>
              <a:gd name="connsiteY8" fmla="*/ 774977 h 884736"/>
              <a:gd name="connsiteX9" fmla="*/ 93 w 259603"/>
              <a:gd name="connsiteY9" fmla="*/ 879752 h 884736"/>
              <a:gd name="connsiteX10" fmla="*/ 101693 w 259603"/>
              <a:gd name="connsiteY10" fmla="*/ 606702 h 884736"/>
              <a:gd name="connsiteX11" fmla="*/ 238218 w 259603"/>
              <a:gd name="connsiteY11" fmla="*/ 124102 h 884736"/>
              <a:gd name="connsiteX12" fmla="*/ 235043 w 259603"/>
              <a:gd name="connsiteY12" fmla="*/ 44727 h 884736"/>
              <a:gd name="connsiteX13" fmla="*/ 93 w 259603"/>
              <a:gd name="connsiteY13" fmla="*/ 16152 h 88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9603" h="884736">
                <a:moveTo>
                  <a:pt x="93" y="16152"/>
                </a:moveTo>
                <a:cubicBezTo>
                  <a:pt x="-4669" y="9802"/>
                  <a:pt x="173660" y="-10306"/>
                  <a:pt x="206468" y="6627"/>
                </a:cubicBezTo>
                <a:cubicBezTo>
                  <a:pt x="239276" y="23560"/>
                  <a:pt x="189535" y="91823"/>
                  <a:pt x="196943" y="117752"/>
                </a:cubicBezTo>
                <a:cubicBezTo>
                  <a:pt x="204351" y="143681"/>
                  <a:pt x="251976" y="129394"/>
                  <a:pt x="250918" y="162202"/>
                </a:cubicBezTo>
                <a:cubicBezTo>
                  <a:pt x="249860" y="195010"/>
                  <a:pt x="200118" y="265389"/>
                  <a:pt x="190593" y="314602"/>
                </a:cubicBezTo>
                <a:cubicBezTo>
                  <a:pt x="181068" y="363815"/>
                  <a:pt x="211760" y="418319"/>
                  <a:pt x="193768" y="457477"/>
                </a:cubicBezTo>
                <a:cubicBezTo>
                  <a:pt x="175776" y="496635"/>
                  <a:pt x="85289" y="514098"/>
                  <a:pt x="82643" y="549552"/>
                </a:cubicBezTo>
                <a:cubicBezTo>
                  <a:pt x="79997" y="585006"/>
                  <a:pt x="174189" y="632631"/>
                  <a:pt x="177893" y="670202"/>
                </a:cubicBezTo>
                <a:cubicBezTo>
                  <a:pt x="181597" y="707773"/>
                  <a:pt x="134501" y="740052"/>
                  <a:pt x="104868" y="774977"/>
                </a:cubicBezTo>
                <a:cubicBezTo>
                  <a:pt x="75235" y="809902"/>
                  <a:pt x="622" y="907798"/>
                  <a:pt x="93" y="879752"/>
                </a:cubicBezTo>
                <a:cubicBezTo>
                  <a:pt x="-436" y="851706"/>
                  <a:pt x="62006" y="732644"/>
                  <a:pt x="101693" y="606702"/>
                </a:cubicBezTo>
                <a:cubicBezTo>
                  <a:pt x="141381" y="480760"/>
                  <a:pt x="215993" y="217764"/>
                  <a:pt x="238218" y="124102"/>
                </a:cubicBezTo>
                <a:cubicBezTo>
                  <a:pt x="260443" y="30440"/>
                  <a:pt x="273672" y="62189"/>
                  <a:pt x="235043" y="44727"/>
                </a:cubicBezTo>
                <a:cubicBezTo>
                  <a:pt x="196414" y="27265"/>
                  <a:pt x="4855" y="22502"/>
                  <a:pt x="93" y="161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7C655163-31D7-DA59-1B5B-6BC288C01F48}"/>
              </a:ext>
            </a:extLst>
          </p:cNvPr>
          <p:cNvSpPr/>
          <p:nvPr/>
        </p:nvSpPr>
        <p:spPr>
          <a:xfrm>
            <a:off x="6273709" y="3790934"/>
            <a:ext cx="245639" cy="441754"/>
          </a:xfrm>
          <a:custGeom>
            <a:avLst/>
            <a:gdLst>
              <a:gd name="connsiteX0" fmla="*/ 91 w 245639"/>
              <a:gd name="connsiteY0" fmla="*/ 60341 h 441754"/>
              <a:gd name="connsiteX1" fmla="*/ 212816 w 245639"/>
              <a:gd name="connsiteY1" fmla="*/ 15891 h 441754"/>
              <a:gd name="connsiteX2" fmla="*/ 206466 w 245639"/>
              <a:gd name="connsiteY2" fmla="*/ 47641 h 441754"/>
              <a:gd name="connsiteX3" fmla="*/ 184241 w 245639"/>
              <a:gd name="connsiteY3" fmla="*/ 104791 h 441754"/>
              <a:gd name="connsiteX4" fmla="*/ 209641 w 245639"/>
              <a:gd name="connsiteY4" fmla="*/ 219091 h 441754"/>
              <a:gd name="connsiteX5" fmla="*/ 171541 w 245639"/>
              <a:gd name="connsiteY5" fmla="*/ 317516 h 441754"/>
              <a:gd name="connsiteX6" fmla="*/ 101691 w 245639"/>
              <a:gd name="connsiteY6" fmla="*/ 441341 h 441754"/>
              <a:gd name="connsiteX7" fmla="*/ 181066 w 245639"/>
              <a:gd name="connsiteY7" fmla="*/ 273066 h 441754"/>
              <a:gd name="connsiteX8" fmla="*/ 171541 w 245639"/>
              <a:gd name="connsiteY8" fmla="*/ 57166 h 441754"/>
              <a:gd name="connsiteX9" fmla="*/ 241391 w 245639"/>
              <a:gd name="connsiteY9" fmla="*/ 16 h 441754"/>
              <a:gd name="connsiteX10" fmla="*/ 91 w 245639"/>
              <a:gd name="connsiteY10" fmla="*/ 60341 h 4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639" h="441754">
                <a:moveTo>
                  <a:pt x="91" y="60341"/>
                </a:moveTo>
                <a:cubicBezTo>
                  <a:pt x="-4671" y="62987"/>
                  <a:pt x="178420" y="18008"/>
                  <a:pt x="212816" y="15891"/>
                </a:cubicBezTo>
                <a:cubicBezTo>
                  <a:pt x="247212" y="13774"/>
                  <a:pt x="211229" y="32824"/>
                  <a:pt x="206466" y="47641"/>
                </a:cubicBezTo>
                <a:cubicBezTo>
                  <a:pt x="201703" y="62458"/>
                  <a:pt x="183712" y="76216"/>
                  <a:pt x="184241" y="104791"/>
                </a:cubicBezTo>
                <a:cubicBezTo>
                  <a:pt x="184770" y="133366"/>
                  <a:pt x="211758" y="183637"/>
                  <a:pt x="209641" y="219091"/>
                </a:cubicBezTo>
                <a:cubicBezTo>
                  <a:pt x="207524" y="254545"/>
                  <a:pt x="189533" y="280474"/>
                  <a:pt x="171541" y="317516"/>
                </a:cubicBezTo>
                <a:cubicBezTo>
                  <a:pt x="153549" y="354558"/>
                  <a:pt x="100104" y="448749"/>
                  <a:pt x="101691" y="441341"/>
                </a:cubicBezTo>
                <a:cubicBezTo>
                  <a:pt x="103278" y="433933"/>
                  <a:pt x="169424" y="337095"/>
                  <a:pt x="181066" y="273066"/>
                </a:cubicBezTo>
                <a:cubicBezTo>
                  <a:pt x="192708" y="209037"/>
                  <a:pt x="161487" y="102674"/>
                  <a:pt x="171541" y="57166"/>
                </a:cubicBezTo>
                <a:cubicBezTo>
                  <a:pt x="181595" y="11658"/>
                  <a:pt x="265203" y="-513"/>
                  <a:pt x="241391" y="16"/>
                </a:cubicBezTo>
                <a:cubicBezTo>
                  <a:pt x="217579" y="545"/>
                  <a:pt x="4853" y="57695"/>
                  <a:pt x="91" y="603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3B154868-F33F-A7FB-0284-03C70AE24708}"/>
              </a:ext>
            </a:extLst>
          </p:cNvPr>
          <p:cNvSpPr/>
          <p:nvPr/>
        </p:nvSpPr>
        <p:spPr>
          <a:xfrm>
            <a:off x="6373759" y="3781055"/>
            <a:ext cx="52581" cy="610189"/>
          </a:xfrm>
          <a:custGeom>
            <a:avLst/>
            <a:gdLst>
              <a:gd name="connsiteX0" fmla="*/ 52441 w 52581"/>
              <a:gd name="connsiteY0" fmla="*/ 370 h 610189"/>
              <a:gd name="connsiteX1" fmla="*/ 17516 w 52581"/>
              <a:gd name="connsiteY1" fmla="*/ 216270 h 610189"/>
              <a:gd name="connsiteX2" fmla="*/ 39741 w 52581"/>
              <a:gd name="connsiteY2" fmla="*/ 270245 h 610189"/>
              <a:gd name="connsiteX3" fmla="*/ 11166 w 52581"/>
              <a:gd name="connsiteY3" fmla="*/ 384545 h 610189"/>
              <a:gd name="connsiteX4" fmla="*/ 36566 w 52581"/>
              <a:gd name="connsiteY4" fmla="*/ 609970 h 610189"/>
              <a:gd name="connsiteX5" fmla="*/ 33391 w 52581"/>
              <a:gd name="connsiteY5" fmla="*/ 419470 h 610189"/>
              <a:gd name="connsiteX6" fmla="*/ 14341 w 52581"/>
              <a:gd name="connsiteY6" fmla="*/ 98795 h 610189"/>
              <a:gd name="connsiteX7" fmla="*/ 1641 w 52581"/>
              <a:gd name="connsiteY7" fmla="*/ 162295 h 610189"/>
              <a:gd name="connsiteX8" fmla="*/ 52441 w 52581"/>
              <a:gd name="connsiteY8" fmla="*/ 370 h 61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81" h="610189">
                <a:moveTo>
                  <a:pt x="52441" y="370"/>
                </a:moveTo>
                <a:cubicBezTo>
                  <a:pt x="55087" y="9366"/>
                  <a:pt x="19633" y="171291"/>
                  <a:pt x="17516" y="216270"/>
                </a:cubicBezTo>
                <a:cubicBezTo>
                  <a:pt x="15399" y="261249"/>
                  <a:pt x="40799" y="242199"/>
                  <a:pt x="39741" y="270245"/>
                </a:cubicBezTo>
                <a:cubicBezTo>
                  <a:pt x="38683" y="298291"/>
                  <a:pt x="11695" y="327924"/>
                  <a:pt x="11166" y="384545"/>
                </a:cubicBezTo>
                <a:cubicBezTo>
                  <a:pt x="10637" y="441166"/>
                  <a:pt x="32862" y="604149"/>
                  <a:pt x="36566" y="609970"/>
                </a:cubicBezTo>
                <a:cubicBezTo>
                  <a:pt x="40270" y="615791"/>
                  <a:pt x="37095" y="504666"/>
                  <a:pt x="33391" y="419470"/>
                </a:cubicBezTo>
                <a:cubicBezTo>
                  <a:pt x="29687" y="334274"/>
                  <a:pt x="19633" y="141657"/>
                  <a:pt x="14341" y="98795"/>
                </a:cubicBezTo>
                <a:cubicBezTo>
                  <a:pt x="9049" y="55933"/>
                  <a:pt x="-4709" y="175524"/>
                  <a:pt x="1641" y="162295"/>
                </a:cubicBezTo>
                <a:cubicBezTo>
                  <a:pt x="7991" y="149066"/>
                  <a:pt x="49795" y="-8626"/>
                  <a:pt x="52441" y="3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56F8D211-2C4C-D98A-1D04-6947C413603D}"/>
              </a:ext>
            </a:extLst>
          </p:cNvPr>
          <p:cNvSpPr/>
          <p:nvPr/>
        </p:nvSpPr>
        <p:spPr>
          <a:xfrm>
            <a:off x="4402496" y="3820283"/>
            <a:ext cx="186071" cy="853355"/>
          </a:xfrm>
          <a:custGeom>
            <a:avLst/>
            <a:gdLst>
              <a:gd name="connsiteX0" fmla="*/ 1229 w 186071"/>
              <a:gd name="connsiteY0" fmla="*/ 8767 h 853355"/>
              <a:gd name="connsiteX1" fmla="*/ 128229 w 186071"/>
              <a:gd name="connsiteY1" fmla="*/ 383417 h 853355"/>
              <a:gd name="connsiteX2" fmla="*/ 86954 w 186071"/>
              <a:gd name="connsiteY2" fmla="*/ 418342 h 853355"/>
              <a:gd name="connsiteX3" fmla="*/ 131404 w 186071"/>
              <a:gd name="connsiteY3" fmla="*/ 494542 h 853355"/>
              <a:gd name="connsiteX4" fmla="*/ 128229 w 186071"/>
              <a:gd name="connsiteY4" fmla="*/ 462792 h 853355"/>
              <a:gd name="connsiteX5" fmla="*/ 172679 w 186071"/>
              <a:gd name="connsiteY5" fmla="*/ 710442 h 853355"/>
              <a:gd name="connsiteX6" fmla="*/ 147279 w 186071"/>
              <a:gd name="connsiteY6" fmla="*/ 640592 h 853355"/>
              <a:gd name="connsiteX7" fmla="*/ 182204 w 186071"/>
              <a:gd name="connsiteY7" fmla="*/ 853317 h 853355"/>
              <a:gd name="connsiteX8" fmla="*/ 172679 w 186071"/>
              <a:gd name="connsiteY8" fmla="*/ 621542 h 853355"/>
              <a:gd name="connsiteX9" fmla="*/ 71079 w 186071"/>
              <a:gd name="connsiteY9" fmla="*/ 69092 h 853355"/>
              <a:gd name="connsiteX10" fmla="*/ 64729 w 186071"/>
              <a:gd name="connsiteY10" fmla="*/ 113542 h 853355"/>
              <a:gd name="connsiteX11" fmla="*/ 1229 w 186071"/>
              <a:gd name="connsiteY11" fmla="*/ 8767 h 85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071" h="853355">
                <a:moveTo>
                  <a:pt x="1229" y="8767"/>
                </a:moveTo>
                <a:cubicBezTo>
                  <a:pt x="11812" y="53746"/>
                  <a:pt x="113942" y="315155"/>
                  <a:pt x="128229" y="383417"/>
                </a:cubicBezTo>
                <a:cubicBezTo>
                  <a:pt x="142516" y="451679"/>
                  <a:pt x="86425" y="399821"/>
                  <a:pt x="86954" y="418342"/>
                </a:cubicBezTo>
                <a:cubicBezTo>
                  <a:pt x="87483" y="436863"/>
                  <a:pt x="124525" y="487134"/>
                  <a:pt x="131404" y="494542"/>
                </a:cubicBezTo>
                <a:cubicBezTo>
                  <a:pt x="138283" y="501950"/>
                  <a:pt x="121350" y="426809"/>
                  <a:pt x="128229" y="462792"/>
                </a:cubicBezTo>
                <a:cubicBezTo>
                  <a:pt x="135108" y="498775"/>
                  <a:pt x="169504" y="680809"/>
                  <a:pt x="172679" y="710442"/>
                </a:cubicBezTo>
                <a:cubicBezTo>
                  <a:pt x="175854" y="740075"/>
                  <a:pt x="145691" y="616779"/>
                  <a:pt x="147279" y="640592"/>
                </a:cubicBezTo>
                <a:cubicBezTo>
                  <a:pt x="148867" y="664405"/>
                  <a:pt x="177971" y="856492"/>
                  <a:pt x="182204" y="853317"/>
                </a:cubicBezTo>
                <a:cubicBezTo>
                  <a:pt x="186437" y="850142"/>
                  <a:pt x="191200" y="752246"/>
                  <a:pt x="172679" y="621542"/>
                </a:cubicBezTo>
                <a:cubicBezTo>
                  <a:pt x="154158" y="490838"/>
                  <a:pt x="89071" y="153759"/>
                  <a:pt x="71079" y="69092"/>
                </a:cubicBezTo>
                <a:cubicBezTo>
                  <a:pt x="53087" y="-15575"/>
                  <a:pt x="77958" y="120950"/>
                  <a:pt x="64729" y="113542"/>
                </a:cubicBezTo>
                <a:cubicBezTo>
                  <a:pt x="51500" y="106134"/>
                  <a:pt x="-9354" y="-36212"/>
                  <a:pt x="1229" y="876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A5FEC08D-72B9-D0DD-9C19-62358A72754D}"/>
              </a:ext>
            </a:extLst>
          </p:cNvPr>
          <p:cNvSpPr/>
          <p:nvPr/>
        </p:nvSpPr>
        <p:spPr>
          <a:xfrm>
            <a:off x="5070792" y="3112956"/>
            <a:ext cx="215183" cy="398056"/>
          </a:xfrm>
          <a:custGeom>
            <a:avLst/>
            <a:gdLst>
              <a:gd name="connsiteX0" fmla="*/ 214222 w 215183"/>
              <a:gd name="connsiteY0" fmla="*/ 358 h 398056"/>
              <a:gd name="connsiteX1" fmla="*/ 83594 w 215183"/>
              <a:gd name="connsiteY1" fmla="*/ 190858 h 398056"/>
              <a:gd name="connsiteX2" fmla="*/ 159794 w 215183"/>
              <a:gd name="connsiteY2" fmla="*/ 201744 h 398056"/>
              <a:gd name="connsiteX3" fmla="*/ 12837 w 215183"/>
              <a:gd name="connsiteY3" fmla="*/ 397687 h 398056"/>
              <a:gd name="connsiteX4" fmla="*/ 99922 w 215183"/>
              <a:gd name="connsiteY4" fmla="*/ 250730 h 398056"/>
              <a:gd name="connsiteX5" fmla="*/ 1951 w 215183"/>
              <a:gd name="connsiteY5" fmla="*/ 245287 h 398056"/>
              <a:gd name="connsiteX6" fmla="*/ 214222 w 215183"/>
              <a:gd name="connsiteY6" fmla="*/ 358 h 3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183" h="398056">
                <a:moveTo>
                  <a:pt x="214222" y="358"/>
                </a:moveTo>
                <a:cubicBezTo>
                  <a:pt x="227829" y="-8713"/>
                  <a:pt x="92665" y="157294"/>
                  <a:pt x="83594" y="190858"/>
                </a:cubicBezTo>
                <a:cubicBezTo>
                  <a:pt x="74523" y="224422"/>
                  <a:pt x="171587" y="167273"/>
                  <a:pt x="159794" y="201744"/>
                </a:cubicBezTo>
                <a:cubicBezTo>
                  <a:pt x="148001" y="236215"/>
                  <a:pt x="22816" y="389523"/>
                  <a:pt x="12837" y="397687"/>
                </a:cubicBezTo>
                <a:cubicBezTo>
                  <a:pt x="2858" y="405851"/>
                  <a:pt x="101736" y="276130"/>
                  <a:pt x="99922" y="250730"/>
                </a:cubicBezTo>
                <a:cubicBezTo>
                  <a:pt x="98108" y="225330"/>
                  <a:pt x="-16192" y="278851"/>
                  <a:pt x="1951" y="245287"/>
                </a:cubicBezTo>
                <a:cubicBezTo>
                  <a:pt x="20094" y="211723"/>
                  <a:pt x="200615" y="9429"/>
                  <a:pt x="214222" y="35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3B46F307-EA15-9F29-D29D-B3AC41D1FB0C}"/>
              </a:ext>
            </a:extLst>
          </p:cNvPr>
          <p:cNvSpPr/>
          <p:nvPr/>
        </p:nvSpPr>
        <p:spPr>
          <a:xfrm>
            <a:off x="5454626" y="3026211"/>
            <a:ext cx="229614" cy="337482"/>
          </a:xfrm>
          <a:custGeom>
            <a:avLst/>
            <a:gdLst>
              <a:gd name="connsiteX0" fmla="*/ 167845 w 229614"/>
              <a:gd name="connsiteY0" fmla="*/ 18 h 337482"/>
              <a:gd name="connsiteX1" fmla="*/ 4560 w 229614"/>
              <a:gd name="connsiteY1" fmla="*/ 174189 h 337482"/>
              <a:gd name="connsiteX2" fmla="*/ 53545 w 229614"/>
              <a:gd name="connsiteY2" fmla="*/ 299375 h 337482"/>
              <a:gd name="connsiteX3" fmla="*/ 140631 w 229614"/>
              <a:gd name="connsiteY3" fmla="*/ 266718 h 337482"/>
              <a:gd name="connsiteX4" fmla="*/ 227717 w 229614"/>
              <a:gd name="connsiteY4" fmla="*/ 239503 h 337482"/>
              <a:gd name="connsiteX5" fmla="*/ 53545 w 229614"/>
              <a:gd name="connsiteY5" fmla="*/ 337475 h 337482"/>
              <a:gd name="connsiteX6" fmla="*/ 42660 w 229614"/>
              <a:gd name="connsiteY6" fmla="*/ 234060 h 337482"/>
              <a:gd name="connsiteX7" fmla="*/ 10003 w 229614"/>
              <a:gd name="connsiteY7" fmla="*/ 163303 h 337482"/>
              <a:gd name="connsiteX8" fmla="*/ 167845 w 229614"/>
              <a:gd name="connsiteY8" fmla="*/ 18 h 33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614" h="337482">
                <a:moveTo>
                  <a:pt x="167845" y="18"/>
                </a:moveTo>
                <a:cubicBezTo>
                  <a:pt x="166938" y="1832"/>
                  <a:pt x="23610" y="124296"/>
                  <a:pt x="4560" y="174189"/>
                </a:cubicBezTo>
                <a:cubicBezTo>
                  <a:pt x="-14490" y="224082"/>
                  <a:pt x="30867" y="283954"/>
                  <a:pt x="53545" y="299375"/>
                </a:cubicBezTo>
                <a:cubicBezTo>
                  <a:pt x="76223" y="314796"/>
                  <a:pt x="111602" y="276697"/>
                  <a:pt x="140631" y="266718"/>
                </a:cubicBezTo>
                <a:cubicBezTo>
                  <a:pt x="169660" y="256739"/>
                  <a:pt x="242231" y="227710"/>
                  <a:pt x="227717" y="239503"/>
                </a:cubicBezTo>
                <a:cubicBezTo>
                  <a:pt x="213203" y="251296"/>
                  <a:pt x="84388" y="338382"/>
                  <a:pt x="53545" y="337475"/>
                </a:cubicBezTo>
                <a:cubicBezTo>
                  <a:pt x="22702" y="336568"/>
                  <a:pt x="49917" y="263089"/>
                  <a:pt x="42660" y="234060"/>
                </a:cubicBezTo>
                <a:cubicBezTo>
                  <a:pt x="35403" y="205031"/>
                  <a:pt x="-13583" y="197774"/>
                  <a:pt x="10003" y="163303"/>
                </a:cubicBezTo>
                <a:cubicBezTo>
                  <a:pt x="33589" y="128832"/>
                  <a:pt x="168752" y="-1796"/>
                  <a:pt x="167845" y="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CFE0ADFB-5D16-EA2E-4CE9-124FF4383A54}"/>
              </a:ext>
            </a:extLst>
          </p:cNvPr>
          <p:cNvSpPr/>
          <p:nvPr/>
        </p:nvSpPr>
        <p:spPr>
          <a:xfrm>
            <a:off x="7713393" y="1747187"/>
            <a:ext cx="241912" cy="164163"/>
          </a:xfrm>
          <a:custGeom>
            <a:avLst/>
            <a:gdLst>
              <a:gd name="connsiteX0" fmla="*/ 1857 w 241912"/>
              <a:gd name="connsiteY0" fmla="*/ 164163 h 164163"/>
              <a:gd name="connsiteX1" fmla="*/ 59007 w 241912"/>
              <a:gd name="connsiteY1" fmla="*/ 87963 h 164163"/>
              <a:gd name="connsiteX2" fmla="*/ 24082 w 241912"/>
              <a:gd name="connsiteY2" fmla="*/ 87963 h 164163"/>
              <a:gd name="connsiteX3" fmla="*/ 201882 w 241912"/>
              <a:gd name="connsiteY3" fmla="*/ 8588 h 164163"/>
              <a:gd name="connsiteX4" fmla="*/ 239982 w 241912"/>
              <a:gd name="connsiteY4" fmla="*/ 8588 h 164163"/>
              <a:gd name="connsiteX5" fmla="*/ 163782 w 241912"/>
              <a:gd name="connsiteY5" fmla="*/ 65738 h 164163"/>
              <a:gd name="connsiteX6" fmla="*/ 157432 w 241912"/>
              <a:gd name="connsiteY6" fmla="*/ 72088 h 164163"/>
              <a:gd name="connsiteX7" fmla="*/ 109807 w 241912"/>
              <a:gd name="connsiteY7" fmla="*/ 43513 h 164163"/>
              <a:gd name="connsiteX8" fmla="*/ 59007 w 241912"/>
              <a:gd name="connsiteY8" fmla="*/ 72088 h 164163"/>
              <a:gd name="connsiteX9" fmla="*/ 14557 w 241912"/>
              <a:gd name="connsiteY9" fmla="*/ 87963 h 164163"/>
              <a:gd name="connsiteX10" fmla="*/ 1857 w 241912"/>
              <a:gd name="connsiteY10" fmla="*/ 164163 h 16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912" h="164163">
                <a:moveTo>
                  <a:pt x="1857" y="164163"/>
                </a:moveTo>
                <a:cubicBezTo>
                  <a:pt x="9265" y="164163"/>
                  <a:pt x="55303" y="100663"/>
                  <a:pt x="59007" y="87963"/>
                </a:cubicBezTo>
                <a:cubicBezTo>
                  <a:pt x="62711" y="75263"/>
                  <a:pt x="270" y="101192"/>
                  <a:pt x="24082" y="87963"/>
                </a:cubicBezTo>
                <a:cubicBezTo>
                  <a:pt x="47894" y="74734"/>
                  <a:pt x="165899" y="21817"/>
                  <a:pt x="201882" y="8588"/>
                </a:cubicBezTo>
                <a:cubicBezTo>
                  <a:pt x="237865" y="-4641"/>
                  <a:pt x="246332" y="-937"/>
                  <a:pt x="239982" y="8588"/>
                </a:cubicBezTo>
                <a:cubicBezTo>
                  <a:pt x="233632" y="18113"/>
                  <a:pt x="177540" y="55155"/>
                  <a:pt x="163782" y="65738"/>
                </a:cubicBezTo>
                <a:cubicBezTo>
                  <a:pt x="150024" y="76321"/>
                  <a:pt x="166428" y="75792"/>
                  <a:pt x="157432" y="72088"/>
                </a:cubicBezTo>
                <a:cubicBezTo>
                  <a:pt x="148436" y="68384"/>
                  <a:pt x="126211" y="43513"/>
                  <a:pt x="109807" y="43513"/>
                </a:cubicBezTo>
                <a:cubicBezTo>
                  <a:pt x="93403" y="43513"/>
                  <a:pt x="74882" y="64680"/>
                  <a:pt x="59007" y="72088"/>
                </a:cubicBezTo>
                <a:cubicBezTo>
                  <a:pt x="43132" y="79496"/>
                  <a:pt x="17732" y="76321"/>
                  <a:pt x="14557" y="87963"/>
                </a:cubicBezTo>
                <a:cubicBezTo>
                  <a:pt x="11382" y="99605"/>
                  <a:pt x="-5551" y="164163"/>
                  <a:pt x="1857" y="16416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FD518BA0-5C99-B6A7-2DF0-A8001065A306}"/>
              </a:ext>
            </a:extLst>
          </p:cNvPr>
          <p:cNvSpPr/>
          <p:nvPr/>
        </p:nvSpPr>
        <p:spPr>
          <a:xfrm>
            <a:off x="7241187" y="2076422"/>
            <a:ext cx="179306" cy="114341"/>
          </a:xfrm>
          <a:custGeom>
            <a:avLst/>
            <a:gdLst>
              <a:gd name="connsiteX0" fmla="*/ 988 w 179306"/>
              <a:gd name="connsiteY0" fmla="*/ 114328 h 114341"/>
              <a:gd name="connsiteX1" fmla="*/ 77188 w 179306"/>
              <a:gd name="connsiteY1" fmla="*/ 44478 h 114341"/>
              <a:gd name="connsiteX2" fmla="*/ 7338 w 179306"/>
              <a:gd name="connsiteY2" fmla="*/ 44478 h 114341"/>
              <a:gd name="connsiteX3" fmla="*/ 137513 w 179306"/>
              <a:gd name="connsiteY3" fmla="*/ 15903 h 114341"/>
              <a:gd name="connsiteX4" fmla="*/ 162913 w 179306"/>
              <a:gd name="connsiteY4" fmla="*/ 28 h 114341"/>
              <a:gd name="connsiteX5" fmla="*/ 178788 w 179306"/>
              <a:gd name="connsiteY5" fmla="*/ 12728 h 114341"/>
              <a:gd name="connsiteX6" fmla="*/ 143863 w 179306"/>
              <a:gd name="connsiteY6" fmla="*/ 38128 h 114341"/>
              <a:gd name="connsiteX7" fmla="*/ 988 w 179306"/>
              <a:gd name="connsiteY7" fmla="*/ 114328 h 11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306" h="114341">
                <a:moveTo>
                  <a:pt x="988" y="114328"/>
                </a:moveTo>
                <a:cubicBezTo>
                  <a:pt x="-10124" y="115386"/>
                  <a:pt x="76130" y="56120"/>
                  <a:pt x="77188" y="44478"/>
                </a:cubicBezTo>
                <a:cubicBezTo>
                  <a:pt x="78246" y="32836"/>
                  <a:pt x="-2716" y="49240"/>
                  <a:pt x="7338" y="44478"/>
                </a:cubicBezTo>
                <a:cubicBezTo>
                  <a:pt x="17392" y="39715"/>
                  <a:pt x="111584" y="23311"/>
                  <a:pt x="137513" y="15903"/>
                </a:cubicBezTo>
                <a:cubicBezTo>
                  <a:pt x="163442" y="8495"/>
                  <a:pt x="156034" y="557"/>
                  <a:pt x="162913" y="28"/>
                </a:cubicBezTo>
                <a:cubicBezTo>
                  <a:pt x="169792" y="-501"/>
                  <a:pt x="181963" y="6378"/>
                  <a:pt x="178788" y="12728"/>
                </a:cubicBezTo>
                <a:cubicBezTo>
                  <a:pt x="175613" y="19078"/>
                  <a:pt x="172438" y="25957"/>
                  <a:pt x="143863" y="38128"/>
                </a:cubicBezTo>
                <a:cubicBezTo>
                  <a:pt x="115288" y="50299"/>
                  <a:pt x="12100" y="113270"/>
                  <a:pt x="988" y="1143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B43C2EE4-D307-4CEB-B8F2-8D3B2143C059}"/>
              </a:ext>
            </a:extLst>
          </p:cNvPr>
          <p:cNvSpPr/>
          <p:nvPr/>
        </p:nvSpPr>
        <p:spPr>
          <a:xfrm>
            <a:off x="7491860" y="2058966"/>
            <a:ext cx="113288" cy="309851"/>
          </a:xfrm>
          <a:custGeom>
            <a:avLst/>
            <a:gdLst>
              <a:gd name="connsiteX0" fmla="*/ 1140 w 113288"/>
              <a:gd name="connsiteY0" fmla="*/ 4784 h 309851"/>
              <a:gd name="connsiteX1" fmla="*/ 96390 w 113288"/>
              <a:gd name="connsiteY1" fmla="*/ 236559 h 309851"/>
              <a:gd name="connsiteX2" fmla="*/ 112265 w 113288"/>
              <a:gd name="connsiteY2" fmla="*/ 274659 h 309851"/>
              <a:gd name="connsiteX3" fmla="*/ 83690 w 113288"/>
              <a:gd name="connsiteY3" fmla="*/ 309584 h 309851"/>
              <a:gd name="connsiteX4" fmla="*/ 102740 w 113288"/>
              <a:gd name="connsiteY4" fmla="*/ 255609 h 309851"/>
              <a:gd name="connsiteX5" fmla="*/ 80515 w 113288"/>
              <a:gd name="connsiteY5" fmla="*/ 185759 h 309851"/>
              <a:gd name="connsiteX6" fmla="*/ 77340 w 113288"/>
              <a:gd name="connsiteY6" fmla="*/ 125434 h 309851"/>
              <a:gd name="connsiteX7" fmla="*/ 58290 w 113288"/>
              <a:gd name="connsiteY7" fmla="*/ 157184 h 309851"/>
              <a:gd name="connsiteX8" fmla="*/ 61465 w 113288"/>
              <a:gd name="connsiteY8" fmla="*/ 71459 h 309851"/>
              <a:gd name="connsiteX9" fmla="*/ 86865 w 113288"/>
              <a:gd name="connsiteY9" fmla="*/ 23834 h 309851"/>
              <a:gd name="connsiteX10" fmla="*/ 42415 w 113288"/>
              <a:gd name="connsiteY10" fmla="*/ 90509 h 309851"/>
              <a:gd name="connsiteX11" fmla="*/ 42415 w 113288"/>
              <a:gd name="connsiteY11" fmla="*/ 77809 h 309851"/>
              <a:gd name="connsiteX12" fmla="*/ 1140 w 113288"/>
              <a:gd name="connsiteY12" fmla="*/ 4784 h 30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288" h="309851">
                <a:moveTo>
                  <a:pt x="1140" y="4784"/>
                </a:moveTo>
                <a:cubicBezTo>
                  <a:pt x="10136" y="31242"/>
                  <a:pt x="77869" y="191580"/>
                  <a:pt x="96390" y="236559"/>
                </a:cubicBezTo>
                <a:cubicBezTo>
                  <a:pt x="114911" y="281538"/>
                  <a:pt x="114382" y="262488"/>
                  <a:pt x="112265" y="274659"/>
                </a:cubicBezTo>
                <a:cubicBezTo>
                  <a:pt x="110148" y="286830"/>
                  <a:pt x="85277" y="312759"/>
                  <a:pt x="83690" y="309584"/>
                </a:cubicBezTo>
                <a:cubicBezTo>
                  <a:pt x="82103" y="306409"/>
                  <a:pt x="103269" y="276246"/>
                  <a:pt x="102740" y="255609"/>
                </a:cubicBezTo>
                <a:cubicBezTo>
                  <a:pt x="102211" y="234972"/>
                  <a:pt x="84748" y="207455"/>
                  <a:pt x="80515" y="185759"/>
                </a:cubicBezTo>
                <a:cubicBezTo>
                  <a:pt x="76282" y="164063"/>
                  <a:pt x="81044" y="130196"/>
                  <a:pt x="77340" y="125434"/>
                </a:cubicBezTo>
                <a:cubicBezTo>
                  <a:pt x="73636" y="120672"/>
                  <a:pt x="60936" y="166180"/>
                  <a:pt x="58290" y="157184"/>
                </a:cubicBezTo>
                <a:cubicBezTo>
                  <a:pt x="55644" y="148188"/>
                  <a:pt x="56703" y="93684"/>
                  <a:pt x="61465" y="71459"/>
                </a:cubicBezTo>
                <a:cubicBezTo>
                  <a:pt x="66228" y="49234"/>
                  <a:pt x="90040" y="20659"/>
                  <a:pt x="86865" y="23834"/>
                </a:cubicBezTo>
                <a:cubicBezTo>
                  <a:pt x="83690" y="27009"/>
                  <a:pt x="42415" y="90509"/>
                  <a:pt x="42415" y="90509"/>
                </a:cubicBezTo>
                <a:cubicBezTo>
                  <a:pt x="35007" y="99505"/>
                  <a:pt x="45590" y="85747"/>
                  <a:pt x="42415" y="77809"/>
                </a:cubicBezTo>
                <a:cubicBezTo>
                  <a:pt x="39240" y="69871"/>
                  <a:pt x="-7856" y="-21674"/>
                  <a:pt x="1140" y="478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20910D97-4B19-CA00-7983-8BF6DDF05CF5}"/>
              </a:ext>
            </a:extLst>
          </p:cNvPr>
          <p:cNvSpPr/>
          <p:nvPr/>
        </p:nvSpPr>
        <p:spPr>
          <a:xfrm>
            <a:off x="7591423" y="2120888"/>
            <a:ext cx="305331" cy="235160"/>
          </a:xfrm>
          <a:custGeom>
            <a:avLst/>
            <a:gdLst>
              <a:gd name="connsiteX0" fmla="*/ 9527 w 305331"/>
              <a:gd name="connsiteY0" fmla="*/ 12 h 235160"/>
              <a:gd name="connsiteX1" fmla="*/ 41277 w 305331"/>
              <a:gd name="connsiteY1" fmla="*/ 180987 h 235160"/>
              <a:gd name="connsiteX2" fmla="*/ 123827 w 305331"/>
              <a:gd name="connsiteY2" fmla="*/ 190512 h 235160"/>
              <a:gd name="connsiteX3" fmla="*/ 149227 w 305331"/>
              <a:gd name="connsiteY3" fmla="*/ 165112 h 235160"/>
              <a:gd name="connsiteX4" fmla="*/ 123827 w 305331"/>
              <a:gd name="connsiteY4" fmla="*/ 133362 h 235160"/>
              <a:gd name="connsiteX5" fmla="*/ 273052 w 305331"/>
              <a:gd name="connsiteY5" fmla="*/ 114312 h 235160"/>
              <a:gd name="connsiteX6" fmla="*/ 238127 w 305331"/>
              <a:gd name="connsiteY6" fmla="*/ 127012 h 235160"/>
              <a:gd name="connsiteX7" fmla="*/ 304802 w 305331"/>
              <a:gd name="connsiteY7" fmla="*/ 152412 h 235160"/>
              <a:gd name="connsiteX8" fmla="*/ 269877 w 305331"/>
              <a:gd name="connsiteY8" fmla="*/ 193687 h 235160"/>
              <a:gd name="connsiteX9" fmla="*/ 279402 w 305331"/>
              <a:gd name="connsiteY9" fmla="*/ 139712 h 235160"/>
              <a:gd name="connsiteX10" fmla="*/ 133352 w 305331"/>
              <a:gd name="connsiteY10" fmla="*/ 155587 h 235160"/>
              <a:gd name="connsiteX11" fmla="*/ 82552 w 305331"/>
              <a:gd name="connsiteY11" fmla="*/ 219087 h 235160"/>
              <a:gd name="connsiteX12" fmla="*/ 2 w 305331"/>
              <a:gd name="connsiteY12" fmla="*/ 234962 h 235160"/>
              <a:gd name="connsiteX13" fmla="*/ 79377 w 305331"/>
              <a:gd name="connsiteY13" fmla="*/ 225437 h 235160"/>
              <a:gd name="connsiteX14" fmla="*/ 34927 w 305331"/>
              <a:gd name="connsiteY14" fmla="*/ 190512 h 235160"/>
              <a:gd name="connsiteX15" fmla="*/ 9527 w 305331"/>
              <a:gd name="connsiteY15" fmla="*/ 12 h 2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5331" h="235160">
                <a:moveTo>
                  <a:pt x="9527" y="12"/>
                </a:moveTo>
                <a:cubicBezTo>
                  <a:pt x="10585" y="-1576"/>
                  <a:pt x="22227" y="149237"/>
                  <a:pt x="41277" y="180987"/>
                </a:cubicBezTo>
                <a:cubicBezTo>
                  <a:pt x="60327" y="212737"/>
                  <a:pt x="105835" y="193158"/>
                  <a:pt x="123827" y="190512"/>
                </a:cubicBezTo>
                <a:cubicBezTo>
                  <a:pt x="141819" y="187866"/>
                  <a:pt x="149227" y="174637"/>
                  <a:pt x="149227" y="165112"/>
                </a:cubicBezTo>
                <a:cubicBezTo>
                  <a:pt x="149227" y="155587"/>
                  <a:pt x="103189" y="141829"/>
                  <a:pt x="123827" y="133362"/>
                </a:cubicBezTo>
                <a:cubicBezTo>
                  <a:pt x="144465" y="124895"/>
                  <a:pt x="254002" y="115370"/>
                  <a:pt x="273052" y="114312"/>
                </a:cubicBezTo>
                <a:cubicBezTo>
                  <a:pt x="292102" y="113254"/>
                  <a:pt x="232835" y="120662"/>
                  <a:pt x="238127" y="127012"/>
                </a:cubicBezTo>
                <a:cubicBezTo>
                  <a:pt x="243419" y="133362"/>
                  <a:pt x="299510" y="141300"/>
                  <a:pt x="304802" y="152412"/>
                </a:cubicBezTo>
                <a:cubicBezTo>
                  <a:pt x="310094" y="163525"/>
                  <a:pt x="274110" y="195804"/>
                  <a:pt x="269877" y="193687"/>
                </a:cubicBezTo>
                <a:cubicBezTo>
                  <a:pt x="265644" y="191570"/>
                  <a:pt x="302156" y="146062"/>
                  <a:pt x="279402" y="139712"/>
                </a:cubicBezTo>
                <a:cubicBezTo>
                  <a:pt x="256648" y="133362"/>
                  <a:pt x="166160" y="142358"/>
                  <a:pt x="133352" y="155587"/>
                </a:cubicBezTo>
                <a:cubicBezTo>
                  <a:pt x="100544" y="168816"/>
                  <a:pt x="104777" y="205858"/>
                  <a:pt x="82552" y="219087"/>
                </a:cubicBezTo>
                <a:cubicBezTo>
                  <a:pt x="60327" y="232316"/>
                  <a:pt x="531" y="233904"/>
                  <a:pt x="2" y="234962"/>
                </a:cubicBezTo>
                <a:cubicBezTo>
                  <a:pt x="-527" y="236020"/>
                  <a:pt x="73556" y="232845"/>
                  <a:pt x="79377" y="225437"/>
                </a:cubicBezTo>
                <a:cubicBezTo>
                  <a:pt x="85198" y="218029"/>
                  <a:pt x="46569" y="224908"/>
                  <a:pt x="34927" y="190512"/>
                </a:cubicBezTo>
                <a:cubicBezTo>
                  <a:pt x="23285" y="156116"/>
                  <a:pt x="8469" y="1600"/>
                  <a:pt x="9527" y="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B5D97573-EDD6-B622-E099-B3B11ADF851B}"/>
              </a:ext>
            </a:extLst>
          </p:cNvPr>
          <p:cNvSpPr/>
          <p:nvPr/>
        </p:nvSpPr>
        <p:spPr>
          <a:xfrm>
            <a:off x="7549865" y="2275782"/>
            <a:ext cx="110670" cy="188354"/>
          </a:xfrm>
          <a:custGeom>
            <a:avLst/>
            <a:gdLst>
              <a:gd name="connsiteX0" fmla="*/ 6635 w 110670"/>
              <a:gd name="connsiteY0" fmla="*/ 693 h 188354"/>
              <a:gd name="connsiteX1" fmla="*/ 22510 w 110670"/>
              <a:gd name="connsiteY1" fmla="*/ 86418 h 188354"/>
              <a:gd name="connsiteX2" fmla="*/ 285 w 110670"/>
              <a:gd name="connsiteY2" fmla="*/ 137218 h 188354"/>
              <a:gd name="connsiteX3" fmla="*/ 41560 w 110670"/>
              <a:gd name="connsiteY3" fmla="*/ 127693 h 188354"/>
              <a:gd name="connsiteX4" fmla="*/ 25685 w 110670"/>
              <a:gd name="connsiteY4" fmla="*/ 137218 h 188354"/>
              <a:gd name="connsiteX5" fmla="*/ 95535 w 110670"/>
              <a:gd name="connsiteY5" fmla="*/ 143568 h 188354"/>
              <a:gd name="connsiteX6" fmla="*/ 108235 w 110670"/>
              <a:gd name="connsiteY6" fmla="*/ 188018 h 188354"/>
              <a:gd name="connsiteX7" fmla="*/ 60610 w 110670"/>
              <a:gd name="connsiteY7" fmla="*/ 162618 h 188354"/>
              <a:gd name="connsiteX8" fmla="*/ 41560 w 110670"/>
              <a:gd name="connsiteY8" fmla="*/ 137218 h 188354"/>
              <a:gd name="connsiteX9" fmla="*/ 6635 w 110670"/>
              <a:gd name="connsiteY9" fmla="*/ 693 h 18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670" h="188354">
                <a:moveTo>
                  <a:pt x="6635" y="693"/>
                </a:moveTo>
                <a:cubicBezTo>
                  <a:pt x="3460" y="-7774"/>
                  <a:pt x="23568" y="63664"/>
                  <a:pt x="22510" y="86418"/>
                </a:cubicBezTo>
                <a:cubicBezTo>
                  <a:pt x="21452" y="109172"/>
                  <a:pt x="-2890" y="130339"/>
                  <a:pt x="285" y="137218"/>
                </a:cubicBezTo>
                <a:cubicBezTo>
                  <a:pt x="3460" y="144097"/>
                  <a:pt x="41560" y="127693"/>
                  <a:pt x="41560" y="127693"/>
                </a:cubicBezTo>
                <a:cubicBezTo>
                  <a:pt x="45793" y="127693"/>
                  <a:pt x="16689" y="134572"/>
                  <a:pt x="25685" y="137218"/>
                </a:cubicBezTo>
                <a:cubicBezTo>
                  <a:pt x="34681" y="139864"/>
                  <a:pt x="81777" y="135101"/>
                  <a:pt x="95535" y="143568"/>
                </a:cubicBezTo>
                <a:cubicBezTo>
                  <a:pt x="109293" y="152035"/>
                  <a:pt x="114056" y="184843"/>
                  <a:pt x="108235" y="188018"/>
                </a:cubicBezTo>
                <a:cubicBezTo>
                  <a:pt x="102414" y="191193"/>
                  <a:pt x="71722" y="171085"/>
                  <a:pt x="60610" y="162618"/>
                </a:cubicBezTo>
                <a:cubicBezTo>
                  <a:pt x="49498" y="154151"/>
                  <a:pt x="47910" y="159443"/>
                  <a:pt x="41560" y="137218"/>
                </a:cubicBezTo>
                <a:cubicBezTo>
                  <a:pt x="35210" y="114993"/>
                  <a:pt x="9810" y="9160"/>
                  <a:pt x="6635" y="6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3EE7E5CE-FA09-56E4-CAD8-93FCD331C1BF}"/>
              </a:ext>
            </a:extLst>
          </p:cNvPr>
          <p:cNvSpPr/>
          <p:nvPr/>
        </p:nvSpPr>
        <p:spPr>
          <a:xfrm>
            <a:off x="7701455" y="2298655"/>
            <a:ext cx="179936" cy="158683"/>
          </a:xfrm>
          <a:custGeom>
            <a:avLst/>
            <a:gdLst>
              <a:gd name="connsiteX0" fmla="*/ 178895 w 179936"/>
              <a:gd name="connsiteY0" fmla="*/ 60370 h 158683"/>
              <a:gd name="connsiteX1" fmla="*/ 20145 w 179936"/>
              <a:gd name="connsiteY1" fmla="*/ 50845 h 158683"/>
              <a:gd name="connsiteX2" fmla="*/ 4270 w 179936"/>
              <a:gd name="connsiteY2" fmla="*/ 54020 h 158683"/>
              <a:gd name="connsiteX3" fmla="*/ 39195 w 179936"/>
              <a:gd name="connsiteY3" fmla="*/ 104820 h 158683"/>
              <a:gd name="connsiteX4" fmla="*/ 58245 w 179936"/>
              <a:gd name="connsiteY4" fmla="*/ 123870 h 158683"/>
              <a:gd name="connsiteX5" fmla="*/ 4270 w 179936"/>
              <a:gd name="connsiteY5" fmla="*/ 142920 h 158683"/>
              <a:gd name="connsiteX6" fmla="*/ 23320 w 179936"/>
              <a:gd name="connsiteY6" fmla="*/ 155620 h 158683"/>
              <a:gd name="connsiteX7" fmla="*/ 16970 w 179936"/>
              <a:gd name="connsiteY7" fmla="*/ 82595 h 158683"/>
              <a:gd name="connsiteX8" fmla="*/ 1095 w 179936"/>
              <a:gd name="connsiteY8" fmla="*/ 44495 h 158683"/>
              <a:gd name="connsiteX9" fmla="*/ 36020 w 179936"/>
              <a:gd name="connsiteY9" fmla="*/ 31795 h 158683"/>
              <a:gd name="connsiteX10" fmla="*/ 20145 w 179936"/>
              <a:gd name="connsiteY10" fmla="*/ 45 h 158683"/>
              <a:gd name="connsiteX11" fmla="*/ 86820 w 179936"/>
              <a:gd name="connsiteY11" fmla="*/ 25445 h 158683"/>
              <a:gd name="connsiteX12" fmla="*/ 178895 w 179936"/>
              <a:gd name="connsiteY12" fmla="*/ 60370 h 15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936" h="158683">
                <a:moveTo>
                  <a:pt x="178895" y="60370"/>
                </a:moveTo>
                <a:cubicBezTo>
                  <a:pt x="167782" y="64603"/>
                  <a:pt x="49249" y="51903"/>
                  <a:pt x="20145" y="50845"/>
                </a:cubicBezTo>
                <a:cubicBezTo>
                  <a:pt x="-8959" y="49787"/>
                  <a:pt x="1095" y="45024"/>
                  <a:pt x="4270" y="54020"/>
                </a:cubicBezTo>
                <a:cubicBezTo>
                  <a:pt x="7445" y="63016"/>
                  <a:pt x="30199" y="93178"/>
                  <a:pt x="39195" y="104820"/>
                </a:cubicBezTo>
                <a:cubicBezTo>
                  <a:pt x="48191" y="116462"/>
                  <a:pt x="64066" y="117520"/>
                  <a:pt x="58245" y="123870"/>
                </a:cubicBezTo>
                <a:cubicBezTo>
                  <a:pt x="52424" y="130220"/>
                  <a:pt x="10091" y="137628"/>
                  <a:pt x="4270" y="142920"/>
                </a:cubicBezTo>
                <a:cubicBezTo>
                  <a:pt x="-1551" y="148212"/>
                  <a:pt x="21203" y="165674"/>
                  <a:pt x="23320" y="155620"/>
                </a:cubicBezTo>
                <a:cubicBezTo>
                  <a:pt x="25437" y="145566"/>
                  <a:pt x="20674" y="101116"/>
                  <a:pt x="16970" y="82595"/>
                </a:cubicBezTo>
                <a:cubicBezTo>
                  <a:pt x="13266" y="64074"/>
                  <a:pt x="-2080" y="52962"/>
                  <a:pt x="1095" y="44495"/>
                </a:cubicBezTo>
                <a:cubicBezTo>
                  <a:pt x="4270" y="36028"/>
                  <a:pt x="32845" y="39203"/>
                  <a:pt x="36020" y="31795"/>
                </a:cubicBezTo>
                <a:cubicBezTo>
                  <a:pt x="39195" y="24387"/>
                  <a:pt x="11678" y="1103"/>
                  <a:pt x="20145" y="45"/>
                </a:cubicBezTo>
                <a:cubicBezTo>
                  <a:pt x="28612" y="-1013"/>
                  <a:pt x="64595" y="16449"/>
                  <a:pt x="86820" y="25445"/>
                </a:cubicBezTo>
                <a:cubicBezTo>
                  <a:pt x="109045" y="34441"/>
                  <a:pt x="190008" y="56137"/>
                  <a:pt x="178895" y="603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46C7B233-81E2-9E9A-4E7D-70E817B15371}"/>
              </a:ext>
            </a:extLst>
          </p:cNvPr>
          <p:cNvSpPr/>
          <p:nvPr/>
        </p:nvSpPr>
        <p:spPr>
          <a:xfrm>
            <a:off x="7527925" y="1642149"/>
            <a:ext cx="163459" cy="192367"/>
          </a:xfrm>
          <a:custGeom>
            <a:avLst/>
            <a:gdLst>
              <a:gd name="connsiteX0" fmla="*/ 63500 w 163459"/>
              <a:gd name="connsiteY0" fmla="*/ 2501 h 192367"/>
              <a:gd name="connsiteX1" fmla="*/ 28575 w 163459"/>
              <a:gd name="connsiteY1" fmla="*/ 142201 h 192367"/>
              <a:gd name="connsiteX2" fmla="*/ 3175 w 163459"/>
              <a:gd name="connsiteY2" fmla="*/ 183476 h 192367"/>
              <a:gd name="connsiteX3" fmla="*/ 63500 w 163459"/>
              <a:gd name="connsiteY3" fmla="*/ 183476 h 192367"/>
              <a:gd name="connsiteX4" fmla="*/ 47625 w 163459"/>
              <a:gd name="connsiteY4" fmla="*/ 186651 h 192367"/>
              <a:gd name="connsiteX5" fmla="*/ 161925 w 163459"/>
              <a:gd name="connsiteY5" fmla="*/ 97751 h 192367"/>
              <a:gd name="connsiteX6" fmla="*/ 107950 w 163459"/>
              <a:gd name="connsiteY6" fmla="*/ 148551 h 192367"/>
              <a:gd name="connsiteX7" fmla="*/ 28575 w 163459"/>
              <a:gd name="connsiteY7" fmla="*/ 180301 h 192367"/>
              <a:gd name="connsiteX8" fmla="*/ 0 w 163459"/>
              <a:gd name="connsiteY8" fmla="*/ 139026 h 192367"/>
              <a:gd name="connsiteX9" fmla="*/ 28575 w 163459"/>
              <a:gd name="connsiteY9" fmla="*/ 135851 h 192367"/>
              <a:gd name="connsiteX10" fmla="*/ 53975 w 163459"/>
              <a:gd name="connsiteY10" fmla="*/ 56476 h 192367"/>
              <a:gd name="connsiteX11" fmla="*/ 63500 w 163459"/>
              <a:gd name="connsiteY11" fmla="*/ 2501 h 19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459" h="192367">
                <a:moveTo>
                  <a:pt x="63500" y="2501"/>
                </a:moveTo>
                <a:cubicBezTo>
                  <a:pt x="59267" y="16788"/>
                  <a:pt x="38629" y="112039"/>
                  <a:pt x="28575" y="142201"/>
                </a:cubicBezTo>
                <a:cubicBezTo>
                  <a:pt x="18521" y="172363"/>
                  <a:pt x="-2646" y="176597"/>
                  <a:pt x="3175" y="183476"/>
                </a:cubicBezTo>
                <a:cubicBezTo>
                  <a:pt x="8996" y="190355"/>
                  <a:pt x="56092" y="182947"/>
                  <a:pt x="63500" y="183476"/>
                </a:cubicBezTo>
                <a:cubicBezTo>
                  <a:pt x="70908" y="184005"/>
                  <a:pt x="31221" y="200939"/>
                  <a:pt x="47625" y="186651"/>
                </a:cubicBezTo>
                <a:cubicBezTo>
                  <a:pt x="64029" y="172363"/>
                  <a:pt x="151871" y="104101"/>
                  <a:pt x="161925" y="97751"/>
                </a:cubicBezTo>
                <a:cubicBezTo>
                  <a:pt x="171979" y="91401"/>
                  <a:pt x="130175" y="134793"/>
                  <a:pt x="107950" y="148551"/>
                </a:cubicBezTo>
                <a:cubicBezTo>
                  <a:pt x="85725" y="162309"/>
                  <a:pt x="46567" y="181889"/>
                  <a:pt x="28575" y="180301"/>
                </a:cubicBezTo>
                <a:cubicBezTo>
                  <a:pt x="10583" y="178714"/>
                  <a:pt x="0" y="146434"/>
                  <a:pt x="0" y="139026"/>
                </a:cubicBezTo>
                <a:cubicBezTo>
                  <a:pt x="0" y="131618"/>
                  <a:pt x="19579" y="149609"/>
                  <a:pt x="28575" y="135851"/>
                </a:cubicBezTo>
                <a:cubicBezTo>
                  <a:pt x="37571" y="122093"/>
                  <a:pt x="48683" y="73938"/>
                  <a:pt x="53975" y="56476"/>
                </a:cubicBezTo>
                <a:cubicBezTo>
                  <a:pt x="59267" y="39014"/>
                  <a:pt x="67733" y="-11786"/>
                  <a:pt x="63500" y="250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506C3CB3-B050-5FF1-EF7D-8621F9EDAF0C}"/>
              </a:ext>
            </a:extLst>
          </p:cNvPr>
          <p:cNvSpPr/>
          <p:nvPr/>
        </p:nvSpPr>
        <p:spPr>
          <a:xfrm>
            <a:off x="7130995" y="1891696"/>
            <a:ext cx="354231" cy="155479"/>
          </a:xfrm>
          <a:custGeom>
            <a:avLst/>
            <a:gdLst>
              <a:gd name="connsiteX0" fmla="*/ 55 w 354231"/>
              <a:gd name="connsiteY0" fmla="*/ 124429 h 155479"/>
              <a:gd name="connsiteX1" fmla="*/ 158805 w 354231"/>
              <a:gd name="connsiteY1" fmla="*/ 22829 h 155479"/>
              <a:gd name="connsiteX2" fmla="*/ 181030 w 354231"/>
              <a:gd name="connsiteY2" fmla="*/ 35529 h 155479"/>
              <a:gd name="connsiteX3" fmla="*/ 288980 w 354231"/>
              <a:gd name="connsiteY3" fmla="*/ 19654 h 155479"/>
              <a:gd name="connsiteX4" fmla="*/ 292155 w 354231"/>
              <a:gd name="connsiteY4" fmla="*/ 45054 h 155479"/>
              <a:gd name="connsiteX5" fmla="*/ 304855 w 354231"/>
              <a:gd name="connsiteY5" fmla="*/ 54579 h 155479"/>
              <a:gd name="connsiteX6" fmla="*/ 308030 w 354231"/>
              <a:gd name="connsiteY6" fmla="*/ 89504 h 155479"/>
              <a:gd name="connsiteX7" fmla="*/ 352480 w 354231"/>
              <a:gd name="connsiteY7" fmla="*/ 153004 h 155479"/>
              <a:gd name="connsiteX8" fmla="*/ 339780 w 354231"/>
              <a:gd name="connsiteY8" fmla="*/ 133954 h 155479"/>
              <a:gd name="connsiteX9" fmla="*/ 288980 w 354231"/>
              <a:gd name="connsiteY9" fmla="*/ 54579 h 155479"/>
              <a:gd name="connsiteX10" fmla="*/ 212780 w 354231"/>
              <a:gd name="connsiteY10" fmla="*/ 604 h 155479"/>
              <a:gd name="connsiteX11" fmla="*/ 92130 w 354231"/>
              <a:gd name="connsiteY11" fmla="*/ 89504 h 155479"/>
              <a:gd name="connsiteX12" fmla="*/ 139755 w 354231"/>
              <a:gd name="connsiteY12" fmla="*/ 32354 h 155479"/>
              <a:gd name="connsiteX13" fmla="*/ 55 w 354231"/>
              <a:gd name="connsiteY13" fmla="*/ 124429 h 15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4231" h="155479">
                <a:moveTo>
                  <a:pt x="55" y="124429"/>
                </a:moveTo>
                <a:cubicBezTo>
                  <a:pt x="3230" y="122842"/>
                  <a:pt x="128643" y="37646"/>
                  <a:pt x="158805" y="22829"/>
                </a:cubicBezTo>
                <a:cubicBezTo>
                  <a:pt x="188967" y="8012"/>
                  <a:pt x="159334" y="36058"/>
                  <a:pt x="181030" y="35529"/>
                </a:cubicBezTo>
                <a:cubicBezTo>
                  <a:pt x="202726" y="35000"/>
                  <a:pt x="270459" y="18067"/>
                  <a:pt x="288980" y="19654"/>
                </a:cubicBezTo>
                <a:cubicBezTo>
                  <a:pt x="307501" y="21241"/>
                  <a:pt x="289509" y="39233"/>
                  <a:pt x="292155" y="45054"/>
                </a:cubicBezTo>
                <a:cubicBezTo>
                  <a:pt x="294801" y="50875"/>
                  <a:pt x="302209" y="47171"/>
                  <a:pt x="304855" y="54579"/>
                </a:cubicBezTo>
                <a:cubicBezTo>
                  <a:pt x="307501" y="61987"/>
                  <a:pt x="300093" y="73100"/>
                  <a:pt x="308030" y="89504"/>
                </a:cubicBezTo>
                <a:cubicBezTo>
                  <a:pt x="315968" y="105908"/>
                  <a:pt x="347188" y="145596"/>
                  <a:pt x="352480" y="153004"/>
                </a:cubicBezTo>
                <a:cubicBezTo>
                  <a:pt x="357772" y="160412"/>
                  <a:pt x="350363" y="150358"/>
                  <a:pt x="339780" y="133954"/>
                </a:cubicBezTo>
                <a:cubicBezTo>
                  <a:pt x="329197" y="117550"/>
                  <a:pt x="310147" y="76804"/>
                  <a:pt x="288980" y="54579"/>
                </a:cubicBezTo>
                <a:cubicBezTo>
                  <a:pt x="267813" y="32354"/>
                  <a:pt x="245588" y="-5217"/>
                  <a:pt x="212780" y="604"/>
                </a:cubicBezTo>
                <a:cubicBezTo>
                  <a:pt x="179972" y="6425"/>
                  <a:pt x="104301" y="84212"/>
                  <a:pt x="92130" y="89504"/>
                </a:cubicBezTo>
                <a:cubicBezTo>
                  <a:pt x="79959" y="94796"/>
                  <a:pt x="149280" y="30766"/>
                  <a:pt x="139755" y="32354"/>
                </a:cubicBezTo>
                <a:cubicBezTo>
                  <a:pt x="130230" y="33941"/>
                  <a:pt x="-3120" y="126016"/>
                  <a:pt x="55" y="1244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58D46B89-1F4A-C3A0-F6D8-28A1BAF1AF6E}"/>
              </a:ext>
            </a:extLst>
          </p:cNvPr>
          <p:cNvSpPr/>
          <p:nvPr/>
        </p:nvSpPr>
        <p:spPr>
          <a:xfrm>
            <a:off x="7158336" y="1969835"/>
            <a:ext cx="303331" cy="87796"/>
          </a:xfrm>
          <a:custGeom>
            <a:avLst/>
            <a:gdLst>
              <a:gd name="connsiteX0" fmla="*/ 1289 w 303331"/>
              <a:gd name="connsiteY0" fmla="*/ 87565 h 87796"/>
              <a:gd name="connsiteX1" fmla="*/ 175914 w 303331"/>
              <a:gd name="connsiteY1" fmla="*/ 1840 h 87796"/>
              <a:gd name="connsiteX2" fmla="*/ 198139 w 303331"/>
              <a:gd name="connsiteY2" fmla="*/ 30415 h 87796"/>
              <a:gd name="connsiteX3" fmla="*/ 302914 w 303331"/>
              <a:gd name="connsiteY3" fmla="*/ 49465 h 87796"/>
              <a:gd name="connsiteX4" fmla="*/ 233064 w 303331"/>
              <a:gd name="connsiteY4" fmla="*/ 30415 h 87796"/>
              <a:gd name="connsiteX5" fmla="*/ 188614 w 303331"/>
              <a:gd name="connsiteY5" fmla="*/ 5015 h 87796"/>
              <a:gd name="connsiteX6" fmla="*/ 99714 w 303331"/>
              <a:gd name="connsiteY6" fmla="*/ 27240 h 87796"/>
              <a:gd name="connsiteX7" fmla="*/ 1289 w 303331"/>
              <a:gd name="connsiteY7" fmla="*/ 87565 h 8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331" h="87796">
                <a:moveTo>
                  <a:pt x="1289" y="87565"/>
                </a:moveTo>
                <a:cubicBezTo>
                  <a:pt x="13989" y="83332"/>
                  <a:pt x="143106" y="11365"/>
                  <a:pt x="175914" y="1840"/>
                </a:cubicBezTo>
                <a:cubicBezTo>
                  <a:pt x="208722" y="-7685"/>
                  <a:pt x="176972" y="22477"/>
                  <a:pt x="198139" y="30415"/>
                </a:cubicBezTo>
                <a:cubicBezTo>
                  <a:pt x="219306" y="38352"/>
                  <a:pt x="297093" y="49465"/>
                  <a:pt x="302914" y="49465"/>
                </a:cubicBezTo>
                <a:cubicBezTo>
                  <a:pt x="308735" y="49465"/>
                  <a:pt x="252114" y="37823"/>
                  <a:pt x="233064" y="30415"/>
                </a:cubicBezTo>
                <a:cubicBezTo>
                  <a:pt x="214014" y="23007"/>
                  <a:pt x="210839" y="5544"/>
                  <a:pt x="188614" y="5015"/>
                </a:cubicBezTo>
                <a:cubicBezTo>
                  <a:pt x="166389" y="4486"/>
                  <a:pt x="126172" y="17715"/>
                  <a:pt x="99714" y="27240"/>
                </a:cubicBezTo>
                <a:cubicBezTo>
                  <a:pt x="73256" y="36765"/>
                  <a:pt x="-11411" y="91798"/>
                  <a:pt x="1289" y="8756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F28CFBEC-2D9E-02FD-02FC-594ACCEE37D6}"/>
              </a:ext>
            </a:extLst>
          </p:cNvPr>
          <p:cNvSpPr/>
          <p:nvPr/>
        </p:nvSpPr>
        <p:spPr>
          <a:xfrm>
            <a:off x="7610367" y="1568067"/>
            <a:ext cx="327892" cy="155605"/>
          </a:xfrm>
          <a:custGeom>
            <a:avLst/>
            <a:gdLst>
              <a:gd name="connsiteX0" fmla="*/ 108 w 327892"/>
              <a:gd name="connsiteY0" fmla="*/ 149608 h 155605"/>
              <a:gd name="connsiteX1" fmla="*/ 92183 w 327892"/>
              <a:gd name="connsiteY1" fmla="*/ 95633 h 155605"/>
              <a:gd name="connsiteX2" fmla="*/ 168383 w 327892"/>
              <a:gd name="connsiteY2" fmla="*/ 25783 h 155605"/>
              <a:gd name="connsiteX3" fmla="*/ 117583 w 327892"/>
              <a:gd name="connsiteY3" fmla="*/ 70233 h 155605"/>
              <a:gd name="connsiteX4" fmla="*/ 200133 w 327892"/>
              <a:gd name="connsiteY4" fmla="*/ 19433 h 155605"/>
              <a:gd name="connsiteX5" fmla="*/ 285858 w 327892"/>
              <a:gd name="connsiteY5" fmla="*/ 22608 h 155605"/>
              <a:gd name="connsiteX6" fmla="*/ 238233 w 327892"/>
              <a:gd name="connsiteY6" fmla="*/ 22608 h 155605"/>
              <a:gd name="connsiteX7" fmla="*/ 327133 w 327892"/>
              <a:gd name="connsiteY7" fmla="*/ 383 h 155605"/>
              <a:gd name="connsiteX8" fmla="*/ 276333 w 327892"/>
              <a:gd name="connsiteY8" fmla="*/ 13083 h 155605"/>
              <a:gd name="connsiteX9" fmla="*/ 193783 w 327892"/>
              <a:gd name="connsiteY9" fmla="*/ 67058 h 155605"/>
              <a:gd name="connsiteX10" fmla="*/ 250933 w 327892"/>
              <a:gd name="connsiteY10" fmla="*/ 44833 h 155605"/>
              <a:gd name="connsiteX11" fmla="*/ 171558 w 327892"/>
              <a:gd name="connsiteY11" fmla="*/ 130558 h 155605"/>
              <a:gd name="connsiteX12" fmla="*/ 139808 w 327892"/>
              <a:gd name="connsiteY12" fmla="*/ 149608 h 155605"/>
              <a:gd name="connsiteX13" fmla="*/ 212833 w 327892"/>
              <a:gd name="connsiteY13" fmla="*/ 38483 h 155605"/>
              <a:gd name="connsiteX14" fmla="*/ 152508 w 327892"/>
              <a:gd name="connsiteY14" fmla="*/ 67058 h 155605"/>
              <a:gd name="connsiteX15" fmla="*/ 149333 w 327892"/>
              <a:gd name="connsiteY15" fmla="*/ 54358 h 155605"/>
              <a:gd name="connsiteX16" fmla="*/ 60433 w 327892"/>
              <a:gd name="connsiteY16" fmla="*/ 105158 h 155605"/>
              <a:gd name="connsiteX17" fmla="*/ 111233 w 327892"/>
              <a:gd name="connsiteY17" fmla="*/ 35308 h 155605"/>
              <a:gd name="connsiteX18" fmla="*/ 108 w 327892"/>
              <a:gd name="connsiteY18" fmla="*/ 149608 h 15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7892" h="155605">
                <a:moveTo>
                  <a:pt x="108" y="149608"/>
                </a:moveTo>
                <a:cubicBezTo>
                  <a:pt x="-3067" y="159662"/>
                  <a:pt x="64137" y="116270"/>
                  <a:pt x="92183" y="95633"/>
                </a:cubicBezTo>
                <a:cubicBezTo>
                  <a:pt x="120229" y="74995"/>
                  <a:pt x="164150" y="30016"/>
                  <a:pt x="168383" y="25783"/>
                </a:cubicBezTo>
                <a:cubicBezTo>
                  <a:pt x="172616" y="21550"/>
                  <a:pt x="112292" y="71291"/>
                  <a:pt x="117583" y="70233"/>
                </a:cubicBezTo>
                <a:cubicBezTo>
                  <a:pt x="122874" y="69175"/>
                  <a:pt x="172087" y="27370"/>
                  <a:pt x="200133" y="19433"/>
                </a:cubicBezTo>
                <a:cubicBezTo>
                  <a:pt x="228179" y="11495"/>
                  <a:pt x="279508" y="22079"/>
                  <a:pt x="285858" y="22608"/>
                </a:cubicBezTo>
                <a:cubicBezTo>
                  <a:pt x="292208" y="23137"/>
                  <a:pt x="231354" y="26312"/>
                  <a:pt x="238233" y="22608"/>
                </a:cubicBezTo>
                <a:cubicBezTo>
                  <a:pt x="245112" y="18904"/>
                  <a:pt x="327133" y="383"/>
                  <a:pt x="327133" y="383"/>
                </a:cubicBezTo>
                <a:cubicBezTo>
                  <a:pt x="333483" y="-1205"/>
                  <a:pt x="298558" y="1971"/>
                  <a:pt x="276333" y="13083"/>
                </a:cubicBezTo>
                <a:cubicBezTo>
                  <a:pt x="254108" y="24195"/>
                  <a:pt x="198016" y="61766"/>
                  <a:pt x="193783" y="67058"/>
                </a:cubicBezTo>
                <a:cubicBezTo>
                  <a:pt x="189550" y="72350"/>
                  <a:pt x="254637" y="34250"/>
                  <a:pt x="250933" y="44833"/>
                </a:cubicBezTo>
                <a:cubicBezTo>
                  <a:pt x="247229" y="55416"/>
                  <a:pt x="190079" y="113095"/>
                  <a:pt x="171558" y="130558"/>
                </a:cubicBezTo>
                <a:cubicBezTo>
                  <a:pt x="153037" y="148020"/>
                  <a:pt x="132929" y="164954"/>
                  <a:pt x="139808" y="149608"/>
                </a:cubicBezTo>
                <a:cubicBezTo>
                  <a:pt x="146687" y="134262"/>
                  <a:pt x="210716" y="52241"/>
                  <a:pt x="212833" y="38483"/>
                </a:cubicBezTo>
                <a:cubicBezTo>
                  <a:pt x="214950" y="24725"/>
                  <a:pt x="163091" y="64412"/>
                  <a:pt x="152508" y="67058"/>
                </a:cubicBezTo>
                <a:cubicBezTo>
                  <a:pt x="141925" y="69704"/>
                  <a:pt x="164679" y="48008"/>
                  <a:pt x="149333" y="54358"/>
                </a:cubicBezTo>
                <a:cubicBezTo>
                  <a:pt x="133987" y="60708"/>
                  <a:pt x="66783" y="108333"/>
                  <a:pt x="60433" y="105158"/>
                </a:cubicBezTo>
                <a:cubicBezTo>
                  <a:pt x="54083" y="101983"/>
                  <a:pt x="115466" y="33191"/>
                  <a:pt x="111233" y="35308"/>
                </a:cubicBezTo>
                <a:cubicBezTo>
                  <a:pt x="107000" y="37425"/>
                  <a:pt x="3283" y="139554"/>
                  <a:pt x="108" y="1496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86C510F2-AF95-B6BB-6AC8-DE4215F08A83}"/>
              </a:ext>
            </a:extLst>
          </p:cNvPr>
          <p:cNvSpPr/>
          <p:nvPr/>
        </p:nvSpPr>
        <p:spPr>
          <a:xfrm>
            <a:off x="7734014" y="2479665"/>
            <a:ext cx="162726" cy="124241"/>
          </a:xfrm>
          <a:custGeom>
            <a:avLst/>
            <a:gdLst>
              <a:gd name="connsiteX0" fmla="*/ 286 w 162726"/>
              <a:gd name="connsiteY0" fmla="*/ 10 h 124241"/>
              <a:gd name="connsiteX1" fmla="*/ 86011 w 162726"/>
              <a:gd name="connsiteY1" fmla="*/ 104785 h 124241"/>
              <a:gd name="connsiteX2" fmla="*/ 92361 w 162726"/>
              <a:gd name="connsiteY2" fmla="*/ 117485 h 124241"/>
              <a:gd name="connsiteX3" fmla="*/ 162211 w 162726"/>
              <a:gd name="connsiteY3" fmla="*/ 114310 h 124241"/>
              <a:gd name="connsiteX4" fmla="*/ 51086 w 162726"/>
              <a:gd name="connsiteY4" fmla="*/ 123835 h 124241"/>
              <a:gd name="connsiteX5" fmla="*/ 57436 w 162726"/>
              <a:gd name="connsiteY5" fmla="*/ 98435 h 124241"/>
              <a:gd name="connsiteX6" fmla="*/ 286 w 162726"/>
              <a:gd name="connsiteY6" fmla="*/ 10 h 12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726" h="124241">
                <a:moveTo>
                  <a:pt x="286" y="10"/>
                </a:moveTo>
                <a:cubicBezTo>
                  <a:pt x="5048" y="1068"/>
                  <a:pt x="70665" y="85206"/>
                  <a:pt x="86011" y="104785"/>
                </a:cubicBezTo>
                <a:cubicBezTo>
                  <a:pt x="101357" y="124364"/>
                  <a:pt x="79661" y="115898"/>
                  <a:pt x="92361" y="117485"/>
                </a:cubicBezTo>
                <a:cubicBezTo>
                  <a:pt x="105061" y="119072"/>
                  <a:pt x="169090" y="113252"/>
                  <a:pt x="162211" y="114310"/>
                </a:cubicBezTo>
                <a:cubicBezTo>
                  <a:pt x="155332" y="115368"/>
                  <a:pt x="68549" y="126481"/>
                  <a:pt x="51086" y="123835"/>
                </a:cubicBezTo>
                <a:cubicBezTo>
                  <a:pt x="33623" y="121189"/>
                  <a:pt x="63257" y="114839"/>
                  <a:pt x="57436" y="98435"/>
                </a:cubicBezTo>
                <a:cubicBezTo>
                  <a:pt x="51615" y="82031"/>
                  <a:pt x="-4476" y="-1048"/>
                  <a:pt x="286" y="1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37AA0CB4-B4FD-19CD-3A4F-D9A25672E831}"/>
              </a:ext>
            </a:extLst>
          </p:cNvPr>
          <p:cNvSpPr/>
          <p:nvPr/>
        </p:nvSpPr>
        <p:spPr>
          <a:xfrm>
            <a:off x="7762629" y="2462206"/>
            <a:ext cx="165567" cy="128929"/>
          </a:xfrm>
          <a:custGeom>
            <a:avLst/>
            <a:gdLst>
              <a:gd name="connsiteX0" fmla="*/ 246 w 165567"/>
              <a:gd name="connsiteY0" fmla="*/ 1594 h 128929"/>
              <a:gd name="connsiteX1" fmla="*/ 101846 w 165567"/>
              <a:gd name="connsiteY1" fmla="*/ 106369 h 128929"/>
              <a:gd name="connsiteX2" fmla="*/ 114546 w 165567"/>
              <a:gd name="connsiteY2" fmla="*/ 128594 h 128929"/>
              <a:gd name="connsiteX3" fmla="*/ 165346 w 165567"/>
              <a:gd name="connsiteY3" fmla="*/ 119069 h 128929"/>
              <a:gd name="connsiteX4" fmla="*/ 92321 w 165567"/>
              <a:gd name="connsiteY4" fmla="*/ 109544 h 128929"/>
              <a:gd name="connsiteX5" fmla="*/ 73271 w 165567"/>
              <a:gd name="connsiteY5" fmla="*/ 46044 h 128929"/>
              <a:gd name="connsiteX6" fmla="*/ 246 w 165567"/>
              <a:gd name="connsiteY6" fmla="*/ 1594 h 12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67" h="128929">
                <a:moveTo>
                  <a:pt x="246" y="1594"/>
                </a:moveTo>
                <a:cubicBezTo>
                  <a:pt x="5009" y="11648"/>
                  <a:pt x="82796" y="85203"/>
                  <a:pt x="101846" y="106369"/>
                </a:cubicBezTo>
                <a:cubicBezTo>
                  <a:pt x="120896" y="127535"/>
                  <a:pt x="103963" y="126477"/>
                  <a:pt x="114546" y="128594"/>
                </a:cubicBezTo>
                <a:cubicBezTo>
                  <a:pt x="125129" y="130711"/>
                  <a:pt x="169050" y="122244"/>
                  <a:pt x="165346" y="119069"/>
                </a:cubicBezTo>
                <a:cubicBezTo>
                  <a:pt x="161642" y="115894"/>
                  <a:pt x="107667" y="121715"/>
                  <a:pt x="92321" y="109544"/>
                </a:cubicBezTo>
                <a:cubicBezTo>
                  <a:pt x="76975" y="97373"/>
                  <a:pt x="85442" y="60331"/>
                  <a:pt x="73271" y="46044"/>
                </a:cubicBezTo>
                <a:cubicBezTo>
                  <a:pt x="61100" y="31757"/>
                  <a:pt x="-4517" y="-8460"/>
                  <a:pt x="246" y="159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CCF984DE-A583-F64C-4F05-1F953CE21A4A}"/>
              </a:ext>
            </a:extLst>
          </p:cNvPr>
          <p:cNvSpPr/>
          <p:nvPr/>
        </p:nvSpPr>
        <p:spPr>
          <a:xfrm>
            <a:off x="7704783" y="2463648"/>
            <a:ext cx="665178" cy="293015"/>
          </a:xfrm>
          <a:custGeom>
            <a:avLst/>
            <a:gdLst>
              <a:gd name="connsiteX0" fmla="*/ 7292 w 665178"/>
              <a:gd name="connsiteY0" fmla="*/ 247802 h 293015"/>
              <a:gd name="connsiteX1" fmla="*/ 248592 w 665178"/>
              <a:gd name="connsiteY1" fmla="*/ 143027 h 293015"/>
              <a:gd name="connsiteX2" fmla="*/ 156517 w 665178"/>
              <a:gd name="connsiteY2" fmla="*/ 155727 h 293015"/>
              <a:gd name="connsiteX3" fmla="*/ 394642 w 665178"/>
              <a:gd name="connsiteY3" fmla="*/ 19202 h 293015"/>
              <a:gd name="connsiteX4" fmla="*/ 397817 w 665178"/>
              <a:gd name="connsiteY4" fmla="*/ 3327 h 293015"/>
              <a:gd name="connsiteX5" fmla="*/ 664517 w 665178"/>
              <a:gd name="connsiteY5" fmla="*/ 41427 h 293015"/>
              <a:gd name="connsiteX6" fmla="*/ 467667 w 665178"/>
              <a:gd name="connsiteY6" fmla="*/ 47777 h 293015"/>
              <a:gd name="connsiteX7" fmla="*/ 283517 w 665178"/>
              <a:gd name="connsiteY7" fmla="*/ 114452 h 293015"/>
              <a:gd name="connsiteX8" fmla="*/ 267642 w 665178"/>
              <a:gd name="connsiteY8" fmla="*/ 130327 h 293015"/>
              <a:gd name="connsiteX9" fmla="*/ 331142 w 665178"/>
              <a:gd name="connsiteY9" fmla="*/ 111277 h 293015"/>
              <a:gd name="connsiteX10" fmla="*/ 70792 w 665178"/>
              <a:gd name="connsiteY10" fmla="*/ 282727 h 293015"/>
              <a:gd name="connsiteX11" fmla="*/ 118417 w 665178"/>
              <a:gd name="connsiteY11" fmla="*/ 273202 h 293015"/>
              <a:gd name="connsiteX12" fmla="*/ 67617 w 665178"/>
              <a:gd name="connsiteY12" fmla="*/ 270027 h 293015"/>
              <a:gd name="connsiteX13" fmla="*/ 7292 w 665178"/>
              <a:gd name="connsiteY13" fmla="*/ 247802 h 29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5178" h="293015">
                <a:moveTo>
                  <a:pt x="7292" y="247802"/>
                </a:moveTo>
                <a:cubicBezTo>
                  <a:pt x="37454" y="226635"/>
                  <a:pt x="223721" y="158373"/>
                  <a:pt x="248592" y="143027"/>
                </a:cubicBezTo>
                <a:cubicBezTo>
                  <a:pt x="273463" y="127681"/>
                  <a:pt x="132175" y="176364"/>
                  <a:pt x="156517" y="155727"/>
                </a:cubicBezTo>
                <a:cubicBezTo>
                  <a:pt x="180859" y="135090"/>
                  <a:pt x="354425" y="44602"/>
                  <a:pt x="394642" y="19202"/>
                </a:cubicBezTo>
                <a:cubicBezTo>
                  <a:pt x="434859" y="-6198"/>
                  <a:pt x="352838" y="-377"/>
                  <a:pt x="397817" y="3327"/>
                </a:cubicBezTo>
                <a:cubicBezTo>
                  <a:pt x="442796" y="7031"/>
                  <a:pt x="652875" y="34019"/>
                  <a:pt x="664517" y="41427"/>
                </a:cubicBezTo>
                <a:cubicBezTo>
                  <a:pt x="676159" y="48835"/>
                  <a:pt x="531167" y="35606"/>
                  <a:pt x="467667" y="47777"/>
                </a:cubicBezTo>
                <a:cubicBezTo>
                  <a:pt x="404167" y="59948"/>
                  <a:pt x="316854" y="100694"/>
                  <a:pt x="283517" y="114452"/>
                </a:cubicBezTo>
                <a:cubicBezTo>
                  <a:pt x="250180" y="128210"/>
                  <a:pt x="259705" y="130856"/>
                  <a:pt x="267642" y="130327"/>
                </a:cubicBezTo>
                <a:cubicBezTo>
                  <a:pt x="275580" y="129798"/>
                  <a:pt x="363950" y="85877"/>
                  <a:pt x="331142" y="111277"/>
                </a:cubicBezTo>
                <a:cubicBezTo>
                  <a:pt x="298334" y="136677"/>
                  <a:pt x="106246" y="255740"/>
                  <a:pt x="70792" y="282727"/>
                </a:cubicBezTo>
                <a:cubicBezTo>
                  <a:pt x="35338" y="309715"/>
                  <a:pt x="118946" y="275319"/>
                  <a:pt x="118417" y="273202"/>
                </a:cubicBezTo>
                <a:cubicBezTo>
                  <a:pt x="117888" y="271085"/>
                  <a:pt x="86138" y="270556"/>
                  <a:pt x="67617" y="270027"/>
                </a:cubicBezTo>
                <a:cubicBezTo>
                  <a:pt x="49096" y="269498"/>
                  <a:pt x="-22870" y="268969"/>
                  <a:pt x="7292" y="2478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13D60898-3968-241E-5BC6-9757F445FFEF}"/>
              </a:ext>
            </a:extLst>
          </p:cNvPr>
          <p:cNvSpPr/>
          <p:nvPr/>
        </p:nvSpPr>
        <p:spPr>
          <a:xfrm>
            <a:off x="7702159" y="2123357"/>
            <a:ext cx="255718" cy="248456"/>
          </a:xfrm>
          <a:custGeom>
            <a:avLst/>
            <a:gdLst>
              <a:gd name="connsiteX0" fmla="*/ 3566 w 255718"/>
              <a:gd name="connsiteY0" fmla="*/ 76918 h 248456"/>
              <a:gd name="connsiteX1" fmla="*/ 216291 w 255718"/>
              <a:gd name="connsiteY1" fmla="*/ 89618 h 248456"/>
              <a:gd name="connsiteX2" fmla="*/ 213116 w 255718"/>
              <a:gd name="connsiteY2" fmla="*/ 146768 h 248456"/>
              <a:gd name="connsiteX3" fmla="*/ 235341 w 255718"/>
              <a:gd name="connsiteY3" fmla="*/ 159468 h 248456"/>
              <a:gd name="connsiteX4" fmla="*/ 206766 w 255718"/>
              <a:gd name="connsiteY4" fmla="*/ 248368 h 248456"/>
              <a:gd name="connsiteX5" fmla="*/ 241691 w 255718"/>
              <a:gd name="connsiteY5" fmla="*/ 175343 h 248456"/>
              <a:gd name="connsiteX6" fmla="*/ 251216 w 255718"/>
              <a:gd name="connsiteY6" fmla="*/ 140418 h 248456"/>
              <a:gd name="connsiteX7" fmla="*/ 171841 w 255718"/>
              <a:gd name="connsiteY7" fmla="*/ 86443 h 248456"/>
              <a:gd name="connsiteX8" fmla="*/ 219466 w 255718"/>
              <a:gd name="connsiteY8" fmla="*/ 92793 h 248456"/>
              <a:gd name="connsiteX9" fmla="*/ 70241 w 255718"/>
              <a:gd name="connsiteY9" fmla="*/ 718 h 248456"/>
              <a:gd name="connsiteX10" fmla="*/ 159141 w 255718"/>
              <a:gd name="connsiteY10" fmla="*/ 51518 h 248456"/>
              <a:gd name="connsiteX11" fmla="*/ 117866 w 255718"/>
              <a:gd name="connsiteY11" fmla="*/ 80093 h 248456"/>
              <a:gd name="connsiteX12" fmla="*/ 82941 w 255718"/>
              <a:gd name="connsiteY12" fmla="*/ 86443 h 248456"/>
              <a:gd name="connsiteX13" fmla="*/ 3566 w 255718"/>
              <a:gd name="connsiteY13" fmla="*/ 76918 h 24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5718" h="248456">
                <a:moveTo>
                  <a:pt x="3566" y="76918"/>
                </a:moveTo>
                <a:cubicBezTo>
                  <a:pt x="25791" y="77447"/>
                  <a:pt x="181366" y="77976"/>
                  <a:pt x="216291" y="89618"/>
                </a:cubicBezTo>
                <a:cubicBezTo>
                  <a:pt x="251216" y="101260"/>
                  <a:pt x="209941" y="135126"/>
                  <a:pt x="213116" y="146768"/>
                </a:cubicBezTo>
                <a:cubicBezTo>
                  <a:pt x="216291" y="158410"/>
                  <a:pt x="236399" y="142535"/>
                  <a:pt x="235341" y="159468"/>
                </a:cubicBezTo>
                <a:cubicBezTo>
                  <a:pt x="234283" y="176401"/>
                  <a:pt x="205708" y="245722"/>
                  <a:pt x="206766" y="248368"/>
                </a:cubicBezTo>
                <a:cubicBezTo>
                  <a:pt x="207824" y="251014"/>
                  <a:pt x="234283" y="193335"/>
                  <a:pt x="241691" y="175343"/>
                </a:cubicBezTo>
                <a:cubicBezTo>
                  <a:pt x="249099" y="157351"/>
                  <a:pt x="262858" y="155234"/>
                  <a:pt x="251216" y="140418"/>
                </a:cubicBezTo>
                <a:cubicBezTo>
                  <a:pt x="239574" y="125602"/>
                  <a:pt x="177133" y="94380"/>
                  <a:pt x="171841" y="86443"/>
                </a:cubicBezTo>
                <a:cubicBezTo>
                  <a:pt x="166549" y="78506"/>
                  <a:pt x="236399" y="107080"/>
                  <a:pt x="219466" y="92793"/>
                </a:cubicBezTo>
                <a:cubicBezTo>
                  <a:pt x="202533" y="78506"/>
                  <a:pt x="80295" y="7597"/>
                  <a:pt x="70241" y="718"/>
                </a:cubicBezTo>
                <a:cubicBezTo>
                  <a:pt x="60187" y="-6161"/>
                  <a:pt x="151204" y="38289"/>
                  <a:pt x="159141" y="51518"/>
                </a:cubicBezTo>
                <a:cubicBezTo>
                  <a:pt x="167078" y="64747"/>
                  <a:pt x="130566" y="74272"/>
                  <a:pt x="117866" y="80093"/>
                </a:cubicBezTo>
                <a:cubicBezTo>
                  <a:pt x="105166" y="85914"/>
                  <a:pt x="96170" y="86972"/>
                  <a:pt x="82941" y="86443"/>
                </a:cubicBezTo>
                <a:cubicBezTo>
                  <a:pt x="69712" y="85914"/>
                  <a:pt x="-18659" y="76389"/>
                  <a:pt x="3566" y="769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BA5A3D3A-0E14-ABA1-C791-48F0F6526E94}"/>
              </a:ext>
            </a:extLst>
          </p:cNvPr>
          <p:cNvSpPr/>
          <p:nvPr/>
        </p:nvSpPr>
        <p:spPr>
          <a:xfrm>
            <a:off x="7059960" y="1479547"/>
            <a:ext cx="106852" cy="547266"/>
          </a:xfrm>
          <a:custGeom>
            <a:avLst/>
            <a:gdLst>
              <a:gd name="connsiteX0" fmla="*/ 58390 w 106852"/>
              <a:gd name="connsiteY0" fmla="*/ 3 h 547266"/>
              <a:gd name="connsiteX1" fmla="*/ 39340 w 106852"/>
              <a:gd name="connsiteY1" fmla="*/ 307978 h 547266"/>
              <a:gd name="connsiteX2" fmla="*/ 106015 w 106852"/>
              <a:gd name="connsiteY2" fmla="*/ 355603 h 547266"/>
              <a:gd name="connsiteX3" fmla="*/ 77440 w 106852"/>
              <a:gd name="connsiteY3" fmla="*/ 546103 h 547266"/>
              <a:gd name="connsiteX4" fmla="*/ 86965 w 106852"/>
              <a:gd name="connsiteY4" fmla="*/ 431803 h 547266"/>
              <a:gd name="connsiteX5" fmla="*/ 83790 w 106852"/>
              <a:gd name="connsiteY5" fmla="*/ 352428 h 547266"/>
              <a:gd name="connsiteX6" fmla="*/ 4415 w 106852"/>
              <a:gd name="connsiteY6" fmla="*/ 298453 h 547266"/>
              <a:gd name="connsiteX7" fmla="*/ 13940 w 106852"/>
              <a:gd name="connsiteY7" fmla="*/ 301628 h 547266"/>
              <a:gd name="connsiteX8" fmla="*/ 58390 w 106852"/>
              <a:gd name="connsiteY8" fmla="*/ 3 h 54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52" h="547266">
                <a:moveTo>
                  <a:pt x="58390" y="3"/>
                </a:moveTo>
                <a:cubicBezTo>
                  <a:pt x="62623" y="1061"/>
                  <a:pt x="31403" y="248711"/>
                  <a:pt x="39340" y="307978"/>
                </a:cubicBezTo>
                <a:cubicBezTo>
                  <a:pt x="47277" y="367245"/>
                  <a:pt x="99665" y="315916"/>
                  <a:pt x="106015" y="355603"/>
                </a:cubicBezTo>
                <a:cubicBezTo>
                  <a:pt x="112365" y="395290"/>
                  <a:pt x="80615" y="533403"/>
                  <a:pt x="77440" y="546103"/>
                </a:cubicBezTo>
                <a:cubicBezTo>
                  <a:pt x="74265" y="558803"/>
                  <a:pt x="85907" y="464082"/>
                  <a:pt x="86965" y="431803"/>
                </a:cubicBezTo>
                <a:cubicBezTo>
                  <a:pt x="88023" y="399524"/>
                  <a:pt x="97548" y="374653"/>
                  <a:pt x="83790" y="352428"/>
                </a:cubicBezTo>
                <a:cubicBezTo>
                  <a:pt x="70032" y="330203"/>
                  <a:pt x="16057" y="306920"/>
                  <a:pt x="4415" y="298453"/>
                </a:cubicBezTo>
                <a:cubicBezTo>
                  <a:pt x="-7227" y="289986"/>
                  <a:pt x="7061" y="346078"/>
                  <a:pt x="13940" y="301628"/>
                </a:cubicBezTo>
                <a:cubicBezTo>
                  <a:pt x="20819" y="257178"/>
                  <a:pt x="54157" y="-1055"/>
                  <a:pt x="58390" y="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D4A1C22E-72DF-A92F-33FC-58E29A62DD2F}"/>
              </a:ext>
            </a:extLst>
          </p:cNvPr>
          <p:cNvSpPr/>
          <p:nvPr/>
        </p:nvSpPr>
        <p:spPr>
          <a:xfrm>
            <a:off x="7300320" y="1336452"/>
            <a:ext cx="635362" cy="379431"/>
          </a:xfrm>
          <a:custGeom>
            <a:avLst/>
            <a:gdLst>
              <a:gd name="connsiteX0" fmla="*/ 5355 w 635362"/>
              <a:gd name="connsiteY0" fmla="*/ 3398 h 379431"/>
              <a:gd name="connsiteX1" fmla="*/ 421280 w 635362"/>
              <a:gd name="connsiteY1" fmla="*/ 19273 h 379431"/>
              <a:gd name="connsiteX2" fmla="*/ 278405 w 635362"/>
              <a:gd name="connsiteY2" fmla="*/ 82773 h 379431"/>
              <a:gd name="connsiteX3" fmla="*/ 634005 w 635362"/>
              <a:gd name="connsiteY3" fmla="*/ 73248 h 379431"/>
              <a:gd name="connsiteX4" fmla="*/ 408580 w 635362"/>
              <a:gd name="connsiteY4" fmla="*/ 158973 h 379431"/>
              <a:gd name="connsiteX5" fmla="*/ 624480 w 635362"/>
              <a:gd name="connsiteY5" fmla="*/ 127223 h 379431"/>
              <a:gd name="connsiteX6" fmla="*/ 405405 w 635362"/>
              <a:gd name="connsiteY6" fmla="*/ 251048 h 379431"/>
              <a:gd name="connsiteX7" fmla="*/ 564155 w 635362"/>
              <a:gd name="connsiteY7" fmla="*/ 171673 h 379431"/>
              <a:gd name="connsiteX8" fmla="*/ 497480 w 635362"/>
              <a:gd name="connsiteY8" fmla="*/ 98648 h 379431"/>
              <a:gd name="connsiteX9" fmla="*/ 316505 w 635362"/>
              <a:gd name="connsiteY9" fmla="*/ 35148 h 379431"/>
              <a:gd name="connsiteX10" fmla="*/ 338730 w 635362"/>
              <a:gd name="connsiteY10" fmla="*/ 51023 h 379431"/>
              <a:gd name="connsiteX11" fmla="*/ 237130 w 635362"/>
              <a:gd name="connsiteY11" fmla="*/ 25623 h 379431"/>
              <a:gd name="connsiteX12" fmla="*/ 49805 w 635362"/>
              <a:gd name="connsiteY12" fmla="*/ 320898 h 379431"/>
              <a:gd name="connsiteX13" fmla="*/ 151405 w 635362"/>
              <a:gd name="connsiteY13" fmla="*/ 251048 h 379431"/>
              <a:gd name="connsiteX14" fmla="*/ 157755 w 635362"/>
              <a:gd name="connsiteY14" fmla="*/ 378048 h 379431"/>
              <a:gd name="connsiteX15" fmla="*/ 176805 w 635362"/>
              <a:gd name="connsiteY15" fmla="*/ 314548 h 379431"/>
              <a:gd name="connsiteX16" fmla="*/ 122830 w 635362"/>
              <a:gd name="connsiteY16" fmla="*/ 251048 h 379431"/>
              <a:gd name="connsiteX17" fmla="*/ 179980 w 635362"/>
              <a:gd name="connsiteY17" fmla="*/ 76423 h 379431"/>
              <a:gd name="connsiteX18" fmla="*/ 5355 w 635362"/>
              <a:gd name="connsiteY18" fmla="*/ 3398 h 37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35362" h="379431">
                <a:moveTo>
                  <a:pt x="5355" y="3398"/>
                </a:moveTo>
                <a:cubicBezTo>
                  <a:pt x="45572" y="-6127"/>
                  <a:pt x="375772" y="6044"/>
                  <a:pt x="421280" y="19273"/>
                </a:cubicBezTo>
                <a:cubicBezTo>
                  <a:pt x="466788" y="32502"/>
                  <a:pt x="242951" y="73777"/>
                  <a:pt x="278405" y="82773"/>
                </a:cubicBezTo>
                <a:cubicBezTo>
                  <a:pt x="313859" y="91769"/>
                  <a:pt x="612309" y="60548"/>
                  <a:pt x="634005" y="73248"/>
                </a:cubicBezTo>
                <a:cubicBezTo>
                  <a:pt x="655701" y="85948"/>
                  <a:pt x="410167" y="149977"/>
                  <a:pt x="408580" y="158973"/>
                </a:cubicBezTo>
                <a:cubicBezTo>
                  <a:pt x="406993" y="167969"/>
                  <a:pt x="625009" y="111877"/>
                  <a:pt x="624480" y="127223"/>
                </a:cubicBezTo>
                <a:cubicBezTo>
                  <a:pt x="623951" y="142569"/>
                  <a:pt x="415459" y="243640"/>
                  <a:pt x="405405" y="251048"/>
                </a:cubicBezTo>
                <a:cubicBezTo>
                  <a:pt x="395351" y="258456"/>
                  <a:pt x="548809" y="197073"/>
                  <a:pt x="564155" y="171673"/>
                </a:cubicBezTo>
                <a:cubicBezTo>
                  <a:pt x="579501" y="146273"/>
                  <a:pt x="538755" y="121402"/>
                  <a:pt x="497480" y="98648"/>
                </a:cubicBezTo>
                <a:cubicBezTo>
                  <a:pt x="456205" y="75894"/>
                  <a:pt x="342963" y="43086"/>
                  <a:pt x="316505" y="35148"/>
                </a:cubicBezTo>
                <a:cubicBezTo>
                  <a:pt x="290047" y="27210"/>
                  <a:pt x="351959" y="52610"/>
                  <a:pt x="338730" y="51023"/>
                </a:cubicBezTo>
                <a:cubicBezTo>
                  <a:pt x="325501" y="49436"/>
                  <a:pt x="285284" y="-19356"/>
                  <a:pt x="237130" y="25623"/>
                </a:cubicBezTo>
                <a:cubicBezTo>
                  <a:pt x="188976" y="70602"/>
                  <a:pt x="64093" y="283327"/>
                  <a:pt x="49805" y="320898"/>
                </a:cubicBezTo>
                <a:cubicBezTo>
                  <a:pt x="35517" y="358469"/>
                  <a:pt x="133413" y="241523"/>
                  <a:pt x="151405" y="251048"/>
                </a:cubicBezTo>
                <a:cubicBezTo>
                  <a:pt x="169397" y="260573"/>
                  <a:pt x="153522" y="367465"/>
                  <a:pt x="157755" y="378048"/>
                </a:cubicBezTo>
                <a:cubicBezTo>
                  <a:pt x="161988" y="388631"/>
                  <a:pt x="182626" y="335715"/>
                  <a:pt x="176805" y="314548"/>
                </a:cubicBezTo>
                <a:cubicBezTo>
                  <a:pt x="170984" y="293381"/>
                  <a:pt x="122301" y="290735"/>
                  <a:pt x="122830" y="251048"/>
                </a:cubicBezTo>
                <a:cubicBezTo>
                  <a:pt x="123359" y="211361"/>
                  <a:pt x="195855" y="116640"/>
                  <a:pt x="179980" y="76423"/>
                </a:cubicBezTo>
                <a:cubicBezTo>
                  <a:pt x="164105" y="36206"/>
                  <a:pt x="-34862" y="12923"/>
                  <a:pt x="5355" y="33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5B8E6D45-630F-6AA6-448E-D202619F0489}"/>
              </a:ext>
            </a:extLst>
          </p:cNvPr>
          <p:cNvSpPr/>
          <p:nvPr/>
        </p:nvSpPr>
        <p:spPr>
          <a:xfrm>
            <a:off x="8023064" y="1738954"/>
            <a:ext cx="327325" cy="716149"/>
          </a:xfrm>
          <a:custGeom>
            <a:avLst/>
            <a:gdLst>
              <a:gd name="connsiteX0" fmla="*/ 295436 w 327325"/>
              <a:gd name="connsiteY0" fmla="*/ 10471 h 716149"/>
              <a:gd name="connsiteX1" fmla="*/ 314486 w 327325"/>
              <a:gd name="connsiteY1" fmla="*/ 67621 h 716149"/>
              <a:gd name="connsiteX2" fmla="*/ 101761 w 327325"/>
              <a:gd name="connsiteY2" fmla="*/ 458146 h 716149"/>
              <a:gd name="connsiteX3" fmla="*/ 146211 w 327325"/>
              <a:gd name="connsiteY3" fmla="*/ 572446 h 716149"/>
              <a:gd name="connsiteX4" fmla="*/ 133511 w 327325"/>
              <a:gd name="connsiteY4" fmla="*/ 594671 h 716149"/>
              <a:gd name="connsiteX5" fmla="*/ 254161 w 327325"/>
              <a:gd name="connsiteY5" fmla="*/ 715321 h 716149"/>
              <a:gd name="connsiteX6" fmla="*/ 123986 w 327325"/>
              <a:gd name="connsiteY6" fmla="*/ 645471 h 716149"/>
              <a:gd name="connsiteX7" fmla="*/ 161 w 327325"/>
              <a:gd name="connsiteY7" fmla="*/ 597846 h 716149"/>
              <a:gd name="connsiteX8" fmla="*/ 98586 w 327325"/>
              <a:gd name="connsiteY8" fmla="*/ 626421 h 716149"/>
              <a:gd name="connsiteX9" fmla="*/ 133511 w 327325"/>
              <a:gd name="connsiteY9" fmla="*/ 610546 h 716149"/>
              <a:gd name="connsiteX10" fmla="*/ 50961 w 327325"/>
              <a:gd name="connsiteY10" fmla="*/ 464496 h 716149"/>
              <a:gd name="connsiteX11" fmla="*/ 108111 w 327325"/>
              <a:gd name="connsiteY11" fmla="*/ 470846 h 716149"/>
              <a:gd name="connsiteX12" fmla="*/ 228761 w 327325"/>
              <a:gd name="connsiteY12" fmla="*/ 197796 h 716149"/>
              <a:gd name="connsiteX13" fmla="*/ 228761 w 327325"/>
              <a:gd name="connsiteY13" fmla="*/ 185096 h 716149"/>
              <a:gd name="connsiteX14" fmla="*/ 295436 w 327325"/>
              <a:gd name="connsiteY14" fmla="*/ 10471 h 71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7325" h="716149">
                <a:moveTo>
                  <a:pt x="295436" y="10471"/>
                </a:moveTo>
                <a:cubicBezTo>
                  <a:pt x="309723" y="-9108"/>
                  <a:pt x="346765" y="-6991"/>
                  <a:pt x="314486" y="67621"/>
                </a:cubicBezTo>
                <a:cubicBezTo>
                  <a:pt x="282207" y="142233"/>
                  <a:pt x="129807" y="374008"/>
                  <a:pt x="101761" y="458146"/>
                </a:cubicBezTo>
                <a:cubicBezTo>
                  <a:pt x="73715" y="542284"/>
                  <a:pt x="140919" y="549692"/>
                  <a:pt x="146211" y="572446"/>
                </a:cubicBezTo>
                <a:cubicBezTo>
                  <a:pt x="151503" y="595200"/>
                  <a:pt x="115519" y="570859"/>
                  <a:pt x="133511" y="594671"/>
                </a:cubicBezTo>
                <a:cubicBezTo>
                  <a:pt x="151503" y="618484"/>
                  <a:pt x="255748" y="706854"/>
                  <a:pt x="254161" y="715321"/>
                </a:cubicBezTo>
                <a:cubicBezTo>
                  <a:pt x="252574" y="723788"/>
                  <a:pt x="166319" y="665050"/>
                  <a:pt x="123986" y="645471"/>
                </a:cubicBezTo>
                <a:cubicBezTo>
                  <a:pt x="81653" y="625892"/>
                  <a:pt x="4394" y="601021"/>
                  <a:pt x="161" y="597846"/>
                </a:cubicBezTo>
                <a:cubicBezTo>
                  <a:pt x="-4072" y="594671"/>
                  <a:pt x="76361" y="624304"/>
                  <a:pt x="98586" y="626421"/>
                </a:cubicBezTo>
                <a:cubicBezTo>
                  <a:pt x="120811" y="628538"/>
                  <a:pt x="141448" y="637533"/>
                  <a:pt x="133511" y="610546"/>
                </a:cubicBezTo>
                <a:cubicBezTo>
                  <a:pt x="125574" y="583559"/>
                  <a:pt x="55194" y="487779"/>
                  <a:pt x="50961" y="464496"/>
                </a:cubicBezTo>
                <a:cubicBezTo>
                  <a:pt x="46728" y="441213"/>
                  <a:pt x="78478" y="515296"/>
                  <a:pt x="108111" y="470846"/>
                </a:cubicBezTo>
                <a:cubicBezTo>
                  <a:pt x="137744" y="426396"/>
                  <a:pt x="208653" y="245421"/>
                  <a:pt x="228761" y="197796"/>
                </a:cubicBezTo>
                <a:cubicBezTo>
                  <a:pt x="248869" y="150171"/>
                  <a:pt x="212886" y="212084"/>
                  <a:pt x="228761" y="185096"/>
                </a:cubicBezTo>
                <a:cubicBezTo>
                  <a:pt x="244636" y="158109"/>
                  <a:pt x="281149" y="30050"/>
                  <a:pt x="295436" y="104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FC317646-A0A1-FDFD-4F98-2F6D7F74BA56}"/>
              </a:ext>
            </a:extLst>
          </p:cNvPr>
          <p:cNvSpPr/>
          <p:nvPr/>
        </p:nvSpPr>
        <p:spPr>
          <a:xfrm>
            <a:off x="8429352" y="1828289"/>
            <a:ext cx="287710" cy="1068271"/>
          </a:xfrm>
          <a:custGeom>
            <a:avLst/>
            <a:gdLst>
              <a:gd name="connsiteX0" fmla="*/ 117748 w 287710"/>
              <a:gd name="connsiteY0" fmla="*/ 511 h 1068271"/>
              <a:gd name="connsiteX1" fmla="*/ 251098 w 287710"/>
              <a:gd name="connsiteY1" fmla="*/ 362461 h 1068271"/>
              <a:gd name="connsiteX2" fmla="*/ 209823 w 287710"/>
              <a:gd name="connsiteY2" fmla="*/ 651386 h 1068271"/>
              <a:gd name="connsiteX3" fmla="*/ 209823 w 287710"/>
              <a:gd name="connsiteY3" fmla="*/ 648211 h 1068271"/>
              <a:gd name="connsiteX4" fmla="*/ 95523 w 287710"/>
              <a:gd name="connsiteY4" fmla="*/ 873636 h 1068271"/>
              <a:gd name="connsiteX5" fmla="*/ 70123 w 287710"/>
              <a:gd name="connsiteY5" fmla="*/ 940311 h 1068271"/>
              <a:gd name="connsiteX6" fmla="*/ 273 w 287710"/>
              <a:gd name="connsiteY6" fmla="*/ 1067311 h 1068271"/>
              <a:gd name="connsiteX7" fmla="*/ 98698 w 287710"/>
              <a:gd name="connsiteY7" fmla="*/ 867286 h 1068271"/>
              <a:gd name="connsiteX8" fmla="*/ 235223 w 287710"/>
              <a:gd name="connsiteY8" fmla="*/ 670436 h 1068271"/>
              <a:gd name="connsiteX9" fmla="*/ 286023 w 287710"/>
              <a:gd name="connsiteY9" fmla="*/ 629161 h 1068271"/>
              <a:gd name="connsiteX10" fmla="*/ 260623 w 287710"/>
              <a:gd name="connsiteY10" fmla="*/ 445011 h 1068271"/>
              <a:gd name="connsiteX11" fmla="*/ 117748 w 287710"/>
              <a:gd name="connsiteY11" fmla="*/ 511 h 106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710" h="1068271">
                <a:moveTo>
                  <a:pt x="117748" y="511"/>
                </a:moveTo>
                <a:cubicBezTo>
                  <a:pt x="116161" y="-13247"/>
                  <a:pt x="235752" y="253982"/>
                  <a:pt x="251098" y="362461"/>
                </a:cubicBezTo>
                <a:cubicBezTo>
                  <a:pt x="266444" y="470940"/>
                  <a:pt x="209823" y="651386"/>
                  <a:pt x="209823" y="651386"/>
                </a:cubicBezTo>
                <a:cubicBezTo>
                  <a:pt x="202944" y="699011"/>
                  <a:pt x="228873" y="611169"/>
                  <a:pt x="209823" y="648211"/>
                </a:cubicBezTo>
                <a:cubicBezTo>
                  <a:pt x="190773" y="685253"/>
                  <a:pt x="118806" y="824953"/>
                  <a:pt x="95523" y="873636"/>
                </a:cubicBezTo>
                <a:cubicBezTo>
                  <a:pt x="72240" y="922319"/>
                  <a:pt x="85998" y="908032"/>
                  <a:pt x="70123" y="940311"/>
                </a:cubicBezTo>
                <a:cubicBezTo>
                  <a:pt x="54248" y="972590"/>
                  <a:pt x="-4489" y="1079482"/>
                  <a:pt x="273" y="1067311"/>
                </a:cubicBezTo>
                <a:cubicBezTo>
                  <a:pt x="5035" y="1055140"/>
                  <a:pt x="59540" y="933432"/>
                  <a:pt x="98698" y="867286"/>
                </a:cubicBezTo>
                <a:cubicBezTo>
                  <a:pt x="137856" y="801140"/>
                  <a:pt x="204002" y="710123"/>
                  <a:pt x="235223" y="670436"/>
                </a:cubicBezTo>
                <a:cubicBezTo>
                  <a:pt x="266444" y="630749"/>
                  <a:pt x="281790" y="666732"/>
                  <a:pt x="286023" y="629161"/>
                </a:cubicBezTo>
                <a:cubicBezTo>
                  <a:pt x="290256" y="591590"/>
                  <a:pt x="288140" y="556665"/>
                  <a:pt x="260623" y="445011"/>
                </a:cubicBezTo>
                <a:cubicBezTo>
                  <a:pt x="233106" y="333357"/>
                  <a:pt x="119335" y="14269"/>
                  <a:pt x="117748" y="5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BD46F94B-D329-E82F-1335-49AD0E7AC007}"/>
              </a:ext>
            </a:extLst>
          </p:cNvPr>
          <p:cNvSpPr/>
          <p:nvPr/>
        </p:nvSpPr>
        <p:spPr>
          <a:xfrm>
            <a:off x="7367844" y="2493747"/>
            <a:ext cx="1008695" cy="607819"/>
          </a:xfrm>
          <a:custGeom>
            <a:avLst/>
            <a:gdLst>
              <a:gd name="connsiteX0" fmla="*/ 1331 w 1008695"/>
              <a:gd name="connsiteY0" fmla="*/ 1803 h 607819"/>
              <a:gd name="connsiteX1" fmla="*/ 382331 w 1008695"/>
              <a:gd name="connsiteY1" fmla="*/ 360578 h 607819"/>
              <a:gd name="connsiteX2" fmla="*/ 344231 w 1008695"/>
              <a:gd name="connsiteY2" fmla="*/ 351053 h 607819"/>
              <a:gd name="connsiteX3" fmla="*/ 610931 w 1008695"/>
              <a:gd name="connsiteY3" fmla="*/ 554253 h 607819"/>
              <a:gd name="connsiteX4" fmla="*/ 658556 w 1008695"/>
              <a:gd name="connsiteY4" fmla="*/ 544728 h 607819"/>
              <a:gd name="connsiteX5" fmla="*/ 776031 w 1008695"/>
              <a:gd name="connsiteY5" fmla="*/ 547903 h 607819"/>
              <a:gd name="connsiteX6" fmla="*/ 925256 w 1008695"/>
              <a:gd name="connsiteY6" fmla="*/ 481228 h 607819"/>
              <a:gd name="connsiteX7" fmla="*/ 950656 w 1008695"/>
              <a:gd name="connsiteY7" fmla="*/ 443128 h 607819"/>
              <a:gd name="connsiteX8" fmla="*/ 1001456 w 1008695"/>
              <a:gd name="connsiteY8" fmla="*/ 433603 h 607819"/>
              <a:gd name="connsiteX9" fmla="*/ 776031 w 1008695"/>
              <a:gd name="connsiteY9" fmla="*/ 595528 h 607819"/>
              <a:gd name="connsiteX10" fmla="*/ 706181 w 1008695"/>
              <a:gd name="connsiteY10" fmla="*/ 573303 h 607819"/>
              <a:gd name="connsiteX11" fmla="*/ 379156 w 1008695"/>
              <a:gd name="connsiteY11" fmla="*/ 389153 h 607819"/>
              <a:gd name="connsiteX12" fmla="*/ 433131 w 1008695"/>
              <a:gd name="connsiteY12" fmla="*/ 382803 h 607819"/>
              <a:gd name="connsiteX13" fmla="*/ 261681 w 1008695"/>
              <a:gd name="connsiteY13" fmla="*/ 227228 h 607819"/>
              <a:gd name="connsiteX14" fmla="*/ 1331 w 1008695"/>
              <a:gd name="connsiteY14" fmla="*/ 1803 h 6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8695" h="607819">
                <a:moveTo>
                  <a:pt x="1331" y="1803"/>
                </a:moveTo>
                <a:cubicBezTo>
                  <a:pt x="21439" y="24028"/>
                  <a:pt x="325181" y="302370"/>
                  <a:pt x="382331" y="360578"/>
                </a:cubicBezTo>
                <a:cubicBezTo>
                  <a:pt x="439481" y="418786"/>
                  <a:pt x="306131" y="318774"/>
                  <a:pt x="344231" y="351053"/>
                </a:cubicBezTo>
                <a:cubicBezTo>
                  <a:pt x="382331" y="383332"/>
                  <a:pt x="558544" y="521974"/>
                  <a:pt x="610931" y="554253"/>
                </a:cubicBezTo>
                <a:cubicBezTo>
                  <a:pt x="663318" y="586532"/>
                  <a:pt x="631039" y="545786"/>
                  <a:pt x="658556" y="544728"/>
                </a:cubicBezTo>
                <a:cubicBezTo>
                  <a:pt x="686073" y="543670"/>
                  <a:pt x="731581" y="558486"/>
                  <a:pt x="776031" y="547903"/>
                </a:cubicBezTo>
                <a:cubicBezTo>
                  <a:pt x="820481" y="537320"/>
                  <a:pt x="896152" y="498691"/>
                  <a:pt x="925256" y="481228"/>
                </a:cubicBezTo>
                <a:cubicBezTo>
                  <a:pt x="954360" y="463765"/>
                  <a:pt x="937956" y="451065"/>
                  <a:pt x="950656" y="443128"/>
                </a:cubicBezTo>
                <a:cubicBezTo>
                  <a:pt x="963356" y="435191"/>
                  <a:pt x="1030560" y="408203"/>
                  <a:pt x="1001456" y="433603"/>
                </a:cubicBezTo>
                <a:cubicBezTo>
                  <a:pt x="972352" y="459003"/>
                  <a:pt x="825243" y="572245"/>
                  <a:pt x="776031" y="595528"/>
                </a:cubicBezTo>
                <a:cubicBezTo>
                  <a:pt x="726819" y="618811"/>
                  <a:pt x="772327" y="607699"/>
                  <a:pt x="706181" y="573303"/>
                </a:cubicBezTo>
                <a:cubicBezTo>
                  <a:pt x="640035" y="538907"/>
                  <a:pt x="424664" y="420903"/>
                  <a:pt x="379156" y="389153"/>
                </a:cubicBezTo>
                <a:cubicBezTo>
                  <a:pt x="333648" y="357403"/>
                  <a:pt x="452710" y="409790"/>
                  <a:pt x="433131" y="382803"/>
                </a:cubicBezTo>
                <a:cubicBezTo>
                  <a:pt x="413552" y="355816"/>
                  <a:pt x="328885" y="285436"/>
                  <a:pt x="261681" y="227228"/>
                </a:cubicBezTo>
                <a:cubicBezTo>
                  <a:pt x="194477" y="169020"/>
                  <a:pt x="-18777" y="-20422"/>
                  <a:pt x="1331" y="180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BA1D2479-0133-87BE-B613-C765E276C55D}"/>
              </a:ext>
            </a:extLst>
          </p:cNvPr>
          <p:cNvSpPr/>
          <p:nvPr/>
        </p:nvSpPr>
        <p:spPr>
          <a:xfrm>
            <a:off x="7819577" y="1398702"/>
            <a:ext cx="519498" cy="395186"/>
          </a:xfrm>
          <a:custGeom>
            <a:avLst/>
            <a:gdLst>
              <a:gd name="connsiteX0" fmla="*/ 467173 w 519498"/>
              <a:gd name="connsiteY0" fmla="*/ 1473 h 395186"/>
              <a:gd name="connsiteX1" fmla="*/ 232223 w 519498"/>
              <a:gd name="connsiteY1" fmla="*/ 204673 h 395186"/>
              <a:gd name="connsiteX2" fmla="*/ 117923 w 519498"/>
              <a:gd name="connsiteY2" fmla="*/ 258648 h 395186"/>
              <a:gd name="connsiteX3" fmla="*/ 448 w 519498"/>
              <a:gd name="connsiteY3" fmla="*/ 303098 h 395186"/>
              <a:gd name="connsiteX4" fmla="*/ 162373 w 519498"/>
              <a:gd name="connsiteY4" fmla="*/ 271348 h 395186"/>
              <a:gd name="connsiteX5" fmla="*/ 152848 w 519498"/>
              <a:gd name="connsiteY5" fmla="*/ 312623 h 395186"/>
              <a:gd name="connsiteX6" fmla="*/ 187773 w 519498"/>
              <a:gd name="connsiteY6" fmla="*/ 395173 h 395186"/>
              <a:gd name="connsiteX7" fmla="*/ 241748 w 519498"/>
              <a:gd name="connsiteY7" fmla="*/ 306273 h 395186"/>
              <a:gd name="connsiteX8" fmla="*/ 406848 w 519498"/>
              <a:gd name="connsiteY8" fmla="*/ 188798 h 395186"/>
              <a:gd name="connsiteX9" fmla="*/ 378273 w 519498"/>
              <a:gd name="connsiteY9" fmla="*/ 188798 h 395186"/>
              <a:gd name="connsiteX10" fmla="*/ 508448 w 519498"/>
              <a:gd name="connsiteY10" fmla="*/ 99898 h 395186"/>
              <a:gd name="connsiteX11" fmla="*/ 511623 w 519498"/>
              <a:gd name="connsiteY11" fmla="*/ 77673 h 395186"/>
              <a:gd name="connsiteX12" fmla="*/ 502098 w 519498"/>
              <a:gd name="connsiteY12" fmla="*/ 71323 h 395186"/>
              <a:gd name="connsiteX13" fmla="*/ 403673 w 519498"/>
              <a:gd name="connsiteY13" fmla="*/ 109423 h 395186"/>
              <a:gd name="connsiteX14" fmla="*/ 467173 w 519498"/>
              <a:gd name="connsiteY14" fmla="*/ 1473 h 39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9498" h="395186">
                <a:moveTo>
                  <a:pt x="467173" y="1473"/>
                </a:moveTo>
                <a:cubicBezTo>
                  <a:pt x="438598" y="17348"/>
                  <a:pt x="290431" y="161811"/>
                  <a:pt x="232223" y="204673"/>
                </a:cubicBezTo>
                <a:cubicBezTo>
                  <a:pt x="174015" y="247535"/>
                  <a:pt x="156552" y="242244"/>
                  <a:pt x="117923" y="258648"/>
                </a:cubicBezTo>
                <a:cubicBezTo>
                  <a:pt x="79294" y="275052"/>
                  <a:pt x="-6960" y="300981"/>
                  <a:pt x="448" y="303098"/>
                </a:cubicBezTo>
                <a:cubicBezTo>
                  <a:pt x="7856" y="305215"/>
                  <a:pt x="136973" y="269761"/>
                  <a:pt x="162373" y="271348"/>
                </a:cubicBezTo>
                <a:cubicBezTo>
                  <a:pt x="187773" y="272936"/>
                  <a:pt x="148615" y="291986"/>
                  <a:pt x="152848" y="312623"/>
                </a:cubicBezTo>
                <a:cubicBezTo>
                  <a:pt x="157081" y="333260"/>
                  <a:pt x="172956" y="396231"/>
                  <a:pt x="187773" y="395173"/>
                </a:cubicBezTo>
                <a:cubicBezTo>
                  <a:pt x="202590" y="394115"/>
                  <a:pt x="205236" y="340669"/>
                  <a:pt x="241748" y="306273"/>
                </a:cubicBezTo>
                <a:cubicBezTo>
                  <a:pt x="278260" y="271877"/>
                  <a:pt x="384094" y="208377"/>
                  <a:pt x="406848" y="188798"/>
                </a:cubicBezTo>
                <a:cubicBezTo>
                  <a:pt x="429602" y="169219"/>
                  <a:pt x="361340" y="203615"/>
                  <a:pt x="378273" y="188798"/>
                </a:cubicBezTo>
                <a:cubicBezTo>
                  <a:pt x="395206" y="173981"/>
                  <a:pt x="486223" y="118419"/>
                  <a:pt x="508448" y="99898"/>
                </a:cubicBezTo>
                <a:cubicBezTo>
                  <a:pt x="530673" y="81377"/>
                  <a:pt x="512681" y="82435"/>
                  <a:pt x="511623" y="77673"/>
                </a:cubicBezTo>
                <a:cubicBezTo>
                  <a:pt x="510565" y="72911"/>
                  <a:pt x="520090" y="66031"/>
                  <a:pt x="502098" y="71323"/>
                </a:cubicBezTo>
                <a:cubicBezTo>
                  <a:pt x="484106" y="76615"/>
                  <a:pt x="405790" y="115773"/>
                  <a:pt x="403673" y="109423"/>
                </a:cubicBezTo>
                <a:cubicBezTo>
                  <a:pt x="401556" y="103073"/>
                  <a:pt x="495748" y="-14402"/>
                  <a:pt x="467173" y="14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10842C1A-2DCC-63C8-6AF1-8DD20027DE7B}"/>
              </a:ext>
            </a:extLst>
          </p:cNvPr>
          <p:cNvSpPr/>
          <p:nvPr/>
        </p:nvSpPr>
        <p:spPr>
          <a:xfrm>
            <a:off x="7400794" y="1634823"/>
            <a:ext cx="731336" cy="369825"/>
          </a:xfrm>
          <a:custGeom>
            <a:avLst/>
            <a:gdLst>
              <a:gd name="connsiteX0" fmla="*/ 131 w 731336"/>
              <a:gd name="connsiteY0" fmla="*/ 346377 h 369825"/>
              <a:gd name="connsiteX1" fmla="*/ 114431 w 731336"/>
              <a:gd name="connsiteY1" fmla="*/ 359077 h 369825"/>
              <a:gd name="connsiteX2" fmla="*/ 190631 w 731336"/>
              <a:gd name="connsiteY2" fmla="*/ 232077 h 369825"/>
              <a:gd name="connsiteX3" fmla="*/ 136656 w 731336"/>
              <a:gd name="connsiteY3" fmla="*/ 254302 h 369825"/>
              <a:gd name="connsiteX4" fmla="*/ 301756 w 731336"/>
              <a:gd name="connsiteY4" fmla="*/ 117777 h 369825"/>
              <a:gd name="connsiteX5" fmla="*/ 279531 w 731336"/>
              <a:gd name="connsiteY5" fmla="*/ 111427 h 369825"/>
              <a:gd name="connsiteX6" fmla="*/ 533531 w 731336"/>
              <a:gd name="connsiteY6" fmla="*/ 44752 h 369825"/>
              <a:gd name="connsiteX7" fmla="*/ 676406 w 731336"/>
              <a:gd name="connsiteY7" fmla="*/ 302 h 369825"/>
              <a:gd name="connsiteX8" fmla="*/ 606556 w 731336"/>
              <a:gd name="connsiteY8" fmla="*/ 25702 h 369825"/>
              <a:gd name="connsiteX9" fmla="*/ 730381 w 731336"/>
              <a:gd name="connsiteY9" fmla="*/ 35227 h 369825"/>
              <a:gd name="connsiteX10" fmla="*/ 663706 w 731336"/>
              <a:gd name="connsiteY10" fmla="*/ 86027 h 369825"/>
              <a:gd name="connsiteX11" fmla="*/ 660531 w 731336"/>
              <a:gd name="connsiteY11" fmla="*/ 238427 h 369825"/>
              <a:gd name="connsiteX12" fmla="*/ 663706 w 731336"/>
              <a:gd name="connsiteY12" fmla="*/ 254302 h 369825"/>
              <a:gd name="connsiteX13" fmla="*/ 619256 w 731336"/>
              <a:gd name="connsiteY13" fmla="*/ 133652 h 369825"/>
              <a:gd name="connsiteX14" fmla="*/ 568456 w 731336"/>
              <a:gd name="connsiteY14" fmla="*/ 98727 h 369825"/>
              <a:gd name="connsiteX15" fmla="*/ 311281 w 731336"/>
              <a:gd name="connsiteY15" fmla="*/ 155877 h 369825"/>
              <a:gd name="connsiteX16" fmla="*/ 320806 w 731336"/>
              <a:gd name="connsiteY16" fmla="*/ 155877 h 369825"/>
              <a:gd name="connsiteX17" fmla="*/ 244606 w 731336"/>
              <a:gd name="connsiteY17" fmla="*/ 203502 h 369825"/>
              <a:gd name="connsiteX18" fmla="*/ 241431 w 731336"/>
              <a:gd name="connsiteY18" fmla="*/ 203502 h 369825"/>
              <a:gd name="connsiteX19" fmla="*/ 155706 w 731336"/>
              <a:gd name="connsiteY19" fmla="*/ 368602 h 369825"/>
              <a:gd name="connsiteX20" fmla="*/ 149356 w 731336"/>
              <a:gd name="connsiteY20" fmla="*/ 282877 h 369825"/>
              <a:gd name="connsiteX21" fmla="*/ 92206 w 731336"/>
              <a:gd name="connsiteY21" fmla="*/ 365427 h 369825"/>
              <a:gd name="connsiteX22" fmla="*/ 131 w 731336"/>
              <a:gd name="connsiteY22" fmla="*/ 346377 h 36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31336" h="369825">
                <a:moveTo>
                  <a:pt x="131" y="346377"/>
                </a:moveTo>
                <a:cubicBezTo>
                  <a:pt x="3835" y="345319"/>
                  <a:pt x="82681" y="378127"/>
                  <a:pt x="114431" y="359077"/>
                </a:cubicBezTo>
                <a:cubicBezTo>
                  <a:pt x="146181" y="340027"/>
                  <a:pt x="186927" y="249539"/>
                  <a:pt x="190631" y="232077"/>
                </a:cubicBezTo>
                <a:cubicBezTo>
                  <a:pt x="194335" y="214615"/>
                  <a:pt x="118135" y="273352"/>
                  <a:pt x="136656" y="254302"/>
                </a:cubicBezTo>
                <a:cubicBezTo>
                  <a:pt x="155177" y="235252"/>
                  <a:pt x="277944" y="141589"/>
                  <a:pt x="301756" y="117777"/>
                </a:cubicBezTo>
                <a:cubicBezTo>
                  <a:pt x="325568" y="93965"/>
                  <a:pt x="240902" y="123598"/>
                  <a:pt x="279531" y="111427"/>
                </a:cubicBezTo>
                <a:cubicBezTo>
                  <a:pt x="318160" y="99256"/>
                  <a:pt x="467385" y="63273"/>
                  <a:pt x="533531" y="44752"/>
                </a:cubicBezTo>
                <a:cubicBezTo>
                  <a:pt x="599677" y="26231"/>
                  <a:pt x="664235" y="3477"/>
                  <a:pt x="676406" y="302"/>
                </a:cubicBezTo>
                <a:cubicBezTo>
                  <a:pt x="688577" y="-2873"/>
                  <a:pt x="597560" y="19881"/>
                  <a:pt x="606556" y="25702"/>
                </a:cubicBezTo>
                <a:cubicBezTo>
                  <a:pt x="615552" y="31523"/>
                  <a:pt x="720856" y="25173"/>
                  <a:pt x="730381" y="35227"/>
                </a:cubicBezTo>
                <a:cubicBezTo>
                  <a:pt x="739906" y="45281"/>
                  <a:pt x="675348" y="52160"/>
                  <a:pt x="663706" y="86027"/>
                </a:cubicBezTo>
                <a:cubicBezTo>
                  <a:pt x="652064" y="119894"/>
                  <a:pt x="660531" y="210381"/>
                  <a:pt x="660531" y="238427"/>
                </a:cubicBezTo>
                <a:cubicBezTo>
                  <a:pt x="660531" y="266473"/>
                  <a:pt x="670585" y="271764"/>
                  <a:pt x="663706" y="254302"/>
                </a:cubicBezTo>
                <a:cubicBezTo>
                  <a:pt x="656827" y="236840"/>
                  <a:pt x="635131" y="159581"/>
                  <a:pt x="619256" y="133652"/>
                </a:cubicBezTo>
                <a:cubicBezTo>
                  <a:pt x="603381" y="107723"/>
                  <a:pt x="619785" y="95023"/>
                  <a:pt x="568456" y="98727"/>
                </a:cubicBezTo>
                <a:cubicBezTo>
                  <a:pt x="517127" y="102431"/>
                  <a:pt x="352556" y="146352"/>
                  <a:pt x="311281" y="155877"/>
                </a:cubicBezTo>
                <a:cubicBezTo>
                  <a:pt x="270006" y="165402"/>
                  <a:pt x="331919" y="147939"/>
                  <a:pt x="320806" y="155877"/>
                </a:cubicBezTo>
                <a:cubicBezTo>
                  <a:pt x="309694" y="163814"/>
                  <a:pt x="257835" y="195565"/>
                  <a:pt x="244606" y="203502"/>
                </a:cubicBezTo>
                <a:cubicBezTo>
                  <a:pt x="231377" y="211439"/>
                  <a:pt x="256248" y="175985"/>
                  <a:pt x="241431" y="203502"/>
                </a:cubicBezTo>
                <a:cubicBezTo>
                  <a:pt x="226614" y="231019"/>
                  <a:pt x="171052" y="355373"/>
                  <a:pt x="155706" y="368602"/>
                </a:cubicBezTo>
                <a:cubicBezTo>
                  <a:pt x="140360" y="381831"/>
                  <a:pt x="159939" y="283406"/>
                  <a:pt x="149356" y="282877"/>
                </a:cubicBezTo>
                <a:cubicBezTo>
                  <a:pt x="138773" y="282348"/>
                  <a:pt x="112314" y="352198"/>
                  <a:pt x="92206" y="365427"/>
                </a:cubicBezTo>
                <a:cubicBezTo>
                  <a:pt x="72098" y="378656"/>
                  <a:pt x="-3573" y="347435"/>
                  <a:pt x="131" y="3463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A3E0B31E-D313-9137-92C4-8B20BBE2CE05}"/>
              </a:ext>
            </a:extLst>
          </p:cNvPr>
          <p:cNvSpPr/>
          <p:nvPr/>
        </p:nvSpPr>
        <p:spPr>
          <a:xfrm>
            <a:off x="7507053" y="1761716"/>
            <a:ext cx="588986" cy="384594"/>
          </a:xfrm>
          <a:custGeom>
            <a:avLst/>
            <a:gdLst>
              <a:gd name="connsiteX0" fmla="*/ 497122 w 588986"/>
              <a:gd name="connsiteY0" fmla="*/ 409 h 384594"/>
              <a:gd name="connsiteX1" fmla="*/ 532047 w 588986"/>
              <a:gd name="connsiteY1" fmla="*/ 140109 h 384594"/>
              <a:gd name="connsiteX2" fmla="*/ 462197 w 588986"/>
              <a:gd name="connsiteY2" fmla="*/ 229009 h 384594"/>
              <a:gd name="connsiteX3" fmla="*/ 443147 w 588986"/>
              <a:gd name="connsiteY3" fmla="*/ 244884 h 384594"/>
              <a:gd name="connsiteX4" fmla="*/ 236772 w 588986"/>
              <a:gd name="connsiteY4" fmla="*/ 333784 h 384594"/>
              <a:gd name="connsiteX5" fmla="*/ 189147 w 588986"/>
              <a:gd name="connsiteY5" fmla="*/ 302034 h 384594"/>
              <a:gd name="connsiteX6" fmla="*/ 1822 w 588986"/>
              <a:gd name="connsiteY6" fmla="*/ 197259 h 384594"/>
              <a:gd name="connsiteX7" fmla="*/ 100247 w 588986"/>
              <a:gd name="connsiteY7" fmla="*/ 276634 h 384594"/>
              <a:gd name="connsiteX8" fmla="*/ 205022 w 588986"/>
              <a:gd name="connsiteY8" fmla="*/ 384584 h 384594"/>
              <a:gd name="connsiteX9" fmla="*/ 30397 w 588986"/>
              <a:gd name="connsiteY9" fmla="*/ 270284 h 384594"/>
              <a:gd name="connsiteX10" fmla="*/ 265347 w 588986"/>
              <a:gd name="connsiteY10" fmla="*/ 365534 h 384594"/>
              <a:gd name="connsiteX11" fmla="*/ 392347 w 588986"/>
              <a:gd name="connsiteY11" fmla="*/ 305209 h 384594"/>
              <a:gd name="connsiteX12" fmla="*/ 370122 w 588986"/>
              <a:gd name="connsiteY12" fmla="*/ 324259 h 384594"/>
              <a:gd name="connsiteX13" fmla="*/ 573322 w 588986"/>
              <a:gd name="connsiteY13" fmla="*/ 178209 h 384594"/>
              <a:gd name="connsiteX14" fmla="*/ 570147 w 588986"/>
              <a:gd name="connsiteY14" fmla="*/ 187734 h 384594"/>
              <a:gd name="connsiteX15" fmla="*/ 497122 w 588986"/>
              <a:gd name="connsiteY15" fmla="*/ 409 h 38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8986" h="384594">
                <a:moveTo>
                  <a:pt x="497122" y="409"/>
                </a:moveTo>
                <a:cubicBezTo>
                  <a:pt x="490772" y="-7528"/>
                  <a:pt x="537868" y="102009"/>
                  <a:pt x="532047" y="140109"/>
                </a:cubicBezTo>
                <a:cubicBezTo>
                  <a:pt x="526226" y="178209"/>
                  <a:pt x="477014" y="211547"/>
                  <a:pt x="462197" y="229009"/>
                </a:cubicBezTo>
                <a:cubicBezTo>
                  <a:pt x="447380" y="246471"/>
                  <a:pt x="480718" y="227422"/>
                  <a:pt x="443147" y="244884"/>
                </a:cubicBezTo>
                <a:cubicBezTo>
                  <a:pt x="405576" y="262346"/>
                  <a:pt x="279105" y="324259"/>
                  <a:pt x="236772" y="333784"/>
                </a:cubicBezTo>
                <a:cubicBezTo>
                  <a:pt x="194439" y="343309"/>
                  <a:pt x="228305" y="324788"/>
                  <a:pt x="189147" y="302034"/>
                </a:cubicBezTo>
                <a:cubicBezTo>
                  <a:pt x="149989" y="279280"/>
                  <a:pt x="16639" y="201492"/>
                  <a:pt x="1822" y="197259"/>
                </a:cubicBezTo>
                <a:cubicBezTo>
                  <a:pt x="-12995" y="193026"/>
                  <a:pt x="66380" y="245413"/>
                  <a:pt x="100247" y="276634"/>
                </a:cubicBezTo>
                <a:cubicBezTo>
                  <a:pt x="134114" y="307855"/>
                  <a:pt x="216664" y="385642"/>
                  <a:pt x="205022" y="384584"/>
                </a:cubicBezTo>
                <a:cubicBezTo>
                  <a:pt x="193380" y="383526"/>
                  <a:pt x="20343" y="273459"/>
                  <a:pt x="30397" y="270284"/>
                </a:cubicBezTo>
                <a:cubicBezTo>
                  <a:pt x="40451" y="267109"/>
                  <a:pt x="205022" y="359713"/>
                  <a:pt x="265347" y="365534"/>
                </a:cubicBezTo>
                <a:cubicBezTo>
                  <a:pt x="325672" y="371355"/>
                  <a:pt x="374885" y="312088"/>
                  <a:pt x="392347" y="305209"/>
                </a:cubicBezTo>
                <a:cubicBezTo>
                  <a:pt x="409809" y="298330"/>
                  <a:pt x="339960" y="345426"/>
                  <a:pt x="370122" y="324259"/>
                </a:cubicBezTo>
                <a:cubicBezTo>
                  <a:pt x="400284" y="303092"/>
                  <a:pt x="539985" y="200963"/>
                  <a:pt x="573322" y="178209"/>
                </a:cubicBezTo>
                <a:cubicBezTo>
                  <a:pt x="606660" y="155455"/>
                  <a:pt x="577555" y="213663"/>
                  <a:pt x="570147" y="187734"/>
                </a:cubicBezTo>
                <a:cubicBezTo>
                  <a:pt x="562739" y="161805"/>
                  <a:pt x="503472" y="8346"/>
                  <a:pt x="497122" y="40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0B585884-04F5-8A1B-9472-A9C90167AE3C}"/>
              </a:ext>
            </a:extLst>
          </p:cNvPr>
          <p:cNvSpPr/>
          <p:nvPr/>
        </p:nvSpPr>
        <p:spPr>
          <a:xfrm>
            <a:off x="6972031" y="1981200"/>
            <a:ext cx="611938" cy="343958"/>
          </a:xfrm>
          <a:custGeom>
            <a:avLst/>
            <a:gdLst>
              <a:gd name="connsiteX0" fmla="*/ 609869 w 611938"/>
              <a:gd name="connsiteY0" fmla="*/ 0 h 343958"/>
              <a:gd name="connsiteX1" fmla="*/ 212994 w 611938"/>
              <a:gd name="connsiteY1" fmla="*/ 92075 h 343958"/>
              <a:gd name="connsiteX2" fmla="*/ 168544 w 611938"/>
              <a:gd name="connsiteY2" fmla="*/ 136525 h 343958"/>
              <a:gd name="connsiteX3" fmla="*/ 3444 w 611938"/>
              <a:gd name="connsiteY3" fmla="*/ 260350 h 343958"/>
              <a:gd name="connsiteX4" fmla="*/ 66944 w 611938"/>
              <a:gd name="connsiteY4" fmla="*/ 215900 h 343958"/>
              <a:gd name="connsiteX5" fmla="*/ 269 w 611938"/>
              <a:gd name="connsiteY5" fmla="*/ 317500 h 343958"/>
              <a:gd name="connsiteX6" fmla="*/ 44719 w 611938"/>
              <a:gd name="connsiteY6" fmla="*/ 342900 h 343958"/>
              <a:gd name="connsiteX7" fmla="*/ 76469 w 611938"/>
              <a:gd name="connsiteY7" fmla="*/ 292100 h 343958"/>
              <a:gd name="connsiteX8" fmla="*/ 162194 w 611938"/>
              <a:gd name="connsiteY8" fmla="*/ 184150 h 343958"/>
              <a:gd name="connsiteX9" fmla="*/ 76469 w 611938"/>
              <a:gd name="connsiteY9" fmla="*/ 219075 h 343958"/>
              <a:gd name="connsiteX10" fmla="*/ 317769 w 611938"/>
              <a:gd name="connsiteY10" fmla="*/ 92075 h 343958"/>
              <a:gd name="connsiteX11" fmla="*/ 263794 w 611938"/>
              <a:gd name="connsiteY11" fmla="*/ 120650 h 343958"/>
              <a:gd name="connsiteX12" fmla="*/ 438419 w 611938"/>
              <a:gd name="connsiteY12" fmla="*/ 79375 h 343958"/>
              <a:gd name="connsiteX13" fmla="*/ 371744 w 611938"/>
              <a:gd name="connsiteY13" fmla="*/ 92075 h 343958"/>
              <a:gd name="connsiteX14" fmla="*/ 609869 w 611938"/>
              <a:gd name="connsiteY14" fmla="*/ 0 h 34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1938" h="343958">
                <a:moveTo>
                  <a:pt x="609869" y="0"/>
                </a:moveTo>
                <a:cubicBezTo>
                  <a:pt x="583411" y="0"/>
                  <a:pt x="286548" y="69321"/>
                  <a:pt x="212994" y="92075"/>
                </a:cubicBezTo>
                <a:cubicBezTo>
                  <a:pt x="139440" y="114829"/>
                  <a:pt x="203469" y="108479"/>
                  <a:pt x="168544" y="136525"/>
                </a:cubicBezTo>
                <a:cubicBezTo>
                  <a:pt x="133619" y="164571"/>
                  <a:pt x="20377" y="247121"/>
                  <a:pt x="3444" y="260350"/>
                </a:cubicBezTo>
                <a:cubicBezTo>
                  <a:pt x="-13489" y="273579"/>
                  <a:pt x="67473" y="206375"/>
                  <a:pt x="66944" y="215900"/>
                </a:cubicBezTo>
                <a:cubicBezTo>
                  <a:pt x="66415" y="225425"/>
                  <a:pt x="3973" y="296333"/>
                  <a:pt x="269" y="317500"/>
                </a:cubicBezTo>
                <a:cubicBezTo>
                  <a:pt x="-3435" y="338667"/>
                  <a:pt x="32019" y="347133"/>
                  <a:pt x="44719" y="342900"/>
                </a:cubicBezTo>
                <a:cubicBezTo>
                  <a:pt x="57419" y="338667"/>
                  <a:pt x="56890" y="318558"/>
                  <a:pt x="76469" y="292100"/>
                </a:cubicBezTo>
                <a:cubicBezTo>
                  <a:pt x="96048" y="265642"/>
                  <a:pt x="162194" y="196321"/>
                  <a:pt x="162194" y="184150"/>
                </a:cubicBezTo>
                <a:cubicBezTo>
                  <a:pt x="162194" y="171979"/>
                  <a:pt x="50540" y="234421"/>
                  <a:pt x="76469" y="219075"/>
                </a:cubicBezTo>
                <a:cubicBezTo>
                  <a:pt x="102398" y="203729"/>
                  <a:pt x="317769" y="92075"/>
                  <a:pt x="317769" y="92075"/>
                </a:cubicBezTo>
                <a:cubicBezTo>
                  <a:pt x="348990" y="75671"/>
                  <a:pt x="243686" y="122767"/>
                  <a:pt x="263794" y="120650"/>
                </a:cubicBezTo>
                <a:cubicBezTo>
                  <a:pt x="283902" y="118533"/>
                  <a:pt x="420427" y="84138"/>
                  <a:pt x="438419" y="79375"/>
                </a:cubicBezTo>
                <a:cubicBezTo>
                  <a:pt x="456411" y="74613"/>
                  <a:pt x="342640" y="99483"/>
                  <a:pt x="371744" y="92075"/>
                </a:cubicBezTo>
                <a:cubicBezTo>
                  <a:pt x="400848" y="84667"/>
                  <a:pt x="636327" y="0"/>
                  <a:pt x="60986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0F019851-7501-543A-0F8E-6C8821C62C1F}"/>
              </a:ext>
            </a:extLst>
          </p:cNvPr>
          <p:cNvSpPr/>
          <p:nvPr/>
        </p:nvSpPr>
        <p:spPr>
          <a:xfrm>
            <a:off x="7025690" y="1988091"/>
            <a:ext cx="509094" cy="464125"/>
          </a:xfrm>
          <a:custGeom>
            <a:avLst/>
            <a:gdLst>
              <a:gd name="connsiteX0" fmla="*/ 426035 w 509094"/>
              <a:gd name="connsiteY0" fmla="*/ 8984 h 464125"/>
              <a:gd name="connsiteX1" fmla="*/ 499060 w 509094"/>
              <a:gd name="connsiteY1" fmla="*/ 237584 h 464125"/>
              <a:gd name="connsiteX2" fmla="*/ 486360 w 509094"/>
              <a:gd name="connsiteY2" fmla="*/ 262984 h 464125"/>
              <a:gd name="connsiteX3" fmla="*/ 375235 w 509094"/>
              <a:gd name="connsiteY3" fmla="*/ 361409 h 464125"/>
              <a:gd name="connsiteX4" fmla="*/ 403810 w 509094"/>
              <a:gd name="connsiteY4" fmla="*/ 358234 h 464125"/>
              <a:gd name="connsiteX5" fmla="*/ 162510 w 509094"/>
              <a:gd name="connsiteY5" fmla="*/ 456659 h 464125"/>
              <a:gd name="connsiteX6" fmla="*/ 152985 w 509094"/>
              <a:gd name="connsiteY6" fmla="*/ 437609 h 464125"/>
              <a:gd name="connsiteX7" fmla="*/ 585 w 509094"/>
              <a:gd name="connsiteY7" fmla="*/ 282034 h 464125"/>
              <a:gd name="connsiteX8" fmla="*/ 216485 w 509094"/>
              <a:gd name="connsiteY8" fmla="*/ 405859 h 464125"/>
              <a:gd name="connsiteX9" fmla="*/ 152985 w 509094"/>
              <a:gd name="connsiteY9" fmla="*/ 399509 h 464125"/>
              <a:gd name="connsiteX10" fmla="*/ 480010 w 509094"/>
              <a:gd name="connsiteY10" fmla="*/ 288384 h 464125"/>
              <a:gd name="connsiteX11" fmla="*/ 473660 w 509094"/>
              <a:gd name="connsiteY11" fmla="*/ 183609 h 464125"/>
              <a:gd name="connsiteX12" fmla="*/ 308560 w 509094"/>
              <a:gd name="connsiteY12" fmla="*/ 56609 h 464125"/>
              <a:gd name="connsiteX13" fmla="*/ 426035 w 509094"/>
              <a:gd name="connsiteY13" fmla="*/ 8984 h 46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9094" h="464125">
                <a:moveTo>
                  <a:pt x="426035" y="8984"/>
                </a:moveTo>
                <a:cubicBezTo>
                  <a:pt x="457785" y="39146"/>
                  <a:pt x="499060" y="237584"/>
                  <a:pt x="499060" y="237584"/>
                </a:cubicBezTo>
                <a:cubicBezTo>
                  <a:pt x="509114" y="279917"/>
                  <a:pt x="506997" y="242347"/>
                  <a:pt x="486360" y="262984"/>
                </a:cubicBezTo>
                <a:cubicBezTo>
                  <a:pt x="465723" y="283621"/>
                  <a:pt x="388993" y="345534"/>
                  <a:pt x="375235" y="361409"/>
                </a:cubicBezTo>
                <a:cubicBezTo>
                  <a:pt x="361477" y="377284"/>
                  <a:pt x="439264" y="342359"/>
                  <a:pt x="403810" y="358234"/>
                </a:cubicBezTo>
                <a:cubicBezTo>
                  <a:pt x="368356" y="374109"/>
                  <a:pt x="162510" y="456659"/>
                  <a:pt x="162510" y="456659"/>
                </a:cubicBezTo>
                <a:cubicBezTo>
                  <a:pt x="120706" y="469888"/>
                  <a:pt x="179972" y="466713"/>
                  <a:pt x="152985" y="437609"/>
                </a:cubicBezTo>
                <a:cubicBezTo>
                  <a:pt x="125997" y="408505"/>
                  <a:pt x="-9998" y="287326"/>
                  <a:pt x="585" y="282034"/>
                </a:cubicBezTo>
                <a:cubicBezTo>
                  <a:pt x="11168" y="276742"/>
                  <a:pt x="191085" y="386280"/>
                  <a:pt x="216485" y="405859"/>
                </a:cubicBezTo>
                <a:cubicBezTo>
                  <a:pt x="241885" y="425438"/>
                  <a:pt x="109064" y="419088"/>
                  <a:pt x="152985" y="399509"/>
                </a:cubicBezTo>
                <a:cubicBezTo>
                  <a:pt x="196906" y="379930"/>
                  <a:pt x="426564" y="324367"/>
                  <a:pt x="480010" y="288384"/>
                </a:cubicBezTo>
                <a:cubicBezTo>
                  <a:pt x="533456" y="252401"/>
                  <a:pt x="502235" y="222238"/>
                  <a:pt x="473660" y="183609"/>
                </a:cubicBezTo>
                <a:cubicBezTo>
                  <a:pt x="445085" y="144980"/>
                  <a:pt x="322847" y="80951"/>
                  <a:pt x="308560" y="56609"/>
                </a:cubicBezTo>
                <a:cubicBezTo>
                  <a:pt x="294273" y="32267"/>
                  <a:pt x="394285" y="-21178"/>
                  <a:pt x="426035" y="89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316E3D61-5F19-2700-2B6F-7DBC3F96EF77}"/>
              </a:ext>
            </a:extLst>
          </p:cNvPr>
          <p:cNvSpPr/>
          <p:nvPr/>
        </p:nvSpPr>
        <p:spPr>
          <a:xfrm>
            <a:off x="6988279" y="2043365"/>
            <a:ext cx="219376" cy="331833"/>
          </a:xfrm>
          <a:custGeom>
            <a:avLst/>
            <a:gdLst>
              <a:gd name="connsiteX0" fmla="*/ 218971 w 219376"/>
              <a:gd name="connsiteY0" fmla="*/ 1335 h 331833"/>
              <a:gd name="connsiteX1" fmla="*/ 66571 w 219376"/>
              <a:gd name="connsiteY1" fmla="*/ 128335 h 331833"/>
              <a:gd name="connsiteX2" fmla="*/ 114196 w 219376"/>
              <a:gd name="connsiteY2" fmla="*/ 74360 h 331833"/>
              <a:gd name="connsiteX3" fmla="*/ 22121 w 219376"/>
              <a:gd name="connsiteY3" fmla="*/ 147385 h 331833"/>
              <a:gd name="connsiteX4" fmla="*/ 44346 w 219376"/>
              <a:gd name="connsiteY4" fmla="*/ 147385 h 331833"/>
              <a:gd name="connsiteX5" fmla="*/ 3071 w 219376"/>
              <a:gd name="connsiteY5" fmla="*/ 252160 h 331833"/>
              <a:gd name="connsiteX6" fmla="*/ 142771 w 219376"/>
              <a:gd name="connsiteY6" fmla="*/ 331535 h 331833"/>
              <a:gd name="connsiteX7" fmla="*/ 111021 w 219376"/>
              <a:gd name="connsiteY7" fmla="*/ 223585 h 331833"/>
              <a:gd name="connsiteX8" fmla="*/ 218971 w 219376"/>
              <a:gd name="connsiteY8" fmla="*/ 1335 h 33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376" h="331833">
                <a:moveTo>
                  <a:pt x="218971" y="1335"/>
                </a:moveTo>
                <a:cubicBezTo>
                  <a:pt x="211563" y="-14540"/>
                  <a:pt x="84033" y="116164"/>
                  <a:pt x="66571" y="128335"/>
                </a:cubicBezTo>
                <a:cubicBezTo>
                  <a:pt x="49109" y="140506"/>
                  <a:pt x="121604" y="71185"/>
                  <a:pt x="114196" y="74360"/>
                </a:cubicBezTo>
                <a:cubicBezTo>
                  <a:pt x="106788" y="77535"/>
                  <a:pt x="33763" y="135214"/>
                  <a:pt x="22121" y="147385"/>
                </a:cubicBezTo>
                <a:cubicBezTo>
                  <a:pt x="10479" y="159556"/>
                  <a:pt x="47521" y="129923"/>
                  <a:pt x="44346" y="147385"/>
                </a:cubicBezTo>
                <a:cubicBezTo>
                  <a:pt x="41171" y="164848"/>
                  <a:pt x="-13333" y="221468"/>
                  <a:pt x="3071" y="252160"/>
                </a:cubicBezTo>
                <a:cubicBezTo>
                  <a:pt x="19475" y="282852"/>
                  <a:pt x="124779" y="336298"/>
                  <a:pt x="142771" y="331535"/>
                </a:cubicBezTo>
                <a:cubicBezTo>
                  <a:pt x="160763" y="326773"/>
                  <a:pt x="91971" y="273856"/>
                  <a:pt x="111021" y="223585"/>
                </a:cubicBezTo>
                <a:cubicBezTo>
                  <a:pt x="130071" y="173314"/>
                  <a:pt x="226379" y="17210"/>
                  <a:pt x="218971" y="13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7BE4A32E-6E8F-1E13-2C3F-A4B62324E79E}"/>
              </a:ext>
            </a:extLst>
          </p:cNvPr>
          <p:cNvSpPr/>
          <p:nvPr/>
        </p:nvSpPr>
        <p:spPr>
          <a:xfrm>
            <a:off x="7362618" y="1988593"/>
            <a:ext cx="219993" cy="373630"/>
          </a:xfrm>
          <a:custGeom>
            <a:avLst/>
            <a:gdLst>
              <a:gd name="connsiteX0" fmla="*/ 219282 w 219993"/>
              <a:gd name="connsiteY0" fmla="*/ 5307 h 373630"/>
              <a:gd name="connsiteX1" fmla="*/ 155782 w 219993"/>
              <a:gd name="connsiteY1" fmla="*/ 164057 h 373630"/>
              <a:gd name="connsiteX2" fmla="*/ 155782 w 219993"/>
              <a:gd name="connsiteY2" fmla="*/ 297407 h 373630"/>
              <a:gd name="connsiteX3" fmla="*/ 139907 w 219993"/>
              <a:gd name="connsiteY3" fmla="*/ 284707 h 373630"/>
              <a:gd name="connsiteX4" fmla="*/ 207 w 219993"/>
              <a:gd name="connsiteY4" fmla="*/ 373607 h 373630"/>
              <a:gd name="connsiteX5" fmla="*/ 108157 w 219993"/>
              <a:gd name="connsiteY5" fmla="*/ 275182 h 373630"/>
              <a:gd name="connsiteX6" fmla="*/ 95457 w 219993"/>
              <a:gd name="connsiteY6" fmla="*/ 91032 h 373630"/>
              <a:gd name="connsiteX7" fmla="*/ 57357 w 219993"/>
              <a:gd name="connsiteY7" fmla="*/ 27532 h 373630"/>
              <a:gd name="connsiteX8" fmla="*/ 76407 w 219993"/>
              <a:gd name="connsiteY8" fmla="*/ 84682 h 373630"/>
              <a:gd name="connsiteX9" fmla="*/ 108157 w 219993"/>
              <a:gd name="connsiteY9" fmla="*/ 40232 h 373630"/>
              <a:gd name="connsiteX10" fmla="*/ 219282 w 219993"/>
              <a:gd name="connsiteY10" fmla="*/ 5307 h 37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993" h="373630">
                <a:moveTo>
                  <a:pt x="219282" y="5307"/>
                </a:moveTo>
                <a:cubicBezTo>
                  <a:pt x="227220" y="25945"/>
                  <a:pt x="166365" y="115374"/>
                  <a:pt x="155782" y="164057"/>
                </a:cubicBezTo>
                <a:cubicBezTo>
                  <a:pt x="145199" y="212740"/>
                  <a:pt x="158428" y="277299"/>
                  <a:pt x="155782" y="297407"/>
                </a:cubicBezTo>
                <a:cubicBezTo>
                  <a:pt x="153136" y="317515"/>
                  <a:pt x="165836" y="272007"/>
                  <a:pt x="139907" y="284707"/>
                </a:cubicBezTo>
                <a:cubicBezTo>
                  <a:pt x="113978" y="297407"/>
                  <a:pt x="5499" y="375194"/>
                  <a:pt x="207" y="373607"/>
                </a:cubicBezTo>
                <a:cubicBezTo>
                  <a:pt x="-5085" y="372020"/>
                  <a:pt x="92282" y="322278"/>
                  <a:pt x="108157" y="275182"/>
                </a:cubicBezTo>
                <a:cubicBezTo>
                  <a:pt x="124032" y="228086"/>
                  <a:pt x="103924" y="132307"/>
                  <a:pt x="95457" y="91032"/>
                </a:cubicBezTo>
                <a:cubicBezTo>
                  <a:pt x="86990" y="49757"/>
                  <a:pt x="60532" y="28590"/>
                  <a:pt x="57357" y="27532"/>
                </a:cubicBezTo>
                <a:cubicBezTo>
                  <a:pt x="54182" y="26474"/>
                  <a:pt x="67940" y="82565"/>
                  <a:pt x="76407" y="84682"/>
                </a:cubicBezTo>
                <a:cubicBezTo>
                  <a:pt x="84874" y="86799"/>
                  <a:pt x="88049" y="50286"/>
                  <a:pt x="108157" y="40232"/>
                </a:cubicBezTo>
                <a:cubicBezTo>
                  <a:pt x="128265" y="30178"/>
                  <a:pt x="211344" y="-15331"/>
                  <a:pt x="219282" y="53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781B7E45-F343-DB10-109F-BB58B5338DAA}"/>
              </a:ext>
            </a:extLst>
          </p:cNvPr>
          <p:cNvSpPr/>
          <p:nvPr/>
        </p:nvSpPr>
        <p:spPr>
          <a:xfrm>
            <a:off x="7905694" y="1581144"/>
            <a:ext cx="412913" cy="594341"/>
          </a:xfrm>
          <a:custGeom>
            <a:avLst/>
            <a:gdLst>
              <a:gd name="connsiteX0" fmla="*/ 412806 w 412913"/>
              <a:gd name="connsiteY0" fmla="*/ 6 h 594341"/>
              <a:gd name="connsiteX1" fmla="*/ 238181 w 412913"/>
              <a:gd name="connsiteY1" fmla="*/ 180981 h 594341"/>
              <a:gd name="connsiteX2" fmla="*/ 269931 w 412913"/>
              <a:gd name="connsiteY2" fmla="*/ 215906 h 594341"/>
              <a:gd name="connsiteX3" fmla="*/ 269931 w 412913"/>
              <a:gd name="connsiteY3" fmla="*/ 273056 h 594341"/>
              <a:gd name="connsiteX4" fmla="*/ 238181 w 412913"/>
              <a:gd name="connsiteY4" fmla="*/ 387356 h 594341"/>
              <a:gd name="connsiteX5" fmla="*/ 241356 w 412913"/>
              <a:gd name="connsiteY5" fmla="*/ 441331 h 594341"/>
              <a:gd name="connsiteX6" fmla="*/ 56 w 412913"/>
              <a:gd name="connsiteY6" fmla="*/ 593731 h 594341"/>
              <a:gd name="connsiteX7" fmla="*/ 219131 w 412913"/>
              <a:gd name="connsiteY7" fmla="*/ 485781 h 594341"/>
              <a:gd name="connsiteX8" fmla="*/ 254056 w 412913"/>
              <a:gd name="connsiteY8" fmla="*/ 269881 h 594341"/>
              <a:gd name="connsiteX9" fmla="*/ 209606 w 412913"/>
              <a:gd name="connsiteY9" fmla="*/ 174631 h 594341"/>
              <a:gd name="connsiteX10" fmla="*/ 412806 w 412913"/>
              <a:gd name="connsiteY10" fmla="*/ 6 h 59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913" h="594341">
                <a:moveTo>
                  <a:pt x="412806" y="6"/>
                </a:moveTo>
                <a:cubicBezTo>
                  <a:pt x="417568" y="1064"/>
                  <a:pt x="261993" y="144998"/>
                  <a:pt x="238181" y="180981"/>
                </a:cubicBezTo>
                <a:cubicBezTo>
                  <a:pt x="214369" y="216964"/>
                  <a:pt x="264639" y="200560"/>
                  <a:pt x="269931" y="215906"/>
                </a:cubicBezTo>
                <a:cubicBezTo>
                  <a:pt x="275223" y="231252"/>
                  <a:pt x="275223" y="244481"/>
                  <a:pt x="269931" y="273056"/>
                </a:cubicBezTo>
                <a:cubicBezTo>
                  <a:pt x="264639" y="301631"/>
                  <a:pt x="242943" y="359310"/>
                  <a:pt x="238181" y="387356"/>
                </a:cubicBezTo>
                <a:cubicBezTo>
                  <a:pt x="233419" y="415402"/>
                  <a:pt x="281043" y="406935"/>
                  <a:pt x="241356" y="441331"/>
                </a:cubicBezTo>
                <a:cubicBezTo>
                  <a:pt x="201669" y="475727"/>
                  <a:pt x="3760" y="586323"/>
                  <a:pt x="56" y="593731"/>
                </a:cubicBezTo>
                <a:cubicBezTo>
                  <a:pt x="-3648" y="601139"/>
                  <a:pt x="176798" y="539756"/>
                  <a:pt x="219131" y="485781"/>
                </a:cubicBezTo>
                <a:cubicBezTo>
                  <a:pt x="261464" y="431806"/>
                  <a:pt x="255643" y="321739"/>
                  <a:pt x="254056" y="269881"/>
                </a:cubicBezTo>
                <a:cubicBezTo>
                  <a:pt x="252468" y="218023"/>
                  <a:pt x="179973" y="212731"/>
                  <a:pt x="209606" y="174631"/>
                </a:cubicBezTo>
                <a:cubicBezTo>
                  <a:pt x="239239" y="136531"/>
                  <a:pt x="408044" y="-1052"/>
                  <a:pt x="412806" y="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8D452EAE-B2D8-E3B0-B0FF-9D9B4F7F095A}"/>
              </a:ext>
            </a:extLst>
          </p:cNvPr>
          <p:cNvSpPr/>
          <p:nvPr/>
        </p:nvSpPr>
        <p:spPr>
          <a:xfrm>
            <a:off x="7196494" y="2174862"/>
            <a:ext cx="294493" cy="190810"/>
          </a:xfrm>
          <a:custGeom>
            <a:avLst/>
            <a:gdLst>
              <a:gd name="connsiteX0" fmla="*/ 1231 w 294493"/>
              <a:gd name="connsiteY0" fmla="*/ 9538 h 190810"/>
              <a:gd name="connsiteX1" fmla="*/ 293331 w 294493"/>
              <a:gd name="connsiteY1" fmla="*/ 6363 h 190810"/>
              <a:gd name="connsiteX2" fmla="*/ 102831 w 294493"/>
              <a:gd name="connsiteY2" fmla="*/ 98438 h 190810"/>
              <a:gd name="connsiteX3" fmla="*/ 86956 w 294493"/>
              <a:gd name="connsiteY3" fmla="*/ 190513 h 190810"/>
              <a:gd name="connsiteX4" fmla="*/ 42506 w 294493"/>
              <a:gd name="connsiteY4" fmla="*/ 66688 h 190810"/>
              <a:gd name="connsiteX5" fmla="*/ 86956 w 294493"/>
              <a:gd name="connsiteY5" fmla="*/ 114313 h 190810"/>
              <a:gd name="connsiteX6" fmla="*/ 172681 w 294493"/>
              <a:gd name="connsiteY6" fmla="*/ 69863 h 190810"/>
              <a:gd name="connsiteX7" fmla="*/ 188556 w 294493"/>
              <a:gd name="connsiteY7" fmla="*/ 22238 h 190810"/>
              <a:gd name="connsiteX8" fmla="*/ 1231 w 294493"/>
              <a:gd name="connsiteY8" fmla="*/ 9538 h 19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493" h="190810">
                <a:moveTo>
                  <a:pt x="1231" y="9538"/>
                </a:moveTo>
                <a:cubicBezTo>
                  <a:pt x="18694" y="6892"/>
                  <a:pt x="276398" y="-8454"/>
                  <a:pt x="293331" y="6363"/>
                </a:cubicBezTo>
                <a:cubicBezTo>
                  <a:pt x="310264" y="21180"/>
                  <a:pt x="137227" y="67746"/>
                  <a:pt x="102831" y="98438"/>
                </a:cubicBezTo>
                <a:cubicBezTo>
                  <a:pt x="68435" y="129130"/>
                  <a:pt x="97010" y="195805"/>
                  <a:pt x="86956" y="190513"/>
                </a:cubicBezTo>
                <a:cubicBezTo>
                  <a:pt x="76902" y="185221"/>
                  <a:pt x="42506" y="79388"/>
                  <a:pt x="42506" y="66688"/>
                </a:cubicBezTo>
                <a:cubicBezTo>
                  <a:pt x="42506" y="53988"/>
                  <a:pt x="65260" y="113784"/>
                  <a:pt x="86956" y="114313"/>
                </a:cubicBezTo>
                <a:cubicBezTo>
                  <a:pt x="108652" y="114842"/>
                  <a:pt x="155748" y="85209"/>
                  <a:pt x="172681" y="69863"/>
                </a:cubicBezTo>
                <a:cubicBezTo>
                  <a:pt x="189614" y="54517"/>
                  <a:pt x="219777" y="34938"/>
                  <a:pt x="188556" y="22238"/>
                </a:cubicBezTo>
                <a:cubicBezTo>
                  <a:pt x="157335" y="9538"/>
                  <a:pt x="-16232" y="12184"/>
                  <a:pt x="1231" y="95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117E23DB-D79F-D700-9935-8E4F7FF045E4}"/>
              </a:ext>
            </a:extLst>
          </p:cNvPr>
          <p:cNvSpPr/>
          <p:nvPr/>
        </p:nvSpPr>
        <p:spPr>
          <a:xfrm>
            <a:off x="7997723" y="1844675"/>
            <a:ext cx="549398" cy="1031572"/>
          </a:xfrm>
          <a:custGeom>
            <a:avLst/>
            <a:gdLst>
              <a:gd name="connsiteX0" fmla="*/ 549377 w 549398"/>
              <a:gd name="connsiteY0" fmla="*/ 0 h 1031572"/>
              <a:gd name="connsiteX1" fmla="*/ 381102 w 549398"/>
              <a:gd name="connsiteY1" fmla="*/ 333375 h 1031572"/>
              <a:gd name="connsiteX2" fmla="*/ 466827 w 549398"/>
              <a:gd name="connsiteY2" fmla="*/ 619125 h 1031572"/>
              <a:gd name="connsiteX3" fmla="*/ 384277 w 549398"/>
              <a:gd name="connsiteY3" fmla="*/ 549275 h 1031572"/>
              <a:gd name="connsiteX4" fmla="*/ 428727 w 549398"/>
              <a:gd name="connsiteY4" fmla="*/ 768350 h 1031572"/>
              <a:gd name="connsiteX5" fmla="*/ 142977 w 549398"/>
              <a:gd name="connsiteY5" fmla="*/ 774700 h 1031572"/>
              <a:gd name="connsiteX6" fmla="*/ 3277 w 549398"/>
              <a:gd name="connsiteY6" fmla="*/ 863600 h 1031572"/>
              <a:gd name="connsiteX7" fmla="*/ 273152 w 549398"/>
              <a:gd name="connsiteY7" fmla="*/ 898525 h 1031572"/>
              <a:gd name="connsiteX8" fmla="*/ 92177 w 549398"/>
              <a:gd name="connsiteY8" fmla="*/ 1016000 h 1031572"/>
              <a:gd name="connsiteX9" fmla="*/ 349352 w 549398"/>
              <a:gd name="connsiteY9" fmla="*/ 1025525 h 1031572"/>
              <a:gd name="connsiteX10" fmla="*/ 339827 w 549398"/>
              <a:gd name="connsiteY10" fmla="*/ 971550 h 1031572"/>
              <a:gd name="connsiteX11" fmla="*/ 139802 w 549398"/>
              <a:gd name="connsiteY11" fmla="*/ 882650 h 1031572"/>
              <a:gd name="connsiteX12" fmla="*/ 123927 w 549398"/>
              <a:gd name="connsiteY12" fmla="*/ 838200 h 1031572"/>
              <a:gd name="connsiteX13" fmla="*/ 498577 w 549398"/>
              <a:gd name="connsiteY13" fmla="*/ 650875 h 1031572"/>
              <a:gd name="connsiteX14" fmla="*/ 368402 w 549398"/>
              <a:gd name="connsiteY14" fmla="*/ 333375 h 1031572"/>
              <a:gd name="connsiteX15" fmla="*/ 549377 w 549398"/>
              <a:gd name="connsiteY15" fmla="*/ 0 h 103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9398" h="1031572">
                <a:moveTo>
                  <a:pt x="549377" y="0"/>
                </a:moveTo>
                <a:cubicBezTo>
                  <a:pt x="551494" y="0"/>
                  <a:pt x="394860" y="230188"/>
                  <a:pt x="381102" y="333375"/>
                </a:cubicBezTo>
                <a:cubicBezTo>
                  <a:pt x="367344" y="436562"/>
                  <a:pt x="466298" y="583142"/>
                  <a:pt x="466827" y="619125"/>
                </a:cubicBezTo>
                <a:cubicBezTo>
                  <a:pt x="467356" y="655108"/>
                  <a:pt x="390627" y="524404"/>
                  <a:pt x="384277" y="549275"/>
                </a:cubicBezTo>
                <a:cubicBezTo>
                  <a:pt x="377927" y="574146"/>
                  <a:pt x="468944" y="730779"/>
                  <a:pt x="428727" y="768350"/>
                </a:cubicBezTo>
                <a:cubicBezTo>
                  <a:pt x="388510" y="805921"/>
                  <a:pt x="213885" y="758825"/>
                  <a:pt x="142977" y="774700"/>
                </a:cubicBezTo>
                <a:cubicBezTo>
                  <a:pt x="72069" y="790575"/>
                  <a:pt x="-18419" y="842963"/>
                  <a:pt x="3277" y="863600"/>
                </a:cubicBezTo>
                <a:cubicBezTo>
                  <a:pt x="24973" y="884238"/>
                  <a:pt x="258335" y="873125"/>
                  <a:pt x="273152" y="898525"/>
                </a:cubicBezTo>
                <a:cubicBezTo>
                  <a:pt x="287969" y="923925"/>
                  <a:pt x="79477" y="994833"/>
                  <a:pt x="92177" y="1016000"/>
                </a:cubicBezTo>
                <a:cubicBezTo>
                  <a:pt x="104877" y="1037167"/>
                  <a:pt x="308077" y="1032933"/>
                  <a:pt x="349352" y="1025525"/>
                </a:cubicBezTo>
                <a:cubicBezTo>
                  <a:pt x="390627" y="1018117"/>
                  <a:pt x="374752" y="995362"/>
                  <a:pt x="339827" y="971550"/>
                </a:cubicBezTo>
                <a:cubicBezTo>
                  <a:pt x="304902" y="947738"/>
                  <a:pt x="175785" y="904875"/>
                  <a:pt x="139802" y="882650"/>
                </a:cubicBezTo>
                <a:cubicBezTo>
                  <a:pt x="103819" y="860425"/>
                  <a:pt x="64131" y="876829"/>
                  <a:pt x="123927" y="838200"/>
                </a:cubicBezTo>
                <a:cubicBezTo>
                  <a:pt x="183723" y="799571"/>
                  <a:pt x="457831" y="735013"/>
                  <a:pt x="498577" y="650875"/>
                </a:cubicBezTo>
                <a:cubicBezTo>
                  <a:pt x="539323" y="566737"/>
                  <a:pt x="358877" y="439208"/>
                  <a:pt x="368402" y="333375"/>
                </a:cubicBezTo>
                <a:cubicBezTo>
                  <a:pt x="377927" y="227542"/>
                  <a:pt x="547260" y="0"/>
                  <a:pt x="54937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B65A82C6-57F9-D41D-568E-EF2DB5EC22CC}"/>
              </a:ext>
            </a:extLst>
          </p:cNvPr>
          <p:cNvSpPr/>
          <p:nvPr/>
        </p:nvSpPr>
        <p:spPr>
          <a:xfrm>
            <a:off x="6797535" y="773483"/>
            <a:ext cx="345633" cy="1336107"/>
          </a:xfrm>
          <a:custGeom>
            <a:avLst/>
            <a:gdLst>
              <a:gd name="connsiteX0" fmla="*/ 333515 w 345633"/>
              <a:gd name="connsiteY0" fmla="*/ 290142 h 1336107"/>
              <a:gd name="connsiteX1" fmla="*/ 187465 w 345633"/>
              <a:gd name="connsiteY1" fmla="*/ 804492 h 1336107"/>
              <a:gd name="connsiteX2" fmla="*/ 343040 w 345633"/>
              <a:gd name="connsiteY2" fmla="*/ 1312492 h 1336107"/>
              <a:gd name="connsiteX3" fmla="*/ 270015 w 345633"/>
              <a:gd name="connsiteY3" fmla="*/ 1204542 h 1336107"/>
              <a:gd name="connsiteX4" fmla="*/ 82690 w 345633"/>
              <a:gd name="connsiteY4" fmla="*/ 785442 h 1336107"/>
              <a:gd name="connsiteX5" fmla="*/ 92215 w 345633"/>
              <a:gd name="connsiteY5" fmla="*/ 953717 h 1336107"/>
              <a:gd name="connsiteX6" fmla="*/ 19190 w 345633"/>
              <a:gd name="connsiteY6" fmla="*/ 334592 h 1336107"/>
              <a:gd name="connsiteX7" fmla="*/ 140 w 345633"/>
              <a:gd name="connsiteY7" fmla="*/ 563192 h 1336107"/>
              <a:gd name="connsiteX8" fmla="*/ 25540 w 345633"/>
              <a:gd name="connsiteY8" fmla="*/ 26617 h 1336107"/>
              <a:gd name="connsiteX9" fmla="*/ 111265 w 345633"/>
              <a:gd name="connsiteY9" fmla="*/ 86942 h 1336107"/>
              <a:gd name="connsiteX10" fmla="*/ 114440 w 345633"/>
              <a:gd name="connsiteY10" fmla="*/ 134567 h 1336107"/>
              <a:gd name="connsiteX11" fmla="*/ 98565 w 345633"/>
              <a:gd name="connsiteY11" fmla="*/ 534617 h 1336107"/>
              <a:gd name="connsiteX12" fmla="*/ 260490 w 345633"/>
              <a:gd name="connsiteY12" fmla="*/ 144092 h 1336107"/>
              <a:gd name="connsiteX13" fmla="*/ 168415 w 345633"/>
              <a:gd name="connsiteY13" fmla="*/ 407617 h 1336107"/>
              <a:gd name="connsiteX14" fmla="*/ 333515 w 345633"/>
              <a:gd name="connsiteY14" fmla="*/ 290142 h 133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5633" h="1336107">
                <a:moveTo>
                  <a:pt x="333515" y="290142"/>
                </a:moveTo>
                <a:cubicBezTo>
                  <a:pt x="336690" y="356288"/>
                  <a:pt x="185877" y="634100"/>
                  <a:pt x="187465" y="804492"/>
                </a:cubicBezTo>
                <a:cubicBezTo>
                  <a:pt x="189052" y="974884"/>
                  <a:pt x="329282" y="1245817"/>
                  <a:pt x="343040" y="1312492"/>
                </a:cubicBezTo>
                <a:cubicBezTo>
                  <a:pt x="356798" y="1379167"/>
                  <a:pt x="313407" y="1292384"/>
                  <a:pt x="270015" y="1204542"/>
                </a:cubicBezTo>
                <a:cubicBezTo>
                  <a:pt x="226623" y="1116700"/>
                  <a:pt x="112323" y="827246"/>
                  <a:pt x="82690" y="785442"/>
                </a:cubicBezTo>
                <a:cubicBezTo>
                  <a:pt x="53057" y="743638"/>
                  <a:pt x="102798" y="1028859"/>
                  <a:pt x="92215" y="953717"/>
                </a:cubicBezTo>
                <a:cubicBezTo>
                  <a:pt x="81632" y="878575"/>
                  <a:pt x="34536" y="399680"/>
                  <a:pt x="19190" y="334592"/>
                </a:cubicBezTo>
                <a:cubicBezTo>
                  <a:pt x="3844" y="269504"/>
                  <a:pt x="-918" y="614521"/>
                  <a:pt x="140" y="563192"/>
                </a:cubicBezTo>
                <a:cubicBezTo>
                  <a:pt x="1198" y="511863"/>
                  <a:pt x="7019" y="105992"/>
                  <a:pt x="25540" y="26617"/>
                </a:cubicBezTo>
                <a:cubicBezTo>
                  <a:pt x="44061" y="-52758"/>
                  <a:pt x="96448" y="68950"/>
                  <a:pt x="111265" y="86942"/>
                </a:cubicBezTo>
                <a:cubicBezTo>
                  <a:pt x="126082" y="104934"/>
                  <a:pt x="116557" y="59955"/>
                  <a:pt x="114440" y="134567"/>
                </a:cubicBezTo>
                <a:cubicBezTo>
                  <a:pt x="112323" y="209179"/>
                  <a:pt x="74223" y="533030"/>
                  <a:pt x="98565" y="534617"/>
                </a:cubicBezTo>
                <a:cubicBezTo>
                  <a:pt x="122907" y="536205"/>
                  <a:pt x="248848" y="165259"/>
                  <a:pt x="260490" y="144092"/>
                </a:cubicBezTo>
                <a:cubicBezTo>
                  <a:pt x="272132" y="122925"/>
                  <a:pt x="150952" y="381159"/>
                  <a:pt x="168415" y="407617"/>
                </a:cubicBezTo>
                <a:cubicBezTo>
                  <a:pt x="185878" y="434075"/>
                  <a:pt x="330340" y="223996"/>
                  <a:pt x="333515" y="2901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2BEBC87A-994D-AFC8-C778-C617C376E48F}"/>
              </a:ext>
            </a:extLst>
          </p:cNvPr>
          <p:cNvSpPr/>
          <p:nvPr/>
        </p:nvSpPr>
        <p:spPr>
          <a:xfrm>
            <a:off x="7222967" y="345731"/>
            <a:ext cx="1766794" cy="1386834"/>
          </a:xfrm>
          <a:custGeom>
            <a:avLst/>
            <a:gdLst>
              <a:gd name="connsiteX0" fmla="*/ 60483 w 1766794"/>
              <a:gd name="connsiteY0" fmla="*/ 467069 h 1386834"/>
              <a:gd name="connsiteX1" fmla="*/ 200183 w 1766794"/>
              <a:gd name="connsiteY1" fmla="*/ 362294 h 1386834"/>
              <a:gd name="connsiteX2" fmla="*/ 705008 w 1766794"/>
              <a:gd name="connsiteY2" fmla="*/ 19394 h 1386834"/>
              <a:gd name="connsiteX3" fmla="*/ 155733 w 1766794"/>
              <a:gd name="connsiteY3" fmla="*/ 51144 h 1386834"/>
              <a:gd name="connsiteX4" fmla="*/ 273208 w 1766794"/>
              <a:gd name="connsiteY4" fmla="*/ 120994 h 1386834"/>
              <a:gd name="connsiteX5" fmla="*/ 708183 w 1766794"/>
              <a:gd name="connsiteY5" fmla="*/ 146394 h 1386834"/>
              <a:gd name="connsiteX6" fmla="*/ 1152683 w 1766794"/>
              <a:gd name="connsiteY6" fmla="*/ 501994 h 1386834"/>
              <a:gd name="connsiteX7" fmla="*/ 1012983 w 1766794"/>
              <a:gd name="connsiteY7" fmla="*/ 333719 h 1386834"/>
              <a:gd name="connsiteX8" fmla="*/ 1733708 w 1766794"/>
              <a:gd name="connsiteY8" fmla="*/ 1060794 h 1386834"/>
              <a:gd name="connsiteX9" fmla="*/ 1635283 w 1766794"/>
              <a:gd name="connsiteY9" fmla="*/ 962369 h 1386834"/>
              <a:gd name="connsiteX10" fmla="*/ 1543208 w 1766794"/>
              <a:gd name="connsiteY10" fmla="*/ 994119 h 1386834"/>
              <a:gd name="connsiteX11" fmla="*/ 1289208 w 1766794"/>
              <a:gd name="connsiteY11" fmla="*/ 984594 h 1386834"/>
              <a:gd name="connsiteX12" fmla="*/ 1314608 w 1766794"/>
              <a:gd name="connsiteY12" fmla="*/ 1381469 h 1386834"/>
              <a:gd name="connsiteX13" fmla="*/ 1200308 w 1766794"/>
              <a:gd name="connsiteY13" fmla="*/ 1187794 h 1386834"/>
              <a:gd name="connsiteX14" fmla="*/ 787558 w 1766794"/>
              <a:gd name="connsiteY14" fmla="*/ 819494 h 1386834"/>
              <a:gd name="connsiteX15" fmla="*/ 28733 w 1766794"/>
              <a:gd name="connsiteY15" fmla="*/ 994119 h 1386834"/>
              <a:gd name="connsiteX16" fmla="*/ 219233 w 1766794"/>
              <a:gd name="connsiteY16" fmla="*/ 876644 h 1386834"/>
              <a:gd name="connsiteX17" fmla="*/ 784383 w 1766794"/>
              <a:gd name="connsiteY17" fmla="*/ 816319 h 1386834"/>
              <a:gd name="connsiteX18" fmla="*/ 1114583 w 1766794"/>
              <a:gd name="connsiteY18" fmla="*/ 778219 h 1386834"/>
              <a:gd name="connsiteX19" fmla="*/ 844708 w 1766794"/>
              <a:gd name="connsiteY19" fmla="*/ 340069 h 1386834"/>
              <a:gd name="connsiteX20" fmla="*/ 631983 w 1766794"/>
              <a:gd name="connsiteY20" fmla="*/ 270219 h 1386834"/>
              <a:gd name="connsiteX21" fmla="*/ 60483 w 1766794"/>
              <a:gd name="connsiteY21" fmla="*/ 467069 h 138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66794" h="1386834">
                <a:moveTo>
                  <a:pt x="60483" y="467069"/>
                </a:moveTo>
                <a:cubicBezTo>
                  <a:pt x="-11484" y="482415"/>
                  <a:pt x="92762" y="436906"/>
                  <a:pt x="200183" y="362294"/>
                </a:cubicBezTo>
                <a:cubicBezTo>
                  <a:pt x="307604" y="287682"/>
                  <a:pt x="712416" y="71252"/>
                  <a:pt x="705008" y="19394"/>
                </a:cubicBezTo>
                <a:cubicBezTo>
                  <a:pt x="697600" y="-32464"/>
                  <a:pt x="227700" y="34211"/>
                  <a:pt x="155733" y="51144"/>
                </a:cubicBezTo>
                <a:cubicBezTo>
                  <a:pt x="83766" y="68077"/>
                  <a:pt x="181133" y="105119"/>
                  <a:pt x="273208" y="120994"/>
                </a:cubicBezTo>
                <a:cubicBezTo>
                  <a:pt x="365283" y="136869"/>
                  <a:pt x="561604" y="82894"/>
                  <a:pt x="708183" y="146394"/>
                </a:cubicBezTo>
                <a:cubicBezTo>
                  <a:pt x="854762" y="209894"/>
                  <a:pt x="1101883" y="470773"/>
                  <a:pt x="1152683" y="501994"/>
                </a:cubicBezTo>
                <a:cubicBezTo>
                  <a:pt x="1203483" y="533215"/>
                  <a:pt x="916145" y="240586"/>
                  <a:pt x="1012983" y="333719"/>
                </a:cubicBezTo>
                <a:cubicBezTo>
                  <a:pt x="1109821" y="426852"/>
                  <a:pt x="1629991" y="956019"/>
                  <a:pt x="1733708" y="1060794"/>
                </a:cubicBezTo>
                <a:cubicBezTo>
                  <a:pt x="1837425" y="1165569"/>
                  <a:pt x="1667033" y="973481"/>
                  <a:pt x="1635283" y="962369"/>
                </a:cubicBezTo>
                <a:cubicBezTo>
                  <a:pt x="1603533" y="951257"/>
                  <a:pt x="1600887" y="990415"/>
                  <a:pt x="1543208" y="994119"/>
                </a:cubicBezTo>
                <a:cubicBezTo>
                  <a:pt x="1485529" y="997823"/>
                  <a:pt x="1327308" y="920036"/>
                  <a:pt x="1289208" y="984594"/>
                </a:cubicBezTo>
                <a:cubicBezTo>
                  <a:pt x="1251108" y="1049152"/>
                  <a:pt x="1329425" y="1347602"/>
                  <a:pt x="1314608" y="1381469"/>
                </a:cubicBezTo>
                <a:cubicBezTo>
                  <a:pt x="1299791" y="1415336"/>
                  <a:pt x="1288150" y="1281456"/>
                  <a:pt x="1200308" y="1187794"/>
                </a:cubicBezTo>
                <a:cubicBezTo>
                  <a:pt x="1112466" y="1094132"/>
                  <a:pt x="982820" y="851773"/>
                  <a:pt x="787558" y="819494"/>
                </a:cubicBezTo>
                <a:cubicBezTo>
                  <a:pt x="592296" y="787215"/>
                  <a:pt x="123454" y="984594"/>
                  <a:pt x="28733" y="994119"/>
                </a:cubicBezTo>
                <a:cubicBezTo>
                  <a:pt x="-65988" y="1003644"/>
                  <a:pt x="93291" y="906277"/>
                  <a:pt x="219233" y="876644"/>
                </a:cubicBezTo>
                <a:cubicBezTo>
                  <a:pt x="345175" y="847011"/>
                  <a:pt x="784383" y="816319"/>
                  <a:pt x="784383" y="816319"/>
                </a:cubicBezTo>
                <a:cubicBezTo>
                  <a:pt x="933608" y="799915"/>
                  <a:pt x="1104529" y="857594"/>
                  <a:pt x="1114583" y="778219"/>
                </a:cubicBezTo>
                <a:cubicBezTo>
                  <a:pt x="1124637" y="698844"/>
                  <a:pt x="925141" y="424736"/>
                  <a:pt x="844708" y="340069"/>
                </a:cubicBezTo>
                <a:cubicBezTo>
                  <a:pt x="764275" y="255402"/>
                  <a:pt x="763745" y="251169"/>
                  <a:pt x="631983" y="270219"/>
                </a:cubicBezTo>
                <a:cubicBezTo>
                  <a:pt x="500221" y="289269"/>
                  <a:pt x="132450" y="451723"/>
                  <a:pt x="60483" y="46706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541C118E-095E-2D1B-7869-13ABFD32D2DA}"/>
              </a:ext>
            </a:extLst>
          </p:cNvPr>
          <p:cNvSpPr/>
          <p:nvPr/>
        </p:nvSpPr>
        <p:spPr>
          <a:xfrm>
            <a:off x="8558800" y="1043447"/>
            <a:ext cx="352602" cy="1037868"/>
          </a:xfrm>
          <a:custGeom>
            <a:avLst/>
            <a:gdLst>
              <a:gd name="connsiteX0" fmla="*/ 7350 w 352602"/>
              <a:gd name="connsiteY0" fmla="*/ 67803 h 1037868"/>
              <a:gd name="connsiteX1" fmla="*/ 54975 w 352602"/>
              <a:gd name="connsiteY1" fmla="*/ 118603 h 1037868"/>
              <a:gd name="connsiteX2" fmla="*/ 347075 w 352602"/>
              <a:gd name="connsiteY2" fmla="*/ 582153 h 1037868"/>
              <a:gd name="connsiteX3" fmla="*/ 242300 w 352602"/>
              <a:gd name="connsiteY3" fmla="*/ 836153 h 1037868"/>
              <a:gd name="connsiteX4" fmla="*/ 191500 w 352602"/>
              <a:gd name="connsiteY4" fmla="*/ 785353 h 1037868"/>
              <a:gd name="connsiteX5" fmla="*/ 194675 w 352602"/>
              <a:gd name="connsiteY5" fmla="*/ 864728 h 1037868"/>
              <a:gd name="connsiteX6" fmla="*/ 274050 w 352602"/>
              <a:gd name="connsiteY6" fmla="*/ 1036178 h 1037868"/>
              <a:gd name="connsiteX7" fmla="*/ 255000 w 352602"/>
              <a:gd name="connsiteY7" fmla="*/ 950453 h 1037868"/>
              <a:gd name="connsiteX8" fmla="*/ 35925 w 352602"/>
              <a:gd name="connsiteY8" fmla="*/ 918703 h 1037868"/>
              <a:gd name="connsiteX9" fmla="*/ 156575 w 352602"/>
              <a:gd name="connsiteY9" fmla="*/ 880603 h 1037868"/>
              <a:gd name="connsiteX10" fmla="*/ 270875 w 352602"/>
              <a:gd name="connsiteY10" fmla="*/ 779003 h 1037868"/>
              <a:gd name="connsiteX11" fmla="*/ 296275 w 352602"/>
              <a:gd name="connsiteY11" fmla="*/ 594853 h 1037868"/>
              <a:gd name="connsiteX12" fmla="*/ 121650 w 352602"/>
              <a:gd name="connsiteY12" fmla="*/ 280528 h 1037868"/>
              <a:gd name="connsiteX13" fmla="*/ 13700 w 352602"/>
              <a:gd name="connsiteY13" fmla="*/ 7478 h 1037868"/>
              <a:gd name="connsiteX14" fmla="*/ 7350 w 352602"/>
              <a:gd name="connsiteY14" fmla="*/ 67803 h 103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602" h="1037868">
                <a:moveTo>
                  <a:pt x="7350" y="67803"/>
                </a:moveTo>
                <a:cubicBezTo>
                  <a:pt x="14229" y="86324"/>
                  <a:pt x="-1646" y="32878"/>
                  <a:pt x="54975" y="118603"/>
                </a:cubicBezTo>
                <a:cubicBezTo>
                  <a:pt x="111596" y="204328"/>
                  <a:pt x="315854" y="462561"/>
                  <a:pt x="347075" y="582153"/>
                </a:cubicBezTo>
                <a:cubicBezTo>
                  <a:pt x="378296" y="701745"/>
                  <a:pt x="268229" y="802286"/>
                  <a:pt x="242300" y="836153"/>
                </a:cubicBezTo>
                <a:cubicBezTo>
                  <a:pt x="216371" y="870020"/>
                  <a:pt x="199438" y="780591"/>
                  <a:pt x="191500" y="785353"/>
                </a:cubicBezTo>
                <a:cubicBezTo>
                  <a:pt x="183563" y="790116"/>
                  <a:pt x="180917" y="822924"/>
                  <a:pt x="194675" y="864728"/>
                </a:cubicBezTo>
                <a:cubicBezTo>
                  <a:pt x="208433" y="906532"/>
                  <a:pt x="263996" y="1021891"/>
                  <a:pt x="274050" y="1036178"/>
                </a:cubicBezTo>
                <a:cubicBezTo>
                  <a:pt x="284104" y="1050465"/>
                  <a:pt x="294687" y="970032"/>
                  <a:pt x="255000" y="950453"/>
                </a:cubicBezTo>
                <a:cubicBezTo>
                  <a:pt x="215313" y="930874"/>
                  <a:pt x="52329" y="930345"/>
                  <a:pt x="35925" y="918703"/>
                </a:cubicBezTo>
                <a:cubicBezTo>
                  <a:pt x="19521" y="907061"/>
                  <a:pt x="117417" y="903886"/>
                  <a:pt x="156575" y="880603"/>
                </a:cubicBezTo>
                <a:cubicBezTo>
                  <a:pt x="195733" y="857320"/>
                  <a:pt x="247592" y="826628"/>
                  <a:pt x="270875" y="779003"/>
                </a:cubicBezTo>
                <a:cubicBezTo>
                  <a:pt x="294158" y="731378"/>
                  <a:pt x="321146" y="677932"/>
                  <a:pt x="296275" y="594853"/>
                </a:cubicBezTo>
                <a:cubicBezTo>
                  <a:pt x="271404" y="511774"/>
                  <a:pt x="168746" y="378424"/>
                  <a:pt x="121650" y="280528"/>
                </a:cubicBezTo>
                <a:cubicBezTo>
                  <a:pt x="74554" y="182632"/>
                  <a:pt x="34867" y="38170"/>
                  <a:pt x="13700" y="7478"/>
                </a:cubicBezTo>
                <a:cubicBezTo>
                  <a:pt x="-7467" y="-23214"/>
                  <a:pt x="471" y="49282"/>
                  <a:pt x="7350" y="678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6A6FBFD3-104E-A588-6AF3-B7CEFA933161}"/>
              </a:ext>
            </a:extLst>
          </p:cNvPr>
          <p:cNvSpPr/>
          <p:nvPr/>
        </p:nvSpPr>
        <p:spPr>
          <a:xfrm>
            <a:off x="8552314" y="1253307"/>
            <a:ext cx="259044" cy="617613"/>
          </a:xfrm>
          <a:custGeom>
            <a:avLst/>
            <a:gdLst>
              <a:gd name="connsiteX0" fmla="*/ 4311 w 259044"/>
              <a:gd name="connsiteY0" fmla="*/ 818 h 617613"/>
              <a:gd name="connsiteX1" fmla="*/ 245611 w 259044"/>
              <a:gd name="connsiteY1" fmla="*/ 381818 h 617613"/>
              <a:gd name="connsiteX2" fmla="*/ 80511 w 259044"/>
              <a:gd name="connsiteY2" fmla="*/ 578668 h 617613"/>
              <a:gd name="connsiteX3" fmla="*/ 90036 w 259044"/>
              <a:gd name="connsiteY3" fmla="*/ 534218 h 617613"/>
              <a:gd name="connsiteX4" fmla="*/ 4311 w 259044"/>
              <a:gd name="connsiteY4" fmla="*/ 613593 h 617613"/>
              <a:gd name="connsiteX5" fmla="*/ 245611 w 259044"/>
              <a:gd name="connsiteY5" fmla="*/ 384993 h 617613"/>
              <a:gd name="connsiteX6" fmla="*/ 204336 w 259044"/>
              <a:gd name="connsiteY6" fmla="*/ 283393 h 617613"/>
              <a:gd name="connsiteX7" fmla="*/ 4311 w 259044"/>
              <a:gd name="connsiteY7" fmla="*/ 818 h 61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044" h="617613">
                <a:moveTo>
                  <a:pt x="4311" y="818"/>
                </a:moveTo>
                <a:cubicBezTo>
                  <a:pt x="11190" y="17222"/>
                  <a:pt x="232911" y="285510"/>
                  <a:pt x="245611" y="381818"/>
                </a:cubicBezTo>
                <a:cubicBezTo>
                  <a:pt x="258311" y="478126"/>
                  <a:pt x="106440" y="553268"/>
                  <a:pt x="80511" y="578668"/>
                </a:cubicBezTo>
                <a:cubicBezTo>
                  <a:pt x="54582" y="604068"/>
                  <a:pt x="102736" y="528397"/>
                  <a:pt x="90036" y="534218"/>
                </a:cubicBezTo>
                <a:cubicBezTo>
                  <a:pt x="77336" y="540039"/>
                  <a:pt x="-21618" y="638464"/>
                  <a:pt x="4311" y="613593"/>
                </a:cubicBezTo>
                <a:cubicBezTo>
                  <a:pt x="30240" y="588722"/>
                  <a:pt x="212274" y="440026"/>
                  <a:pt x="245611" y="384993"/>
                </a:cubicBezTo>
                <a:cubicBezTo>
                  <a:pt x="278949" y="329960"/>
                  <a:pt x="244553" y="347422"/>
                  <a:pt x="204336" y="283393"/>
                </a:cubicBezTo>
                <a:cubicBezTo>
                  <a:pt x="164119" y="219364"/>
                  <a:pt x="-2568" y="-15586"/>
                  <a:pt x="4311" y="8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1C2EB585-DDAF-F987-8DF6-3898E5B8422A}"/>
              </a:ext>
            </a:extLst>
          </p:cNvPr>
          <p:cNvSpPr/>
          <p:nvPr/>
        </p:nvSpPr>
        <p:spPr>
          <a:xfrm>
            <a:off x="8448663" y="1225254"/>
            <a:ext cx="362203" cy="715660"/>
          </a:xfrm>
          <a:custGeom>
            <a:avLst/>
            <a:gdLst>
              <a:gd name="connsiteX0" fmla="*/ 12 w 362203"/>
              <a:gd name="connsiteY0" fmla="*/ 296 h 715660"/>
              <a:gd name="connsiteX1" fmla="*/ 190512 w 362203"/>
              <a:gd name="connsiteY1" fmla="*/ 314621 h 715660"/>
              <a:gd name="connsiteX2" fmla="*/ 161937 w 362203"/>
              <a:gd name="connsiteY2" fmla="*/ 447971 h 715660"/>
              <a:gd name="connsiteX3" fmla="*/ 177812 w 362203"/>
              <a:gd name="connsiteY3" fmla="*/ 540046 h 715660"/>
              <a:gd name="connsiteX4" fmla="*/ 114312 w 362203"/>
              <a:gd name="connsiteY4" fmla="*/ 714671 h 715660"/>
              <a:gd name="connsiteX5" fmla="*/ 269887 w 362203"/>
              <a:gd name="connsiteY5" fmla="*/ 454321 h 715660"/>
              <a:gd name="connsiteX6" fmla="*/ 361962 w 362203"/>
              <a:gd name="connsiteY6" fmla="*/ 438446 h 715660"/>
              <a:gd name="connsiteX7" fmla="*/ 292112 w 362203"/>
              <a:gd name="connsiteY7" fmla="*/ 374946 h 715660"/>
              <a:gd name="connsiteX8" fmla="*/ 158762 w 362203"/>
              <a:gd name="connsiteY8" fmla="*/ 63796 h 715660"/>
              <a:gd name="connsiteX9" fmla="*/ 219087 w 362203"/>
              <a:gd name="connsiteY9" fmla="*/ 441621 h 715660"/>
              <a:gd name="connsiteX10" fmla="*/ 180987 w 362203"/>
              <a:gd name="connsiteY10" fmla="*/ 260646 h 715660"/>
              <a:gd name="connsiteX11" fmla="*/ 12 w 362203"/>
              <a:gd name="connsiteY11" fmla="*/ 296 h 71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203" h="715660">
                <a:moveTo>
                  <a:pt x="12" y="296"/>
                </a:moveTo>
                <a:cubicBezTo>
                  <a:pt x="1599" y="9292"/>
                  <a:pt x="163525" y="240009"/>
                  <a:pt x="190512" y="314621"/>
                </a:cubicBezTo>
                <a:cubicBezTo>
                  <a:pt x="217500" y="389234"/>
                  <a:pt x="164054" y="410400"/>
                  <a:pt x="161937" y="447971"/>
                </a:cubicBezTo>
                <a:cubicBezTo>
                  <a:pt x="159820" y="485542"/>
                  <a:pt x="185749" y="495596"/>
                  <a:pt x="177812" y="540046"/>
                </a:cubicBezTo>
                <a:cubicBezTo>
                  <a:pt x="169875" y="584496"/>
                  <a:pt x="98966" y="728959"/>
                  <a:pt x="114312" y="714671"/>
                </a:cubicBezTo>
                <a:cubicBezTo>
                  <a:pt x="129658" y="700384"/>
                  <a:pt x="228612" y="500358"/>
                  <a:pt x="269887" y="454321"/>
                </a:cubicBezTo>
                <a:cubicBezTo>
                  <a:pt x="311162" y="408284"/>
                  <a:pt x="358258" y="451675"/>
                  <a:pt x="361962" y="438446"/>
                </a:cubicBezTo>
                <a:cubicBezTo>
                  <a:pt x="365666" y="425217"/>
                  <a:pt x="325979" y="437388"/>
                  <a:pt x="292112" y="374946"/>
                </a:cubicBezTo>
                <a:cubicBezTo>
                  <a:pt x="258245" y="312504"/>
                  <a:pt x="170933" y="52683"/>
                  <a:pt x="158762" y="63796"/>
                </a:cubicBezTo>
                <a:cubicBezTo>
                  <a:pt x="146591" y="74909"/>
                  <a:pt x="215383" y="408813"/>
                  <a:pt x="219087" y="441621"/>
                </a:cubicBezTo>
                <a:cubicBezTo>
                  <a:pt x="222791" y="474429"/>
                  <a:pt x="212737" y="331554"/>
                  <a:pt x="180987" y="260646"/>
                </a:cubicBezTo>
                <a:cubicBezTo>
                  <a:pt x="149237" y="189738"/>
                  <a:pt x="-1575" y="-8700"/>
                  <a:pt x="12" y="2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56E6D79D-83B6-DB28-AF3D-ED76AF13927E}"/>
              </a:ext>
            </a:extLst>
          </p:cNvPr>
          <p:cNvSpPr/>
          <p:nvPr/>
        </p:nvSpPr>
        <p:spPr>
          <a:xfrm>
            <a:off x="4608494" y="2968939"/>
            <a:ext cx="301874" cy="313888"/>
          </a:xfrm>
          <a:custGeom>
            <a:avLst/>
            <a:gdLst>
              <a:gd name="connsiteX0" fmla="*/ 301257 w 301874"/>
              <a:gd name="connsiteY0" fmla="*/ 802 h 313888"/>
              <a:gd name="connsiteX1" fmla="*/ 58241 w 301874"/>
              <a:gd name="connsiteY1" fmla="*/ 153202 h 313888"/>
              <a:gd name="connsiteX2" fmla="*/ 576 w 301874"/>
              <a:gd name="connsiteY2" fmla="*/ 313839 h 313888"/>
              <a:gd name="connsiteX3" fmla="*/ 78836 w 301874"/>
              <a:gd name="connsiteY3" fmla="*/ 136726 h 313888"/>
              <a:gd name="connsiteX4" fmla="*/ 148857 w 301874"/>
              <a:gd name="connsiteY4" fmla="*/ 50229 h 313888"/>
              <a:gd name="connsiteX5" fmla="*/ 128263 w 301874"/>
              <a:gd name="connsiteY5" fmla="*/ 91418 h 313888"/>
              <a:gd name="connsiteX6" fmla="*/ 301257 w 301874"/>
              <a:gd name="connsiteY6" fmla="*/ 802 h 31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874" h="313888">
                <a:moveTo>
                  <a:pt x="301257" y="802"/>
                </a:moveTo>
                <a:cubicBezTo>
                  <a:pt x="289587" y="11099"/>
                  <a:pt x="108354" y="101029"/>
                  <a:pt x="58241" y="153202"/>
                </a:cubicBezTo>
                <a:cubicBezTo>
                  <a:pt x="8127" y="205375"/>
                  <a:pt x="-2857" y="316585"/>
                  <a:pt x="576" y="313839"/>
                </a:cubicBezTo>
                <a:cubicBezTo>
                  <a:pt x="4008" y="311093"/>
                  <a:pt x="54123" y="180661"/>
                  <a:pt x="78836" y="136726"/>
                </a:cubicBezTo>
                <a:cubicBezTo>
                  <a:pt x="103549" y="92791"/>
                  <a:pt x="140619" y="57780"/>
                  <a:pt x="148857" y="50229"/>
                </a:cubicBezTo>
                <a:cubicBezTo>
                  <a:pt x="157095" y="42678"/>
                  <a:pt x="100804" y="100342"/>
                  <a:pt x="128263" y="91418"/>
                </a:cubicBezTo>
                <a:cubicBezTo>
                  <a:pt x="155722" y="82494"/>
                  <a:pt x="312927" y="-9495"/>
                  <a:pt x="301257" y="80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9C7102C7-0D27-0047-3C55-32C23D81C5A8}"/>
              </a:ext>
            </a:extLst>
          </p:cNvPr>
          <p:cNvSpPr/>
          <p:nvPr/>
        </p:nvSpPr>
        <p:spPr>
          <a:xfrm>
            <a:off x="7368709" y="2301493"/>
            <a:ext cx="172182" cy="174210"/>
          </a:xfrm>
          <a:custGeom>
            <a:avLst/>
            <a:gdLst>
              <a:gd name="connsiteX0" fmla="*/ 168396 w 172182"/>
              <a:gd name="connsiteY0" fmla="*/ 1724 h 174210"/>
              <a:gd name="connsiteX1" fmla="*/ 141614 w 172182"/>
              <a:gd name="connsiteY1" fmla="*/ 47635 h 174210"/>
              <a:gd name="connsiteX2" fmla="*/ 49791 w 172182"/>
              <a:gd name="connsiteY2" fmla="*/ 112676 h 174210"/>
              <a:gd name="connsiteX3" fmla="*/ 80399 w 172182"/>
              <a:gd name="connsiteY3" fmla="*/ 82069 h 174210"/>
              <a:gd name="connsiteX4" fmla="*/ 54 w 172182"/>
              <a:gd name="connsiteY4" fmla="*/ 173891 h 174210"/>
              <a:gd name="connsiteX5" fmla="*/ 68921 w 172182"/>
              <a:gd name="connsiteY5" fmla="*/ 108850 h 174210"/>
              <a:gd name="connsiteX6" fmla="*/ 168396 w 172182"/>
              <a:gd name="connsiteY6" fmla="*/ 1724 h 17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182" h="174210">
                <a:moveTo>
                  <a:pt x="168396" y="1724"/>
                </a:moveTo>
                <a:cubicBezTo>
                  <a:pt x="180512" y="-8479"/>
                  <a:pt x="161381" y="29143"/>
                  <a:pt x="141614" y="47635"/>
                </a:cubicBezTo>
                <a:cubicBezTo>
                  <a:pt x="121847" y="66127"/>
                  <a:pt x="59994" y="106937"/>
                  <a:pt x="49791" y="112676"/>
                </a:cubicBezTo>
                <a:cubicBezTo>
                  <a:pt x="39588" y="118415"/>
                  <a:pt x="88688" y="71867"/>
                  <a:pt x="80399" y="82069"/>
                </a:cubicBezTo>
                <a:cubicBezTo>
                  <a:pt x="72110" y="92271"/>
                  <a:pt x="1967" y="169427"/>
                  <a:pt x="54" y="173891"/>
                </a:cubicBezTo>
                <a:cubicBezTo>
                  <a:pt x="-1859" y="178355"/>
                  <a:pt x="47241" y="134994"/>
                  <a:pt x="68921" y="108850"/>
                </a:cubicBezTo>
                <a:cubicBezTo>
                  <a:pt x="90601" y="82706"/>
                  <a:pt x="156280" y="11927"/>
                  <a:pt x="168396" y="17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D4034ED6-677C-D529-AEB9-5D45EE9FF6E0}"/>
              </a:ext>
            </a:extLst>
          </p:cNvPr>
          <p:cNvSpPr/>
          <p:nvPr/>
        </p:nvSpPr>
        <p:spPr>
          <a:xfrm>
            <a:off x="7545713" y="322259"/>
            <a:ext cx="1338559" cy="920911"/>
          </a:xfrm>
          <a:custGeom>
            <a:avLst/>
            <a:gdLst>
              <a:gd name="connsiteX0" fmla="*/ 6695 w 1338559"/>
              <a:gd name="connsiteY0" fmla="*/ 10598 h 920911"/>
              <a:gd name="connsiteX1" fmla="*/ 473460 w 1338559"/>
              <a:gd name="connsiteY1" fmla="*/ 56509 h 920911"/>
              <a:gd name="connsiteX2" fmla="*/ 565283 w 1338559"/>
              <a:gd name="connsiteY2" fmla="*/ 79465 h 920911"/>
              <a:gd name="connsiteX3" fmla="*/ 458156 w 1338559"/>
              <a:gd name="connsiteY3" fmla="*/ 125376 h 920911"/>
              <a:gd name="connsiteX4" fmla="*/ 660931 w 1338559"/>
              <a:gd name="connsiteY4" fmla="*/ 121550 h 920911"/>
              <a:gd name="connsiteX5" fmla="*/ 641802 w 1338559"/>
              <a:gd name="connsiteY5" fmla="*/ 159810 h 920911"/>
              <a:gd name="connsiteX6" fmla="*/ 783361 w 1338559"/>
              <a:gd name="connsiteY6" fmla="*/ 247806 h 920911"/>
              <a:gd name="connsiteX7" fmla="*/ 779536 w 1338559"/>
              <a:gd name="connsiteY7" fmla="*/ 251632 h 920911"/>
              <a:gd name="connsiteX8" fmla="*/ 1077959 w 1338559"/>
              <a:gd name="connsiteY8" fmla="*/ 534752 h 920911"/>
              <a:gd name="connsiteX9" fmla="*/ 1005266 w 1338559"/>
              <a:gd name="connsiteY9" fmla="*/ 530926 h 920911"/>
              <a:gd name="connsiteX10" fmla="*/ 1143000 w 1338559"/>
              <a:gd name="connsiteY10" fmla="*/ 630400 h 920911"/>
              <a:gd name="connsiteX11" fmla="*/ 1330471 w 1338559"/>
              <a:gd name="connsiteY11" fmla="*/ 905868 h 920911"/>
              <a:gd name="connsiteX12" fmla="*/ 1303690 w 1338559"/>
              <a:gd name="connsiteY12" fmla="*/ 886738 h 920911"/>
              <a:gd name="connsiteX13" fmla="*/ 1296038 w 1338559"/>
              <a:gd name="connsiteY13" fmla="*/ 905868 h 920911"/>
              <a:gd name="connsiteX14" fmla="*/ 1127696 w 1338559"/>
              <a:gd name="connsiteY14" fmla="*/ 722223 h 920911"/>
              <a:gd name="connsiteX15" fmla="*/ 481112 w 1338559"/>
              <a:gd name="connsiteY15" fmla="*/ 87117 h 920911"/>
              <a:gd name="connsiteX16" fmla="*/ 519372 w 1338559"/>
              <a:gd name="connsiteY16" fmla="*/ 113898 h 920911"/>
              <a:gd name="connsiteX17" fmla="*/ 224774 w 1338559"/>
              <a:gd name="connsiteY17" fmla="*/ 6772 h 920911"/>
              <a:gd name="connsiteX18" fmla="*/ 197992 w 1338559"/>
              <a:gd name="connsiteY18" fmla="*/ 10598 h 920911"/>
              <a:gd name="connsiteX19" fmla="*/ 6695 w 1338559"/>
              <a:gd name="connsiteY19" fmla="*/ 10598 h 92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38559" h="920911">
                <a:moveTo>
                  <a:pt x="6695" y="10598"/>
                </a:moveTo>
                <a:cubicBezTo>
                  <a:pt x="52606" y="18250"/>
                  <a:pt x="380362" y="45031"/>
                  <a:pt x="473460" y="56509"/>
                </a:cubicBezTo>
                <a:cubicBezTo>
                  <a:pt x="566558" y="67987"/>
                  <a:pt x="567834" y="67987"/>
                  <a:pt x="565283" y="79465"/>
                </a:cubicBezTo>
                <a:cubicBezTo>
                  <a:pt x="562732" y="90943"/>
                  <a:pt x="442215" y="118362"/>
                  <a:pt x="458156" y="125376"/>
                </a:cubicBezTo>
                <a:cubicBezTo>
                  <a:pt x="474097" y="132390"/>
                  <a:pt x="630323" y="115811"/>
                  <a:pt x="660931" y="121550"/>
                </a:cubicBezTo>
                <a:cubicBezTo>
                  <a:pt x="691539" y="127289"/>
                  <a:pt x="621397" y="138767"/>
                  <a:pt x="641802" y="159810"/>
                </a:cubicBezTo>
                <a:cubicBezTo>
                  <a:pt x="662207" y="180853"/>
                  <a:pt x="783361" y="247806"/>
                  <a:pt x="783361" y="247806"/>
                </a:cubicBezTo>
                <a:cubicBezTo>
                  <a:pt x="806317" y="263110"/>
                  <a:pt x="730436" y="203808"/>
                  <a:pt x="779536" y="251632"/>
                </a:cubicBezTo>
                <a:cubicBezTo>
                  <a:pt x="828636" y="299456"/>
                  <a:pt x="1040337" y="488203"/>
                  <a:pt x="1077959" y="534752"/>
                </a:cubicBezTo>
                <a:cubicBezTo>
                  <a:pt x="1115581" y="581301"/>
                  <a:pt x="994426" y="514985"/>
                  <a:pt x="1005266" y="530926"/>
                </a:cubicBezTo>
                <a:cubicBezTo>
                  <a:pt x="1016106" y="546867"/>
                  <a:pt x="1088799" y="567910"/>
                  <a:pt x="1143000" y="630400"/>
                </a:cubicBezTo>
                <a:cubicBezTo>
                  <a:pt x="1197201" y="692890"/>
                  <a:pt x="1303689" y="863145"/>
                  <a:pt x="1330471" y="905868"/>
                </a:cubicBezTo>
                <a:cubicBezTo>
                  <a:pt x="1357253" y="948591"/>
                  <a:pt x="1309429" y="886738"/>
                  <a:pt x="1303690" y="886738"/>
                </a:cubicBezTo>
                <a:cubicBezTo>
                  <a:pt x="1297951" y="886738"/>
                  <a:pt x="1325370" y="933287"/>
                  <a:pt x="1296038" y="905868"/>
                </a:cubicBezTo>
                <a:cubicBezTo>
                  <a:pt x="1266706" y="878449"/>
                  <a:pt x="1263517" y="858682"/>
                  <a:pt x="1127696" y="722223"/>
                </a:cubicBezTo>
                <a:cubicBezTo>
                  <a:pt x="991875" y="585765"/>
                  <a:pt x="582499" y="188504"/>
                  <a:pt x="481112" y="87117"/>
                </a:cubicBezTo>
                <a:cubicBezTo>
                  <a:pt x="379725" y="-14270"/>
                  <a:pt x="562095" y="127289"/>
                  <a:pt x="519372" y="113898"/>
                </a:cubicBezTo>
                <a:cubicBezTo>
                  <a:pt x="476649" y="100507"/>
                  <a:pt x="278337" y="23989"/>
                  <a:pt x="224774" y="6772"/>
                </a:cubicBezTo>
                <a:cubicBezTo>
                  <a:pt x="171211" y="-10445"/>
                  <a:pt x="231150" y="10598"/>
                  <a:pt x="197992" y="10598"/>
                </a:cubicBezTo>
                <a:cubicBezTo>
                  <a:pt x="164834" y="10598"/>
                  <a:pt x="-39216" y="2946"/>
                  <a:pt x="6695" y="105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69F58497-8ADC-D829-69DC-7A65BFBFA99E}"/>
              </a:ext>
            </a:extLst>
          </p:cNvPr>
          <p:cNvSpPr/>
          <p:nvPr/>
        </p:nvSpPr>
        <p:spPr>
          <a:xfrm>
            <a:off x="6886738" y="317343"/>
            <a:ext cx="655492" cy="577380"/>
          </a:xfrm>
          <a:custGeom>
            <a:avLst/>
            <a:gdLst>
              <a:gd name="connsiteX0" fmla="*/ 3783 w 655492"/>
              <a:gd name="connsiteY0" fmla="*/ 570275 h 577380"/>
              <a:gd name="connsiteX1" fmla="*/ 198906 w 655492"/>
              <a:gd name="connsiteY1" fmla="*/ 264200 h 577380"/>
              <a:gd name="connsiteX2" fmla="*/ 126213 w 655492"/>
              <a:gd name="connsiteY2" fmla="*/ 405760 h 577380"/>
              <a:gd name="connsiteX3" fmla="*/ 302206 w 655492"/>
              <a:gd name="connsiteY3" fmla="*/ 210637 h 577380"/>
              <a:gd name="connsiteX4" fmla="*/ 233339 w 655492"/>
              <a:gd name="connsiteY4" fmla="*/ 405760 h 577380"/>
              <a:gd name="connsiteX5" fmla="*/ 394029 w 655492"/>
              <a:gd name="connsiteY5" fmla="*/ 164726 h 577380"/>
              <a:gd name="connsiteX6" fmla="*/ 367247 w 655492"/>
              <a:gd name="connsiteY6" fmla="*/ 275678 h 577380"/>
              <a:gd name="connsiteX7" fmla="*/ 489677 w 655492"/>
              <a:gd name="connsiteY7" fmla="*/ 149422 h 577380"/>
              <a:gd name="connsiteX8" fmla="*/ 654193 w 655492"/>
              <a:gd name="connsiteY8" fmla="*/ 210 h 577380"/>
              <a:gd name="connsiteX9" fmla="*/ 547066 w 655492"/>
              <a:gd name="connsiteY9" fmla="*/ 126466 h 577380"/>
              <a:gd name="connsiteX10" fmla="*/ 218035 w 655492"/>
              <a:gd name="connsiteY10" fmla="*/ 489931 h 577380"/>
              <a:gd name="connsiteX11" fmla="*/ 229513 w 655492"/>
              <a:gd name="connsiteY11" fmla="*/ 348371 h 577380"/>
              <a:gd name="connsiteX12" fmla="*/ 80301 w 655492"/>
              <a:gd name="connsiteY12" fmla="*/ 470801 h 577380"/>
              <a:gd name="connsiteX13" fmla="*/ 3783 w 655492"/>
              <a:gd name="connsiteY13" fmla="*/ 570275 h 57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5492" h="577380">
                <a:moveTo>
                  <a:pt x="3783" y="570275"/>
                </a:moveTo>
                <a:cubicBezTo>
                  <a:pt x="23551" y="535841"/>
                  <a:pt x="178501" y="291619"/>
                  <a:pt x="198906" y="264200"/>
                </a:cubicBezTo>
                <a:cubicBezTo>
                  <a:pt x="219311" y="236781"/>
                  <a:pt x="108996" y="414687"/>
                  <a:pt x="126213" y="405760"/>
                </a:cubicBezTo>
                <a:cubicBezTo>
                  <a:pt x="143430" y="396833"/>
                  <a:pt x="284352" y="210637"/>
                  <a:pt x="302206" y="210637"/>
                </a:cubicBezTo>
                <a:cubicBezTo>
                  <a:pt x="320060" y="210637"/>
                  <a:pt x="218035" y="413412"/>
                  <a:pt x="233339" y="405760"/>
                </a:cubicBezTo>
                <a:cubicBezTo>
                  <a:pt x="248643" y="398108"/>
                  <a:pt x="371711" y="186406"/>
                  <a:pt x="394029" y="164726"/>
                </a:cubicBezTo>
                <a:cubicBezTo>
                  <a:pt x="416347" y="143046"/>
                  <a:pt x="351306" y="278229"/>
                  <a:pt x="367247" y="275678"/>
                </a:cubicBezTo>
                <a:cubicBezTo>
                  <a:pt x="383188" y="273127"/>
                  <a:pt x="441853" y="195333"/>
                  <a:pt x="489677" y="149422"/>
                </a:cubicBezTo>
                <a:cubicBezTo>
                  <a:pt x="537501" y="103511"/>
                  <a:pt x="644628" y="4036"/>
                  <a:pt x="654193" y="210"/>
                </a:cubicBezTo>
                <a:cubicBezTo>
                  <a:pt x="663758" y="-3616"/>
                  <a:pt x="619759" y="44846"/>
                  <a:pt x="547066" y="126466"/>
                </a:cubicBezTo>
                <a:cubicBezTo>
                  <a:pt x="474373" y="208086"/>
                  <a:pt x="270961" y="452947"/>
                  <a:pt x="218035" y="489931"/>
                </a:cubicBezTo>
                <a:cubicBezTo>
                  <a:pt x="165110" y="526915"/>
                  <a:pt x="252469" y="351559"/>
                  <a:pt x="229513" y="348371"/>
                </a:cubicBezTo>
                <a:cubicBezTo>
                  <a:pt x="206557" y="345183"/>
                  <a:pt x="114097" y="437005"/>
                  <a:pt x="80301" y="470801"/>
                </a:cubicBezTo>
                <a:cubicBezTo>
                  <a:pt x="46505" y="504597"/>
                  <a:pt x="-15985" y="604709"/>
                  <a:pt x="3783" y="5702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9E53962C-364B-D82C-307C-39174E32567F}"/>
              </a:ext>
            </a:extLst>
          </p:cNvPr>
          <p:cNvSpPr/>
          <p:nvPr/>
        </p:nvSpPr>
        <p:spPr>
          <a:xfrm>
            <a:off x="6711277" y="836602"/>
            <a:ext cx="339988" cy="1318882"/>
          </a:xfrm>
          <a:custGeom>
            <a:avLst/>
            <a:gdLst>
              <a:gd name="connsiteX0" fmla="*/ 75943 w 339988"/>
              <a:gd name="connsiteY0" fmla="*/ 1279 h 1318882"/>
              <a:gd name="connsiteX1" fmla="*/ 10902 w 339988"/>
              <a:gd name="connsiteY1" fmla="*/ 246139 h 1318882"/>
              <a:gd name="connsiteX2" fmla="*/ 7076 w 339988"/>
              <a:gd name="connsiteY2" fmla="*/ 460392 h 1318882"/>
              <a:gd name="connsiteX3" fmla="*/ 7076 w 339988"/>
              <a:gd name="connsiteY3" fmla="*/ 380047 h 1318882"/>
              <a:gd name="connsiteX4" fmla="*/ 98899 w 339988"/>
              <a:gd name="connsiteY4" fmla="*/ 624908 h 1318882"/>
              <a:gd name="connsiteX5" fmla="*/ 14728 w 339988"/>
              <a:gd name="connsiteY5" fmla="*/ 521607 h 1318882"/>
              <a:gd name="connsiteX6" fmla="*/ 79769 w 339988"/>
              <a:gd name="connsiteY6" fmla="*/ 624908 h 1318882"/>
              <a:gd name="connsiteX7" fmla="*/ 87421 w 339988"/>
              <a:gd name="connsiteY7" fmla="*/ 808553 h 1318882"/>
              <a:gd name="connsiteX8" fmla="*/ 75943 w 339988"/>
              <a:gd name="connsiteY8" fmla="*/ 850638 h 1318882"/>
              <a:gd name="connsiteX9" fmla="*/ 118028 w 339988"/>
              <a:gd name="connsiteY9" fmla="*/ 732034 h 1318882"/>
              <a:gd name="connsiteX10" fmla="*/ 156288 w 339988"/>
              <a:gd name="connsiteY10" fmla="*/ 934809 h 1318882"/>
              <a:gd name="connsiteX11" fmla="*/ 198373 w 339988"/>
              <a:gd name="connsiteY11" fmla="*/ 1041935 h 1318882"/>
              <a:gd name="connsiteX12" fmla="*/ 202199 w 339988"/>
              <a:gd name="connsiteY12" fmla="*/ 969242 h 1318882"/>
              <a:gd name="connsiteX13" fmla="*/ 248110 w 339988"/>
              <a:gd name="connsiteY13" fmla="*/ 1152888 h 1318882"/>
              <a:gd name="connsiteX14" fmla="*/ 228981 w 339988"/>
              <a:gd name="connsiteY14" fmla="*/ 1061065 h 1318882"/>
              <a:gd name="connsiteX15" fmla="*/ 274892 w 339988"/>
              <a:gd name="connsiteY15" fmla="*/ 1191147 h 1318882"/>
              <a:gd name="connsiteX16" fmla="*/ 339933 w 339988"/>
              <a:gd name="connsiteY16" fmla="*/ 1317403 h 1318882"/>
              <a:gd name="connsiteX17" fmla="*/ 263414 w 339988"/>
              <a:gd name="connsiteY17" fmla="*/ 1103150 h 1318882"/>
              <a:gd name="connsiteX18" fmla="*/ 14728 w 339988"/>
              <a:gd name="connsiteY18" fmla="*/ 307354 h 1318882"/>
              <a:gd name="connsiteX19" fmla="*/ 33858 w 339988"/>
              <a:gd name="connsiteY19" fmla="*/ 357092 h 1318882"/>
              <a:gd name="connsiteX20" fmla="*/ 75943 w 339988"/>
              <a:gd name="connsiteY20" fmla="*/ 1279 h 131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9988" h="1318882">
                <a:moveTo>
                  <a:pt x="75943" y="1279"/>
                </a:moveTo>
                <a:cubicBezTo>
                  <a:pt x="72117" y="-17213"/>
                  <a:pt x="22380" y="169620"/>
                  <a:pt x="10902" y="246139"/>
                </a:cubicBezTo>
                <a:cubicBezTo>
                  <a:pt x="-576" y="322658"/>
                  <a:pt x="7714" y="438074"/>
                  <a:pt x="7076" y="460392"/>
                </a:cubicBezTo>
                <a:cubicBezTo>
                  <a:pt x="6438" y="482710"/>
                  <a:pt x="-8228" y="352628"/>
                  <a:pt x="7076" y="380047"/>
                </a:cubicBezTo>
                <a:cubicBezTo>
                  <a:pt x="22380" y="407466"/>
                  <a:pt x="97624" y="601315"/>
                  <a:pt x="98899" y="624908"/>
                </a:cubicBezTo>
                <a:cubicBezTo>
                  <a:pt x="100174" y="648501"/>
                  <a:pt x="17916" y="521607"/>
                  <a:pt x="14728" y="521607"/>
                </a:cubicBezTo>
                <a:cubicBezTo>
                  <a:pt x="11540" y="521607"/>
                  <a:pt x="67654" y="577084"/>
                  <a:pt x="79769" y="624908"/>
                </a:cubicBezTo>
                <a:cubicBezTo>
                  <a:pt x="91884" y="672732"/>
                  <a:pt x="88059" y="770931"/>
                  <a:pt x="87421" y="808553"/>
                </a:cubicBezTo>
                <a:cubicBezTo>
                  <a:pt x="86783" y="846175"/>
                  <a:pt x="70842" y="863391"/>
                  <a:pt x="75943" y="850638"/>
                </a:cubicBezTo>
                <a:cubicBezTo>
                  <a:pt x="81044" y="837885"/>
                  <a:pt x="104637" y="718006"/>
                  <a:pt x="118028" y="732034"/>
                </a:cubicBezTo>
                <a:cubicBezTo>
                  <a:pt x="131419" y="746063"/>
                  <a:pt x="142897" y="883159"/>
                  <a:pt x="156288" y="934809"/>
                </a:cubicBezTo>
                <a:cubicBezTo>
                  <a:pt x="169679" y="986459"/>
                  <a:pt x="190721" y="1036196"/>
                  <a:pt x="198373" y="1041935"/>
                </a:cubicBezTo>
                <a:cubicBezTo>
                  <a:pt x="206025" y="1047674"/>
                  <a:pt x="193909" y="950750"/>
                  <a:pt x="202199" y="969242"/>
                </a:cubicBezTo>
                <a:cubicBezTo>
                  <a:pt x="210489" y="987734"/>
                  <a:pt x="243646" y="1137584"/>
                  <a:pt x="248110" y="1152888"/>
                </a:cubicBezTo>
                <a:cubicBezTo>
                  <a:pt x="252574" y="1168192"/>
                  <a:pt x="224517" y="1054689"/>
                  <a:pt x="228981" y="1061065"/>
                </a:cubicBezTo>
                <a:cubicBezTo>
                  <a:pt x="233445" y="1067441"/>
                  <a:pt x="256400" y="1148424"/>
                  <a:pt x="274892" y="1191147"/>
                </a:cubicBezTo>
                <a:cubicBezTo>
                  <a:pt x="293384" y="1233870"/>
                  <a:pt x="341846" y="1332069"/>
                  <a:pt x="339933" y="1317403"/>
                </a:cubicBezTo>
                <a:cubicBezTo>
                  <a:pt x="338020" y="1302737"/>
                  <a:pt x="317615" y="1271491"/>
                  <a:pt x="263414" y="1103150"/>
                </a:cubicBezTo>
                <a:cubicBezTo>
                  <a:pt x="209213" y="934809"/>
                  <a:pt x="52987" y="431697"/>
                  <a:pt x="14728" y="307354"/>
                </a:cubicBezTo>
                <a:cubicBezTo>
                  <a:pt x="-23531" y="183011"/>
                  <a:pt x="23656" y="405554"/>
                  <a:pt x="33858" y="357092"/>
                </a:cubicBezTo>
                <a:cubicBezTo>
                  <a:pt x="44060" y="308630"/>
                  <a:pt x="79769" y="19771"/>
                  <a:pt x="75943" y="127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23B5C15D-3A2A-53FF-C8BF-481185C9FB76}"/>
              </a:ext>
            </a:extLst>
          </p:cNvPr>
          <p:cNvSpPr/>
          <p:nvPr/>
        </p:nvSpPr>
        <p:spPr>
          <a:xfrm>
            <a:off x="7125741" y="997360"/>
            <a:ext cx="992157" cy="331918"/>
          </a:xfrm>
          <a:custGeom>
            <a:avLst/>
            <a:gdLst>
              <a:gd name="connsiteX0" fmla="*/ 1617 w 992157"/>
              <a:gd name="connsiteY0" fmla="*/ 331710 h 331918"/>
              <a:gd name="connsiteX1" fmla="*/ 554510 w 992157"/>
              <a:gd name="connsiteY1" fmla="*/ 69440 h 331918"/>
              <a:gd name="connsiteX2" fmla="*/ 504892 w 992157"/>
              <a:gd name="connsiteY2" fmla="*/ 104882 h 331918"/>
              <a:gd name="connsiteX3" fmla="*/ 823868 w 992157"/>
              <a:gd name="connsiteY3" fmla="*/ 41087 h 331918"/>
              <a:gd name="connsiteX4" fmla="*/ 682101 w 992157"/>
              <a:gd name="connsiteY4" fmla="*/ 12733 h 331918"/>
              <a:gd name="connsiteX5" fmla="*/ 859310 w 992157"/>
              <a:gd name="connsiteY5" fmla="*/ 55263 h 331918"/>
              <a:gd name="connsiteX6" fmla="*/ 767161 w 992157"/>
              <a:gd name="connsiteY6" fmla="*/ 108426 h 331918"/>
              <a:gd name="connsiteX7" fmla="*/ 877031 w 992157"/>
              <a:gd name="connsiteY7" fmla="*/ 296268 h 331918"/>
              <a:gd name="connsiteX8" fmla="*/ 799059 w 992157"/>
              <a:gd name="connsiteY8" fmla="*/ 228928 h 331918"/>
              <a:gd name="connsiteX9" fmla="*/ 990445 w 992157"/>
              <a:gd name="connsiteY9" fmla="*/ 331710 h 331918"/>
              <a:gd name="connsiteX10" fmla="*/ 898296 w 992157"/>
              <a:gd name="connsiteY10" fmla="*/ 239561 h 331918"/>
              <a:gd name="connsiteX11" fmla="*/ 671468 w 992157"/>
              <a:gd name="connsiteY11" fmla="*/ 5645 h 331918"/>
              <a:gd name="connsiteX12" fmla="*/ 589952 w 992157"/>
              <a:gd name="connsiteY12" fmla="*/ 83617 h 331918"/>
              <a:gd name="connsiteX13" fmla="*/ 249710 w 992157"/>
              <a:gd name="connsiteY13" fmla="*/ 207663 h 331918"/>
              <a:gd name="connsiteX14" fmla="*/ 380845 w 992157"/>
              <a:gd name="connsiteY14" fmla="*/ 115514 h 331918"/>
              <a:gd name="connsiteX15" fmla="*/ 1617 w 992157"/>
              <a:gd name="connsiteY15" fmla="*/ 331710 h 33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92157" h="331918">
                <a:moveTo>
                  <a:pt x="1617" y="331710"/>
                </a:moveTo>
                <a:cubicBezTo>
                  <a:pt x="30561" y="324031"/>
                  <a:pt x="470631" y="107245"/>
                  <a:pt x="554510" y="69440"/>
                </a:cubicBezTo>
                <a:cubicBezTo>
                  <a:pt x="638389" y="31635"/>
                  <a:pt x="459999" y="109607"/>
                  <a:pt x="504892" y="104882"/>
                </a:cubicBezTo>
                <a:cubicBezTo>
                  <a:pt x="549785" y="100156"/>
                  <a:pt x="794333" y="56445"/>
                  <a:pt x="823868" y="41087"/>
                </a:cubicBezTo>
                <a:cubicBezTo>
                  <a:pt x="853403" y="25729"/>
                  <a:pt x="676194" y="10370"/>
                  <a:pt x="682101" y="12733"/>
                </a:cubicBezTo>
                <a:cubicBezTo>
                  <a:pt x="688008" y="15096"/>
                  <a:pt x="845133" y="39314"/>
                  <a:pt x="859310" y="55263"/>
                </a:cubicBezTo>
                <a:cubicBezTo>
                  <a:pt x="873487" y="71212"/>
                  <a:pt x="764208" y="68258"/>
                  <a:pt x="767161" y="108426"/>
                </a:cubicBezTo>
                <a:cubicBezTo>
                  <a:pt x="770115" y="148593"/>
                  <a:pt x="871715" y="276184"/>
                  <a:pt x="877031" y="296268"/>
                </a:cubicBezTo>
                <a:cubicBezTo>
                  <a:pt x="882347" y="316352"/>
                  <a:pt x="780157" y="223021"/>
                  <a:pt x="799059" y="228928"/>
                </a:cubicBezTo>
                <a:cubicBezTo>
                  <a:pt x="817961" y="234835"/>
                  <a:pt x="973906" y="329938"/>
                  <a:pt x="990445" y="331710"/>
                </a:cubicBezTo>
                <a:cubicBezTo>
                  <a:pt x="1006984" y="333482"/>
                  <a:pt x="898296" y="239561"/>
                  <a:pt x="898296" y="239561"/>
                </a:cubicBezTo>
                <a:cubicBezTo>
                  <a:pt x="845133" y="185217"/>
                  <a:pt x="722859" y="31636"/>
                  <a:pt x="671468" y="5645"/>
                </a:cubicBezTo>
                <a:cubicBezTo>
                  <a:pt x="620077" y="-20346"/>
                  <a:pt x="660245" y="49947"/>
                  <a:pt x="589952" y="83617"/>
                </a:cubicBezTo>
                <a:cubicBezTo>
                  <a:pt x="519659" y="117287"/>
                  <a:pt x="284561" y="202347"/>
                  <a:pt x="249710" y="207663"/>
                </a:cubicBezTo>
                <a:cubicBezTo>
                  <a:pt x="214859" y="212979"/>
                  <a:pt x="420422" y="98384"/>
                  <a:pt x="380845" y="115514"/>
                </a:cubicBezTo>
                <a:cubicBezTo>
                  <a:pt x="341268" y="132644"/>
                  <a:pt x="-27327" y="339389"/>
                  <a:pt x="1617" y="3317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3FE9E14-BE89-B3B2-DC8E-5518B5C811C0}"/>
              </a:ext>
            </a:extLst>
          </p:cNvPr>
          <p:cNvSpPr/>
          <p:nvPr/>
        </p:nvSpPr>
        <p:spPr>
          <a:xfrm>
            <a:off x="7756450" y="1790238"/>
            <a:ext cx="181101" cy="83582"/>
          </a:xfrm>
          <a:custGeom>
            <a:avLst/>
            <a:gdLst>
              <a:gd name="connsiteX0" fmla="*/ 75 w 181101"/>
              <a:gd name="connsiteY0" fmla="*/ 83012 h 83582"/>
              <a:gd name="connsiteX1" fmla="*/ 108025 w 181101"/>
              <a:gd name="connsiteY1" fmla="*/ 63962 h 83582"/>
              <a:gd name="connsiteX2" fmla="*/ 79450 w 181101"/>
              <a:gd name="connsiteY2" fmla="*/ 67137 h 83582"/>
              <a:gd name="connsiteX3" fmla="*/ 181050 w 181101"/>
              <a:gd name="connsiteY3" fmla="*/ 462 h 83582"/>
              <a:gd name="connsiteX4" fmla="*/ 92150 w 181101"/>
              <a:gd name="connsiteY4" fmla="*/ 38562 h 83582"/>
              <a:gd name="connsiteX5" fmla="*/ 75 w 181101"/>
              <a:gd name="connsiteY5" fmla="*/ 83012 h 8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101" h="83582">
                <a:moveTo>
                  <a:pt x="75" y="83012"/>
                </a:moveTo>
                <a:cubicBezTo>
                  <a:pt x="2721" y="87245"/>
                  <a:pt x="94796" y="66608"/>
                  <a:pt x="108025" y="63962"/>
                </a:cubicBezTo>
                <a:cubicBezTo>
                  <a:pt x="121254" y="61316"/>
                  <a:pt x="67279" y="77720"/>
                  <a:pt x="79450" y="67137"/>
                </a:cubicBezTo>
                <a:cubicBezTo>
                  <a:pt x="91621" y="56554"/>
                  <a:pt x="178933" y="5224"/>
                  <a:pt x="181050" y="462"/>
                </a:cubicBezTo>
                <a:cubicBezTo>
                  <a:pt x="183167" y="-4300"/>
                  <a:pt x="119137" y="29037"/>
                  <a:pt x="92150" y="38562"/>
                </a:cubicBezTo>
                <a:cubicBezTo>
                  <a:pt x="65163" y="48087"/>
                  <a:pt x="-2571" y="78779"/>
                  <a:pt x="75" y="830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881CEC81-395A-EA76-F60B-12830690419B}"/>
              </a:ext>
            </a:extLst>
          </p:cNvPr>
          <p:cNvSpPr/>
          <p:nvPr/>
        </p:nvSpPr>
        <p:spPr>
          <a:xfrm>
            <a:off x="7150183" y="731875"/>
            <a:ext cx="1053931" cy="462652"/>
          </a:xfrm>
          <a:custGeom>
            <a:avLst/>
            <a:gdLst>
              <a:gd name="connsiteX0" fmla="*/ 3176 w 1053931"/>
              <a:gd name="connsiteY0" fmla="*/ 461700 h 462652"/>
              <a:gd name="connsiteX1" fmla="*/ 432054 w 1053931"/>
              <a:gd name="connsiteY1" fmla="*/ 61144 h 462652"/>
              <a:gd name="connsiteX2" fmla="*/ 334950 w 1053931"/>
              <a:gd name="connsiteY2" fmla="*/ 170387 h 462652"/>
              <a:gd name="connsiteX3" fmla="*/ 601987 w 1053931"/>
              <a:gd name="connsiteY3" fmla="*/ 40914 h 462652"/>
              <a:gd name="connsiteX4" fmla="*/ 1047049 w 1053931"/>
              <a:gd name="connsiteY4" fmla="*/ 259399 h 462652"/>
              <a:gd name="connsiteX5" fmla="*/ 881162 w 1053931"/>
              <a:gd name="connsiteY5" fmla="*/ 150157 h 462652"/>
              <a:gd name="connsiteX6" fmla="*/ 998497 w 1053931"/>
              <a:gd name="connsiteY6" fmla="*/ 279629 h 462652"/>
              <a:gd name="connsiteX7" fmla="*/ 642447 w 1053931"/>
              <a:gd name="connsiteY7" fmla="*/ 133973 h 462652"/>
              <a:gd name="connsiteX8" fmla="*/ 290444 w 1053931"/>
              <a:gd name="connsiteY8" fmla="*/ 295813 h 462652"/>
              <a:gd name="connsiteX9" fmla="*/ 508929 w 1053931"/>
              <a:gd name="connsiteY9" fmla="*/ 454 h 462652"/>
              <a:gd name="connsiteX10" fmla="*/ 88143 w 1053931"/>
              <a:gd name="connsiteY10" fmla="*/ 227031 h 462652"/>
              <a:gd name="connsiteX11" fmla="*/ 229753 w 1053931"/>
              <a:gd name="connsiteY11" fmla="*/ 174433 h 462652"/>
              <a:gd name="connsiteX12" fmla="*/ 3176 w 1053931"/>
              <a:gd name="connsiteY12" fmla="*/ 461700 h 46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3931" h="462652">
                <a:moveTo>
                  <a:pt x="3176" y="461700"/>
                </a:moveTo>
                <a:cubicBezTo>
                  <a:pt x="36893" y="442819"/>
                  <a:pt x="376758" y="109696"/>
                  <a:pt x="432054" y="61144"/>
                </a:cubicBezTo>
                <a:cubicBezTo>
                  <a:pt x="487350" y="12592"/>
                  <a:pt x="306628" y="173759"/>
                  <a:pt x="334950" y="170387"/>
                </a:cubicBezTo>
                <a:cubicBezTo>
                  <a:pt x="363272" y="167015"/>
                  <a:pt x="483304" y="26079"/>
                  <a:pt x="601987" y="40914"/>
                </a:cubicBezTo>
                <a:cubicBezTo>
                  <a:pt x="720670" y="55749"/>
                  <a:pt x="1000520" y="241192"/>
                  <a:pt x="1047049" y="259399"/>
                </a:cubicBezTo>
                <a:cubicBezTo>
                  <a:pt x="1093578" y="277606"/>
                  <a:pt x="889254" y="146785"/>
                  <a:pt x="881162" y="150157"/>
                </a:cubicBezTo>
                <a:cubicBezTo>
                  <a:pt x="873070" y="153529"/>
                  <a:pt x="1038283" y="282326"/>
                  <a:pt x="998497" y="279629"/>
                </a:cubicBezTo>
                <a:cubicBezTo>
                  <a:pt x="958711" y="276932"/>
                  <a:pt x="760456" y="131276"/>
                  <a:pt x="642447" y="133973"/>
                </a:cubicBezTo>
                <a:cubicBezTo>
                  <a:pt x="524438" y="136670"/>
                  <a:pt x="312697" y="318066"/>
                  <a:pt x="290444" y="295813"/>
                </a:cubicBezTo>
                <a:cubicBezTo>
                  <a:pt x="268191" y="273560"/>
                  <a:pt x="542646" y="11918"/>
                  <a:pt x="508929" y="454"/>
                </a:cubicBezTo>
                <a:cubicBezTo>
                  <a:pt x="475212" y="-11010"/>
                  <a:pt x="134672" y="198035"/>
                  <a:pt x="88143" y="227031"/>
                </a:cubicBezTo>
                <a:cubicBezTo>
                  <a:pt x="41614" y="256027"/>
                  <a:pt x="244588" y="135996"/>
                  <a:pt x="229753" y="174433"/>
                </a:cubicBezTo>
                <a:cubicBezTo>
                  <a:pt x="214918" y="212870"/>
                  <a:pt x="-30541" y="480581"/>
                  <a:pt x="3176" y="4617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6F9EA920-1C76-2ADF-0484-BB10019ED15A}"/>
              </a:ext>
            </a:extLst>
          </p:cNvPr>
          <p:cNvSpPr/>
          <p:nvPr/>
        </p:nvSpPr>
        <p:spPr>
          <a:xfrm>
            <a:off x="7188665" y="1480734"/>
            <a:ext cx="116450" cy="259229"/>
          </a:xfrm>
          <a:custGeom>
            <a:avLst/>
            <a:gdLst>
              <a:gd name="connsiteX0" fmla="*/ 17293 w 116450"/>
              <a:gd name="connsiteY0" fmla="*/ 108 h 259229"/>
              <a:gd name="connsiteX1" fmla="*/ 13247 w 116450"/>
              <a:gd name="connsiteY1" fmla="*/ 105305 h 259229"/>
              <a:gd name="connsiteX2" fmla="*/ 110351 w 116450"/>
              <a:gd name="connsiteY2" fmla="*/ 194317 h 259229"/>
              <a:gd name="connsiteX3" fmla="*/ 106305 w 116450"/>
              <a:gd name="connsiteY3" fmla="*/ 259054 h 259229"/>
              <a:gd name="connsiteX4" fmla="*/ 106305 w 116450"/>
              <a:gd name="connsiteY4" fmla="*/ 210501 h 259229"/>
              <a:gd name="connsiteX5" fmla="*/ 5154 w 116450"/>
              <a:gd name="connsiteY5" fmla="*/ 125535 h 259229"/>
              <a:gd name="connsiteX6" fmla="*/ 17293 w 116450"/>
              <a:gd name="connsiteY6" fmla="*/ 108 h 2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50" h="259229">
                <a:moveTo>
                  <a:pt x="17293" y="108"/>
                </a:moveTo>
                <a:cubicBezTo>
                  <a:pt x="18642" y="-3264"/>
                  <a:pt x="-2263" y="72937"/>
                  <a:pt x="13247" y="105305"/>
                </a:cubicBezTo>
                <a:cubicBezTo>
                  <a:pt x="28757" y="137673"/>
                  <a:pt x="94841" y="168692"/>
                  <a:pt x="110351" y="194317"/>
                </a:cubicBezTo>
                <a:cubicBezTo>
                  <a:pt x="125861" y="219942"/>
                  <a:pt x="106979" y="256357"/>
                  <a:pt x="106305" y="259054"/>
                </a:cubicBezTo>
                <a:cubicBezTo>
                  <a:pt x="105631" y="261751"/>
                  <a:pt x="123163" y="232754"/>
                  <a:pt x="106305" y="210501"/>
                </a:cubicBezTo>
                <a:cubicBezTo>
                  <a:pt x="89447" y="188248"/>
                  <a:pt x="21338" y="153183"/>
                  <a:pt x="5154" y="125535"/>
                </a:cubicBezTo>
                <a:cubicBezTo>
                  <a:pt x="-11030" y="97887"/>
                  <a:pt x="15944" y="3480"/>
                  <a:pt x="17293" y="10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F4F596BB-D300-66A9-CA12-E4DE48BAE602}"/>
              </a:ext>
            </a:extLst>
          </p:cNvPr>
          <p:cNvSpPr/>
          <p:nvPr/>
        </p:nvSpPr>
        <p:spPr>
          <a:xfrm>
            <a:off x="7854926" y="2800202"/>
            <a:ext cx="429491" cy="166229"/>
          </a:xfrm>
          <a:custGeom>
            <a:avLst/>
            <a:gdLst>
              <a:gd name="connsiteX0" fmla="*/ 24 w 429491"/>
              <a:gd name="connsiteY0" fmla="*/ 148 h 166229"/>
              <a:gd name="connsiteX1" fmla="*/ 85749 w 429491"/>
              <a:gd name="connsiteY1" fmla="*/ 60473 h 166229"/>
              <a:gd name="connsiteX2" fmla="*/ 60349 w 429491"/>
              <a:gd name="connsiteY2" fmla="*/ 98573 h 166229"/>
              <a:gd name="connsiteX3" fmla="*/ 234974 w 429491"/>
              <a:gd name="connsiteY3" fmla="*/ 155723 h 166229"/>
              <a:gd name="connsiteX4" fmla="*/ 219099 w 429491"/>
              <a:gd name="connsiteY4" fmla="*/ 165248 h 166229"/>
              <a:gd name="connsiteX5" fmla="*/ 428649 w 429491"/>
              <a:gd name="connsiteY5" fmla="*/ 143023 h 166229"/>
              <a:gd name="connsiteX6" fmla="*/ 285774 w 429491"/>
              <a:gd name="connsiteY6" fmla="*/ 146198 h 166229"/>
              <a:gd name="connsiteX7" fmla="*/ 114324 w 429491"/>
              <a:gd name="connsiteY7" fmla="*/ 146198 h 166229"/>
              <a:gd name="connsiteX8" fmla="*/ 149249 w 429491"/>
              <a:gd name="connsiteY8" fmla="*/ 146198 h 166229"/>
              <a:gd name="connsiteX9" fmla="*/ 139724 w 429491"/>
              <a:gd name="connsiteY9" fmla="*/ 114448 h 166229"/>
              <a:gd name="connsiteX10" fmla="*/ 139724 w 429491"/>
              <a:gd name="connsiteY10" fmla="*/ 133498 h 166229"/>
              <a:gd name="connsiteX11" fmla="*/ 98449 w 429491"/>
              <a:gd name="connsiteY11" fmla="*/ 85873 h 166229"/>
              <a:gd name="connsiteX12" fmla="*/ 114324 w 429491"/>
              <a:gd name="connsiteY12" fmla="*/ 95398 h 166229"/>
              <a:gd name="connsiteX13" fmla="*/ 95274 w 429491"/>
              <a:gd name="connsiteY13" fmla="*/ 44598 h 166229"/>
              <a:gd name="connsiteX14" fmla="*/ 24 w 429491"/>
              <a:gd name="connsiteY14" fmla="*/ 148 h 16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9491" h="166229">
                <a:moveTo>
                  <a:pt x="24" y="148"/>
                </a:moveTo>
                <a:cubicBezTo>
                  <a:pt x="-1564" y="2794"/>
                  <a:pt x="75695" y="44069"/>
                  <a:pt x="85749" y="60473"/>
                </a:cubicBezTo>
                <a:cubicBezTo>
                  <a:pt x="95803" y="76877"/>
                  <a:pt x="35478" y="82698"/>
                  <a:pt x="60349" y="98573"/>
                </a:cubicBezTo>
                <a:cubicBezTo>
                  <a:pt x="85220" y="114448"/>
                  <a:pt x="208516" y="144611"/>
                  <a:pt x="234974" y="155723"/>
                </a:cubicBezTo>
                <a:cubicBezTo>
                  <a:pt x="261432" y="166836"/>
                  <a:pt x="186820" y="167365"/>
                  <a:pt x="219099" y="165248"/>
                </a:cubicBezTo>
                <a:cubicBezTo>
                  <a:pt x="251378" y="163131"/>
                  <a:pt x="417536" y="146198"/>
                  <a:pt x="428649" y="143023"/>
                </a:cubicBezTo>
                <a:cubicBezTo>
                  <a:pt x="439762" y="139848"/>
                  <a:pt x="338161" y="145669"/>
                  <a:pt x="285774" y="146198"/>
                </a:cubicBezTo>
                <a:cubicBezTo>
                  <a:pt x="233387" y="146727"/>
                  <a:pt x="114324" y="146198"/>
                  <a:pt x="114324" y="146198"/>
                </a:cubicBezTo>
                <a:cubicBezTo>
                  <a:pt x="91570" y="146198"/>
                  <a:pt x="145016" y="151490"/>
                  <a:pt x="149249" y="146198"/>
                </a:cubicBezTo>
                <a:cubicBezTo>
                  <a:pt x="153482" y="140906"/>
                  <a:pt x="139724" y="114448"/>
                  <a:pt x="139724" y="114448"/>
                </a:cubicBezTo>
                <a:cubicBezTo>
                  <a:pt x="138136" y="112331"/>
                  <a:pt x="146603" y="138260"/>
                  <a:pt x="139724" y="133498"/>
                </a:cubicBezTo>
                <a:cubicBezTo>
                  <a:pt x="132845" y="128736"/>
                  <a:pt x="98449" y="85873"/>
                  <a:pt x="98449" y="85873"/>
                </a:cubicBezTo>
                <a:cubicBezTo>
                  <a:pt x="94216" y="79523"/>
                  <a:pt x="114853" y="102277"/>
                  <a:pt x="114324" y="95398"/>
                </a:cubicBezTo>
                <a:cubicBezTo>
                  <a:pt x="113795" y="88519"/>
                  <a:pt x="109562" y="58356"/>
                  <a:pt x="95274" y="44598"/>
                </a:cubicBezTo>
                <a:cubicBezTo>
                  <a:pt x="80986" y="30840"/>
                  <a:pt x="1612" y="-2498"/>
                  <a:pt x="24" y="1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743D300A-2963-D1B5-551E-DF7C2556756A}"/>
              </a:ext>
            </a:extLst>
          </p:cNvPr>
          <p:cNvSpPr/>
          <p:nvPr/>
        </p:nvSpPr>
        <p:spPr>
          <a:xfrm>
            <a:off x="7486632" y="2482766"/>
            <a:ext cx="138546" cy="173334"/>
          </a:xfrm>
          <a:custGeom>
            <a:avLst/>
            <a:gdLst>
              <a:gd name="connsiteX0" fmla="*/ 18 w 138546"/>
              <a:gd name="connsiteY0" fmla="*/ 84 h 173334"/>
              <a:gd name="connsiteX1" fmla="*/ 123843 w 138546"/>
              <a:gd name="connsiteY1" fmla="*/ 41359 h 173334"/>
              <a:gd name="connsiteX2" fmla="*/ 136543 w 138546"/>
              <a:gd name="connsiteY2" fmla="*/ 171534 h 173334"/>
              <a:gd name="connsiteX3" fmla="*/ 127018 w 138546"/>
              <a:gd name="connsiteY3" fmla="*/ 114384 h 173334"/>
              <a:gd name="connsiteX4" fmla="*/ 114318 w 138546"/>
              <a:gd name="connsiteY4" fmla="*/ 73109 h 173334"/>
              <a:gd name="connsiteX5" fmla="*/ 127018 w 138546"/>
              <a:gd name="connsiteY5" fmla="*/ 85809 h 173334"/>
              <a:gd name="connsiteX6" fmla="*/ 114318 w 138546"/>
              <a:gd name="connsiteY6" fmla="*/ 31834 h 173334"/>
              <a:gd name="connsiteX7" fmla="*/ 18 w 138546"/>
              <a:gd name="connsiteY7" fmla="*/ 84 h 17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546" h="173334">
                <a:moveTo>
                  <a:pt x="18" y="84"/>
                </a:moveTo>
                <a:cubicBezTo>
                  <a:pt x="1605" y="1671"/>
                  <a:pt x="101089" y="12784"/>
                  <a:pt x="123843" y="41359"/>
                </a:cubicBezTo>
                <a:cubicBezTo>
                  <a:pt x="146597" y="69934"/>
                  <a:pt x="136014" y="159363"/>
                  <a:pt x="136543" y="171534"/>
                </a:cubicBezTo>
                <a:cubicBezTo>
                  <a:pt x="137072" y="183705"/>
                  <a:pt x="130722" y="130788"/>
                  <a:pt x="127018" y="114384"/>
                </a:cubicBezTo>
                <a:cubicBezTo>
                  <a:pt x="123314" y="97980"/>
                  <a:pt x="114318" y="77871"/>
                  <a:pt x="114318" y="73109"/>
                </a:cubicBezTo>
                <a:cubicBezTo>
                  <a:pt x="114318" y="68347"/>
                  <a:pt x="127018" y="92688"/>
                  <a:pt x="127018" y="85809"/>
                </a:cubicBezTo>
                <a:cubicBezTo>
                  <a:pt x="127018" y="78930"/>
                  <a:pt x="131780" y="44005"/>
                  <a:pt x="114318" y="31834"/>
                </a:cubicBezTo>
                <a:cubicBezTo>
                  <a:pt x="96856" y="19663"/>
                  <a:pt x="-1569" y="-1503"/>
                  <a:pt x="18" y="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8CD8231E-33BF-B7F9-7E54-F77F7AAA4EC5}"/>
              </a:ext>
            </a:extLst>
          </p:cNvPr>
          <p:cNvSpPr/>
          <p:nvPr/>
        </p:nvSpPr>
        <p:spPr>
          <a:xfrm>
            <a:off x="7566001" y="2441533"/>
            <a:ext cx="112711" cy="95395"/>
          </a:xfrm>
          <a:custGeom>
            <a:avLst/>
            <a:gdLst>
              <a:gd name="connsiteX0" fmla="*/ 24 w 112711"/>
              <a:gd name="connsiteY0" fmla="*/ 42 h 95395"/>
              <a:gd name="connsiteX1" fmla="*/ 98449 w 112711"/>
              <a:gd name="connsiteY1" fmla="*/ 57192 h 95395"/>
              <a:gd name="connsiteX2" fmla="*/ 111149 w 112711"/>
              <a:gd name="connsiteY2" fmla="*/ 95292 h 95395"/>
              <a:gd name="connsiteX3" fmla="*/ 88924 w 112711"/>
              <a:gd name="connsiteY3" fmla="*/ 66717 h 95395"/>
              <a:gd name="connsiteX4" fmla="*/ 24 w 112711"/>
              <a:gd name="connsiteY4" fmla="*/ 42 h 9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1" h="95395">
                <a:moveTo>
                  <a:pt x="24" y="42"/>
                </a:moveTo>
                <a:cubicBezTo>
                  <a:pt x="1611" y="-1545"/>
                  <a:pt x="79928" y="41317"/>
                  <a:pt x="98449" y="57192"/>
                </a:cubicBezTo>
                <a:cubicBezTo>
                  <a:pt x="116970" y="73067"/>
                  <a:pt x="112736" y="93705"/>
                  <a:pt x="111149" y="95292"/>
                </a:cubicBezTo>
                <a:cubicBezTo>
                  <a:pt x="109562" y="96879"/>
                  <a:pt x="103741" y="79946"/>
                  <a:pt x="88924" y="66717"/>
                </a:cubicBezTo>
                <a:cubicBezTo>
                  <a:pt x="74107" y="53488"/>
                  <a:pt x="-1563" y="1629"/>
                  <a:pt x="24" y="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56779AC9-CDD1-587D-183E-9DC1272ED701}"/>
              </a:ext>
            </a:extLst>
          </p:cNvPr>
          <p:cNvSpPr/>
          <p:nvPr/>
        </p:nvSpPr>
        <p:spPr>
          <a:xfrm>
            <a:off x="7673415" y="2552569"/>
            <a:ext cx="64670" cy="114442"/>
          </a:xfrm>
          <a:custGeom>
            <a:avLst/>
            <a:gdLst>
              <a:gd name="connsiteX0" fmla="*/ 19610 w 64670"/>
              <a:gd name="connsiteY0" fmla="*/ 131 h 114442"/>
              <a:gd name="connsiteX1" fmla="*/ 32310 w 64670"/>
              <a:gd name="connsiteY1" fmla="*/ 66806 h 114442"/>
              <a:gd name="connsiteX2" fmla="*/ 560 w 64670"/>
              <a:gd name="connsiteY2" fmla="*/ 89031 h 114442"/>
              <a:gd name="connsiteX3" fmla="*/ 64060 w 64670"/>
              <a:gd name="connsiteY3" fmla="*/ 114431 h 114442"/>
              <a:gd name="connsiteX4" fmla="*/ 32310 w 64670"/>
              <a:gd name="connsiteY4" fmla="*/ 85856 h 114442"/>
              <a:gd name="connsiteX5" fmla="*/ 19610 w 64670"/>
              <a:gd name="connsiteY5" fmla="*/ 131 h 1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70" h="114442">
                <a:moveTo>
                  <a:pt x="19610" y="131"/>
                </a:moveTo>
                <a:cubicBezTo>
                  <a:pt x="19610" y="-3044"/>
                  <a:pt x="35485" y="51989"/>
                  <a:pt x="32310" y="66806"/>
                </a:cubicBezTo>
                <a:cubicBezTo>
                  <a:pt x="29135" y="81623"/>
                  <a:pt x="-4732" y="81094"/>
                  <a:pt x="560" y="89031"/>
                </a:cubicBezTo>
                <a:cubicBezTo>
                  <a:pt x="5852" y="96968"/>
                  <a:pt x="58768" y="114960"/>
                  <a:pt x="64060" y="114431"/>
                </a:cubicBezTo>
                <a:cubicBezTo>
                  <a:pt x="69352" y="113902"/>
                  <a:pt x="38660" y="98556"/>
                  <a:pt x="32310" y="85856"/>
                </a:cubicBezTo>
                <a:cubicBezTo>
                  <a:pt x="25960" y="73156"/>
                  <a:pt x="19610" y="3306"/>
                  <a:pt x="19610" y="1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79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ワイド画面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8</cp:revision>
  <dcterms:created xsi:type="dcterms:W3CDTF">2022-08-15T13:13:18Z</dcterms:created>
  <dcterms:modified xsi:type="dcterms:W3CDTF">2022-08-26T09:31:33Z</dcterms:modified>
</cp:coreProperties>
</file>