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84"/>
  </p:normalViewPr>
  <p:slideViewPr>
    <p:cSldViewPr snapToGrid="0" showGuides="1">
      <p:cViewPr>
        <p:scale>
          <a:sx n="92" d="100"/>
          <a:sy n="92" d="100"/>
        </p:scale>
        <p:origin x="-1008" y="-592"/>
      </p:cViewPr>
      <p:guideLst>
        <p:guide orient="horz" pos="3024"/>
        <p:guide pos="4032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1E1AF-EFB0-F645-BD81-D3EB4C73EA2D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1CB5-7035-2C44-9DD9-CB2C4D618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22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1CB5-7035-2C44-9DD9-CB2C4D6182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95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23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48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65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77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42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5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94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01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3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E1B1-F09B-0640-8B24-E46DEC81BB48}" type="datetimeFigureOut">
              <a:rPr kumimoji="1" lang="ja-JP" altLang="en-US" smtClean="0"/>
              <a:t>2022/8/9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F744-510B-844A-B960-74175553D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6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清野菜名：「キングダム」羌カイ役で見せた心の機微 佐藤信介監督が語るアクションにとどまらない魅力 - MANTANWEB（まんたんウェブ）" hidden="1">
            <a:extLst>
              <a:ext uri="{FF2B5EF4-FFF2-40B4-BE49-F238E27FC236}">
                <a16:creationId xmlns:a16="http://schemas.microsoft.com/office/drawing/2014/main" id="{85E227D5-1726-E324-B735-AE456DDE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813"/>
            <a:ext cx="12801600" cy="8535987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6742EF1-EE12-ACB4-76A7-C43FDAB0C82B}"/>
              </a:ext>
            </a:extLst>
          </p:cNvPr>
          <p:cNvSpPr/>
          <p:nvPr/>
        </p:nvSpPr>
        <p:spPr>
          <a:xfrm>
            <a:off x="5375048" y="3804041"/>
            <a:ext cx="506136" cy="117167"/>
          </a:xfrm>
          <a:custGeom>
            <a:avLst/>
            <a:gdLst>
              <a:gd name="connsiteX0" fmla="*/ 227 w 506136"/>
              <a:gd name="connsiteY0" fmla="*/ 117084 h 117167"/>
              <a:gd name="connsiteX1" fmla="*/ 190727 w 506136"/>
              <a:gd name="connsiteY1" fmla="*/ 59934 h 117167"/>
              <a:gd name="connsiteX2" fmla="*/ 276452 w 506136"/>
              <a:gd name="connsiteY2" fmla="*/ 25009 h 117167"/>
              <a:gd name="connsiteX3" fmla="*/ 247877 w 506136"/>
              <a:gd name="connsiteY3" fmla="*/ 21834 h 117167"/>
              <a:gd name="connsiteX4" fmla="*/ 495527 w 506136"/>
              <a:gd name="connsiteY4" fmla="*/ 2784 h 117167"/>
              <a:gd name="connsiteX5" fmla="*/ 451077 w 506136"/>
              <a:gd name="connsiteY5" fmla="*/ 9134 h 117167"/>
              <a:gd name="connsiteX6" fmla="*/ 362177 w 506136"/>
              <a:gd name="connsiteY6" fmla="*/ 85334 h 117167"/>
              <a:gd name="connsiteX7" fmla="*/ 397102 w 506136"/>
              <a:gd name="connsiteY7" fmla="*/ 28184 h 117167"/>
              <a:gd name="connsiteX8" fmla="*/ 295502 w 506136"/>
              <a:gd name="connsiteY8" fmla="*/ 110734 h 117167"/>
              <a:gd name="connsiteX9" fmla="*/ 305027 w 506136"/>
              <a:gd name="connsiteY9" fmla="*/ 56759 h 117167"/>
              <a:gd name="connsiteX10" fmla="*/ 270102 w 506136"/>
              <a:gd name="connsiteY10" fmla="*/ 98034 h 117167"/>
              <a:gd name="connsiteX11" fmla="*/ 276452 w 506136"/>
              <a:gd name="connsiteY11" fmla="*/ 50409 h 117167"/>
              <a:gd name="connsiteX12" fmla="*/ 241527 w 506136"/>
              <a:gd name="connsiteY12" fmla="*/ 75809 h 117167"/>
              <a:gd name="connsiteX13" fmla="*/ 289152 w 506136"/>
              <a:gd name="connsiteY13" fmla="*/ 53584 h 117167"/>
              <a:gd name="connsiteX14" fmla="*/ 232002 w 506136"/>
              <a:gd name="connsiteY14" fmla="*/ 72634 h 117167"/>
              <a:gd name="connsiteX15" fmla="*/ 227 w 506136"/>
              <a:gd name="connsiteY15" fmla="*/ 117084 h 1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6136" h="117167">
                <a:moveTo>
                  <a:pt x="227" y="117084"/>
                </a:moveTo>
                <a:cubicBezTo>
                  <a:pt x="-6652" y="114967"/>
                  <a:pt x="144689" y="75280"/>
                  <a:pt x="190727" y="59934"/>
                </a:cubicBezTo>
                <a:cubicBezTo>
                  <a:pt x="236765" y="44588"/>
                  <a:pt x="266927" y="31359"/>
                  <a:pt x="276452" y="25009"/>
                </a:cubicBezTo>
                <a:cubicBezTo>
                  <a:pt x="285977" y="18659"/>
                  <a:pt x="211365" y="25538"/>
                  <a:pt x="247877" y="21834"/>
                </a:cubicBezTo>
                <a:cubicBezTo>
                  <a:pt x="284389" y="18130"/>
                  <a:pt x="461660" y="4901"/>
                  <a:pt x="495527" y="2784"/>
                </a:cubicBezTo>
                <a:cubicBezTo>
                  <a:pt x="529394" y="667"/>
                  <a:pt x="473302" y="-4624"/>
                  <a:pt x="451077" y="9134"/>
                </a:cubicBezTo>
                <a:cubicBezTo>
                  <a:pt x="428852" y="22892"/>
                  <a:pt x="371173" y="82159"/>
                  <a:pt x="362177" y="85334"/>
                </a:cubicBezTo>
                <a:cubicBezTo>
                  <a:pt x="353181" y="88509"/>
                  <a:pt x="408215" y="23951"/>
                  <a:pt x="397102" y="28184"/>
                </a:cubicBezTo>
                <a:cubicBezTo>
                  <a:pt x="385990" y="32417"/>
                  <a:pt x="310848" y="105971"/>
                  <a:pt x="295502" y="110734"/>
                </a:cubicBezTo>
                <a:cubicBezTo>
                  <a:pt x="280156" y="115497"/>
                  <a:pt x="309260" y="58876"/>
                  <a:pt x="305027" y="56759"/>
                </a:cubicBezTo>
                <a:cubicBezTo>
                  <a:pt x="300794" y="54642"/>
                  <a:pt x="274864" y="99092"/>
                  <a:pt x="270102" y="98034"/>
                </a:cubicBezTo>
                <a:cubicBezTo>
                  <a:pt x="265340" y="96976"/>
                  <a:pt x="281214" y="54113"/>
                  <a:pt x="276452" y="50409"/>
                </a:cubicBezTo>
                <a:cubicBezTo>
                  <a:pt x="271690" y="46705"/>
                  <a:pt x="239410" y="75280"/>
                  <a:pt x="241527" y="75809"/>
                </a:cubicBezTo>
                <a:cubicBezTo>
                  <a:pt x="243644" y="76338"/>
                  <a:pt x="290739" y="54113"/>
                  <a:pt x="289152" y="53584"/>
                </a:cubicBezTo>
                <a:cubicBezTo>
                  <a:pt x="287565" y="53055"/>
                  <a:pt x="275923" y="64696"/>
                  <a:pt x="232002" y="72634"/>
                </a:cubicBezTo>
                <a:cubicBezTo>
                  <a:pt x="188081" y="80571"/>
                  <a:pt x="7106" y="119201"/>
                  <a:pt x="227" y="1170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5FEE2DF-F6D5-A03C-A619-2B0ED53F1721}"/>
              </a:ext>
            </a:extLst>
          </p:cNvPr>
          <p:cNvSpPr/>
          <p:nvPr/>
        </p:nvSpPr>
        <p:spPr>
          <a:xfrm>
            <a:off x="5762571" y="3743016"/>
            <a:ext cx="473825" cy="90393"/>
          </a:xfrm>
          <a:custGeom>
            <a:avLst/>
            <a:gdLst>
              <a:gd name="connsiteX0" fmla="*/ 54 w 473825"/>
              <a:gd name="connsiteY0" fmla="*/ 57459 h 90393"/>
              <a:gd name="connsiteX1" fmla="*/ 187379 w 473825"/>
              <a:gd name="connsiteY1" fmla="*/ 41584 h 90393"/>
              <a:gd name="connsiteX2" fmla="*/ 327079 w 473825"/>
              <a:gd name="connsiteY2" fmla="*/ 309 h 90393"/>
              <a:gd name="connsiteX3" fmla="*/ 285804 w 473825"/>
              <a:gd name="connsiteY3" fmla="*/ 22534 h 90393"/>
              <a:gd name="connsiteX4" fmla="*/ 400104 w 473825"/>
              <a:gd name="connsiteY4" fmla="*/ 19359 h 90393"/>
              <a:gd name="connsiteX5" fmla="*/ 473129 w 473825"/>
              <a:gd name="connsiteY5" fmla="*/ 89209 h 90393"/>
              <a:gd name="connsiteX6" fmla="*/ 431854 w 473825"/>
              <a:gd name="connsiteY6" fmla="*/ 60634 h 90393"/>
              <a:gd name="connsiteX7" fmla="*/ 349304 w 473825"/>
              <a:gd name="connsiteY7" fmla="*/ 25709 h 90393"/>
              <a:gd name="connsiteX8" fmla="*/ 403279 w 473825"/>
              <a:gd name="connsiteY8" fmla="*/ 35234 h 90393"/>
              <a:gd name="connsiteX9" fmla="*/ 301679 w 473825"/>
              <a:gd name="connsiteY9" fmla="*/ 13009 h 90393"/>
              <a:gd name="connsiteX10" fmla="*/ 161979 w 473825"/>
              <a:gd name="connsiteY10" fmla="*/ 25709 h 90393"/>
              <a:gd name="connsiteX11" fmla="*/ 206429 w 473825"/>
              <a:gd name="connsiteY11" fmla="*/ 22534 h 90393"/>
              <a:gd name="connsiteX12" fmla="*/ 54 w 473825"/>
              <a:gd name="connsiteY12" fmla="*/ 57459 h 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825" h="90393">
                <a:moveTo>
                  <a:pt x="54" y="57459"/>
                </a:moveTo>
                <a:cubicBezTo>
                  <a:pt x="-3121" y="60634"/>
                  <a:pt x="132875" y="51109"/>
                  <a:pt x="187379" y="41584"/>
                </a:cubicBezTo>
                <a:cubicBezTo>
                  <a:pt x="241883" y="32059"/>
                  <a:pt x="310675" y="3484"/>
                  <a:pt x="327079" y="309"/>
                </a:cubicBezTo>
                <a:cubicBezTo>
                  <a:pt x="343483" y="-2866"/>
                  <a:pt x="273633" y="19359"/>
                  <a:pt x="285804" y="22534"/>
                </a:cubicBezTo>
                <a:cubicBezTo>
                  <a:pt x="297975" y="25709"/>
                  <a:pt x="368883" y="8247"/>
                  <a:pt x="400104" y="19359"/>
                </a:cubicBezTo>
                <a:cubicBezTo>
                  <a:pt x="431325" y="30471"/>
                  <a:pt x="467837" y="82330"/>
                  <a:pt x="473129" y="89209"/>
                </a:cubicBezTo>
                <a:cubicBezTo>
                  <a:pt x="478421" y="96088"/>
                  <a:pt x="452492" y="71217"/>
                  <a:pt x="431854" y="60634"/>
                </a:cubicBezTo>
                <a:cubicBezTo>
                  <a:pt x="411217" y="50051"/>
                  <a:pt x="354066" y="29942"/>
                  <a:pt x="349304" y="25709"/>
                </a:cubicBezTo>
                <a:cubicBezTo>
                  <a:pt x="344542" y="21476"/>
                  <a:pt x="411216" y="37351"/>
                  <a:pt x="403279" y="35234"/>
                </a:cubicBezTo>
                <a:cubicBezTo>
                  <a:pt x="395342" y="33117"/>
                  <a:pt x="341896" y="14597"/>
                  <a:pt x="301679" y="13009"/>
                </a:cubicBezTo>
                <a:cubicBezTo>
                  <a:pt x="261462" y="11421"/>
                  <a:pt x="177854" y="24121"/>
                  <a:pt x="161979" y="25709"/>
                </a:cubicBezTo>
                <a:cubicBezTo>
                  <a:pt x="146104" y="27296"/>
                  <a:pt x="227066" y="18301"/>
                  <a:pt x="206429" y="22534"/>
                </a:cubicBezTo>
                <a:cubicBezTo>
                  <a:pt x="185792" y="26767"/>
                  <a:pt x="3229" y="54284"/>
                  <a:pt x="54" y="574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B738E4B-03CF-374E-7B4F-87D0B1F2072C}"/>
              </a:ext>
            </a:extLst>
          </p:cNvPr>
          <p:cNvSpPr/>
          <p:nvPr/>
        </p:nvSpPr>
        <p:spPr>
          <a:xfrm>
            <a:off x="6108558" y="3758729"/>
            <a:ext cx="117768" cy="251300"/>
          </a:xfrm>
          <a:custGeom>
            <a:avLst/>
            <a:gdLst>
              <a:gd name="connsiteX0" fmla="*/ 142 w 117768"/>
              <a:gd name="connsiteY0" fmla="*/ 471 h 251300"/>
              <a:gd name="connsiteX1" fmla="*/ 98567 w 117768"/>
              <a:gd name="connsiteY1" fmla="*/ 121121 h 251300"/>
              <a:gd name="connsiteX2" fmla="*/ 92217 w 117768"/>
              <a:gd name="connsiteY2" fmla="*/ 111596 h 251300"/>
              <a:gd name="connsiteX3" fmla="*/ 101742 w 117768"/>
              <a:gd name="connsiteY3" fmla="*/ 156046 h 251300"/>
              <a:gd name="connsiteX4" fmla="*/ 111267 w 117768"/>
              <a:gd name="connsiteY4" fmla="*/ 178271 h 251300"/>
              <a:gd name="connsiteX5" fmla="*/ 79517 w 117768"/>
              <a:gd name="connsiteY5" fmla="*/ 251296 h 251300"/>
              <a:gd name="connsiteX6" fmla="*/ 117617 w 117768"/>
              <a:gd name="connsiteY6" fmla="*/ 181446 h 251300"/>
              <a:gd name="connsiteX7" fmla="*/ 92217 w 117768"/>
              <a:gd name="connsiteY7" fmla="*/ 111596 h 251300"/>
              <a:gd name="connsiteX8" fmla="*/ 76342 w 117768"/>
              <a:gd name="connsiteY8" fmla="*/ 79846 h 251300"/>
              <a:gd name="connsiteX9" fmla="*/ 142 w 117768"/>
              <a:gd name="connsiteY9" fmla="*/ 471 h 2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768" h="251300">
                <a:moveTo>
                  <a:pt x="142" y="471"/>
                </a:moveTo>
                <a:cubicBezTo>
                  <a:pt x="3846" y="7350"/>
                  <a:pt x="98567" y="121121"/>
                  <a:pt x="98567" y="121121"/>
                </a:cubicBezTo>
                <a:cubicBezTo>
                  <a:pt x="113913" y="139642"/>
                  <a:pt x="91688" y="105775"/>
                  <a:pt x="92217" y="111596"/>
                </a:cubicBezTo>
                <a:cubicBezTo>
                  <a:pt x="92746" y="117417"/>
                  <a:pt x="98567" y="144933"/>
                  <a:pt x="101742" y="156046"/>
                </a:cubicBezTo>
                <a:cubicBezTo>
                  <a:pt x="104917" y="167159"/>
                  <a:pt x="114971" y="162396"/>
                  <a:pt x="111267" y="178271"/>
                </a:cubicBezTo>
                <a:cubicBezTo>
                  <a:pt x="107563" y="194146"/>
                  <a:pt x="78459" y="250767"/>
                  <a:pt x="79517" y="251296"/>
                </a:cubicBezTo>
                <a:cubicBezTo>
                  <a:pt x="80575" y="251825"/>
                  <a:pt x="115500" y="204729"/>
                  <a:pt x="117617" y="181446"/>
                </a:cubicBezTo>
                <a:cubicBezTo>
                  <a:pt x="119734" y="158163"/>
                  <a:pt x="99096" y="128529"/>
                  <a:pt x="92217" y="111596"/>
                </a:cubicBezTo>
                <a:cubicBezTo>
                  <a:pt x="85338" y="94663"/>
                  <a:pt x="86396" y="95721"/>
                  <a:pt x="76342" y="79846"/>
                </a:cubicBezTo>
                <a:cubicBezTo>
                  <a:pt x="66288" y="63971"/>
                  <a:pt x="-3562" y="-6408"/>
                  <a:pt x="142" y="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05DB4C-7AF1-D25B-F8D2-2E01A2487E9D}"/>
              </a:ext>
            </a:extLst>
          </p:cNvPr>
          <p:cNvSpPr/>
          <p:nvPr/>
        </p:nvSpPr>
        <p:spPr>
          <a:xfrm>
            <a:off x="6026150" y="3768596"/>
            <a:ext cx="79478" cy="225588"/>
          </a:xfrm>
          <a:custGeom>
            <a:avLst/>
            <a:gdLst>
              <a:gd name="connsiteX0" fmla="*/ 76200 w 79478"/>
              <a:gd name="connsiteY0" fmla="*/ 129 h 225588"/>
              <a:gd name="connsiteX1" fmla="*/ 76200 w 79478"/>
              <a:gd name="connsiteY1" fmla="*/ 98554 h 225588"/>
              <a:gd name="connsiteX2" fmla="*/ 73025 w 79478"/>
              <a:gd name="connsiteY2" fmla="*/ 152529 h 225588"/>
              <a:gd name="connsiteX3" fmla="*/ 0 w 79478"/>
              <a:gd name="connsiteY3" fmla="*/ 225554 h 225588"/>
              <a:gd name="connsiteX4" fmla="*/ 73025 w 79478"/>
              <a:gd name="connsiteY4" fmla="*/ 143004 h 225588"/>
              <a:gd name="connsiteX5" fmla="*/ 66675 w 79478"/>
              <a:gd name="connsiteY5" fmla="*/ 120779 h 225588"/>
              <a:gd name="connsiteX6" fmla="*/ 76200 w 79478"/>
              <a:gd name="connsiteY6" fmla="*/ 129 h 2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78" h="225588">
                <a:moveTo>
                  <a:pt x="76200" y="129"/>
                </a:moveTo>
                <a:cubicBezTo>
                  <a:pt x="77787" y="-3575"/>
                  <a:pt x="76729" y="73154"/>
                  <a:pt x="76200" y="98554"/>
                </a:cubicBezTo>
                <a:cubicBezTo>
                  <a:pt x="75671" y="123954"/>
                  <a:pt x="85725" y="131362"/>
                  <a:pt x="73025" y="152529"/>
                </a:cubicBezTo>
                <a:cubicBezTo>
                  <a:pt x="60325" y="173696"/>
                  <a:pt x="0" y="227141"/>
                  <a:pt x="0" y="225554"/>
                </a:cubicBezTo>
                <a:cubicBezTo>
                  <a:pt x="0" y="223967"/>
                  <a:pt x="61913" y="160466"/>
                  <a:pt x="73025" y="143004"/>
                </a:cubicBezTo>
                <a:cubicBezTo>
                  <a:pt x="84137" y="125542"/>
                  <a:pt x="67204" y="139300"/>
                  <a:pt x="66675" y="120779"/>
                </a:cubicBezTo>
                <a:cubicBezTo>
                  <a:pt x="66146" y="102258"/>
                  <a:pt x="74613" y="3833"/>
                  <a:pt x="76200" y="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69DCA9A-EF70-964F-C95C-7194C6B8AF1C}"/>
              </a:ext>
            </a:extLst>
          </p:cNvPr>
          <p:cNvSpPr/>
          <p:nvPr/>
        </p:nvSpPr>
        <p:spPr>
          <a:xfrm>
            <a:off x="6114185" y="3762364"/>
            <a:ext cx="93685" cy="205221"/>
          </a:xfrm>
          <a:custGeom>
            <a:avLst/>
            <a:gdLst>
              <a:gd name="connsiteX0" fmla="*/ 7215 w 93685"/>
              <a:gd name="connsiteY0" fmla="*/ 11 h 205221"/>
              <a:gd name="connsiteX1" fmla="*/ 13565 w 93685"/>
              <a:gd name="connsiteY1" fmla="*/ 107961 h 205221"/>
              <a:gd name="connsiteX2" fmla="*/ 89765 w 93685"/>
              <a:gd name="connsiteY2" fmla="*/ 203211 h 205221"/>
              <a:gd name="connsiteX3" fmla="*/ 83415 w 93685"/>
              <a:gd name="connsiteY3" fmla="*/ 168286 h 205221"/>
              <a:gd name="connsiteX4" fmla="*/ 89765 w 93685"/>
              <a:gd name="connsiteY4" fmla="*/ 114311 h 205221"/>
              <a:gd name="connsiteX5" fmla="*/ 7215 w 93685"/>
              <a:gd name="connsiteY5" fmla="*/ 11 h 20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85" h="205221">
                <a:moveTo>
                  <a:pt x="7215" y="11"/>
                </a:moveTo>
                <a:cubicBezTo>
                  <a:pt x="-5485" y="-1047"/>
                  <a:pt x="-193" y="74094"/>
                  <a:pt x="13565" y="107961"/>
                </a:cubicBezTo>
                <a:cubicBezTo>
                  <a:pt x="27323" y="141828"/>
                  <a:pt x="78123" y="193157"/>
                  <a:pt x="89765" y="203211"/>
                </a:cubicBezTo>
                <a:cubicBezTo>
                  <a:pt x="101407" y="213265"/>
                  <a:pt x="83415" y="183103"/>
                  <a:pt x="83415" y="168286"/>
                </a:cubicBezTo>
                <a:cubicBezTo>
                  <a:pt x="83415" y="153469"/>
                  <a:pt x="99290" y="136536"/>
                  <a:pt x="89765" y="114311"/>
                </a:cubicBezTo>
                <a:cubicBezTo>
                  <a:pt x="80240" y="92086"/>
                  <a:pt x="19915" y="1069"/>
                  <a:pt x="7215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A21B40C-B85E-0E04-CBD3-51B62ACCD612}"/>
              </a:ext>
            </a:extLst>
          </p:cNvPr>
          <p:cNvSpPr/>
          <p:nvPr/>
        </p:nvSpPr>
        <p:spPr>
          <a:xfrm>
            <a:off x="5422443" y="3964932"/>
            <a:ext cx="784684" cy="115499"/>
          </a:xfrm>
          <a:custGeom>
            <a:avLst/>
            <a:gdLst>
              <a:gd name="connsiteX0" fmla="*/ 784682 w 784684"/>
              <a:gd name="connsiteY0" fmla="*/ 13343 h 115499"/>
              <a:gd name="connsiteX1" fmla="*/ 679907 w 784684"/>
              <a:gd name="connsiteY1" fmla="*/ 16518 h 115499"/>
              <a:gd name="connsiteX2" fmla="*/ 721182 w 784684"/>
              <a:gd name="connsiteY2" fmla="*/ 64143 h 115499"/>
              <a:gd name="connsiteX3" fmla="*/ 743407 w 784684"/>
              <a:gd name="connsiteY3" fmla="*/ 73668 h 115499"/>
              <a:gd name="connsiteX4" fmla="*/ 651332 w 784684"/>
              <a:gd name="connsiteY4" fmla="*/ 51443 h 115499"/>
              <a:gd name="connsiteX5" fmla="*/ 625932 w 784684"/>
              <a:gd name="connsiteY5" fmla="*/ 48268 h 115499"/>
              <a:gd name="connsiteX6" fmla="*/ 698957 w 784684"/>
              <a:gd name="connsiteY6" fmla="*/ 76843 h 115499"/>
              <a:gd name="connsiteX7" fmla="*/ 517982 w 784684"/>
              <a:gd name="connsiteY7" fmla="*/ 54618 h 115499"/>
              <a:gd name="connsiteX8" fmla="*/ 591007 w 784684"/>
              <a:gd name="connsiteY8" fmla="*/ 73668 h 115499"/>
              <a:gd name="connsiteX9" fmla="*/ 664032 w 784684"/>
              <a:gd name="connsiteY9" fmla="*/ 111768 h 115499"/>
              <a:gd name="connsiteX10" fmla="*/ 559257 w 784684"/>
              <a:gd name="connsiteY10" fmla="*/ 76843 h 115499"/>
              <a:gd name="connsiteX11" fmla="*/ 422732 w 784684"/>
              <a:gd name="connsiteY11" fmla="*/ 114943 h 115499"/>
              <a:gd name="connsiteX12" fmla="*/ 444957 w 784684"/>
              <a:gd name="connsiteY12" fmla="*/ 99068 h 115499"/>
              <a:gd name="connsiteX13" fmla="*/ 371932 w 784684"/>
              <a:gd name="connsiteY13" fmla="*/ 92718 h 115499"/>
              <a:gd name="connsiteX14" fmla="*/ 276682 w 784684"/>
              <a:gd name="connsiteY14" fmla="*/ 70493 h 115499"/>
              <a:gd name="connsiteX15" fmla="*/ 127457 w 784684"/>
              <a:gd name="connsiteY15" fmla="*/ 38743 h 115499"/>
              <a:gd name="connsiteX16" fmla="*/ 98882 w 784684"/>
              <a:gd name="connsiteY16" fmla="*/ 16518 h 115499"/>
              <a:gd name="connsiteX17" fmla="*/ 457 w 784684"/>
              <a:gd name="connsiteY17" fmla="*/ 643 h 115499"/>
              <a:gd name="connsiteX18" fmla="*/ 143332 w 784684"/>
              <a:gd name="connsiteY18" fmla="*/ 38743 h 115499"/>
              <a:gd name="connsiteX19" fmla="*/ 292557 w 784684"/>
              <a:gd name="connsiteY19" fmla="*/ 108593 h 115499"/>
              <a:gd name="connsiteX20" fmla="*/ 321132 w 784684"/>
              <a:gd name="connsiteY20" fmla="*/ 73668 h 115499"/>
              <a:gd name="connsiteX21" fmla="*/ 489407 w 784684"/>
              <a:gd name="connsiteY21" fmla="*/ 76843 h 115499"/>
              <a:gd name="connsiteX22" fmla="*/ 438607 w 784684"/>
              <a:gd name="connsiteY22" fmla="*/ 80018 h 115499"/>
              <a:gd name="connsiteX23" fmla="*/ 638632 w 784684"/>
              <a:gd name="connsiteY23" fmla="*/ 45093 h 115499"/>
              <a:gd name="connsiteX24" fmla="*/ 683082 w 784684"/>
              <a:gd name="connsiteY24" fmla="*/ 26043 h 115499"/>
              <a:gd name="connsiteX25" fmla="*/ 784682 w 784684"/>
              <a:gd name="connsiteY25" fmla="*/ 13343 h 11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4684" h="115499">
                <a:moveTo>
                  <a:pt x="784682" y="13343"/>
                </a:moveTo>
                <a:cubicBezTo>
                  <a:pt x="784153" y="11756"/>
                  <a:pt x="690490" y="8051"/>
                  <a:pt x="679907" y="16518"/>
                </a:cubicBezTo>
                <a:cubicBezTo>
                  <a:pt x="669324" y="24985"/>
                  <a:pt x="710599" y="54618"/>
                  <a:pt x="721182" y="64143"/>
                </a:cubicBezTo>
                <a:cubicBezTo>
                  <a:pt x="731765" y="73668"/>
                  <a:pt x="755049" y="75785"/>
                  <a:pt x="743407" y="73668"/>
                </a:cubicBezTo>
                <a:cubicBezTo>
                  <a:pt x="731765" y="71551"/>
                  <a:pt x="670911" y="55676"/>
                  <a:pt x="651332" y="51443"/>
                </a:cubicBezTo>
                <a:cubicBezTo>
                  <a:pt x="631753" y="47210"/>
                  <a:pt x="617995" y="44035"/>
                  <a:pt x="625932" y="48268"/>
                </a:cubicBezTo>
                <a:cubicBezTo>
                  <a:pt x="633869" y="52501"/>
                  <a:pt x="716948" y="75785"/>
                  <a:pt x="698957" y="76843"/>
                </a:cubicBezTo>
                <a:cubicBezTo>
                  <a:pt x="680966" y="77901"/>
                  <a:pt x="535974" y="55147"/>
                  <a:pt x="517982" y="54618"/>
                </a:cubicBezTo>
                <a:cubicBezTo>
                  <a:pt x="499990" y="54089"/>
                  <a:pt x="566665" y="64143"/>
                  <a:pt x="591007" y="73668"/>
                </a:cubicBezTo>
                <a:cubicBezTo>
                  <a:pt x="615349" y="83193"/>
                  <a:pt x="669324" y="111239"/>
                  <a:pt x="664032" y="111768"/>
                </a:cubicBezTo>
                <a:cubicBezTo>
                  <a:pt x="658740" y="112297"/>
                  <a:pt x="599474" y="76314"/>
                  <a:pt x="559257" y="76843"/>
                </a:cubicBezTo>
                <a:cubicBezTo>
                  <a:pt x="519040" y="77372"/>
                  <a:pt x="441782" y="111239"/>
                  <a:pt x="422732" y="114943"/>
                </a:cubicBezTo>
                <a:cubicBezTo>
                  <a:pt x="403682" y="118647"/>
                  <a:pt x="453424" y="102772"/>
                  <a:pt x="444957" y="99068"/>
                </a:cubicBezTo>
                <a:cubicBezTo>
                  <a:pt x="436490" y="95364"/>
                  <a:pt x="399978" y="97480"/>
                  <a:pt x="371932" y="92718"/>
                </a:cubicBezTo>
                <a:cubicBezTo>
                  <a:pt x="343886" y="87956"/>
                  <a:pt x="276682" y="70493"/>
                  <a:pt x="276682" y="70493"/>
                </a:cubicBezTo>
                <a:cubicBezTo>
                  <a:pt x="235936" y="61497"/>
                  <a:pt x="157090" y="47739"/>
                  <a:pt x="127457" y="38743"/>
                </a:cubicBezTo>
                <a:cubicBezTo>
                  <a:pt x="97824" y="29747"/>
                  <a:pt x="120049" y="22868"/>
                  <a:pt x="98882" y="16518"/>
                </a:cubicBezTo>
                <a:cubicBezTo>
                  <a:pt x="77715" y="10168"/>
                  <a:pt x="-6951" y="-3061"/>
                  <a:pt x="457" y="643"/>
                </a:cubicBezTo>
                <a:cubicBezTo>
                  <a:pt x="7865" y="4347"/>
                  <a:pt x="94649" y="20751"/>
                  <a:pt x="143332" y="38743"/>
                </a:cubicBezTo>
                <a:cubicBezTo>
                  <a:pt x="192015" y="56735"/>
                  <a:pt x="262924" y="102772"/>
                  <a:pt x="292557" y="108593"/>
                </a:cubicBezTo>
                <a:cubicBezTo>
                  <a:pt x="322190" y="114414"/>
                  <a:pt x="288324" y="78960"/>
                  <a:pt x="321132" y="73668"/>
                </a:cubicBezTo>
                <a:cubicBezTo>
                  <a:pt x="353940" y="68376"/>
                  <a:pt x="469828" y="75785"/>
                  <a:pt x="489407" y="76843"/>
                </a:cubicBezTo>
                <a:cubicBezTo>
                  <a:pt x="508986" y="77901"/>
                  <a:pt x="413736" y="85310"/>
                  <a:pt x="438607" y="80018"/>
                </a:cubicBezTo>
                <a:cubicBezTo>
                  <a:pt x="463478" y="74726"/>
                  <a:pt x="597886" y="54089"/>
                  <a:pt x="638632" y="45093"/>
                </a:cubicBezTo>
                <a:cubicBezTo>
                  <a:pt x="679378" y="36097"/>
                  <a:pt x="662974" y="30276"/>
                  <a:pt x="683082" y="26043"/>
                </a:cubicBezTo>
                <a:cubicBezTo>
                  <a:pt x="703190" y="21810"/>
                  <a:pt x="785211" y="14930"/>
                  <a:pt x="784682" y="133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78B449C-698C-1FCF-C312-DB00D240AE80}"/>
              </a:ext>
            </a:extLst>
          </p:cNvPr>
          <p:cNvSpPr/>
          <p:nvPr/>
        </p:nvSpPr>
        <p:spPr>
          <a:xfrm>
            <a:off x="5883216" y="3948063"/>
            <a:ext cx="308037" cy="71604"/>
          </a:xfrm>
          <a:custGeom>
            <a:avLst/>
            <a:gdLst>
              <a:gd name="connsiteX0" fmla="*/ 308034 w 308037"/>
              <a:gd name="connsiteY0" fmla="*/ 7987 h 71604"/>
              <a:gd name="connsiteX1" fmla="*/ 225484 w 308037"/>
              <a:gd name="connsiteY1" fmla="*/ 1637 h 71604"/>
              <a:gd name="connsiteX2" fmla="*/ 158809 w 308037"/>
              <a:gd name="connsiteY2" fmla="*/ 39737 h 71604"/>
              <a:gd name="connsiteX3" fmla="*/ 59 w 308037"/>
              <a:gd name="connsiteY3" fmla="*/ 71487 h 71604"/>
              <a:gd name="connsiteX4" fmla="*/ 177859 w 308037"/>
              <a:gd name="connsiteY4" fmla="*/ 49262 h 71604"/>
              <a:gd name="connsiteX5" fmla="*/ 228659 w 308037"/>
              <a:gd name="connsiteY5" fmla="*/ 17512 h 71604"/>
              <a:gd name="connsiteX6" fmla="*/ 308034 w 308037"/>
              <a:gd name="connsiteY6" fmla="*/ 7987 h 7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37" h="71604">
                <a:moveTo>
                  <a:pt x="308034" y="7987"/>
                </a:moveTo>
                <a:cubicBezTo>
                  <a:pt x="307505" y="5341"/>
                  <a:pt x="250355" y="-3655"/>
                  <a:pt x="225484" y="1637"/>
                </a:cubicBezTo>
                <a:cubicBezTo>
                  <a:pt x="200613" y="6929"/>
                  <a:pt x="196380" y="28095"/>
                  <a:pt x="158809" y="39737"/>
                </a:cubicBezTo>
                <a:cubicBezTo>
                  <a:pt x="121238" y="51379"/>
                  <a:pt x="-3116" y="69900"/>
                  <a:pt x="59" y="71487"/>
                </a:cubicBezTo>
                <a:cubicBezTo>
                  <a:pt x="3234" y="73074"/>
                  <a:pt x="139759" y="58258"/>
                  <a:pt x="177859" y="49262"/>
                </a:cubicBezTo>
                <a:cubicBezTo>
                  <a:pt x="215959" y="40266"/>
                  <a:pt x="213313" y="22275"/>
                  <a:pt x="228659" y="17512"/>
                </a:cubicBezTo>
                <a:cubicBezTo>
                  <a:pt x="244005" y="12749"/>
                  <a:pt x="308563" y="10633"/>
                  <a:pt x="308034" y="79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CDFF922-317B-2FE8-8F0D-C990BDF89C7C}"/>
              </a:ext>
            </a:extLst>
          </p:cNvPr>
          <p:cNvSpPr/>
          <p:nvPr/>
        </p:nvSpPr>
        <p:spPr>
          <a:xfrm>
            <a:off x="5625557" y="3863961"/>
            <a:ext cx="264803" cy="155985"/>
          </a:xfrm>
          <a:custGeom>
            <a:avLst/>
            <a:gdLst>
              <a:gd name="connsiteX0" fmla="*/ 48168 w 264803"/>
              <a:gd name="connsiteY0" fmla="*/ 14 h 155985"/>
              <a:gd name="connsiteX1" fmla="*/ 16418 w 264803"/>
              <a:gd name="connsiteY1" fmla="*/ 76214 h 155985"/>
              <a:gd name="connsiteX2" fmla="*/ 86268 w 264803"/>
              <a:gd name="connsiteY2" fmla="*/ 130189 h 155985"/>
              <a:gd name="connsiteX3" fmla="*/ 54518 w 264803"/>
              <a:gd name="connsiteY3" fmla="*/ 107964 h 155985"/>
              <a:gd name="connsiteX4" fmla="*/ 143418 w 264803"/>
              <a:gd name="connsiteY4" fmla="*/ 146064 h 155985"/>
              <a:gd name="connsiteX5" fmla="*/ 264068 w 264803"/>
              <a:gd name="connsiteY5" fmla="*/ 155589 h 155985"/>
              <a:gd name="connsiteX6" fmla="*/ 83093 w 264803"/>
              <a:gd name="connsiteY6" fmla="*/ 136539 h 155985"/>
              <a:gd name="connsiteX7" fmla="*/ 543 w 264803"/>
              <a:gd name="connsiteY7" fmla="*/ 82564 h 155985"/>
              <a:gd name="connsiteX8" fmla="*/ 48168 w 264803"/>
              <a:gd name="connsiteY8" fmla="*/ 14 h 1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803" h="155985">
                <a:moveTo>
                  <a:pt x="48168" y="14"/>
                </a:moveTo>
                <a:cubicBezTo>
                  <a:pt x="50814" y="-1044"/>
                  <a:pt x="10068" y="54518"/>
                  <a:pt x="16418" y="76214"/>
                </a:cubicBezTo>
                <a:cubicBezTo>
                  <a:pt x="22768" y="97910"/>
                  <a:pt x="79918" y="124897"/>
                  <a:pt x="86268" y="130189"/>
                </a:cubicBezTo>
                <a:cubicBezTo>
                  <a:pt x="92618" y="135481"/>
                  <a:pt x="44993" y="105318"/>
                  <a:pt x="54518" y="107964"/>
                </a:cubicBezTo>
                <a:cubicBezTo>
                  <a:pt x="64043" y="110610"/>
                  <a:pt x="108493" y="138127"/>
                  <a:pt x="143418" y="146064"/>
                </a:cubicBezTo>
                <a:cubicBezTo>
                  <a:pt x="178343" y="154001"/>
                  <a:pt x="274122" y="157176"/>
                  <a:pt x="264068" y="155589"/>
                </a:cubicBezTo>
                <a:cubicBezTo>
                  <a:pt x="254014" y="154002"/>
                  <a:pt x="127014" y="148710"/>
                  <a:pt x="83093" y="136539"/>
                </a:cubicBezTo>
                <a:cubicBezTo>
                  <a:pt x="39172" y="124368"/>
                  <a:pt x="6893" y="104260"/>
                  <a:pt x="543" y="82564"/>
                </a:cubicBezTo>
                <a:cubicBezTo>
                  <a:pt x="-5807" y="60868"/>
                  <a:pt x="45522" y="1072"/>
                  <a:pt x="48168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E1FE22C-4366-D2A9-B0AD-50EC16256DBD}"/>
              </a:ext>
            </a:extLst>
          </p:cNvPr>
          <p:cNvSpPr/>
          <p:nvPr/>
        </p:nvSpPr>
        <p:spPr>
          <a:xfrm>
            <a:off x="5394000" y="3838451"/>
            <a:ext cx="308359" cy="165475"/>
          </a:xfrm>
          <a:custGeom>
            <a:avLst/>
            <a:gdLst>
              <a:gd name="connsiteX0" fmla="*/ 308300 w 308359"/>
              <a:gd name="connsiteY0" fmla="*/ 124 h 165475"/>
              <a:gd name="connsiteX1" fmla="*/ 159075 w 308359"/>
              <a:gd name="connsiteY1" fmla="*/ 76324 h 165475"/>
              <a:gd name="connsiteX2" fmla="*/ 3500 w 308359"/>
              <a:gd name="connsiteY2" fmla="*/ 127124 h 165475"/>
              <a:gd name="connsiteX3" fmla="*/ 63825 w 308359"/>
              <a:gd name="connsiteY3" fmla="*/ 130299 h 165475"/>
              <a:gd name="connsiteX4" fmla="*/ 213050 w 308359"/>
              <a:gd name="connsiteY4" fmla="*/ 165224 h 165475"/>
              <a:gd name="connsiteX5" fmla="*/ 197175 w 308359"/>
              <a:gd name="connsiteY5" fmla="*/ 146174 h 165475"/>
              <a:gd name="connsiteX6" fmla="*/ 216225 w 308359"/>
              <a:gd name="connsiteY6" fmla="*/ 149349 h 165475"/>
              <a:gd name="connsiteX7" fmla="*/ 203525 w 308359"/>
              <a:gd name="connsiteY7" fmla="*/ 111249 h 165475"/>
              <a:gd name="connsiteX8" fmla="*/ 238450 w 308359"/>
              <a:gd name="connsiteY8" fmla="*/ 82674 h 165475"/>
              <a:gd name="connsiteX9" fmla="*/ 178125 w 308359"/>
              <a:gd name="connsiteY9" fmla="*/ 95374 h 165475"/>
              <a:gd name="connsiteX10" fmla="*/ 308300 w 308359"/>
              <a:gd name="connsiteY10" fmla="*/ 124 h 1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59" h="165475">
                <a:moveTo>
                  <a:pt x="308300" y="124"/>
                </a:moveTo>
                <a:cubicBezTo>
                  <a:pt x="305125" y="-3051"/>
                  <a:pt x="209875" y="55157"/>
                  <a:pt x="159075" y="76324"/>
                </a:cubicBezTo>
                <a:cubicBezTo>
                  <a:pt x="108275" y="97491"/>
                  <a:pt x="19375" y="118128"/>
                  <a:pt x="3500" y="127124"/>
                </a:cubicBezTo>
                <a:cubicBezTo>
                  <a:pt x="-12375" y="136120"/>
                  <a:pt x="28900" y="123949"/>
                  <a:pt x="63825" y="130299"/>
                </a:cubicBezTo>
                <a:cubicBezTo>
                  <a:pt x="98750" y="136649"/>
                  <a:pt x="190825" y="162578"/>
                  <a:pt x="213050" y="165224"/>
                </a:cubicBezTo>
                <a:cubicBezTo>
                  <a:pt x="235275" y="167870"/>
                  <a:pt x="196646" y="148820"/>
                  <a:pt x="197175" y="146174"/>
                </a:cubicBezTo>
                <a:cubicBezTo>
                  <a:pt x="197704" y="143528"/>
                  <a:pt x="215167" y="155170"/>
                  <a:pt x="216225" y="149349"/>
                </a:cubicBezTo>
                <a:cubicBezTo>
                  <a:pt x="217283" y="143528"/>
                  <a:pt x="199821" y="122361"/>
                  <a:pt x="203525" y="111249"/>
                </a:cubicBezTo>
                <a:cubicBezTo>
                  <a:pt x="207229" y="100137"/>
                  <a:pt x="242683" y="85320"/>
                  <a:pt x="238450" y="82674"/>
                </a:cubicBezTo>
                <a:cubicBezTo>
                  <a:pt x="234217" y="80028"/>
                  <a:pt x="169658" y="104370"/>
                  <a:pt x="178125" y="95374"/>
                </a:cubicBezTo>
                <a:cubicBezTo>
                  <a:pt x="186592" y="86378"/>
                  <a:pt x="311475" y="3299"/>
                  <a:pt x="308300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21745ED-0BC3-E19F-02D3-F763A40A3C35}"/>
              </a:ext>
            </a:extLst>
          </p:cNvPr>
          <p:cNvSpPr/>
          <p:nvPr/>
        </p:nvSpPr>
        <p:spPr>
          <a:xfrm>
            <a:off x="5587374" y="3956037"/>
            <a:ext cx="456085" cy="85035"/>
          </a:xfrm>
          <a:custGeom>
            <a:avLst/>
            <a:gdLst>
              <a:gd name="connsiteX0" fmla="*/ 626 w 456085"/>
              <a:gd name="connsiteY0" fmla="*/ 13 h 85035"/>
              <a:gd name="connsiteX1" fmla="*/ 149851 w 456085"/>
              <a:gd name="connsiteY1" fmla="*/ 69863 h 85035"/>
              <a:gd name="connsiteX2" fmla="*/ 454651 w 456085"/>
              <a:gd name="connsiteY2" fmla="*/ 44463 h 85035"/>
              <a:gd name="connsiteX3" fmla="*/ 257801 w 456085"/>
              <a:gd name="connsiteY3" fmla="*/ 82563 h 85035"/>
              <a:gd name="connsiteX4" fmla="*/ 102226 w 456085"/>
              <a:gd name="connsiteY4" fmla="*/ 76213 h 85035"/>
              <a:gd name="connsiteX5" fmla="*/ 626 w 456085"/>
              <a:gd name="connsiteY5" fmla="*/ 13 h 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085" h="85035">
                <a:moveTo>
                  <a:pt x="626" y="13"/>
                </a:moveTo>
                <a:cubicBezTo>
                  <a:pt x="8563" y="-1045"/>
                  <a:pt x="74180" y="62455"/>
                  <a:pt x="149851" y="69863"/>
                </a:cubicBezTo>
                <a:cubicBezTo>
                  <a:pt x="225522" y="77271"/>
                  <a:pt x="436659" y="42346"/>
                  <a:pt x="454651" y="44463"/>
                </a:cubicBezTo>
                <a:cubicBezTo>
                  <a:pt x="472643" y="46580"/>
                  <a:pt x="316538" y="77271"/>
                  <a:pt x="257801" y="82563"/>
                </a:cubicBezTo>
                <a:cubicBezTo>
                  <a:pt x="199064" y="87855"/>
                  <a:pt x="142443" y="84151"/>
                  <a:pt x="102226" y="76213"/>
                </a:cubicBezTo>
                <a:cubicBezTo>
                  <a:pt x="62009" y="68275"/>
                  <a:pt x="-7311" y="1071"/>
                  <a:pt x="626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7C245B6-794B-F368-7352-7DBC47E3FF8B}"/>
              </a:ext>
            </a:extLst>
          </p:cNvPr>
          <p:cNvSpPr/>
          <p:nvPr/>
        </p:nvSpPr>
        <p:spPr>
          <a:xfrm>
            <a:off x="5874990" y="3757315"/>
            <a:ext cx="213520" cy="230521"/>
          </a:xfrm>
          <a:custGeom>
            <a:avLst/>
            <a:gdLst>
              <a:gd name="connsiteX0" fmla="*/ 208310 w 213520"/>
              <a:gd name="connsiteY0" fmla="*/ 8235 h 230521"/>
              <a:gd name="connsiteX1" fmla="*/ 198785 w 213520"/>
              <a:gd name="connsiteY1" fmla="*/ 125710 h 230521"/>
              <a:gd name="connsiteX2" fmla="*/ 189260 w 213520"/>
              <a:gd name="connsiteY2" fmla="*/ 182860 h 230521"/>
              <a:gd name="connsiteX3" fmla="*/ 154335 w 213520"/>
              <a:gd name="connsiteY3" fmla="*/ 230485 h 230521"/>
              <a:gd name="connsiteX4" fmla="*/ 52735 w 213520"/>
              <a:gd name="connsiteY4" fmla="*/ 189210 h 230521"/>
              <a:gd name="connsiteX5" fmla="*/ 33685 w 213520"/>
              <a:gd name="connsiteY5" fmla="*/ 109835 h 230521"/>
              <a:gd name="connsiteX6" fmla="*/ 40035 w 213520"/>
              <a:gd name="connsiteY6" fmla="*/ 62210 h 230521"/>
              <a:gd name="connsiteX7" fmla="*/ 1935 w 213520"/>
              <a:gd name="connsiteY7" fmla="*/ 49510 h 230521"/>
              <a:gd name="connsiteX8" fmla="*/ 109885 w 213520"/>
              <a:gd name="connsiteY8" fmla="*/ 14585 h 230521"/>
              <a:gd name="connsiteX9" fmla="*/ 208310 w 213520"/>
              <a:gd name="connsiteY9" fmla="*/ 8235 h 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520" h="230521">
                <a:moveTo>
                  <a:pt x="208310" y="8235"/>
                </a:moveTo>
                <a:cubicBezTo>
                  <a:pt x="223127" y="26756"/>
                  <a:pt x="201960" y="96606"/>
                  <a:pt x="198785" y="125710"/>
                </a:cubicBezTo>
                <a:cubicBezTo>
                  <a:pt x="195610" y="154814"/>
                  <a:pt x="196668" y="165398"/>
                  <a:pt x="189260" y="182860"/>
                </a:cubicBezTo>
                <a:cubicBezTo>
                  <a:pt x="181852" y="200322"/>
                  <a:pt x="177089" y="229427"/>
                  <a:pt x="154335" y="230485"/>
                </a:cubicBezTo>
                <a:cubicBezTo>
                  <a:pt x="131581" y="231543"/>
                  <a:pt x="72843" y="209318"/>
                  <a:pt x="52735" y="189210"/>
                </a:cubicBezTo>
                <a:cubicBezTo>
                  <a:pt x="32627" y="169102"/>
                  <a:pt x="35802" y="131002"/>
                  <a:pt x="33685" y="109835"/>
                </a:cubicBezTo>
                <a:cubicBezTo>
                  <a:pt x="31568" y="88668"/>
                  <a:pt x="45327" y="72264"/>
                  <a:pt x="40035" y="62210"/>
                </a:cubicBezTo>
                <a:cubicBezTo>
                  <a:pt x="34743" y="52156"/>
                  <a:pt x="-9707" y="57448"/>
                  <a:pt x="1935" y="49510"/>
                </a:cubicBezTo>
                <a:cubicBezTo>
                  <a:pt x="13577" y="41573"/>
                  <a:pt x="78664" y="21993"/>
                  <a:pt x="109885" y="14585"/>
                </a:cubicBezTo>
                <a:cubicBezTo>
                  <a:pt x="141106" y="7177"/>
                  <a:pt x="193493" y="-10286"/>
                  <a:pt x="208310" y="82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月 14">
            <a:extLst>
              <a:ext uri="{FF2B5EF4-FFF2-40B4-BE49-F238E27FC236}">
                <a16:creationId xmlns:a16="http://schemas.microsoft.com/office/drawing/2014/main" id="{EBA2CD75-A35D-6A29-963D-79EAEDD9B9FC}"/>
              </a:ext>
            </a:extLst>
          </p:cNvPr>
          <p:cNvSpPr/>
          <p:nvPr/>
        </p:nvSpPr>
        <p:spPr>
          <a:xfrm rot="18749206">
            <a:off x="5970653" y="3863080"/>
            <a:ext cx="68745" cy="9168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DFD2F60-ABD5-C671-76AC-95572F3F85DF}"/>
              </a:ext>
            </a:extLst>
          </p:cNvPr>
          <p:cNvSpPr/>
          <p:nvPr/>
        </p:nvSpPr>
        <p:spPr>
          <a:xfrm>
            <a:off x="5686037" y="3838549"/>
            <a:ext cx="95648" cy="158963"/>
          </a:xfrm>
          <a:custGeom>
            <a:avLst/>
            <a:gdLst>
              <a:gd name="connsiteX0" fmla="*/ 95638 w 95648"/>
              <a:gd name="connsiteY0" fmla="*/ 26 h 158963"/>
              <a:gd name="connsiteX1" fmla="*/ 388 w 95648"/>
              <a:gd name="connsiteY1" fmla="*/ 92101 h 158963"/>
              <a:gd name="connsiteX2" fmla="*/ 60713 w 95648"/>
              <a:gd name="connsiteY2" fmla="*/ 158776 h 158963"/>
              <a:gd name="connsiteX3" fmla="*/ 28963 w 95648"/>
              <a:gd name="connsiteY3" fmla="*/ 111151 h 158963"/>
              <a:gd name="connsiteX4" fmla="*/ 6738 w 95648"/>
              <a:gd name="connsiteY4" fmla="*/ 82576 h 158963"/>
              <a:gd name="connsiteX5" fmla="*/ 95638 w 95648"/>
              <a:gd name="connsiteY5" fmla="*/ 26 h 15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48" h="158963">
                <a:moveTo>
                  <a:pt x="95638" y="26"/>
                </a:moveTo>
                <a:cubicBezTo>
                  <a:pt x="94580" y="1614"/>
                  <a:pt x="6209" y="65643"/>
                  <a:pt x="388" y="92101"/>
                </a:cubicBezTo>
                <a:cubicBezTo>
                  <a:pt x="-5433" y="118559"/>
                  <a:pt x="55951" y="155601"/>
                  <a:pt x="60713" y="158776"/>
                </a:cubicBezTo>
                <a:cubicBezTo>
                  <a:pt x="65475" y="161951"/>
                  <a:pt x="37959" y="123851"/>
                  <a:pt x="28963" y="111151"/>
                </a:cubicBezTo>
                <a:cubicBezTo>
                  <a:pt x="19967" y="98451"/>
                  <a:pt x="-4375" y="96864"/>
                  <a:pt x="6738" y="82576"/>
                </a:cubicBezTo>
                <a:cubicBezTo>
                  <a:pt x="17850" y="68289"/>
                  <a:pt x="96696" y="-1562"/>
                  <a:pt x="95638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18BE061F-1892-F501-40B5-7230976C2543}"/>
              </a:ext>
            </a:extLst>
          </p:cNvPr>
          <p:cNvSpPr/>
          <p:nvPr/>
        </p:nvSpPr>
        <p:spPr>
          <a:xfrm>
            <a:off x="5308584" y="3997178"/>
            <a:ext cx="460504" cy="108232"/>
          </a:xfrm>
          <a:custGeom>
            <a:avLst/>
            <a:gdLst>
              <a:gd name="connsiteX0" fmla="*/ 16 w 460504"/>
              <a:gd name="connsiteY0" fmla="*/ 147 h 108232"/>
              <a:gd name="connsiteX1" fmla="*/ 247666 w 460504"/>
              <a:gd name="connsiteY1" fmla="*/ 41422 h 108232"/>
              <a:gd name="connsiteX2" fmla="*/ 288941 w 460504"/>
              <a:gd name="connsiteY2" fmla="*/ 73172 h 108232"/>
              <a:gd name="connsiteX3" fmla="*/ 222266 w 460504"/>
              <a:gd name="connsiteY3" fmla="*/ 57297 h 108232"/>
              <a:gd name="connsiteX4" fmla="*/ 165116 w 460504"/>
              <a:gd name="connsiteY4" fmla="*/ 60472 h 108232"/>
              <a:gd name="connsiteX5" fmla="*/ 298466 w 460504"/>
              <a:gd name="connsiteY5" fmla="*/ 89047 h 108232"/>
              <a:gd name="connsiteX6" fmla="*/ 460391 w 460504"/>
              <a:gd name="connsiteY6" fmla="*/ 108097 h 108232"/>
              <a:gd name="connsiteX7" fmla="*/ 323866 w 460504"/>
              <a:gd name="connsiteY7" fmla="*/ 79522 h 108232"/>
              <a:gd name="connsiteX8" fmla="*/ 311166 w 460504"/>
              <a:gd name="connsiteY8" fmla="*/ 54122 h 108232"/>
              <a:gd name="connsiteX9" fmla="*/ 260366 w 460504"/>
              <a:gd name="connsiteY9" fmla="*/ 28722 h 108232"/>
              <a:gd name="connsiteX10" fmla="*/ 16 w 460504"/>
              <a:gd name="connsiteY10" fmla="*/ 147 h 10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504" h="108232">
                <a:moveTo>
                  <a:pt x="16" y="147"/>
                </a:moveTo>
                <a:cubicBezTo>
                  <a:pt x="-2101" y="2264"/>
                  <a:pt x="199512" y="29251"/>
                  <a:pt x="247666" y="41422"/>
                </a:cubicBezTo>
                <a:cubicBezTo>
                  <a:pt x="295820" y="53593"/>
                  <a:pt x="293174" y="70526"/>
                  <a:pt x="288941" y="73172"/>
                </a:cubicBezTo>
                <a:cubicBezTo>
                  <a:pt x="284708" y="75818"/>
                  <a:pt x="242903" y="59414"/>
                  <a:pt x="222266" y="57297"/>
                </a:cubicBezTo>
                <a:cubicBezTo>
                  <a:pt x="201629" y="55180"/>
                  <a:pt x="152416" y="55180"/>
                  <a:pt x="165116" y="60472"/>
                </a:cubicBezTo>
                <a:cubicBezTo>
                  <a:pt x="177816" y="65764"/>
                  <a:pt x="249254" y="81110"/>
                  <a:pt x="298466" y="89047"/>
                </a:cubicBezTo>
                <a:cubicBezTo>
                  <a:pt x="347678" y="96984"/>
                  <a:pt x="456158" y="109684"/>
                  <a:pt x="460391" y="108097"/>
                </a:cubicBezTo>
                <a:cubicBezTo>
                  <a:pt x="464624" y="106510"/>
                  <a:pt x="348737" y="88518"/>
                  <a:pt x="323866" y="79522"/>
                </a:cubicBezTo>
                <a:cubicBezTo>
                  <a:pt x="298995" y="70526"/>
                  <a:pt x="321749" y="62589"/>
                  <a:pt x="311166" y="54122"/>
                </a:cubicBezTo>
                <a:cubicBezTo>
                  <a:pt x="300583" y="45655"/>
                  <a:pt x="305874" y="38247"/>
                  <a:pt x="260366" y="28722"/>
                </a:cubicBezTo>
                <a:cubicBezTo>
                  <a:pt x="214858" y="19197"/>
                  <a:pt x="2133" y="-1970"/>
                  <a:pt x="16" y="1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40D09F9-0F98-DC6E-8ED2-0A8DAABE6FCC}"/>
              </a:ext>
            </a:extLst>
          </p:cNvPr>
          <p:cNvSpPr/>
          <p:nvPr/>
        </p:nvSpPr>
        <p:spPr>
          <a:xfrm>
            <a:off x="6322327" y="3637972"/>
            <a:ext cx="302580" cy="49147"/>
          </a:xfrm>
          <a:custGeom>
            <a:avLst/>
            <a:gdLst>
              <a:gd name="connsiteX0" fmla="*/ 96 w 302580"/>
              <a:gd name="connsiteY0" fmla="*/ 34 h 49147"/>
              <a:gd name="connsiteX1" fmla="*/ 189507 w 302580"/>
              <a:gd name="connsiteY1" fmla="*/ 35957 h 49147"/>
              <a:gd name="connsiteX2" fmla="*/ 300542 w 302580"/>
              <a:gd name="connsiteY2" fmla="*/ 49019 h 49147"/>
              <a:gd name="connsiteX3" fmla="*/ 258087 w 302580"/>
              <a:gd name="connsiteY3" fmla="*/ 29425 h 49147"/>
              <a:gd name="connsiteX4" fmla="*/ 215633 w 302580"/>
              <a:gd name="connsiteY4" fmla="*/ 29425 h 49147"/>
              <a:gd name="connsiteX5" fmla="*/ 96 w 302580"/>
              <a:gd name="connsiteY5" fmla="*/ 34 h 4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80" h="49147">
                <a:moveTo>
                  <a:pt x="96" y="34"/>
                </a:moveTo>
                <a:cubicBezTo>
                  <a:pt x="-4258" y="1123"/>
                  <a:pt x="139433" y="27793"/>
                  <a:pt x="189507" y="35957"/>
                </a:cubicBezTo>
                <a:cubicBezTo>
                  <a:pt x="239581" y="44121"/>
                  <a:pt x="289112" y="50108"/>
                  <a:pt x="300542" y="49019"/>
                </a:cubicBezTo>
                <a:cubicBezTo>
                  <a:pt x="311972" y="47930"/>
                  <a:pt x="272239" y="32691"/>
                  <a:pt x="258087" y="29425"/>
                </a:cubicBezTo>
                <a:cubicBezTo>
                  <a:pt x="243936" y="26159"/>
                  <a:pt x="251556" y="34868"/>
                  <a:pt x="215633" y="29425"/>
                </a:cubicBezTo>
                <a:cubicBezTo>
                  <a:pt x="179710" y="23982"/>
                  <a:pt x="4450" y="-1055"/>
                  <a:pt x="96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14C16D9-B004-4484-D14F-2E5CBD7523E4}"/>
              </a:ext>
            </a:extLst>
          </p:cNvPr>
          <p:cNvSpPr/>
          <p:nvPr/>
        </p:nvSpPr>
        <p:spPr>
          <a:xfrm>
            <a:off x="6495055" y="3601782"/>
            <a:ext cx="120530" cy="78577"/>
          </a:xfrm>
          <a:custGeom>
            <a:avLst/>
            <a:gdLst>
              <a:gd name="connsiteX0" fmla="*/ 42905 w 120530"/>
              <a:gd name="connsiteY0" fmla="*/ 301 h 78577"/>
              <a:gd name="connsiteX1" fmla="*/ 118016 w 120530"/>
              <a:gd name="connsiteY1" fmla="*/ 75412 h 78577"/>
              <a:gd name="connsiteX2" fmla="*/ 91891 w 120530"/>
              <a:gd name="connsiteY2" fmla="*/ 65615 h 78577"/>
              <a:gd name="connsiteX3" fmla="*/ 451 w 120530"/>
              <a:gd name="connsiteY3" fmla="*/ 32958 h 78577"/>
              <a:gd name="connsiteX4" fmla="*/ 59234 w 120530"/>
              <a:gd name="connsiteY4" fmla="*/ 59084 h 78577"/>
              <a:gd name="connsiteX5" fmla="*/ 114751 w 120530"/>
              <a:gd name="connsiteY5" fmla="*/ 72147 h 78577"/>
              <a:gd name="connsiteX6" fmla="*/ 114751 w 120530"/>
              <a:gd name="connsiteY6" fmla="*/ 49287 h 78577"/>
              <a:gd name="connsiteX7" fmla="*/ 42905 w 120530"/>
              <a:gd name="connsiteY7" fmla="*/ 301 h 7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530" h="78577">
                <a:moveTo>
                  <a:pt x="42905" y="301"/>
                </a:moveTo>
                <a:cubicBezTo>
                  <a:pt x="43449" y="4655"/>
                  <a:pt x="109852" y="64526"/>
                  <a:pt x="118016" y="75412"/>
                </a:cubicBezTo>
                <a:cubicBezTo>
                  <a:pt x="126180" y="86298"/>
                  <a:pt x="91891" y="65615"/>
                  <a:pt x="91891" y="65615"/>
                </a:cubicBezTo>
                <a:lnTo>
                  <a:pt x="451" y="32958"/>
                </a:lnTo>
                <a:cubicBezTo>
                  <a:pt x="-4992" y="31870"/>
                  <a:pt x="40184" y="52553"/>
                  <a:pt x="59234" y="59084"/>
                </a:cubicBezTo>
                <a:cubicBezTo>
                  <a:pt x="78284" y="65615"/>
                  <a:pt x="105498" y="73780"/>
                  <a:pt x="114751" y="72147"/>
                </a:cubicBezTo>
                <a:cubicBezTo>
                  <a:pt x="124004" y="70514"/>
                  <a:pt x="120738" y="58540"/>
                  <a:pt x="114751" y="49287"/>
                </a:cubicBezTo>
                <a:cubicBezTo>
                  <a:pt x="108764" y="40034"/>
                  <a:pt x="42361" y="-4053"/>
                  <a:pt x="42905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5A1F89B-9A6F-8F22-4138-2C9ADFDD1EC8}"/>
              </a:ext>
            </a:extLst>
          </p:cNvPr>
          <p:cNvSpPr/>
          <p:nvPr/>
        </p:nvSpPr>
        <p:spPr>
          <a:xfrm>
            <a:off x="6864294" y="3527096"/>
            <a:ext cx="397057" cy="194011"/>
          </a:xfrm>
          <a:custGeom>
            <a:avLst/>
            <a:gdLst>
              <a:gd name="connsiteX0" fmla="*/ 396931 w 397057"/>
              <a:gd name="connsiteY0" fmla="*/ 329 h 194011"/>
              <a:gd name="connsiteX1" fmla="*/ 168331 w 397057"/>
              <a:gd name="connsiteY1" fmla="*/ 57479 h 194011"/>
              <a:gd name="connsiteX2" fmla="*/ 56 w 397057"/>
              <a:gd name="connsiteY2" fmla="*/ 194004 h 194011"/>
              <a:gd name="connsiteX3" fmla="*/ 149281 w 397057"/>
              <a:gd name="connsiteY3" fmla="*/ 51129 h 194011"/>
              <a:gd name="connsiteX4" fmla="*/ 123881 w 397057"/>
              <a:gd name="connsiteY4" fmla="*/ 67004 h 194011"/>
              <a:gd name="connsiteX5" fmla="*/ 200081 w 397057"/>
              <a:gd name="connsiteY5" fmla="*/ 35254 h 194011"/>
              <a:gd name="connsiteX6" fmla="*/ 396931 w 397057"/>
              <a:gd name="connsiteY6" fmla="*/ 329 h 19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057" h="194011">
                <a:moveTo>
                  <a:pt x="396931" y="329"/>
                </a:moveTo>
                <a:cubicBezTo>
                  <a:pt x="391639" y="4033"/>
                  <a:pt x="234477" y="25200"/>
                  <a:pt x="168331" y="57479"/>
                </a:cubicBezTo>
                <a:cubicBezTo>
                  <a:pt x="102185" y="89758"/>
                  <a:pt x="3231" y="195062"/>
                  <a:pt x="56" y="194004"/>
                </a:cubicBezTo>
                <a:cubicBezTo>
                  <a:pt x="-3119" y="192946"/>
                  <a:pt x="128643" y="72296"/>
                  <a:pt x="149281" y="51129"/>
                </a:cubicBezTo>
                <a:cubicBezTo>
                  <a:pt x="169918" y="29962"/>
                  <a:pt x="115414" y="69650"/>
                  <a:pt x="123881" y="67004"/>
                </a:cubicBezTo>
                <a:cubicBezTo>
                  <a:pt x="132348" y="64358"/>
                  <a:pt x="160394" y="45308"/>
                  <a:pt x="200081" y="35254"/>
                </a:cubicBezTo>
                <a:cubicBezTo>
                  <a:pt x="239768" y="25200"/>
                  <a:pt x="402223" y="-3375"/>
                  <a:pt x="396931" y="3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1DFAD76-2DEA-11AF-2187-A043B1546F7A}"/>
              </a:ext>
            </a:extLst>
          </p:cNvPr>
          <p:cNvSpPr/>
          <p:nvPr/>
        </p:nvSpPr>
        <p:spPr>
          <a:xfrm>
            <a:off x="7169067" y="3473258"/>
            <a:ext cx="171593" cy="166263"/>
          </a:xfrm>
          <a:custGeom>
            <a:avLst/>
            <a:gdLst>
              <a:gd name="connsiteX0" fmla="*/ 83 w 171593"/>
              <a:gd name="connsiteY0" fmla="*/ 82742 h 166263"/>
              <a:gd name="connsiteX1" fmla="*/ 57233 w 171593"/>
              <a:gd name="connsiteY1" fmla="*/ 47817 h 166263"/>
              <a:gd name="connsiteX2" fmla="*/ 101683 w 171593"/>
              <a:gd name="connsiteY2" fmla="*/ 192 h 166263"/>
              <a:gd name="connsiteX3" fmla="*/ 92158 w 171593"/>
              <a:gd name="connsiteY3" fmla="*/ 31942 h 166263"/>
              <a:gd name="connsiteX4" fmla="*/ 95333 w 171593"/>
              <a:gd name="connsiteY4" fmla="*/ 54167 h 166263"/>
              <a:gd name="connsiteX5" fmla="*/ 162008 w 171593"/>
              <a:gd name="connsiteY5" fmla="*/ 31942 h 166263"/>
              <a:gd name="connsiteX6" fmla="*/ 73108 w 171593"/>
              <a:gd name="connsiteY6" fmla="*/ 73217 h 166263"/>
              <a:gd name="connsiteX7" fmla="*/ 171533 w 171593"/>
              <a:gd name="connsiteY7" fmla="*/ 66867 h 166263"/>
              <a:gd name="connsiteX8" fmla="*/ 88983 w 171593"/>
              <a:gd name="connsiteY8" fmla="*/ 85917 h 166263"/>
              <a:gd name="connsiteX9" fmla="*/ 95333 w 171593"/>
              <a:gd name="connsiteY9" fmla="*/ 104967 h 166263"/>
              <a:gd name="connsiteX10" fmla="*/ 85808 w 171593"/>
              <a:gd name="connsiteY10" fmla="*/ 95442 h 166263"/>
              <a:gd name="connsiteX11" fmla="*/ 79458 w 171593"/>
              <a:gd name="connsiteY11" fmla="*/ 127192 h 166263"/>
              <a:gd name="connsiteX12" fmla="*/ 130258 w 171593"/>
              <a:gd name="connsiteY12" fmla="*/ 165292 h 166263"/>
              <a:gd name="connsiteX13" fmla="*/ 79458 w 171593"/>
              <a:gd name="connsiteY13" fmla="*/ 155767 h 166263"/>
              <a:gd name="connsiteX14" fmla="*/ 44533 w 171593"/>
              <a:gd name="connsiteY14" fmla="*/ 149417 h 166263"/>
              <a:gd name="connsiteX15" fmla="*/ 83 w 171593"/>
              <a:gd name="connsiteY15" fmla="*/ 82742 h 16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593" h="166263">
                <a:moveTo>
                  <a:pt x="83" y="82742"/>
                </a:moveTo>
                <a:cubicBezTo>
                  <a:pt x="2200" y="65809"/>
                  <a:pt x="40300" y="61575"/>
                  <a:pt x="57233" y="47817"/>
                </a:cubicBezTo>
                <a:cubicBezTo>
                  <a:pt x="74166" y="34059"/>
                  <a:pt x="95862" y="2838"/>
                  <a:pt x="101683" y="192"/>
                </a:cubicBezTo>
                <a:cubicBezTo>
                  <a:pt x="107504" y="-2454"/>
                  <a:pt x="93216" y="22946"/>
                  <a:pt x="92158" y="31942"/>
                </a:cubicBezTo>
                <a:cubicBezTo>
                  <a:pt x="91100" y="40938"/>
                  <a:pt x="83691" y="54167"/>
                  <a:pt x="95333" y="54167"/>
                </a:cubicBezTo>
                <a:cubicBezTo>
                  <a:pt x="106975" y="54167"/>
                  <a:pt x="165712" y="28767"/>
                  <a:pt x="162008" y="31942"/>
                </a:cubicBezTo>
                <a:cubicBezTo>
                  <a:pt x="158304" y="35117"/>
                  <a:pt x="71521" y="67396"/>
                  <a:pt x="73108" y="73217"/>
                </a:cubicBezTo>
                <a:cubicBezTo>
                  <a:pt x="74696" y="79038"/>
                  <a:pt x="168887" y="64750"/>
                  <a:pt x="171533" y="66867"/>
                </a:cubicBezTo>
                <a:cubicBezTo>
                  <a:pt x="174179" y="68984"/>
                  <a:pt x="88983" y="85917"/>
                  <a:pt x="88983" y="85917"/>
                </a:cubicBezTo>
                <a:cubicBezTo>
                  <a:pt x="76283" y="92267"/>
                  <a:pt x="95333" y="104967"/>
                  <a:pt x="95333" y="104967"/>
                </a:cubicBezTo>
                <a:cubicBezTo>
                  <a:pt x="94804" y="106554"/>
                  <a:pt x="88454" y="91738"/>
                  <a:pt x="85808" y="95442"/>
                </a:cubicBezTo>
                <a:cubicBezTo>
                  <a:pt x="83162" y="99146"/>
                  <a:pt x="72050" y="115550"/>
                  <a:pt x="79458" y="127192"/>
                </a:cubicBezTo>
                <a:cubicBezTo>
                  <a:pt x="86866" y="138834"/>
                  <a:pt x="130258" y="160530"/>
                  <a:pt x="130258" y="165292"/>
                </a:cubicBezTo>
                <a:cubicBezTo>
                  <a:pt x="130258" y="170054"/>
                  <a:pt x="79458" y="155767"/>
                  <a:pt x="79458" y="155767"/>
                </a:cubicBezTo>
                <a:cubicBezTo>
                  <a:pt x="65171" y="153121"/>
                  <a:pt x="52471" y="158413"/>
                  <a:pt x="44533" y="149417"/>
                </a:cubicBezTo>
                <a:cubicBezTo>
                  <a:pt x="36596" y="140421"/>
                  <a:pt x="-2034" y="99675"/>
                  <a:pt x="83" y="82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AB32FBD-367F-5F53-0ABA-CA7819C9ABE4}"/>
              </a:ext>
            </a:extLst>
          </p:cNvPr>
          <p:cNvSpPr/>
          <p:nvPr/>
        </p:nvSpPr>
        <p:spPr>
          <a:xfrm>
            <a:off x="6803720" y="3654237"/>
            <a:ext cx="124139" cy="257444"/>
          </a:xfrm>
          <a:custGeom>
            <a:avLst/>
            <a:gdLst>
              <a:gd name="connsiteX0" fmla="*/ 124130 w 124139"/>
              <a:gd name="connsiteY0" fmla="*/ 188 h 257444"/>
              <a:gd name="connsiteX1" fmla="*/ 19355 w 124139"/>
              <a:gd name="connsiteY1" fmla="*/ 111313 h 257444"/>
              <a:gd name="connsiteX2" fmla="*/ 16180 w 124139"/>
              <a:gd name="connsiteY2" fmla="*/ 124013 h 257444"/>
              <a:gd name="connsiteX3" fmla="*/ 305 w 124139"/>
              <a:gd name="connsiteY3" fmla="*/ 190688 h 257444"/>
              <a:gd name="connsiteX4" fmla="*/ 32055 w 124139"/>
              <a:gd name="connsiteY4" fmla="*/ 257363 h 257444"/>
              <a:gd name="connsiteX5" fmla="*/ 19355 w 124139"/>
              <a:gd name="connsiteY5" fmla="*/ 203388 h 257444"/>
              <a:gd name="connsiteX6" fmla="*/ 13005 w 124139"/>
              <a:gd name="connsiteY6" fmla="*/ 158938 h 257444"/>
              <a:gd name="connsiteX7" fmla="*/ 25705 w 124139"/>
              <a:gd name="connsiteY7" fmla="*/ 85913 h 257444"/>
              <a:gd name="connsiteX8" fmla="*/ 124130 w 124139"/>
              <a:gd name="connsiteY8" fmla="*/ 188 h 2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39" h="257444">
                <a:moveTo>
                  <a:pt x="124130" y="188"/>
                </a:moveTo>
                <a:cubicBezTo>
                  <a:pt x="123072" y="4421"/>
                  <a:pt x="37347" y="90676"/>
                  <a:pt x="19355" y="111313"/>
                </a:cubicBezTo>
                <a:cubicBezTo>
                  <a:pt x="1363" y="131951"/>
                  <a:pt x="19355" y="110784"/>
                  <a:pt x="16180" y="124013"/>
                </a:cubicBezTo>
                <a:cubicBezTo>
                  <a:pt x="13005" y="137242"/>
                  <a:pt x="-2341" y="168463"/>
                  <a:pt x="305" y="190688"/>
                </a:cubicBezTo>
                <a:cubicBezTo>
                  <a:pt x="2951" y="212913"/>
                  <a:pt x="28880" y="255246"/>
                  <a:pt x="32055" y="257363"/>
                </a:cubicBezTo>
                <a:cubicBezTo>
                  <a:pt x="35230" y="259480"/>
                  <a:pt x="22530" y="219792"/>
                  <a:pt x="19355" y="203388"/>
                </a:cubicBezTo>
                <a:cubicBezTo>
                  <a:pt x="16180" y="186984"/>
                  <a:pt x="11947" y="178517"/>
                  <a:pt x="13005" y="158938"/>
                </a:cubicBezTo>
                <a:cubicBezTo>
                  <a:pt x="14063" y="139359"/>
                  <a:pt x="9830" y="107609"/>
                  <a:pt x="25705" y="85913"/>
                </a:cubicBezTo>
                <a:cubicBezTo>
                  <a:pt x="41580" y="64217"/>
                  <a:pt x="125188" y="-4045"/>
                  <a:pt x="124130" y="1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1E5EFDC-7B83-6178-0B93-124634EC6562}"/>
              </a:ext>
            </a:extLst>
          </p:cNvPr>
          <p:cNvSpPr/>
          <p:nvPr/>
        </p:nvSpPr>
        <p:spPr>
          <a:xfrm>
            <a:off x="7178652" y="3621246"/>
            <a:ext cx="67406" cy="262208"/>
          </a:xfrm>
          <a:custGeom>
            <a:avLst/>
            <a:gdLst>
              <a:gd name="connsiteX0" fmla="*/ 60348 w 67406"/>
              <a:gd name="connsiteY0" fmla="*/ 1429 h 262208"/>
              <a:gd name="connsiteX1" fmla="*/ 60348 w 67406"/>
              <a:gd name="connsiteY1" fmla="*/ 157004 h 262208"/>
              <a:gd name="connsiteX2" fmla="*/ 44473 w 67406"/>
              <a:gd name="connsiteY2" fmla="*/ 204629 h 262208"/>
              <a:gd name="connsiteX3" fmla="*/ 23 w 67406"/>
              <a:gd name="connsiteY3" fmla="*/ 261779 h 262208"/>
              <a:gd name="connsiteX4" fmla="*/ 50823 w 67406"/>
              <a:gd name="connsiteY4" fmla="*/ 172879 h 262208"/>
              <a:gd name="connsiteX5" fmla="*/ 66698 w 67406"/>
              <a:gd name="connsiteY5" fmla="*/ 83979 h 262208"/>
              <a:gd name="connsiteX6" fmla="*/ 60348 w 67406"/>
              <a:gd name="connsiteY6" fmla="*/ 1429 h 26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06" h="262208">
                <a:moveTo>
                  <a:pt x="60348" y="1429"/>
                </a:moveTo>
                <a:cubicBezTo>
                  <a:pt x="59290" y="13600"/>
                  <a:pt x="62994" y="123137"/>
                  <a:pt x="60348" y="157004"/>
                </a:cubicBezTo>
                <a:cubicBezTo>
                  <a:pt x="57702" y="190871"/>
                  <a:pt x="54527" y="187167"/>
                  <a:pt x="44473" y="204629"/>
                </a:cubicBezTo>
                <a:cubicBezTo>
                  <a:pt x="34419" y="222091"/>
                  <a:pt x="-1035" y="267070"/>
                  <a:pt x="23" y="261779"/>
                </a:cubicBezTo>
                <a:cubicBezTo>
                  <a:pt x="1081" y="256488"/>
                  <a:pt x="39711" y="202512"/>
                  <a:pt x="50823" y="172879"/>
                </a:cubicBezTo>
                <a:cubicBezTo>
                  <a:pt x="61935" y="143246"/>
                  <a:pt x="63523" y="109908"/>
                  <a:pt x="66698" y="83979"/>
                </a:cubicBezTo>
                <a:cubicBezTo>
                  <a:pt x="69873" y="58050"/>
                  <a:pt x="61406" y="-10742"/>
                  <a:pt x="60348" y="14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1322039-FE7E-030D-C0C3-D89C30C702CE}"/>
              </a:ext>
            </a:extLst>
          </p:cNvPr>
          <p:cNvSpPr/>
          <p:nvPr/>
        </p:nvSpPr>
        <p:spPr>
          <a:xfrm>
            <a:off x="7041841" y="3625837"/>
            <a:ext cx="188012" cy="244596"/>
          </a:xfrm>
          <a:custGeom>
            <a:avLst/>
            <a:gdLst>
              <a:gd name="connsiteX0" fmla="*/ 187634 w 188012"/>
              <a:gd name="connsiteY0" fmla="*/ 13 h 244596"/>
              <a:gd name="connsiteX1" fmla="*/ 181284 w 188012"/>
              <a:gd name="connsiteY1" fmla="*/ 82563 h 244596"/>
              <a:gd name="connsiteX2" fmla="*/ 181284 w 188012"/>
              <a:gd name="connsiteY2" fmla="*/ 139713 h 244596"/>
              <a:gd name="connsiteX3" fmla="*/ 146359 w 188012"/>
              <a:gd name="connsiteY3" fmla="*/ 187338 h 244596"/>
              <a:gd name="connsiteX4" fmla="*/ 162234 w 188012"/>
              <a:gd name="connsiteY4" fmla="*/ 212738 h 244596"/>
              <a:gd name="connsiteX5" fmla="*/ 133659 w 188012"/>
              <a:gd name="connsiteY5" fmla="*/ 206388 h 244596"/>
              <a:gd name="connsiteX6" fmla="*/ 86034 w 188012"/>
              <a:gd name="connsiteY6" fmla="*/ 219088 h 244596"/>
              <a:gd name="connsiteX7" fmla="*/ 86034 w 188012"/>
              <a:gd name="connsiteY7" fmla="*/ 244488 h 244596"/>
              <a:gd name="connsiteX8" fmla="*/ 73334 w 188012"/>
              <a:gd name="connsiteY8" fmla="*/ 228613 h 244596"/>
              <a:gd name="connsiteX9" fmla="*/ 19359 w 188012"/>
              <a:gd name="connsiteY9" fmla="*/ 238138 h 244596"/>
              <a:gd name="connsiteX10" fmla="*/ 309 w 188012"/>
              <a:gd name="connsiteY10" fmla="*/ 212738 h 244596"/>
              <a:gd name="connsiteX11" fmla="*/ 32059 w 188012"/>
              <a:gd name="connsiteY11" fmla="*/ 222263 h 244596"/>
              <a:gd name="connsiteX12" fmla="*/ 73334 w 188012"/>
              <a:gd name="connsiteY12" fmla="*/ 219088 h 244596"/>
              <a:gd name="connsiteX13" fmla="*/ 146359 w 188012"/>
              <a:gd name="connsiteY13" fmla="*/ 165113 h 244596"/>
              <a:gd name="connsiteX14" fmla="*/ 124134 w 188012"/>
              <a:gd name="connsiteY14" fmla="*/ 187338 h 244596"/>
              <a:gd name="connsiteX15" fmla="*/ 171759 w 188012"/>
              <a:gd name="connsiteY15" fmla="*/ 133363 h 244596"/>
              <a:gd name="connsiteX16" fmla="*/ 168584 w 188012"/>
              <a:gd name="connsiteY16" fmla="*/ 76213 h 244596"/>
              <a:gd name="connsiteX17" fmla="*/ 187634 w 188012"/>
              <a:gd name="connsiteY17" fmla="*/ 13 h 24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012" h="244596">
                <a:moveTo>
                  <a:pt x="187634" y="13"/>
                </a:moveTo>
                <a:cubicBezTo>
                  <a:pt x="189751" y="1071"/>
                  <a:pt x="182342" y="59280"/>
                  <a:pt x="181284" y="82563"/>
                </a:cubicBezTo>
                <a:cubicBezTo>
                  <a:pt x="180226" y="105846"/>
                  <a:pt x="187105" y="122251"/>
                  <a:pt x="181284" y="139713"/>
                </a:cubicBezTo>
                <a:cubicBezTo>
                  <a:pt x="175463" y="157175"/>
                  <a:pt x="149534" y="175167"/>
                  <a:pt x="146359" y="187338"/>
                </a:cubicBezTo>
                <a:cubicBezTo>
                  <a:pt x="143184" y="199509"/>
                  <a:pt x="164351" y="209563"/>
                  <a:pt x="162234" y="212738"/>
                </a:cubicBezTo>
                <a:cubicBezTo>
                  <a:pt x="160117" y="215913"/>
                  <a:pt x="146359" y="205330"/>
                  <a:pt x="133659" y="206388"/>
                </a:cubicBezTo>
                <a:cubicBezTo>
                  <a:pt x="120959" y="207446"/>
                  <a:pt x="93971" y="212738"/>
                  <a:pt x="86034" y="219088"/>
                </a:cubicBezTo>
                <a:cubicBezTo>
                  <a:pt x="78097" y="225438"/>
                  <a:pt x="86034" y="244488"/>
                  <a:pt x="86034" y="244488"/>
                </a:cubicBezTo>
                <a:cubicBezTo>
                  <a:pt x="83917" y="246076"/>
                  <a:pt x="84446" y="229671"/>
                  <a:pt x="73334" y="228613"/>
                </a:cubicBezTo>
                <a:cubicBezTo>
                  <a:pt x="62222" y="227555"/>
                  <a:pt x="31530" y="240784"/>
                  <a:pt x="19359" y="238138"/>
                </a:cubicBezTo>
                <a:cubicBezTo>
                  <a:pt x="7188" y="235492"/>
                  <a:pt x="-1808" y="215384"/>
                  <a:pt x="309" y="212738"/>
                </a:cubicBezTo>
                <a:cubicBezTo>
                  <a:pt x="2426" y="210092"/>
                  <a:pt x="19888" y="221205"/>
                  <a:pt x="32059" y="222263"/>
                </a:cubicBezTo>
                <a:cubicBezTo>
                  <a:pt x="44230" y="223321"/>
                  <a:pt x="54284" y="228613"/>
                  <a:pt x="73334" y="219088"/>
                </a:cubicBezTo>
                <a:cubicBezTo>
                  <a:pt x="92384" y="209563"/>
                  <a:pt x="137892" y="170405"/>
                  <a:pt x="146359" y="165113"/>
                </a:cubicBezTo>
                <a:cubicBezTo>
                  <a:pt x="154826" y="159821"/>
                  <a:pt x="119901" y="192630"/>
                  <a:pt x="124134" y="187338"/>
                </a:cubicBezTo>
                <a:cubicBezTo>
                  <a:pt x="128367" y="182046"/>
                  <a:pt x="164351" y="151884"/>
                  <a:pt x="171759" y="133363"/>
                </a:cubicBezTo>
                <a:cubicBezTo>
                  <a:pt x="179167" y="114842"/>
                  <a:pt x="166996" y="92088"/>
                  <a:pt x="168584" y="76213"/>
                </a:cubicBezTo>
                <a:cubicBezTo>
                  <a:pt x="170171" y="60338"/>
                  <a:pt x="185517" y="-1045"/>
                  <a:pt x="18763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8B6EDF6-DEF1-716D-3F7A-E09D40CD4412}"/>
              </a:ext>
            </a:extLst>
          </p:cNvPr>
          <p:cNvSpPr/>
          <p:nvPr/>
        </p:nvSpPr>
        <p:spPr>
          <a:xfrm>
            <a:off x="6819614" y="3814798"/>
            <a:ext cx="228102" cy="58772"/>
          </a:xfrm>
          <a:custGeom>
            <a:avLst/>
            <a:gdLst>
              <a:gd name="connsiteX0" fmla="*/ 286 w 228102"/>
              <a:gd name="connsiteY0" fmla="*/ 4727 h 58772"/>
              <a:gd name="connsiteX1" fmla="*/ 159036 w 228102"/>
              <a:gd name="connsiteY1" fmla="*/ 4727 h 58772"/>
              <a:gd name="connsiteX2" fmla="*/ 225711 w 228102"/>
              <a:gd name="connsiteY2" fmla="*/ 55527 h 58772"/>
              <a:gd name="connsiteX3" fmla="*/ 206661 w 228102"/>
              <a:gd name="connsiteY3" fmla="*/ 46002 h 58772"/>
              <a:gd name="connsiteX4" fmla="*/ 143161 w 228102"/>
              <a:gd name="connsiteY4" fmla="*/ 23777 h 58772"/>
              <a:gd name="connsiteX5" fmla="*/ 209836 w 228102"/>
              <a:gd name="connsiteY5" fmla="*/ 58702 h 58772"/>
              <a:gd name="connsiteX6" fmla="*/ 130461 w 228102"/>
              <a:gd name="connsiteY6" fmla="*/ 33302 h 58772"/>
              <a:gd name="connsiteX7" fmla="*/ 136811 w 228102"/>
              <a:gd name="connsiteY7" fmla="*/ 52352 h 58772"/>
              <a:gd name="connsiteX8" fmla="*/ 149511 w 228102"/>
              <a:gd name="connsiteY8" fmla="*/ 23777 h 58772"/>
              <a:gd name="connsiteX9" fmla="*/ 120936 w 228102"/>
              <a:gd name="connsiteY9" fmla="*/ 26952 h 58772"/>
              <a:gd name="connsiteX10" fmla="*/ 286 w 228102"/>
              <a:gd name="connsiteY10" fmla="*/ 4727 h 5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102" h="58772">
                <a:moveTo>
                  <a:pt x="286" y="4727"/>
                </a:moveTo>
                <a:cubicBezTo>
                  <a:pt x="6636" y="1023"/>
                  <a:pt x="121465" y="-3740"/>
                  <a:pt x="159036" y="4727"/>
                </a:cubicBezTo>
                <a:cubicBezTo>
                  <a:pt x="196607" y="13194"/>
                  <a:pt x="225711" y="55527"/>
                  <a:pt x="225711" y="55527"/>
                </a:cubicBezTo>
                <a:cubicBezTo>
                  <a:pt x="233649" y="62406"/>
                  <a:pt x="220419" y="51294"/>
                  <a:pt x="206661" y="46002"/>
                </a:cubicBezTo>
                <a:cubicBezTo>
                  <a:pt x="192903" y="40710"/>
                  <a:pt x="142632" y="21660"/>
                  <a:pt x="143161" y="23777"/>
                </a:cubicBezTo>
                <a:cubicBezTo>
                  <a:pt x="143690" y="25894"/>
                  <a:pt x="211953" y="57114"/>
                  <a:pt x="209836" y="58702"/>
                </a:cubicBezTo>
                <a:cubicBezTo>
                  <a:pt x="207719" y="60290"/>
                  <a:pt x="142632" y="34360"/>
                  <a:pt x="130461" y="33302"/>
                </a:cubicBezTo>
                <a:cubicBezTo>
                  <a:pt x="118290" y="32244"/>
                  <a:pt x="133636" y="53939"/>
                  <a:pt x="136811" y="52352"/>
                </a:cubicBezTo>
                <a:cubicBezTo>
                  <a:pt x="139986" y="50765"/>
                  <a:pt x="152157" y="28010"/>
                  <a:pt x="149511" y="23777"/>
                </a:cubicBezTo>
                <a:cubicBezTo>
                  <a:pt x="146865" y="19544"/>
                  <a:pt x="146865" y="26423"/>
                  <a:pt x="120936" y="26952"/>
                </a:cubicBezTo>
                <a:cubicBezTo>
                  <a:pt x="95007" y="27481"/>
                  <a:pt x="-6064" y="8431"/>
                  <a:pt x="286" y="47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5D3D47-CD51-5340-F5FA-44A7C7558052}"/>
              </a:ext>
            </a:extLst>
          </p:cNvPr>
          <p:cNvSpPr/>
          <p:nvPr/>
        </p:nvSpPr>
        <p:spPr>
          <a:xfrm>
            <a:off x="7026262" y="3622672"/>
            <a:ext cx="187645" cy="200189"/>
          </a:xfrm>
          <a:custGeom>
            <a:avLst/>
            <a:gdLst>
              <a:gd name="connsiteX0" fmla="*/ 187338 w 187645"/>
              <a:gd name="connsiteY0" fmla="*/ 3 h 200189"/>
              <a:gd name="connsiteX1" fmla="*/ 168288 w 187645"/>
              <a:gd name="connsiteY1" fmla="*/ 85728 h 200189"/>
              <a:gd name="connsiteX2" fmla="*/ 152413 w 187645"/>
              <a:gd name="connsiteY2" fmla="*/ 133353 h 200189"/>
              <a:gd name="connsiteX3" fmla="*/ 88913 w 187645"/>
              <a:gd name="connsiteY3" fmla="*/ 177803 h 200189"/>
              <a:gd name="connsiteX4" fmla="*/ 13 w 187645"/>
              <a:gd name="connsiteY4" fmla="*/ 200028 h 200189"/>
              <a:gd name="connsiteX5" fmla="*/ 82563 w 187645"/>
              <a:gd name="connsiteY5" fmla="*/ 187328 h 200189"/>
              <a:gd name="connsiteX6" fmla="*/ 136538 w 187645"/>
              <a:gd name="connsiteY6" fmla="*/ 177803 h 200189"/>
              <a:gd name="connsiteX7" fmla="*/ 149238 w 187645"/>
              <a:gd name="connsiteY7" fmla="*/ 136528 h 200189"/>
              <a:gd name="connsiteX8" fmla="*/ 177813 w 187645"/>
              <a:gd name="connsiteY8" fmla="*/ 88903 h 200189"/>
              <a:gd name="connsiteX9" fmla="*/ 187338 w 187645"/>
              <a:gd name="connsiteY9" fmla="*/ 3 h 2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645" h="200189">
                <a:moveTo>
                  <a:pt x="187338" y="3"/>
                </a:moveTo>
                <a:cubicBezTo>
                  <a:pt x="185751" y="-526"/>
                  <a:pt x="174109" y="63503"/>
                  <a:pt x="168288" y="85728"/>
                </a:cubicBezTo>
                <a:cubicBezTo>
                  <a:pt x="162467" y="107953"/>
                  <a:pt x="165642" y="118007"/>
                  <a:pt x="152413" y="133353"/>
                </a:cubicBezTo>
                <a:cubicBezTo>
                  <a:pt x="139184" y="148699"/>
                  <a:pt x="114313" y="166691"/>
                  <a:pt x="88913" y="177803"/>
                </a:cubicBezTo>
                <a:cubicBezTo>
                  <a:pt x="63513" y="188915"/>
                  <a:pt x="1071" y="198440"/>
                  <a:pt x="13" y="200028"/>
                </a:cubicBezTo>
                <a:cubicBezTo>
                  <a:pt x="-1045" y="201616"/>
                  <a:pt x="59809" y="191032"/>
                  <a:pt x="82563" y="187328"/>
                </a:cubicBezTo>
                <a:cubicBezTo>
                  <a:pt x="105317" y="183624"/>
                  <a:pt x="125426" y="186270"/>
                  <a:pt x="136538" y="177803"/>
                </a:cubicBezTo>
                <a:cubicBezTo>
                  <a:pt x="147650" y="169336"/>
                  <a:pt x="142359" y="151345"/>
                  <a:pt x="149238" y="136528"/>
                </a:cubicBezTo>
                <a:cubicBezTo>
                  <a:pt x="156117" y="121711"/>
                  <a:pt x="171463" y="106895"/>
                  <a:pt x="177813" y="88903"/>
                </a:cubicBezTo>
                <a:cubicBezTo>
                  <a:pt x="184163" y="70911"/>
                  <a:pt x="188925" y="532"/>
                  <a:pt x="187338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D109708-54FB-A484-5746-DACCB96AF236}"/>
              </a:ext>
            </a:extLst>
          </p:cNvPr>
          <p:cNvSpPr/>
          <p:nvPr/>
        </p:nvSpPr>
        <p:spPr>
          <a:xfrm>
            <a:off x="6854816" y="3667113"/>
            <a:ext cx="101744" cy="164009"/>
          </a:xfrm>
          <a:custGeom>
            <a:avLst/>
            <a:gdLst>
              <a:gd name="connsiteX0" fmla="*/ 101609 w 101744"/>
              <a:gd name="connsiteY0" fmla="*/ 12 h 164009"/>
              <a:gd name="connsiteX1" fmla="*/ 15884 w 101744"/>
              <a:gd name="connsiteY1" fmla="*/ 79387 h 164009"/>
              <a:gd name="connsiteX2" fmla="*/ 6359 w 101744"/>
              <a:gd name="connsiteY2" fmla="*/ 98437 h 164009"/>
              <a:gd name="connsiteX3" fmla="*/ 60334 w 101744"/>
              <a:gd name="connsiteY3" fmla="*/ 161937 h 164009"/>
              <a:gd name="connsiteX4" fmla="*/ 31759 w 101744"/>
              <a:gd name="connsiteY4" fmla="*/ 146062 h 164009"/>
              <a:gd name="connsiteX5" fmla="*/ 9 w 101744"/>
              <a:gd name="connsiteY5" fmla="*/ 120662 h 164009"/>
              <a:gd name="connsiteX6" fmla="*/ 34934 w 101744"/>
              <a:gd name="connsiteY6" fmla="*/ 85737 h 164009"/>
              <a:gd name="connsiteX7" fmla="*/ 101609 w 101744"/>
              <a:gd name="connsiteY7" fmla="*/ 12 h 1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744" h="164009">
                <a:moveTo>
                  <a:pt x="101609" y="12"/>
                </a:moveTo>
                <a:cubicBezTo>
                  <a:pt x="98434" y="-1046"/>
                  <a:pt x="31759" y="62983"/>
                  <a:pt x="15884" y="79387"/>
                </a:cubicBezTo>
                <a:cubicBezTo>
                  <a:pt x="9" y="95791"/>
                  <a:pt x="-1049" y="84679"/>
                  <a:pt x="6359" y="98437"/>
                </a:cubicBezTo>
                <a:cubicBezTo>
                  <a:pt x="13767" y="112195"/>
                  <a:pt x="56101" y="154000"/>
                  <a:pt x="60334" y="161937"/>
                </a:cubicBezTo>
                <a:cubicBezTo>
                  <a:pt x="64567" y="169874"/>
                  <a:pt x="41813" y="152941"/>
                  <a:pt x="31759" y="146062"/>
                </a:cubicBezTo>
                <a:cubicBezTo>
                  <a:pt x="21705" y="139183"/>
                  <a:pt x="-520" y="130716"/>
                  <a:pt x="9" y="120662"/>
                </a:cubicBezTo>
                <a:cubicBezTo>
                  <a:pt x="538" y="110608"/>
                  <a:pt x="18530" y="103729"/>
                  <a:pt x="34934" y="85737"/>
                </a:cubicBezTo>
                <a:cubicBezTo>
                  <a:pt x="51338" y="67745"/>
                  <a:pt x="104784" y="1070"/>
                  <a:pt x="101609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4B2DF86-A79F-AAC3-BC90-72F32401BC2B}"/>
              </a:ext>
            </a:extLst>
          </p:cNvPr>
          <p:cNvSpPr/>
          <p:nvPr/>
        </p:nvSpPr>
        <p:spPr>
          <a:xfrm>
            <a:off x="7005889" y="3550510"/>
            <a:ext cx="199498" cy="218613"/>
          </a:xfrm>
          <a:custGeom>
            <a:avLst/>
            <a:gdLst>
              <a:gd name="connsiteX0" fmla="*/ 195011 w 199498"/>
              <a:gd name="connsiteY0" fmla="*/ 5490 h 218613"/>
              <a:gd name="connsiteX1" fmla="*/ 166436 w 199498"/>
              <a:gd name="connsiteY1" fmla="*/ 119790 h 218613"/>
              <a:gd name="connsiteX2" fmla="*/ 150561 w 199498"/>
              <a:gd name="connsiteY2" fmla="*/ 173765 h 218613"/>
              <a:gd name="connsiteX3" fmla="*/ 131511 w 199498"/>
              <a:gd name="connsiteY3" fmla="*/ 202340 h 218613"/>
              <a:gd name="connsiteX4" fmla="*/ 90236 w 199498"/>
              <a:gd name="connsiteY4" fmla="*/ 218215 h 218613"/>
              <a:gd name="connsiteX5" fmla="*/ 61661 w 199498"/>
              <a:gd name="connsiteY5" fmla="*/ 186465 h 218613"/>
              <a:gd name="connsiteX6" fmla="*/ 26736 w 199498"/>
              <a:gd name="connsiteY6" fmla="*/ 129315 h 218613"/>
              <a:gd name="connsiteX7" fmla="*/ 20386 w 199498"/>
              <a:gd name="connsiteY7" fmla="*/ 65815 h 218613"/>
              <a:gd name="connsiteX8" fmla="*/ 1336 w 199498"/>
              <a:gd name="connsiteY8" fmla="*/ 46765 h 218613"/>
              <a:gd name="connsiteX9" fmla="*/ 61661 w 199498"/>
              <a:gd name="connsiteY9" fmla="*/ 21365 h 218613"/>
              <a:gd name="connsiteX10" fmla="*/ 195011 w 199498"/>
              <a:gd name="connsiteY10" fmla="*/ 5490 h 21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498" h="218613">
                <a:moveTo>
                  <a:pt x="195011" y="5490"/>
                </a:moveTo>
                <a:cubicBezTo>
                  <a:pt x="212474" y="21894"/>
                  <a:pt x="173844" y="91744"/>
                  <a:pt x="166436" y="119790"/>
                </a:cubicBezTo>
                <a:cubicBezTo>
                  <a:pt x="159028" y="147836"/>
                  <a:pt x="156382" y="160007"/>
                  <a:pt x="150561" y="173765"/>
                </a:cubicBezTo>
                <a:cubicBezTo>
                  <a:pt x="144740" y="187523"/>
                  <a:pt x="141565" y="194932"/>
                  <a:pt x="131511" y="202340"/>
                </a:cubicBezTo>
                <a:cubicBezTo>
                  <a:pt x="121457" y="209748"/>
                  <a:pt x="101878" y="220861"/>
                  <a:pt x="90236" y="218215"/>
                </a:cubicBezTo>
                <a:cubicBezTo>
                  <a:pt x="78594" y="215569"/>
                  <a:pt x="72244" y="201282"/>
                  <a:pt x="61661" y="186465"/>
                </a:cubicBezTo>
                <a:cubicBezTo>
                  <a:pt x="51078" y="171648"/>
                  <a:pt x="33615" y="149423"/>
                  <a:pt x="26736" y="129315"/>
                </a:cubicBezTo>
                <a:cubicBezTo>
                  <a:pt x="19857" y="109207"/>
                  <a:pt x="24619" y="79573"/>
                  <a:pt x="20386" y="65815"/>
                </a:cubicBezTo>
                <a:cubicBezTo>
                  <a:pt x="16153" y="52057"/>
                  <a:pt x="-5543" y="54173"/>
                  <a:pt x="1336" y="46765"/>
                </a:cubicBezTo>
                <a:cubicBezTo>
                  <a:pt x="8215" y="39357"/>
                  <a:pt x="37319" y="28773"/>
                  <a:pt x="61661" y="21365"/>
                </a:cubicBezTo>
                <a:cubicBezTo>
                  <a:pt x="86003" y="13957"/>
                  <a:pt x="177548" y="-10914"/>
                  <a:pt x="195011" y="5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4F03B20A-BDE2-84C5-9316-D07DD4A93968}"/>
              </a:ext>
            </a:extLst>
          </p:cNvPr>
          <p:cNvSpPr/>
          <p:nvPr/>
        </p:nvSpPr>
        <p:spPr>
          <a:xfrm rot="18749206">
            <a:off x="7073546" y="3673114"/>
            <a:ext cx="45719" cy="7529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46CF4F8-A172-B092-6CD8-A256C16A9AAF}"/>
              </a:ext>
            </a:extLst>
          </p:cNvPr>
          <p:cNvSpPr/>
          <p:nvPr/>
        </p:nvSpPr>
        <p:spPr>
          <a:xfrm>
            <a:off x="6698660" y="3689321"/>
            <a:ext cx="67386" cy="531948"/>
          </a:xfrm>
          <a:custGeom>
            <a:avLst/>
            <a:gdLst>
              <a:gd name="connsiteX0" fmla="*/ 67265 w 67386"/>
              <a:gd name="connsiteY0" fmla="*/ 29 h 531948"/>
              <a:gd name="connsiteX1" fmla="*/ 19640 w 67386"/>
              <a:gd name="connsiteY1" fmla="*/ 168304 h 531948"/>
              <a:gd name="connsiteX2" fmla="*/ 13290 w 67386"/>
              <a:gd name="connsiteY2" fmla="*/ 349279 h 531948"/>
              <a:gd name="connsiteX3" fmla="*/ 6940 w 67386"/>
              <a:gd name="connsiteY3" fmla="*/ 304829 h 531948"/>
              <a:gd name="connsiteX4" fmla="*/ 41865 w 67386"/>
              <a:gd name="connsiteY4" fmla="*/ 527079 h 531948"/>
              <a:gd name="connsiteX5" fmla="*/ 32340 w 67386"/>
              <a:gd name="connsiteY5" fmla="*/ 444529 h 531948"/>
              <a:gd name="connsiteX6" fmla="*/ 6940 w 67386"/>
              <a:gd name="connsiteY6" fmla="*/ 285779 h 531948"/>
              <a:gd name="connsiteX7" fmla="*/ 3765 w 67386"/>
              <a:gd name="connsiteY7" fmla="*/ 181004 h 531948"/>
              <a:gd name="connsiteX8" fmla="*/ 67265 w 67386"/>
              <a:gd name="connsiteY8" fmla="*/ 29 h 53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86" h="531948">
                <a:moveTo>
                  <a:pt x="67265" y="29"/>
                </a:moveTo>
                <a:cubicBezTo>
                  <a:pt x="69911" y="-2088"/>
                  <a:pt x="28636" y="110096"/>
                  <a:pt x="19640" y="168304"/>
                </a:cubicBezTo>
                <a:cubicBezTo>
                  <a:pt x="10644" y="226512"/>
                  <a:pt x="15407" y="326525"/>
                  <a:pt x="13290" y="349279"/>
                </a:cubicBezTo>
                <a:cubicBezTo>
                  <a:pt x="11173" y="372033"/>
                  <a:pt x="2178" y="275196"/>
                  <a:pt x="6940" y="304829"/>
                </a:cubicBezTo>
                <a:cubicBezTo>
                  <a:pt x="11702" y="334462"/>
                  <a:pt x="37632" y="503796"/>
                  <a:pt x="41865" y="527079"/>
                </a:cubicBezTo>
                <a:cubicBezTo>
                  <a:pt x="46098" y="550362"/>
                  <a:pt x="38161" y="484746"/>
                  <a:pt x="32340" y="444529"/>
                </a:cubicBezTo>
                <a:cubicBezTo>
                  <a:pt x="26519" y="404312"/>
                  <a:pt x="11702" y="329700"/>
                  <a:pt x="6940" y="285779"/>
                </a:cubicBezTo>
                <a:cubicBezTo>
                  <a:pt x="2178" y="241858"/>
                  <a:pt x="-4172" y="222808"/>
                  <a:pt x="3765" y="181004"/>
                </a:cubicBezTo>
                <a:cubicBezTo>
                  <a:pt x="11702" y="139200"/>
                  <a:pt x="64619" y="2146"/>
                  <a:pt x="6726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B7F34A6-1619-CADB-88D3-83E41A7E406E}"/>
              </a:ext>
            </a:extLst>
          </p:cNvPr>
          <p:cNvSpPr/>
          <p:nvPr/>
        </p:nvSpPr>
        <p:spPr>
          <a:xfrm>
            <a:off x="6532321" y="3752810"/>
            <a:ext cx="141950" cy="459600"/>
          </a:xfrm>
          <a:custGeom>
            <a:avLst/>
            <a:gdLst>
              <a:gd name="connsiteX0" fmla="*/ 58979 w 141950"/>
              <a:gd name="connsiteY0" fmla="*/ 40 h 459600"/>
              <a:gd name="connsiteX1" fmla="*/ 17704 w 141950"/>
              <a:gd name="connsiteY1" fmla="*/ 200065 h 459600"/>
              <a:gd name="connsiteX2" fmla="*/ 128829 w 141950"/>
              <a:gd name="connsiteY2" fmla="*/ 444540 h 459600"/>
              <a:gd name="connsiteX3" fmla="*/ 125654 w 141950"/>
              <a:gd name="connsiteY3" fmla="*/ 409615 h 459600"/>
              <a:gd name="connsiteX4" fmla="*/ 1829 w 141950"/>
              <a:gd name="connsiteY4" fmla="*/ 215940 h 459600"/>
              <a:gd name="connsiteX5" fmla="*/ 58979 w 141950"/>
              <a:gd name="connsiteY5" fmla="*/ 40 h 4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50" h="459600">
                <a:moveTo>
                  <a:pt x="58979" y="40"/>
                </a:moveTo>
                <a:cubicBezTo>
                  <a:pt x="61625" y="-2606"/>
                  <a:pt x="6062" y="125982"/>
                  <a:pt x="17704" y="200065"/>
                </a:cubicBezTo>
                <a:cubicBezTo>
                  <a:pt x="29346" y="274148"/>
                  <a:pt x="110837" y="409615"/>
                  <a:pt x="128829" y="444540"/>
                </a:cubicBezTo>
                <a:cubicBezTo>
                  <a:pt x="146821" y="479465"/>
                  <a:pt x="146821" y="447715"/>
                  <a:pt x="125654" y="409615"/>
                </a:cubicBezTo>
                <a:cubicBezTo>
                  <a:pt x="104487" y="371515"/>
                  <a:pt x="15587" y="280498"/>
                  <a:pt x="1829" y="215940"/>
                </a:cubicBezTo>
                <a:cubicBezTo>
                  <a:pt x="-11929" y="151382"/>
                  <a:pt x="56333" y="2686"/>
                  <a:pt x="58979" y="4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712C37F-55B0-8E9B-BC8B-1186B5913E50}"/>
              </a:ext>
            </a:extLst>
          </p:cNvPr>
          <p:cNvSpPr/>
          <p:nvPr/>
        </p:nvSpPr>
        <p:spPr>
          <a:xfrm>
            <a:off x="6753221" y="4263092"/>
            <a:ext cx="73212" cy="248854"/>
          </a:xfrm>
          <a:custGeom>
            <a:avLst/>
            <a:gdLst>
              <a:gd name="connsiteX0" fmla="*/ 4 w 73212"/>
              <a:gd name="connsiteY0" fmla="*/ 933 h 248854"/>
              <a:gd name="connsiteX1" fmla="*/ 60329 w 73212"/>
              <a:gd name="connsiteY1" fmla="*/ 105708 h 248854"/>
              <a:gd name="connsiteX2" fmla="*/ 73029 w 73212"/>
              <a:gd name="connsiteY2" fmla="*/ 248583 h 248854"/>
              <a:gd name="connsiteX3" fmla="*/ 66679 w 73212"/>
              <a:gd name="connsiteY3" fmla="*/ 140633 h 248854"/>
              <a:gd name="connsiteX4" fmla="*/ 50804 w 73212"/>
              <a:gd name="connsiteY4" fmla="*/ 102533 h 248854"/>
              <a:gd name="connsiteX5" fmla="*/ 63504 w 73212"/>
              <a:gd name="connsiteY5" fmla="*/ 197783 h 248854"/>
              <a:gd name="connsiteX6" fmla="*/ 63504 w 73212"/>
              <a:gd name="connsiteY6" fmla="*/ 166033 h 248854"/>
              <a:gd name="connsiteX7" fmla="*/ 4 w 73212"/>
              <a:gd name="connsiteY7" fmla="*/ 933 h 24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12" h="248854">
                <a:moveTo>
                  <a:pt x="4" y="933"/>
                </a:moveTo>
                <a:cubicBezTo>
                  <a:pt x="-525" y="-9121"/>
                  <a:pt x="48158" y="64433"/>
                  <a:pt x="60329" y="105708"/>
                </a:cubicBezTo>
                <a:cubicBezTo>
                  <a:pt x="72500" y="146983"/>
                  <a:pt x="71971" y="242762"/>
                  <a:pt x="73029" y="248583"/>
                </a:cubicBezTo>
                <a:cubicBezTo>
                  <a:pt x="74087" y="254404"/>
                  <a:pt x="70383" y="164975"/>
                  <a:pt x="66679" y="140633"/>
                </a:cubicBezTo>
                <a:cubicBezTo>
                  <a:pt x="62975" y="116291"/>
                  <a:pt x="51333" y="93008"/>
                  <a:pt x="50804" y="102533"/>
                </a:cubicBezTo>
                <a:cubicBezTo>
                  <a:pt x="50275" y="112058"/>
                  <a:pt x="61387" y="187200"/>
                  <a:pt x="63504" y="197783"/>
                </a:cubicBezTo>
                <a:cubicBezTo>
                  <a:pt x="65621" y="208366"/>
                  <a:pt x="71441" y="191962"/>
                  <a:pt x="63504" y="166033"/>
                </a:cubicBezTo>
                <a:cubicBezTo>
                  <a:pt x="55567" y="140104"/>
                  <a:pt x="533" y="10987"/>
                  <a:pt x="4" y="9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F315DE8-B71A-F3A8-7D24-7684F01654D2}"/>
              </a:ext>
            </a:extLst>
          </p:cNvPr>
          <p:cNvSpPr/>
          <p:nvPr/>
        </p:nvSpPr>
        <p:spPr>
          <a:xfrm>
            <a:off x="6829158" y="4514639"/>
            <a:ext cx="63767" cy="349499"/>
          </a:xfrm>
          <a:custGeom>
            <a:avLst/>
            <a:gdLst>
              <a:gd name="connsiteX0" fmla="*/ 267 w 63767"/>
              <a:gd name="connsiteY0" fmla="*/ 211 h 349499"/>
              <a:gd name="connsiteX1" fmla="*/ 51067 w 63767"/>
              <a:gd name="connsiteY1" fmla="*/ 178011 h 349499"/>
              <a:gd name="connsiteX2" fmla="*/ 51067 w 63767"/>
              <a:gd name="connsiteY2" fmla="*/ 238336 h 349499"/>
              <a:gd name="connsiteX3" fmla="*/ 32017 w 63767"/>
              <a:gd name="connsiteY3" fmla="*/ 349461 h 349499"/>
              <a:gd name="connsiteX4" fmla="*/ 63767 w 63767"/>
              <a:gd name="connsiteY4" fmla="*/ 225636 h 349499"/>
              <a:gd name="connsiteX5" fmla="*/ 32017 w 63767"/>
              <a:gd name="connsiteY5" fmla="*/ 143086 h 349499"/>
              <a:gd name="connsiteX6" fmla="*/ 267 w 63767"/>
              <a:gd name="connsiteY6" fmla="*/ 211 h 34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67" h="349499">
                <a:moveTo>
                  <a:pt x="267" y="211"/>
                </a:moveTo>
                <a:cubicBezTo>
                  <a:pt x="3442" y="6032"/>
                  <a:pt x="42600" y="138324"/>
                  <a:pt x="51067" y="178011"/>
                </a:cubicBezTo>
                <a:cubicBezTo>
                  <a:pt x="59534" y="217699"/>
                  <a:pt x="54242" y="209761"/>
                  <a:pt x="51067" y="238336"/>
                </a:cubicBezTo>
                <a:cubicBezTo>
                  <a:pt x="47892" y="266911"/>
                  <a:pt x="29900" y="351578"/>
                  <a:pt x="32017" y="349461"/>
                </a:cubicBezTo>
                <a:cubicBezTo>
                  <a:pt x="34134" y="347344"/>
                  <a:pt x="63767" y="260032"/>
                  <a:pt x="63767" y="225636"/>
                </a:cubicBezTo>
                <a:cubicBezTo>
                  <a:pt x="63767" y="191240"/>
                  <a:pt x="41013" y="175894"/>
                  <a:pt x="32017" y="143086"/>
                </a:cubicBezTo>
                <a:cubicBezTo>
                  <a:pt x="23021" y="110278"/>
                  <a:pt x="-2908" y="-5610"/>
                  <a:pt x="267" y="2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450C645-2942-DBD6-E59E-88D5BE3DC68D}"/>
              </a:ext>
            </a:extLst>
          </p:cNvPr>
          <p:cNvSpPr/>
          <p:nvPr/>
        </p:nvSpPr>
        <p:spPr>
          <a:xfrm>
            <a:off x="6622273" y="4260758"/>
            <a:ext cx="118264" cy="324058"/>
          </a:xfrm>
          <a:custGeom>
            <a:avLst/>
            <a:gdLst>
              <a:gd name="connsiteX0" fmla="*/ 777 w 118264"/>
              <a:gd name="connsiteY0" fmla="*/ 92 h 324058"/>
              <a:gd name="connsiteX1" fmla="*/ 32527 w 118264"/>
              <a:gd name="connsiteY1" fmla="*/ 193767 h 324058"/>
              <a:gd name="connsiteX2" fmla="*/ 118252 w 118264"/>
              <a:gd name="connsiteY2" fmla="*/ 323942 h 324058"/>
              <a:gd name="connsiteX3" fmla="*/ 26177 w 118264"/>
              <a:gd name="connsiteY3" fmla="*/ 215992 h 324058"/>
              <a:gd name="connsiteX4" fmla="*/ 10302 w 118264"/>
              <a:gd name="connsiteY4" fmla="*/ 168367 h 324058"/>
              <a:gd name="connsiteX5" fmla="*/ 777 w 118264"/>
              <a:gd name="connsiteY5" fmla="*/ 92 h 32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64" h="324058">
                <a:moveTo>
                  <a:pt x="777" y="92"/>
                </a:moveTo>
                <a:cubicBezTo>
                  <a:pt x="4481" y="4325"/>
                  <a:pt x="12948" y="139792"/>
                  <a:pt x="32527" y="193767"/>
                </a:cubicBezTo>
                <a:cubicBezTo>
                  <a:pt x="52106" y="247742"/>
                  <a:pt x="119310" y="320238"/>
                  <a:pt x="118252" y="323942"/>
                </a:cubicBezTo>
                <a:cubicBezTo>
                  <a:pt x="117194" y="327646"/>
                  <a:pt x="44169" y="241921"/>
                  <a:pt x="26177" y="215992"/>
                </a:cubicBezTo>
                <a:cubicBezTo>
                  <a:pt x="8185" y="190063"/>
                  <a:pt x="12948" y="198529"/>
                  <a:pt x="10302" y="168367"/>
                </a:cubicBezTo>
                <a:cubicBezTo>
                  <a:pt x="7656" y="138205"/>
                  <a:pt x="-2927" y="-4141"/>
                  <a:pt x="777" y="9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B47FA21-8698-DC91-0031-B4A0606B86FC}"/>
              </a:ext>
            </a:extLst>
          </p:cNvPr>
          <p:cNvSpPr/>
          <p:nvPr/>
        </p:nvSpPr>
        <p:spPr>
          <a:xfrm>
            <a:off x="6699234" y="4619462"/>
            <a:ext cx="82570" cy="219466"/>
          </a:xfrm>
          <a:custGeom>
            <a:avLst/>
            <a:gdLst>
              <a:gd name="connsiteX0" fmla="*/ 16 w 82570"/>
              <a:gd name="connsiteY0" fmla="*/ 163 h 219466"/>
              <a:gd name="connsiteX1" fmla="*/ 25416 w 82570"/>
              <a:gd name="connsiteY1" fmla="*/ 111288 h 219466"/>
              <a:gd name="connsiteX2" fmla="*/ 82566 w 82570"/>
              <a:gd name="connsiteY2" fmla="*/ 219238 h 219466"/>
              <a:gd name="connsiteX3" fmla="*/ 28591 w 82570"/>
              <a:gd name="connsiteY3" fmla="*/ 136688 h 219466"/>
              <a:gd name="connsiteX4" fmla="*/ 16 w 82570"/>
              <a:gd name="connsiteY4" fmla="*/ 163 h 21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219466">
                <a:moveTo>
                  <a:pt x="16" y="163"/>
                </a:moveTo>
                <a:cubicBezTo>
                  <a:pt x="-513" y="-4070"/>
                  <a:pt x="11658" y="74776"/>
                  <a:pt x="25416" y="111288"/>
                </a:cubicBezTo>
                <a:cubicBezTo>
                  <a:pt x="39174" y="147800"/>
                  <a:pt x="82037" y="215005"/>
                  <a:pt x="82566" y="219238"/>
                </a:cubicBezTo>
                <a:cubicBezTo>
                  <a:pt x="83095" y="223471"/>
                  <a:pt x="39703" y="167909"/>
                  <a:pt x="28591" y="136688"/>
                </a:cubicBezTo>
                <a:cubicBezTo>
                  <a:pt x="17479" y="105467"/>
                  <a:pt x="545" y="4396"/>
                  <a:pt x="16" y="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B50CA28-3A71-4FD9-C0AD-19CBD2EFC820}"/>
              </a:ext>
            </a:extLst>
          </p:cNvPr>
          <p:cNvSpPr/>
          <p:nvPr/>
        </p:nvSpPr>
        <p:spPr>
          <a:xfrm>
            <a:off x="6750014" y="4829175"/>
            <a:ext cx="89163" cy="34997"/>
          </a:xfrm>
          <a:custGeom>
            <a:avLst/>
            <a:gdLst>
              <a:gd name="connsiteX0" fmla="*/ 36 w 89163"/>
              <a:gd name="connsiteY0" fmla="*/ 34925 h 34997"/>
              <a:gd name="connsiteX1" fmla="*/ 63536 w 89163"/>
              <a:gd name="connsiteY1" fmla="*/ 9525 h 34997"/>
              <a:gd name="connsiteX2" fmla="*/ 88936 w 89163"/>
              <a:gd name="connsiteY2" fmla="*/ 22225 h 34997"/>
              <a:gd name="connsiteX3" fmla="*/ 73061 w 89163"/>
              <a:gd name="connsiteY3" fmla="*/ 0 h 34997"/>
              <a:gd name="connsiteX4" fmla="*/ 36 w 89163"/>
              <a:gd name="connsiteY4" fmla="*/ 34925 h 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63" h="34997">
                <a:moveTo>
                  <a:pt x="36" y="34925"/>
                </a:moveTo>
                <a:cubicBezTo>
                  <a:pt x="-1551" y="36512"/>
                  <a:pt x="48719" y="11642"/>
                  <a:pt x="63536" y="9525"/>
                </a:cubicBezTo>
                <a:cubicBezTo>
                  <a:pt x="78353" y="7408"/>
                  <a:pt x="87349" y="23812"/>
                  <a:pt x="88936" y="22225"/>
                </a:cubicBezTo>
                <a:cubicBezTo>
                  <a:pt x="90523" y="20638"/>
                  <a:pt x="83644" y="0"/>
                  <a:pt x="73061" y="0"/>
                </a:cubicBezTo>
                <a:cubicBezTo>
                  <a:pt x="62478" y="0"/>
                  <a:pt x="1623" y="33338"/>
                  <a:pt x="36" y="34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0CFBDCD-C6C8-D7F1-BA94-3C9D49CE19BC}"/>
              </a:ext>
            </a:extLst>
          </p:cNvPr>
          <p:cNvSpPr/>
          <p:nvPr/>
        </p:nvSpPr>
        <p:spPr>
          <a:xfrm>
            <a:off x="6648181" y="4867229"/>
            <a:ext cx="195344" cy="105341"/>
          </a:xfrm>
          <a:custGeom>
            <a:avLst/>
            <a:gdLst>
              <a:gd name="connsiteX0" fmla="*/ 193944 w 195344"/>
              <a:gd name="connsiteY0" fmla="*/ 46 h 105341"/>
              <a:gd name="connsiteX1" fmla="*/ 165369 w 195344"/>
              <a:gd name="connsiteY1" fmla="*/ 50846 h 105341"/>
              <a:gd name="connsiteX2" fmla="*/ 120919 w 195344"/>
              <a:gd name="connsiteY2" fmla="*/ 76246 h 105341"/>
              <a:gd name="connsiteX3" fmla="*/ 269 w 195344"/>
              <a:gd name="connsiteY3" fmla="*/ 104821 h 105341"/>
              <a:gd name="connsiteX4" fmla="*/ 89169 w 195344"/>
              <a:gd name="connsiteY4" fmla="*/ 92121 h 105341"/>
              <a:gd name="connsiteX5" fmla="*/ 120919 w 195344"/>
              <a:gd name="connsiteY5" fmla="*/ 60371 h 105341"/>
              <a:gd name="connsiteX6" fmla="*/ 193944 w 195344"/>
              <a:gd name="connsiteY6" fmla="*/ 46 h 10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344" h="105341">
                <a:moveTo>
                  <a:pt x="193944" y="46"/>
                </a:moveTo>
                <a:cubicBezTo>
                  <a:pt x="201352" y="-1541"/>
                  <a:pt x="177540" y="38146"/>
                  <a:pt x="165369" y="50846"/>
                </a:cubicBezTo>
                <a:cubicBezTo>
                  <a:pt x="153198" y="63546"/>
                  <a:pt x="148436" y="67250"/>
                  <a:pt x="120919" y="76246"/>
                </a:cubicBezTo>
                <a:cubicBezTo>
                  <a:pt x="93402" y="85242"/>
                  <a:pt x="5561" y="102175"/>
                  <a:pt x="269" y="104821"/>
                </a:cubicBezTo>
                <a:cubicBezTo>
                  <a:pt x="-5023" y="107467"/>
                  <a:pt x="69061" y="99529"/>
                  <a:pt x="89169" y="92121"/>
                </a:cubicBezTo>
                <a:cubicBezTo>
                  <a:pt x="109277" y="84713"/>
                  <a:pt x="103986" y="73071"/>
                  <a:pt x="120919" y="60371"/>
                </a:cubicBezTo>
                <a:cubicBezTo>
                  <a:pt x="137852" y="47671"/>
                  <a:pt x="186536" y="1633"/>
                  <a:pt x="193944" y="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1D93AF3-E3E7-CBF5-F74E-E9EB1AC038A3}"/>
              </a:ext>
            </a:extLst>
          </p:cNvPr>
          <p:cNvSpPr/>
          <p:nvPr/>
        </p:nvSpPr>
        <p:spPr>
          <a:xfrm>
            <a:off x="6572155" y="4779645"/>
            <a:ext cx="155779" cy="52871"/>
          </a:xfrm>
          <a:custGeom>
            <a:avLst/>
            <a:gdLst>
              <a:gd name="connsiteX0" fmla="*/ 95 w 155779"/>
              <a:gd name="connsiteY0" fmla="*/ 11430 h 52871"/>
              <a:gd name="connsiteX1" fmla="*/ 76295 w 155779"/>
              <a:gd name="connsiteY1" fmla="*/ 1905 h 52871"/>
              <a:gd name="connsiteX2" fmla="*/ 155670 w 155779"/>
              <a:gd name="connsiteY2" fmla="*/ 52705 h 52871"/>
              <a:gd name="connsiteX3" fmla="*/ 92170 w 155779"/>
              <a:gd name="connsiteY3" fmla="*/ 17780 h 52871"/>
              <a:gd name="connsiteX4" fmla="*/ 95 w 155779"/>
              <a:gd name="connsiteY4" fmla="*/ 11430 h 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79" h="52871">
                <a:moveTo>
                  <a:pt x="95" y="11430"/>
                </a:moveTo>
                <a:cubicBezTo>
                  <a:pt x="-2551" y="8784"/>
                  <a:pt x="50366" y="-4974"/>
                  <a:pt x="76295" y="1905"/>
                </a:cubicBezTo>
                <a:cubicBezTo>
                  <a:pt x="102224" y="8784"/>
                  <a:pt x="153024" y="50059"/>
                  <a:pt x="155670" y="52705"/>
                </a:cubicBezTo>
                <a:cubicBezTo>
                  <a:pt x="158316" y="55351"/>
                  <a:pt x="112278" y="25717"/>
                  <a:pt x="92170" y="17780"/>
                </a:cubicBezTo>
                <a:cubicBezTo>
                  <a:pt x="72062" y="9843"/>
                  <a:pt x="2741" y="14076"/>
                  <a:pt x="95" y="11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4D89730-7448-7678-A174-92DE35A454FF}"/>
              </a:ext>
            </a:extLst>
          </p:cNvPr>
          <p:cNvSpPr/>
          <p:nvPr/>
        </p:nvSpPr>
        <p:spPr>
          <a:xfrm>
            <a:off x="6199884" y="4641296"/>
            <a:ext cx="115615" cy="229739"/>
          </a:xfrm>
          <a:custGeom>
            <a:avLst/>
            <a:gdLst>
              <a:gd name="connsiteX0" fmla="*/ 64391 w 115615"/>
              <a:gd name="connsiteY0" fmla="*/ 554 h 229739"/>
              <a:gd name="connsiteX1" fmla="*/ 19941 w 115615"/>
              <a:gd name="connsiteY1" fmla="*/ 102154 h 229739"/>
              <a:gd name="connsiteX2" fmla="*/ 38991 w 115615"/>
              <a:gd name="connsiteY2" fmla="*/ 181529 h 229739"/>
              <a:gd name="connsiteX3" fmla="*/ 115191 w 115615"/>
              <a:gd name="connsiteY3" fmla="*/ 229154 h 229739"/>
              <a:gd name="connsiteX4" fmla="*/ 891 w 115615"/>
              <a:gd name="connsiteY4" fmla="*/ 149779 h 229739"/>
              <a:gd name="connsiteX5" fmla="*/ 64391 w 115615"/>
              <a:gd name="connsiteY5" fmla="*/ 554 h 22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15" h="229739">
                <a:moveTo>
                  <a:pt x="64391" y="554"/>
                </a:moveTo>
                <a:cubicBezTo>
                  <a:pt x="67566" y="-7384"/>
                  <a:pt x="24174" y="71992"/>
                  <a:pt x="19941" y="102154"/>
                </a:cubicBezTo>
                <a:cubicBezTo>
                  <a:pt x="15708" y="132316"/>
                  <a:pt x="23116" y="160362"/>
                  <a:pt x="38991" y="181529"/>
                </a:cubicBezTo>
                <a:cubicBezTo>
                  <a:pt x="54866" y="202696"/>
                  <a:pt x="121541" y="234446"/>
                  <a:pt x="115191" y="229154"/>
                </a:cubicBezTo>
                <a:cubicBezTo>
                  <a:pt x="108841" y="223862"/>
                  <a:pt x="10416" y="185762"/>
                  <a:pt x="891" y="149779"/>
                </a:cubicBezTo>
                <a:cubicBezTo>
                  <a:pt x="-8634" y="113796"/>
                  <a:pt x="61216" y="8492"/>
                  <a:pt x="64391" y="5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45B712A-79B4-25C1-3388-E3C9971F4BDE}"/>
              </a:ext>
            </a:extLst>
          </p:cNvPr>
          <p:cNvSpPr/>
          <p:nvPr/>
        </p:nvSpPr>
        <p:spPr>
          <a:xfrm>
            <a:off x="6349994" y="4629062"/>
            <a:ext cx="168493" cy="117599"/>
          </a:xfrm>
          <a:custGeom>
            <a:avLst/>
            <a:gdLst>
              <a:gd name="connsiteX0" fmla="*/ 6 w 168493"/>
              <a:gd name="connsiteY0" fmla="*/ 88 h 117599"/>
              <a:gd name="connsiteX1" fmla="*/ 155581 w 168493"/>
              <a:gd name="connsiteY1" fmla="*/ 38188 h 117599"/>
              <a:gd name="connsiteX2" fmla="*/ 158756 w 168493"/>
              <a:gd name="connsiteY2" fmla="*/ 117563 h 117599"/>
              <a:gd name="connsiteX3" fmla="*/ 149231 w 168493"/>
              <a:gd name="connsiteY3" fmla="*/ 47713 h 117599"/>
              <a:gd name="connsiteX4" fmla="*/ 6 w 168493"/>
              <a:gd name="connsiteY4" fmla="*/ 88 h 1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93" h="117599">
                <a:moveTo>
                  <a:pt x="6" y="88"/>
                </a:moveTo>
                <a:cubicBezTo>
                  <a:pt x="1064" y="-1500"/>
                  <a:pt x="129123" y="18609"/>
                  <a:pt x="155581" y="38188"/>
                </a:cubicBezTo>
                <a:cubicBezTo>
                  <a:pt x="182039" y="57767"/>
                  <a:pt x="159814" y="115975"/>
                  <a:pt x="158756" y="117563"/>
                </a:cubicBezTo>
                <a:cubicBezTo>
                  <a:pt x="157698" y="119151"/>
                  <a:pt x="170927" y="67821"/>
                  <a:pt x="149231" y="47713"/>
                </a:cubicBezTo>
                <a:cubicBezTo>
                  <a:pt x="127535" y="27605"/>
                  <a:pt x="-1052" y="1676"/>
                  <a:pt x="6" y="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4840E41-7602-A599-7C21-936ADF4624EA}"/>
              </a:ext>
            </a:extLst>
          </p:cNvPr>
          <p:cNvSpPr/>
          <p:nvPr/>
        </p:nvSpPr>
        <p:spPr>
          <a:xfrm>
            <a:off x="6276868" y="4746316"/>
            <a:ext cx="209920" cy="47984"/>
          </a:xfrm>
          <a:custGeom>
            <a:avLst/>
            <a:gdLst>
              <a:gd name="connsiteX0" fmla="*/ 107 w 209920"/>
              <a:gd name="connsiteY0" fmla="*/ 28884 h 47984"/>
              <a:gd name="connsiteX1" fmla="*/ 123932 w 209920"/>
              <a:gd name="connsiteY1" fmla="*/ 9834 h 47984"/>
              <a:gd name="connsiteX2" fmla="*/ 209657 w 209920"/>
              <a:gd name="connsiteY2" fmla="*/ 47934 h 47984"/>
              <a:gd name="connsiteX3" fmla="*/ 146157 w 209920"/>
              <a:gd name="connsiteY3" fmla="*/ 309 h 47984"/>
              <a:gd name="connsiteX4" fmla="*/ 107 w 209920"/>
              <a:gd name="connsiteY4" fmla="*/ 28884 h 4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20" h="47984">
                <a:moveTo>
                  <a:pt x="107" y="28884"/>
                </a:moveTo>
                <a:cubicBezTo>
                  <a:pt x="-3597" y="30471"/>
                  <a:pt x="89007" y="6659"/>
                  <a:pt x="123932" y="9834"/>
                </a:cubicBezTo>
                <a:cubicBezTo>
                  <a:pt x="158857" y="13009"/>
                  <a:pt x="205953" y="49521"/>
                  <a:pt x="209657" y="47934"/>
                </a:cubicBezTo>
                <a:cubicBezTo>
                  <a:pt x="213361" y="46347"/>
                  <a:pt x="177378" y="4013"/>
                  <a:pt x="146157" y="309"/>
                </a:cubicBezTo>
                <a:cubicBezTo>
                  <a:pt x="114936" y="-3395"/>
                  <a:pt x="3811" y="27297"/>
                  <a:pt x="107" y="288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A6591CD-987C-7779-CFEB-83B24C04E6B2}"/>
              </a:ext>
            </a:extLst>
          </p:cNvPr>
          <p:cNvSpPr/>
          <p:nvPr/>
        </p:nvSpPr>
        <p:spPr>
          <a:xfrm>
            <a:off x="6597521" y="4846661"/>
            <a:ext cx="153055" cy="43607"/>
          </a:xfrm>
          <a:custGeom>
            <a:avLst/>
            <a:gdLst>
              <a:gd name="connsiteX0" fmla="*/ 129 w 153055"/>
              <a:gd name="connsiteY0" fmla="*/ 1564 h 43607"/>
              <a:gd name="connsiteX1" fmla="*/ 98554 w 153055"/>
              <a:gd name="connsiteY1" fmla="*/ 7914 h 43607"/>
              <a:gd name="connsiteX2" fmla="*/ 152529 w 153055"/>
              <a:gd name="connsiteY2" fmla="*/ 42839 h 43607"/>
              <a:gd name="connsiteX3" fmla="*/ 120779 w 153055"/>
              <a:gd name="connsiteY3" fmla="*/ 30139 h 43607"/>
              <a:gd name="connsiteX4" fmla="*/ 129 w 153055"/>
              <a:gd name="connsiteY4" fmla="*/ 1564 h 4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55" h="43607">
                <a:moveTo>
                  <a:pt x="129" y="1564"/>
                </a:moveTo>
                <a:cubicBezTo>
                  <a:pt x="-3575" y="-2140"/>
                  <a:pt x="73154" y="1035"/>
                  <a:pt x="98554" y="7914"/>
                </a:cubicBezTo>
                <a:cubicBezTo>
                  <a:pt x="123954" y="14793"/>
                  <a:pt x="148825" y="39135"/>
                  <a:pt x="152529" y="42839"/>
                </a:cubicBezTo>
                <a:cubicBezTo>
                  <a:pt x="156233" y="46543"/>
                  <a:pt x="139829" y="35960"/>
                  <a:pt x="120779" y="30139"/>
                </a:cubicBezTo>
                <a:cubicBezTo>
                  <a:pt x="101729" y="24318"/>
                  <a:pt x="3833" y="5268"/>
                  <a:pt x="129" y="1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D9CD707-F904-46DC-4F67-467FA768E455}"/>
              </a:ext>
            </a:extLst>
          </p:cNvPr>
          <p:cNvSpPr/>
          <p:nvPr/>
        </p:nvSpPr>
        <p:spPr>
          <a:xfrm>
            <a:off x="6356333" y="4816475"/>
            <a:ext cx="256699" cy="88022"/>
          </a:xfrm>
          <a:custGeom>
            <a:avLst/>
            <a:gdLst>
              <a:gd name="connsiteX0" fmla="*/ 17 w 256699"/>
              <a:gd name="connsiteY0" fmla="*/ 12700 h 88022"/>
              <a:gd name="connsiteX1" fmla="*/ 136542 w 256699"/>
              <a:gd name="connsiteY1" fmla="*/ 6350 h 88022"/>
              <a:gd name="connsiteX2" fmla="*/ 234967 w 256699"/>
              <a:gd name="connsiteY2" fmla="*/ 69850 h 88022"/>
              <a:gd name="connsiteX3" fmla="*/ 254017 w 256699"/>
              <a:gd name="connsiteY3" fmla="*/ 85725 h 88022"/>
              <a:gd name="connsiteX4" fmla="*/ 193692 w 256699"/>
              <a:gd name="connsiteY4" fmla="*/ 28575 h 88022"/>
              <a:gd name="connsiteX5" fmla="*/ 168292 w 256699"/>
              <a:gd name="connsiteY5" fmla="*/ 6350 h 88022"/>
              <a:gd name="connsiteX6" fmla="*/ 127017 w 256699"/>
              <a:gd name="connsiteY6" fmla="*/ 0 h 88022"/>
              <a:gd name="connsiteX7" fmla="*/ 17 w 256699"/>
              <a:gd name="connsiteY7" fmla="*/ 12700 h 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699" h="88022">
                <a:moveTo>
                  <a:pt x="17" y="12700"/>
                </a:moveTo>
                <a:cubicBezTo>
                  <a:pt x="1605" y="13758"/>
                  <a:pt x="97384" y="-3175"/>
                  <a:pt x="136542" y="6350"/>
                </a:cubicBezTo>
                <a:cubicBezTo>
                  <a:pt x="175700" y="15875"/>
                  <a:pt x="215388" y="56621"/>
                  <a:pt x="234967" y="69850"/>
                </a:cubicBezTo>
                <a:cubicBezTo>
                  <a:pt x="254546" y="83079"/>
                  <a:pt x="260896" y="92604"/>
                  <a:pt x="254017" y="85725"/>
                </a:cubicBezTo>
                <a:cubicBezTo>
                  <a:pt x="247138" y="78846"/>
                  <a:pt x="207980" y="41804"/>
                  <a:pt x="193692" y="28575"/>
                </a:cubicBezTo>
                <a:cubicBezTo>
                  <a:pt x="179405" y="15346"/>
                  <a:pt x="179404" y="11112"/>
                  <a:pt x="168292" y="6350"/>
                </a:cubicBezTo>
                <a:cubicBezTo>
                  <a:pt x="157180" y="1588"/>
                  <a:pt x="150829" y="0"/>
                  <a:pt x="127017" y="0"/>
                </a:cubicBezTo>
                <a:cubicBezTo>
                  <a:pt x="103205" y="0"/>
                  <a:pt x="-1571" y="11642"/>
                  <a:pt x="17" y="127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1FA6539-146A-AACF-942A-D2CD7A17350A}"/>
              </a:ext>
            </a:extLst>
          </p:cNvPr>
          <p:cNvSpPr/>
          <p:nvPr/>
        </p:nvSpPr>
        <p:spPr>
          <a:xfrm>
            <a:off x="6402800" y="4108394"/>
            <a:ext cx="127434" cy="484870"/>
          </a:xfrm>
          <a:custGeom>
            <a:avLst/>
            <a:gdLst>
              <a:gd name="connsiteX0" fmla="*/ 109125 w 127434"/>
              <a:gd name="connsiteY0" fmla="*/ 56 h 484870"/>
              <a:gd name="connsiteX1" fmla="*/ 13875 w 127434"/>
              <a:gd name="connsiteY1" fmla="*/ 225481 h 484870"/>
              <a:gd name="connsiteX2" fmla="*/ 13875 w 127434"/>
              <a:gd name="connsiteY2" fmla="*/ 298506 h 484870"/>
              <a:gd name="connsiteX3" fmla="*/ 125000 w 127434"/>
              <a:gd name="connsiteY3" fmla="*/ 479481 h 484870"/>
              <a:gd name="connsiteX4" fmla="*/ 83725 w 127434"/>
              <a:gd name="connsiteY4" fmla="*/ 425506 h 484870"/>
              <a:gd name="connsiteX5" fmla="*/ 4350 w 127434"/>
              <a:gd name="connsiteY5" fmla="*/ 304856 h 484870"/>
              <a:gd name="connsiteX6" fmla="*/ 20225 w 127434"/>
              <a:gd name="connsiteY6" fmla="*/ 247706 h 484870"/>
              <a:gd name="connsiteX7" fmla="*/ 109125 w 127434"/>
              <a:gd name="connsiteY7" fmla="*/ 56 h 48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34" h="484870">
                <a:moveTo>
                  <a:pt x="109125" y="56"/>
                </a:moveTo>
                <a:cubicBezTo>
                  <a:pt x="108067" y="-3648"/>
                  <a:pt x="29750" y="175739"/>
                  <a:pt x="13875" y="225481"/>
                </a:cubicBezTo>
                <a:cubicBezTo>
                  <a:pt x="-2000" y="275223"/>
                  <a:pt x="-4646" y="256173"/>
                  <a:pt x="13875" y="298506"/>
                </a:cubicBezTo>
                <a:cubicBezTo>
                  <a:pt x="32396" y="340839"/>
                  <a:pt x="113358" y="458314"/>
                  <a:pt x="125000" y="479481"/>
                </a:cubicBezTo>
                <a:cubicBezTo>
                  <a:pt x="136642" y="500648"/>
                  <a:pt x="103833" y="454610"/>
                  <a:pt x="83725" y="425506"/>
                </a:cubicBezTo>
                <a:cubicBezTo>
                  <a:pt x="63617" y="396402"/>
                  <a:pt x="14933" y="334489"/>
                  <a:pt x="4350" y="304856"/>
                </a:cubicBezTo>
                <a:cubicBezTo>
                  <a:pt x="-6233" y="275223"/>
                  <a:pt x="3821" y="296389"/>
                  <a:pt x="20225" y="247706"/>
                </a:cubicBezTo>
                <a:cubicBezTo>
                  <a:pt x="36629" y="199023"/>
                  <a:pt x="110183" y="3760"/>
                  <a:pt x="109125" y="5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C5C6AAD-5143-8F3B-A7FB-CFED7E301D55}"/>
              </a:ext>
            </a:extLst>
          </p:cNvPr>
          <p:cNvSpPr/>
          <p:nvPr/>
        </p:nvSpPr>
        <p:spPr>
          <a:xfrm>
            <a:off x="6618604" y="3660390"/>
            <a:ext cx="74507" cy="394164"/>
          </a:xfrm>
          <a:custGeom>
            <a:avLst/>
            <a:gdLst>
              <a:gd name="connsiteX0" fmla="*/ 74296 w 74507"/>
              <a:gd name="connsiteY0" fmla="*/ 385 h 394164"/>
              <a:gd name="connsiteX1" fmla="*/ 1271 w 74507"/>
              <a:gd name="connsiteY1" fmla="*/ 209935 h 394164"/>
              <a:gd name="connsiteX2" fmla="*/ 26671 w 74507"/>
              <a:gd name="connsiteY2" fmla="*/ 394085 h 394164"/>
              <a:gd name="connsiteX3" fmla="*/ 10796 w 74507"/>
              <a:gd name="connsiteY3" fmla="*/ 232160 h 394164"/>
              <a:gd name="connsiteX4" fmla="*/ 23496 w 74507"/>
              <a:gd name="connsiteY4" fmla="*/ 159135 h 394164"/>
              <a:gd name="connsiteX5" fmla="*/ 74296 w 74507"/>
              <a:gd name="connsiteY5" fmla="*/ 385 h 3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07" h="394164">
                <a:moveTo>
                  <a:pt x="74296" y="385"/>
                </a:moveTo>
                <a:cubicBezTo>
                  <a:pt x="70592" y="8852"/>
                  <a:pt x="9208" y="144318"/>
                  <a:pt x="1271" y="209935"/>
                </a:cubicBezTo>
                <a:cubicBezTo>
                  <a:pt x="-6666" y="275552"/>
                  <a:pt x="25084" y="390381"/>
                  <a:pt x="26671" y="394085"/>
                </a:cubicBezTo>
                <a:cubicBezTo>
                  <a:pt x="28258" y="397789"/>
                  <a:pt x="11325" y="271318"/>
                  <a:pt x="10796" y="232160"/>
                </a:cubicBezTo>
                <a:cubicBezTo>
                  <a:pt x="10267" y="193002"/>
                  <a:pt x="15029" y="193002"/>
                  <a:pt x="23496" y="159135"/>
                </a:cubicBezTo>
                <a:cubicBezTo>
                  <a:pt x="31963" y="125268"/>
                  <a:pt x="78000" y="-8082"/>
                  <a:pt x="74296" y="38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50EBC28-AAFA-5A87-CB05-83889CE661C1}"/>
              </a:ext>
            </a:extLst>
          </p:cNvPr>
          <p:cNvSpPr/>
          <p:nvPr/>
        </p:nvSpPr>
        <p:spPr>
          <a:xfrm>
            <a:off x="6154296" y="4580859"/>
            <a:ext cx="173573" cy="181643"/>
          </a:xfrm>
          <a:custGeom>
            <a:avLst/>
            <a:gdLst>
              <a:gd name="connsiteX0" fmla="*/ 173479 w 173573"/>
              <a:gd name="connsiteY0" fmla="*/ 666 h 181643"/>
              <a:gd name="connsiteX1" fmla="*/ 43304 w 173573"/>
              <a:gd name="connsiteY1" fmla="*/ 41941 h 181643"/>
              <a:gd name="connsiteX2" fmla="*/ 5204 w 173573"/>
              <a:gd name="connsiteY2" fmla="*/ 80041 h 181643"/>
              <a:gd name="connsiteX3" fmla="*/ 2029 w 173573"/>
              <a:gd name="connsiteY3" fmla="*/ 181641 h 181643"/>
              <a:gd name="connsiteX4" fmla="*/ 21079 w 173573"/>
              <a:gd name="connsiteY4" fmla="*/ 76866 h 181643"/>
              <a:gd name="connsiteX5" fmla="*/ 173479 w 173573"/>
              <a:gd name="connsiteY5" fmla="*/ 666 h 1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573" h="181643">
                <a:moveTo>
                  <a:pt x="173479" y="666"/>
                </a:moveTo>
                <a:cubicBezTo>
                  <a:pt x="177183" y="-5155"/>
                  <a:pt x="71350" y="28712"/>
                  <a:pt x="43304" y="41941"/>
                </a:cubicBezTo>
                <a:cubicBezTo>
                  <a:pt x="15258" y="55170"/>
                  <a:pt x="12083" y="56758"/>
                  <a:pt x="5204" y="80041"/>
                </a:cubicBezTo>
                <a:cubicBezTo>
                  <a:pt x="-1675" y="103324"/>
                  <a:pt x="-617" y="182170"/>
                  <a:pt x="2029" y="181641"/>
                </a:cubicBezTo>
                <a:cubicBezTo>
                  <a:pt x="4675" y="181112"/>
                  <a:pt x="-3263" y="105970"/>
                  <a:pt x="21079" y="76866"/>
                </a:cubicBezTo>
                <a:cubicBezTo>
                  <a:pt x="45421" y="47762"/>
                  <a:pt x="169775" y="6487"/>
                  <a:pt x="173479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17B601D-C341-F744-EF97-82E4031EE2F4}"/>
              </a:ext>
            </a:extLst>
          </p:cNvPr>
          <p:cNvSpPr/>
          <p:nvPr/>
        </p:nvSpPr>
        <p:spPr>
          <a:xfrm>
            <a:off x="6521324" y="4181467"/>
            <a:ext cx="85702" cy="385690"/>
          </a:xfrm>
          <a:custGeom>
            <a:avLst/>
            <a:gdLst>
              <a:gd name="connsiteX0" fmla="*/ 57276 w 85702"/>
              <a:gd name="connsiteY0" fmla="*/ 8 h 385690"/>
              <a:gd name="connsiteX1" fmla="*/ 16001 w 85702"/>
              <a:gd name="connsiteY1" fmla="*/ 165108 h 385690"/>
              <a:gd name="connsiteX2" fmla="*/ 82676 w 85702"/>
              <a:gd name="connsiteY2" fmla="*/ 377833 h 385690"/>
              <a:gd name="connsiteX3" fmla="*/ 66801 w 85702"/>
              <a:gd name="connsiteY3" fmla="*/ 323858 h 385690"/>
              <a:gd name="connsiteX4" fmla="*/ 126 w 85702"/>
              <a:gd name="connsiteY4" fmla="*/ 171458 h 385690"/>
              <a:gd name="connsiteX5" fmla="*/ 57276 w 85702"/>
              <a:gd name="connsiteY5" fmla="*/ 8 h 38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02" h="385690">
                <a:moveTo>
                  <a:pt x="57276" y="8"/>
                </a:moveTo>
                <a:cubicBezTo>
                  <a:pt x="59922" y="-1050"/>
                  <a:pt x="11768" y="102137"/>
                  <a:pt x="16001" y="165108"/>
                </a:cubicBezTo>
                <a:cubicBezTo>
                  <a:pt x="20234" y="228079"/>
                  <a:pt x="74209" y="351375"/>
                  <a:pt x="82676" y="377833"/>
                </a:cubicBezTo>
                <a:cubicBezTo>
                  <a:pt x="91143" y="404291"/>
                  <a:pt x="80559" y="358254"/>
                  <a:pt x="66801" y="323858"/>
                </a:cubicBezTo>
                <a:cubicBezTo>
                  <a:pt x="53043" y="289462"/>
                  <a:pt x="3301" y="219612"/>
                  <a:pt x="126" y="171458"/>
                </a:cubicBezTo>
                <a:cubicBezTo>
                  <a:pt x="-3049" y="123304"/>
                  <a:pt x="54630" y="1066"/>
                  <a:pt x="57276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F235C13-51EB-1B46-6537-3D38DB0DD226}"/>
              </a:ext>
            </a:extLst>
          </p:cNvPr>
          <p:cNvSpPr/>
          <p:nvPr/>
        </p:nvSpPr>
        <p:spPr>
          <a:xfrm>
            <a:off x="6619764" y="5032367"/>
            <a:ext cx="25895" cy="200053"/>
          </a:xfrm>
          <a:custGeom>
            <a:avLst/>
            <a:gdLst>
              <a:gd name="connsiteX0" fmla="*/ 9636 w 25895"/>
              <a:gd name="connsiteY0" fmla="*/ 8 h 200053"/>
              <a:gd name="connsiteX1" fmla="*/ 15986 w 25895"/>
              <a:gd name="connsiteY1" fmla="*/ 127008 h 200053"/>
              <a:gd name="connsiteX2" fmla="*/ 111 w 25895"/>
              <a:gd name="connsiteY2" fmla="*/ 200033 h 200053"/>
              <a:gd name="connsiteX3" fmla="*/ 25511 w 25895"/>
              <a:gd name="connsiteY3" fmla="*/ 120658 h 200053"/>
              <a:gd name="connsiteX4" fmla="*/ 9636 w 25895"/>
              <a:gd name="connsiteY4" fmla="*/ 8 h 20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5" h="200053">
                <a:moveTo>
                  <a:pt x="9636" y="8"/>
                </a:moveTo>
                <a:cubicBezTo>
                  <a:pt x="8048" y="1066"/>
                  <a:pt x="17573" y="93671"/>
                  <a:pt x="15986" y="127008"/>
                </a:cubicBezTo>
                <a:cubicBezTo>
                  <a:pt x="14399" y="160345"/>
                  <a:pt x="-1477" y="201091"/>
                  <a:pt x="111" y="200033"/>
                </a:cubicBezTo>
                <a:cubicBezTo>
                  <a:pt x="1699" y="198975"/>
                  <a:pt x="22336" y="149762"/>
                  <a:pt x="25511" y="120658"/>
                </a:cubicBezTo>
                <a:cubicBezTo>
                  <a:pt x="28686" y="91554"/>
                  <a:pt x="11224" y="-1050"/>
                  <a:pt x="9636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950FB0F-7B14-1A04-A76F-E90FFF27F3A2}"/>
              </a:ext>
            </a:extLst>
          </p:cNvPr>
          <p:cNvSpPr/>
          <p:nvPr/>
        </p:nvSpPr>
        <p:spPr>
          <a:xfrm>
            <a:off x="6500294" y="5013311"/>
            <a:ext cx="97649" cy="219252"/>
          </a:xfrm>
          <a:custGeom>
            <a:avLst/>
            <a:gdLst>
              <a:gd name="connsiteX0" fmla="*/ 11631 w 97649"/>
              <a:gd name="connsiteY0" fmla="*/ 14 h 219252"/>
              <a:gd name="connsiteX1" fmla="*/ 5281 w 97649"/>
              <a:gd name="connsiteY1" fmla="*/ 165114 h 219252"/>
              <a:gd name="connsiteX2" fmla="*/ 97356 w 97649"/>
              <a:gd name="connsiteY2" fmla="*/ 219089 h 219252"/>
              <a:gd name="connsiteX3" fmla="*/ 33856 w 97649"/>
              <a:gd name="connsiteY3" fmla="*/ 180989 h 219252"/>
              <a:gd name="connsiteX4" fmla="*/ 14806 w 97649"/>
              <a:gd name="connsiteY4" fmla="*/ 155589 h 219252"/>
              <a:gd name="connsiteX5" fmla="*/ 11631 w 97649"/>
              <a:gd name="connsiteY5" fmla="*/ 14 h 21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49" h="219252">
                <a:moveTo>
                  <a:pt x="11631" y="14"/>
                </a:moveTo>
                <a:cubicBezTo>
                  <a:pt x="10044" y="1601"/>
                  <a:pt x="-9006" y="128602"/>
                  <a:pt x="5281" y="165114"/>
                </a:cubicBezTo>
                <a:cubicBezTo>
                  <a:pt x="19568" y="201626"/>
                  <a:pt x="92594" y="216443"/>
                  <a:pt x="97356" y="219089"/>
                </a:cubicBezTo>
                <a:cubicBezTo>
                  <a:pt x="102118" y="221735"/>
                  <a:pt x="47614" y="191572"/>
                  <a:pt x="33856" y="180989"/>
                </a:cubicBezTo>
                <a:cubicBezTo>
                  <a:pt x="20098" y="170406"/>
                  <a:pt x="17452" y="180989"/>
                  <a:pt x="14806" y="155589"/>
                </a:cubicBezTo>
                <a:cubicBezTo>
                  <a:pt x="12160" y="130189"/>
                  <a:pt x="13218" y="-1573"/>
                  <a:pt x="11631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3312F18-D502-3D33-635E-0561B1FF46BC}"/>
              </a:ext>
            </a:extLst>
          </p:cNvPr>
          <p:cNvSpPr/>
          <p:nvPr/>
        </p:nvSpPr>
        <p:spPr>
          <a:xfrm>
            <a:off x="6584950" y="5244270"/>
            <a:ext cx="174913" cy="54805"/>
          </a:xfrm>
          <a:custGeom>
            <a:avLst/>
            <a:gdLst>
              <a:gd name="connsiteX0" fmla="*/ 0 w 174913"/>
              <a:gd name="connsiteY0" fmla="*/ 54805 h 54805"/>
              <a:gd name="connsiteX1" fmla="*/ 79375 w 174913"/>
              <a:gd name="connsiteY1" fmla="*/ 7180 h 54805"/>
              <a:gd name="connsiteX2" fmla="*/ 174625 w 174913"/>
              <a:gd name="connsiteY2" fmla="*/ 830 h 54805"/>
              <a:gd name="connsiteX3" fmla="*/ 107950 w 174913"/>
              <a:gd name="connsiteY3" fmla="*/ 13530 h 54805"/>
              <a:gd name="connsiteX4" fmla="*/ 79375 w 174913"/>
              <a:gd name="connsiteY4" fmla="*/ 23055 h 54805"/>
              <a:gd name="connsiteX5" fmla="*/ 0 w 174913"/>
              <a:gd name="connsiteY5" fmla="*/ 54805 h 5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913" h="54805">
                <a:moveTo>
                  <a:pt x="0" y="54805"/>
                </a:moveTo>
                <a:cubicBezTo>
                  <a:pt x="25135" y="35490"/>
                  <a:pt x="50271" y="16176"/>
                  <a:pt x="79375" y="7180"/>
                </a:cubicBezTo>
                <a:cubicBezTo>
                  <a:pt x="108479" y="-1816"/>
                  <a:pt x="169863" y="-228"/>
                  <a:pt x="174625" y="830"/>
                </a:cubicBezTo>
                <a:cubicBezTo>
                  <a:pt x="179387" y="1888"/>
                  <a:pt x="123825" y="9826"/>
                  <a:pt x="107950" y="13530"/>
                </a:cubicBezTo>
                <a:cubicBezTo>
                  <a:pt x="92075" y="17234"/>
                  <a:pt x="79375" y="23055"/>
                  <a:pt x="79375" y="23055"/>
                </a:cubicBezTo>
                <a:lnTo>
                  <a:pt x="0" y="548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07F6F8A-2219-5BE3-11DF-F321C8AEE4EA}"/>
              </a:ext>
            </a:extLst>
          </p:cNvPr>
          <p:cNvSpPr/>
          <p:nvPr/>
        </p:nvSpPr>
        <p:spPr>
          <a:xfrm>
            <a:off x="6057891" y="5263580"/>
            <a:ext cx="531387" cy="140472"/>
          </a:xfrm>
          <a:custGeom>
            <a:avLst/>
            <a:gdLst>
              <a:gd name="connsiteX0" fmla="*/ 9 w 531387"/>
              <a:gd name="connsiteY0" fmla="*/ 140270 h 140472"/>
              <a:gd name="connsiteX1" fmla="*/ 250834 w 531387"/>
              <a:gd name="connsiteY1" fmla="*/ 57720 h 140472"/>
              <a:gd name="connsiteX2" fmla="*/ 339734 w 531387"/>
              <a:gd name="connsiteY2" fmla="*/ 45020 h 140472"/>
              <a:gd name="connsiteX3" fmla="*/ 311159 w 531387"/>
              <a:gd name="connsiteY3" fmla="*/ 45020 h 140472"/>
              <a:gd name="connsiteX4" fmla="*/ 422284 w 531387"/>
              <a:gd name="connsiteY4" fmla="*/ 570 h 140472"/>
              <a:gd name="connsiteX5" fmla="*/ 530234 w 531387"/>
              <a:gd name="connsiteY5" fmla="*/ 19620 h 140472"/>
              <a:gd name="connsiteX6" fmla="*/ 476259 w 531387"/>
              <a:gd name="connsiteY6" fmla="*/ 16445 h 140472"/>
              <a:gd name="connsiteX7" fmla="*/ 428634 w 531387"/>
              <a:gd name="connsiteY7" fmla="*/ 10095 h 140472"/>
              <a:gd name="connsiteX8" fmla="*/ 298459 w 531387"/>
              <a:gd name="connsiteY8" fmla="*/ 48195 h 140472"/>
              <a:gd name="connsiteX9" fmla="*/ 241309 w 531387"/>
              <a:gd name="connsiteY9" fmla="*/ 79945 h 140472"/>
              <a:gd name="connsiteX10" fmla="*/ 9 w 531387"/>
              <a:gd name="connsiteY10" fmla="*/ 140270 h 14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387" h="140472">
                <a:moveTo>
                  <a:pt x="9" y="140270"/>
                </a:moveTo>
                <a:cubicBezTo>
                  <a:pt x="1596" y="136566"/>
                  <a:pt x="194213" y="73595"/>
                  <a:pt x="250834" y="57720"/>
                </a:cubicBezTo>
                <a:cubicBezTo>
                  <a:pt x="307455" y="41845"/>
                  <a:pt x="329680" y="47137"/>
                  <a:pt x="339734" y="45020"/>
                </a:cubicBezTo>
                <a:cubicBezTo>
                  <a:pt x="349788" y="42903"/>
                  <a:pt x="297401" y="52428"/>
                  <a:pt x="311159" y="45020"/>
                </a:cubicBezTo>
                <a:cubicBezTo>
                  <a:pt x="324917" y="37612"/>
                  <a:pt x="385772" y="4803"/>
                  <a:pt x="422284" y="570"/>
                </a:cubicBezTo>
                <a:cubicBezTo>
                  <a:pt x="458797" y="-3663"/>
                  <a:pt x="521238" y="16974"/>
                  <a:pt x="530234" y="19620"/>
                </a:cubicBezTo>
                <a:cubicBezTo>
                  <a:pt x="539230" y="22266"/>
                  <a:pt x="493192" y="18032"/>
                  <a:pt x="476259" y="16445"/>
                </a:cubicBezTo>
                <a:cubicBezTo>
                  <a:pt x="459326" y="14857"/>
                  <a:pt x="458267" y="4803"/>
                  <a:pt x="428634" y="10095"/>
                </a:cubicBezTo>
                <a:cubicBezTo>
                  <a:pt x="399001" y="15387"/>
                  <a:pt x="329680" y="36553"/>
                  <a:pt x="298459" y="48195"/>
                </a:cubicBezTo>
                <a:cubicBezTo>
                  <a:pt x="267238" y="59837"/>
                  <a:pt x="286817" y="64070"/>
                  <a:pt x="241309" y="79945"/>
                </a:cubicBezTo>
                <a:cubicBezTo>
                  <a:pt x="195801" y="95820"/>
                  <a:pt x="-1578" y="143974"/>
                  <a:pt x="9" y="140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A6BD5D7-5E57-ECE4-2100-A5E7A916AC5E}"/>
              </a:ext>
            </a:extLst>
          </p:cNvPr>
          <p:cNvSpPr/>
          <p:nvPr/>
        </p:nvSpPr>
        <p:spPr>
          <a:xfrm>
            <a:off x="6247518" y="5308579"/>
            <a:ext cx="347176" cy="80698"/>
          </a:xfrm>
          <a:custGeom>
            <a:avLst/>
            <a:gdLst>
              <a:gd name="connsiteX0" fmla="*/ 346957 w 347176"/>
              <a:gd name="connsiteY0" fmla="*/ 21 h 80698"/>
              <a:gd name="connsiteX1" fmla="*/ 321557 w 347176"/>
              <a:gd name="connsiteY1" fmla="*/ 50821 h 80698"/>
              <a:gd name="connsiteX2" fmla="*/ 226307 w 347176"/>
              <a:gd name="connsiteY2" fmla="*/ 76221 h 80698"/>
              <a:gd name="connsiteX3" fmla="*/ 80257 w 347176"/>
              <a:gd name="connsiteY3" fmla="*/ 79396 h 80698"/>
              <a:gd name="connsiteX4" fmla="*/ 4057 w 347176"/>
              <a:gd name="connsiteY4" fmla="*/ 79396 h 80698"/>
              <a:gd name="connsiteX5" fmla="*/ 200907 w 347176"/>
              <a:gd name="connsiteY5" fmla="*/ 63521 h 80698"/>
              <a:gd name="connsiteX6" fmla="*/ 312032 w 347176"/>
              <a:gd name="connsiteY6" fmla="*/ 57171 h 80698"/>
              <a:gd name="connsiteX7" fmla="*/ 346957 w 347176"/>
              <a:gd name="connsiteY7" fmla="*/ 21 h 8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176" h="80698">
                <a:moveTo>
                  <a:pt x="346957" y="21"/>
                </a:moveTo>
                <a:cubicBezTo>
                  <a:pt x="348545" y="-1037"/>
                  <a:pt x="341665" y="38121"/>
                  <a:pt x="321557" y="50821"/>
                </a:cubicBezTo>
                <a:cubicBezTo>
                  <a:pt x="301449" y="63521"/>
                  <a:pt x="266524" y="71459"/>
                  <a:pt x="226307" y="76221"/>
                </a:cubicBezTo>
                <a:cubicBezTo>
                  <a:pt x="186090" y="80984"/>
                  <a:pt x="117299" y="78867"/>
                  <a:pt x="80257" y="79396"/>
                </a:cubicBezTo>
                <a:cubicBezTo>
                  <a:pt x="43215" y="79925"/>
                  <a:pt x="-16051" y="82042"/>
                  <a:pt x="4057" y="79396"/>
                </a:cubicBezTo>
                <a:cubicBezTo>
                  <a:pt x="24165" y="76750"/>
                  <a:pt x="149578" y="67225"/>
                  <a:pt x="200907" y="63521"/>
                </a:cubicBezTo>
                <a:cubicBezTo>
                  <a:pt x="252236" y="59817"/>
                  <a:pt x="290866" y="64050"/>
                  <a:pt x="312032" y="57171"/>
                </a:cubicBezTo>
                <a:cubicBezTo>
                  <a:pt x="333198" y="50292"/>
                  <a:pt x="345369" y="1079"/>
                  <a:pt x="346957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DF13B00-7AC3-8550-0BC8-74644DCC11A6}"/>
              </a:ext>
            </a:extLst>
          </p:cNvPr>
          <p:cNvSpPr/>
          <p:nvPr/>
        </p:nvSpPr>
        <p:spPr>
          <a:xfrm>
            <a:off x="6573762" y="5257598"/>
            <a:ext cx="176950" cy="141279"/>
          </a:xfrm>
          <a:custGeom>
            <a:avLst/>
            <a:gdLst>
              <a:gd name="connsiteX0" fmla="*/ 176288 w 176950"/>
              <a:gd name="connsiteY0" fmla="*/ 202 h 141279"/>
              <a:gd name="connsiteX1" fmla="*/ 87388 w 176950"/>
              <a:gd name="connsiteY1" fmla="*/ 60527 h 141279"/>
              <a:gd name="connsiteX2" fmla="*/ 42938 w 176950"/>
              <a:gd name="connsiteY2" fmla="*/ 95452 h 141279"/>
              <a:gd name="connsiteX3" fmla="*/ 1663 w 176950"/>
              <a:gd name="connsiteY3" fmla="*/ 139902 h 141279"/>
              <a:gd name="connsiteX4" fmla="*/ 11188 w 176950"/>
              <a:gd name="connsiteY4" fmla="*/ 120852 h 141279"/>
              <a:gd name="connsiteX5" fmla="*/ 39763 w 176950"/>
              <a:gd name="connsiteY5" fmla="*/ 31952 h 141279"/>
              <a:gd name="connsiteX6" fmla="*/ 20713 w 176950"/>
              <a:gd name="connsiteY6" fmla="*/ 108152 h 141279"/>
              <a:gd name="connsiteX7" fmla="*/ 36588 w 176950"/>
              <a:gd name="connsiteY7" fmla="*/ 82752 h 141279"/>
              <a:gd name="connsiteX8" fmla="*/ 176288 w 176950"/>
              <a:gd name="connsiteY8" fmla="*/ 202 h 1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50" h="141279">
                <a:moveTo>
                  <a:pt x="176288" y="202"/>
                </a:moveTo>
                <a:cubicBezTo>
                  <a:pt x="184755" y="-3502"/>
                  <a:pt x="109613" y="44652"/>
                  <a:pt x="87388" y="60527"/>
                </a:cubicBezTo>
                <a:cubicBezTo>
                  <a:pt x="65163" y="76402"/>
                  <a:pt x="57225" y="82223"/>
                  <a:pt x="42938" y="95452"/>
                </a:cubicBezTo>
                <a:cubicBezTo>
                  <a:pt x="28650" y="108681"/>
                  <a:pt x="1663" y="139902"/>
                  <a:pt x="1663" y="139902"/>
                </a:cubicBezTo>
                <a:cubicBezTo>
                  <a:pt x="-3629" y="144135"/>
                  <a:pt x="4838" y="138844"/>
                  <a:pt x="11188" y="120852"/>
                </a:cubicBezTo>
                <a:cubicBezTo>
                  <a:pt x="17538" y="102860"/>
                  <a:pt x="38175" y="34069"/>
                  <a:pt x="39763" y="31952"/>
                </a:cubicBezTo>
                <a:cubicBezTo>
                  <a:pt x="41351" y="29835"/>
                  <a:pt x="21242" y="99685"/>
                  <a:pt x="20713" y="108152"/>
                </a:cubicBezTo>
                <a:cubicBezTo>
                  <a:pt x="20184" y="116619"/>
                  <a:pt x="11717" y="97569"/>
                  <a:pt x="36588" y="82752"/>
                </a:cubicBezTo>
                <a:lnTo>
                  <a:pt x="176288" y="2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2ABA425-8D13-9BC2-16CE-8B87CC394869}"/>
              </a:ext>
            </a:extLst>
          </p:cNvPr>
          <p:cNvSpPr/>
          <p:nvPr/>
        </p:nvSpPr>
        <p:spPr>
          <a:xfrm>
            <a:off x="6521437" y="5349797"/>
            <a:ext cx="136569" cy="139989"/>
          </a:xfrm>
          <a:custGeom>
            <a:avLst/>
            <a:gdLst>
              <a:gd name="connsiteX0" fmla="*/ 136538 w 136569"/>
              <a:gd name="connsiteY0" fmla="*/ 78 h 139989"/>
              <a:gd name="connsiteX1" fmla="*/ 88913 w 136569"/>
              <a:gd name="connsiteY1" fmla="*/ 85803 h 139989"/>
              <a:gd name="connsiteX2" fmla="*/ 13 w 136569"/>
              <a:gd name="connsiteY2" fmla="*/ 139778 h 139989"/>
              <a:gd name="connsiteX3" fmla="*/ 82563 w 136569"/>
              <a:gd name="connsiteY3" fmla="*/ 101678 h 139989"/>
              <a:gd name="connsiteX4" fmla="*/ 136538 w 136569"/>
              <a:gd name="connsiteY4" fmla="*/ 78 h 13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9" h="139989">
                <a:moveTo>
                  <a:pt x="136538" y="78"/>
                </a:moveTo>
                <a:cubicBezTo>
                  <a:pt x="137596" y="-2568"/>
                  <a:pt x="111667" y="62520"/>
                  <a:pt x="88913" y="85803"/>
                </a:cubicBezTo>
                <a:cubicBezTo>
                  <a:pt x="66159" y="109086"/>
                  <a:pt x="1071" y="137132"/>
                  <a:pt x="13" y="139778"/>
                </a:cubicBezTo>
                <a:cubicBezTo>
                  <a:pt x="-1045" y="142424"/>
                  <a:pt x="60338" y="119670"/>
                  <a:pt x="82563" y="101678"/>
                </a:cubicBezTo>
                <a:cubicBezTo>
                  <a:pt x="104788" y="83686"/>
                  <a:pt x="135480" y="2724"/>
                  <a:pt x="136538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29B7372-FAC2-E6B4-5D50-29677CEE01B2}"/>
              </a:ext>
            </a:extLst>
          </p:cNvPr>
          <p:cNvSpPr/>
          <p:nvPr/>
        </p:nvSpPr>
        <p:spPr>
          <a:xfrm>
            <a:off x="6024259" y="5468040"/>
            <a:ext cx="366595" cy="95779"/>
          </a:xfrm>
          <a:custGeom>
            <a:avLst/>
            <a:gdLst>
              <a:gd name="connsiteX0" fmla="*/ 1891 w 366595"/>
              <a:gd name="connsiteY0" fmla="*/ 2485 h 95779"/>
              <a:gd name="connsiteX1" fmla="*/ 173341 w 366595"/>
              <a:gd name="connsiteY1" fmla="*/ 34235 h 95779"/>
              <a:gd name="connsiteX2" fmla="*/ 357491 w 366595"/>
              <a:gd name="connsiteY2" fmla="*/ 94560 h 95779"/>
              <a:gd name="connsiteX3" fmla="*/ 325741 w 366595"/>
              <a:gd name="connsiteY3" fmla="*/ 72335 h 95779"/>
              <a:gd name="connsiteX4" fmla="*/ 214616 w 366595"/>
              <a:gd name="connsiteY4" fmla="*/ 43760 h 95779"/>
              <a:gd name="connsiteX5" fmla="*/ 87616 w 366595"/>
              <a:gd name="connsiteY5" fmla="*/ 5660 h 95779"/>
              <a:gd name="connsiteX6" fmla="*/ 1891 w 366595"/>
              <a:gd name="connsiteY6" fmla="*/ 2485 h 9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595" h="95779">
                <a:moveTo>
                  <a:pt x="1891" y="2485"/>
                </a:moveTo>
                <a:cubicBezTo>
                  <a:pt x="16179" y="7248"/>
                  <a:pt x="114074" y="18889"/>
                  <a:pt x="173341" y="34235"/>
                </a:cubicBezTo>
                <a:cubicBezTo>
                  <a:pt x="232608" y="49581"/>
                  <a:pt x="332091" y="88210"/>
                  <a:pt x="357491" y="94560"/>
                </a:cubicBezTo>
                <a:cubicBezTo>
                  <a:pt x="382891" y="100910"/>
                  <a:pt x="349553" y="80802"/>
                  <a:pt x="325741" y="72335"/>
                </a:cubicBezTo>
                <a:cubicBezTo>
                  <a:pt x="301929" y="63868"/>
                  <a:pt x="254304" y="54873"/>
                  <a:pt x="214616" y="43760"/>
                </a:cubicBezTo>
                <a:cubicBezTo>
                  <a:pt x="174929" y="32648"/>
                  <a:pt x="117249" y="10952"/>
                  <a:pt x="87616" y="5660"/>
                </a:cubicBezTo>
                <a:cubicBezTo>
                  <a:pt x="57983" y="368"/>
                  <a:pt x="-12397" y="-2278"/>
                  <a:pt x="1891" y="2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1793CAC-E3E5-65D1-D596-810411CAEDC4}"/>
              </a:ext>
            </a:extLst>
          </p:cNvPr>
          <p:cNvSpPr/>
          <p:nvPr/>
        </p:nvSpPr>
        <p:spPr>
          <a:xfrm>
            <a:off x="6356336" y="5505403"/>
            <a:ext cx="165619" cy="60553"/>
          </a:xfrm>
          <a:custGeom>
            <a:avLst/>
            <a:gdLst>
              <a:gd name="connsiteX0" fmla="*/ 14 w 165619"/>
              <a:gd name="connsiteY0" fmla="*/ 60372 h 60553"/>
              <a:gd name="connsiteX1" fmla="*/ 76214 w 165619"/>
              <a:gd name="connsiteY1" fmla="*/ 38147 h 60553"/>
              <a:gd name="connsiteX2" fmla="*/ 130189 w 165619"/>
              <a:gd name="connsiteY2" fmla="*/ 15922 h 60553"/>
              <a:gd name="connsiteX3" fmla="*/ 165114 w 165619"/>
              <a:gd name="connsiteY3" fmla="*/ 31797 h 60553"/>
              <a:gd name="connsiteX4" fmla="*/ 146064 w 165619"/>
              <a:gd name="connsiteY4" fmla="*/ 47 h 60553"/>
              <a:gd name="connsiteX5" fmla="*/ 82564 w 165619"/>
              <a:gd name="connsiteY5" fmla="*/ 25447 h 60553"/>
              <a:gd name="connsiteX6" fmla="*/ 14 w 165619"/>
              <a:gd name="connsiteY6" fmla="*/ 60372 h 6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19" h="60553">
                <a:moveTo>
                  <a:pt x="14" y="60372"/>
                </a:moveTo>
                <a:cubicBezTo>
                  <a:pt x="-1044" y="62489"/>
                  <a:pt x="54518" y="45555"/>
                  <a:pt x="76214" y="38147"/>
                </a:cubicBezTo>
                <a:cubicBezTo>
                  <a:pt x="97910" y="30739"/>
                  <a:pt x="115372" y="16980"/>
                  <a:pt x="130189" y="15922"/>
                </a:cubicBezTo>
                <a:cubicBezTo>
                  <a:pt x="145006" y="14864"/>
                  <a:pt x="162468" y="34443"/>
                  <a:pt x="165114" y="31797"/>
                </a:cubicBezTo>
                <a:cubicBezTo>
                  <a:pt x="167760" y="29151"/>
                  <a:pt x="159822" y="1105"/>
                  <a:pt x="146064" y="47"/>
                </a:cubicBezTo>
                <a:cubicBezTo>
                  <a:pt x="132306" y="-1011"/>
                  <a:pt x="100556" y="15922"/>
                  <a:pt x="82564" y="25447"/>
                </a:cubicBezTo>
                <a:cubicBezTo>
                  <a:pt x="64572" y="34972"/>
                  <a:pt x="1072" y="58255"/>
                  <a:pt x="14" y="60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6ACAEEA-9137-E936-386A-6D137A46ACDF}"/>
              </a:ext>
            </a:extLst>
          </p:cNvPr>
          <p:cNvSpPr/>
          <p:nvPr/>
        </p:nvSpPr>
        <p:spPr>
          <a:xfrm>
            <a:off x="5984713" y="5486390"/>
            <a:ext cx="480542" cy="171529"/>
          </a:xfrm>
          <a:custGeom>
            <a:avLst/>
            <a:gdLst>
              <a:gd name="connsiteX0" fmla="*/ 162 w 480542"/>
              <a:gd name="connsiteY0" fmla="*/ 10 h 171529"/>
              <a:gd name="connsiteX1" fmla="*/ 231937 w 480542"/>
              <a:gd name="connsiteY1" fmla="*/ 95260 h 171529"/>
              <a:gd name="connsiteX2" fmla="*/ 343062 w 480542"/>
              <a:gd name="connsiteY2" fmla="*/ 114310 h 171529"/>
              <a:gd name="connsiteX3" fmla="*/ 479587 w 480542"/>
              <a:gd name="connsiteY3" fmla="*/ 171460 h 171529"/>
              <a:gd name="connsiteX4" fmla="*/ 270037 w 480542"/>
              <a:gd name="connsiteY4" fmla="*/ 101610 h 171529"/>
              <a:gd name="connsiteX5" fmla="*/ 162 w 480542"/>
              <a:gd name="connsiteY5" fmla="*/ 10 h 1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42" h="171529">
                <a:moveTo>
                  <a:pt x="162" y="10"/>
                </a:moveTo>
                <a:cubicBezTo>
                  <a:pt x="-6188" y="-1048"/>
                  <a:pt x="174787" y="76210"/>
                  <a:pt x="231937" y="95260"/>
                </a:cubicBezTo>
                <a:cubicBezTo>
                  <a:pt x="289087" y="114310"/>
                  <a:pt x="301787" y="101610"/>
                  <a:pt x="343062" y="114310"/>
                </a:cubicBezTo>
                <a:cubicBezTo>
                  <a:pt x="384337" y="127010"/>
                  <a:pt x="491758" y="173577"/>
                  <a:pt x="479587" y="171460"/>
                </a:cubicBezTo>
                <a:cubicBezTo>
                  <a:pt x="467416" y="169343"/>
                  <a:pt x="343062" y="128068"/>
                  <a:pt x="270037" y="101610"/>
                </a:cubicBezTo>
                <a:cubicBezTo>
                  <a:pt x="197012" y="75152"/>
                  <a:pt x="6512" y="1068"/>
                  <a:pt x="162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001C568-4C05-ADBB-B7AB-984C59D5A4FF}"/>
              </a:ext>
            </a:extLst>
          </p:cNvPr>
          <p:cNvSpPr/>
          <p:nvPr/>
        </p:nvSpPr>
        <p:spPr>
          <a:xfrm>
            <a:off x="6485308" y="5382881"/>
            <a:ext cx="185566" cy="279717"/>
          </a:xfrm>
          <a:custGeom>
            <a:avLst/>
            <a:gdLst>
              <a:gd name="connsiteX0" fmla="*/ 182192 w 185566"/>
              <a:gd name="connsiteY0" fmla="*/ 1919 h 279717"/>
              <a:gd name="connsiteX1" fmla="*/ 169492 w 185566"/>
              <a:gd name="connsiteY1" fmla="*/ 71769 h 279717"/>
              <a:gd name="connsiteX2" fmla="*/ 169492 w 185566"/>
              <a:gd name="connsiteY2" fmla="*/ 119394 h 279717"/>
              <a:gd name="connsiteX3" fmla="*/ 131392 w 185566"/>
              <a:gd name="connsiteY3" fmla="*/ 173369 h 279717"/>
              <a:gd name="connsiteX4" fmla="*/ 93292 w 185566"/>
              <a:gd name="connsiteY4" fmla="*/ 220994 h 279717"/>
              <a:gd name="connsiteX5" fmla="*/ 1217 w 185566"/>
              <a:gd name="connsiteY5" fmla="*/ 278144 h 279717"/>
              <a:gd name="connsiteX6" fmla="*/ 166317 w 185566"/>
              <a:gd name="connsiteY6" fmla="*/ 154319 h 279717"/>
              <a:gd name="connsiteX7" fmla="*/ 182192 w 185566"/>
              <a:gd name="connsiteY7" fmla="*/ 1919 h 27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66" h="279717">
                <a:moveTo>
                  <a:pt x="182192" y="1919"/>
                </a:moveTo>
                <a:cubicBezTo>
                  <a:pt x="182721" y="-11839"/>
                  <a:pt x="171609" y="52190"/>
                  <a:pt x="169492" y="71769"/>
                </a:cubicBezTo>
                <a:cubicBezTo>
                  <a:pt x="167375" y="91348"/>
                  <a:pt x="175842" y="102461"/>
                  <a:pt x="169492" y="119394"/>
                </a:cubicBezTo>
                <a:cubicBezTo>
                  <a:pt x="163142" y="136327"/>
                  <a:pt x="144092" y="156436"/>
                  <a:pt x="131392" y="173369"/>
                </a:cubicBezTo>
                <a:cubicBezTo>
                  <a:pt x="118692" y="190302"/>
                  <a:pt x="114988" y="203532"/>
                  <a:pt x="93292" y="220994"/>
                </a:cubicBezTo>
                <a:cubicBezTo>
                  <a:pt x="71596" y="238456"/>
                  <a:pt x="-10954" y="289257"/>
                  <a:pt x="1217" y="278144"/>
                </a:cubicBezTo>
                <a:cubicBezTo>
                  <a:pt x="13388" y="267031"/>
                  <a:pt x="135625" y="194536"/>
                  <a:pt x="166317" y="154319"/>
                </a:cubicBezTo>
                <a:cubicBezTo>
                  <a:pt x="197009" y="114102"/>
                  <a:pt x="181663" y="15677"/>
                  <a:pt x="182192" y="19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028FFC5-0D6F-06E6-CE4A-C504FE67C4F5}"/>
              </a:ext>
            </a:extLst>
          </p:cNvPr>
          <p:cNvSpPr/>
          <p:nvPr/>
        </p:nvSpPr>
        <p:spPr>
          <a:xfrm>
            <a:off x="7243469" y="3447534"/>
            <a:ext cx="104347" cy="571230"/>
          </a:xfrm>
          <a:custGeom>
            <a:avLst/>
            <a:gdLst>
              <a:gd name="connsiteX0" fmla="*/ 103481 w 104347"/>
              <a:gd name="connsiteY0" fmla="*/ 516 h 571230"/>
              <a:gd name="connsiteX1" fmla="*/ 65381 w 104347"/>
              <a:gd name="connsiteY1" fmla="*/ 92591 h 571230"/>
              <a:gd name="connsiteX2" fmla="*/ 17756 w 104347"/>
              <a:gd name="connsiteY2" fmla="*/ 213241 h 571230"/>
              <a:gd name="connsiteX3" fmla="*/ 1881 w 104347"/>
              <a:gd name="connsiteY3" fmla="*/ 562491 h 571230"/>
              <a:gd name="connsiteX4" fmla="*/ 1881 w 104347"/>
              <a:gd name="connsiteY4" fmla="*/ 473591 h 571230"/>
              <a:gd name="connsiteX5" fmla="*/ 1881 w 104347"/>
              <a:gd name="connsiteY5" fmla="*/ 210066 h 571230"/>
              <a:gd name="connsiteX6" fmla="*/ 27281 w 104347"/>
              <a:gd name="connsiteY6" fmla="*/ 133866 h 571230"/>
              <a:gd name="connsiteX7" fmla="*/ 103481 w 104347"/>
              <a:gd name="connsiteY7" fmla="*/ 516 h 57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7" h="571230">
                <a:moveTo>
                  <a:pt x="103481" y="516"/>
                </a:moveTo>
                <a:cubicBezTo>
                  <a:pt x="109831" y="-6363"/>
                  <a:pt x="79668" y="57137"/>
                  <a:pt x="65381" y="92591"/>
                </a:cubicBezTo>
                <a:cubicBezTo>
                  <a:pt x="51093" y="128045"/>
                  <a:pt x="28339" y="134924"/>
                  <a:pt x="17756" y="213241"/>
                </a:cubicBezTo>
                <a:cubicBezTo>
                  <a:pt x="7173" y="291558"/>
                  <a:pt x="4527" y="519099"/>
                  <a:pt x="1881" y="562491"/>
                </a:cubicBezTo>
                <a:cubicBezTo>
                  <a:pt x="-765" y="605883"/>
                  <a:pt x="1881" y="473591"/>
                  <a:pt x="1881" y="473591"/>
                </a:cubicBezTo>
                <a:cubicBezTo>
                  <a:pt x="1881" y="414854"/>
                  <a:pt x="-2352" y="266687"/>
                  <a:pt x="1881" y="210066"/>
                </a:cubicBezTo>
                <a:cubicBezTo>
                  <a:pt x="6114" y="153445"/>
                  <a:pt x="13523" y="165616"/>
                  <a:pt x="27281" y="133866"/>
                </a:cubicBezTo>
                <a:cubicBezTo>
                  <a:pt x="41039" y="102116"/>
                  <a:pt x="97131" y="7395"/>
                  <a:pt x="103481" y="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24A233D-6FD9-E3C2-D45B-029DB3585610}"/>
              </a:ext>
            </a:extLst>
          </p:cNvPr>
          <p:cNvSpPr/>
          <p:nvPr/>
        </p:nvSpPr>
        <p:spPr>
          <a:xfrm>
            <a:off x="7003791" y="3968348"/>
            <a:ext cx="246017" cy="800633"/>
          </a:xfrm>
          <a:custGeom>
            <a:avLst/>
            <a:gdLst>
              <a:gd name="connsiteX0" fmla="*/ 238384 w 246017"/>
              <a:gd name="connsiteY0" fmla="*/ 402 h 800633"/>
              <a:gd name="connsiteX1" fmla="*/ 235209 w 246017"/>
              <a:gd name="connsiteY1" fmla="*/ 206777 h 800633"/>
              <a:gd name="connsiteX2" fmla="*/ 120909 w 246017"/>
              <a:gd name="connsiteY2" fmla="*/ 527452 h 800633"/>
              <a:gd name="connsiteX3" fmla="*/ 259 w 246017"/>
              <a:gd name="connsiteY3" fmla="*/ 800502 h 800633"/>
              <a:gd name="connsiteX4" fmla="*/ 92334 w 246017"/>
              <a:gd name="connsiteY4" fmla="*/ 559202 h 800633"/>
              <a:gd name="connsiteX5" fmla="*/ 209809 w 246017"/>
              <a:gd name="connsiteY5" fmla="*/ 257577 h 800633"/>
              <a:gd name="connsiteX6" fmla="*/ 238384 w 246017"/>
              <a:gd name="connsiteY6" fmla="*/ 402 h 80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17" h="800633">
                <a:moveTo>
                  <a:pt x="238384" y="402"/>
                </a:moveTo>
                <a:cubicBezTo>
                  <a:pt x="242617" y="-8065"/>
                  <a:pt x="254788" y="118935"/>
                  <a:pt x="235209" y="206777"/>
                </a:cubicBezTo>
                <a:cubicBezTo>
                  <a:pt x="215630" y="294619"/>
                  <a:pt x="160067" y="428498"/>
                  <a:pt x="120909" y="527452"/>
                </a:cubicBezTo>
                <a:cubicBezTo>
                  <a:pt x="81751" y="626406"/>
                  <a:pt x="5021" y="795210"/>
                  <a:pt x="259" y="800502"/>
                </a:cubicBezTo>
                <a:cubicBezTo>
                  <a:pt x="-4504" y="805794"/>
                  <a:pt x="57409" y="649689"/>
                  <a:pt x="92334" y="559202"/>
                </a:cubicBezTo>
                <a:cubicBezTo>
                  <a:pt x="127259" y="468715"/>
                  <a:pt x="187584" y="346477"/>
                  <a:pt x="209809" y="257577"/>
                </a:cubicBezTo>
                <a:cubicBezTo>
                  <a:pt x="232034" y="168677"/>
                  <a:pt x="234151" y="8869"/>
                  <a:pt x="238384" y="4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396E091-3F06-D404-1DA7-D1B24563DB97}"/>
              </a:ext>
            </a:extLst>
          </p:cNvPr>
          <p:cNvSpPr/>
          <p:nvPr/>
        </p:nvSpPr>
        <p:spPr>
          <a:xfrm>
            <a:off x="6848060" y="4691607"/>
            <a:ext cx="149651" cy="595253"/>
          </a:xfrm>
          <a:custGeom>
            <a:avLst/>
            <a:gdLst>
              <a:gd name="connsiteX0" fmla="*/ 149640 w 149651"/>
              <a:gd name="connsiteY0" fmla="*/ 1043 h 595253"/>
              <a:gd name="connsiteX1" fmla="*/ 121065 w 149651"/>
              <a:gd name="connsiteY1" fmla="*/ 277268 h 595253"/>
              <a:gd name="connsiteX2" fmla="*/ 415 w 149651"/>
              <a:gd name="connsiteY2" fmla="*/ 591593 h 595253"/>
              <a:gd name="connsiteX3" fmla="*/ 82965 w 149651"/>
              <a:gd name="connsiteY3" fmla="*/ 432843 h 595253"/>
              <a:gd name="connsiteX4" fmla="*/ 124240 w 149651"/>
              <a:gd name="connsiteY4" fmla="*/ 191543 h 595253"/>
              <a:gd name="connsiteX5" fmla="*/ 149640 w 149651"/>
              <a:gd name="connsiteY5" fmla="*/ 1043 h 59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51" h="595253">
                <a:moveTo>
                  <a:pt x="149640" y="1043"/>
                </a:moveTo>
                <a:cubicBezTo>
                  <a:pt x="149111" y="15331"/>
                  <a:pt x="145936" y="178843"/>
                  <a:pt x="121065" y="277268"/>
                </a:cubicBezTo>
                <a:cubicBezTo>
                  <a:pt x="96194" y="375693"/>
                  <a:pt x="6765" y="565664"/>
                  <a:pt x="415" y="591593"/>
                </a:cubicBezTo>
                <a:cubicBezTo>
                  <a:pt x="-5935" y="617522"/>
                  <a:pt x="62328" y="499518"/>
                  <a:pt x="82965" y="432843"/>
                </a:cubicBezTo>
                <a:cubicBezTo>
                  <a:pt x="103602" y="366168"/>
                  <a:pt x="115773" y="260335"/>
                  <a:pt x="124240" y="191543"/>
                </a:cubicBezTo>
                <a:cubicBezTo>
                  <a:pt x="132707" y="122751"/>
                  <a:pt x="150169" y="-13245"/>
                  <a:pt x="149640" y="1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B10C358-0947-E360-A9AE-4C6D0486CF81}"/>
              </a:ext>
            </a:extLst>
          </p:cNvPr>
          <p:cNvSpPr/>
          <p:nvPr/>
        </p:nvSpPr>
        <p:spPr>
          <a:xfrm>
            <a:off x="6676742" y="5245457"/>
            <a:ext cx="207206" cy="466442"/>
          </a:xfrm>
          <a:custGeom>
            <a:avLst/>
            <a:gdLst>
              <a:gd name="connsiteX0" fmla="*/ 206658 w 207206"/>
              <a:gd name="connsiteY0" fmla="*/ 2818 h 466442"/>
              <a:gd name="connsiteX1" fmla="*/ 47908 w 207206"/>
              <a:gd name="connsiteY1" fmla="*/ 256818 h 466442"/>
              <a:gd name="connsiteX2" fmla="*/ 283 w 207206"/>
              <a:gd name="connsiteY2" fmla="*/ 466368 h 466442"/>
              <a:gd name="connsiteX3" fmla="*/ 63783 w 207206"/>
              <a:gd name="connsiteY3" fmla="*/ 234593 h 466442"/>
              <a:gd name="connsiteX4" fmla="*/ 98708 w 207206"/>
              <a:gd name="connsiteY4" fmla="*/ 126643 h 466442"/>
              <a:gd name="connsiteX5" fmla="*/ 206658 w 207206"/>
              <a:gd name="connsiteY5" fmla="*/ 2818 h 46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206" h="466442">
                <a:moveTo>
                  <a:pt x="206658" y="2818"/>
                </a:moveTo>
                <a:cubicBezTo>
                  <a:pt x="198191" y="24514"/>
                  <a:pt x="82304" y="179560"/>
                  <a:pt x="47908" y="256818"/>
                </a:cubicBezTo>
                <a:cubicBezTo>
                  <a:pt x="13512" y="334076"/>
                  <a:pt x="-2363" y="470072"/>
                  <a:pt x="283" y="466368"/>
                </a:cubicBezTo>
                <a:cubicBezTo>
                  <a:pt x="2929" y="462664"/>
                  <a:pt x="47379" y="291214"/>
                  <a:pt x="63783" y="234593"/>
                </a:cubicBezTo>
                <a:cubicBezTo>
                  <a:pt x="80187" y="177972"/>
                  <a:pt x="74366" y="162626"/>
                  <a:pt x="98708" y="126643"/>
                </a:cubicBezTo>
                <a:cubicBezTo>
                  <a:pt x="123050" y="90660"/>
                  <a:pt x="215125" y="-18878"/>
                  <a:pt x="206658" y="28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9FFD9A3-2D7D-F810-A168-CEFA60026307}"/>
              </a:ext>
            </a:extLst>
          </p:cNvPr>
          <p:cNvSpPr/>
          <p:nvPr/>
        </p:nvSpPr>
        <p:spPr>
          <a:xfrm>
            <a:off x="5736074" y="6051386"/>
            <a:ext cx="681537" cy="60520"/>
          </a:xfrm>
          <a:custGeom>
            <a:avLst/>
            <a:gdLst>
              <a:gd name="connsiteX0" fmla="*/ 1151 w 681537"/>
              <a:gd name="connsiteY0" fmla="*/ 164 h 60520"/>
              <a:gd name="connsiteX1" fmla="*/ 271026 w 681537"/>
              <a:gd name="connsiteY1" fmla="*/ 41439 h 60520"/>
              <a:gd name="connsiteX2" fmla="*/ 680601 w 681537"/>
              <a:gd name="connsiteY2" fmla="*/ 3339 h 60520"/>
              <a:gd name="connsiteX3" fmla="*/ 372626 w 681537"/>
              <a:gd name="connsiteY3" fmla="*/ 60489 h 60520"/>
              <a:gd name="connsiteX4" fmla="*/ 1151 w 681537"/>
              <a:gd name="connsiteY4" fmla="*/ 164 h 6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37" h="60520">
                <a:moveTo>
                  <a:pt x="1151" y="164"/>
                </a:moveTo>
                <a:cubicBezTo>
                  <a:pt x="-15782" y="-3011"/>
                  <a:pt x="157784" y="40910"/>
                  <a:pt x="271026" y="41439"/>
                </a:cubicBezTo>
                <a:cubicBezTo>
                  <a:pt x="384268" y="41968"/>
                  <a:pt x="663668" y="164"/>
                  <a:pt x="680601" y="3339"/>
                </a:cubicBezTo>
                <a:cubicBezTo>
                  <a:pt x="697534" y="6514"/>
                  <a:pt x="480576" y="58902"/>
                  <a:pt x="372626" y="60489"/>
                </a:cubicBezTo>
                <a:cubicBezTo>
                  <a:pt x="264676" y="62077"/>
                  <a:pt x="18084" y="3339"/>
                  <a:pt x="1151" y="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5F28585-BEFE-2CDB-CB5D-5C5370D1EF95}"/>
              </a:ext>
            </a:extLst>
          </p:cNvPr>
          <p:cNvSpPr/>
          <p:nvPr/>
        </p:nvSpPr>
        <p:spPr>
          <a:xfrm>
            <a:off x="6457936" y="5711367"/>
            <a:ext cx="206636" cy="315084"/>
          </a:xfrm>
          <a:custGeom>
            <a:avLst/>
            <a:gdLst>
              <a:gd name="connsiteX0" fmla="*/ 206389 w 206636"/>
              <a:gd name="connsiteY0" fmla="*/ 458 h 315084"/>
              <a:gd name="connsiteX1" fmla="*/ 168289 w 206636"/>
              <a:gd name="connsiteY1" fmla="*/ 117933 h 315084"/>
              <a:gd name="connsiteX2" fmla="*/ 14 w 206636"/>
              <a:gd name="connsiteY2" fmla="*/ 314783 h 315084"/>
              <a:gd name="connsiteX3" fmla="*/ 158764 w 206636"/>
              <a:gd name="connsiteY3" fmla="*/ 159208 h 315084"/>
              <a:gd name="connsiteX4" fmla="*/ 206389 w 206636"/>
              <a:gd name="connsiteY4" fmla="*/ 458 h 3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36" h="315084">
                <a:moveTo>
                  <a:pt x="206389" y="458"/>
                </a:moveTo>
                <a:cubicBezTo>
                  <a:pt x="207976" y="-6421"/>
                  <a:pt x="202685" y="65546"/>
                  <a:pt x="168289" y="117933"/>
                </a:cubicBezTo>
                <a:cubicBezTo>
                  <a:pt x="133893" y="170320"/>
                  <a:pt x="1601" y="307904"/>
                  <a:pt x="14" y="314783"/>
                </a:cubicBezTo>
                <a:cubicBezTo>
                  <a:pt x="-1573" y="321662"/>
                  <a:pt x="124368" y="208950"/>
                  <a:pt x="158764" y="159208"/>
                </a:cubicBezTo>
                <a:cubicBezTo>
                  <a:pt x="193160" y="109466"/>
                  <a:pt x="204802" y="7337"/>
                  <a:pt x="206389" y="4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56448D9-8066-BD01-4368-D36036781576}"/>
              </a:ext>
            </a:extLst>
          </p:cNvPr>
          <p:cNvSpPr/>
          <p:nvPr/>
        </p:nvSpPr>
        <p:spPr>
          <a:xfrm>
            <a:off x="5076516" y="5759449"/>
            <a:ext cx="776752" cy="292696"/>
          </a:xfrm>
          <a:custGeom>
            <a:avLst/>
            <a:gdLst>
              <a:gd name="connsiteX0" fmla="*/ 309 w 776752"/>
              <a:gd name="connsiteY0" fmla="*/ 1 h 292696"/>
              <a:gd name="connsiteX1" fmla="*/ 413059 w 776752"/>
              <a:gd name="connsiteY1" fmla="*/ 209551 h 292696"/>
              <a:gd name="connsiteX2" fmla="*/ 771834 w 776752"/>
              <a:gd name="connsiteY2" fmla="*/ 288926 h 292696"/>
              <a:gd name="connsiteX3" fmla="*/ 603559 w 776752"/>
              <a:gd name="connsiteY3" fmla="*/ 273051 h 292696"/>
              <a:gd name="connsiteX4" fmla="*/ 349559 w 776752"/>
              <a:gd name="connsiteY4" fmla="*/ 212726 h 292696"/>
              <a:gd name="connsiteX5" fmla="*/ 309 w 776752"/>
              <a:gd name="connsiteY5" fmla="*/ 1 h 2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752" h="292696">
                <a:moveTo>
                  <a:pt x="309" y="1"/>
                </a:moveTo>
                <a:cubicBezTo>
                  <a:pt x="10892" y="-528"/>
                  <a:pt x="284472" y="161397"/>
                  <a:pt x="413059" y="209551"/>
                </a:cubicBezTo>
                <a:cubicBezTo>
                  <a:pt x="541646" y="257705"/>
                  <a:pt x="740084" y="278343"/>
                  <a:pt x="771834" y="288926"/>
                </a:cubicBezTo>
                <a:cubicBezTo>
                  <a:pt x="803584" y="299509"/>
                  <a:pt x="673938" y="285751"/>
                  <a:pt x="603559" y="273051"/>
                </a:cubicBezTo>
                <a:cubicBezTo>
                  <a:pt x="533180" y="260351"/>
                  <a:pt x="445867" y="254001"/>
                  <a:pt x="349559" y="212726"/>
                </a:cubicBezTo>
                <a:cubicBezTo>
                  <a:pt x="253251" y="171451"/>
                  <a:pt x="-10274" y="530"/>
                  <a:pt x="3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CCD1F1E-99FC-B1A6-6844-C60182CA3B79}"/>
              </a:ext>
            </a:extLst>
          </p:cNvPr>
          <p:cNvSpPr/>
          <p:nvPr/>
        </p:nvSpPr>
        <p:spPr>
          <a:xfrm>
            <a:off x="4317997" y="4984637"/>
            <a:ext cx="406405" cy="543042"/>
          </a:xfrm>
          <a:custGeom>
            <a:avLst/>
            <a:gdLst>
              <a:gd name="connsiteX0" fmla="*/ 3 w 406405"/>
              <a:gd name="connsiteY0" fmla="*/ 113 h 543042"/>
              <a:gd name="connsiteX1" fmla="*/ 298453 w 406405"/>
              <a:gd name="connsiteY1" fmla="*/ 403338 h 543042"/>
              <a:gd name="connsiteX2" fmla="*/ 406403 w 406405"/>
              <a:gd name="connsiteY2" fmla="*/ 543038 h 543042"/>
              <a:gd name="connsiteX3" fmla="*/ 301628 w 406405"/>
              <a:gd name="connsiteY3" fmla="*/ 400163 h 543042"/>
              <a:gd name="connsiteX4" fmla="*/ 292103 w 406405"/>
              <a:gd name="connsiteY4" fmla="*/ 362063 h 543042"/>
              <a:gd name="connsiteX5" fmla="*/ 3 w 406405"/>
              <a:gd name="connsiteY5" fmla="*/ 113 h 5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5" h="543042">
                <a:moveTo>
                  <a:pt x="3" y="113"/>
                </a:moveTo>
                <a:cubicBezTo>
                  <a:pt x="1061" y="6992"/>
                  <a:pt x="230720" y="312851"/>
                  <a:pt x="298453" y="403338"/>
                </a:cubicBezTo>
                <a:cubicBezTo>
                  <a:pt x="366186" y="493825"/>
                  <a:pt x="405874" y="543567"/>
                  <a:pt x="406403" y="543038"/>
                </a:cubicBezTo>
                <a:cubicBezTo>
                  <a:pt x="406932" y="542509"/>
                  <a:pt x="320678" y="430326"/>
                  <a:pt x="301628" y="400163"/>
                </a:cubicBezTo>
                <a:cubicBezTo>
                  <a:pt x="282578" y="370001"/>
                  <a:pt x="340257" y="423446"/>
                  <a:pt x="292103" y="362063"/>
                </a:cubicBezTo>
                <a:cubicBezTo>
                  <a:pt x="243949" y="300680"/>
                  <a:pt x="-1055" y="-6766"/>
                  <a:pt x="3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6F406E19-555F-9B80-1BA1-A0D9ECA0D2D6}"/>
              </a:ext>
            </a:extLst>
          </p:cNvPr>
          <p:cNvSpPr/>
          <p:nvPr/>
        </p:nvSpPr>
        <p:spPr>
          <a:xfrm>
            <a:off x="4698782" y="5378446"/>
            <a:ext cx="311434" cy="339744"/>
          </a:xfrm>
          <a:custGeom>
            <a:avLst/>
            <a:gdLst>
              <a:gd name="connsiteX0" fmla="*/ 218 w 311434"/>
              <a:gd name="connsiteY0" fmla="*/ 4 h 339744"/>
              <a:gd name="connsiteX1" fmla="*/ 92293 w 311434"/>
              <a:gd name="connsiteY1" fmla="*/ 228604 h 339744"/>
              <a:gd name="connsiteX2" fmla="*/ 311368 w 311434"/>
              <a:gd name="connsiteY2" fmla="*/ 339729 h 339744"/>
              <a:gd name="connsiteX3" fmla="*/ 114518 w 311434"/>
              <a:gd name="connsiteY3" fmla="*/ 234954 h 339744"/>
              <a:gd name="connsiteX4" fmla="*/ 218 w 311434"/>
              <a:gd name="connsiteY4" fmla="*/ 4 h 3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34" h="339744">
                <a:moveTo>
                  <a:pt x="218" y="4"/>
                </a:moveTo>
                <a:cubicBezTo>
                  <a:pt x="-3486" y="-1054"/>
                  <a:pt x="40435" y="171983"/>
                  <a:pt x="92293" y="228604"/>
                </a:cubicBezTo>
                <a:cubicBezTo>
                  <a:pt x="144151" y="285225"/>
                  <a:pt x="307664" y="338671"/>
                  <a:pt x="311368" y="339729"/>
                </a:cubicBezTo>
                <a:cubicBezTo>
                  <a:pt x="315072" y="340787"/>
                  <a:pt x="162672" y="288400"/>
                  <a:pt x="114518" y="234954"/>
                </a:cubicBezTo>
                <a:cubicBezTo>
                  <a:pt x="66364" y="181508"/>
                  <a:pt x="3922" y="1062"/>
                  <a:pt x="21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18A8E44F-DDFB-7520-5AF4-6ED5A7A7AA27}"/>
              </a:ext>
            </a:extLst>
          </p:cNvPr>
          <p:cNvSpPr/>
          <p:nvPr/>
        </p:nvSpPr>
        <p:spPr>
          <a:xfrm>
            <a:off x="6473686" y="3751590"/>
            <a:ext cx="29832" cy="342285"/>
          </a:xfrm>
          <a:custGeom>
            <a:avLst/>
            <a:gdLst>
              <a:gd name="connsiteX0" fmla="*/ 13223 w 29832"/>
              <a:gd name="connsiteY0" fmla="*/ 320 h 342285"/>
              <a:gd name="connsiteX1" fmla="*/ 922 w 29832"/>
              <a:gd name="connsiteY1" fmla="*/ 111032 h 342285"/>
              <a:gd name="connsiteX2" fmla="*/ 17324 w 29832"/>
              <a:gd name="connsiteY2" fmla="*/ 197142 h 342285"/>
              <a:gd name="connsiteX3" fmla="*/ 922 w 29832"/>
              <a:gd name="connsiteY3" fmla="*/ 340658 h 342285"/>
              <a:gd name="connsiteX4" fmla="*/ 5023 w 29832"/>
              <a:gd name="connsiteY4" fmla="*/ 266849 h 342285"/>
              <a:gd name="connsiteX5" fmla="*/ 29625 w 29832"/>
              <a:gd name="connsiteY5" fmla="*/ 147936 h 342285"/>
              <a:gd name="connsiteX6" fmla="*/ 13223 w 29832"/>
              <a:gd name="connsiteY6" fmla="*/ 320 h 34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32" h="342285">
                <a:moveTo>
                  <a:pt x="13223" y="320"/>
                </a:moveTo>
                <a:cubicBezTo>
                  <a:pt x="8439" y="-5831"/>
                  <a:pt x="238" y="78228"/>
                  <a:pt x="922" y="111032"/>
                </a:cubicBezTo>
                <a:cubicBezTo>
                  <a:pt x="1605" y="143836"/>
                  <a:pt x="17324" y="158871"/>
                  <a:pt x="17324" y="197142"/>
                </a:cubicBezTo>
                <a:cubicBezTo>
                  <a:pt x="17324" y="235413"/>
                  <a:pt x="2972" y="329040"/>
                  <a:pt x="922" y="340658"/>
                </a:cubicBezTo>
                <a:cubicBezTo>
                  <a:pt x="-1128" y="352276"/>
                  <a:pt x="239" y="298969"/>
                  <a:pt x="5023" y="266849"/>
                </a:cubicBezTo>
                <a:cubicBezTo>
                  <a:pt x="9807" y="234729"/>
                  <a:pt x="27575" y="186207"/>
                  <a:pt x="29625" y="147936"/>
                </a:cubicBezTo>
                <a:cubicBezTo>
                  <a:pt x="31675" y="109665"/>
                  <a:pt x="18007" y="6471"/>
                  <a:pt x="13223" y="3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D22E284-E2D5-4FCA-B156-AE18D21FC6D0}"/>
              </a:ext>
            </a:extLst>
          </p:cNvPr>
          <p:cNvSpPr/>
          <p:nvPr/>
        </p:nvSpPr>
        <p:spPr>
          <a:xfrm>
            <a:off x="6310389" y="3722964"/>
            <a:ext cx="94700" cy="344734"/>
          </a:xfrm>
          <a:custGeom>
            <a:avLst/>
            <a:gdLst>
              <a:gd name="connsiteX0" fmla="*/ 94511 w 94700"/>
              <a:gd name="connsiteY0" fmla="*/ 243 h 344734"/>
              <a:gd name="connsiteX1" fmla="*/ 24804 w 94700"/>
              <a:gd name="connsiteY1" fmla="*/ 147859 h 344734"/>
              <a:gd name="connsiteX2" fmla="*/ 33005 w 94700"/>
              <a:gd name="connsiteY2" fmla="*/ 250371 h 344734"/>
              <a:gd name="connsiteX3" fmla="*/ 69909 w 94700"/>
              <a:gd name="connsiteY3" fmla="*/ 344681 h 344734"/>
              <a:gd name="connsiteX4" fmla="*/ 49407 w 94700"/>
              <a:gd name="connsiteY4" fmla="*/ 262672 h 344734"/>
              <a:gd name="connsiteX5" fmla="*/ 201 w 94700"/>
              <a:gd name="connsiteY5" fmla="*/ 184763 h 344734"/>
              <a:gd name="connsiteX6" fmla="*/ 94511 w 94700"/>
              <a:gd name="connsiteY6" fmla="*/ 243 h 34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00" h="344734">
                <a:moveTo>
                  <a:pt x="94511" y="243"/>
                </a:moveTo>
                <a:cubicBezTo>
                  <a:pt x="98611" y="-5908"/>
                  <a:pt x="35055" y="106171"/>
                  <a:pt x="24804" y="147859"/>
                </a:cubicBezTo>
                <a:cubicBezTo>
                  <a:pt x="14553" y="189547"/>
                  <a:pt x="25487" y="217567"/>
                  <a:pt x="33005" y="250371"/>
                </a:cubicBezTo>
                <a:cubicBezTo>
                  <a:pt x="40522" y="283175"/>
                  <a:pt x="67175" y="342631"/>
                  <a:pt x="69909" y="344681"/>
                </a:cubicBezTo>
                <a:cubicBezTo>
                  <a:pt x="72643" y="346731"/>
                  <a:pt x="61025" y="289325"/>
                  <a:pt x="49407" y="262672"/>
                </a:cubicBezTo>
                <a:cubicBezTo>
                  <a:pt x="37789" y="236019"/>
                  <a:pt x="-3216" y="224401"/>
                  <a:pt x="201" y="184763"/>
                </a:cubicBezTo>
                <a:cubicBezTo>
                  <a:pt x="3618" y="145125"/>
                  <a:pt x="90411" y="6394"/>
                  <a:pt x="94511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8A7A2D6-D881-E772-1155-CF9227111D9A}"/>
              </a:ext>
            </a:extLst>
          </p:cNvPr>
          <p:cNvSpPr/>
          <p:nvPr/>
        </p:nvSpPr>
        <p:spPr>
          <a:xfrm>
            <a:off x="6759540" y="3618491"/>
            <a:ext cx="97683" cy="345301"/>
          </a:xfrm>
          <a:custGeom>
            <a:avLst/>
            <a:gdLst>
              <a:gd name="connsiteX0" fmla="*/ 96410 w 97683"/>
              <a:gd name="connsiteY0" fmla="*/ 2205 h 345301"/>
              <a:gd name="connsiteX1" fmla="*/ 55405 w 97683"/>
              <a:gd name="connsiteY1" fmla="*/ 84214 h 345301"/>
              <a:gd name="connsiteX2" fmla="*/ 2099 w 97683"/>
              <a:gd name="connsiteY2" fmla="*/ 260533 h 345301"/>
              <a:gd name="connsiteX3" fmla="*/ 10300 w 97683"/>
              <a:gd name="connsiteY3" fmla="*/ 342542 h 345301"/>
              <a:gd name="connsiteX4" fmla="*/ 6200 w 97683"/>
              <a:gd name="connsiteY4" fmla="*/ 166223 h 345301"/>
              <a:gd name="connsiteX5" fmla="*/ 96410 w 97683"/>
              <a:gd name="connsiteY5" fmla="*/ 2205 h 34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83" h="345301">
                <a:moveTo>
                  <a:pt x="96410" y="2205"/>
                </a:moveTo>
                <a:cubicBezTo>
                  <a:pt x="104611" y="-11463"/>
                  <a:pt x="71123" y="41159"/>
                  <a:pt x="55405" y="84214"/>
                </a:cubicBezTo>
                <a:cubicBezTo>
                  <a:pt x="39687" y="127269"/>
                  <a:pt x="9616" y="217478"/>
                  <a:pt x="2099" y="260533"/>
                </a:cubicBezTo>
                <a:cubicBezTo>
                  <a:pt x="-5418" y="303588"/>
                  <a:pt x="9617" y="358260"/>
                  <a:pt x="10300" y="342542"/>
                </a:cubicBezTo>
                <a:cubicBezTo>
                  <a:pt x="10983" y="326824"/>
                  <a:pt x="-5418" y="217478"/>
                  <a:pt x="6200" y="166223"/>
                </a:cubicBezTo>
                <a:cubicBezTo>
                  <a:pt x="17818" y="114968"/>
                  <a:pt x="88209" y="15873"/>
                  <a:pt x="96410" y="22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5647C8-4C0F-A56D-C6C4-D231E3495258}"/>
              </a:ext>
            </a:extLst>
          </p:cNvPr>
          <p:cNvSpPr/>
          <p:nvPr/>
        </p:nvSpPr>
        <p:spPr>
          <a:xfrm>
            <a:off x="5694729" y="4124912"/>
            <a:ext cx="455951" cy="197030"/>
          </a:xfrm>
          <a:custGeom>
            <a:avLst/>
            <a:gdLst>
              <a:gd name="connsiteX0" fmla="*/ 455944 w 455951"/>
              <a:gd name="connsiteY0" fmla="*/ 139 h 197030"/>
              <a:gd name="connsiteX1" fmla="*/ 378035 w 455951"/>
              <a:gd name="connsiteY1" fmla="*/ 110851 h 197030"/>
              <a:gd name="connsiteX2" fmla="*/ 275524 w 455951"/>
              <a:gd name="connsiteY2" fmla="*/ 164157 h 197030"/>
              <a:gd name="connsiteX3" fmla="*/ 794 w 455951"/>
              <a:gd name="connsiteY3" fmla="*/ 196961 h 197030"/>
              <a:gd name="connsiteX4" fmla="*/ 197615 w 455951"/>
              <a:gd name="connsiteY4" fmla="*/ 172358 h 197030"/>
              <a:gd name="connsiteX5" fmla="*/ 361633 w 455951"/>
              <a:gd name="connsiteY5" fmla="*/ 155956 h 197030"/>
              <a:gd name="connsiteX6" fmla="*/ 287825 w 455951"/>
              <a:gd name="connsiteY6" fmla="*/ 176458 h 197030"/>
              <a:gd name="connsiteX7" fmla="*/ 373935 w 455951"/>
              <a:gd name="connsiteY7" fmla="*/ 135454 h 197030"/>
              <a:gd name="connsiteX8" fmla="*/ 455944 w 455951"/>
              <a:gd name="connsiteY8" fmla="*/ 139 h 19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51" h="197030">
                <a:moveTo>
                  <a:pt x="455944" y="139"/>
                </a:moveTo>
                <a:cubicBezTo>
                  <a:pt x="456627" y="-3962"/>
                  <a:pt x="408105" y="83515"/>
                  <a:pt x="378035" y="110851"/>
                </a:cubicBezTo>
                <a:cubicBezTo>
                  <a:pt x="347965" y="138187"/>
                  <a:pt x="338397" y="149805"/>
                  <a:pt x="275524" y="164157"/>
                </a:cubicBezTo>
                <a:cubicBezTo>
                  <a:pt x="212651" y="178509"/>
                  <a:pt x="13779" y="195594"/>
                  <a:pt x="794" y="196961"/>
                </a:cubicBezTo>
                <a:cubicBezTo>
                  <a:pt x="-12191" y="198328"/>
                  <a:pt x="137475" y="179192"/>
                  <a:pt x="197615" y="172358"/>
                </a:cubicBezTo>
                <a:cubicBezTo>
                  <a:pt x="257755" y="165524"/>
                  <a:pt x="346598" y="155273"/>
                  <a:pt x="361633" y="155956"/>
                </a:cubicBezTo>
                <a:cubicBezTo>
                  <a:pt x="376668" y="156639"/>
                  <a:pt x="285775" y="179875"/>
                  <a:pt x="287825" y="176458"/>
                </a:cubicBezTo>
                <a:cubicBezTo>
                  <a:pt x="289875" y="173041"/>
                  <a:pt x="343865" y="162107"/>
                  <a:pt x="373935" y="135454"/>
                </a:cubicBezTo>
                <a:cubicBezTo>
                  <a:pt x="404005" y="108801"/>
                  <a:pt x="455261" y="4240"/>
                  <a:pt x="455944" y="1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9A01E89-52EA-E451-EB43-855EC5F5ECE7}"/>
              </a:ext>
            </a:extLst>
          </p:cNvPr>
          <p:cNvSpPr/>
          <p:nvPr/>
        </p:nvSpPr>
        <p:spPr>
          <a:xfrm>
            <a:off x="5400233" y="4668715"/>
            <a:ext cx="617612" cy="174875"/>
          </a:xfrm>
          <a:custGeom>
            <a:avLst/>
            <a:gdLst>
              <a:gd name="connsiteX0" fmla="*/ 58 w 617612"/>
              <a:gd name="connsiteY0" fmla="*/ 63202 h 174875"/>
              <a:gd name="connsiteX1" fmla="*/ 192779 w 617612"/>
              <a:gd name="connsiteY1" fmla="*/ 128810 h 174875"/>
              <a:gd name="connsiteX2" fmla="*/ 606924 w 617612"/>
              <a:gd name="connsiteY2" fmla="*/ 1696 h 174875"/>
              <a:gd name="connsiteX3" fmla="*/ 471609 w 617612"/>
              <a:gd name="connsiteY3" fmla="*/ 63202 h 174875"/>
              <a:gd name="connsiteX4" fmla="*/ 213281 w 617612"/>
              <a:gd name="connsiteY4" fmla="*/ 169814 h 174875"/>
              <a:gd name="connsiteX5" fmla="*/ 209180 w 617612"/>
              <a:gd name="connsiteY5" fmla="*/ 149312 h 174875"/>
              <a:gd name="connsiteX6" fmla="*/ 58 w 617612"/>
              <a:gd name="connsiteY6" fmla="*/ 63202 h 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612" h="174875">
                <a:moveTo>
                  <a:pt x="58" y="63202"/>
                </a:moveTo>
                <a:cubicBezTo>
                  <a:pt x="-2676" y="59785"/>
                  <a:pt x="91635" y="139061"/>
                  <a:pt x="192779" y="128810"/>
                </a:cubicBezTo>
                <a:cubicBezTo>
                  <a:pt x="293923" y="118559"/>
                  <a:pt x="560452" y="12631"/>
                  <a:pt x="606924" y="1696"/>
                </a:cubicBezTo>
                <a:cubicBezTo>
                  <a:pt x="653396" y="-9239"/>
                  <a:pt x="537216" y="35182"/>
                  <a:pt x="471609" y="63202"/>
                </a:cubicBezTo>
                <a:cubicBezTo>
                  <a:pt x="406002" y="91222"/>
                  <a:pt x="213281" y="169814"/>
                  <a:pt x="213281" y="169814"/>
                </a:cubicBezTo>
                <a:cubicBezTo>
                  <a:pt x="169543" y="184166"/>
                  <a:pt x="241300" y="165030"/>
                  <a:pt x="209180" y="149312"/>
                </a:cubicBezTo>
                <a:cubicBezTo>
                  <a:pt x="177060" y="133594"/>
                  <a:pt x="2792" y="66619"/>
                  <a:pt x="58" y="6320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8EEAAE7-A80C-9692-E717-BC8B62624F0F}"/>
              </a:ext>
            </a:extLst>
          </p:cNvPr>
          <p:cNvSpPr/>
          <p:nvPr/>
        </p:nvSpPr>
        <p:spPr>
          <a:xfrm>
            <a:off x="4686777" y="4096167"/>
            <a:ext cx="78653" cy="510011"/>
          </a:xfrm>
          <a:custGeom>
            <a:avLst/>
            <a:gdLst>
              <a:gd name="connsiteX0" fmla="*/ 53341 w 78653"/>
              <a:gd name="connsiteY0" fmla="*/ 181 h 510011"/>
              <a:gd name="connsiteX1" fmla="*/ 20538 w 78653"/>
              <a:gd name="connsiteY1" fmla="*/ 229806 h 510011"/>
              <a:gd name="connsiteX2" fmla="*/ 77944 w 78653"/>
              <a:gd name="connsiteY2" fmla="*/ 504536 h 510011"/>
              <a:gd name="connsiteX3" fmla="*/ 49241 w 78653"/>
              <a:gd name="connsiteY3" fmla="*/ 402025 h 510011"/>
              <a:gd name="connsiteX4" fmla="*/ 36 w 78653"/>
              <a:gd name="connsiteY4" fmla="*/ 266710 h 510011"/>
              <a:gd name="connsiteX5" fmla="*/ 53341 w 78653"/>
              <a:gd name="connsiteY5" fmla="*/ 181 h 5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3" h="510011">
                <a:moveTo>
                  <a:pt x="53341" y="181"/>
                </a:moveTo>
                <a:cubicBezTo>
                  <a:pt x="56758" y="-5970"/>
                  <a:pt x="16437" y="145747"/>
                  <a:pt x="20538" y="229806"/>
                </a:cubicBezTo>
                <a:cubicBezTo>
                  <a:pt x="24638" y="313865"/>
                  <a:pt x="73160" y="475833"/>
                  <a:pt x="77944" y="504536"/>
                </a:cubicBezTo>
                <a:cubicBezTo>
                  <a:pt x="82728" y="533239"/>
                  <a:pt x="62226" y="441663"/>
                  <a:pt x="49241" y="402025"/>
                </a:cubicBezTo>
                <a:cubicBezTo>
                  <a:pt x="36256" y="362387"/>
                  <a:pt x="-1331" y="330267"/>
                  <a:pt x="36" y="266710"/>
                </a:cubicBezTo>
                <a:cubicBezTo>
                  <a:pt x="1403" y="203153"/>
                  <a:pt x="49924" y="6332"/>
                  <a:pt x="53341" y="1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2CB8F8A-5915-6927-E283-2975156DB1D0}"/>
              </a:ext>
            </a:extLst>
          </p:cNvPr>
          <p:cNvSpPr/>
          <p:nvPr/>
        </p:nvSpPr>
        <p:spPr>
          <a:xfrm>
            <a:off x="5359160" y="4871333"/>
            <a:ext cx="95443" cy="344437"/>
          </a:xfrm>
          <a:custGeom>
            <a:avLst/>
            <a:gdLst>
              <a:gd name="connsiteX0" fmla="*/ 126 w 95443"/>
              <a:gd name="connsiteY0" fmla="*/ 0 h 344437"/>
              <a:gd name="connsiteX1" fmla="*/ 73934 w 95443"/>
              <a:gd name="connsiteY1" fmla="*/ 164018 h 344437"/>
              <a:gd name="connsiteX2" fmla="*/ 61633 w 95443"/>
              <a:gd name="connsiteY2" fmla="*/ 344437 h 344437"/>
              <a:gd name="connsiteX3" fmla="*/ 94436 w 95443"/>
              <a:gd name="connsiteY3" fmla="*/ 164018 h 344437"/>
              <a:gd name="connsiteX4" fmla="*/ 126 w 95443"/>
              <a:gd name="connsiteY4" fmla="*/ 0 h 3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3" h="344437">
                <a:moveTo>
                  <a:pt x="126" y="0"/>
                </a:moveTo>
                <a:cubicBezTo>
                  <a:pt x="-3291" y="0"/>
                  <a:pt x="63683" y="106612"/>
                  <a:pt x="73934" y="164018"/>
                </a:cubicBezTo>
                <a:cubicBezTo>
                  <a:pt x="84185" y="221424"/>
                  <a:pt x="58216" y="344437"/>
                  <a:pt x="61633" y="344437"/>
                </a:cubicBezTo>
                <a:cubicBezTo>
                  <a:pt x="65050" y="344437"/>
                  <a:pt x="101953" y="218690"/>
                  <a:pt x="94436" y="164018"/>
                </a:cubicBezTo>
                <a:cubicBezTo>
                  <a:pt x="86919" y="109346"/>
                  <a:pt x="3543" y="0"/>
                  <a:pt x="12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9D4FC2CD-FB1C-F755-A7F8-432D369AFC83}"/>
              </a:ext>
            </a:extLst>
          </p:cNvPr>
          <p:cNvSpPr/>
          <p:nvPr/>
        </p:nvSpPr>
        <p:spPr>
          <a:xfrm>
            <a:off x="5592791" y="5121441"/>
            <a:ext cx="210622" cy="274761"/>
          </a:xfrm>
          <a:custGeom>
            <a:avLst/>
            <a:gdLst>
              <a:gd name="connsiteX0" fmla="*/ 221 w 210622"/>
              <a:gd name="connsiteY0" fmla="*/ 19 h 274761"/>
              <a:gd name="connsiteX1" fmla="*/ 151937 w 210622"/>
              <a:gd name="connsiteY1" fmla="*/ 114832 h 274761"/>
              <a:gd name="connsiteX2" fmla="*/ 205243 w 210622"/>
              <a:gd name="connsiteY2" fmla="*/ 274749 h 274761"/>
              <a:gd name="connsiteX3" fmla="*/ 188841 w 210622"/>
              <a:gd name="connsiteY3" fmla="*/ 123033 h 274761"/>
              <a:gd name="connsiteX4" fmla="*/ 221 w 210622"/>
              <a:gd name="connsiteY4" fmla="*/ 19 h 27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22" h="274761">
                <a:moveTo>
                  <a:pt x="221" y="19"/>
                </a:moveTo>
                <a:cubicBezTo>
                  <a:pt x="-5930" y="-1348"/>
                  <a:pt x="117767" y="69044"/>
                  <a:pt x="151937" y="114832"/>
                </a:cubicBezTo>
                <a:cubicBezTo>
                  <a:pt x="186107" y="160620"/>
                  <a:pt x="199092" y="273382"/>
                  <a:pt x="205243" y="274749"/>
                </a:cubicBezTo>
                <a:cubicBezTo>
                  <a:pt x="211394" y="276116"/>
                  <a:pt x="218227" y="167454"/>
                  <a:pt x="188841" y="123033"/>
                </a:cubicBezTo>
                <a:cubicBezTo>
                  <a:pt x="159455" y="78612"/>
                  <a:pt x="6372" y="1386"/>
                  <a:pt x="221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08F9553-3428-6509-EAB7-9873C22113AA}"/>
              </a:ext>
            </a:extLst>
          </p:cNvPr>
          <p:cNvSpPr/>
          <p:nvPr/>
        </p:nvSpPr>
        <p:spPr>
          <a:xfrm>
            <a:off x="4801606" y="5166499"/>
            <a:ext cx="668047" cy="232591"/>
          </a:xfrm>
          <a:custGeom>
            <a:avLst/>
            <a:gdLst>
              <a:gd name="connsiteX0" fmla="*/ 19 w 668047"/>
              <a:gd name="connsiteY0" fmla="*/ 66 h 232591"/>
              <a:gd name="connsiteX1" fmla="*/ 266548 w 668047"/>
              <a:gd name="connsiteY1" fmla="*/ 164084 h 232591"/>
              <a:gd name="connsiteX2" fmla="*/ 639689 w 668047"/>
              <a:gd name="connsiteY2" fmla="*/ 229691 h 232591"/>
              <a:gd name="connsiteX3" fmla="*/ 598685 w 668047"/>
              <a:gd name="connsiteY3" fmla="*/ 217390 h 232591"/>
              <a:gd name="connsiteX4" fmla="*/ 254247 w 668047"/>
              <a:gd name="connsiteY4" fmla="*/ 184586 h 232591"/>
              <a:gd name="connsiteX5" fmla="*/ 19 w 668047"/>
              <a:gd name="connsiteY5" fmla="*/ 66 h 23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047" h="232591">
                <a:moveTo>
                  <a:pt x="19" y="66"/>
                </a:moveTo>
                <a:cubicBezTo>
                  <a:pt x="2069" y="-3351"/>
                  <a:pt x="159936" y="125813"/>
                  <a:pt x="266548" y="164084"/>
                </a:cubicBezTo>
                <a:cubicBezTo>
                  <a:pt x="373160" y="202355"/>
                  <a:pt x="584333" y="220807"/>
                  <a:pt x="639689" y="229691"/>
                </a:cubicBezTo>
                <a:cubicBezTo>
                  <a:pt x="695045" y="238575"/>
                  <a:pt x="662925" y="224907"/>
                  <a:pt x="598685" y="217390"/>
                </a:cubicBezTo>
                <a:cubicBezTo>
                  <a:pt x="534445" y="209873"/>
                  <a:pt x="347874" y="220123"/>
                  <a:pt x="254247" y="184586"/>
                </a:cubicBezTo>
                <a:cubicBezTo>
                  <a:pt x="160620" y="149049"/>
                  <a:pt x="-2031" y="3483"/>
                  <a:pt x="19" y="6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04E329DF-DFC1-F2E5-81EB-C9EE5A1587B3}"/>
              </a:ext>
            </a:extLst>
          </p:cNvPr>
          <p:cNvSpPr/>
          <p:nvPr/>
        </p:nvSpPr>
        <p:spPr>
          <a:xfrm>
            <a:off x="4487883" y="3784658"/>
            <a:ext cx="149727" cy="678922"/>
          </a:xfrm>
          <a:custGeom>
            <a:avLst/>
            <a:gdLst>
              <a:gd name="connsiteX0" fmla="*/ 149724 w 149727"/>
              <a:gd name="connsiteY0" fmla="*/ 56 h 678922"/>
              <a:gd name="connsiteX1" fmla="*/ 43113 w 149727"/>
              <a:gd name="connsiteY1" fmla="*/ 233781 h 678922"/>
              <a:gd name="connsiteX2" fmla="*/ 43113 w 149727"/>
              <a:gd name="connsiteY2" fmla="*/ 512612 h 678922"/>
              <a:gd name="connsiteX3" fmla="*/ 51313 w 149727"/>
              <a:gd name="connsiteY3" fmla="*/ 541315 h 678922"/>
              <a:gd name="connsiteX4" fmla="*/ 116921 w 149727"/>
              <a:gd name="connsiteY4" fmla="*/ 676630 h 678922"/>
              <a:gd name="connsiteX5" fmla="*/ 92318 w 149727"/>
              <a:gd name="connsiteY5" fmla="*/ 611023 h 678922"/>
              <a:gd name="connsiteX6" fmla="*/ 2108 w 149727"/>
              <a:gd name="connsiteY6" fmla="*/ 418302 h 678922"/>
              <a:gd name="connsiteX7" fmla="*/ 39012 w 149727"/>
              <a:gd name="connsiteY7" fmla="*/ 254284 h 678922"/>
              <a:gd name="connsiteX8" fmla="*/ 149724 w 149727"/>
              <a:gd name="connsiteY8" fmla="*/ 56 h 67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27" h="678922">
                <a:moveTo>
                  <a:pt x="149724" y="56"/>
                </a:moveTo>
                <a:cubicBezTo>
                  <a:pt x="150408" y="-3361"/>
                  <a:pt x="60881" y="148355"/>
                  <a:pt x="43113" y="233781"/>
                </a:cubicBezTo>
                <a:cubicBezTo>
                  <a:pt x="25345" y="319207"/>
                  <a:pt x="41746" y="461356"/>
                  <a:pt x="43113" y="512612"/>
                </a:cubicBezTo>
                <a:cubicBezTo>
                  <a:pt x="44480" y="563868"/>
                  <a:pt x="39012" y="513979"/>
                  <a:pt x="51313" y="541315"/>
                </a:cubicBezTo>
                <a:cubicBezTo>
                  <a:pt x="63614" y="568651"/>
                  <a:pt x="110087" y="665012"/>
                  <a:pt x="116921" y="676630"/>
                </a:cubicBezTo>
                <a:cubicBezTo>
                  <a:pt x="123755" y="688248"/>
                  <a:pt x="111453" y="654078"/>
                  <a:pt x="92318" y="611023"/>
                </a:cubicBezTo>
                <a:cubicBezTo>
                  <a:pt x="73183" y="567968"/>
                  <a:pt x="10992" y="477759"/>
                  <a:pt x="2108" y="418302"/>
                </a:cubicBezTo>
                <a:cubicBezTo>
                  <a:pt x="-6776" y="358846"/>
                  <a:pt x="13726" y="320575"/>
                  <a:pt x="39012" y="254284"/>
                </a:cubicBezTo>
                <a:cubicBezTo>
                  <a:pt x="64298" y="187993"/>
                  <a:pt x="149040" y="3473"/>
                  <a:pt x="149724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1D064A1D-553D-EC21-DB6E-0CC4484E198B}"/>
              </a:ext>
            </a:extLst>
          </p:cNvPr>
          <p:cNvSpPr/>
          <p:nvPr/>
        </p:nvSpPr>
        <p:spPr>
          <a:xfrm>
            <a:off x="4495587" y="4522781"/>
            <a:ext cx="162546" cy="615098"/>
          </a:xfrm>
          <a:custGeom>
            <a:avLst/>
            <a:gdLst>
              <a:gd name="connsiteX0" fmla="*/ 60011 w 162546"/>
              <a:gd name="connsiteY0" fmla="*/ 14 h 615098"/>
              <a:gd name="connsiteX1" fmla="*/ 2605 w 162546"/>
              <a:gd name="connsiteY1" fmla="*/ 323949 h 615098"/>
              <a:gd name="connsiteX2" fmla="*/ 162522 w 162546"/>
              <a:gd name="connsiteY2" fmla="*/ 615081 h 615098"/>
              <a:gd name="connsiteX3" fmla="*/ 14906 w 162546"/>
              <a:gd name="connsiteY3" fmla="*/ 336250 h 615098"/>
              <a:gd name="connsiteX4" fmla="*/ 60011 w 162546"/>
              <a:gd name="connsiteY4" fmla="*/ 14 h 61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46" h="615098">
                <a:moveTo>
                  <a:pt x="60011" y="14"/>
                </a:moveTo>
                <a:cubicBezTo>
                  <a:pt x="57961" y="-2036"/>
                  <a:pt x="-14480" y="221438"/>
                  <a:pt x="2605" y="323949"/>
                </a:cubicBezTo>
                <a:cubicBezTo>
                  <a:pt x="19690" y="426460"/>
                  <a:pt x="160472" y="613031"/>
                  <a:pt x="162522" y="615081"/>
                </a:cubicBezTo>
                <a:cubicBezTo>
                  <a:pt x="164572" y="617131"/>
                  <a:pt x="34725" y="434661"/>
                  <a:pt x="14906" y="336250"/>
                </a:cubicBezTo>
                <a:cubicBezTo>
                  <a:pt x="-4913" y="237839"/>
                  <a:pt x="62061" y="2064"/>
                  <a:pt x="60011" y="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C7EEE8DD-36A5-A51F-1A64-569DA67DA57A}"/>
              </a:ext>
            </a:extLst>
          </p:cNvPr>
          <p:cNvSpPr/>
          <p:nvPr/>
        </p:nvSpPr>
        <p:spPr>
          <a:xfrm>
            <a:off x="5748827" y="5555957"/>
            <a:ext cx="541073" cy="181757"/>
          </a:xfrm>
          <a:custGeom>
            <a:avLst/>
            <a:gdLst>
              <a:gd name="connsiteX0" fmla="*/ 2 w 541073"/>
              <a:gd name="connsiteY0" fmla="*/ 151 h 181757"/>
              <a:gd name="connsiteX1" fmla="*/ 250129 w 541073"/>
              <a:gd name="connsiteY1" fmla="*/ 135465 h 181757"/>
              <a:gd name="connsiteX2" fmla="*/ 537160 w 541073"/>
              <a:gd name="connsiteY2" fmla="*/ 180570 h 181757"/>
              <a:gd name="connsiteX3" fmla="*/ 405946 w 541073"/>
              <a:gd name="connsiteY3" fmla="*/ 168269 h 181757"/>
              <a:gd name="connsiteX4" fmla="*/ 254230 w 541073"/>
              <a:gd name="connsiteY4" fmla="*/ 164169 h 181757"/>
              <a:gd name="connsiteX5" fmla="*/ 2 w 541073"/>
              <a:gd name="connsiteY5" fmla="*/ 151 h 18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073" h="181757">
                <a:moveTo>
                  <a:pt x="2" y="151"/>
                </a:moveTo>
                <a:cubicBezTo>
                  <a:pt x="-681" y="-4633"/>
                  <a:pt x="160603" y="105395"/>
                  <a:pt x="250129" y="135465"/>
                </a:cubicBezTo>
                <a:cubicBezTo>
                  <a:pt x="339655" y="165535"/>
                  <a:pt x="511191" y="175103"/>
                  <a:pt x="537160" y="180570"/>
                </a:cubicBezTo>
                <a:cubicBezTo>
                  <a:pt x="563129" y="186037"/>
                  <a:pt x="453101" y="171002"/>
                  <a:pt x="405946" y="168269"/>
                </a:cubicBezTo>
                <a:cubicBezTo>
                  <a:pt x="358791" y="165536"/>
                  <a:pt x="315737" y="192189"/>
                  <a:pt x="254230" y="164169"/>
                </a:cubicBezTo>
                <a:cubicBezTo>
                  <a:pt x="192723" y="136149"/>
                  <a:pt x="685" y="4935"/>
                  <a:pt x="2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FB207270-A4DF-216B-BF43-1DEAD9F44D04}"/>
              </a:ext>
            </a:extLst>
          </p:cNvPr>
          <p:cNvSpPr/>
          <p:nvPr/>
        </p:nvSpPr>
        <p:spPr>
          <a:xfrm>
            <a:off x="5916642" y="5747800"/>
            <a:ext cx="711045" cy="148974"/>
          </a:xfrm>
          <a:custGeom>
            <a:avLst/>
            <a:gdLst>
              <a:gd name="connsiteX0" fmla="*/ 305 w 711045"/>
              <a:gd name="connsiteY0" fmla="*/ 148645 h 148974"/>
              <a:gd name="connsiteX1" fmla="*/ 324241 w 711045"/>
              <a:gd name="connsiteY1" fmla="*/ 132243 h 148974"/>
              <a:gd name="connsiteX2" fmla="*/ 279136 w 711045"/>
              <a:gd name="connsiteY2" fmla="*/ 124042 h 148974"/>
              <a:gd name="connsiteX3" fmla="*/ 475957 w 711045"/>
              <a:gd name="connsiteY3" fmla="*/ 58435 h 148974"/>
              <a:gd name="connsiteX4" fmla="*/ 455455 w 711045"/>
              <a:gd name="connsiteY4" fmla="*/ 83038 h 148974"/>
              <a:gd name="connsiteX5" fmla="*/ 705582 w 711045"/>
              <a:gd name="connsiteY5" fmla="*/ 1029 h 148974"/>
              <a:gd name="connsiteX6" fmla="*/ 598971 w 711045"/>
              <a:gd name="connsiteY6" fmla="*/ 42033 h 148974"/>
              <a:gd name="connsiteX7" fmla="*/ 270935 w 711045"/>
              <a:gd name="connsiteY7" fmla="*/ 115841 h 148974"/>
              <a:gd name="connsiteX8" fmla="*/ 305 w 711045"/>
              <a:gd name="connsiteY8" fmla="*/ 148645 h 14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045" h="148974">
                <a:moveTo>
                  <a:pt x="305" y="148645"/>
                </a:moveTo>
                <a:cubicBezTo>
                  <a:pt x="9189" y="151379"/>
                  <a:pt x="277769" y="136343"/>
                  <a:pt x="324241" y="132243"/>
                </a:cubicBezTo>
                <a:cubicBezTo>
                  <a:pt x="370713" y="128143"/>
                  <a:pt x="253850" y="136343"/>
                  <a:pt x="279136" y="124042"/>
                </a:cubicBezTo>
                <a:cubicBezTo>
                  <a:pt x="304422" y="111741"/>
                  <a:pt x="446571" y="65269"/>
                  <a:pt x="475957" y="58435"/>
                </a:cubicBezTo>
                <a:cubicBezTo>
                  <a:pt x="505343" y="51601"/>
                  <a:pt x="417184" y="92606"/>
                  <a:pt x="455455" y="83038"/>
                </a:cubicBezTo>
                <a:cubicBezTo>
                  <a:pt x="493726" y="73470"/>
                  <a:pt x="681663" y="7863"/>
                  <a:pt x="705582" y="1029"/>
                </a:cubicBezTo>
                <a:cubicBezTo>
                  <a:pt x="729501" y="-5805"/>
                  <a:pt x="671412" y="22898"/>
                  <a:pt x="598971" y="42033"/>
                </a:cubicBezTo>
                <a:cubicBezTo>
                  <a:pt x="526530" y="61168"/>
                  <a:pt x="363195" y="98756"/>
                  <a:pt x="270935" y="115841"/>
                </a:cubicBezTo>
                <a:cubicBezTo>
                  <a:pt x="178675" y="132926"/>
                  <a:pt x="-8579" y="145911"/>
                  <a:pt x="305" y="1486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64A65625-5BD6-353C-E820-0A08E669B11B}"/>
              </a:ext>
            </a:extLst>
          </p:cNvPr>
          <p:cNvSpPr/>
          <p:nvPr/>
        </p:nvSpPr>
        <p:spPr>
          <a:xfrm>
            <a:off x="6018440" y="4987977"/>
            <a:ext cx="157587" cy="183630"/>
          </a:xfrm>
          <a:custGeom>
            <a:avLst/>
            <a:gdLst>
              <a:gd name="connsiteX0" fmla="*/ 157508 w 157587"/>
              <a:gd name="connsiteY0" fmla="*/ 0 h 183630"/>
              <a:gd name="connsiteX1" fmla="*/ 63819 w 157587"/>
              <a:gd name="connsiteY1" fmla="*/ 63708 h 183630"/>
              <a:gd name="connsiteX2" fmla="*/ 111 w 157587"/>
              <a:gd name="connsiteY2" fmla="*/ 183630 h 183630"/>
              <a:gd name="connsiteX3" fmla="*/ 78809 w 157587"/>
              <a:gd name="connsiteY3" fmla="*/ 63708 h 183630"/>
              <a:gd name="connsiteX4" fmla="*/ 157508 w 157587"/>
              <a:gd name="connsiteY4" fmla="*/ 0 h 1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87" h="183630">
                <a:moveTo>
                  <a:pt x="157508" y="0"/>
                </a:moveTo>
                <a:cubicBezTo>
                  <a:pt x="155010" y="0"/>
                  <a:pt x="90052" y="33103"/>
                  <a:pt x="63819" y="63708"/>
                </a:cubicBezTo>
                <a:cubicBezTo>
                  <a:pt x="37586" y="94313"/>
                  <a:pt x="-2387" y="183630"/>
                  <a:pt x="111" y="183630"/>
                </a:cubicBezTo>
                <a:cubicBezTo>
                  <a:pt x="2609" y="183630"/>
                  <a:pt x="54450" y="93688"/>
                  <a:pt x="78809" y="63708"/>
                </a:cubicBezTo>
                <a:cubicBezTo>
                  <a:pt x="103168" y="33728"/>
                  <a:pt x="160006" y="0"/>
                  <a:pt x="15750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2A8072E5-24E2-77C6-6F5A-E6502B270D31}"/>
              </a:ext>
            </a:extLst>
          </p:cNvPr>
          <p:cNvSpPr/>
          <p:nvPr/>
        </p:nvSpPr>
        <p:spPr>
          <a:xfrm>
            <a:off x="5759960" y="4785589"/>
            <a:ext cx="299827" cy="175772"/>
          </a:xfrm>
          <a:custGeom>
            <a:avLst/>
            <a:gdLst>
              <a:gd name="connsiteX0" fmla="*/ 299814 w 299827"/>
              <a:gd name="connsiteY0" fmla="*/ 21 h 175772"/>
              <a:gd name="connsiteX1" fmla="*/ 157407 w 299827"/>
              <a:gd name="connsiteY1" fmla="*/ 146175 h 175772"/>
              <a:gd name="connsiteX2" fmla="*/ 10 w 299827"/>
              <a:gd name="connsiteY2" fmla="*/ 172408 h 175772"/>
              <a:gd name="connsiteX3" fmla="*/ 164902 w 299827"/>
              <a:gd name="connsiteY3" fmla="*/ 157418 h 175772"/>
              <a:gd name="connsiteX4" fmla="*/ 299814 w 299827"/>
              <a:gd name="connsiteY4" fmla="*/ 21 h 1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27" h="175772">
                <a:moveTo>
                  <a:pt x="299814" y="21"/>
                </a:moveTo>
                <a:cubicBezTo>
                  <a:pt x="298565" y="-1853"/>
                  <a:pt x="207374" y="117444"/>
                  <a:pt x="157407" y="146175"/>
                </a:cubicBezTo>
                <a:cubicBezTo>
                  <a:pt x="107440" y="174906"/>
                  <a:pt x="-1239" y="170534"/>
                  <a:pt x="10" y="172408"/>
                </a:cubicBezTo>
                <a:cubicBezTo>
                  <a:pt x="1259" y="174282"/>
                  <a:pt x="113061" y="184275"/>
                  <a:pt x="164902" y="157418"/>
                </a:cubicBezTo>
                <a:cubicBezTo>
                  <a:pt x="216743" y="130561"/>
                  <a:pt x="301063" y="1895"/>
                  <a:pt x="299814" y="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DFF0ACC-7193-A46A-BCB5-951FD3D2B22B}"/>
              </a:ext>
            </a:extLst>
          </p:cNvPr>
          <p:cNvSpPr/>
          <p:nvPr/>
        </p:nvSpPr>
        <p:spPr>
          <a:xfrm>
            <a:off x="6303292" y="4050807"/>
            <a:ext cx="50057" cy="341695"/>
          </a:xfrm>
          <a:custGeom>
            <a:avLst/>
            <a:gdLst>
              <a:gd name="connsiteX0" fmla="*/ 26305 w 50057"/>
              <a:gd name="connsiteY0" fmla="*/ 285 h 341695"/>
              <a:gd name="connsiteX1" fmla="*/ 37547 w 50057"/>
              <a:gd name="connsiteY1" fmla="*/ 168924 h 341695"/>
              <a:gd name="connsiteX2" fmla="*/ 72 w 50057"/>
              <a:gd name="connsiteY2" fmla="*/ 341311 h 341695"/>
              <a:gd name="connsiteX3" fmla="*/ 48790 w 50057"/>
              <a:gd name="connsiteY3" fmla="*/ 210147 h 341695"/>
              <a:gd name="connsiteX4" fmla="*/ 26305 w 50057"/>
              <a:gd name="connsiteY4" fmla="*/ 285 h 3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7" h="341695">
                <a:moveTo>
                  <a:pt x="26305" y="285"/>
                </a:moveTo>
                <a:cubicBezTo>
                  <a:pt x="24431" y="-6585"/>
                  <a:pt x="41919" y="112086"/>
                  <a:pt x="37547" y="168924"/>
                </a:cubicBezTo>
                <a:cubicBezTo>
                  <a:pt x="33175" y="225762"/>
                  <a:pt x="-1802" y="334441"/>
                  <a:pt x="72" y="341311"/>
                </a:cubicBezTo>
                <a:cubicBezTo>
                  <a:pt x="1946" y="348181"/>
                  <a:pt x="41295" y="261363"/>
                  <a:pt x="48790" y="210147"/>
                </a:cubicBezTo>
                <a:cubicBezTo>
                  <a:pt x="56285" y="158931"/>
                  <a:pt x="28179" y="7155"/>
                  <a:pt x="26305" y="28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60F3E896-5122-D88A-8D70-4D954281617C}"/>
              </a:ext>
            </a:extLst>
          </p:cNvPr>
          <p:cNvSpPr/>
          <p:nvPr/>
        </p:nvSpPr>
        <p:spPr>
          <a:xfrm>
            <a:off x="6878833" y="3979755"/>
            <a:ext cx="321078" cy="311552"/>
          </a:xfrm>
          <a:custGeom>
            <a:avLst/>
            <a:gdLst>
              <a:gd name="connsiteX0" fmla="*/ 320193 w 321078"/>
              <a:gd name="connsiteY0" fmla="*/ 134 h 311552"/>
              <a:gd name="connsiteX1" fmla="*/ 196524 w 321078"/>
              <a:gd name="connsiteY1" fmla="*/ 101317 h 311552"/>
              <a:gd name="connsiteX2" fmla="*/ 39128 w 321078"/>
              <a:gd name="connsiteY2" fmla="*/ 176268 h 311552"/>
              <a:gd name="connsiteX3" fmla="*/ 1652 w 321078"/>
              <a:gd name="connsiteY3" fmla="*/ 311179 h 311552"/>
              <a:gd name="connsiteX4" fmla="*/ 76603 w 321078"/>
              <a:gd name="connsiteY4" fmla="*/ 131297 h 311552"/>
              <a:gd name="connsiteX5" fmla="*/ 132816 w 321078"/>
              <a:gd name="connsiteY5" fmla="*/ 123802 h 311552"/>
              <a:gd name="connsiteX6" fmla="*/ 320193 w 321078"/>
              <a:gd name="connsiteY6" fmla="*/ 134 h 31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078" h="311552">
                <a:moveTo>
                  <a:pt x="320193" y="134"/>
                </a:moveTo>
                <a:cubicBezTo>
                  <a:pt x="330811" y="-3614"/>
                  <a:pt x="243368" y="71961"/>
                  <a:pt x="196524" y="101317"/>
                </a:cubicBezTo>
                <a:cubicBezTo>
                  <a:pt x="149680" y="130673"/>
                  <a:pt x="71607" y="141291"/>
                  <a:pt x="39128" y="176268"/>
                </a:cubicBezTo>
                <a:cubicBezTo>
                  <a:pt x="6649" y="211245"/>
                  <a:pt x="-4594" y="318674"/>
                  <a:pt x="1652" y="311179"/>
                </a:cubicBezTo>
                <a:cubicBezTo>
                  <a:pt x="7898" y="303684"/>
                  <a:pt x="54742" y="162526"/>
                  <a:pt x="76603" y="131297"/>
                </a:cubicBezTo>
                <a:cubicBezTo>
                  <a:pt x="98464" y="100068"/>
                  <a:pt x="97214" y="143789"/>
                  <a:pt x="132816" y="123802"/>
                </a:cubicBezTo>
                <a:cubicBezTo>
                  <a:pt x="168418" y="103815"/>
                  <a:pt x="309575" y="3882"/>
                  <a:pt x="320193" y="1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8B47B00-1316-6802-3FC5-F00759D2E614}"/>
              </a:ext>
            </a:extLst>
          </p:cNvPr>
          <p:cNvSpPr/>
          <p:nvPr/>
        </p:nvSpPr>
        <p:spPr>
          <a:xfrm>
            <a:off x="7015513" y="4182038"/>
            <a:ext cx="179766" cy="375913"/>
          </a:xfrm>
          <a:custGeom>
            <a:avLst/>
            <a:gdLst>
              <a:gd name="connsiteX0" fmla="*/ 179766 w 179766"/>
              <a:gd name="connsiteY0" fmla="*/ 218 h 375913"/>
              <a:gd name="connsiteX1" fmla="*/ 78582 w 179766"/>
              <a:gd name="connsiteY1" fmla="*/ 138877 h 375913"/>
              <a:gd name="connsiteX2" fmla="*/ 3631 w 179766"/>
              <a:gd name="connsiteY2" fmla="*/ 371224 h 375913"/>
              <a:gd name="connsiteX3" fmla="*/ 18621 w 179766"/>
              <a:gd name="connsiteY3" fmla="*/ 285031 h 375913"/>
              <a:gd name="connsiteX4" fmla="*/ 78582 w 179766"/>
              <a:gd name="connsiteY4" fmla="*/ 168857 h 375913"/>
              <a:gd name="connsiteX5" fmla="*/ 179766 w 179766"/>
              <a:gd name="connsiteY5" fmla="*/ 218 h 37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66" h="375913">
                <a:moveTo>
                  <a:pt x="179766" y="218"/>
                </a:moveTo>
                <a:cubicBezTo>
                  <a:pt x="179766" y="-4779"/>
                  <a:pt x="107938" y="77043"/>
                  <a:pt x="78582" y="138877"/>
                </a:cubicBezTo>
                <a:cubicBezTo>
                  <a:pt x="49226" y="200711"/>
                  <a:pt x="13624" y="346865"/>
                  <a:pt x="3631" y="371224"/>
                </a:cubicBezTo>
                <a:cubicBezTo>
                  <a:pt x="-6363" y="395583"/>
                  <a:pt x="6129" y="318759"/>
                  <a:pt x="18621" y="285031"/>
                </a:cubicBezTo>
                <a:cubicBezTo>
                  <a:pt x="31113" y="251303"/>
                  <a:pt x="52349" y="211954"/>
                  <a:pt x="78582" y="168857"/>
                </a:cubicBezTo>
                <a:cubicBezTo>
                  <a:pt x="104815" y="125760"/>
                  <a:pt x="179766" y="5215"/>
                  <a:pt x="179766" y="2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BEFAE04-79DB-9933-EF96-A0F510504D65}"/>
              </a:ext>
            </a:extLst>
          </p:cNvPr>
          <p:cNvSpPr/>
          <p:nvPr/>
        </p:nvSpPr>
        <p:spPr>
          <a:xfrm>
            <a:off x="6835084" y="5002958"/>
            <a:ext cx="67926" cy="127431"/>
          </a:xfrm>
          <a:custGeom>
            <a:avLst/>
            <a:gdLst>
              <a:gd name="connsiteX0" fmla="*/ 431 w 67926"/>
              <a:gd name="connsiteY0" fmla="*/ 9 h 127431"/>
              <a:gd name="connsiteX1" fmla="*/ 37906 w 67926"/>
              <a:gd name="connsiteY1" fmla="*/ 56222 h 127431"/>
              <a:gd name="connsiteX2" fmla="*/ 15421 w 67926"/>
              <a:gd name="connsiteY2" fmla="*/ 127426 h 127431"/>
              <a:gd name="connsiteX3" fmla="*/ 67886 w 67926"/>
              <a:gd name="connsiteY3" fmla="*/ 52475 h 127431"/>
              <a:gd name="connsiteX4" fmla="*/ 431 w 67926"/>
              <a:gd name="connsiteY4" fmla="*/ 9 h 12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26" h="127431">
                <a:moveTo>
                  <a:pt x="431" y="9"/>
                </a:moveTo>
                <a:cubicBezTo>
                  <a:pt x="-4566" y="634"/>
                  <a:pt x="35408" y="34986"/>
                  <a:pt x="37906" y="56222"/>
                </a:cubicBezTo>
                <a:cubicBezTo>
                  <a:pt x="40404" y="77458"/>
                  <a:pt x="10424" y="128051"/>
                  <a:pt x="15421" y="127426"/>
                </a:cubicBezTo>
                <a:cubicBezTo>
                  <a:pt x="20418" y="126802"/>
                  <a:pt x="66012" y="73711"/>
                  <a:pt x="67886" y="52475"/>
                </a:cubicBezTo>
                <a:cubicBezTo>
                  <a:pt x="69760" y="31239"/>
                  <a:pt x="5428" y="-616"/>
                  <a:pt x="431" y="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D2D7B48-2D97-D48E-010B-AB155F6748F9}"/>
              </a:ext>
            </a:extLst>
          </p:cNvPr>
          <p:cNvSpPr/>
          <p:nvPr/>
        </p:nvSpPr>
        <p:spPr>
          <a:xfrm>
            <a:off x="5188383" y="3525085"/>
            <a:ext cx="1797998" cy="215084"/>
          </a:xfrm>
          <a:custGeom>
            <a:avLst/>
            <a:gdLst>
              <a:gd name="connsiteX0" fmla="*/ 18617 w 1797998"/>
              <a:gd name="connsiteY0" fmla="*/ 208715 h 215084"/>
              <a:gd name="connsiteX1" fmla="*/ 1256867 w 1797998"/>
              <a:gd name="connsiteY1" fmla="*/ 91240 h 215084"/>
              <a:gd name="connsiteX2" fmla="*/ 1123517 w 1797998"/>
              <a:gd name="connsiteY2" fmla="*/ 97590 h 215084"/>
              <a:gd name="connsiteX3" fmla="*/ 1793442 w 1797998"/>
              <a:gd name="connsiteY3" fmla="*/ 2340 h 215084"/>
              <a:gd name="connsiteX4" fmla="*/ 1390217 w 1797998"/>
              <a:gd name="connsiteY4" fmla="*/ 37265 h 215084"/>
              <a:gd name="connsiteX5" fmla="*/ 856817 w 1797998"/>
              <a:gd name="connsiteY5" fmla="*/ 126165 h 215084"/>
              <a:gd name="connsiteX6" fmla="*/ 1228292 w 1797998"/>
              <a:gd name="connsiteY6" fmla="*/ 100765 h 215084"/>
              <a:gd name="connsiteX7" fmla="*/ 558367 w 1797998"/>
              <a:gd name="connsiteY7" fmla="*/ 189665 h 215084"/>
              <a:gd name="connsiteX8" fmla="*/ 18617 w 1797998"/>
              <a:gd name="connsiteY8" fmla="*/ 208715 h 2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998" h="215084">
                <a:moveTo>
                  <a:pt x="18617" y="208715"/>
                </a:moveTo>
                <a:cubicBezTo>
                  <a:pt x="135034" y="192311"/>
                  <a:pt x="1072717" y="109761"/>
                  <a:pt x="1256867" y="91240"/>
                </a:cubicBezTo>
                <a:cubicBezTo>
                  <a:pt x="1441017" y="72719"/>
                  <a:pt x="1034088" y="112407"/>
                  <a:pt x="1123517" y="97590"/>
                </a:cubicBezTo>
                <a:cubicBezTo>
                  <a:pt x="1212946" y="82773"/>
                  <a:pt x="1748992" y="12394"/>
                  <a:pt x="1793442" y="2340"/>
                </a:cubicBezTo>
                <a:cubicBezTo>
                  <a:pt x="1837892" y="-7714"/>
                  <a:pt x="1546321" y="16628"/>
                  <a:pt x="1390217" y="37265"/>
                </a:cubicBezTo>
                <a:cubicBezTo>
                  <a:pt x="1234113" y="57902"/>
                  <a:pt x="883804" y="115582"/>
                  <a:pt x="856817" y="126165"/>
                </a:cubicBezTo>
                <a:cubicBezTo>
                  <a:pt x="829830" y="136748"/>
                  <a:pt x="1278034" y="90182"/>
                  <a:pt x="1228292" y="100765"/>
                </a:cubicBezTo>
                <a:cubicBezTo>
                  <a:pt x="1178550" y="111348"/>
                  <a:pt x="754688" y="172732"/>
                  <a:pt x="558367" y="189665"/>
                </a:cubicBezTo>
                <a:cubicBezTo>
                  <a:pt x="362046" y="206598"/>
                  <a:pt x="-97800" y="225119"/>
                  <a:pt x="18617" y="2087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2F4E587-E1EB-DBCF-7F5A-0CB87076CC64}"/>
              </a:ext>
            </a:extLst>
          </p:cNvPr>
          <p:cNvSpPr/>
          <p:nvPr/>
        </p:nvSpPr>
        <p:spPr>
          <a:xfrm>
            <a:off x="6867531" y="3418959"/>
            <a:ext cx="552458" cy="115047"/>
          </a:xfrm>
          <a:custGeom>
            <a:avLst/>
            <a:gdLst>
              <a:gd name="connsiteX0" fmla="*/ 3169 w 552458"/>
              <a:gd name="connsiteY0" fmla="*/ 114816 h 115047"/>
              <a:gd name="connsiteX1" fmla="*/ 406394 w 552458"/>
              <a:gd name="connsiteY1" fmla="*/ 48141 h 115047"/>
              <a:gd name="connsiteX2" fmla="*/ 552444 w 552458"/>
              <a:gd name="connsiteY2" fmla="*/ 19566 h 115047"/>
              <a:gd name="connsiteX3" fmla="*/ 400044 w 552458"/>
              <a:gd name="connsiteY3" fmla="*/ 35441 h 115047"/>
              <a:gd name="connsiteX4" fmla="*/ 504819 w 552458"/>
              <a:gd name="connsiteY4" fmla="*/ 516 h 115047"/>
              <a:gd name="connsiteX5" fmla="*/ 231769 w 552458"/>
              <a:gd name="connsiteY5" fmla="*/ 67191 h 115047"/>
              <a:gd name="connsiteX6" fmla="*/ 3169 w 552458"/>
              <a:gd name="connsiteY6" fmla="*/ 114816 h 11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8" h="115047">
                <a:moveTo>
                  <a:pt x="3169" y="114816"/>
                </a:moveTo>
                <a:cubicBezTo>
                  <a:pt x="32273" y="111641"/>
                  <a:pt x="314848" y="64016"/>
                  <a:pt x="406394" y="48141"/>
                </a:cubicBezTo>
                <a:cubicBezTo>
                  <a:pt x="497940" y="32266"/>
                  <a:pt x="553502" y="21683"/>
                  <a:pt x="552444" y="19566"/>
                </a:cubicBezTo>
                <a:cubicBezTo>
                  <a:pt x="551386" y="17449"/>
                  <a:pt x="407982" y="38616"/>
                  <a:pt x="400044" y="35441"/>
                </a:cubicBezTo>
                <a:cubicBezTo>
                  <a:pt x="392106" y="32266"/>
                  <a:pt x="532865" y="-4776"/>
                  <a:pt x="504819" y="516"/>
                </a:cubicBezTo>
                <a:cubicBezTo>
                  <a:pt x="476773" y="5808"/>
                  <a:pt x="310615" y="46554"/>
                  <a:pt x="231769" y="67191"/>
                </a:cubicBezTo>
                <a:cubicBezTo>
                  <a:pt x="152923" y="87828"/>
                  <a:pt x="-25935" y="117991"/>
                  <a:pt x="3169" y="1148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AE8CBBA-033F-7E09-FBFA-AD10222F437D}"/>
              </a:ext>
            </a:extLst>
          </p:cNvPr>
          <p:cNvSpPr/>
          <p:nvPr/>
        </p:nvSpPr>
        <p:spPr>
          <a:xfrm>
            <a:off x="3901691" y="3643480"/>
            <a:ext cx="1380598" cy="117828"/>
          </a:xfrm>
          <a:custGeom>
            <a:avLst/>
            <a:gdLst>
              <a:gd name="connsiteX0" fmla="*/ 384 w 1380598"/>
              <a:gd name="connsiteY0" fmla="*/ 4595 h 117828"/>
              <a:gd name="connsiteX1" fmla="*/ 298834 w 1380598"/>
              <a:gd name="connsiteY1" fmla="*/ 10945 h 117828"/>
              <a:gd name="connsiteX2" fmla="*/ 832234 w 1380598"/>
              <a:gd name="connsiteY2" fmla="*/ 112545 h 117828"/>
              <a:gd name="connsiteX3" fmla="*/ 1378334 w 1380598"/>
              <a:gd name="connsiteY3" fmla="*/ 103020 h 117828"/>
              <a:gd name="connsiteX4" fmla="*/ 616334 w 1380598"/>
              <a:gd name="connsiteY4" fmla="*/ 99845 h 117828"/>
              <a:gd name="connsiteX5" fmla="*/ 467109 w 1380598"/>
              <a:gd name="connsiteY5" fmla="*/ 64920 h 117828"/>
              <a:gd name="connsiteX6" fmla="*/ 355984 w 1380598"/>
              <a:gd name="connsiteY6" fmla="*/ 26820 h 117828"/>
              <a:gd name="connsiteX7" fmla="*/ 384 w 1380598"/>
              <a:gd name="connsiteY7" fmla="*/ 4595 h 11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598" h="117828">
                <a:moveTo>
                  <a:pt x="384" y="4595"/>
                </a:moveTo>
                <a:cubicBezTo>
                  <a:pt x="-9141" y="1949"/>
                  <a:pt x="160192" y="-7047"/>
                  <a:pt x="298834" y="10945"/>
                </a:cubicBezTo>
                <a:cubicBezTo>
                  <a:pt x="437476" y="28937"/>
                  <a:pt x="652317" y="97199"/>
                  <a:pt x="832234" y="112545"/>
                </a:cubicBezTo>
                <a:cubicBezTo>
                  <a:pt x="1012151" y="127891"/>
                  <a:pt x="1414317" y="105137"/>
                  <a:pt x="1378334" y="103020"/>
                </a:cubicBezTo>
                <a:cubicBezTo>
                  <a:pt x="1342351" y="100903"/>
                  <a:pt x="768205" y="106195"/>
                  <a:pt x="616334" y="99845"/>
                </a:cubicBezTo>
                <a:cubicBezTo>
                  <a:pt x="464463" y="93495"/>
                  <a:pt x="510501" y="77091"/>
                  <a:pt x="467109" y="64920"/>
                </a:cubicBezTo>
                <a:cubicBezTo>
                  <a:pt x="423717" y="52749"/>
                  <a:pt x="432184" y="34228"/>
                  <a:pt x="355984" y="26820"/>
                </a:cubicBezTo>
                <a:cubicBezTo>
                  <a:pt x="279784" y="19412"/>
                  <a:pt x="9909" y="7241"/>
                  <a:pt x="384" y="45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2CD56D3-EEF1-C834-C148-CE70DE5F1719}"/>
              </a:ext>
            </a:extLst>
          </p:cNvPr>
          <p:cNvSpPr/>
          <p:nvPr/>
        </p:nvSpPr>
        <p:spPr>
          <a:xfrm>
            <a:off x="3168674" y="3492441"/>
            <a:ext cx="1184835" cy="209693"/>
          </a:xfrm>
          <a:custGeom>
            <a:avLst/>
            <a:gdLst>
              <a:gd name="connsiteX0" fmla="*/ 6326 w 1184835"/>
              <a:gd name="connsiteY0" fmla="*/ 59 h 209693"/>
              <a:gd name="connsiteX1" fmla="*/ 415901 w 1184835"/>
              <a:gd name="connsiteY1" fmla="*/ 114359 h 209693"/>
              <a:gd name="connsiteX2" fmla="*/ 771501 w 1184835"/>
              <a:gd name="connsiteY2" fmla="*/ 181034 h 209693"/>
              <a:gd name="connsiteX3" fmla="*/ 600051 w 1184835"/>
              <a:gd name="connsiteY3" fmla="*/ 155634 h 209693"/>
              <a:gd name="connsiteX4" fmla="*/ 962001 w 1184835"/>
              <a:gd name="connsiteY4" fmla="*/ 181034 h 209693"/>
              <a:gd name="connsiteX5" fmla="*/ 1184251 w 1184835"/>
              <a:gd name="connsiteY5" fmla="*/ 209609 h 209693"/>
              <a:gd name="connsiteX6" fmla="*/ 898501 w 1184835"/>
              <a:gd name="connsiteY6" fmla="*/ 187384 h 209693"/>
              <a:gd name="connsiteX7" fmla="*/ 600051 w 1184835"/>
              <a:gd name="connsiteY7" fmla="*/ 123884 h 209693"/>
              <a:gd name="connsiteX8" fmla="*/ 755626 w 1184835"/>
              <a:gd name="connsiteY8" fmla="*/ 130234 h 209693"/>
              <a:gd name="connsiteX9" fmla="*/ 6326 w 1184835"/>
              <a:gd name="connsiteY9" fmla="*/ 59 h 20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835" h="209693">
                <a:moveTo>
                  <a:pt x="6326" y="59"/>
                </a:moveTo>
                <a:cubicBezTo>
                  <a:pt x="-50295" y="-2587"/>
                  <a:pt x="288372" y="84197"/>
                  <a:pt x="415901" y="114359"/>
                </a:cubicBezTo>
                <a:cubicBezTo>
                  <a:pt x="543430" y="144521"/>
                  <a:pt x="740809" y="174155"/>
                  <a:pt x="771501" y="181034"/>
                </a:cubicBezTo>
                <a:cubicBezTo>
                  <a:pt x="802193" y="187913"/>
                  <a:pt x="568301" y="155634"/>
                  <a:pt x="600051" y="155634"/>
                </a:cubicBezTo>
                <a:cubicBezTo>
                  <a:pt x="631801" y="155634"/>
                  <a:pt x="864634" y="172038"/>
                  <a:pt x="962001" y="181034"/>
                </a:cubicBezTo>
                <a:cubicBezTo>
                  <a:pt x="1059368" y="190030"/>
                  <a:pt x="1194834" y="208551"/>
                  <a:pt x="1184251" y="209609"/>
                </a:cubicBezTo>
                <a:cubicBezTo>
                  <a:pt x="1173668" y="210667"/>
                  <a:pt x="995868" y="201671"/>
                  <a:pt x="898501" y="187384"/>
                </a:cubicBezTo>
                <a:cubicBezTo>
                  <a:pt x="801134" y="173097"/>
                  <a:pt x="623864" y="133409"/>
                  <a:pt x="600051" y="123884"/>
                </a:cubicBezTo>
                <a:cubicBezTo>
                  <a:pt x="576239" y="114359"/>
                  <a:pt x="848759" y="151930"/>
                  <a:pt x="755626" y="130234"/>
                </a:cubicBezTo>
                <a:cubicBezTo>
                  <a:pt x="662493" y="108538"/>
                  <a:pt x="62947" y="2705"/>
                  <a:pt x="6326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13C8747-C48C-966A-47D4-D5D3E40FEEAE}"/>
              </a:ext>
            </a:extLst>
          </p:cNvPr>
          <p:cNvSpPr/>
          <p:nvPr/>
        </p:nvSpPr>
        <p:spPr>
          <a:xfrm>
            <a:off x="2927918" y="2066844"/>
            <a:ext cx="177477" cy="596073"/>
          </a:xfrm>
          <a:custGeom>
            <a:avLst/>
            <a:gdLst>
              <a:gd name="connsiteX0" fmla="*/ 177232 w 177477"/>
              <a:gd name="connsiteY0" fmla="*/ 81 h 596073"/>
              <a:gd name="connsiteX1" fmla="*/ 132782 w 177477"/>
              <a:gd name="connsiteY1" fmla="*/ 346156 h 596073"/>
              <a:gd name="connsiteX2" fmla="*/ 2607 w 177477"/>
              <a:gd name="connsiteY2" fmla="*/ 590631 h 596073"/>
              <a:gd name="connsiteX3" fmla="*/ 53407 w 177477"/>
              <a:gd name="connsiteY3" fmla="*/ 504906 h 596073"/>
              <a:gd name="connsiteX4" fmla="*/ 145482 w 177477"/>
              <a:gd name="connsiteY4" fmla="*/ 377906 h 596073"/>
              <a:gd name="connsiteX5" fmla="*/ 177232 w 177477"/>
              <a:gd name="connsiteY5" fmla="*/ 81 h 5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77" h="596073">
                <a:moveTo>
                  <a:pt x="177232" y="81"/>
                </a:moveTo>
                <a:cubicBezTo>
                  <a:pt x="175115" y="-5211"/>
                  <a:pt x="161886" y="247731"/>
                  <a:pt x="132782" y="346156"/>
                </a:cubicBezTo>
                <a:cubicBezTo>
                  <a:pt x="103678" y="444581"/>
                  <a:pt x="15836" y="564173"/>
                  <a:pt x="2607" y="590631"/>
                </a:cubicBezTo>
                <a:cubicBezTo>
                  <a:pt x="-10622" y="617089"/>
                  <a:pt x="29594" y="540360"/>
                  <a:pt x="53407" y="504906"/>
                </a:cubicBezTo>
                <a:cubicBezTo>
                  <a:pt x="77219" y="469452"/>
                  <a:pt x="123257" y="456223"/>
                  <a:pt x="145482" y="377906"/>
                </a:cubicBezTo>
                <a:cubicBezTo>
                  <a:pt x="167707" y="299589"/>
                  <a:pt x="179349" y="5373"/>
                  <a:pt x="177232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D3CE6B1-844C-8985-0AF7-2F67D1B89290}"/>
              </a:ext>
            </a:extLst>
          </p:cNvPr>
          <p:cNvSpPr/>
          <p:nvPr/>
        </p:nvSpPr>
        <p:spPr>
          <a:xfrm>
            <a:off x="2942104" y="2630252"/>
            <a:ext cx="271380" cy="627597"/>
          </a:xfrm>
          <a:custGeom>
            <a:avLst/>
            <a:gdLst>
              <a:gd name="connsiteX0" fmla="*/ 1121 w 271380"/>
              <a:gd name="connsiteY0" fmla="*/ 1823 h 627597"/>
              <a:gd name="connsiteX1" fmla="*/ 143996 w 271380"/>
              <a:gd name="connsiteY1" fmla="*/ 252648 h 627597"/>
              <a:gd name="connsiteX2" fmla="*/ 159871 w 271380"/>
              <a:gd name="connsiteY2" fmla="*/ 420923 h 627597"/>
              <a:gd name="connsiteX3" fmla="*/ 270996 w 271380"/>
              <a:gd name="connsiteY3" fmla="*/ 627298 h 627597"/>
              <a:gd name="connsiteX4" fmla="*/ 194796 w 271380"/>
              <a:gd name="connsiteY4" fmla="*/ 462198 h 627597"/>
              <a:gd name="connsiteX5" fmla="*/ 150346 w 271380"/>
              <a:gd name="connsiteY5" fmla="*/ 274873 h 627597"/>
              <a:gd name="connsiteX6" fmla="*/ 80496 w 271380"/>
              <a:gd name="connsiteY6" fmla="*/ 144698 h 627597"/>
              <a:gd name="connsiteX7" fmla="*/ 1121 w 271380"/>
              <a:gd name="connsiteY7" fmla="*/ 1823 h 6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380" h="627597">
                <a:moveTo>
                  <a:pt x="1121" y="1823"/>
                </a:moveTo>
                <a:cubicBezTo>
                  <a:pt x="11704" y="19815"/>
                  <a:pt x="117538" y="182798"/>
                  <a:pt x="143996" y="252648"/>
                </a:cubicBezTo>
                <a:cubicBezTo>
                  <a:pt x="170454" y="322498"/>
                  <a:pt x="138704" y="358481"/>
                  <a:pt x="159871" y="420923"/>
                </a:cubicBezTo>
                <a:cubicBezTo>
                  <a:pt x="181038" y="483365"/>
                  <a:pt x="265175" y="620419"/>
                  <a:pt x="270996" y="627298"/>
                </a:cubicBezTo>
                <a:cubicBezTo>
                  <a:pt x="276817" y="634177"/>
                  <a:pt x="214904" y="520935"/>
                  <a:pt x="194796" y="462198"/>
                </a:cubicBezTo>
                <a:cubicBezTo>
                  <a:pt x="174688" y="403461"/>
                  <a:pt x="169396" y="327790"/>
                  <a:pt x="150346" y="274873"/>
                </a:cubicBezTo>
                <a:cubicBezTo>
                  <a:pt x="131296" y="221956"/>
                  <a:pt x="103250" y="185444"/>
                  <a:pt x="80496" y="144698"/>
                </a:cubicBezTo>
                <a:cubicBezTo>
                  <a:pt x="57742" y="103952"/>
                  <a:pt x="-9462" y="-16169"/>
                  <a:pt x="1121" y="1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D7C42DA-0BE6-A031-BC92-348B7147A5C2}"/>
              </a:ext>
            </a:extLst>
          </p:cNvPr>
          <p:cNvSpPr/>
          <p:nvPr/>
        </p:nvSpPr>
        <p:spPr>
          <a:xfrm>
            <a:off x="3078486" y="3070036"/>
            <a:ext cx="142743" cy="442271"/>
          </a:xfrm>
          <a:custGeom>
            <a:avLst/>
            <a:gdLst>
              <a:gd name="connsiteX0" fmla="*/ 33014 w 142743"/>
              <a:gd name="connsiteY0" fmla="*/ 189 h 442271"/>
              <a:gd name="connsiteX1" fmla="*/ 13964 w 142743"/>
              <a:gd name="connsiteY1" fmla="*/ 158939 h 442271"/>
              <a:gd name="connsiteX2" fmla="*/ 1264 w 142743"/>
              <a:gd name="connsiteY2" fmla="*/ 209739 h 442271"/>
              <a:gd name="connsiteX3" fmla="*/ 45714 w 142743"/>
              <a:gd name="connsiteY3" fmla="*/ 311339 h 442271"/>
              <a:gd name="connsiteX4" fmla="*/ 4439 w 142743"/>
              <a:gd name="connsiteY4" fmla="*/ 257364 h 442271"/>
              <a:gd name="connsiteX5" fmla="*/ 140964 w 142743"/>
              <a:gd name="connsiteY5" fmla="*/ 441514 h 442271"/>
              <a:gd name="connsiteX6" fmla="*/ 77464 w 142743"/>
              <a:gd name="connsiteY6" fmla="*/ 317689 h 442271"/>
              <a:gd name="connsiteX7" fmla="*/ 7614 w 142743"/>
              <a:gd name="connsiteY7" fmla="*/ 193864 h 442271"/>
              <a:gd name="connsiteX8" fmla="*/ 33014 w 142743"/>
              <a:gd name="connsiteY8" fmla="*/ 189 h 44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743" h="442271">
                <a:moveTo>
                  <a:pt x="33014" y="189"/>
                </a:moveTo>
                <a:cubicBezTo>
                  <a:pt x="34072" y="-5632"/>
                  <a:pt x="19256" y="124014"/>
                  <a:pt x="13964" y="158939"/>
                </a:cubicBezTo>
                <a:cubicBezTo>
                  <a:pt x="8672" y="193864"/>
                  <a:pt x="-4028" y="184339"/>
                  <a:pt x="1264" y="209739"/>
                </a:cubicBezTo>
                <a:cubicBezTo>
                  <a:pt x="6556" y="235139"/>
                  <a:pt x="45185" y="303402"/>
                  <a:pt x="45714" y="311339"/>
                </a:cubicBezTo>
                <a:cubicBezTo>
                  <a:pt x="46243" y="319277"/>
                  <a:pt x="-11436" y="235668"/>
                  <a:pt x="4439" y="257364"/>
                </a:cubicBezTo>
                <a:cubicBezTo>
                  <a:pt x="20314" y="279060"/>
                  <a:pt x="128793" y="431460"/>
                  <a:pt x="140964" y="441514"/>
                </a:cubicBezTo>
                <a:cubicBezTo>
                  <a:pt x="153135" y="451568"/>
                  <a:pt x="99689" y="358964"/>
                  <a:pt x="77464" y="317689"/>
                </a:cubicBezTo>
                <a:cubicBezTo>
                  <a:pt x="55239" y="276414"/>
                  <a:pt x="13964" y="239372"/>
                  <a:pt x="7614" y="193864"/>
                </a:cubicBezTo>
                <a:cubicBezTo>
                  <a:pt x="1264" y="148356"/>
                  <a:pt x="31956" y="6010"/>
                  <a:pt x="33014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761A29F-9AD7-5D67-25BE-11CF9AF1299C}"/>
              </a:ext>
            </a:extLst>
          </p:cNvPr>
          <p:cNvSpPr/>
          <p:nvPr/>
        </p:nvSpPr>
        <p:spPr>
          <a:xfrm>
            <a:off x="3056353" y="2378607"/>
            <a:ext cx="1354506" cy="299429"/>
          </a:xfrm>
          <a:custGeom>
            <a:avLst/>
            <a:gdLst>
              <a:gd name="connsiteX0" fmla="*/ 1172 w 1354506"/>
              <a:gd name="connsiteY0" fmla="*/ 66143 h 299429"/>
              <a:gd name="connsiteX1" fmla="*/ 217072 w 1354506"/>
              <a:gd name="connsiteY1" fmla="*/ 237593 h 299429"/>
              <a:gd name="connsiteX2" fmla="*/ 166272 w 1354506"/>
              <a:gd name="connsiteY2" fmla="*/ 250293 h 299429"/>
              <a:gd name="connsiteX3" fmla="*/ 604422 w 1354506"/>
              <a:gd name="connsiteY3" fmla="*/ 170918 h 299429"/>
              <a:gd name="connsiteX4" fmla="*/ 1325147 w 1354506"/>
              <a:gd name="connsiteY4" fmla="*/ 5818 h 299429"/>
              <a:gd name="connsiteX5" fmla="*/ 1214022 w 1354506"/>
              <a:gd name="connsiteY5" fmla="*/ 34393 h 299429"/>
              <a:gd name="connsiteX6" fmla="*/ 1207672 w 1354506"/>
              <a:gd name="connsiteY6" fmla="*/ 5818 h 299429"/>
              <a:gd name="connsiteX7" fmla="*/ 1017172 w 1354506"/>
              <a:gd name="connsiteY7" fmla="*/ 56618 h 299429"/>
              <a:gd name="connsiteX8" fmla="*/ 283747 w 1354506"/>
              <a:gd name="connsiteY8" fmla="*/ 294743 h 299429"/>
              <a:gd name="connsiteX9" fmla="*/ 432972 w 1354506"/>
              <a:gd name="connsiteY9" fmla="*/ 215368 h 299429"/>
              <a:gd name="connsiteX10" fmla="*/ 302797 w 1354506"/>
              <a:gd name="connsiteY10" fmla="*/ 221718 h 299429"/>
              <a:gd name="connsiteX11" fmla="*/ 137697 w 1354506"/>
              <a:gd name="connsiteY11" fmla="*/ 193143 h 299429"/>
              <a:gd name="connsiteX12" fmla="*/ 1172 w 1354506"/>
              <a:gd name="connsiteY12" fmla="*/ 66143 h 29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4506" h="299429">
                <a:moveTo>
                  <a:pt x="1172" y="66143"/>
                </a:moveTo>
                <a:cubicBezTo>
                  <a:pt x="14401" y="73551"/>
                  <a:pt x="189555" y="206901"/>
                  <a:pt x="217072" y="237593"/>
                </a:cubicBezTo>
                <a:cubicBezTo>
                  <a:pt x="244589" y="268285"/>
                  <a:pt x="166272" y="250293"/>
                  <a:pt x="166272" y="250293"/>
                </a:cubicBezTo>
                <a:cubicBezTo>
                  <a:pt x="230830" y="239181"/>
                  <a:pt x="411276" y="211664"/>
                  <a:pt x="604422" y="170918"/>
                </a:cubicBezTo>
                <a:cubicBezTo>
                  <a:pt x="797568" y="130172"/>
                  <a:pt x="1223547" y="28572"/>
                  <a:pt x="1325147" y="5818"/>
                </a:cubicBezTo>
                <a:cubicBezTo>
                  <a:pt x="1426747" y="-16936"/>
                  <a:pt x="1233601" y="34393"/>
                  <a:pt x="1214022" y="34393"/>
                </a:cubicBezTo>
                <a:cubicBezTo>
                  <a:pt x="1194443" y="34393"/>
                  <a:pt x="1240480" y="2114"/>
                  <a:pt x="1207672" y="5818"/>
                </a:cubicBezTo>
                <a:cubicBezTo>
                  <a:pt x="1174864" y="9522"/>
                  <a:pt x="1171159" y="8464"/>
                  <a:pt x="1017172" y="56618"/>
                </a:cubicBezTo>
                <a:cubicBezTo>
                  <a:pt x="863185" y="104772"/>
                  <a:pt x="381114" y="268285"/>
                  <a:pt x="283747" y="294743"/>
                </a:cubicBezTo>
                <a:cubicBezTo>
                  <a:pt x="186380" y="321201"/>
                  <a:pt x="429797" y="227539"/>
                  <a:pt x="432972" y="215368"/>
                </a:cubicBezTo>
                <a:cubicBezTo>
                  <a:pt x="436147" y="203197"/>
                  <a:pt x="352010" y="225422"/>
                  <a:pt x="302797" y="221718"/>
                </a:cubicBezTo>
                <a:cubicBezTo>
                  <a:pt x="253585" y="218014"/>
                  <a:pt x="185322" y="215368"/>
                  <a:pt x="137697" y="193143"/>
                </a:cubicBezTo>
                <a:cubicBezTo>
                  <a:pt x="90072" y="170918"/>
                  <a:pt x="-12057" y="58735"/>
                  <a:pt x="1172" y="66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4F93B86-74CE-6615-3509-6DEDE60B01EF}"/>
              </a:ext>
            </a:extLst>
          </p:cNvPr>
          <p:cNvSpPr/>
          <p:nvPr/>
        </p:nvSpPr>
        <p:spPr>
          <a:xfrm>
            <a:off x="4165091" y="1860443"/>
            <a:ext cx="2342035" cy="545594"/>
          </a:xfrm>
          <a:custGeom>
            <a:avLst/>
            <a:gdLst>
              <a:gd name="connsiteX0" fmla="*/ 16384 w 2342035"/>
              <a:gd name="connsiteY0" fmla="*/ 539857 h 545594"/>
              <a:gd name="connsiteX1" fmla="*/ 1191134 w 2342035"/>
              <a:gd name="connsiteY1" fmla="*/ 209657 h 545594"/>
              <a:gd name="connsiteX2" fmla="*/ 1054609 w 2342035"/>
              <a:gd name="connsiteY2" fmla="*/ 244582 h 545594"/>
              <a:gd name="connsiteX3" fmla="*/ 1715009 w 2342035"/>
              <a:gd name="connsiteY3" fmla="*/ 136632 h 545594"/>
              <a:gd name="connsiteX4" fmla="*/ 2340484 w 2342035"/>
              <a:gd name="connsiteY4" fmla="*/ 107 h 545594"/>
              <a:gd name="connsiteX5" fmla="*/ 1883284 w 2342035"/>
              <a:gd name="connsiteY5" fmla="*/ 114407 h 545594"/>
              <a:gd name="connsiteX6" fmla="*/ 1588009 w 2342035"/>
              <a:gd name="connsiteY6" fmla="*/ 149332 h 545594"/>
              <a:gd name="connsiteX7" fmla="*/ 1067309 w 2342035"/>
              <a:gd name="connsiteY7" fmla="*/ 273157 h 545594"/>
              <a:gd name="connsiteX8" fmla="*/ 781559 w 2342035"/>
              <a:gd name="connsiteY8" fmla="*/ 317607 h 545594"/>
              <a:gd name="connsiteX9" fmla="*/ 1083184 w 2342035"/>
              <a:gd name="connsiteY9" fmla="*/ 250932 h 545594"/>
              <a:gd name="connsiteX10" fmla="*/ 543434 w 2342035"/>
              <a:gd name="connsiteY10" fmla="*/ 406507 h 545594"/>
              <a:gd name="connsiteX11" fmla="*/ 16384 w 2342035"/>
              <a:gd name="connsiteY11" fmla="*/ 539857 h 54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035" h="545594">
                <a:moveTo>
                  <a:pt x="16384" y="539857"/>
                </a:moveTo>
                <a:cubicBezTo>
                  <a:pt x="124334" y="507049"/>
                  <a:pt x="1018097" y="258869"/>
                  <a:pt x="1191134" y="209657"/>
                </a:cubicBezTo>
                <a:cubicBezTo>
                  <a:pt x="1364172" y="160444"/>
                  <a:pt x="967297" y="256753"/>
                  <a:pt x="1054609" y="244582"/>
                </a:cubicBezTo>
                <a:cubicBezTo>
                  <a:pt x="1141921" y="232411"/>
                  <a:pt x="1500697" y="177378"/>
                  <a:pt x="1715009" y="136632"/>
                </a:cubicBezTo>
                <a:cubicBezTo>
                  <a:pt x="1929321" y="95886"/>
                  <a:pt x="2312438" y="3811"/>
                  <a:pt x="2340484" y="107"/>
                </a:cubicBezTo>
                <a:cubicBezTo>
                  <a:pt x="2368530" y="-3597"/>
                  <a:pt x="2008696" y="89536"/>
                  <a:pt x="1883284" y="114407"/>
                </a:cubicBezTo>
                <a:cubicBezTo>
                  <a:pt x="1757872" y="139278"/>
                  <a:pt x="1724005" y="122874"/>
                  <a:pt x="1588009" y="149332"/>
                </a:cubicBezTo>
                <a:cubicBezTo>
                  <a:pt x="1452013" y="175790"/>
                  <a:pt x="1201717" y="245111"/>
                  <a:pt x="1067309" y="273157"/>
                </a:cubicBezTo>
                <a:cubicBezTo>
                  <a:pt x="932901" y="301203"/>
                  <a:pt x="778913" y="321311"/>
                  <a:pt x="781559" y="317607"/>
                </a:cubicBezTo>
                <a:cubicBezTo>
                  <a:pt x="784205" y="313903"/>
                  <a:pt x="1122871" y="236115"/>
                  <a:pt x="1083184" y="250932"/>
                </a:cubicBezTo>
                <a:cubicBezTo>
                  <a:pt x="1043497" y="265749"/>
                  <a:pt x="724409" y="356765"/>
                  <a:pt x="543434" y="406507"/>
                </a:cubicBezTo>
                <a:cubicBezTo>
                  <a:pt x="362459" y="456249"/>
                  <a:pt x="-91566" y="572665"/>
                  <a:pt x="16384" y="5398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D764897-8215-1F81-F21A-F9CC96ADE54D}"/>
              </a:ext>
            </a:extLst>
          </p:cNvPr>
          <p:cNvSpPr/>
          <p:nvPr/>
        </p:nvSpPr>
        <p:spPr>
          <a:xfrm>
            <a:off x="6362700" y="1798671"/>
            <a:ext cx="1067846" cy="170167"/>
          </a:xfrm>
          <a:custGeom>
            <a:avLst/>
            <a:gdLst>
              <a:gd name="connsiteX0" fmla="*/ 0 w 1067846"/>
              <a:gd name="connsiteY0" fmla="*/ 96804 h 170167"/>
              <a:gd name="connsiteX1" fmla="*/ 492125 w 1067846"/>
              <a:gd name="connsiteY1" fmla="*/ 23779 h 170167"/>
              <a:gd name="connsiteX2" fmla="*/ 831850 w 1067846"/>
              <a:gd name="connsiteY2" fmla="*/ 14254 h 170167"/>
              <a:gd name="connsiteX3" fmla="*/ 949325 w 1067846"/>
              <a:gd name="connsiteY3" fmla="*/ 52354 h 170167"/>
              <a:gd name="connsiteX4" fmla="*/ 1063625 w 1067846"/>
              <a:gd name="connsiteY4" fmla="*/ 166654 h 170167"/>
              <a:gd name="connsiteX5" fmla="*/ 1028700 w 1067846"/>
              <a:gd name="connsiteY5" fmla="*/ 128554 h 170167"/>
              <a:gd name="connsiteX6" fmla="*/ 892175 w 1067846"/>
              <a:gd name="connsiteY6" fmla="*/ 4729 h 170167"/>
              <a:gd name="connsiteX7" fmla="*/ 701675 w 1067846"/>
              <a:gd name="connsiteY7" fmla="*/ 23779 h 170167"/>
              <a:gd name="connsiteX8" fmla="*/ 0 w 1067846"/>
              <a:gd name="connsiteY8" fmla="*/ 96804 h 17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846" h="170167">
                <a:moveTo>
                  <a:pt x="0" y="96804"/>
                </a:moveTo>
                <a:cubicBezTo>
                  <a:pt x="176741" y="67170"/>
                  <a:pt x="353483" y="37537"/>
                  <a:pt x="492125" y="23779"/>
                </a:cubicBezTo>
                <a:cubicBezTo>
                  <a:pt x="630767" y="10021"/>
                  <a:pt x="755650" y="9492"/>
                  <a:pt x="831850" y="14254"/>
                </a:cubicBezTo>
                <a:cubicBezTo>
                  <a:pt x="908050" y="19016"/>
                  <a:pt x="910696" y="26954"/>
                  <a:pt x="949325" y="52354"/>
                </a:cubicBezTo>
                <a:cubicBezTo>
                  <a:pt x="987954" y="77754"/>
                  <a:pt x="1050396" y="153954"/>
                  <a:pt x="1063625" y="166654"/>
                </a:cubicBezTo>
                <a:cubicBezTo>
                  <a:pt x="1076854" y="179354"/>
                  <a:pt x="1057275" y="155542"/>
                  <a:pt x="1028700" y="128554"/>
                </a:cubicBezTo>
                <a:cubicBezTo>
                  <a:pt x="1000125" y="101567"/>
                  <a:pt x="946679" y="22191"/>
                  <a:pt x="892175" y="4729"/>
                </a:cubicBezTo>
                <a:cubicBezTo>
                  <a:pt x="837671" y="-12733"/>
                  <a:pt x="701675" y="23779"/>
                  <a:pt x="701675" y="23779"/>
                </a:cubicBezTo>
                <a:lnTo>
                  <a:pt x="0" y="968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94F2A58-5757-6EC2-0AEC-7414CA81D78F}"/>
              </a:ext>
            </a:extLst>
          </p:cNvPr>
          <p:cNvSpPr/>
          <p:nvPr/>
        </p:nvSpPr>
        <p:spPr>
          <a:xfrm>
            <a:off x="7429356" y="1969365"/>
            <a:ext cx="117624" cy="870197"/>
          </a:xfrm>
          <a:custGeom>
            <a:avLst/>
            <a:gdLst>
              <a:gd name="connsiteX0" fmla="*/ 144 w 117624"/>
              <a:gd name="connsiteY0" fmla="*/ 2310 h 870197"/>
              <a:gd name="connsiteX1" fmla="*/ 38244 w 117624"/>
              <a:gd name="connsiteY1" fmla="*/ 145185 h 870197"/>
              <a:gd name="connsiteX2" fmla="*/ 16019 w 117624"/>
              <a:gd name="connsiteY2" fmla="*/ 269010 h 870197"/>
              <a:gd name="connsiteX3" fmla="*/ 47769 w 117624"/>
              <a:gd name="connsiteY3" fmla="*/ 453160 h 870197"/>
              <a:gd name="connsiteX4" fmla="*/ 57294 w 117624"/>
              <a:gd name="connsiteY4" fmla="*/ 523010 h 870197"/>
              <a:gd name="connsiteX5" fmla="*/ 60469 w 117624"/>
              <a:gd name="connsiteY5" fmla="*/ 602385 h 870197"/>
              <a:gd name="connsiteX6" fmla="*/ 69994 w 117624"/>
              <a:gd name="connsiteY6" fmla="*/ 669060 h 870197"/>
              <a:gd name="connsiteX7" fmla="*/ 117619 w 117624"/>
              <a:gd name="connsiteY7" fmla="*/ 773835 h 870197"/>
              <a:gd name="connsiteX8" fmla="*/ 66819 w 117624"/>
              <a:gd name="connsiteY8" fmla="*/ 846860 h 870197"/>
              <a:gd name="connsiteX9" fmla="*/ 82694 w 117624"/>
              <a:gd name="connsiteY9" fmla="*/ 799235 h 870197"/>
              <a:gd name="connsiteX10" fmla="*/ 28719 w 117624"/>
              <a:gd name="connsiteY10" fmla="*/ 122960 h 870197"/>
              <a:gd name="connsiteX11" fmla="*/ 144 w 117624"/>
              <a:gd name="connsiteY11" fmla="*/ 2310 h 87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624" h="870197">
                <a:moveTo>
                  <a:pt x="144" y="2310"/>
                </a:moveTo>
                <a:cubicBezTo>
                  <a:pt x="1731" y="6014"/>
                  <a:pt x="35598" y="100735"/>
                  <a:pt x="38244" y="145185"/>
                </a:cubicBezTo>
                <a:cubicBezTo>
                  <a:pt x="40890" y="189635"/>
                  <a:pt x="14432" y="217681"/>
                  <a:pt x="16019" y="269010"/>
                </a:cubicBezTo>
                <a:cubicBezTo>
                  <a:pt x="17606" y="320339"/>
                  <a:pt x="40890" y="410827"/>
                  <a:pt x="47769" y="453160"/>
                </a:cubicBezTo>
                <a:cubicBezTo>
                  <a:pt x="54648" y="495493"/>
                  <a:pt x="55177" y="498139"/>
                  <a:pt x="57294" y="523010"/>
                </a:cubicBezTo>
                <a:cubicBezTo>
                  <a:pt x="59411" y="547881"/>
                  <a:pt x="58352" y="578043"/>
                  <a:pt x="60469" y="602385"/>
                </a:cubicBezTo>
                <a:cubicBezTo>
                  <a:pt x="62586" y="626727"/>
                  <a:pt x="60469" y="640485"/>
                  <a:pt x="69994" y="669060"/>
                </a:cubicBezTo>
                <a:cubicBezTo>
                  <a:pt x="79519" y="697635"/>
                  <a:pt x="118148" y="744202"/>
                  <a:pt x="117619" y="773835"/>
                </a:cubicBezTo>
                <a:cubicBezTo>
                  <a:pt x="117090" y="803468"/>
                  <a:pt x="72640" y="842627"/>
                  <a:pt x="66819" y="846860"/>
                </a:cubicBezTo>
                <a:cubicBezTo>
                  <a:pt x="60998" y="851093"/>
                  <a:pt x="89044" y="919885"/>
                  <a:pt x="82694" y="799235"/>
                </a:cubicBezTo>
                <a:cubicBezTo>
                  <a:pt x="76344" y="678585"/>
                  <a:pt x="47240" y="262131"/>
                  <a:pt x="28719" y="122960"/>
                </a:cubicBezTo>
                <a:cubicBezTo>
                  <a:pt x="10198" y="-16211"/>
                  <a:pt x="-1443" y="-1394"/>
                  <a:pt x="144" y="2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27937E3-5EC3-89CC-9E1A-24AB30687168}"/>
              </a:ext>
            </a:extLst>
          </p:cNvPr>
          <p:cNvSpPr/>
          <p:nvPr/>
        </p:nvSpPr>
        <p:spPr>
          <a:xfrm>
            <a:off x="7391132" y="2761910"/>
            <a:ext cx="136796" cy="695671"/>
          </a:xfrm>
          <a:custGeom>
            <a:avLst/>
            <a:gdLst>
              <a:gd name="connsiteX0" fmla="*/ 136793 w 136796"/>
              <a:gd name="connsiteY0" fmla="*/ 340 h 695671"/>
              <a:gd name="connsiteX1" fmla="*/ 70118 w 136796"/>
              <a:gd name="connsiteY1" fmla="*/ 146390 h 695671"/>
              <a:gd name="connsiteX2" fmla="*/ 92343 w 136796"/>
              <a:gd name="connsiteY2" fmla="*/ 232115 h 695671"/>
              <a:gd name="connsiteX3" fmla="*/ 22493 w 136796"/>
              <a:gd name="connsiteY3" fmla="*/ 473415 h 695671"/>
              <a:gd name="connsiteX4" fmla="*/ 60593 w 136796"/>
              <a:gd name="connsiteY4" fmla="*/ 362290 h 695671"/>
              <a:gd name="connsiteX5" fmla="*/ 66943 w 136796"/>
              <a:gd name="connsiteY5" fmla="*/ 505165 h 695671"/>
              <a:gd name="connsiteX6" fmla="*/ 108218 w 136796"/>
              <a:gd name="connsiteY6" fmla="*/ 594065 h 695671"/>
              <a:gd name="connsiteX7" fmla="*/ 268 w 136796"/>
              <a:gd name="connsiteY7" fmla="*/ 695665 h 695671"/>
              <a:gd name="connsiteX8" fmla="*/ 76468 w 136796"/>
              <a:gd name="connsiteY8" fmla="*/ 597240 h 695671"/>
              <a:gd name="connsiteX9" fmla="*/ 41543 w 136796"/>
              <a:gd name="connsiteY9" fmla="*/ 282915 h 695671"/>
              <a:gd name="connsiteX10" fmla="*/ 47893 w 136796"/>
              <a:gd name="connsiteY10" fmla="*/ 136865 h 695671"/>
              <a:gd name="connsiteX11" fmla="*/ 66943 w 136796"/>
              <a:gd name="connsiteY11" fmla="*/ 206715 h 695671"/>
              <a:gd name="connsiteX12" fmla="*/ 73293 w 136796"/>
              <a:gd name="connsiteY12" fmla="*/ 108290 h 695671"/>
              <a:gd name="connsiteX13" fmla="*/ 136793 w 136796"/>
              <a:gd name="connsiteY13" fmla="*/ 340 h 69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96" h="695671">
                <a:moveTo>
                  <a:pt x="136793" y="340"/>
                </a:moveTo>
                <a:cubicBezTo>
                  <a:pt x="136264" y="6690"/>
                  <a:pt x="77526" y="107761"/>
                  <a:pt x="70118" y="146390"/>
                </a:cubicBezTo>
                <a:cubicBezTo>
                  <a:pt x="62710" y="185019"/>
                  <a:pt x="100280" y="177611"/>
                  <a:pt x="92343" y="232115"/>
                </a:cubicBezTo>
                <a:cubicBezTo>
                  <a:pt x="84406" y="286619"/>
                  <a:pt x="27785" y="451719"/>
                  <a:pt x="22493" y="473415"/>
                </a:cubicBezTo>
                <a:cubicBezTo>
                  <a:pt x="17201" y="495111"/>
                  <a:pt x="53185" y="356998"/>
                  <a:pt x="60593" y="362290"/>
                </a:cubicBezTo>
                <a:cubicBezTo>
                  <a:pt x="68001" y="367582"/>
                  <a:pt x="59005" y="466536"/>
                  <a:pt x="66943" y="505165"/>
                </a:cubicBezTo>
                <a:cubicBezTo>
                  <a:pt x="74880" y="543794"/>
                  <a:pt x="119330" y="562315"/>
                  <a:pt x="108218" y="594065"/>
                </a:cubicBezTo>
                <a:cubicBezTo>
                  <a:pt x="97106" y="625815"/>
                  <a:pt x="5560" y="695136"/>
                  <a:pt x="268" y="695665"/>
                </a:cubicBezTo>
                <a:cubicBezTo>
                  <a:pt x="-5024" y="696194"/>
                  <a:pt x="69589" y="666032"/>
                  <a:pt x="76468" y="597240"/>
                </a:cubicBezTo>
                <a:cubicBezTo>
                  <a:pt x="83347" y="528448"/>
                  <a:pt x="46305" y="359644"/>
                  <a:pt x="41543" y="282915"/>
                </a:cubicBezTo>
                <a:cubicBezTo>
                  <a:pt x="36781" y="206186"/>
                  <a:pt x="43660" y="149565"/>
                  <a:pt x="47893" y="136865"/>
                </a:cubicBezTo>
                <a:cubicBezTo>
                  <a:pt x="52126" y="124165"/>
                  <a:pt x="62710" y="211477"/>
                  <a:pt x="66943" y="206715"/>
                </a:cubicBezTo>
                <a:cubicBezTo>
                  <a:pt x="71176" y="201953"/>
                  <a:pt x="61651" y="138452"/>
                  <a:pt x="73293" y="108290"/>
                </a:cubicBezTo>
                <a:cubicBezTo>
                  <a:pt x="84935" y="78128"/>
                  <a:pt x="137322" y="-6010"/>
                  <a:pt x="136793" y="3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5EA4775-B60A-0D53-8147-4C96B127B41A}"/>
              </a:ext>
            </a:extLst>
          </p:cNvPr>
          <p:cNvSpPr/>
          <p:nvPr/>
        </p:nvSpPr>
        <p:spPr>
          <a:xfrm>
            <a:off x="3349493" y="3536840"/>
            <a:ext cx="281122" cy="747438"/>
          </a:xfrm>
          <a:custGeom>
            <a:avLst/>
            <a:gdLst>
              <a:gd name="connsiteX0" fmla="*/ 132 w 281122"/>
              <a:gd name="connsiteY0" fmla="*/ 110 h 747438"/>
              <a:gd name="connsiteX1" fmla="*/ 47757 w 281122"/>
              <a:gd name="connsiteY1" fmla="*/ 200135 h 747438"/>
              <a:gd name="connsiteX2" fmla="*/ 44582 w 281122"/>
              <a:gd name="connsiteY2" fmla="*/ 327135 h 747438"/>
              <a:gd name="connsiteX3" fmla="*/ 73157 w 281122"/>
              <a:gd name="connsiteY3" fmla="*/ 520810 h 747438"/>
              <a:gd name="connsiteX4" fmla="*/ 60457 w 281122"/>
              <a:gd name="connsiteY4" fmla="*/ 498585 h 747438"/>
              <a:gd name="connsiteX5" fmla="*/ 158882 w 281122"/>
              <a:gd name="connsiteY5" fmla="*/ 619235 h 747438"/>
              <a:gd name="connsiteX6" fmla="*/ 279532 w 281122"/>
              <a:gd name="connsiteY6" fmla="*/ 746235 h 747438"/>
              <a:gd name="connsiteX7" fmla="*/ 219207 w 281122"/>
              <a:gd name="connsiteY7" fmla="*/ 676385 h 747438"/>
              <a:gd name="connsiteX8" fmla="*/ 95382 w 281122"/>
              <a:gd name="connsiteY8" fmla="*/ 565260 h 747438"/>
              <a:gd name="connsiteX9" fmla="*/ 35057 w 281122"/>
              <a:gd name="connsiteY9" fmla="*/ 228710 h 747438"/>
              <a:gd name="connsiteX10" fmla="*/ 132 w 281122"/>
              <a:gd name="connsiteY10" fmla="*/ 110 h 7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122" h="747438">
                <a:moveTo>
                  <a:pt x="132" y="110"/>
                </a:moveTo>
                <a:cubicBezTo>
                  <a:pt x="2249" y="-4652"/>
                  <a:pt x="40349" y="145631"/>
                  <a:pt x="47757" y="200135"/>
                </a:cubicBezTo>
                <a:cubicBezTo>
                  <a:pt x="55165" y="254639"/>
                  <a:pt x="40349" y="273689"/>
                  <a:pt x="44582" y="327135"/>
                </a:cubicBezTo>
                <a:cubicBezTo>
                  <a:pt x="48815" y="380581"/>
                  <a:pt x="70511" y="492235"/>
                  <a:pt x="73157" y="520810"/>
                </a:cubicBezTo>
                <a:cubicBezTo>
                  <a:pt x="75803" y="549385"/>
                  <a:pt x="46169" y="482181"/>
                  <a:pt x="60457" y="498585"/>
                </a:cubicBezTo>
                <a:cubicBezTo>
                  <a:pt x="74745" y="514989"/>
                  <a:pt x="122370" y="577960"/>
                  <a:pt x="158882" y="619235"/>
                </a:cubicBezTo>
                <a:cubicBezTo>
                  <a:pt x="195394" y="660510"/>
                  <a:pt x="269478" y="736710"/>
                  <a:pt x="279532" y="746235"/>
                </a:cubicBezTo>
                <a:cubicBezTo>
                  <a:pt x="289586" y="755760"/>
                  <a:pt x="249899" y="706547"/>
                  <a:pt x="219207" y="676385"/>
                </a:cubicBezTo>
                <a:cubicBezTo>
                  <a:pt x="188515" y="646223"/>
                  <a:pt x="126074" y="639872"/>
                  <a:pt x="95382" y="565260"/>
                </a:cubicBezTo>
                <a:cubicBezTo>
                  <a:pt x="64690" y="490648"/>
                  <a:pt x="48286" y="318139"/>
                  <a:pt x="35057" y="228710"/>
                </a:cubicBezTo>
                <a:cubicBezTo>
                  <a:pt x="21828" y="139281"/>
                  <a:pt x="-1985" y="4872"/>
                  <a:pt x="132" y="1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76C9680-0A0C-74DA-5314-2C08D9028D30}"/>
              </a:ext>
            </a:extLst>
          </p:cNvPr>
          <p:cNvSpPr/>
          <p:nvPr/>
        </p:nvSpPr>
        <p:spPr>
          <a:xfrm>
            <a:off x="3821066" y="3800317"/>
            <a:ext cx="138513" cy="355166"/>
          </a:xfrm>
          <a:custGeom>
            <a:avLst/>
            <a:gdLst>
              <a:gd name="connsiteX0" fmla="*/ 23859 w 138513"/>
              <a:gd name="connsiteY0" fmla="*/ 158 h 355166"/>
              <a:gd name="connsiteX1" fmla="*/ 17509 w 138513"/>
              <a:gd name="connsiteY1" fmla="*/ 162083 h 355166"/>
              <a:gd name="connsiteX2" fmla="*/ 81009 w 138513"/>
              <a:gd name="connsiteY2" fmla="*/ 228758 h 355166"/>
              <a:gd name="connsiteX3" fmla="*/ 134984 w 138513"/>
              <a:gd name="connsiteY3" fmla="*/ 352583 h 355166"/>
              <a:gd name="connsiteX4" fmla="*/ 119109 w 138513"/>
              <a:gd name="connsiteY4" fmla="*/ 304958 h 355166"/>
              <a:gd name="connsiteX5" fmla="*/ 4809 w 138513"/>
              <a:gd name="connsiteY5" fmla="*/ 212883 h 355166"/>
              <a:gd name="connsiteX6" fmla="*/ 20684 w 138513"/>
              <a:gd name="connsiteY6" fmla="*/ 228758 h 355166"/>
              <a:gd name="connsiteX7" fmla="*/ 14334 w 138513"/>
              <a:gd name="connsiteY7" fmla="*/ 193833 h 355166"/>
              <a:gd name="connsiteX8" fmla="*/ 23859 w 138513"/>
              <a:gd name="connsiteY8" fmla="*/ 158 h 35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513" h="355166">
                <a:moveTo>
                  <a:pt x="23859" y="158"/>
                </a:moveTo>
                <a:cubicBezTo>
                  <a:pt x="24388" y="-5134"/>
                  <a:pt x="7984" y="123983"/>
                  <a:pt x="17509" y="162083"/>
                </a:cubicBezTo>
                <a:cubicBezTo>
                  <a:pt x="27034" y="200183"/>
                  <a:pt x="61430" y="197008"/>
                  <a:pt x="81009" y="228758"/>
                </a:cubicBezTo>
                <a:cubicBezTo>
                  <a:pt x="100588" y="260508"/>
                  <a:pt x="128634" y="339883"/>
                  <a:pt x="134984" y="352583"/>
                </a:cubicBezTo>
                <a:cubicBezTo>
                  <a:pt x="141334" y="365283"/>
                  <a:pt x="140805" y="328241"/>
                  <a:pt x="119109" y="304958"/>
                </a:cubicBezTo>
                <a:cubicBezTo>
                  <a:pt x="97413" y="281675"/>
                  <a:pt x="4809" y="212883"/>
                  <a:pt x="4809" y="212883"/>
                </a:cubicBezTo>
                <a:cubicBezTo>
                  <a:pt x="-11595" y="200183"/>
                  <a:pt x="19097" y="231933"/>
                  <a:pt x="20684" y="228758"/>
                </a:cubicBezTo>
                <a:cubicBezTo>
                  <a:pt x="22271" y="225583"/>
                  <a:pt x="13276" y="225054"/>
                  <a:pt x="14334" y="193833"/>
                </a:cubicBezTo>
                <a:cubicBezTo>
                  <a:pt x="15392" y="162612"/>
                  <a:pt x="23330" y="5450"/>
                  <a:pt x="23859" y="1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8D1DD5D7-1393-58A9-4B55-A523EC748099}"/>
              </a:ext>
            </a:extLst>
          </p:cNvPr>
          <p:cNvSpPr/>
          <p:nvPr/>
        </p:nvSpPr>
        <p:spPr>
          <a:xfrm>
            <a:off x="3437975" y="3584571"/>
            <a:ext cx="67249" cy="390663"/>
          </a:xfrm>
          <a:custGeom>
            <a:avLst/>
            <a:gdLst>
              <a:gd name="connsiteX0" fmla="*/ 38650 w 67249"/>
              <a:gd name="connsiteY0" fmla="*/ 4 h 390663"/>
              <a:gd name="connsiteX1" fmla="*/ 550 w 67249"/>
              <a:gd name="connsiteY1" fmla="*/ 219079 h 390663"/>
              <a:gd name="connsiteX2" fmla="*/ 19600 w 67249"/>
              <a:gd name="connsiteY2" fmla="*/ 311154 h 390663"/>
              <a:gd name="connsiteX3" fmla="*/ 67225 w 67249"/>
              <a:gd name="connsiteY3" fmla="*/ 390529 h 390663"/>
              <a:gd name="connsiteX4" fmla="*/ 25950 w 67249"/>
              <a:gd name="connsiteY4" fmla="*/ 292104 h 390663"/>
              <a:gd name="connsiteX5" fmla="*/ 13250 w 67249"/>
              <a:gd name="connsiteY5" fmla="*/ 225429 h 390663"/>
              <a:gd name="connsiteX6" fmla="*/ 38650 w 67249"/>
              <a:gd name="connsiteY6" fmla="*/ 4 h 3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49" h="390663">
                <a:moveTo>
                  <a:pt x="38650" y="4"/>
                </a:moveTo>
                <a:cubicBezTo>
                  <a:pt x="36533" y="-1054"/>
                  <a:pt x="3725" y="167221"/>
                  <a:pt x="550" y="219079"/>
                </a:cubicBezTo>
                <a:cubicBezTo>
                  <a:pt x="-2625" y="270937"/>
                  <a:pt x="8488" y="282579"/>
                  <a:pt x="19600" y="311154"/>
                </a:cubicBezTo>
                <a:cubicBezTo>
                  <a:pt x="30712" y="339729"/>
                  <a:pt x="66167" y="393704"/>
                  <a:pt x="67225" y="390529"/>
                </a:cubicBezTo>
                <a:cubicBezTo>
                  <a:pt x="68283" y="387354"/>
                  <a:pt x="34946" y="319621"/>
                  <a:pt x="25950" y="292104"/>
                </a:cubicBezTo>
                <a:cubicBezTo>
                  <a:pt x="16954" y="264587"/>
                  <a:pt x="10604" y="269350"/>
                  <a:pt x="13250" y="225429"/>
                </a:cubicBezTo>
                <a:cubicBezTo>
                  <a:pt x="15896" y="181508"/>
                  <a:pt x="40767" y="1062"/>
                  <a:pt x="38650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9FEFDCE2-1875-80AD-6DFB-CF94E8DC152B}"/>
              </a:ext>
            </a:extLst>
          </p:cNvPr>
          <p:cNvSpPr/>
          <p:nvPr/>
        </p:nvSpPr>
        <p:spPr>
          <a:xfrm>
            <a:off x="3384283" y="3562174"/>
            <a:ext cx="218592" cy="491569"/>
          </a:xfrm>
          <a:custGeom>
            <a:avLst/>
            <a:gdLst>
              <a:gd name="connsiteX0" fmla="*/ 267 w 218592"/>
              <a:gd name="connsiteY0" fmla="*/ 176 h 491569"/>
              <a:gd name="connsiteX1" fmla="*/ 32017 w 218592"/>
              <a:gd name="connsiteY1" fmla="*/ 197026 h 491569"/>
              <a:gd name="connsiteX2" fmla="*/ 54242 w 218592"/>
              <a:gd name="connsiteY2" fmla="*/ 343076 h 491569"/>
              <a:gd name="connsiteX3" fmla="*/ 216167 w 218592"/>
              <a:gd name="connsiteY3" fmla="*/ 489126 h 491569"/>
              <a:gd name="connsiteX4" fmla="*/ 155842 w 218592"/>
              <a:gd name="connsiteY4" fmla="*/ 438326 h 491569"/>
              <a:gd name="connsiteX5" fmla="*/ 44717 w 218592"/>
              <a:gd name="connsiteY5" fmla="*/ 343076 h 491569"/>
              <a:gd name="connsiteX6" fmla="*/ 51067 w 218592"/>
              <a:gd name="connsiteY6" fmla="*/ 165276 h 491569"/>
              <a:gd name="connsiteX7" fmla="*/ 267 w 218592"/>
              <a:gd name="connsiteY7" fmla="*/ 176 h 49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592" h="491569">
                <a:moveTo>
                  <a:pt x="267" y="176"/>
                </a:moveTo>
                <a:cubicBezTo>
                  <a:pt x="-2908" y="5468"/>
                  <a:pt x="23021" y="139876"/>
                  <a:pt x="32017" y="197026"/>
                </a:cubicBezTo>
                <a:cubicBezTo>
                  <a:pt x="41013" y="254176"/>
                  <a:pt x="23550" y="294393"/>
                  <a:pt x="54242" y="343076"/>
                </a:cubicBezTo>
                <a:cubicBezTo>
                  <a:pt x="84934" y="391759"/>
                  <a:pt x="199234" y="473251"/>
                  <a:pt x="216167" y="489126"/>
                </a:cubicBezTo>
                <a:cubicBezTo>
                  <a:pt x="233100" y="505001"/>
                  <a:pt x="155842" y="438326"/>
                  <a:pt x="155842" y="438326"/>
                </a:cubicBezTo>
                <a:cubicBezTo>
                  <a:pt x="127267" y="413984"/>
                  <a:pt x="62179" y="388584"/>
                  <a:pt x="44717" y="343076"/>
                </a:cubicBezTo>
                <a:cubicBezTo>
                  <a:pt x="27255" y="297568"/>
                  <a:pt x="57417" y="220838"/>
                  <a:pt x="51067" y="165276"/>
                </a:cubicBezTo>
                <a:cubicBezTo>
                  <a:pt x="44717" y="109714"/>
                  <a:pt x="3442" y="-5116"/>
                  <a:pt x="267" y="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FFC6A7F5-A35B-52E8-E902-D665B275CD42}"/>
              </a:ext>
            </a:extLst>
          </p:cNvPr>
          <p:cNvSpPr/>
          <p:nvPr/>
        </p:nvSpPr>
        <p:spPr>
          <a:xfrm>
            <a:off x="3638725" y="4241139"/>
            <a:ext cx="352393" cy="262082"/>
          </a:xfrm>
          <a:custGeom>
            <a:avLst/>
            <a:gdLst>
              <a:gd name="connsiteX0" fmla="*/ 3000 w 352393"/>
              <a:gd name="connsiteY0" fmla="*/ 3836 h 262082"/>
              <a:gd name="connsiteX1" fmla="*/ 110950 w 352393"/>
              <a:gd name="connsiteY1" fmla="*/ 159411 h 262082"/>
              <a:gd name="connsiteX2" fmla="*/ 250650 w 352393"/>
              <a:gd name="connsiteY2" fmla="*/ 254661 h 262082"/>
              <a:gd name="connsiteX3" fmla="*/ 352250 w 352393"/>
              <a:gd name="connsiteY3" fmla="*/ 254661 h 262082"/>
              <a:gd name="connsiteX4" fmla="*/ 269700 w 352393"/>
              <a:gd name="connsiteY4" fmla="*/ 245136 h 262082"/>
              <a:gd name="connsiteX5" fmla="*/ 139525 w 352393"/>
              <a:gd name="connsiteY5" fmla="*/ 165761 h 262082"/>
              <a:gd name="connsiteX6" fmla="*/ 37925 w 352393"/>
              <a:gd name="connsiteY6" fmla="*/ 54636 h 262082"/>
              <a:gd name="connsiteX7" fmla="*/ 3000 w 352393"/>
              <a:gd name="connsiteY7" fmla="*/ 3836 h 2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393" h="262082">
                <a:moveTo>
                  <a:pt x="3000" y="3836"/>
                </a:moveTo>
                <a:cubicBezTo>
                  <a:pt x="15171" y="21298"/>
                  <a:pt x="69675" y="117607"/>
                  <a:pt x="110950" y="159411"/>
                </a:cubicBezTo>
                <a:cubicBezTo>
                  <a:pt x="152225" y="201215"/>
                  <a:pt x="210433" y="238786"/>
                  <a:pt x="250650" y="254661"/>
                </a:cubicBezTo>
                <a:cubicBezTo>
                  <a:pt x="290867" y="270536"/>
                  <a:pt x="349075" y="256248"/>
                  <a:pt x="352250" y="254661"/>
                </a:cubicBezTo>
                <a:cubicBezTo>
                  <a:pt x="355425" y="253074"/>
                  <a:pt x="305154" y="259953"/>
                  <a:pt x="269700" y="245136"/>
                </a:cubicBezTo>
                <a:cubicBezTo>
                  <a:pt x="234246" y="230319"/>
                  <a:pt x="178154" y="197511"/>
                  <a:pt x="139525" y="165761"/>
                </a:cubicBezTo>
                <a:cubicBezTo>
                  <a:pt x="100896" y="134011"/>
                  <a:pt x="57504" y="76332"/>
                  <a:pt x="37925" y="54636"/>
                </a:cubicBezTo>
                <a:cubicBezTo>
                  <a:pt x="18346" y="32940"/>
                  <a:pt x="-9171" y="-13626"/>
                  <a:pt x="3000" y="38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673CE31-C470-73AA-6284-D9878EF612F6}"/>
              </a:ext>
            </a:extLst>
          </p:cNvPr>
          <p:cNvSpPr/>
          <p:nvPr/>
        </p:nvSpPr>
        <p:spPr>
          <a:xfrm>
            <a:off x="3466810" y="3651227"/>
            <a:ext cx="488076" cy="473360"/>
          </a:xfrm>
          <a:custGeom>
            <a:avLst/>
            <a:gdLst>
              <a:gd name="connsiteX0" fmla="*/ 130465 w 488076"/>
              <a:gd name="connsiteY0" fmla="*/ 23 h 473360"/>
              <a:gd name="connsiteX1" fmla="*/ 32040 w 488076"/>
              <a:gd name="connsiteY1" fmla="*/ 114323 h 473360"/>
              <a:gd name="connsiteX2" fmla="*/ 63790 w 488076"/>
              <a:gd name="connsiteY2" fmla="*/ 241323 h 473360"/>
              <a:gd name="connsiteX3" fmla="*/ 152690 w 488076"/>
              <a:gd name="connsiteY3" fmla="*/ 301648 h 473360"/>
              <a:gd name="connsiteX4" fmla="*/ 232065 w 488076"/>
              <a:gd name="connsiteY4" fmla="*/ 279423 h 473360"/>
              <a:gd name="connsiteX5" fmla="*/ 289215 w 488076"/>
              <a:gd name="connsiteY5" fmla="*/ 346098 h 473360"/>
              <a:gd name="connsiteX6" fmla="*/ 403515 w 488076"/>
              <a:gd name="connsiteY6" fmla="*/ 425473 h 473360"/>
              <a:gd name="connsiteX7" fmla="*/ 486065 w 488076"/>
              <a:gd name="connsiteY7" fmla="*/ 473098 h 473360"/>
              <a:gd name="connsiteX8" fmla="*/ 444790 w 488076"/>
              <a:gd name="connsiteY8" fmla="*/ 438173 h 473360"/>
              <a:gd name="connsiteX9" fmla="*/ 257465 w 488076"/>
              <a:gd name="connsiteY9" fmla="*/ 314348 h 473360"/>
              <a:gd name="connsiteX10" fmla="*/ 149515 w 488076"/>
              <a:gd name="connsiteY10" fmla="*/ 304823 h 473360"/>
              <a:gd name="connsiteX11" fmla="*/ 3465 w 488076"/>
              <a:gd name="connsiteY11" fmla="*/ 222273 h 473360"/>
              <a:gd name="connsiteX12" fmla="*/ 44740 w 488076"/>
              <a:gd name="connsiteY12" fmla="*/ 250848 h 473360"/>
              <a:gd name="connsiteX13" fmla="*/ 32040 w 488076"/>
              <a:gd name="connsiteY13" fmla="*/ 193698 h 473360"/>
              <a:gd name="connsiteX14" fmla="*/ 16165 w 488076"/>
              <a:gd name="connsiteY14" fmla="*/ 104798 h 473360"/>
              <a:gd name="connsiteX15" fmla="*/ 130465 w 488076"/>
              <a:gd name="connsiteY15" fmla="*/ 23 h 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8076" h="473360">
                <a:moveTo>
                  <a:pt x="130465" y="23"/>
                </a:moveTo>
                <a:cubicBezTo>
                  <a:pt x="133111" y="1611"/>
                  <a:pt x="43152" y="74106"/>
                  <a:pt x="32040" y="114323"/>
                </a:cubicBezTo>
                <a:cubicBezTo>
                  <a:pt x="20927" y="154540"/>
                  <a:pt x="43682" y="210102"/>
                  <a:pt x="63790" y="241323"/>
                </a:cubicBezTo>
                <a:cubicBezTo>
                  <a:pt x="83898" y="272544"/>
                  <a:pt x="124644" y="295298"/>
                  <a:pt x="152690" y="301648"/>
                </a:cubicBezTo>
                <a:cubicBezTo>
                  <a:pt x="180736" y="307998"/>
                  <a:pt x="209311" y="272015"/>
                  <a:pt x="232065" y="279423"/>
                </a:cubicBezTo>
                <a:cubicBezTo>
                  <a:pt x="254819" y="286831"/>
                  <a:pt x="260640" y="321756"/>
                  <a:pt x="289215" y="346098"/>
                </a:cubicBezTo>
                <a:cubicBezTo>
                  <a:pt x="317790" y="370440"/>
                  <a:pt x="370707" y="404306"/>
                  <a:pt x="403515" y="425473"/>
                </a:cubicBezTo>
                <a:cubicBezTo>
                  <a:pt x="436323" y="446640"/>
                  <a:pt x="479186" y="470981"/>
                  <a:pt x="486065" y="473098"/>
                </a:cubicBezTo>
                <a:cubicBezTo>
                  <a:pt x="492944" y="475215"/>
                  <a:pt x="482890" y="464631"/>
                  <a:pt x="444790" y="438173"/>
                </a:cubicBezTo>
                <a:cubicBezTo>
                  <a:pt x="406690" y="411715"/>
                  <a:pt x="306677" y="336573"/>
                  <a:pt x="257465" y="314348"/>
                </a:cubicBezTo>
                <a:cubicBezTo>
                  <a:pt x="208253" y="292123"/>
                  <a:pt x="191848" y="320169"/>
                  <a:pt x="149515" y="304823"/>
                </a:cubicBezTo>
                <a:cubicBezTo>
                  <a:pt x="107182" y="289477"/>
                  <a:pt x="20927" y="231269"/>
                  <a:pt x="3465" y="222273"/>
                </a:cubicBezTo>
                <a:cubicBezTo>
                  <a:pt x="-13998" y="213277"/>
                  <a:pt x="39978" y="255610"/>
                  <a:pt x="44740" y="250848"/>
                </a:cubicBezTo>
                <a:cubicBezTo>
                  <a:pt x="49502" y="246086"/>
                  <a:pt x="36802" y="218040"/>
                  <a:pt x="32040" y="193698"/>
                </a:cubicBezTo>
                <a:cubicBezTo>
                  <a:pt x="27278" y="169356"/>
                  <a:pt x="2407" y="132315"/>
                  <a:pt x="16165" y="104798"/>
                </a:cubicBezTo>
                <a:cubicBezTo>
                  <a:pt x="29923" y="77281"/>
                  <a:pt x="127819" y="-1565"/>
                  <a:pt x="130465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2EBCF065-D4CF-E3B2-2A17-3AE0957E1DE5}"/>
              </a:ext>
            </a:extLst>
          </p:cNvPr>
          <p:cNvSpPr/>
          <p:nvPr/>
        </p:nvSpPr>
        <p:spPr>
          <a:xfrm>
            <a:off x="4936043" y="3969456"/>
            <a:ext cx="322814" cy="550649"/>
          </a:xfrm>
          <a:custGeom>
            <a:avLst/>
            <a:gdLst>
              <a:gd name="connsiteX0" fmla="*/ 106345 w 322814"/>
              <a:gd name="connsiteY0" fmla="*/ 271 h 550649"/>
              <a:gd name="connsiteX1" fmla="*/ 14026 w 322814"/>
              <a:gd name="connsiteY1" fmla="*/ 303606 h 550649"/>
              <a:gd name="connsiteX2" fmla="*/ 88761 w 322814"/>
              <a:gd name="connsiteY2" fmla="*/ 413509 h 550649"/>
              <a:gd name="connsiteX3" fmla="*/ 321757 w 322814"/>
              <a:gd name="connsiteY3" fmla="*/ 549790 h 550649"/>
              <a:gd name="connsiteX4" fmla="*/ 167892 w 322814"/>
              <a:gd name="connsiteY4" fmla="*/ 466263 h 550649"/>
              <a:gd name="connsiteX5" fmla="*/ 838 w 322814"/>
              <a:gd name="connsiteY5" fmla="*/ 360756 h 550649"/>
              <a:gd name="connsiteX6" fmla="*/ 106345 w 322814"/>
              <a:gd name="connsiteY6" fmla="*/ 271 h 55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14" h="550649">
                <a:moveTo>
                  <a:pt x="106345" y="271"/>
                </a:moveTo>
                <a:cubicBezTo>
                  <a:pt x="108543" y="-9254"/>
                  <a:pt x="16957" y="234733"/>
                  <a:pt x="14026" y="303606"/>
                </a:cubicBezTo>
                <a:cubicBezTo>
                  <a:pt x="11095" y="372479"/>
                  <a:pt x="37473" y="372478"/>
                  <a:pt x="88761" y="413509"/>
                </a:cubicBezTo>
                <a:cubicBezTo>
                  <a:pt x="140049" y="454540"/>
                  <a:pt x="308569" y="540998"/>
                  <a:pt x="321757" y="549790"/>
                </a:cubicBezTo>
                <a:cubicBezTo>
                  <a:pt x="334945" y="558582"/>
                  <a:pt x="221378" y="497769"/>
                  <a:pt x="167892" y="466263"/>
                </a:cubicBezTo>
                <a:cubicBezTo>
                  <a:pt x="114406" y="434757"/>
                  <a:pt x="12561" y="436223"/>
                  <a:pt x="838" y="360756"/>
                </a:cubicBezTo>
                <a:cubicBezTo>
                  <a:pt x="-10885" y="285289"/>
                  <a:pt x="104147" y="9796"/>
                  <a:pt x="106345" y="2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E2B17962-1B9A-0908-24C4-B445D2800797}"/>
              </a:ext>
            </a:extLst>
          </p:cNvPr>
          <p:cNvSpPr/>
          <p:nvPr/>
        </p:nvSpPr>
        <p:spPr>
          <a:xfrm>
            <a:off x="5330071" y="4241873"/>
            <a:ext cx="438782" cy="285418"/>
          </a:xfrm>
          <a:custGeom>
            <a:avLst/>
            <a:gdLst>
              <a:gd name="connsiteX0" fmla="*/ 2464 w 438782"/>
              <a:gd name="connsiteY0" fmla="*/ 415 h 285418"/>
              <a:gd name="connsiteX1" fmla="*/ 77198 w 438782"/>
              <a:gd name="connsiteY1" fmla="*/ 149885 h 285418"/>
              <a:gd name="connsiteX2" fmla="*/ 428891 w 438782"/>
              <a:gd name="connsiteY2" fmla="*/ 277373 h 285418"/>
              <a:gd name="connsiteX3" fmla="*/ 323383 w 438782"/>
              <a:gd name="connsiteY3" fmla="*/ 264185 h 285418"/>
              <a:gd name="connsiteX4" fmla="*/ 129952 w 438782"/>
              <a:gd name="connsiteY4" fmla="*/ 198242 h 285418"/>
              <a:gd name="connsiteX5" fmla="*/ 2464 w 438782"/>
              <a:gd name="connsiteY5" fmla="*/ 415 h 28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82" h="285418">
                <a:moveTo>
                  <a:pt x="2464" y="415"/>
                </a:moveTo>
                <a:cubicBezTo>
                  <a:pt x="-6328" y="-7644"/>
                  <a:pt x="6127" y="103725"/>
                  <a:pt x="77198" y="149885"/>
                </a:cubicBezTo>
                <a:cubicBezTo>
                  <a:pt x="148269" y="196045"/>
                  <a:pt x="387860" y="258323"/>
                  <a:pt x="428891" y="277373"/>
                </a:cubicBezTo>
                <a:cubicBezTo>
                  <a:pt x="469922" y="296423"/>
                  <a:pt x="373206" y="277373"/>
                  <a:pt x="323383" y="264185"/>
                </a:cubicBezTo>
                <a:cubicBezTo>
                  <a:pt x="273560" y="250997"/>
                  <a:pt x="184171" y="234144"/>
                  <a:pt x="129952" y="198242"/>
                </a:cubicBezTo>
                <a:cubicBezTo>
                  <a:pt x="75733" y="162340"/>
                  <a:pt x="11256" y="8474"/>
                  <a:pt x="2464" y="4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31B0FBE7-5D85-4248-4A70-7A26505BA1C5}"/>
              </a:ext>
            </a:extLst>
          </p:cNvPr>
          <p:cNvSpPr/>
          <p:nvPr/>
        </p:nvSpPr>
        <p:spPr>
          <a:xfrm>
            <a:off x="5903997" y="4149171"/>
            <a:ext cx="343301" cy="344494"/>
          </a:xfrm>
          <a:custGeom>
            <a:avLst/>
            <a:gdLst>
              <a:gd name="connsiteX0" fmla="*/ 342938 w 343301"/>
              <a:gd name="connsiteY0" fmla="*/ 798 h 344494"/>
              <a:gd name="connsiteX1" fmla="*/ 259411 w 343301"/>
              <a:gd name="connsiteY1" fmla="*/ 203021 h 344494"/>
              <a:gd name="connsiteX2" fmla="*/ 206657 w 343301"/>
              <a:gd name="connsiteY2" fmla="*/ 264567 h 344494"/>
              <a:gd name="connsiteX3" fmla="*/ 38 w 343301"/>
              <a:gd name="connsiteY3" fmla="*/ 343698 h 344494"/>
              <a:gd name="connsiteX4" fmla="*/ 224241 w 343301"/>
              <a:gd name="connsiteY4" fmla="*/ 286548 h 344494"/>
              <a:gd name="connsiteX5" fmla="*/ 342938 w 343301"/>
              <a:gd name="connsiteY5" fmla="*/ 798 h 34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301" h="344494">
                <a:moveTo>
                  <a:pt x="342938" y="798"/>
                </a:moveTo>
                <a:cubicBezTo>
                  <a:pt x="348800" y="-13123"/>
                  <a:pt x="282124" y="159060"/>
                  <a:pt x="259411" y="203021"/>
                </a:cubicBezTo>
                <a:cubicBezTo>
                  <a:pt x="236698" y="246982"/>
                  <a:pt x="249886" y="241121"/>
                  <a:pt x="206657" y="264567"/>
                </a:cubicBezTo>
                <a:cubicBezTo>
                  <a:pt x="163428" y="288013"/>
                  <a:pt x="-2892" y="340035"/>
                  <a:pt x="38" y="343698"/>
                </a:cubicBezTo>
                <a:cubicBezTo>
                  <a:pt x="2968" y="347361"/>
                  <a:pt x="169289" y="340035"/>
                  <a:pt x="224241" y="286548"/>
                </a:cubicBezTo>
                <a:cubicBezTo>
                  <a:pt x="279193" y="233061"/>
                  <a:pt x="337076" y="14719"/>
                  <a:pt x="342938" y="79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FF7F245-CCA0-B18C-F480-097E21EC59FD}"/>
              </a:ext>
            </a:extLst>
          </p:cNvPr>
          <p:cNvSpPr/>
          <p:nvPr/>
        </p:nvSpPr>
        <p:spPr>
          <a:xfrm>
            <a:off x="3724117" y="3663945"/>
            <a:ext cx="801637" cy="270898"/>
          </a:xfrm>
          <a:custGeom>
            <a:avLst/>
            <a:gdLst>
              <a:gd name="connsiteX0" fmla="*/ 158 w 801637"/>
              <a:gd name="connsiteY0" fmla="*/ 5 h 270898"/>
              <a:gd name="connsiteX1" fmla="*/ 244633 w 801637"/>
              <a:gd name="connsiteY1" fmla="*/ 187330 h 270898"/>
              <a:gd name="connsiteX2" fmla="*/ 463708 w 801637"/>
              <a:gd name="connsiteY2" fmla="*/ 149230 h 270898"/>
              <a:gd name="connsiteX3" fmla="*/ 317658 w 801637"/>
              <a:gd name="connsiteY3" fmla="*/ 269880 h 270898"/>
              <a:gd name="connsiteX4" fmla="*/ 416083 w 801637"/>
              <a:gd name="connsiteY4" fmla="*/ 203205 h 270898"/>
              <a:gd name="connsiteX5" fmla="*/ 730408 w 801637"/>
              <a:gd name="connsiteY5" fmla="*/ 133355 h 270898"/>
              <a:gd name="connsiteX6" fmla="*/ 533558 w 801637"/>
              <a:gd name="connsiteY6" fmla="*/ 215905 h 270898"/>
              <a:gd name="connsiteX7" fmla="*/ 800258 w 801637"/>
              <a:gd name="connsiteY7" fmla="*/ 79380 h 270898"/>
              <a:gd name="connsiteX8" fmla="*/ 644683 w 801637"/>
              <a:gd name="connsiteY8" fmla="*/ 133355 h 270898"/>
              <a:gd name="connsiteX9" fmla="*/ 736758 w 801637"/>
              <a:gd name="connsiteY9" fmla="*/ 101605 h 270898"/>
              <a:gd name="connsiteX10" fmla="*/ 590708 w 801637"/>
              <a:gd name="connsiteY10" fmla="*/ 139705 h 270898"/>
              <a:gd name="connsiteX11" fmla="*/ 257333 w 801637"/>
              <a:gd name="connsiteY11" fmla="*/ 177805 h 270898"/>
              <a:gd name="connsiteX12" fmla="*/ 339883 w 801637"/>
              <a:gd name="connsiteY12" fmla="*/ 200030 h 270898"/>
              <a:gd name="connsiteX13" fmla="*/ 190658 w 801637"/>
              <a:gd name="connsiteY13" fmla="*/ 161930 h 270898"/>
              <a:gd name="connsiteX14" fmla="*/ 206533 w 801637"/>
              <a:gd name="connsiteY14" fmla="*/ 193680 h 270898"/>
              <a:gd name="connsiteX15" fmla="*/ 158 w 801637"/>
              <a:gd name="connsiteY15" fmla="*/ 5 h 2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1637" h="270898">
                <a:moveTo>
                  <a:pt x="158" y="5"/>
                </a:moveTo>
                <a:cubicBezTo>
                  <a:pt x="6508" y="-1053"/>
                  <a:pt x="167375" y="162459"/>
                  <a:pt x="244633" y="187330"/>
                </a:cubicBezTo>
                <a:cubicBezTo>
                  <a:pt x="321891" y="212201"/>
                  <a:pt x="451537" y="135472"/>
                  <a:pt x="463708" y="149230"/>
                </a:cubicBezTo>
                <a:cubicBezTo>
                  <a:pt x="475879" y="162988"/>
                  <a:pt x="325596" y="260884"/>
                  <a:pt x="317658" y="269880"/>
                </a:cubicBezTo>
                <a:cubicBezTo>
                  <a:pt x="309721" y="278876"/>
                  <a:pt x="347291" y="225959"/>
                  <a:pt x="416083" y="203205"/>
                </a:cubicBezTo>
                <a:cubicBezTo>
                  <a:pt x="484875" y="180451"/>
                  <a:pt x="710829" y="131238"/>
                  <a:pt x="730408" y="133355"/>
                </a:cubicBezTo>
                <a:cubicBezTo>
                  <a:pt x="749987" y="135472"/>
                  <a:pt x="521916" y="224901"/>
                  <a:pt x="533558" y="215905"/>
                </a:cubicBezTo>
                <a:cubicBezTo>
                  <a:pt x="545200" y="206909"/>
                  <a:pt x="781737" y="93138"/>
                  <a:pt x="800258" y="79380"/>
                </a:cubicBezTo>
                <a:cubicBezTo>
                  <a:pt x="818779" y="65622"/>
                  <a:pt x="644683" y="133355"/>
                  <a:pt x="644683" y="133355"/>
                </a:cubicBezTo>
                <a:cubicBezTo>
                  <a:pt x="634100" y="137059"/>
                  <a:pt x="745754" y="100547"/>
                  <a:pt x="736758" y="101605"/>
                </a:cubicBezTo>
                <a:cubicBezTo>
                  <a:pt x="727762" y="102663"/>
                  <a:pt x="670612" y="127005"/>
                  <a:pt x="590708" y="139705"/>
                </a:cubicBezTo>
                <a:cubicBezTo>
                  <a:pt x="510804" y="152405"/>
                  <a:pt x="299137" y="167751"/>
                  <a:pt x="257333" y="177805"/>
                </a:cubicBezTo>
                <a:cubicBezTo>
                  <a:pt x="215529" y="187859"/>
                  <a:pt x="350996" y="202676"/>
                  <a:pt x="339883" y="200030"/>
                </a:cubicBezTo>
                <a:cubicBezTo>
                  <a:pt x="328770" y="197384"/>
                  <a:pt x="212883" y="162988"/>
                  <a:pt x="190658" y="161930"/>
                </a:cubicBezTo>
                <a:cubicBezTo>
                  <a:pt x="168433" y="160872"/>
                  <a:pt x="232991" y="218551"/>
                  <a:pt x="206533" y="193680"/>
                </a:cubicBezTo>
                <a:cubicBezTo>
                  <a:pt x="180075" y="168809"/>
                  <a:pt x="-6192" y="1063"/>
                  <a:pt x="158" y="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E39C04BC-13F6-FBBD-AF72-13132F615A20}"/>
              </a:ext>
            </a:extLst>
          </p:cNvPr>
          <p:cNvSpPr/>
          <p:nvPr/>
        </p:nvSpPr>
        <p:spPr>
          <a:xfrm>
            <a:off x="3762375" y="3660775"/>
            <a:ext cx="659123" cy="111143"/>
          </a:xfrm>
          <a:custGeom>
            <a:avLst/>
            <a:gdLst>
              <a:gd name="connsiteX0" fmla="*/ 0 w 659123"/>
              <a:gd name="connsiteY0" fmla="*/ 0 h 111143"/>
              <a:gd name="connsiteX1" fmla="*/ 368300 w 659123"/>
              <a:gd name="connsiteY1" fmla="*/ 82550 h 111143"/>
              <a:gd name="connsiteX2" fmla="*/ 212725 w 659123"/>
              <a:gd name="connsiteY2" fmla="*/ 111125 h 111143"/>
              <a:gd name="connsiteX3" fmla="*/ 488950 w 659123"/>
              <a:gd name="connsiteY3" fmla="*/ 79375 h 111143"/>
              <a:gd name="connsiteX4" fmla="*/ 657225 w 659123"/>
              <a:gd name="connsiteY4" fmla="*/ 95250 h 111143"/>
              <a:gd name="connsiteX5" fmla="*/ 584200 w 659123"/>
              <a:gd name="connsiteY5" fmla="*/ 92075 h 111143"/>
              <a:gd name="connsiteX6" fmla="*/ 266700 w 659123"/>
              <a:gd name="connsiteY6" fmla="*/ 76200 h 111143"/>
              <a:gd name="connsiteX7" fmla="*/ 342900 w 659123"/>
              <a:gd name="connsiteY7" fmla="*/ 104775 h 111143"/>
              <a:gd name="connsiteX8" fmla="*/ 273050 w 659123"/>
              <a:gd name="connsiteY8" fmla="*/ 79375 h 111143"/>
              <a:gd name="connsiteX9" fmla="*/ 0 w 659123"/>
              <a:gd name="connsiteY9" fmla="*/ 0 h 11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123" h="111143">
                <a:moveTo>
                  <a:pt x="0" y="0"/>
                </a:moveTo>
                <a:cubicBezTo>
                  <a:pt x="166423" y="32014"/>
                  <a:pt x="332846" y="64029"/>
                  <a:pt x="368300" y="82550"/>
                </a:cubicBezTo>
                <a:cubicBezTo>
                  <a:pt x="403754" y="101071"/>
                  <a:pt x="192617" y="111654"/>
                  <a:pt x="212725" y="111125"/>
                </a:cubicBezTo>
                <a:cubicBezTo>
                  <a:pt x="232833" y="110596"/>
                  <a:pt x="414867" y="82021"/>
                  <a:pt x="488950" y="79375"/>
                </a:cubicBezTo>
                <a:cubicBezTo>
                  <a:pt x="563033" y="76729"/>
                  <a:pt x="641350" y="93133"/>
                  <a:pt x="657225" y="95250"/>
                </a:cubicBezTo>
                <a:cubicBezTo>
                  <a:pt x="673100" y="97367"/>
                  <a:pt x="584200" y="92075"/>
                  <a:pt x="584200" y="92075"/>
                </a:cubicBezTo>
                <a:cubicBezTo>
                  <a:pt x="519113" y="88900"/>
                  <a:pt x="306917" y="74083"/>
                  <a:pt x="266700" y="76200"/>
                </a:cubicBezTo>
                <a:cubicBezTo>
                  <a:pt x="226483" y="78317"/>
                  <a:pt x="341842" y="104246"/>
                  <a:pt x="342900" y="104775"/>
                </a:cubicBezTo>
                <a:cubicBezTo>
                  <a:pt x="343958" y="105304"/>
                  <a:pt x="273050" y="79375"/>
                  <a:pt x="273050" y="79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E0E7C71-31C3-E8FE-9360-D58A16FE9FE5}"/>
              </a:ext>
            </a:extLst>
          </p:cNvPr>
          <p:cNvSpPr/>
          <p:nvPr/>
        </p:nvSpPr>
        <p:spPr>
          <a:xfrm>
            <a:off x="3768555" y="3829019"/>
            <a:ext cx="505874" cy="473759"/>
          </a:xfrm>
          <a:custGeom>
            <a:avLst/>
            <a:gdLst>
              <a:gd name="connsiteX0" fmla="*/ 170 w 505874"/>
              <a:gd name="connsiteY0" fmla="*/ 31 h 473759"/>
              <a:gd name="connsiteX1" fmla="*/ 187495 w 505874"/>
              <a:gd name="connsiteY1" fmla="*/ 130206 h 473759"/>
              <a:gd name="connsiteX2" fmla="*/ 127170 w 505874"/>
              <a:gd name="connsiteY2" fmla="*/ 130206 h 473759"/>
              <a:gd name="connsiteX3" fmla="*/ 336720 w 505874"/>
              <a:gd name="connsiteY3" fmla="*/ 117506 h 473759"/>
              <a:gd name="connsiteX4" fmla="*/ 504995 w 505874"/>
              <a:gd name="connsiteY4" fmla="*/ 34956 h 473759"/>
              <a:gd name="connsiteX5" fmla="*/ 400220 w 505874"/>
              <a:gd name="connsiteY5" fmla="*/ 76231 h 473759"/>
              <a:gd name="connsiteX6" fmla="*/ 339895 w 505874"/>
              <a:gd name="connsiteY6" fmla="*/ 165131 h 473759"/>
              <a:gd name="connsiteX7" fmla="*/ 114470 w 505874"/>
              <a:gd name="connsiteY7" fmla="*/ 466756 h 473759"/>
              <a:gd name="connsiteX8" fmla="*/ 225595 w 505874"/>
              <a:gd name="connsiteY8" fmla="*/ 358806 h 473759"/>
              <a:gd name="connsiteX9" fmla="*/ 352595 w 505874"/>
              <a:gd name="connsiteY9" fmla="*/ 146081 h 473759"/>
              <a:gd name="connsiteX10" fmla="*/ 377995 w 505874"/>
              <a:gd name="connsiteY10" fmla="*/ 101631 h 473759"/>
              <a:gd name="connsiteX11" fmla="*/ 260520 w 505874"/>
              <a:gd name="connsiteY11" fmla="*/ 130206 h 473759"/>
              <a:gd name="connsiteX12" fmla="*/ 374820 w 505874"/>
              <a:gd name="connsiteY12" fmla="*/ 111156 h 473759"/>
              <a:gd name="connsiteX13" fmla="*/ 225595 w 505874"/>
              <a:gd name="connsiteY13" fmla="*/ 117506 h 473759"/>
              <a:gd name="connsiteX14" fmla="*/ 170 w 505874"/>
              <a:gd name="connsiteY14" fmla="*/ 31 h 4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5874" h="473759">
                <a:moveTo>
                  <a:pt x="170" y="31"/>
                </a:moveTo>
                <a:cubicBezTo>
                  <a:pt x="-6180" y="2148"/>
                  <a:pt x="166328" y="108510"/>
                  <a:pt x="187495" y="130206"/>
                </a:cubicBezTo>
                <a:cubicBezTo>
                  <a:pt x="208662" y="151902"/>
                  <a:pt x="102299" y="132323"/>
                  <a:pt x="127170" y="130206"/>
                </a:cubicBezTo>
                <a:cubicBezTo>
                  <a:pt x="152041" y="128089"/>
                  <a:pt x="273749" y="133381"/>
                  <a:pt x="336720" y="117506"/>
                </a:cubicBezTo>
                <a:cubicBezTo>
                  <a:pt x="399691" y="101631"/>
                  <a:pt x="494412" y="41835"/>
                  <a:pt x="504995" y="34956"/>
                </a:cubicBezTo>
                <a:cubicBezTo>
                  <a:pt x="515578" y="28077"/>
                  <a:pt x="427737" y="54535"/>
                  <a:pt x="400220" y="76231"/>
                </a:cubicBezTo>
                <a:cubicBezTo>
                  <a:pt x="372703" y="97927"/>
                  <a:pt x="387520" y="100044"/>
                  <a:pt x="339895" y="165131"/>
                </a:cubicBezTo>
                <a:cubicBezTo>
                  <a:pt x="292270" y="230219"/>
                  <a:pt x="133520" y="434477"/>
                  <a:pt x="114470" y="466756"/>
                </a:cubicBezTo>
                <a:cubicBezTo>
                  <a:pt x="95420" y="499035"/>
                  <a:pt x="185908" y="412252"/>
                  <a:pt x="225595" y="358806"/>
                </a:cubicBezTo>
                <a:cubicBezTo>
                  <a:pt x="265283" y="305360"/>
                  <a:pt x="327195" y="188943"/>
                  <a:pt x="352595" y="146081"/>
                </a:cubicBezTo>
                <a:cubicBezTo>
                  <a:pt x="377995" y="103219"/>
                  <a:pt x="393341" y="104277"/>
                  <a:pt x="377995" y="101631"/>
                </a:cubicBezTo>
                <a:cubicBezTo>
                  <a:pt x="362649" y="98985"/>
                  <a:pt x="261049" y="128619"/>
                  <a:pt x="260520" y="130206"/>
                </a:cubicBezTo>
                <a:cubicBezTo>
                  <a:pt x="259991" y="131793"/>
                  <a:pt x="380641" y="113273"/>
                  <a:pt x="374820" y="111156"/>
                </a:cubicBezTo>
                <a:cubicBezTo>
                  <a:pt x="368999" y="109039"/>
                  <a:pt x="282216" y="132852"/>
                  <a:pt x="225595" y="117506"/>
                </a:cubicBezTo>
                <a:cubicBezTo>
                  <a:pt x="168974" y="102160"/>
                  <a:pt x="6520" y="-2086"/>
                  <a:pt x="170" y="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CCB68693-C651-4FF9-2C8C-CFF3B345E59F}"/>
              </a:ext>
            </a:extLst>
          </p:cNvPr>
          <p:cNvSpPr/>
          <p:nvPr/>
        </p:nvSpPr>
        <p:spPr>
          <a:xfrm>
            <a:off x="4438629" y="3733485"/>
            <a:ext cx="163161" cy="673582"/>
          </a:xfrm>
          <a:custGeom>
            <a:avLst/>
            <a:gdLst>
              <a:gd name="connsiteX0" fmla="*/ 161946 w 163161"/>
              <a:gd name="connsiteY0" fmla="*/ 315 h 673582"/>
              <a:gd name="connsiteX1" fmla="*/ 25421 w 163161"/>
              <a:gd name="connsiteY1" fmla="*/ 181290 h 673582"/>
              <a:gd name="connsiteX2" fmla="*/ 41296 w 163161"/>
              <a:gd name="connsiteY2" fmla="*/ 168590 h 673582"/>
              <a:gd name="connsiteX3" fmla="*/ 21 w 163161"/>
              <a:gd name="connsiteY3" fmla="*/ 460690 h 673582"/>
              <a:gd name="connsiteX4" fmla="*/ 47646 w 163161"/>
              <a:gd name="connsiteY4" fmla="*/ 330515 h 673582"/>
              <a:gd name="connsiteX5" fmla="*/ 19071 w 163161"/>
              <a:gd name="connsiteY5" fmla="*/ 600390 h 673582"/>
              <a:gd name="connsiteX6" fmla="*/ 15896 w 163161"/>
              <a:gd name="connsiteY6" fmla="*/ 673415 h 673582"/>
              <a:gd name="connsiteX7" fmla="*/ 28596 w 163161"/>
              <a:gd name="connsiteY7" fmla="*/ 603565 h 673582"/>
              <a:gd name="connsiteX8" fmla="*/ 38121 w 163161"/>
              <a:gd name="connsiteY8" fmla="*/ 232090 h 673582"/>
              <a:gd name="connsiteX9" fmla="*/ 34946 w 163161"/>
              <a:gd name="connsiteY9" fmla="*/ 263840 h 673582"/>
              <a:gd name="connsiteX10" fmla="*/ 88921 w 163161"/>
              <a:gd name="connsiteY10" fmla="*/ 140015 h 673582"/>
              <a:gd name="connsiteX11" fmla="*/ 161946 w 163161"/>
              <a:gd name="connsiteY11" fmla="*/ 315 h 67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161" h="673582">
                <a:moveTo>
                  <a:pt x="161946" y="315"/>
                </a:moveTo>
                <a:cubicBezTo>
                  <a:pt x="151363" y="7194"/>
                  <a:pt x="25421" y="181290"/>
                  <a:pt x="25421" y="181290"/>
                </a:cubicBezTo>
                <a:cubicBezTo>
                  <a:pt x="5313" y="209336"/>
                  <a:pt x="45529" y="122023"/>
                  <a:pt x="41296" y="168590"/>
                </a:cubicBezTo>
                <a:cubicBezTo>
                  <a:pt x="37063" y="215157"/>
                  <a:pt x="-1037" y="433703"/>
                  <a:pt x="21" y="460690"/>
                </a:cubicBezTo>
                <a:cubicBezTo>
                  <a:pt x="1079" y="487677"/>
                  <a:pt x="44471" y="307232"/>
                  <a:pt x="47646" y="330515"/>
                </a:cubicBezTo>
                <a:cubicBezTo>
                  <a:pt x="50821" y="353798"/>
                  <a:pt x="24363" y="543240"/>
                  <a:pt x="19071" y="600390"/>
                </a:cubicBezTo>
                <a:cubicBezTo>
                  <a:pt x="13779" y="657540"/>
                  <a:pt x="14309" y="672886"/>
                  <a:pt x="15896" y="673415"/>
                </a:cubicBezTo>
                <a:cubicBezTo>
                  <a:pt x="17483" y="673944"/>
                  <a:pt x="24892" y="677119"/>
                  <a:pt x="28596" y="603565"/>
                </a:cubicBezTo>
                <a:cubicBezTo>
                  <a:pt x="32300" y="530011"/>
                  <a:pt x="37063" y="288711"/>
                  <a:pt x="38121" y="232090"/>
                </a:cubicBezTo>
                <a:cubicBezTo>
                  <a:pt x="39179" y="175469"/>
                  <a:pt x="26479" y="279186"/>
                  <a:pt x="34946" y="263840"/>
                </a:cubicBezTo>
                <a:cubicBezTo>
                  <a:pt x="43413" y="248494"/>
                  <a:pt x="66696" y="179173"/>
                  <a:pt x="88921" y="140015"/>
                </a:cubicBezTo>
                <a:cubicBezTo>
                  <a:pt x="111146" y="100857"/>
                  <a:pt x="172529" y="-6564"/>
                  <a:pt x="161946" y="3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C926C80F-2F7B-9570-554A-4BF89CEE0C75}"/>
              </a:ext>
            </a:extLst>
          </p:cNvPr>
          <p:cNvSpPr/>
          <p:nvPr/>
        </p:nvSpPr>
        <p:spPr>
          <a:xfrm>
            <a:off x="4286731" y="3819153"/>
            <a:ext cx="196370" cy="1188590"/>
          </a:xfrm>
          <a:custGeom>
            <a:avLst/>
            <a:gdLst>
              <a:gd name="connsiteX0" fmla="*/ 196369 w 196370"/>
              <a:gd name="connsiteY0" fmla="*/ 372 h 1188590"/>
              <a:gd name="connsiteX1" fmla="*/ 9044 w 196370"/>
              <a:gd name="connsiteY1" fmla="*/ 457572 h 1188590"/>
              <a:gd name="connsiteX2" fmla="*/ 28094 w 196370"/>
              <a:gd name="connsiteY2" fmla="*/ 425822 h 1188590"/>
              <a:gd name="connsiteX3" fmla="*/ 15394 w 196370"/>
              <a:gd name="connsiteY3" fmla="*/ 606797 h 1188590"/>
              <a:gd name="connsiteX4" fmla="*/ 53494 w 196370"/>
              <a:gd name="connsiteY4" fmla="*/ 498847 h 1188590"/>
              <a:gd name="connsiteX5" fmla="*/ 2694 w 196370"/>
              <a:gd name="connsiteY5" fmla="*/ 717922 h 1188590"/>
              <a:gd name="connsiteX6" fmla="*/ 15394 w 196370"/>
              <a:gd name="connsiteY6" fmla="*/ 1149722 h 1188590"/>
              <a:gd name="connsiteX7" fmla="*/ 12219 w 196370"/>
              <a:gd name="connsiteY7" fmla="*/ 1073522 h 1188590"/>
              <a:gd name="connsiteX8" fmla="*/ 40794 w 196370"/>
              <a:gd name="connsiteY8" fmla="*/ 314697 h 1188590"/>
              <a:gd name="connsiteX9" fmla="*/ 12219 w 196370"/>
              <a:gd name="connsiteY9" fmla="*/ 378197 h 1188590"/>
              <a:gd name="connsiteX10" fmla="*/ 196369 w 196370"/>
              <a:gd name="connsiteY10" fmla="*/ 372 h 118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370" h="1188590">
                <a:moveTo>
                  <a:pt x="196369" y="372"/>
                </a:moveTo>
                <a:cubicBezTo>
                  <a:pt x="195840" y="13601"/>
                  <a:pt x="37090" y="386664"/>
                  <a:pt x="9044" y="457572"/>
                </a:cubicBezTo>
                <a:cubicBezTo>
                  <a:pt x="-19002" y="528480"/>
                  <a:pt x="27036" y="400951"/>
                  <a:pt x="28094" y="425822"/>
                </a:cubicBezTo>
                <a:cubicBezTo>
                  <a:pt x="29152" y="450693"/>
                  <a:pt x="11161" y="594626"/>
                  <a:pt x="15394" y="606797"/>
                </a:cubicBezTo>
                <a:cubicBezTo>
                  <a:pt x="19627" y="618968"/>
                  <a:pt x="55611" y="480326"/>
                  <a:pt x="53494" y="498847"/>
                </a:cubicBezTo>
                <a:cubicBezTo>
                  <a:pt x="51377" y="517368"/>
                  <a:pt x="9044" y="609443"/>
                  <a:pt x="2694" y="717922"/>
                </a:cubicBezTo>
                <a:cubicBezTo>
                  <a:pt x="-3656" y="826401"/>
                  <a:pt x="13807" y="1090455"/>
                  <a:pt x="15394" y="1149722"/>
                </a:cubicBezTo>
                <a:cubicBezTo>
                  <a:pt x="16981" y="1208989"/>
                  <a:pt x="7986" y="1212693"/>
                  <a:pt x="12219" y="1073522"/>
                </a:cubicBezTo>
                <a:cubicBezTo>
                  <a:pt x="16452" y="934351"/>
                  <a:pt x="40794" y="430584"/>
                  <a:pt x="40794" y="314697"/>
                </a:cubicBezTo>
                <a:cubicBezTo>
                  <a:pt x="40794" y="198810"/>
                  <a:pt x="-11593" y="426351"/>
                  <a:pt x="12219" y="378197"/>
                </a:cubicBezTo>
                <a:cubicBezTo>
                  <a:pt x="36031" y="330043"/>
                  <a:pt x="196898" y="-12857"/>
                  <a:pt x="196369" y="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EDC435DA-61C4-A157-EB80-854160B8A015}"/>
              </a:ext>
            </a:extLst>
          </p:cNvPr>
          <p:cNvSpPr/>
          <p:nvPr/>
        </p:nvSpPr>
        <p:spPr>
          <a:xfrm>
            <a:off x="3482366" y="3877072"/>
            <a:ext cx="927197" cy="976090"/>
          </a:xfrm>
          <a:custGeom>
            <a:avLst/>
            <a:gdLst>
              <a:gd name="connsiteX0" fmla="*/ 918184 w 927197"/>
              <a:gd name="connsiteY0" fmla="*/ 9128 h 976090"/>
              <a:gd name="connsiteX1" fmla="*/ 486384 w 927197"/>
              <a:gd name="connsiteY1" fmla="*/ 482203 h 976090"/>
              <a:gd name="connsiteX2" fmla="*/ 32359 w 927197"/>
              <a:gd name="connsiteY2" fmla="*/ 948928 h 976090"/>
              <a:gd name="connsiteX3" fmla="*/ 95859 w 927197"/>
              <a:gd name="connsiteY3" fmla="*/ 872728 h 976090"/>
              <a:gd name="connsiteX4" fmla="*/ 568934 w 927197"/>
              <a:gd name="connsiteY4" fmla="*/ 475853 h 976090"/>
              <a:gd name="connsiteX5" fmla="*/ 518134 w 927197"/>
              <a:gd name="connsiteY5" fmla="*/ 504428 h 976090"/>
              <a:gd name="connsiteX6" fmla="*/ 670534 w 927197"/>
              <a:gd name="connsiteY6" fmla="*/ 253603 h 976090"/>
              <a:gd name="connsiteX7" fmla="*/ 594334 w 927197"/>
              <a:gd name="connsiteY7" fmla="*/ 298053 h 976090"/>
              <a:gd name="connsiteX8" fmla="*/ 762609 w 927197"/>
              <a:gd name="connsiteY8" fmla="*/ 180578 h 976090"/>
              <a:gd name="connsiteX9" fmla="*/ 918184 w 927197"/>
              <a:gd name="connsiteY9" fmla="*/ 9128 h 9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197" h="976090">
                <a:moveTo>
                  <a:pt x="918184" y="9128"/>
                </a:moveTo>
                <a:cubicBezTo>
                  <a:pt x="872147" y="59399"/>
                  <a:pt x="634021" y="325570"/>
                  <a:pt x="486384" y="482203"/>
                </a:cubicBezTo>
                <a:cubicBezTo>
                  <a:pt x="338747" y="638836"/>
                  <a:pt x="97446" y="883841"/>
                  <a:pt x="32359" y="948928"/>
                </a:cubicBezTo>
                <a:cubicBezTo>
                  <a:pt x="-32728" y="1014015"/>
                  <a:pt x="6430" y="951574"/>
                  <a:pt x="95859" y="872728"/>
                </a:cubicBezTo>
                <a:cubicBezTo>
                  <a:pt x="185288" y="793882"/>
                  <a:pt x="498555" y="537236"/>
                  <a:pt x="568934" y="475853"/>
                </a:cubicBezTo>
                <a:cubicBezTo>
                  <a:pt x="639313" y="414470"/>
                  <a:pt x="501201" y="541470"/>
                  <a:pt x="518134" y="504428"/>
                </a:cubicBezTo>
                <a:cubicBezTo>
                  <a:pt x="535067" y="467386"/>
                  <a:pt x="657834" y="287999"/>
                  <a:pt x="670534" y="253603"/>
                </a:cubicBezTo>
                <a:cubicBezTo>
                  <a:pt x="683234" y="219207"/>
                  <a:pt x="578988" y="310224"/>
                  <a:pt x="594334" y="298053"/>
                </a:cubicBezTo>
                <a:cubicBezTo>
                  <a:pt x="609680" y="285882"/>
                  <a:pt x="703342" y="230849"/>
                  <a:pt x="762609" y="180578"/>
                </a:cubicBezTo>
                <a:cubicBezTo>
                  <a:pt x="821876" y="130307"/>
                  <a:pt x="964221" y="-41143"/>
                  <a:pt x="918184" y="91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A1262FC-D06E-B813-FC57-E4EECF4C37DB}"/>
              </a:ext>
            </a:extLst>
          </p:cNvPr>
          <p:cNvSpPr/>
          <p:nvPr/>
        </p:nvSpPr>
        <p:spPr>
          <a:xfrm>
            <a:off x="3999555" y="4083714"/>
            <a:ext cx="305819" cy="1730483"/>
          </a:xfrm>
          <a:custGeom>
            <a:avLst/>
            <a:gdLst>
              <a:gd name="connsiteX0" fmla="*/ 305745 w 305819"/>
              <a:gd name="connsiteY0" fmla="*/ 2511 h 1730483"/>
              <a:gd name="connsiteX1" fmla="*/ 127945 w 305819"/>
              <a:gd name="connsiteY1" fmla="*/ 688311 h 1730483"/>
              <a:gd name="connsiteX2" fmla="*/ 153345 w 305819"/>
              <a:gd name="connsiteY2" fmla="*/ 637511 h 1730483"/>
              <a:gd name="connsiteX3" fmla="*/ 226370 w 305819"/>
              <a:gd name="connsiteY3" fmla="*/ 431136 h 1730483"/>
              <a:gd name="connsiteX4" fmla="*/ 140645 w 305819"/>
              <a:gd name="connsiteY4" fmla="*/ 608936 h 1730483"/>
              <a:gd name="connsiteX5" fmla="*/ 39045 w 305819"/>
              <a:gd name="connsiteY5" fmla="*/ 1228061 h 1730483"/>
              <a:gd name="connsiteX6" fmla="*/ 64445 w 305819"/>
              <a:gd name="connsiteY6" fmla="*/ 1123286 h 1730483"/>
              <a:gd name="connsiteX7" fmla="*/ 13645 w 305819"/>
              <a:gd name="connsiteY7" fmla="*/ 1637636 h 1730483"/>
              <a:gd name="connsiteX8" fmla="*/ 13645 w 305819"/>
              <a:gd name="connsiteY8" fmla="*/ 1602711 h 1730483"/>
              <a:gd name="connsiteX9" fmla="*/ 169220 w 305819"/>
              <a:gd name="connsiteY9" fmla="*/ 370811 h 1730483"/>
              <a:gd name="connsiteX10" fmla="*/ 150170 w 305819"/>
              <a:gd name="connsiteY10" fmla="*/ 453361 h 1730483"/>
              <a:gd name="connsiteX11" fmla="*/ 305745 w 305819"/>
              <a:gd name="connsiteY11" fmla="*/ 2511 h 173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819" h="1730483">
                <a:moveTo>
                  <a:pt x="305745" y="2511"/>
                </a:moveTo>
                <a:cubicBezTo>
                  <a:pt x="302041" y="41669"/>
                  <a:pt x="153345" y="582478"/>
                  <a:pt x="127945" y="688311"/>
                </a:cubicBezTo>
                <a:cubicBezTo>
                  <a:pt x="102545" y="794144"/>
                  <a:pt x="136941" y="680374"/>
                  <a:pt x="153345" y="637511"/>
                </a:cubicBezTo>
                <a:cubicBezTo>
                  <a:pt x="169749" y="594649"/>
                  <a:pt x="228487" y="435898"/>
                  <a:pt x="226370" y="431136"/>
                </a:cubicBezTo>
                <a:cubicBezTo>
                  <a:pt x="224253" y="426374"/>
                  <a:pt x="171866" y="476115"/>
                  <a:pt x="140645" y="608936"/>
                </a:cubicBezTo>
                <a:cubicBezTo>
                  <a:pt x="109424" y="741757"/>
                  <a:pt x="51745" y="1142336"/>
                  <a:pt x="39045" y="1228061"/>
                </a:cubicBezTo>
                <a:cubicBezTo>
                  <a:pt x="26345" y="1313786"/>
                  <a:pt x="68678" y="1055024"/>
                  <a:pt x="64445" y="1123286"/>
                </a:cubicBezTo>
                <a:cubicBezTo>
                  <a:pt x="60212" y="1191548"/>
                  <a:pt x="22112" y="1557732"/>
                  <a:pt x="13645" y="1637636"/>
                </a:cubicBezTo>
                <a:cubicBezTo>
                  <a:pt x="5178" y="1717540"/>
                  <a:pt x="-12284" y="1813848"/>
                  <a:pt x="13645" y="1602711"/>
                </a:cubicBezTo>
                <a:cubicBezTo>
                  <a:pt x="39574" y="1391574"/>
                  <a:pt x="146466" y="562369"/>
                  <a:pt x="169220" y="370811"/>
                </a:cubicBezTo>
                <a:cubicBezTo>
                  <a:pt x="191974" y="179253"/>
                  <a:pt x="126357" y="512628"/>
                  <a:pt x="150170" y="453361"/>
                </a:cubicBezTo>
                <a:cubicBezTo>
                  <a:pt x="173983" y="394094"/>
                  <a:pt x="309449" y="-36647"/>
                  <a:pt x="305745" y="25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210CA48A-A44A-D7BA-6494-C2A6D77F443A}"/>
              </a:ext>
            </a:extLst>
          </p:cNvPr>
          <p:cNvSpPr/>
          <p:nvPr/>
        </p:nvSpPr>
        <p:spPr>
          <a:xfrm>
            <a:off x="3370557" y="4193669"/>
            <a:ext cx="888126" cy="1255304"/>
          </a:xfrm>
          <a:custGeom>
            <a:avLst/>
            <a:gdLst>
              <a:gd name="connsiteX0" fmla="*/ 887118 w 888126"/>
              <a:gd name="connsiteY0" fmla="*/ 3681 h 1255304"/>
              <a:gd name="connsiteX1" fmla="*/ 417218 w 888126"/>
              <a:gd name="connsiteY1" fmla="*/ 775206 h 1255304"/>
              <a:gd name="connsiteX2" fmla="*/ 452143 w 888126"/>
              <a:gd name="connsiteY2" fmla="*/ 686306 h 1255304"/>
              <a:gd name="connsiteX3" fmla="*/ 283868 w 888126"/>
              <a:gd name="connsiteY3" fmla="*/ 949831 h 1255304"/>
              <a:gd name="connsiteX4" fmla="*/ 10818 w 888126"/>
              <a:gd name="connsiteY4" fmla="*/ 1232406 h 1255304"/>
              <a:gd name="connsiteX5" fmla="*/ 109243 w 888126"/>
              <a:gd name="connsiteY5" fmla="*/ 1146681 h 1255304"/>
              <a:gd name="connsiteX6" fmla="*/ 604543 w 888126"/>
              <a:gd name="connsiteY6" fmla="*/ 422781 h 1255304"/>
              <a:gd name="connsiteX7" fmla="*/ 544218 w 888126"/>
              <a:gd name="connsiteY7" fmla="*/ 479931 h 1255304"/>
              <a:gd name="connsiteX8" fmla="*/ 887118 w 888126"/>
              <a:gd name="connsiteY8" fmla="*/ 3681 h 125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126" h="1255304">
                <a:moveTo>
                  <a:pt x="887118" y="3681"/>
                </a:moveTo>
                <a:cubicBezTo>
                  <a:pt x="865951" y="52893"/>
                  <a:pt x="489714" y="661435"/>
                  <a:pt x="417218" y="775206"/>
                </a:cubicBezTo>
                <a:cubicBezTo>
                  <a:pt x="344722" y="888977"/>
                  <a:pt x="474368" y="657202"/>
                  <a:pt x="452143" y="686306"/>
                </a:cubicBezTo>
                <a:cubicBezTo>
                  <a:pt x="429918" y="715410"/>
                  <a:pt x="357422" y="858814"/>
                  <a:pt x="283868" y="949831"/>
                </a:cubicBezTo>
                <a:cubicBezTo>
                  <a:pt x="210314" y="1040848"/>
                  <a:pt x="39922" y="1199598"/>
                  <a:pt x="10818" y="1232406"/>
                </a:cubicBezTo>
                <a:cubicBezTo>
                  <a:pt x="-18286" y="1265214"/>
                  <a:pt x="10289" y="1281618"/>
                  <a:pt x="109243" y="1146681"/>
                </a:cubicBezTo>
                <a:cubicBezTo>
                  <a:pt x="208197" y="1011744"/>
                  <a:pt x="532047" y="533906"/>
                  <a:pt x="604543" y="422781"/>
                </a:cubicBezTo>
                <a:cubicBezTo>
                  <a:pt x="677039" y="311656"/>
                  <a:pt x="498710" y="546077"/>
                  <a:pt x="544218" y="479931"/>
                </a:cubicBezTo>
                <a:cubicBezTo>
                  <a:pt x="589726" y="413785"/>
                  <a:pt x="908285" y="-45531"/>
                  <a:pt x="887118" y="36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4F67414C-84DF-2B60-6B4B-0CADA35030C1}"/>
              </a:ext>
            </a:extLst>
          </p:cNvPr>
          <p:cNvSpPr/>
          <p:nvPr/>
        </p:nvSpPr>
        <p:spPr>
          <a:xfrm>
            <a:off x="3626221" y="4427058"/>
            <a:ext cx="502919" cy="1464697"/>
          </a:xfrm>
          <a:custGeom>
            <a:avLst/>
            <a:gdLst>
              <a:gd name="connsiteX0" fmla="*/ 498104 w 502919"/>
              <a:gd name="connsiteY0" fmla="*/ 5242 h 1464697"/>
              <a:gd name="connsiteX1" fmla="*/ 329829 w 502919"/>
              <a:gd name="connsiteY1" fmla="*/ 665642 h 1464697"/>
              <a:gd name="connsiteX2" fmla="*/ 348879 w 502919"/>
              <a:gd name="connsiteY2" fmla="*/ 589442 h 1464697"/>
              <a:gd name="connsiteX3" fmla="*/ 472704 w 502919"/>
              <a:gd name="connsiteY3" fmla="*/ 256067 h 1464697"/>
              <a:gd name="connsiteX4" fmla="*/ 428254 w 502919"/>
              <a:gd name="connsiteY4" fmla="*/ 357667 h 1464697"/>
              <a:gd name="connsiteX5" fmla="*/ 304429 w 502919"/>
              <a:gd name="connsiteY5" fmla="*/ 945042 h 1464697"/>
              <a:gd name="connsiteX6" fmla="*/ 364754 w 502919"/>
              <a:gd name="connsiteY6" fmla="*/ 846617 h 1464697"/>
              <a:gd name="connsiteX7" fmla="*/ 253629 w 502919"/>
              <a:gd name="connsiteY7" fmla="*/ 1059342 h 1464697"/>
              <a:gd name="connsiteX8" fmla="*/ 231404 w 502919"/>
              <a:gd name="connsiteY8" fmla="*/ 1303817 h 1464697"/>
              <a:gd name="connsiteX9" fmla="*/ 2804 w 502919"/>
              <a:gd name="connsiteY9" fmla="*/ 1462567 h 1464697"/>
              <a:gd name="connsiteX10" fmla="*/ 113929 w 502919"/>
              <a:gd name="connsiteY10" fmla="*/ 1386367 h 1464697"/>
              <a:gd name="connsiteX11" fmla="*/ 259979 w 502919"/>
              <a:gd name="connsiteY11" fmla="*/ 1259367 h 1464697"/>
              <a:gd name="connsiteX12" fmla="*/ 247279 w 502919"/>
              <a:gd name="connsiteY12" fmla="*/ 1265717 h 1464697"/>
              <a:gd name="connsiteX13" fmla="*/ 377454 w 502919"/>
              <a:gd name="connsiteY13" fmla="*/ 735492 h 1464697"/>
              <a:gd name="connsiteX14" fmla="*/ 374279 w 502919"/>
              <a:gd name="connsiteY14" fmla="*/ 729142 h 1464697"/>
              <a:gd name="connsiteX15" fmla="*/ 463179 w 502919"/>
              <a:gd name="connsiteY15" fmla="*/ 338617 h 1464697"/>
              <a:gd name="connsiteX16" fmla="*/ 456829 w 502919"/>
              <a:gd name="connsiteY16" fmla="*/ 354492 h 1464697"/>
              <a:gd name="connsiteX17" fmla="*/ 498104 w 502919"/>
              <a:gd name="connsiteY17" fmla="*/ 5242 h 146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19" h="1464697">
                <a:moveTo>
                  <a:pt x="498104" y="5242"/>
                </a:moveTo>
                <a:cubicBezTo>
                  <a:pt x="476937" y="57100"/>
                  <a:pt x="354700" y="568275"/>
                  <a:pt x="329829" y="665642"/>
                </a:cubicBezTo>
                <a:cubicBezTo>
                  <a:pt x="304958" y="763009"/>
                  <a:pt x="325066" y="657705"/>
                  <a:pt x="348879" y="589442"/>
                </a:cubicBezTo>
                <a:cubicBezTo>
                  <a:pt x="372691" y="521180"/>
                  <a:pt x="459475" y="294696"/>
                  <a:pt x="472704" y="256067"/>
                </a:cubicBezTo>
                <a:cubicBezTo>
                  <a:pt x="485933" y="217438"/>
                  <a:pt x="456300" y="242838"/>
                  <a:pt x="428254" y="357667"/>
                </a:cubicBezTo>
                <a:cubicBezTo>
                  <a:pt x="400208" y="472496"/>
                  <a:pt x="315012" y="863550"/>
                  <a:pt x="304429" y="945042"/>
                </a:cubicBezTo>
                <a:cubicBezTo>
                  <a:pt x="293846" y="1026534"/>
                  <a:pt x="373221" y="827567"/>
                  <a:pt x="364754" y="846617"/>
                </a:cubicBezTo>
                <a:cubicBezTo>
                  <a:pt x="356287" y="865667"/>
                  <a:pt x="275854" y="983142"/>
                  <a:pt x="253629" y="1059342"/>
                </a:cubicBezTo>
                <a:cubicBezTo>
                  <a:pt x="231404" y="1135542"/>
                  <a:pt x="273208" y="1236613"/>
                  <a:pt x="231404" y="1303817"/>
                </a:cubicBezTo>
                <a:cubicBezTo>
                  <a:pt x="189600" y="1371021"/>
                  <a:pt x="22383" y="1448809"/>
                  <a:pt x="2804" y="1462567"/>
                </a:cubicBezTo>
                <a:cubicBezTo>
                  <a:pt x="-16775" y="1476325"/>
                  <a:pt x="71066" y="1420234"/>
                  <a:pt x="113929" y="1386367"/>
                </a:cubicBezTo>
                <a:cubicBezTo>
                  <a:pt x="156792" y="1352500"/>
                  <a:pt x="237754" y="1279475"/>
                  <a:pt x="259979" y="1259367"/>
                </a:cubicBezTo>
                <a:cubicBezTo>
                  <a:pt x="282204" y="1239259"/>
                  <a:pt x="227700" y="1353029"/>
                  <a:pt x="247279" y="1265717"/>
                </a:cubicBezTo>
                <a:cubicBezTo>
                  <a:pt x="266858" y="1178405"/>
                  <a:pt x="356287" y="824921"/>
                  <a:pt x="377454" y="735492"/>
                </a:cubicBezTo>
                <a:cubicBezTo>
                  <a:pt x="398621" y="646063"/>
                  <a:pt x="359992" y="795288"/>
                  <a:pt x="374279" y="729142"/>
                </a:cubicBezTo>
                <a:cubicBezTo>
                  <a:pt x="388566" y="662996"/>
                  <a:pt x="449421" y="401059"/>
                  <a:pt x="463179" y="338617"/>
                </a:cubicBezTo>
                <a:cubicBezTo>
                  <a:pt x="476937" y="276175"/>
                  <a:pt x="449421" y="406880"/>
                  <a:pt x="456829" y="354492"/>
                </a:cubicBezTo>
                <a:cubicBezTo>
                  <a:pt x="464237" y="302105"/>
                  <a:pt x="519271" y="-46616"/>
                  <a:pt x="498104" y="52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4AFBD0A-19DF-1B2C-9A08-65BED09168E3}"/>
              </a:ext>
            </a:extLst>
          </p:cNvPr>
          <p:cNvSpPr/>
          <p:nvPr/>
        </p:nvSpPr>
        <p:spPr>
          <a:xfrm>
            <a:off x="4024879" y="4580291"/>
            <a:ext cx="276786" cy="1155569"/>
          </a:xfrm>
          <a:custGeom>
            <a:avLst/>
            <a:gdLst>
              <a:gd name="connsiteX0" fmla="*/ 239146 w 276786"/>
              <a:gd name="connsiteY0" fmla="*/ 13934 h 1155569"/>
              <a:gd name="connsiteX1" fmla="*/ 216921 w 276786"/>
              <a:gd name="connsiteY1" fmla="*/ 683859 h 1155569"/>
              <a:gd name="connsiteX2" fmla="*/ 74046 w 276786"/>
              <a:gd name="connsiteY2" fmla="*/ 988659 h 1155569"/>
              <a:gd name="connsiteX3" fmla="*/ 220096 w 276786"/>
              <a:gd name="connsiteY3" fmla="*/ 769584 h 1155569"/>
              <a:gd name="connsiteX4" fmla="*/ 147071 w 276786"/>
              <a:gd name="connsiteY4" fmla="*/ 899759 h 1155569"/>
              <a:gd name="connsiteX5" fmla="*/ 4196 w 276786"/>
              <a:gd name="connsiteY5" fmla="*/ 1147409 h 1155569"/>
              <a:gd name="connsiteX6" fmla="*/ 58171 w 276786"/>
              <a:gd name="connsiteY6" fmla="*/ 1048984 h 1155569"/>
              <a:gd name="connsiteX7" fmla="*/ 261371 w 276786"/>
              <a:gd name="connsiteY7" fmla="*/ 598134 h 1155569"/>
              <a:gd name="connsiteX8" fmla="*/ 258196 w 276786"/>
              <a:gd name="connsiteY8" fmla="*/ 626709 h 1155569"/>
              <a:gd name="connsiteX9" fmla="*/ 223271 w 276786"/>
              <a:gd name="connsiteY9" fmla="*/ 201259 h 1155569"/>
              <a:gd name="connsiteX10" fmla="*/ 216921 w 276786"/>
              <a:gd name="connsiteY10" fmla="*/ 226659 h 1155569"/>
              <a:gd name="connsiteX11" fmla="*/ 239146 w 276786"/>
              <a:gd name="connsiteY11" fmla="*/ 13934 h 115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786" h="1155569">
                <a:moveTo>
                  <a:pt x="239146" y="13934"/>
                </a:moveTo>
                <a:cubicBezTo>
                  <a:pt x="239146" y="90134"/>
                  <a:pt x="244438" y="521405"/>
                  <a:pt x="216921" y="683859"/>
                </a:cubicBezTo>
                <a:cubicBezTo>
                  <a:pt x="189404" y="846313"/>
                  <a:pt x="73517" y="974372"/>
                  <a:pt x="74046" y="988659"/>
                </a:cubicBezTo>
                <a:cubicBezTo>
                  <a:pt x="74575" y="1002947"/>
                  <a:pt x="207925" y="784401"/>
                  <a:pt x="220096" y="769584"/>
                </a:cubicBezTo>
                <a:cubicBezTo>
                  <a:pt x="232267" y="754767"/>
                  <a:pt x="183054" y="836788"/>
                  <a:pt x="147071" y="899759"/>
                </a:cubicBezTo>
                <a:cubicBezTo>
                  <a:pt x="111088" y="962730"/>
                  <a:pt x="19013" y="1122538"/>
                  <a:pt x="4196" y="1147409"/>
                </a:cubicBezTo>
                <a:cubicBezTo>
                  <a:pt x="-10621" y="1172280"/>
                  <a:pt x="15309" y="1140530"/>
                  <a:pt x="58171" y="1048984"/>
                </a:cubicBezTo>
                <a:cubicBezTo>
                  <a:pt x="101033" y="957438"/>
                  <a:pt x="228034" y="668513"/>
                  <a:pt x="261371" y="598134"/>
                </a:cubicBezTo>
                <a:cubicBezTo>
                  <a:pt x="294708" y="527755"/>
                  <a:pt x="264546" y="692855"/>
                  <a:pt x="258196" y="626709"/>
                </a:cubicBezTo>
                <a:cubicBezTo>
                  <a:pt x="251846" y="560563"/>
                  <a:pt x="230150" y="267934"/>
                  <a:pt x="223271" y="201259"/>
                </a:cubicBezTo>
                <a:cubicBezTo>
                  <a:pt x="216392" y="134584"/>
                  <a:pt x="212159" y="255763"/>
                  <a:pt x="216921" y="226659"/>
                </a:cubicBezTo>
                <a:cubicBezTo>
                  <a:pt x="221683" y="197555"/>
                  <a:pt x="239146" y="-62266"/>
                  <a:pt x="239146" y="139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F560CFE1-6019-38E9-F09C-C885EE556D13}"/>
              </a:ext>
            </a:extLst>
          </p:cNvPr>
          <p:cNvSpPr/>
          <p:nvPr/>
        </p:nvSpPr>
        <p:spPr>
          <a:xfrm>
            <a:off x="4026427" y="3870256"/>
            <a:ext cx="367859" cy="438772"/>
          </a:xfrm>
          <a:custGeom>
            <a:avLst/>
            <a:gdLst>
              <a:gd name="connsiteX0" fmla="*/ 367773 w 367859"/>
              <a:gd name="connsiteY0" fmla="*/ 69 h 438772"/>
              <a:gd name="connsiteX1" fmla="*/ 158223 w 367859"/>
              <a:gd name="connsiteY1" fmla="*/ 184219 h 438772"/>
              <a:gd name="connsiteX2" fmla="*/ 2648 w 367859"/>
              <a:gd name="connsiteY2" fmla="*/ 435044 h 438772"/>
              <a:gd name="connsiteX3" fmla="*/ 69323 w 367859"/>
              <a:gd name="connsiteY3" fmla="*/ 320744 h 438772"/>
              <a:gd name="connsiteX4" fmla="*/ 186798 w 367859"/>
              <a:gd name="connsiteY4" fmla="*/ 133419 h 438772"/>
              <a:gd name="connsiteX5" fmla="*/ 132823 w 367859"/>
              <a:gd name="connsiteY5" fmla="*/ 161994 h 438772"/>
              <a:gd name="connsiteX6" fmla="*/ 367773 w 367859"/>
              <a:gd name="connsiteY6" fmla="*/ 69 h 4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859" h="438772">
                <a:moveTo>
                  <a:pt x="367773" y="69"/>
                </a:moveTo>
                <a:cubicBezTo>
                  <a:pt x="372006" y="3773"/>
                  <a:pt x="219077" y="111723"/>
                  <a:pt x="158223" y="184219"/>
                </a:cubicBezTo>
                <a:cubicBezTo>
                  <a:pt x="97369" y="256715"/>
                  <a:pt x="17465" y="412290"/>
                  <a:pt x="2648" y="435044"/>
                </a:cubicBezTo>
                <a:cubicBezTo>
                  <a:pt x="-12169" y="457798"/>
                  <a:pt x="38631" y="371015"/>
                  <a:pt x="69323" y="320744"/>
                </a:cubicBezTo>
                <a:cubicBezTo>
                  <a:pt x="100015" y="270473"/>
                  <a:pt x="176215" y="159877"/>
                  <a:pt x="186798" y="133419"/>
                </a:cubicBezTo>
                <a:cubicBezTo>
                  <a:pt x="197381" y="106961"/>
                  <a:pt x="105836" y="181573"/>
                  <a:pt x="132823" y="161994"/>
                </a:cubicBezTo>
                <a:cubicBezTo>
                  <a:pt x="159810" y="142415"/>
                  <a:pt x="363540" y="-3635"/>
                  <a:pt x="367773" y="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ECB4E90-0C8C-738A-6BCD-A4CD70365144}"/>
              </a:ext>
            </a:extLst>
          </p:cNvPr>
          <p:cNvSpPr/>
          <p:nvPr/>
        </p:nvSpPr>
        <p:spPr>
          <a:xfrm>
            <a:off x="3756474" y="107336"/>
            <a:ext cx="1785772" cy="542639"/>
          </a:xfrm>
          <a:custGeom>
            <a:avLst/>
            <a:gdLst>
              <a:gd name="connsiteX0" fmla="*/ 1784959 w 1785772"/>
              <a:gd name="connsiteY0" fmla="*/ 286364 h 542639"/>
              <a:gd name="connsiteX1" fmla="*/ 1230393 w 1785772"/>
              <a:gd name="connsiteY1" fmla="*/ 15431 h 542639"/>
              <a:gd name="connsiteX2" fmla="*/ 1315059 w 1785772"/>
              <a:gd name="connsiteY2" fmla="*/ 45064 h 542639"/>
              <a:gd name="connsiteX3" fmla="*/ 489559 w 1785772"/>
              <a:gd name="connsiteY3" fmla="*/ 142431 h 542639"/>
              <a:gd name="connsiteX4" fmla="*/ 502259 w 1785772"/>
              <a:gd name="connsiteY4" fmla="*/ 146664 h 542639"/>
              <a:gd name="connsiteX5" fmla="*/ 11193 w 1785772"/>
              <a:gd name="connsiteY5" fmla="*/ 531897 h 542639"/>
              <a:gd name="connsiteX6" fmla="*/ 197459 w 1785772"/>
              <a:gd name="connsiteY6" fmla="*/ 404897 h 542639"/>
              <a:gd name="connsiteX7" fmla="*/ 637726 w 1785772"/>
              <a:gd name="connsiteY7" fmla="*/ 83164 h 542639"/>
              <a:gd name="connsiteX8" fmla="*/ 616559 w 1785772"/>
              <a:gd name="connsiteY8" fmla="*/ 112797 h 542639"/>
              <a:gd name="connsiteX9" fmla="*/ 1149959 w 1785772"/>
              <a:gd name="connsiteY9" fmla="*/ 36597 h 542639"/>
              <a:gd name="connsiteX10" fmla="*/ 1348926 w 1785772"/>
              <a:gd name="connsiteY10" fmla="*/ 70464 h 542639"/>
              <a:gd name="connsiteX11" fmla="*/ 1784959 w 1785772"/>
              <a:gd name="connsiteY11" fmla="*/ 286364 h 54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772" h="542639">
                <a:moveTo>
                  <a:pt x="1784959" y="286364"/>
                </a:moveTo>
                <a:cubicBezTo>
                  <a:pt x="1765204" y="277192"/>
                  <a:pt x="1308710" y="55648"/>
                  <a:pt x="1230393" y="15431"/>
                </a:cubicBezTo>
                <a:cubicBezTo>
                  <a:pt x="1152076" y="-24786"/>
                  <a:pt x="1438531" y="23897"/>
                  <a:pt x="1315059" y="45064"/>
                </a:cubicBezTo>
                <a:cubicBezTo>
                  <a:pt x="1191587" y="66231"/>
                  <a:pt x="625026" y="125498"/>
                  <a:pt x="489559" y="142431"/>
                </a:cubicBezTo>
                <a:cubicBezTo>
                  <a:pt x="354092" y="159364"/>
                  <a:pt x="581987" y="81753"/>
                  <a:pt x="502259" y="146664"/>
                </a:cubicBezTo>
                <a:cubicBezTo>
                  <a:pt x="422531" y="211575"/>
                  <a:pt x="61993" y="488858"/>
                  <a:pt x="11193" y="531897"/>
                </a:cubicBezTo>
                <a:cubicBezTo>
                  <a:pt x="-39607" y="574936"/>
                  <a:pt x="93037" y="479686"/>
                  <a:pt x="197459" y="404897"/>
                </a:cubicBezTo>
                <a:cubicBezTo>
                  <a:pt x="301881" y="330108"/>
                  <a:pt x="567876" y="131847"/>
                  <a:pt x="637726" y="83164"/>
                </a:cubicBezTo>
                <a:cubicBezTo>
                  <a:pt x="707576" y="34481"/>
                  <a:pt x="531187" y="120558"/>
                  <a:pt x="616559" y="112797"/>
                </a:cubicBezTo>
                <a:cubicBezTo>
                  <a:pt x="701931" y="105036"/>
                  <a:pt x="1027898" y="43652"/>
                  <a:pt x="1149959" y="36597"/>
                </a:cubicBezTo>
                <a:cubicBezTo>
                  <a:pt x="1272020" y="29542"/>
                  <a:pt x="1238859" y="24603"/>
                  <a:pt x="1348926" y="70464"/>
                </a:cubicBezTo>
                <a:cubicBezTo>
                  <a:pt x="1458993" y="116325"/>
                  <a:pt x="1804714" y="295536"/>
                  <a:pt x="1784959" y="2863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FC3A6D2C-AFDD-AB03-B886-CA7E89FF5544}"/>
              </a:ext>
            </a:extLst>
          </p:cNvPr>
          <p:cNvSpPr/>
          <p:nvPr/>
        </p:nvSpPr>
        <p:spPr>
          <a:xfrm>
            <a:off x="5654922" y="259245"/>
            <a:ext cx="747490" cy="303616"/>
          </a:xfrm>
          <a:custGeom>
            <a:avLst/>
            <a:gdLst>
              <a:gd name="connsiteX0" fmla="*/ 811 w 747490"/>
              <a:gd name="connsiteY0" fmla="*/ 49788 h 303616"/>
              <a:gd name="connsiteX1" fmla="*/ 352178 w 747490"/>
              <a:gd name="connsiteY1" fmla="*/ 11688 h 303616"/>
              <a:gd name="connsiteX2" fmla="*/ 737411 w 747490"/>
              <a:gd name="connsiteY2" fmla="*/ 295322 h 303616"/>
              <a:gd name="connsiteX3" fmla="*/ 614645 w 747490"/>
              <a:gd name="connsiteY3" fmla="*/ 210655 h 303616"/>
              <a:gd name="connsiteX4" fmla="*/ 394511 w 747490"/>
              <a:gd name="connsiteY4" fmla="*/ 32855 h 303616"/>
              <a:gd name="connsiteX5" fmla="*/ 259045 w 747490"/>
              <a:gd name="connsiteY5" fmla="*/ 7455 h 303616"/>
              <a:gd name="connsiteX6" fmla="*/ 811 w 747490"/>
              <a:gd name="connsiteY6" fmla="*/ 49788 h 30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490" h="303616">
                <a:moveTo>
                  <a:pt x="811" y="49788"/>
                </a:moveTo>
                <a:cubicBezTo>
                  <a:pt x="16333" y="50493"/>
                  <a:pt x="229411" y="-29234"/>
                  <a:pt x="352178" y="11688"/>
                </a:cubicBezTo>
                <a:cubicBezTo>
                  <a:pt x="474945" y="52610"/>
                  <a:pt x="693667" y="262161"/>
                  <a:pt x="737411" y="295322"/>
                </a:cubicBezTo>
                <a:cubicBezTo>
                  <a:pt x="781155" y="328483"/>
                  <a:pt x="671795" y="254400"/>
                  <a:pt x="614645" y="210655"/>
                </a:cubicBezTo>
                <a:cubicBezTo>
                  <a:pt x="557495" y="166911"/>
                  <a:pt x="453778" y="66722"/>
                  <a:pt x="394511" y="32855"/>
                </a:cubicBezTo>
                <a:cubicBezTo>
                  <a:pt x="335244" y="-1012"/>
                  <a:pt x="321134" y="4633"/>
                  <a:pt x="259045" y="7455"/>
                </a:cubicBezTo>
                <a:cubicBezTo>
                  <a:pt x="196956" y="10277"/>
                  <a:pt x="-14711" y="49083"/>
                  <a:pt x="811" y="497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0500B518-E163-3E17-5B4A-3F9743879B6E}"/>
              </a:ext>
            </a:extLst>
          </p:cNvPr>
          <p:cNvSpPr/>
          <p:nvPr/>
        </p:nvSpPr>
        <p:spPr>
          <a:xfrm>
            <a:off x="5418525" y="380976"/>
            <a:ext cx="405339" cy="510530"/>
          </a:xfrm>
          <a:custGeom>
            <a:avLst/>
            <a:gdLst>
              <a:gd name="connsiteX0" fmla="*/ 142 w 405339"/>
              <a:gd name="connsiteY0" fmla="*/ 24 h 510530"/>
              <a:gd name="connsiteX1" fmla="*/ 343042 w 405339"/>
              <a:gd name="connsiteY1" fmla="*/ 321757 h 510530"/>
              <a:gd name="connsiteX2" fmla="*/ 232975 w 405339"/>
              <a:gd name="connsiteY2" fmla="*/ 508024 h 510530"/>
              <a:gd name="connsiteX3" fmla="*/ 330342 w 405339"/>
              <a:gd name="connsiteY3" fmla="*/ 423357 h 510530"/>
              <a:gd name="connsiteX4" fmla="*/ 389608 w 405339"/>
              <a:gd name="connsiteY4" fmla="*/ 338691 h 510530"/>
              <a:gd name="connsiteX5" fmla="*/ 142 w 405339"/>
              <a:gd name="connsiteY5" fmla="*/ 24 h 5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39" h="510530">
                <a:moveTo>
                  <a:pt x="142" y="24"/>
                </a:moveTo>
                <a:cubicBezTo>
                  <a:pt x="-7619" y="-2798"/>
                  <a:pt x="304237" y="237090"/>
                  <a:pt x="343042" y="321757"/>
                </a:cubicBezTo>
                <a:cubicBezTo>
                  <a:pt x="381848" y="406424"/>
                  <a:pt x="235092" y="491091"/>
                  <a:pt x="232975" y="508024"/>
                </a:cubicBezTo>
                <a:cubicBezTo>
                  <a:pt x="230858" y="524957"/>
                  <a:pt x="304237" y="451579"/>
                  <a:pt x="330342" y="423357"/>
                </a:cubicBezTo>
                <a:cubicBezTo>
                  <a:pt x="356447" y="395135"/>
                  <a:pt x="439703" y="408541"/>
                  <a:pt x="389608" y="338691"/>
                </a:cubicBezTo>
                <a:cubicBezTo>
                  <a:pt x="339514" y="268841"/>
                  <a:pt x="7903" y="2846"/>
                  <a:pt x="142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15AFA42F-1C94-4B3A-213E-95DAB0C509F6}"/>
              </a:ext>
            </a:extLst>
          </p:cNvPr>
          <p:cNvSpPr/>
          <p:nvPr/>
        </p:nvSpPr>
        <p:spPr>
          <a:xfrm>
            <a:off x="5583727" y="290772"/>
            <a:ext cx="504205" cy="592486"/>
          </a:xfrm>
          <a:custGeom>
            <a:avLst/>
            <a:gdLst>
              <a:gd name="connsiteX0" fmla="*/ 40 w 504205"/>
              <a:gd name="connsiteY0" fmla="*/ 1328 h 592486"/>
              <a:gd name="connsiteX1" fmla="*/ 423373 w 504205"/>
              <a:gd name="connsiteY1" fmla="*/ 284961 h 592486"/>
              <a:gd name="connsiteX2" fmla="*/ 254040 w 504205"/>
              <a:gd name="connsiteY2" fmla="*/ 589761 h 592486"/>
              <a:gd name="connsiteX3" fmla="*/ 402206 w 504205"/>
              <a:gd name="connsiteY3" fmla="*/ 424661 h 592486"/>
              <a:gd name="connsiteX4" fmla="*/ 503806 w 504205"/>
              <a:gd name="connsiteY4" fmla="*/ 251095 h 592486"/>
              <a:gd name="connsiteX5" fmla="*/ 436073 w 504205"/>
              <a:gd name="connsiteY5" fmla="*/ 301895 h 592486"/>
              <a:gd name="connsiteX6" fmla="*/ 397973 w 504205"/>
              <a:gd name="connsiteY6" fmla="*/ 183361 h 592486"/>
              <a:gd name="connsiteX7" fmla="*/ 40 w 504205"/>
              <a:gd name="connsiteY7" fmla="*/ 1328 h 59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205" h="592486">
                <a:moveTo>
                  <a:pt x="40" y="1328"/>
                </a:moveTo>
                <a:cubicBezTo>
                  <a:pt x="4273" y="18261"/>
                  <a:pt x="381040" y="186889"/>
                  <a:pt x="423373" y="284961"/>
                </a:cubicBezTo>
                <a:cubicBezTo>
                  <a:pt x="465706" y="383033"/>
                  <a:pt x="257568" y="566478"/>
                  <a:pt x="254040" y="589761"/>
                </a:cubicBezTo>
                <a:cubicBezTo>
                  <a:pt x="250512" y="613044"/>
                  <a:pt x="360578" y="481105"/>
                  <a:pt x="402206" y="424661"/>
                </a:cubicBezTo>
                <a:cubicBezTo>
                  <a:pt x="443834" y="368217"/>
                  <a:pt x="498162" y="271556"/>
                  <a:pt x="503806" y="251095"/>
                </a:cubicBezTo>
                <a:cubicBezTo>
                  <a:pt x="509451" y="230634"/>
                  <a:pt x="453712" y="313184"/>
                  <a:pt x="436073" y="301895"/>
                </a:cubicBezTo>
                <a:cubicBezTo>
                  <a:pt x="418434" y="290606"/>
                  <a:pt x="469940" y="232750"/>
                  <a:pt x="397973" y="183361"/>
                </a:cubicBezTo>
                <a:cubicBezTo>
                  <a:pt x="326006" y="133972"/>
                  <a:pt x="-4193" y="-15605"/>
                  <a:pt x="40" y="13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DB685028-FD1B-F098-6BE3-4D6A121EDA1E}"/>
              </a:ext>
            </a:extLst>
          </p:cNvPr>
          <p:cNvSpPr/>
          <p:nvPr/>
        </p:nvSpPr>
        <p:spPr>
          <a:xfrm>
            <a:off x="5985816" y="330049"/>
            <a:ext cx="319922" cy="556838"/>
          </a:xfrm>
          <a:custGeom>
            <a:avLst/>
            <a:gdLst>
              <a:gd name="connsiteX0" fmla="*/ 117 w 319922"/>
              <a:gd name="connsiteY0" fmla="*/ 151 h 556838"/>
              <a:gd name="connsiteX1" fmla="*/ 271051 w 319922"/>
              <a:gd name="connsiteY1" fmla="*/ 326118 h 556838"/>
              <a:gd name="connsiteX2" fmla="*/ 148284 w 319922"/>
              <a:gd name="connsiteY2" fmla="*/ 554718 h 556838"/>
              <a:gd name="connsiteX3" fmla="*/ 249884 w 319922"/>
              <a:gd name="connsiteY3" fmla="*/ 436184 h 556838"/>
              <a:gd name="connsiteX4" fmla="*/ 309151 w 319922"/>
              <a:gd name="connsiteY4" fmla="*/ 368451 h 556838"/>
              <a:gd name="connsiteX5" fmla="*/ 117 w 319922"/>
              <a:gd name="connsiteY5" fmla="*/ 151 h 5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22" h="556838">
                <a:moveTo>
                  <a:pt x="117" y="151"/>
                </a:moveTo>
                <a:cubicBezTo>
                  <a:pt x="-6233" y="-6904"/>
                  <a:pt x="246357" y="233690"/>
                  <a:pt x="271051" y="326118"/>
                </a:cubicBezTo>
                <a:cubicBezTo>
                  <a:pt x="295745" y="418546"/>
                  <a:pt x="151812" y="536374"/>
                  <a:pt x="148284" y="554718"/>
                </a:cubicBezTo>
                <a:cubicBezTo>
                  <a:pt x="144756" y="573062"/>
                  <a:pt x="223073" y="467228"/>
                  <a:pt x="249884" y="436184"/>
                </a:cubicBezTo>
                <a:cubicBezTo>
                  <a:pt x="276695" y="405140"/>
                  <a:pt x="346545" y="439712"/>
                  <a:pt x="309151" y="368451"/>
                </a:cubicBezTo>
                <a:cubicBezTo>
                  <a:pt x="271757" y="297190"/>
                  <a:pt x="6467" y="7206"/>
                  <a:pt x="117" y="1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95EF4CCF-BCE1-A01C-1B02-0C1F0915B0F3}"/>
              </a:ext>
            </a:extLst>
          </p:cNvPr>
          <p:cNvSpPr/>
          <p:nvPr/>
        </p:nvSpPr>
        <p:spPr>
          <a:xfrm>
            <a:off x="6201415" y="645295"/>
            <a:ext cx="1091569" cy="758335"/>
          </a:xfrm>
          <a:custGeom>
            <a:avLst/>
            <a:gdLst>
              <a:gd name="connsiteX0" fmla="*/ 418 w 1091569"/>
              <a:gd name="connsiteY0" fmla="*/ 302972 h 758335"/>
              <a:gd name="connsiteX1" fmla="*/ 453385 w 1091569"/>
              <a:gd name="connsiteY1" fmla="*/ 201372 h 758335"/>
              <a:gd name="connsiteX2" fmla="*/ 326385 w 1091569"/>
              <a:gd name="connsiteY2" fmla="*/ 57438 h 758335"/>
              <a:gd name="connsiteX3" fmla="*/ 639652 w 1091569"/>
              <a:gd name="connsiteY3" fmla="*/ 286038 h 758335"/>
              <a:gd name="connsiteX4" fmla="*/ 1050285 w 1091569"/>
              <a:gd name="connsiteY4" fmla="*/ 722072 h 758335"/>
              <a:gd name="connsiteX5" fmla="*/ 986785 w 1091569"/>
              <a:gd name="connsiteY5" fmla="*/ 654338 h 758335"/>
              <a:gd name="connsiteX6" fmla="*/ 250185 w 1091569"/>
              <a:gd name="connsiteY6" fmla="*/ 23572 h 758335"/>
              <a:gd name="connsiteX7" fmla="*/ 368718 w 1091569"/>
              <a:gd name="connsiteY7" fmla="*/ 150572 h 758335"/>
              <a:gd name="connsiteX8" fmla="*/ 418 w 1091569"/>
              <a:gd name="connsiteY8" fmla="*/ 302972 h 75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569" h="758335">
                <a:moveTo>
                  <a:pt x="418" y="302972"/>
                </a:moveTo>
                <a:cubicBezTo>
                  <a:pt x="14529" y="311439"/>
                  <a:pt x="399057" y="242294"/>
                  <a:pt x="453385" y="201372"/>
                </a:cubicBezTo>
                <a:cubicBezTo>
                  <a:pt x="507713" y="160450"/>
                  <a:pt x="295341" y="43327"/>
                  <a:pt x="326385" y="57438"/>
                </a:cubicBezTo>
                <a:cubicBezTo>
                  <a:pt x="357429" y="71549"/>
                  <a:pt x="519002" y="175266"/>
                  <a:pt x="639652" y="286038"/>
                </a:cubicBezTo>
                <a:cubicBezTo>
                  <a:pt x="760302" y="396810"/>
                  <a:pt x="992430" y="660689"/>
                  <a:pt x="1050285" y="722072"/>
                </a:cubicBezTo>
                <a:cubicBezTo>
                  <a:pt x="1108140" y="783455"/>
                  <a:pt x="1120135" y="770755"/>
                  <a:pt x="986785" y="654338"/>
                </a:cubicBezTo>
                <a:cubicBezTo>
                  <a:pt x="853435" y="537921"/>
                  <a:pt x="353196" y="107533"/>
                  <a:pt x="250185" y="23572"/>
                </a:cubicBezTo>
                <a:cubicBezTo>
                  <a:pt x="147174" y="-60389"/>
                  <a:pt x="403996" y="103300"/>
                  <a:pt x="368718" y="150572"/>
                </a:cubicBezTo>
                <a:cubicBezTo>
                  <a:pt x="333440" y="197844"/>
                  <a:pt x="-13693" y="294505"/>
                  <a:pt x="418" y="3029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E1D7875-2A6E-451C-EA3B-C3EB8CB4D513}"/>
              </a:ext>
            </a:extLst>
          </p:cNvPr>
          <p:cNvSpPr/>
          <p:nvPr/>
        </p:nvSpPr>
        <p:spPr>
          <a:xfrm>
            <a:off x="5740314" y="876293"/>
            <a:ext cx="1539124" cy="924607"/>
          </a:xfrm>
          <a:custGeom>
            <a:avLst/>
            <a:gdLst>
              <a:gd name="connsiteX0" fmla="*/ 86 w 1539124"/>
              <a:gd name="connsiteY0" fmla="*/ 7 h 924607"/>
              <a:gd name="connsiteX1" fmla="*/ 872153 w 1539124"/>
              <a:gd name="connsiteY1" fmla="*/ 249774 h 924607"/>
              <a:gd name="connsiteX2" fmla="*/ 723986 w 1539124"/>
              <a:gd name="connsiteY2" fmla="*/ 258240 h 924607"/>
              <a:gd name="connsiteX3" fmla="*/ 1287019 w 1539124"/>
              <a:gd name="connsiteY3" fmla="*/ 567274 h 924607"/>
              <a:gd name="connsiteX4" fmla="*/ 1490219 w 1539124"/>
              <a:gd name="connsiteY4" fmla="*/ 889007 h 924607"/>
              <a:gd name="connsiteX5" fmla="*/ 1460586 w 1539124"/>
              <a:gd name="connsiteY5" fmla="*/ 825507 h 924607"/>
              <a:gd name="connsiteX6" fmla="*/ 664719 w 1539124"/>
              <a:gd name="connsiteY6" fmla="*/ 80440 h 924607"/>
              <a:gd name="connsiteX7" fmla="*/ 817119 w 1539124"/>
              <a:gd name="connsiteY7" fmla="*/ 258240 h 924607"/>
              <a:gd name="connsiteX8" fmla="*/ 86 w 1539124"/>
              <a:gd name="connsiteY8" fmla="*/ 7 h 92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9124" h="924607">
                <a:moveTo>
                  <a:pt x="86" y="7"/>
                </a:moveTo>
                <a:cubicBezTo>
                  <a:pt x="9258" y="-1404"/>
                  <a:pt x="751503" y="206735"/>
                  <a:pt x="872153" y="249774"/>
                </a:cubicBezTo>
                <a:cubicBezTo>
                  <a:pt x="992803" y="292813"/>
                  <a:pt x="654842" y="205323"/>
                  <a:pt x="723986" y="258240"/>
                </a:cubicBezTo>
                <a:cubicBezTo>
                  <a:pt x="793130" y="311157"/>
                  <a:pt x="1159314" y="462146"/>
                  <a:pt x="1287019" y="567274"/>
                </a:cubicBezTo>
                <a:cubicBezTo>
                  <a:pt x="1414724" y="672402"/>
                  <a:pt x="1461291" y="845968"/>
                  <a:pt x="1490219" y="889007"/>
                </a:cubicBezTo>
                <a:cubicBezTo>
                  <a:pt x="1519147" y="932046"/>
                  <a:pt x="1598169" y="960268"/>
                  <a:pt x="1460586" y="825507"/>
                </a:cubicBezTo>
                <a:cubicBezTo>
                  <a:pt x="1323003" y="690746"/>
                  <a:pt x="771963" y="174984"/>
                  <a:pt x="664719" y="80440"/>
                </a:cubicBezTo>
                <a:cubicBezTo>
                  <a:pt x="557475" y="-14104"/>
                  <a:pt x="920130" y="273762"/>
                  <a:pt x="817119" y="258240"/>
                </a:cubicBezTo>
                <a:cubicBezTo>
                  <a:pt x="714108" y="242718"/>
                  <a:pt x="-9086" y="1418"/>
                  <a:pt x="86" y="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B2C0ADC-F294-1E9F-597A-5984AE77F6C2}"/>
              </a:ext>
            </a:extLst>
          </p:cNvPr>
          <p:cNvSpPr/>
          <p:nvPr/>
        </p:nvSpPr>
        <p:spPr>
          <a:xfrm>
            <a:off x="5444727" y="871562"/>
            <a:ext cx="400742" cy="1193567"/>
          </a:xfrm>
          <a:custGeom>
            <a:avLst/>
            <a:gdLst>
              <a:gd name="connsiteX0" fmla="*/ 194073 w 400742"/>
              <a:gd name="connsiteY0" fmla="*/ 505 h 1193567"/>
              <a:gd name="connsiteX1" fmla="*/ 367640 w 400742"/>
              <a:gd name="connsiteY1" fmla="*/ 529671 h 1193567"/>
              <a:gd name="connsiteX2" fmla="*/ 16273 w 400742"/>
              <a:gd name="connsiteY2" fmla="*/ 1156205 h 1193567"/>
              <a:gd name="connsiteX3" fmla="*/ 92473 w 400742"/>
              <a:gd name="connsiteY3" fmla="*/ 1063071 h 1193567"/>
              <a:gd name="connsiteX4" fmla="*/ 393040 w 400742"/>
              <a:gd name="connsiteY4" fmla="*/ 576238 h 1193567"/>
              <a:gd name="connsiteX5" fmla="*/ 316840 w 400742"/>
              <a:gd name="connsiteY5" fmla="*/ 643971 h 1193567"/>
              <a:gd name="connsiteX6" fmla="*/ 376106 w 400742"/>
              <a:gd name="connsiteY6" fmla="*/ 436538 h 1193567"/>
              <a:gd name="connsiteX7" fmla="*/ 194073 w 400742"/>
              <a:gd name="connsiteY7" fmla="*/ 505 h 119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742" h="1193567">
                <a:moveTo>
                  <a:pt x="194073" y="505"/>
                </a:moveTo>
                <a:cubicBezTo>
                  <a:pt x="192662" y="16027"/>
                  <a:pt x="397273" y="337054"/>
                  <a:pt x="367640" y="529671"/>
                </a:cubicBezTo>
                <a:cubicBezTo>
                  <a:pt x="338007" y="722288"/>
                  <a:pt x="62134" y="1067305"/>
                  <a:pt x="16273" y="1156205"/>
                </a:cubicBezTo>
                <a:cubicBezTo>
                  <a:pt x="-29588" y="1245105"/>
                  <a:pt x="29678" y="1159732"/>
                  <a:pt x="92473" y="1063071"/>
                </a:cubicBezTo>
                <a:cubicBezTo>
                  <a:pt x="155268" y="966410"/>
                  <a:pt x="355645" y="646088"/>
                  <a:pt x="393040" y="576238"/>
                </a:cubicBezTo>
                <a:cubicBezTo>
                  <a:pt x="430435" y="506388"/>
                  <a:pt x="319662" y="667254"/>
                  <a:pt x="316840" y="643971"/>
                </a:cubicBezTo>
                <a:cubicBezTo>
                  <a:pt x="314018" y="620688"/>
                  <a:pt x="393039" y="541666"/>
                  <a:pt x="376106" y="436538"/>
                </a:cubicBezTo>
                <a:cubicBezTo>
                  <a:pt x="359173" y="331410"/>
                  <a:pt x="195484" y="-15017"/>
                  <a:pt x="194073" y="5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DFB101E-6E1B-01F2-9118-EDB27322B844}"/>
              </a:ext>
            </a:extLst>
          </p:cNvPr>
          <p:cNvSpPr/>
          <p:nvPr/>
        </p:nvSpPr>
        <p:spPr>
          <a:xfrm>
            <a:off x="4758809" y="764814"/>
            <a:ext cx="823083" cy="1503324"/>
          </a:xfrm>
          <a:custGeom>
            <a:avLst/>
            <a:gdLst>
              <a:gd name="connsiteX0" fmla="*/ 799558 w 823083"/>
              <a:gd name="connsiteY0" fmla="*/ 1419 h 1503324"/>
              <a:gd name="connsiteX1" fmla="*/ 816491 w 823083"/>
              <a:gd name="connsiteY1" fmla="*/ 225786 h 1503324"/>
              <a:gd name="connsiteX2" fmla="*/ 681024 w 823083"/>
              <a:gd name="connsiteY2" fmla="*/ 395119 h 1503324"/>
              <a:gd name="connsiteX3" fmla="*/ 29091 w 823083"/>
              <a:gd name="connsiteY3" fmla="*/ 1453453 h 1503324"/>
              <a:gd name="connsiteX4" fmla="*/ 105291 w 823083"/>
              <a:gd name="connsiteY4" fmla="*/ 1343386 h 1503324"/>
              <a:gd name="connsiteX5" fmla="*/ 554024 w 823083"/>
              <a:gd name="connsiteY5" fmla="*/ 725319 h 1503324"/>
              <a:gd name="connsiteX6" fmla="*/ 465124 w 823083"/>
              <a:gd name="connsiteY6" fmla="*/ 822686 h 1503324"/>
              <a:gd name="connsiteX7" fmla="*/ 778391 w 823083"/>
              <a:gd name="connsiteY7" fmla="*/ 340086 h 1503324"/>
              <a:gd name="connsiteX8" fmla="*/ 799558 w 823083"/>
              <a:gd name="connsiteY8" fmla="*/ 1419 h 150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083" h="1503324">
                <a:moveTo>
                  <a:pt x="799558" y="1419"/>
                </a:moveTo>
                <a:cubicBezTo>
                  <a:pt x="805908" y="-17631"/>
                  <a:pt x="836247" y="160169"/>
                  <a:pt x="816491" y="225786"/>
                </a:cubicBezTo>
                <a:cubicBezTo>
                  <a:pt x="796735" y="291403"/>
                  <a:pt x="812257" y="190508"/>
                  <a:pt x="681024" y="395119"/>
                </a:cubicBezTo>
                <a:cubicBezTo>
                  <a:pt x="549791" y="599730"/>
                  <a:pt x="125046" y="1295409"/>
                  <a:pt x="29091" y="1453453"/>
                </a:cubicBezTo>
                <a:cubicBezTo>
                  <a:pt x="-66865" y="1611498"/>
                  <a:pt x="105291" y="1343386"/>
                  <a:pt x="105291" y="1343386"/>
                </a:cubicBezTo>
                <a:cubicBezTo>
                  <a:pt x="192780" y="1222030"/>
                  <a:pt x="494052" y="812102"/>
                  <a:pt x="554024" y="725319"/>
                </a:cubicBezTo>
                <a:cubicBezTo>
                  <a:pt x="613996" y="638536"/>
                  <a:pt x="427729" y="886892"/>
                  <a:pt x="465124" y="822686"/>
                </a:cubicBezTo>
                <a:cubicBezTo>
                  <a:pt x="502518" y="758481"/>
                  <a:pt x="723358" y="475553"/>
                  <a:pt x="778391" y="340086"/>
                </a:cubicBezTo>
                <a:cubicBezTo>
                  <a:pt x="833424" y="204619"/>
                  <a:pt x="793208" y="20469"/>
                  <a:pt x="799558" y="14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74F9D97-353C-48A5-7B16-444B6FBF5A06}"/>
              </a:ext>
            </a:extLst>
          </p:cNvPr>
          <p:cNvSpPr/>
          <p:nvPr/>
        </p:nvSpPr>
        <p:spPr>
          <a:xfrm>
            <a:off x="3217194" y="477416"/>
            <a:ext cx="2277434" cy="1260303"/>
          </a:xfrm>
          <a:custGeom>
            <a:avLst/>
            <a:gdLst>
              <a:gd name="connsiteX0" fmla="*/ 2273439 w 2277434"/>
              <a:gd name="connsiteY0" fmla="*/ 216851 h 1260303"/>
              <a:gd name="connsiteX1" fmla="*/ 1206639 w 2277434"/>
              <a:gd name="connsiteY1" fmla="*/ 60217 h 1260303"/>
              <a:gd name="connsiteX2" fmla="*/ 50939 w 2277434"/>
              <a:gd name="connsiteY2" fmla="*/ 1211684 h 1260303"/>
              <a:gd name="connsiteX3" fmla="*/ 224506 w 2277434"/>
              <a:gd name="connsiteY3" fmla="*/ 1016951 h 1260303"/>
              <a:gd name="connsiteX4" fmla="*/ 406539 w 2277434"/>
              <a:gd name="connsiteY4" fmla="*/ 750251 h 1260303"/>
              <a:gd name="connsiteX5" fmla="*/ 249906 w 2277434"/>
              <a:gd name="connsiteY5" fmla="*/ 949217 h 1260303"/>
              <a:gd name="connsiteX6" fmla="*/ 965339 w 2277434"/>
              <a:gd name="connsiteY6" fmla="*/ 153351 h 1260303"/>
              <a:gd name="connsiteX7" fmla="*/ 1447939 w 2277434"/>
              <a:gd name="connsiteY7" fmla="*/ 68684 h 1260303"/>
              <a:gd name="connsiteX8" fmla="*/ 1464873 w 2277434"/>
              <a:gd name="connsiteY8" fmla="*/ 22117 h 1260303"/>
              <a:gd name="connsiteX9" fmla="*/ 1566473 w 2277434"/>
              <a:gd name="connsiteY9" fmla="*/ 13651 h 1260303"/>
              <a:gd name="connsiteX10" fmla="*/ 2273439 w 2277434"/>
              <a:gd name="connsiteY10" fmla="*/ 216851 h 12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7434" h="1260303">
                <a:moveTo>
                  <a:pt x="2273439" y="216851"/>
                </a:moveTo>
                <a:cubicBezTo>
                  <a:pt x="2213467" y="224612"/>
                  <a:pt x="1577056" y="-105588"/>
                  <a:pt x="1206639" y="60217"/>
                </a:cubicBezTo>
                <a:cubicBezTo>
                  <a:pt x="836222" y="226022"/>
                  <a:pt x="214628" y="1052228"/>
                  <a:pt x="50939" y="1211684"/>
                </a:cubicBezTo>
                <a:cubicBezTo>
                  <a:pt x="-112750" y="1371140"/>
                  <a:pt x="165239" y="1093856"/>
                  <a:pt x="224506" y="1016951"/>
                </a:cubicBezTo>
                <a:cubicBezTo>
                  <a:pt x="283773" y="940046"/>
                  <a:pt x="402306" y="761540"/>
                  <a:pt x="406539" y="750251"/>
                </a:cubicBezTo>
                <a:cubicBezTo>
                  <a:pt x="410772" y="738962"/>
                  <a:pt x="156773" y="1048700"/>
                  <a:pt x="249906" y="949217"/>
                </a:cubicBezTo>
                <a:cubicBezTo>
                  <a:pt x="343039" y="849734"/>
                  <a:pt x="765667" y="300107"/>
                  <a:pt x="965339" y="153351"/>
                </a:cubicBezTo>
                <a:cubicBezTo>
                  <a:pt x="1165011" y="6595"/>
                  <a:pt x="1364683" y="90556"/>
                  <a:pt x="1447939" y="68684"/>
                </a:cubicBezTo>
                <a:cubicBezTo>
                  <a:pt x="1531195" y="46812"/>
                  <a:pt x="1445117" y="31289"/>
                  <a:pt x="1464873" y="22117"/>
                </a:cubicBezTo>
                <a:cubicBezTo>
                  <a:pt x="1484629" y="12945"/>
                  <a:pt x="1432418" y="-17393"/>
                  <a:pt x="1566473" y="13651"/>
                </a:cubicBezTo>
                <a:cubicBezTo>
                  <a:pt x="1700528" y="44695"/>
                  <a:pt x="2333411" y="209090"/>
                  <a:pt x="2273439" y="2168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9CFD8B1E-22B2-B395-5AEF-93B115A3F799}"/>
              </a:ext>
            </a:extLst>
          </p:cNvPr>
          <p:cNvSpPr/>
          <p:nvPr/>
        </p:nvSpPr>
        <p:spPr>
          <a:xfrm>
            <a:off x="3301328" y="287848"/>
            <a:ext cx="2176107" cy="1108399"/>
          </a:xfrm>
          <a:custGeom>
            <a:avLst/>
            <a:gdLst>
              <a:gd name="connsiteX0" fmla="*/ 2155439 w 2176107"/>
              <a:gd name="connsiteY0" fmla="*/ 266719 h 1108399"/>
              <a:gd name="connsiteX1" fmla="*/ 1202939 w 2176107"/>
              <a:gd name="connsiteY1" fmla="*/ 46585 h 1108399"/>
              <a:gd name="connsiteX2" fmla="*/ 64172 w 2176107"/>
              <a:gd name="connsiteY2" fmla="*/ 1045652 h 1108399"/>
              <a:gd name="connsiteX3" fmla="*/ 241972 w 2176107"/>
              <a:gd name="connsiteY3" fmla="*/ 901719 h 1108399"/>
              <a:gd name="connsiteX4" fmla="*/ 1071705 w 2176107"/>
              <a:gd name="connsiteY4" fmla="*/ 63519 h 1108399"/>
              <a:gd name="connsiteX5" fmla="*/ 1321472 w 2176107"/>
              <a:gd name="connsiteY5" fmla="*/ 59285 h 1108399"/>
              <a:gd name="connsiteX6" fmla="*/ 1300305 w 2176107"/>
              <a:gd name="connsiteY6" fmla="*/ 59285 h 1108399"/>
              <a:gd name="connsiteX7" fmla="*/ 1511972 w 2176107"/>
              <a:gd name="connsiteY7" fmla="*/ 46585 h 1108399"/>
              <a:gd name="connsiteX8" fmla="*/ 1829472 w 2176107"/>
              <a:gd name="connsiteY8" fmla="*/ 33885 h 1108399"/>
              <a:gd name="connsiteX9" fmla="*/ 2155439 w 2176107"/>
              <a:gd name="connsiteY9" fmla="*/ 266719 h 11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6107" h="1108399">
                <a:moveTo>
                  <a:pt x="2155439" y="266719"/>
                </a:moveTo>
                <a:cubicBezTo>
                  <a:pt x="2051017" y="268836"/>
                  <a:pt x="1551483" y="-83237"/>
                  <a:pt x="1202939" y="46585"/>
                </a:cubicBezTo>
                <a:cubicBezTo>
                  <a:pt x="854395" y="176407"/>
                  <a:pt x="224333" y="903130"/>
                  <a:pt x="64172" y="1045652"/>
                </a:cubicBezTo>
                <a:cubicBezTo>
                  <a:pt x="-95989" y="1188174"/>
                  <a:pt x="74050" y="1065408"/>
                  <a:pt x="241972" y="901719"/>
                </a:cubicBezTo>
                <a:cubicBezTo>
                  <a:pt x="409894" y="738030"/>
                  <a:pt x="891788" y="203925"/>
                  <a:pt x="1071705" y="63519"/>
                </a:cubicBezTo>
                <a:cubicBezTo>
                  <a:pt x="1251622" y="-76887"/>
                  <a:pt x="1321472" y="59285"/>
                  <a:pt x="1321472" y="59285"/>
                </a:cubicBezTo>
                <a:cubicBezTo>
                  <a:pt x="1359572" y="58579"/>
                  <a:pt x="1300305" y="59285"/>
                  <a:pt x="1300305" y="59285"/>
                </a:cubicBezTo>
                <a:lnTo>
                  <a:pt x="1511972" y="46585"/>
                </a:lnTo>
                <a:cubicBezTo>
                  <a:pt x="1600166" y="42352"/>
                  <a:pt x="1718700" y="-6332"/>
                  <a:pt x="1829472" y="33885"/>
                </a:cubicBezTo>
                <a:cubicBezTo>
                  <a:pt x="1940244" y="74102"/>
                  <a:pt x="2259861" y="264602"/>
                  <a:pt x="2155439" y="2667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44F3376-BEBD-BCC5-9348-D4BAD4EE634D}"/>
              </a:ext>
            </a:extLst>
          </p:cNvPr>
          <p:cNvSpPr/>
          <p:nvPr/>
        </p:nvSpPr>
        <p:spPr>
          <a:xfrm>
            <a:off x="3012818" y="754581"/>
            <a:ext cx="2536731" cy="1263008"/>
          </a:xfrm>
          <a:custGeom>
            <a:avLst/>
            <a:gdLst>
              <a:gd name="connsiteX0" fmla="*/ 2520149 w 2536731"/>
              <a:gd name="connsiteY0" fmla="*/ 100552 h 1263008"/>
              <a:gd name="connsiteX1" fmla="*/ 1394082 w 2536731"/>
              <a:gd name="connsiteY1" fmla="*/ 193686 h 1263008"/>
              <a:gd name="connsiteX2" fmla="*/ 102915 w 2536731"/>
              <a:gd name="connsiteY2" fmla="*/ 1192752 h 1263008"/>
              <a:gd name="connsiteX3" fmla="*/ 255315 w 2536731"/>
              <a:gd name="connsiteY3" fmla="*/ 1057286 h 1263008"/>
              <a:gd name="connsiteX4" fmla="*/ 1643849 w 2536731"/>
              <a:gd name="connsiteY4" fmla="*/ 75152 h 1263008"/>
              <a:gd name="connsiteX5" fmla="*/ 2037549 w 2536731"/>
              <a:gd name="connsiteY5" fmla="*/ 70919 h 1263008"/>
              <a:gd name="connsiteX6" fmla="*/ 2520149 w 2536731"/>
              <a:gd name="connsiteY6" fmla="*/ 100552 h 12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6731" h="1263008">
                <a:moveTo>
                  <a:pt x="2520149" y="100552"/>
                </a:moveTo>
                <a:cubicBezTo>
                  <a:pt x="2412905" y="121013"/>
                  <a:pt x="1796954" y="11653"/>
                  <a:pt x="1394082" y="193686"/>
                </a:cubicBezTo>
                <a:cubicBezTo>
                  <a:pt x="991210" y="375719"/>
                  <a:pt x="292709" y="1048819"/>
                  <a:pt x="102915" y="1192752"/>
                </a:cubicBezTo>
                <a:cubicBezTo>
                  <a:pt x="-86880" y="1336685"/>
                  <a:pt x="-1507" y="1243553"/>
                  <a:pt x="255315" y="1057286"/>
                </a:cubicBezTo>
                <a:cubicBezTo>
                  <a:pt x="512137" y="871019"/>
                  <a:pt x="1346810" y="239546"/>
                  <a:pt x="1643849" y="75152"/>
                </a:cubicBezTo>
                <a:cubicBezTo>
                  <a:pt x="1940888" y="-89242"/>
                  <a:pt x="1890088" y="66686"/>
                  <a:pt x="2037549" y="70919"/>
                </a:cubicBezTo>
                <a:cubicBezTo>
                  <a:pt x="2185010" y="75152"/>
                  <a:pt x="2627393" y="80091"/>
                  <a:pt x="2520149" y="1005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23D113C1-6E9F-5EF8-EB2E-72074F7344C6}"/>
              </a:ext>
            </a:extLst>
          </p:cNvPr>
          <p:cNvSpPr/>
          <p:nvPr/>
        </p:nvSpPr>
        <p:spPr>
          <a:xfrm>
            <a:off x="3135448" y="1015307"/>
            <a:ext cx="2321595" cy="1148843"/>
          </a:xfrm>
          <a:custGeom>
            <a:avLst/>
            <a:gdLst>
              <a:gd name="connsiteX0" fmla="*/ 2321319 w 2321595"/>
              <a:gd name="connsiteY0" fmla="*/ 693 h 1148843"/>
              <a:gd name="connsiteX1" fmla="*/ 1749819 w 2321595"/>
              <a:gd name="connsiteY1" fmla="*/ 432493 h 1148843"/>
              <a:gd name="connsiteX2" fmla="*/ 69185 w 2321595"/>
              <a:gd name="connsiteY2" fmla="*/ 1118293 h 1148843"/>
              <a:gd name="connsiteX3" fmla="*/ 297785 w 2321595"/>
              <a:gd name="connsiteY3" fmla="*/ 1037860 h 1148843"/>
              <a:gd name="connsiteX4" fmla="*/ 1648219 w 2321595"/>
              <a:gd name="connsiteY4" fmla="*/ 500226 h 1148843"/>
              <a:gd name="connsiteX5" fmla="*/ 1516985 w 2321595"/>
              <a:gd name="connsiteY5" fmla="*/ 559493 h 1148843"/>
              <a:gd name="connsiteX6" fmla="*/ 1876819 w 2321595"/>
              <a:gd name="connsiteY6" fmla="*/ 313960 h 1148843"/>
              <a:gd name="connsiteX7" fmla="*/ 1826019 w 2321595"/>
              <a:gd name="connsiteY7" fmla="*/ 330893 h 1148843"/>
              <a:gd name="connsiteX8" fmla="*/ 2321319 w 2321595"/>
              <a:gd name="connsiteY8" fmla="*/ 693 h 114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595" h="1148843">
                <a:moveTo>
                  <a:pt x="2321319" y="693"/>
                </a:moveTo>
                <a:cubicBezTo>
                  <a:pt x="2308619" y="17626"/>
                  <a:pt x="2125175" y="246226"/>
                  <a:pt x="1749819" y="432493"/>
                </a:cubicBezTo>
                <a:cubicBezTo>
                  <a:pt x="1374463" y="618760"/>
                  <a:pt x="311191" y="1017399"/>
                  <a:pt x="69185" y="1118293"/>
                </a:cubicBezTo>
                <a:cubicBezTo>
                  <a:pt x="-172821" y="1219187"/>
                  <a:pt x="297785" y="1037860"/>
                  <a:pt x="297785" y="1037860"/>
                </a:cubicBezTo>
                <a:lnTo>
                  <a:pt x="1648219" y="500226"/>
                </a:lnTo>
                <a:cubicBezTo>
                  <a:pt x="1851419" y="420498"/>
                  <a:pt x="1478885" y="590537"/>
                  <a:pt x="1516985" y="559493"/>
                </a:cubicBezTo>
                <a:cubicBezTo>
                  <a:pt x="1555085" y="528449"/>
                  <a:pt x="1825313" y="352060"/>
                  <a:pt x="1876819" y="313960"/>
                </a:cubicBezTo>
                <a:cubicBezTo>
                  <a:pt x="1928325" y="275860"/>
                  <a:pt x="1746997" y="379576"/>
                  <a:pt x="1826019" y="330893"/>
                </a:cubicBezTo>
                <a:cubicBezTo>
                  <a:pt x="1905041" y="282210"/>
                  <a:pt x="2334019" y="-16240"/>
                  <a:pt x="2321319" y="6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AB5604E-B221-4433-4F16-F31A38A691C6}"/>
              </a:ext>
            </a:extLst>
          </p:cNvPr>
          <p:cNvSpPr/>
          <p:nvPr/>
        </p:nvSpPr>
        <p:spPr>
          <a:xfrm>
            <a:off x="3090324" y="1848556"/>
            <a:ext cx="1870233" cy="606846"/>
          </a:xfrm>
          <a:custGeom>
            <a:avLst/>
            <a:gdLst>
              <a:gd name="connsiteX0" fmla="*/ 1866909 w 1870233"/>
              <a:gd name="connsiteY0" fmla="*/ 9877 h 606846"/>
              <a:gd name="connsiteX1" fmla="*/ 1270009 w 1870233"/>
              <a:gd name="connsiteY1" fmla="*/ 149577 h 606846"/>
              <a:gd name="connsiteX2" fmla="*/ 829743 w 1870233"/>
              <a:gd name="connsiteY2" fmla="*/ 467077 h 606846"/>
              <a:gd name="connsiteX3" fmla="*/ 9 w 1870233"/>
              <a:gd name="connsiteY3" fmla="*/ 606777 h 606846"/>
              <a:gd name="connsiteX4" fmla="*/ 812809 w 1870233"/>
              <a:gd name="connsiteY4" fmla="*/ 484011 h 606846"/>
              <a:gd name="connsiteX5" fmla="*/ 1138776 w 1870233"/>
              <a:gd name="connsiteY5" fmla="*/ 357011 h 606846"/>
              <a:gd name="connsiteX6" fmla="*/ 1058343 w 1870233"/>
              <a:gd name="connsiteY6" fmla="*/ 357011 h 606846"/>
              <a:gd name="connsiteX7" fmla="*/ 1367376 w 1870233"/>
              <a:gd name="connsiteY7" fmla="*/ 98777 h 606846"/>
              <a:gd name="connsiteX8" fmla="*/ 1502843 w 1870233"/>
              <a:gd name="connsiteY8" fmla="*/ 22577 h 606846"/>
              <a:gd name="connsiteX9" fmla="*/ 1866909 w 1870233"/>
              <a:gd name="connsiteY9" fmla="*/ 9877 h 60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0233" h="606846">
                <a:moveTo>
                  <a:pt x="1866909" y="9877"/>
                </a:moveTo>
                <a:cubicBezTo>
                  <a:pt x="1828103" y="31044"/>
                  <a:pt x="1442870" y="73377"/>
                  <a:pt x="1270009" y="149577"/>
                </a:cubicBezTo>
                <a:cubicBezTo>
                  <a:pt x="1097148" y="225777"/>
                  <a:pt x="1041410" y="390877"/>
                  <a:pt x="829743" y="467077"/>
                </a:cubicBezTo>
                <a:cubicBezTo>
                  <a:pt x="618076" y="543277"/>
                  <a:pt x="2831" y="603955"/>
                  <a:pt x="9" y="606777"/>
                </a:cubicBezTo>
                <a:cubicBezTo>
                  <a:pt x="-2813" y="609599"/>
                  <a:pt x="623015" y="525639"/>
                  <a:pt x="812809" y="484011"/>
                </a:cubicBezTo>
                <a:cubicBezTo>
                  <a:pt x="1002603" y="442383"/>
                  <a:pt x="1097854" y="378178"/>
                  <a:pt x="1138776" y="357011"/>
                </a:cubicBezTo>
                <a:cubicBezTo>
                  <a:pt x="1179698" y="335844"/>
                  <a:pt x="1020243" y="400050"/>
                  <a:pt x="1058343" y="357011"/>
                </a:cubicBezTo>
                <a:cubicBezTo>
                  <a:pt x="1096443" y="313972"/>
                  <a:pt x="1293293" y="154516"/>
                  <a:pt x="1367376" y="98777"/>
                </a:cubicBezTo>
                <a:cubicBezTo>
                  <a:pt x="1441459" y="43038"/>
                  <a:pt x="1411826" y="39510"/>
                  <a:pt x="1502843" y="22577"/>
                </a:cubicBezTo>
                <a:cubicBezTo>
                  <a:pt x="1593860" y="5644"/>
                  <a:pt x="1905715" y="-11290"/>
                  <a:pt x="1866909" y="98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97615A57-53BD-5902-C9F8-5D9862024863}"/>
              </a:ext>
            </a:extLst>
          </p:cNvPr>
          <p:cNvSpPr/>
          <p:nvPr/>
        </p:nvSpPr>
        <p:spPr>
          <a:xfrm>
            <a:off x="5799286" y="996833"/>
            <a:ext cx="626832" cy="884897"/>
          </a:xfrm>
          <a:custGeom>
            <a:avLst/>
            <a:gdLst>
              <a:gd name="connsiteX0" fmla="*/ 381 w 626832"/>
              <a:gd name="connsiteY0" fmla="*/ 2234 h 884897"/>
              <a:gd name="connsiteX1" fmla="*/ 504147 w 626832"/>
              <a:gd name="connsiteY1" fmla="*/ 256234 h 884897"/>
              <a:gd name="connsiteX2" fmla="*/ 584581 w 626832"/>
              <a:gd name="connsiteY2" fmla="*/ 857367 h 884897"/>
              <a:gd name="connsiteX3" fmla="*/ 567647 w 626832"/>
              <a:gd name="connsiteY3" fmla="*/ 743067 h 884897"/>
              <a:gd name="connsiteX4" fmla="*/ 593047 w 626832"/>
              <a:gd name="connsiteY4" fmla="*/ 383234 h 884897"/>
              <a:gd name="connsiteX5" fmla="*/ 381 w 626832"/>
              <a:gd name="connsiteY5" fmla="*/ 2234 h 88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32" h="884897">
                <a:moveTo>
                  <a:pt x="381" y="2234"/>
                </a:moveTo>
                <a:cubicBezTo>
                  <a:pt x="-14436" y="-18933"/>
                  <a:pt x="406780" y="113712"/>
                  <a:pt x="504147" y="256234"/>
                </a:cubicBezTo>
                <a:cubicBezTo>
                  <a:pt x="601514" y="398756"/>
                  <a:pt x="573998" y="776228"/>
                  <a:pt x="584581" y="857367"/>
                </a:cubicBezTo>
                <a:cubicBezTo>
                  <a:pt x="595164" y="938506"/>
                  <a:pt x="566236" y="822089"/>
                  <a:pt x="567647" y="743067"/>
                </a:cubicBezTo>
                <a:cubicBezTo>
                  <a:pt x="569058" y="664045"/>
                  <a:pt x="681241" y="506706"/>
                  <a:pt x="593047" y="383234"/>
                </a:cubicBezTo>
                <a:cubicBezTo>
                  <a:pt x="504853" y="259762"/>
                  <a:pt x="15198" y="23401"/>
                  <a:pt x="381" y="22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81CF6F6-11E9-F483-6372-A1C7CD7CCCCE}"/>
              </a:ext>
            </a:extLst>
          </p:cNvPr>
          <p:cNvSpPr/>
          <p:nvPr/>
        </p:nvSpPr>
        <p:spPr>
          <a:xfrm>
            <a:off x="4859822" y="2060369"/>
            <a:ext cx="763474" cy="1657398"/>
          </a:xfrm>
          <a:custGeom>
            <a:avLst/>
            <a:gdLst>
              <a:gd name="connsiteX0" fmla="*/ 150589 w 763474"/>
              <a:gd name="connsiteY0" fmla="*/ 163 h 1657398"/>
              <a:gd name="connsiteX1" fmla="*/ 19066 w 763474"/>
              <a:gd name="connsiteY1" fmla="*/ 413521 h 1657398"/>
              <a:gd name="connsiteX2" fmla="*/ 44118 w 763474"/>
              <a:gd name="connsiteY2" fmla="*/ 382206 h 1657398"/>
              <a:gd name="connsiteX3" fmla="*/ 81696 w 763474"/>
              <a:gd name="connsiteY3" fmla="*/ 870721 h 1657398"/>
              <a:gd name="connsiteX4" fmla="*/ 106748 w 763474"/>
              <a:gd name="connsiteY4" fmla="*/ 839406 h 1657398"/>
              <a:gd name="connsiteX5" fmla="*/ 275849 w 763474"/>
              <a:gd name="connsiteY5" fmla="*/ 1171346 h 1657398"/>
              <a:gd name="connsiteX6" fmla="*/ 758101 w 763474"/>
              <a:gd name="connsiteY6" fmla="*/ 1647335 h 1657398"/>
              <a:gd name="connsiteX7" fmla="*/ 507581 w 763474"/>
              <a:gd name="connsiteY7" fmla="*/ 1446919 h 1657398"/>
              <a:gd name="connsiteX8" fmla="*/ 94222 w 763474"/>
              <a:gd name="connsiteY8" fmla="*/ 883247 h 1657398"/>
              <a:gd name="connsiteX9" fmla="*/ 94222 w 763474"/>
              <a:gd name="connsiteY9" fmla="*/ 914563 h 1657398"/>
              <a:gd name="connsiteX10" fmla="*/ 6540 w 763474"/>
              <a:gd name="connsiteY10" fmla="*/ 363417 h 1657398"/>
              <a:gd name="connsiteX11" fmla="*/ 25329 w 763474"/>
              <a:gd name="connsiteY11" fmla="*/ 363417 h 1657398"/>
              <a:gd name="connsiteX12" fmla="*/ 150589 w 763474"/>
              <a:gd name="connsiteY12" fmla="*/ 163 h 165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3474" h="1657398">
                <a:moveTo>
                  <a:pt x="150589" y="163"/>
                </a:moveTo>
                <a:cubicBezTo>
                  <a:pt x="149545" y="8514"/>
                  <a:pt x="36811" y="349847"/>
                  <a:pt x="19066" y="413521"/>
                </a:cubicBezTo>
                <a:cubicBezTo>
                  <a:pt x="1321" y="477195"/>
                  <a:pt x="33680" y="306006"/>
                  <a:pt x="44118" y="382206"/>
                </a:cubicBezTo>
                <a:cubicBezTo>
                  <a:pt x="54556" y="458406"/>
                  <a:pt x="71258" y="794521"/>
                  <a:pt x="81696" y="870721"/>
                </a:cubicBezTo>
                <a:cubicBezTo>
                  <a:pt x="92134" y="946921"/>
                  <a:pt x="74389" y="789302"/>
                  <a:pt x="106748" y="839406"/>
                </a:cubicBezTo>
                <a:cubicBezTo>
                  <a:pt x="139107" y="889510"/>
                  <a:pt x="167290" y="1036691"/>
                  <a:pt x="275849" y="1171346"/>
                </a:cubicBezTo>
                <a:cubicBezTo>
                  <a:pt x="384408" y="1306001"/>
                  <a:pt x="719479" y="1601406"/>
                  <a:pt x="758101" y="1647335"/>
                </a:cubicBezTo>
                <a:cubicBezTo>
                  <a:pt x="796723" y="1693264"/>
                  <a:pt x="618227" y="1574267"/>
                  <a:pt x="507581" y="1446919"/>
                </a:cubicBezTo>
                <a:cubicBezTo>
                  <a:pt x="396935" y="1319571"/>
                  <a:pt x="163115" y="971973"/>
                  <a:pt x="94222" y="883247"/>
                </a:cubicBezTo>
                <a:cubicBezTo>
                  <a:pt x="25329" y="794521"/>
                  <a:pt x="108836" y="1001201"/>
                  <a:pt x="94222" y="914563"/>
                </a:cubicBezTo>
                <a:cubicBezTo>
                  <a:pt x="79608" y="827925"/>
                  <a:pt x="6540" y="363417"/>
                  <a:pt x="6540" y="363417"/>
                </a:cubicBezTo>
                <a:cubicBezTo>
                  <a:pt x="-4942" y="271559"/>
                  <a:pt x="-2854" y="421872"/>
                  <a:pt x="25329" y="363417"/>
                </a:cubicBezTo>
                <a:cubicBezTo>
                  <a:pt x="53512" y="304962"/>
                  <a:pt x="151633" y="-8188"/>
                  <a:pt x="150589" y="1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6C02D86B-7E03-ED9F-FA60-8D4E778E91D7}"/>
              </a:ext>
            </a:extLst>
          </p:cNvPr>
          <p:cNvSpPr/>
          <p:nvPr/>
        </p:nvSpPr>
        <p:spPr>
          <a:xfrm>
            <a:off x="3156559" y="2504398"/>
            <a:ext cx="1644022" cy="280033"/>
          </a:xfrm>
          <a:custGeom>
            <a:avLst/>
            <a:gdLst>
              <a:gd name="connsiteX0" fmla="*/ 0 w 1644022"/>
              <a:gd name="connsiteY0" fmla="*/ 207487 h 280033"/>
              <a:gd name="connsiteX1" fmla="*/ 751562 w 1644022"/>
              <a:gd name="connsiteY1" fmla="*/ 257591 h 280033"/>
              <a:gd name="connsiteX2" fmla="*/ 663879 w 1644022"/>
              <a:gd name="connsiteY2" fmla="*/ 245065 h 280033"/>
              <a:gd name="connsiteX3" fmla="*/ 1640909 w 1644022"/>
              <a:gd name="connsiteY3" fmla="*/ 807 h 280033"/>
              <a:gd name="connsiteX4" fmla="*/ 964504 w 1644022"/>
              <a:gd name="connsiteY4" fmla="*/ 169909 h 280033"/>
              <a:gd name="connsiteX5" fmla="*/ 695194 w 1644022"/>
              <a:gd name="connsiteY5" fmla="*/ 270117 h 280033"/>
              <a:gd name="connsiteX6" fmla="*/ 845507 w 1644022"/>
              <a:gd name="connsiteY6" fmla="*/ 276380 h 280033"/>
              <a:gd name="connsiteX7" fmla="*/ 0 w 1644022"/>
              <a:gd name="connsiteY7" fmla="*/ 207487 h 2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022" h="280033">
                <a:moveTo>
                  <a:pt x="0" y="207487"/>
                </a:moveTo>
                <a:lnTo>
                  <a:pt x="751562" y="257591"/>
                </a:lnTo>
                <a:cubicBezTo>
                  <a:pt x="862209" y="263854"/>
                  <a:pt x="515655" y="287862"/>
                  <a:pt x="663879" y="245065"/>
                </a:cubicBezTo>
                <a:cubicBezTo>
                  <a:pt x="812103" y="202268"/>
                  <a:pt x="1640909" y="807"/>
                  <a:pt x="1640909" y="807"/>
                </a:cubicBezTo>
                <a:cubicBezTo>
                  <a:pt x="1691013" y="-11719"/>
                  <a:pt x="1122123" y="125024"/>
                  <a:pt x="964504" y="169909"/>
                </a:cubicBezTo>
                <a:cubicBezTo>
                  <a:pt x="806885" y="214794"/>
                  <a:pt x="715027" y="252372"/>
                  <a:pt x="695194" y="270117"/>
                </a:cubicBezTo>
                <a:cubicBezTo>
                  <a:pt x="675361" y="287862"/>
                  <a:pt x="845507" y="276380"/>
                  <a:pt x="845507" y="276380"/>
                </a:cubicBezTo>
                <a:lnTo>
                  <a:pt x="0" y="20748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AEEC7C9D-EE41-0F86-D6EE-C367883E82FA}"/>
              </a:ext>
            </a:extLst>
          </p:cNvPr>
          <p:cNvSpPr/>
          <p:nvPr/>
        </p:nvSpPr>
        <p:spPr>
          <a:xfrm>
            <a:off x="3193432" y="3112703"/>
            <a:ext cx="1811843" cy="216835"/>
          </a:xfrm>
          <a:custGeom>
            <a:avLst/>
            <a:gdLst>
              <a:gd name="connsiteX0" fmla="*/ 13231 w 1811843"/>
              <a:gd name="connsiteY0" fmla="*/ 156590 h 216835"/>
              <a:gd name="connsiteX1" fmla="*/ 63335 w 1811843"/>
              <a:gd name="connsiteY1" fmla="*/ 169116 h 216835"/>
              <a:gd name="connsiteX2" fmla="*/ 808634 w 1811843"/>
              <a:gd name="connsiteY2" fmla="*/ 162853 h 216835"/>
              <a:gd name="connsiteX3" fmla="*/ 1297149 w 1811843"/>
              <a:gd name="connsiteY3" fmla="*/ 62645 h 216835"/>
              <a:gd name="connsiteX4" fmla="*/ 1109258 w 1811843"/>
              <a:gd name="connsiteY4" fmla="*/ 56382 h 216835"/>
              <a:gd name="connsiteX5" fmla="*/ 1798190 w 1811843"/>
              <a:gd name="connsiteY5" fmla="*/ 15 h 216835"/>
              <a:gd name="connsiteX6" fmla="*/ 1585247 w 1811843"/>
              <a:gd name="connsiteY6" fmla="*/ 50119 h 216835"/>
              <a:gd name="connsiteX7" fmla="*/ 921368 w 1811843"/>
              <a:gd name="connsiteY7" fmla="*/ 212957 h 216835"/>
              <a:gd name="connsiteX8" fmla="*/ 1146836 w 1811843"/>
              <a:gd name="connsiteY8" fmla="*/ 169116 h 216835"/>
              <a:gd name="connsiteX9" fmla="*/ 714689 w 1811843"/>
              <a:gd name="connsiteY9" fmla="*/ 206694 h 216835"/>
              <a:gd name="connsiteX10" fmla="*/ 514272 w 1811843"/>
              <a:gd name="connsiteY10" fmla="*/ 206694 h 216835"/>
              <a:gd name="connsiteX11" fmla="*/ 758530 w 1811843"/>
              <a:gd name="connsiteY11" fmla="*/ 169116 h 216835"/>
              <a:gd name="connsiteX12" fmla="*/ 351434 w 1811843"/>
              <a:gd name="connsiteY12" fmla="*/ 206694 h 216835"/>
              <a:gd name="connsiteX13" fmla="*/ 13231 w 1811843"/>
              <a:gd name="connsiteY13" fmla="*/ 156590 h 21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1843" h="216835">
                <a:moveTo>
                  <a:pt x="13231" y="156590"/>
                </a:moveTo>
                <a:cubicBezTo>
                  <a:pt x="-34786" y="150327"/>
                  <a:pt x="63335" y="169116"/>
                  <a:pt x="63335" y="169116"/>
                </a:cubicBezTo>
                <a:cubicBezTo>
                  <a:pt x="195902" y="170160"/>
                  <a:pt x="602998" y="180598"/>
                  <a:pt x="808634" y="162853"/>
                </a:cubicBezTo>
                <a:cubicBezTo>
                  <a:pt x="1014270" y="145108"/>
                  <a:pt x="1247045" y="80390"/>
                  <a:pt x="1297149" y="62645"/>
                </a:cubicBezTo>
                <a:cubicBezTo>
                  <a:pt x="1347253" y="44900"/>
                  <a:pt x="1025751" y="66820"/>
                  <a:pt x="1109258" y="56382"/>
                </a:cubicBezTo>
                <a:cubicBezTo>
                  <a:pt x="1192765" y="45944"/>
                  <a:pt x="1718859" y="1059"/>
                  <a:pt x="1798190" y="15"/>
                </a:cubicBezTo>
                <a:cubicBezTo>
                  <a:pt x="1877521" y="-1029"/>
                  <a:pt x="1585247" y="50119"/>
                  <a:pt x="1585247" y="50119"/>
                </a:cubicBezTo>
                <a:lnTo>
                  <a:pt x="921368" y="212957"/>
                </a:lnTo>
                <a:cubicBezTo>
                  <a:pt x="848300" y="232790"/>
                  <a:pt x="1181282" y="170160"/>
                  <a:pt x="1146836" y="169116"/>
                </a:cubicBezTo>
                <a:cubicBezTo>
                  <a:pt x="1112390" y="168072"/>
                  <a:pt x="820116" y="200431"/>
                  <a:pt x="714689" y="206694"/>
                </a:cubicBezTo>
                <a:cubicBezTo>
                  <a:pt x="609262" y="212957"/>
                  <a:pt x="506965" y="212957"/>
                  <a:pt x="514272" y="206694"/>
                </a:cubicBezTo>
                <a:cubicBezTo>
                  <a:pt x="521579" y="200431"/>
                  <a:pt x="785670" y="169116"/>
                  <a:pt x="758530" y="169116"/>
                </a:cubicBezTo>
                <a:cubicBezTo>
                  <a:pt x="731390" y="169116"/>
                  <a:pt x="477738" y="206694"/>
                  <a:pt x="351434" y="206694"/>
                </a:cubicBezTo>
                <a:cubicBezTo>
                  <a:pt x="225130" y="206694"/>
                  <a:pt x="61248" y="162853"/>
                  <a:pt x="13231" y="1565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5A0BE8F6-61E9-3986-6A50-84653532ACF1}"/>
              </a:ext>
            </a:extLst>
          </p:cNvPr>
          <p:cNvSpPr/>
          <p:nvPr/>
        </p:nvSpPr>
        <p:spPr>
          <a:xfrm>
            <a:off x="3199783" y="3324107"/>
            <a:ext cx="1772401" cy="299948"/>
          </a:xfrm>
          <a:custGeom>
            <a:avLst/>
            <a:gdLst>
              <a:gd name="connsiteX0" fmla="*/ 617 w 1772401"/>
              <a:gd name="connsiteY0" fmla="*/ 1553 h 299948"/>
              <a:gd name="connsiteX1" fmla="*/ 783494 w 1772401"/>
              <a:gd name="connsiteY1" fmla="*/ 82972 h 299948"/>
              <a:gd name="connsiteX2" fmla="*/ 1741735 w 1772401"/>
              <a:gd name="connsiteY2" fmla="*/ 289652 h 299948"/>
              <a:gd name="connsiteX3" fmla="*/ 1553844 w 1772401"/>
              <a:gd name="connsiteY3" fmla="*/ 270863 h 299948"/>
              <a:gd name="connsiteX4" fmla="*/ 1046540 w 1772401"/>
              <a:gd name="connsiteY4" fmla="*/ 208233 h 299948"/>
              <a:gd name="connsiteX5" fmla="*/ 1178064 w 1772401"/>
              <a:gd name="connsiteY5" fmla="*/ 214496 h 299948"/>
              <a:gd name="connsiteX6" fmla="*/ 908754 w 1772401"/>
              <a:gd name="connsiteY6" fmla="*/ 145603 h 299948"/>
              <a:gd name="connsiteX7" fmla="*/ 617 w 1772401"/>
              <a:gd name="connsiteY7" fmla="*/ 1553 h 29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401" h="299948">
                <a:moveTo>
                  <a:pt x="617" y="1553"/>
                </a:moveTo>
                <a:cubicBezTo>
                  <a:pt x="-20260" y="-8886"/>
                  <a:pt x="493308" y="34956"/>
                  <a:pt x="783494" y="82972"/>
                </a:cubicBezTo>
                <a:cubicBezTo>
                  <a:pt x="1073680" y="130988"/>
                  <a:pt x="1613343" y="258337"/>
                  <a:pt x="1741735" y="289652"/>
                </a:cubicBezTo>
                <a:cubicBezTo>
                  <a:pt x="1870127" y="320967"/>
                  <a:pt x="1553844" y="270863"/>
                  <a:pt x="1553844" y="270863"/>
                </a:cubicBezTo>
                <a:lnTo>
                  <a:pt x="1046540" y="208233"/>
                </a:lnTo>
                <a:cubicBezTo>
                  <a:pt x="983910" y="198839"/>
                  <a:pt x="1201028" y="224934"/>
                  <a:pt x="1178064" y="214496"/>
                </a:cubicBezTo>
                <a:cubicBezTo>
                  <a:pt x="1155100" y="204058"/>
                  <a:pt x="1099776" y="180050"/>
                  <a:pt x="908754" y="145603"/>
                </a:cubicBezTo>
                <a:cubicBezTo>
                  <a:pt x="717732" y="111156"/>
                  <a:pt x="21494" y="11992"/>
                  <a:pt x="617" y="15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81670D25-5951-B3A2-5EF7-E01D51ECEC71}"/>
              </a:ext>
            </a:extLst>
          </p:cNvPr>
          <p:cNvSpPr/>
          <p:nvPr/>
        </p:nvSpPr>
        <p:spPr>
          <a:xfrm>
            <a:off x="5067860" y="2093411"/>
            <a:ext cx="1208912" cy="699791"/>
          </a:xfrm>
          <a:custGeom>
            <a:avLst/>
            <a:gdLst>
              <a:gd name="connsiteX0" fmla="*/ 1208762 w 1208912"/>
              <a:gd name="connsiteY0" fmla="*/ 395789 h 699791"/>
              <a:gd name="connsiteX1" fmla="*/ 824940 w 1208912"/>
              <a:gd name="connsiteY1" fmla="*/ 28900 h 699791"/>
              <a:gd name="connsiteX2" fmla="*/ 960407 w 1208912"/>
              <a:gd name="connsiteY2" fmla="*/ 96633 h 699791"/>
              <a:gd name="connsiteX3" fmla="*/ 717696 w 1208912"/>
              <a:gd name="connsiteY3" fmla="*/ 68411 h 699791"/>
              <a:gd name="connsiteX4" fmla="*/ 300007 w 1208912"/>
              <a:gd name="connsiteY4" fmla="*/ 136145 h 699791"/>
              <a:gd name="connsiteX5" fmla="*/ 379029 w 1208912"/>
              <a:gd name="connsiteY5" fmla="*/ 90989 h 699791"/>
              <a:gd name="connsiteX6" fmla="*/ 102451 w 1208912"/>
              <a:gd name="connsiteY6" fmla="*/ 384500 h 699791"/>
              <a:gd name="connsiteX7" fmla="*/ 141962 w 1208912"/>
              <a:gd name="connsiteY7" fmla="*/ 282900 h 699791"/>
              <a:gd name="connsiteX8" fmla="*/ 6496 w 1208912"/>
              <a:gd name="connsiteY8" fmla="*/ 689300 h 699791"/>
              <a:gd name="connsiteX9" fmla="*/ 40362 w 1208912"/>
              <a:gd name="connsiteY9" fmla="*/ 542545 h 699791"/>
              <a:gd name="connsiteX10" fmla="*/ 204051 w 1208912"/>
              <a:gd name="connsiteY10" fmla="*/ 141789 h 699791"/>
              <a:gd name="connsiteX11" fmla="*/ 175829 w 1208912"/>
              <a:gd name="connsiteY11" fmla="*/ 209522 h 699791"/>
              <a:gd name="connsiteX12" fmla="*/ 474984 w 1208912"/>
              <a:gd name="connsiteY12" fmla="*/ 45833 h 699791"/>
              <a:gd name="connsiteX13" fmla="*/ 486273 w 1208912"/>
              <a:gd name="connsiteY13" fmla="*/ 51478 h 699791"/>
              <a:gd name="connsiteX14" fmla="*/ 774140 w 1208912"/>
              <a:gd name="connsiteY14" fmla="*/ 17611 h 699791"/>
              <a:gd name="connsiteX15" fmla="*/ 1208762 w 1208912"/>
              <a:gd name="connsiteY15" fmla="*/ 395789 h 6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8912" h="699791">
                <a:moveTo>
                  <a:pt x="1208762" y="395789"/>
                </a:moveTo>
                <a:cubicBezTo>
                  <a:pt x="1217229" y="397671"/>
                  <a:pt x="866333" y="78759"/>
                  <a:pt x="824940" y="28900"/>
                </a:cubicBezTo>
                <a:cubicBezTo>
                  <a:pt x="783547" y="-20959"/>
                  <a:pt x="978281" y="90048"/>
                  <a:pt x="960407" y="96633"/>
                </a:cubicBezTo>
                <a:cubicBezTo>
                  <a:pt x="942533" y="103218"/>
                  <a:pt x="827763" y="61826"/>
                  <a:pt x="717696" y="68411"/>
                </a:cubicBezTo>
                <a:cubicBezTo>
                  <a:pt x="607629" y="74996"/>
                  <a:pt x="356451" y="132382"/>
                  <a:pt x="300007" y="136145"/>
                </a:cubicBezTo>
                <a:cubicBezTo>
                  <a:pt x="243563" y="139908"/>
                  <a:pt x="411955" y="49596"/>
                  <a:pt x="379029" y="90989"/>
                </a:cubicBezTo>
                <a:cubicBezTo>
                  <a:pt x="346103" y="132381"/>
                  <a:pt x="141962" y="352515"/>
                  <a:pt x="102451" y="384500"/>
                </a:cubicBezTo>
                <a:cubicBezTo>
                  <a:pt x="62940" y="416485"/>
                  <a:pt x="157954" y="232100"/>
                  <a:pt x="141962" y="282900"/>
                </a:cubicBezTo>
                <a:cubicBezTo>
                  <a:pt x="125969" y="333700"/>
                  <a:pt x="23429" y="646026"/>
                  <a:pt x="6496" y="689300"/>
                </a:cubicBezTo>
                <a:cubicBezTo>
                  <a:pt x="-10437" y="732574"/>
                  <a:pt x="7436" y="633797"/>
                  <a:pt x="40362" y="542545"/>
                </a:cubicBezTo>
                <a:cubicBezTo>
                  <a:pt x="73288" y="451293"/>
                  <a:pt x="181473" y="197293"/>
                  <a:pt x="204051" y="141789"/>
                </a:cubicBezTo>
                <a:cubicBezTo>
                  <a:pt x="226629" y="86285"/>
                  <a:pt x="130674" y="225515"/>
                  <a:pt x="175829" y="209522"/>
                </a:cubicBezTo>
                <a:cubicBezTo>
                  <a:pt x="220984" y="193529"/>
                  <a:pt x="423243" y="72174"/>
                  <a:pt x="474984" y="45833"/>
                </a:cubicBezTo>
                <a:cubicBezTo>
                  <a:pt x="526725" y="19492"/>
                  <a:pt x="436414" y="56182"/>
                  <a:pt x="486273" y="51478"/>
                </a:cubicBezTo>
                <a:cubicBezTo>
                  <a:pt x="536132" y="46774"/>
                  <a:pt x="654666" y="-35070"/>
                  <a:pt x="774140" y="17611"/>
                </a:cubicBezTo>
                <a:cubicBezTo>
                  <a:pt x="893614" y="70292"/>
                  <a:pt x="1200295" y="393907"/>
                  <a:pt x="1208762" y="3957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CBF020D-1EAD-486A-60C2-D6BD361B6221}"/>
              </a:ext>
            </a:extLst>
          </p:cNvPr>
          <p:cNvSpPr/>
          <p:nvPr/>
        </p:nvSpPr>
        <p:spPr>
          <a:xfrm>
            <a:off x="5051513" y="2618779"/>
            <a:ext cx="787221" cy="1048452"/>
          </a:xfrm>
          <a:custGeom>
            <a:avLst/>
            <a:gdLst>
              <a:gd name="connsiteX0" fmla="*/ 265 w 787221"/>
              <a:gd name="connsiteY0" fmla="*/ 243 h 1048452"/>
              <a:gd name="connsiteX1" fmla="*/ 73643 w 787221"/>
              <a:gd name="connsiteY1" fmla="*/ 417932 h 1048452"/>
              <a:gd name="connsiteX2" fmla="*/ 242976 w 787221"/>
              <a:gd name="connsiteY2" fmla="*/ 559043 h 1048452"/>
              <a:gd name="connsiteX3" fmla="*/ 265554 w 787221"/>
              <a:gd name="connsiteY3" fmla="*/ 575977 h 1048452"/>
              <a:gd name="connsiteX4" fmla="*/ 570354 w 787221"/>
              <a:gd name="connsiteY4" fmla="*/ 852554 h 1048452"/>
              <a:gd name="connsiteX5" fmla="*/ 592931 w 787221"/>
              <a:gd name="connsiteY5" fmla="*/ 829977 h 1048452"/>
              <a:gd name="connsiteX6" fmla="*/ 700176 w 787221"/>
              <a:gd name="connsiteY6" fmla="*/ 892065 h 1048452"/>
              <a:gd name="connsiteX7" fmla="*/ 750976 w 787221"/>
              <a:gd name="connsiteY7" fmla="*/ 1044465 h 1048452"/>
              <a:gd name="connsiteX8" fmla="*/ 750976 w 787221"/>
              <a:gd name="connsiteY8" fmla="*/ 976732 h 1048452"/>
              <a:gd name="connsiteX9" fmla="*/ 288131 w 787221"/>
              <a:gd name="connsiteY9" fmla="*/ 694510 h 1048452"/>
              <a:gd name="connsiteX10" fmla="*/ 254265 w 787221"/>
              <a:gd name="connsiteY10" fmla="*/ 643710 h 1048452"/>
              <a:gd name="connsiteX11" fmla="*/ 56709 w 787221"/>
              <a:gd name="connsiteY11" fmla="*/ 361488 h 1048452"/>
              <a:gd name="connsiteX12" fmla="*/ 265 w 787221"/>
              <a:gd name="connsiteY12" fmla="*/ 243 h 104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7221" h="1048452">
                <a:moveTo>
                  <a:pt x="265" y="243"/>
                </a:moveTo>
                <a:cubicBezTo>
                  <a:pt x="3087" y="9650"/>
                  <a:pt x="33191" y="324799"/>
                  <a:pt x="73643" y="417932"/>
                </a:cubicBezTo>
                <a:cubicBezTo>
                  <a:pt x="114095" y="511065"/>
                  <a:pt x="210991" y="532702"/>
                  <a:pt x="242976" y="559043"/>
                </a:cubicBezTo>
                <a:cubicBezTo>
                  <a:pt x="274961" y="585384"/>
                  <a:pt x="210991" y="527059"/>
                  <a:pt x="265554" y="575977"/>
                </a:cubicBezTo>
                <a:cubicBezTo>
                  <a:pt x="320117" y="624896"/>
                  <a:pt x="515791" y="810221"/>
                  <a:pt x="570354" y="852554"/>
                </a:cubicBezTo>
                <a:cubicBezTo>
                  <a:pt x="624917" y="894887"/>
                  <a:pt x="571294" y="823392"/>
                  <a:pt x="592931" y="829977"/>
                </a:cubicBezTo>
                <a:cubicBezTo>
                  <a:pt x="614568" y="836562"/>
                  <a:pt x="673835" y="856317"/>
                  <a:pt x="700176" y="892065"/>
                </a:cubicBezTo>
                <a:cubicBezTo>
                  <a:pt x="726517" y="927813"/>
                  <a:pt x="742509" y="1030354"/>
                  <a:pt x="750976" y="1044465"/>
                </a:cubicBezTo>
                <a:cubicBezTo>
                  <a:pt x="759443" y="1058576"/>
                  <a:pt x="828117" y="1035058"/>
                  <a:pt x="750976" y="976732"/>
                </a:cubicBezTo>
                <a:cubicBezTo>
                  <a:pt x="673835" y="918406"/>
                  <a:pt x="370916" y="750014"/>
                  <a:pt x="288131" y="694510"/>
                </a:cubicBezTo>
                <a:cubicBezTo>
                  <a:pt x="205346" y="639006"/>
                  <a:pt x="292835" y="699214"/>
                  <a:pt x="254265" y="643710"/>
                </a:cubicBezTo>
                <a:cubicBezTo>
                  <a:pt x="215695" y="588206"/>
                  <a:pt x="96220" y="465910"/>
                  <a:pt x="56709" y="361488"/>
                </a:cubicBezTo>
                <a:cubicBezTo>
                  <a:pt x="17198" y="257066"/>
                  <a:pt x="-2557" y="-9164"/>
                  <a:pt x="265" y="2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91D877E-608A-4FF0-A42A-34B9F24F9993}"/>
              </a:ext>
            </a:extLst>
          </p:cNvPr>
          <p:cNvSpPr/>
          <p:nvPr/>
        </p:nvSpPr>
        <p:spPr>
          <a:xfrm>
            <a:off x="5478071" y="2319091"/>
            <a:ext cx="804066" cy="662681"/>
          </a:xfrm>
          <a:custGeom>
            <a:avLst/>
            <a:gdLst>
              <a:gd name="connsiteX0" fmla="*/ 798551 w 804066"/>
              <a:gd name="connsiteY0" fmla="*/ 232198 h 662681"/>
              <a:gd name="connsiteX1" fmla="*/ 685662 w 804066"/>
              <a:gd name="connsiteY1" fmla="*/ 130598 h 662681"/>
              <a:gd name="connsiteX2" fmla="*/ 471173 w 804066"/>
              <a:gd name="connsiteY2" fmla="*/ 51576 h 662681"/>
              <a:gd name="connsiteX3" fmla="*/ 426018 w 804066"/>
              <a:gd name="connsiteY3" fmla="*/ 17709 h 662681"/>
              <a:gd name="connsiteX4" fmla="*/ 115573 w 804066"/>
              <a:gd name="connsiteY4" fmla="*/ 130598 h 662681"/>
              <a:gd name="connsiteX5" fmla="*/ 177662 w 804066"/>
              <a:gd name="connsiteY5" fmla="*/ 102376 h 662681"/>
              <a:gd name="connsiteX6" fmla="*/ 47840 w 804066"/>
              <a:gd name="connsiteY6" fmla="*/ 271709 h 662681"/>
              <a:gd name="connsiteX7" fmla="*/ 47840 w 804066"/>
              <a:gd name="connsiteY7" fmla="*/ 655531 h 662681"/>
              <a:gd name="connsiteX8" fmla="*/ 13973 w 804066"/>
              <a:gd name="connsiteY8" fmla="*/ 497487 h 662681"/>
              <a:gd name="connsiteX9" fmla="*/ 47840 w 804066"/>
              <a:gd name="connsiteY9" fmla="*/ 198331 h 662681"/>
              <a:gd name="connsiteX10" fmla="*/ 505040 w 804066"/>
              <a:gd name="connsiteY10" fmla="*/ 28998 h 662681"/>
              <a:gd name="connsiteX11" fmla="*/ 516329 w 804066"/>
              <a:gd name="connsiteY11" fmla="*/ 17709 h 662681"/>
              <a:gd name="connsiteX12" fmla="*/ 798551 w 804066"/>
              <a:gd name="connsiteY12" fmla="*/ 232198 h 66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4066" h="662681">
                <a:moveTo>
                  <a:pt x="798551" y="232198"/>
                </a:moveTo>
                <a:cubicBezTo>
                  <a:pt x="826773" y="251013"/>
                  <a:pt x="740225" y="160702"/>
                  <a:pt x="685662" y="130598"/>
                </a:cubicBezTo>
                <a:cubicBezTo>
                  <a:pt x="631099" y="100494"/>
                  <a:pt x="514447" y="70391"/>
                  <a:pt x="471173" y="51576"/>
                </a:cubicBezTo>
                <a:cubicBezTo>
                  <a:pt x="427899" y="32761"/>
                  <a:pt x="485285" y="4539"/>
                  <a:pt x="426018" y="17709"/>
                </a:cubicBezTo>
                <a:cubicBezTo>
                  <a:pt x="366751" y="30879"/>
                  <a:pt x="156966" y="116487"/>
                  <a:pt x="115573" y="130598"/>
                </a:cubicBezTo>
                <a:cubicBezTo>
                  <a:pt x="74180" y="144709"/>
                  <a:pt x="188951" y="78858"/>
                  <a:pt x="177662" y="102376"/>
                </a:cubicBezTo>
                <a:cubicBezTo>
                  <a:pt x="166373" y="125894"/>
                  <a:pt x="69477" y="179516"/>
                  <a:pt x="47840" y="271709"/>
                </a:cubicBezTo>
                <a:cubicBezTo>
                  <a:pt x="26203" y="363902"/>
                  <a:pt x="53485" y="617901"/>
                  <a:pt x="47840" y="655531"/>
                </a:cubicBezTo>
                <a:cubicBezTo>
                  <a:pt x="42195" y="693161"/>
                  <a:pt x="13973" y="573687"/>
                  <a:pt x="13973" y="497487"/>
                </a:cubicBezTo>
                <a:cubicBezTo>
                  <a:pt x="13973" y="421287"/>
                  <a:pt x="-34004" y="276412"/>
                  <a:pt x="47840" y="198331"/>
                </a:cubicBezTo>
                <a:cubicBezTo>
                  <a:pt x="129684" y="120250"/>
                  <a:pt x="505040" y="28998"/>
                  <a:pt x="505040" y="28998"/>
                </a:cubicBezTo>
                <a:cubicBezTo>
                  <a:pt x="583121" y="-1106"/>
                  <a:pt x="473996" y="-12395"/>
                  <a:pt x="516329" y="17709"/>
                </a:cubicBezTo>
                <a:cubicBezTo>
                  <a:pt x="558662" y="47813"/>
                  <a:pt x="770329" y="213383"/>
                  <a:pt x="798551" y="2321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F76F3044-52E8-96EE-7467-4DE8A64C41B3}"/>
              </a:ext>
            </a:extLst>
          </p:cNvPr>
          <p:cNvSpPr/>
          <p:nvPr/>
        </p:nvSpPr>
        <p:spPr>
          <a:xfrm>
            <a:off x="5519684" y="2929464"/>
            <a:ext cx="798669" cy="656039"/>
          </a:xfrm>
          <a:custGeom>
            <a:avLst/>
            <a:gdLst>
              <a:gd name="connsiteX0" fmla="*/ 583 w 798669"/>
              <a:gd name="connsiteY0" fmla="*/ 3 h 656039"/>
              <a:gd name="connsiteX1" fmla="*/ 553738 w 798669"/>
              <a:gd name="connsiteY1" fmla="*/ 254003 h 656039"/>
              <a:gd name="connsiteX2" fmla="*/ 463427 w 798669"/>
              <a:gd name="connsiteY2" fmla="*/ 259647 h 656039"/>
              <a:gd name="connsiteX3" fmla="*/ 700494 w 798669"/>
              <a:gd name="connsiteY3" fmla="*/ 434625 h 656039"/>
              <a:gd name="connsiteX4" fmla="*/ 773872 w 798669"/>
              <a:gd name="connsiteY4" fmla="*/ 643469 h 656039"/>
              <a:gd name="connsiteX5" fmla="*/ 768227 w 798669"/>
              <a:gd name="connsiteY5" fmla="*/ 587025 h 656039"/>
              <a:gd name="connsiteX6" fmla="*/ 423916 w 798669"/>
              <a:gd name="connsiteY6" fmla="*/ 214492 h 656039"/>
              <a:gd name="connsiteX7" fmla="*/ 446494 w 798669"/>
              <a:gd name="connsiteY7" fmla="*/ 259647 h 656039"/>
              <a:gd name="connsiteX8" fmla="*/ 583 w 798669"/>
              <a:gd name="connsiteY8" fmla="*/ 3 h 65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669" h="656039">
                <a:moveTo>
                  <a:pt x="583" y="3"/>
                </a:moveTo>
                <a:cubicBezTo>
                  <a:pt x="18457" y="-938"/>
                  <a:pt x="476597" y="210729"/>
                  <a:pt x="553738" y="254003"/>
                </a:cubicBezTo>
                <a:cubicBezTo>
                  <a:pt x="630879" y="297277"/>
                  <a:pt x="438968" y="229543"/>
                  <a:pt x="463427" y="259647"/>
                </a:cubicBezTo>
                <a:cubicBezTo>
                  <a:pt x="487886" y="289751"/>
                  <a:pt x="648753" y="370655"/>
                  <a:pt x="700494" y="434625"/>
                </a:cubicBezTo>
                <a:cubicBezTo>
                  <a:pt x="752235" y="498595"/>
                  <a:pt x="762583" y="618069"/>
                  <a:pt x="773872" y="643469"/>
                </a:cubicBezTo>
                <a:cubicBezTo>
                  <a:pt x="785161" y="668869"/>
                  <a:pt x="826553" y="658521"/>
                  <a:pt x="768227" y="587025"/>
                </a:cubicBezTo>
                <a:cubicBezTo>
                  <a:pt x="709901" y="515529"/>
                  <a:pt x="477538" y="269055"/>
                  <a:pt x="423916" y="214492"/>
                </a:cubicBezTo>
                <a:cubicBezTo>
                  <a:pt x="370294" y="159929"/>
                  <a:pt x="512346" y="299158"/>
                  <a:pt x="446494" y="259647"/>
                </a:cubicBezTo>
                <a:cubicBezTo>
                  <a:pt x="380642" y="220136"/>
                  <a:pt x="-17291" y="944"/>
                  <a:pt x="583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0073890-D961-68D4-78D3-BFD0935E3F63}"/>
              </a:ext>
            </a:extLst>
          </p:cNvPr>
          <p:cNvSpPr/>
          <p:nvPr/>
        </p:nvSpPr>
        <p:spPr>
          <a:xfrm>
            <a:off x="5056338" y="2043869"/>
            <a:ext cx="579618" cy="1825076"/>
          </a:xfrm>
          <a:custGeom>
            <a:avLst/>
            <a:gdLst>
              <a:gd name="connsiteX0" fmla="*/ 185804 w 579618"/>
              <a:gd name="connsiteY0" fmla="*/ 4136 h 1825076"/>
              <a:gd name="connsiteX1" fmla="*/ 66807 w 579618"/>
              <a:gd name="connsiteY1" fmla="*/ 379917 h 1825076"/>
              <a:gd name="connsiteX2" fmla="*/ 123174 w 579618"/>
              <a:gd name="connsiteY2" fmla="*/ 336076 h 1825076"/>
              <a:gd name="connsiteX3" fmla="*/ 35492 w 579618"/>
              <a:gd name="connsiteY3" fmla="*/ 862169 h 1825076"/>
              <a:gd name="connsiteX4" fmla="*/ 79333 w 579618"/>
              <a:gd name="connsiteY4" fmla="*/ 755698 h 1825076"/>
              <a:gd name="connsiteX5" fmla="*/ 66807 w 579618"/>
              <a:gd name="connsiteY5" fmla="*/ 1018745 h 1825076"/>
              <a:gd name="connsiteX6" fmla="*/ 116911 w 579618"/>
              <a:gd name="connsiteY6" fmla="*/ 1237950 h 1825076"/>
              <a:gd name="connsiteX7" fmla="*/ 192067 w 579618"/>
              <a:gd name="connsiteY7" fmla="*/ 1500997 h 1825076"/>
              <a:gd name="connsiteX8" fmla="*/ 148226 w 579618"/>
              <a:gd name="connsiteY8" fmla="*/ 1400789 h 1825076"/>
              <a:gd name="connsiteX9" fmla="*/ 286013 w 579618"/>
              <a:gd name="connsiteY9" fmla="*/ 1695150 h 1825076"/>
              <a:gd name="connsiteX10" fmla="*/ 567848 w 579618"/>
              <a:gd name="connsiteY10" fmla="*/ 1820410 h 1825076"/>
              <a:gd name="connsiteX11" fmla="*/ 511481 w 579618"/>
              <a:gd name="connsiteY11" fmla="*/ 1789095 h 1825076"/>
              <a:gd name="connsiteX12" fmla="*/ 373695 w 579618"/>
              <a:gd name="connsiteY12" fmla="*/ 1701413 h 1825076"/>
              <a:gd name="connsiteX13" fmla="*/ 254698 w 579618"/>
              <a:gd name="connsiteY13" fmla="*/ 1563627 h 1825076"/>
              <a:gd name="connsiteX14" fmla="*/ 16703 w 579618"/>
              <a:gd name="connsiteY14" fmla="*/ 705594 h 1825076"/>
              <a:gd name="connsiteX15" fmla="*/ 35492 w 579618"/>
              <a:gd name="connsiteY15" fmla="*/ 661753 h 1825076"/>
              <a:gd name="connsiteX16" fmla="*/ 185804 w 579618"/>
              <a:gd name="connsiteY16" fmla="*/ 4136 h 182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618" h="1825076">
                <a:moveTo>
                  <a:pt x="185804" y="4136"/>
                </a:moveTo>
                <a:cubicBezTo>
                  <a:pt x="191023" y="-42837"/>
                  <a:pt x="77245" y="324594"/>
                  <a:pt x="66807" y="379917"/>
                </a:cubicBezTo>
                <a:cubicBezTo>
                  <a:pt x="56369" y="435240"/>
                  <a:pt x="128393" y="255701"/>
                  <a:pt x="123174" y="336076"/>
                </a:cubicBezTo>
                <a:cubicBezTo>
                  <a:pt x="117955" y="416451"/>
                  <a:pt x="42799" y="792232"/>
                  <a:pt x="35492" y="862169"/>
                </a:cubicBezTo>
                <a:cubicBezTo>
                  <a:pt x="28185" y="932106"/>
                  <a:pt x="74114" y="729602"/>
                  <a:pt x="79333" y="755698"/>
                </a:cubicBezTo>
                <a:cubicBezTo>
                  <a:pt x="84552" y="781794"/>
                  <a:pt x="60544" y="938370"/>
                  <a:pt x="66807" y="1018745"/>
                </a:cubicBezTo>
                <a:cubicBezTo>
                  <a:pt x="73070" y="1099120"/>
                  <a:pt x="96034" y="1157575"/>
                  <a:pt x="116911" y="1237950"/>
                </a:cubicBezTo>
                <a:cubicBezTo>
                  <a:pt x="137788" y="1318325"/>
                  <a:pt x="186848" y="1473857"/>
                  <a:pt x="192067" y="1500997"/>
                </a:cubicBezTo>
                <a:cubicBezTo>
                  <a:pt x="197286" y="1528137"/>
                  <a:pt x="132568" y="1368430"/>
                  <a:pt x="148226" y="1400789"/>
                </a:cubicBezTo>
                <a:cubicBezTo>
                  <a:pt x="163884" y="1433148"/>
                  <a:pt x="216076" y="1625213"/>
                  <a:pt x="286013" y="1695150"/>
                </a:cubicBezTo>
                <a:cubicBezTo>
                  <a:pt x="355950" y="1765087"/>
                  <a:pt x="530270" y="1804753"/>
                  <a:pt x="567848" y="1820410"/>
                </a:cubicBezTo>
                <a:cubicBezTo>
                  <a:pt x="605426" y="1836067"/>
                  <a:pt x="543840" y="1808928"/>
                  <a:pt x="511481" y="1789095"/>
                </a:cubicBezTo>
                <a:cubicBezTo>
                  <a:pt x="479122" y="1769262"/>
                  <a:pt x="416492" y="1738991"/>
                  <a:pt x="373695" y="1701413"/>
                </a:cubicBezTo>
                <a:cubicBezTo>
                  <a:pt x="330898" y="1663835"/>
                  <a:pt x="314197" y="1729597"/>
                  <a:pt x="254698" y="1563627"/>
                </a:cubicBezTo>
                <a:cubicBezTo>
                  <a:pt x="195199" y="1397657"/>
                  <a:pt x="53237" y="855906"/>
                  <a:pt x="16703" y="705594"/>
                </a:cubicBezTo>
                <a:cubicBezTo>
                  <a:pt x="-19831" y="555282"/>
                  <a:pt x="11484" y="775531"/>
                  <a:pt x="35492" y="661753"/>
                </a:cubicBezTo>
                <a:cubicBezTo>
                  <a:pt x="59500" y="547975"/>
                  <a:pt x="180585" y="51109"/>
                  <a:pt x="185804" y="41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747C842E-2B0A-F8C1-B147-EDD38ED251AC}"/>
              </a:ext>
            </a:extLst>
          </p:cNvPr>
          <p:cNvSpPr/>
          <p:nvPr/>
        </p:nvSpPr>
        <p:spPr>
          <a:xfrm>
            <a:off x="6750463" y="1868223"/>
            <a:ext cx="678598" cy="975797"/>
          </a:xfrm>
          <a:custGeom>
            <a:avLst/>
            <a:gdLst>
              <a:gd name="connsiteX0" fmla="*/ 293 w 678598"/>
              <a:gd name="connsiteY0" fmla="*/ 553244 h 975797"/>
              <a:gd name="connsiteX1" fmla="*/ 231715 w 678598"/>
              <a:gd name="connsiteY1" fmla="*/ 135555 h 975797"/>
              <a:gd name="connsiteX2" fmla="*/ 378470 w 678598"/>
              <a:gd name="connsiteY2" fmla="*/ 50888 h 975797"/>
              <a:gd name="connsiteX3" fmla="*/ 491359 w 678598"/>
              <a:gd name="connsiteY3" fmla="*/ 163777 h 975797"/>
              <a:gd name="connsiteX4" fmla="*/ 530870 w 678598"/>
              <a:gd name="connsiteY4" fmla="*/ 84755 h 975797"/>
              <a:gd name="connsiteX5" fmla="*/ 576026 w 678598"/>
              <a:gd name="connsiteY5" fmla="*/ 333110 h 975797"/>
              <a:gd name="connsiteX6" fmla="*/ 666337 w 678598"/>
              <a:gd name="connsiteY6" fmla="*/ 592755 h 975797"/>
              <a:gd name="connsiteX7" fmla="*/ 660693 w 678598"/>
              <a:gd name="connsiteY7" fmla="*/ 948355 h 975797"/>
              <a:gd name="connsiteX8" fmla="*/ 677626 w 678598"/>
              <a:gd name="connsiteY8" fmla="*/ 880621 h 975797"/>
              <a:gd name="connsiteX9" fmla="*/ 626826 w 678598"/>
              <a:gd name="connsiteY9" fmla="*/ 316177 h 975797"/>
              <a:gd name="connsiteX10" fmla="*/ 536515 w 678598"/>
              <a:gd name="connsiteY10" fmla="*/ 79110 h 975797"/>
              <a:gd name="connsiteX11" fmla="*/ 423626 w 678598"/>
              <a:gd name="connsiteY11" fmla="*/ 88 h 975797"/>
              <a:gd name="connsiteX12" fmla="*/ 282515 w 678598"/>
              <a:gd name="connsiteY12" fmla="*/ 90399 h 975797"/>
              <a:gd name="connsiteX13" fmla="*/ 282515 w 678598"/>
              <a:gd name="connsiteY13" fmla="*/ 45244 h 975797"/>
              <a:gd name="connsiteX14" fmla="*/ 293 w 678598"/>
              <a:gd name="connsiteY14" fmla="*/ 553244 h 9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598" h="975797">
                <a:moveTo>
                  <a:pt x="293" y="553244"/>
                </a:moveTo>
                <a:cubicBezTo>
                  <a:pt x="-8174" y="568296"/>
                  <a:pt x="168686" y="219281"/>
                  <a:pt x="231715" y="135555"/>
                </a:cubicBezTo>
                <a:cubicBezTo>
                  <a:pt x="294744" y="51829"/>
                  <a:pt x="335196" y="46184"/>
                  <a:pt x="378470" y="50888"/>
                </a:cubicBezTo>
                <a:cubicBezTo>
                  <a:pt x="421744" y="55592"/>
                  <a:pt x="465959" y="158132"/>
                  <a:pt x="491359" y="163777"/>
                </a:cubicBezTo>
                <a:cubicBezTo>
                  <a:pt x="516759" y="169421"/>
                  <a:pt x="516759" y="56533"/>
                  <a:pt x="530870" y="84755"/>
                </a:cubicBezTo>
                <a:cubicBezTo>
                  <a:pt x="544981" y="112977"/>
                  <a:pt x="553448" y="248443"/>
                  <a:pt x="576026" y="333110"/>
                </a:cubicBezTo>
                <a:cubicBezTo>
                  <a:pt x="598604" y="417777"/>
                  <a:pt x="652226" y="490214"/>
                  <a:pt x="666337" y="592755"/>
                </a:cubicBezTo>
                <a:cubicBezTo>
                  <a:pt x="680448" y="695296"/>
                  <a:pt x="658812" y="900377"/>
                  <a:pt x="660693" y="948355"/>
                </a:cubicBezTo>
                <a:cubicBezTo>
                  <a:pt x="662574" y="996333"/>
                  <a:pt x="683271" y="985984"/>
                  <a:pt x="677626" y="880621"/>
                </a:cubicBezTo>
                <a:cubicBezTo>
                  <a:pt x="671982" y="775258"/>
                  <a:pt x="650344" y="449762"/>
                  <a:pt x="626826" y="316177"/>
                </a:cubicBezTo>
                <a:cubicBezTo>
                  <a:pt x="603308" y="182592"/>
                  <a:pt x="570382" y="131791"/>
                  <a:pt x="536515" y="79110"/>
                </a:cubicBezTo>
                <a:cubicBezTo>
                  <a:pt x="502648" y="26429"/>
                  <a:pt x="465959" y="-1793"/>
                  <a:pt x="423626" y="88"/>
                </a:cubicBezTo>
                <a:cubicBezTo>
                  <a:pt x="381293" y="1969"/>
                  <a:pt x="306033" y="82873"/>
                  <a:pt x="282515" y="90399"/>
                </a:cubicBezTo>
                <a:cubicBezTo>
                  <a:pt x="258997" y="97925"/>
                  <a:pt x="324848" y="-27193"/>
                  <a:pt x="282515" y="45244"/>
                </a:cubicBezTo>
                <a:cubicBezTo>
                  <a:pt x="240182" y="117681"/>
                  <a:pt x="8760" y="538192"/>
                  <a:pt x="293" y="5532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1FE3A0E-82AE-190E-B2FA-805DE8CDDF2A}"/>
              </a:ext>
            </a:extLst>
          </p:cNvPr>
          <p:cNvSpPr/>
          <p:nvPr/>
        </p:nvSpPr>
        <p:spPr>
          <a:xfrm>
            <a:off x="7189147" y="2826635"/>
            <a:ext cx="231832" cy="620665"/>
          </a:xfrm>
          <a:custGeom>
            <a:avLst/>
            <a:gdLst>
              <a:gd name="connsiteX0" fmla="*/ 227653 w 231832"/>
              <a:gd name="connsiteY0" fmla="*/ 1232 h 620665"/>
              <a:gd name="connsiteX1" fmla="*/ 1875 w 231832"/>
              <a:gd name="connsiteY1" fmla="*/ 379409 h 620665"/>
              <a:gd name="connsiteX2" fmla="*/ 114764 w 231832"/>
              <a:gd name="connsiteY2" fmla="*/ 306032 h 620665"/>
              <a:gd name="connsiteX3" fmla="*/ 18809 w 231832"/>
              <a:gd name="connsiteY3" fmla="*/ 475365 h 620665"/>
              <a:gd name="connsiteX4" fmla="*/ 24453 w 231832"/>
              <a:gd name="connsiteY4" fmla="*/ 616476 h 620665"/>
              <a:gd name="connsiteX5" fmla="*/ 24453 w 231832"/>
              <a:gd name="connsiteY5" fmla="*/ 548743 h 620665"/>
              <a:gd name="connsiteX6" fmla="*/ 165564 w 231832"/>
              <a:gd name="connsiteY6" fmla="*/ 210076 h 620665"/>
              <a:gd name="connsiteX7" fmla="*/ 148631 w 231832"/>
              <a:gd name="connsiteY7" fmla="*/ 255232 h 620665"/>
              <a:gd name="connsiteX8" fmla="*/ 227653 w 231832"/>
              <a:gd name="connsiteY8" fmla="*/ 1232 h 62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832" h="620665">
                <a:moveTo>
                  <a:pt x="227653" y="1232"/>
                </a:moveTo>
                <a:cubicBezTo>
                  <a:pt x="203194" y="21928"/>
                  <a:pt x="20690" y="328609"/>
                  <a:pt x="1875" y="379409"/>
                </a:cubicBezTo>
                <a:cubicBezTo>
                  <a:pt x="-16940" y="430209"/>
                  <a:pt x="111942" y="290039"/>
                  <a:pt x="114764" y="306032"/>
                </a:cubicBezTo>
                <a:cubicBezTo>
                  <a:pt x="117586" y="322025"/>
                  <a:pt x="33861" y="423624"/>
                  <a:pt x="18809" y="475365"/>
                </a:cubicBezTo>
                <a:cubicBezTo>
                  <a:pt x="3757" y="527106"/>
                  <a:pt x="23512" y="604246"/>
                  <a:pt x="24453" y="616476"/>
                </a:cubicBezTo>
                <a:cubicBezTo>
                  <a:pt x="25394" y="628706"/>
                  <a:pt x="935" y="616476"/>
                  <a:pt x="24453" y="548743"/>
                </a:cubicBezTo>
                <a:cubicBezTo>
                  <a:pt x="47971" y="481010"/>
                  <a:pt x="144868" y="258995"/>
                  <a:pt x="165564" y="210076"/>
                </a:cubicBezTo>
                <a:cubicBezTo>
                  <a:pt x="186260" y="161157"/>
                  <a:pt x="135461" y="283454"/>
                  <a:pt x="148631" y="255232"/>
                </a:cubicBezTo>
                <a:cubicBezTo>
                  <a:pt x="161801" y="227010"/>
                  <a:pt x="252112" y="-19464"/>
                  <a:pt x="227653" y="12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D71A65DE-9E0B-950F-8C7C-AF9A4E8526D8}"/>
              </a:ext>
            </a:extLst>
          </p:cNvPr>
          <p:cNvSpPr/>
          <p:nvPr/>
        </p:nvSpPr>
        <p:spPr>
          <a:xfrm>
            <a:off x="6754974" y="2084731"/>
            <a:ext cx="566744" cy="1426597"/>
          </a:xfrm>
          <a:custGeom>
            <a:avLst/>
            <a:gdLst>
              <a:gd name="connsiteX0" fmla="*/ 1426 w 566744"/>
              <a:gd name="connsiteY0" fmla="*/ 336736 h 1426597"/>
              <a:gd name="connsiteX1" fmla="*/ 227204 w 566744"/>
              <a:gd name="connsiteY1" fmla="*/ 127891 h 1426597"/>
              <a:gd name="connsiteX2" fmla="*/ 328804 w 566744"/>
              <a:gd name="connsiteY2" fmla="*/ 105313 h 1426597"/>
              <a:gd name="connsiteX3" fmla="*/ 532004 w 566744"/>
              <a:gd name="connsiteY3" fmla="*/ 252069 h 1426597"/>
              <a:gd name="connsiteX4" fmla="*/ 464270 w 566744"/>
              <a:gd name="connsiteY4" fmla="*/ 105313 h 1426597"/>
              <a:gd name="connsiteX5" fmla="*/ 532004 w 566744"/>
              <a:gd name="connsiteY5" fmla="*/ 336736 h 1426597"/>
              <a:gd name="connsiteX6" fmla="*/ 554582 w 566744"/>
              <a:gd name="connsiteY6" fmla="*/ 506069 h 1426597"/>
              <a:gd name="connsiteX7" fmla="*/ 340093 w 566744"/>
              <a:gd name="connsiteY7" fmla="*/ 861669 h 1426597"/>
              <a:gd name="connsiteX8" fmla="*/ 498137 w 566744"/>
              <a:gd name="connsiteY8" fmla="*/ 771358 h 1426597"/>
              <a:gd name="connsiteX9" fmla="*/ 221559 w 566744"/>
              <a:gd name="connsiteY9" fmla="*/ 1093091 h 1426597"/>
              <a:gd name="connsiteX10" fmla="*/ 170759 w 566744"/>
              <a:gd name="connsiteY10" fmla="*/ 1414825 h 1426597"/>
              <a:gd name="connsiteX11" fmla="*/ 165115 w 566744"/>
              <a:gd name="connsiteY11" fmla="*/ 1324513 h 1426597"/>
              <a:gd name="connsiteX12" fmla="*/ 227204 w 566744"/>
              <a:gd name="connsiteY12" fmla="*/ 1019713 h 1426597"/>
              <a:gd name="connsiteX13" fmla="*/ 238493 w 566744"/>
              <a:gd name="connsiteY13" fmla="*/ 1053580 h 1426597"/>
              <a:gd name="connsiteX14" fmla="*/ 509426 w 566744"/>
              <a:gd name="connsiteY14" fmla="*/ 686691 h 1426597"/>
              <a:gd name="connsiteX15" fmla="*/ 509426 w 566744"/>
              <a:gd name="connsiteY15" fmla="*/ 714913 h 1426597"/>
              <a:gd name="connsiteX16" fmla="*/ 526359 w 566744"/>
              <a:gd name="connsiteY16" fmla="*/ 308513 h 1426597"/>
              <a:gd name="connsiteX17" fmla="*/ 430404 w 566744"/>
              <a:gd name="connsiteY17" fmla="*/ 54513 h 1426597"/>
              <a:gd name="connsiteX18" fmla="*/ 351382 w 566744"/>
              <a:gd name="connsiteY18" fmla="*/ 94025 h 1426597"/>
              <a:gd name="connsiteX19" fmla="*/ 345737 w 566744"/>
              <a:gd name="connsiteY19" fmla="*/ 9358 h 1426597"/>
              <a:gd name="connsiteX20" fmla="*/ 1426 w 566744"/>
              <a:gd name="connsiteY20" fmla="*/ 336736 h 14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6744" h="1426597">
                <a:moveTo>
                  <a:pt x="1426" y="336736"/>
                </a:moveTo>
                <a:cubicBezTo>
                  <a:pt x="-18329" y="356491"/>
                  <a:pt x="172641" y="166461"/>
                  <a:pt x="227204" y="127891"/>
                </a:cubicBezTo>
                <a:cubicBezTo>
                  <a:pt x="281767" y="89320"/>
                  <a:pt x="278004" y="84617"/>
                  <a:pt x="328804" y="105313"/>
                </a:cubicBezTo>
                <a:cubicBezTo>
                  <a:pt x="379604" y="126009"/>
                  <a:pt x="509426" y="252069"/>
                  <a:pt x="532004" y="252069"/>
                </a:cubicBezTo>
                <a:cubicBezTo>
                  <a:pt x="554582" y="252069"/>
                  <a:pt x="464270" y="91202"/>
                  <a:pt x="464270" y="105313"/>
                </a:cubicBezTo>
                <a:cubicBezTo>
                  <a:pt x="464270" y="119424"/>
                  <a:pt x="516952" y="269943"/>
                  <a:pt x="532004" y="336736"/>
                </a:cubicBezTo>
                <a:cubicBezTo>
                  <a:pt x="547056" y="403529"/>
                  <a:pt x="586567" y="418580"/>
                  <a:pt x="554582" y="506069"/>
                </a:cubicBezTo>
                <a:cubicBezTo>
                  <a:pt x="522597" y="593558"/>
                  <a:pt x="349501" y="817454"/>
                  <a:pt x="340093" y="861669"/>
                </a:cubicBezTo>
                <a:cubicBezTo>
                  <a:pt x="330686" y="905884"/>
                  <a:pt x="517893" y="732788"/>
                  <a:pt x="498137" y="771358"/>
                </a:cubicBezTo>
                <a:cubicBezTo>
                  <a:pt x="478381" y="809928"/>
                  <a:pt x="276122" y="985847"/>
                  <a:pt x="221559" y="1093091"/>
                </a:cubicBezTo>
                <a:cubicBezTo>
                  <a:pt x="166996" y="1200335"/>
                  <a:pt x="180166" y="1376255"/>
                  <a:pt x="170759" y="1414825"/>
                </a:cubicBezTo>
                <a:cubicBezTo>
                  <a:pt x="161352" y="1453395"/>
                  <a:pt x="155708" y="1390365"/>
                  <a:pt x="165115" y="1324513"/>
                </a:cubicBezTo>
                <a:cubicBezTo>
                  <a:pt x="174523" y="1258661"/>
                  <a:pt x="214974" y="1064868"/>
                  <a:pt x="227204" y="1019713"/>
                </a:cubicBezTo>
                <a:cubicBezTo>
                  <a:pt x="239434" y="974558"/>
                  <a:pt x="191456" y="1109084"/>
                  <a:pt x="238493" y="1053580"/>
                </a:cubicBezTo>
                <a:cubicBezTo>
                  <a:pt x="285530" y="998076"/>
                  <a:pt x="464271" y="743135"/>
                  <a:pt x="509426" y="686691"/>
                </a:cubicBezTo>
                <a:cubicBezTo>
                  <a:pt x="554581" y="630247"/>
                  <a:pt x="506604" y="777942"/>
                  <a:pt x="509426" y="714913"/>
                </a:cubicBezTo>
                <a:cubicBezTo>
                  <a:pt x="512248" y="651884"/>
                  <a:pt x="539529" y="418580"/>
                  <a:pt x="526359" y="308513"/>
                </a:cubicBezTo>
                <a:cubicBezTo>
                  <a:pt x="513189" y="198446"/>
                  <a:pt x="459567" y="90261"/>
                  <a:pt x="430404" y="54513"/>
                </a:cubicBezTo>
                <a:cubicBezTo>
                  <a:pt x="401241" y="18765"/>
                  <a:pt x="365493" y="101551"/>
                  <a:pt x="351382" y="94025"/>
                </a:cubicBezTo>
                <a:cubicBezTo>
                  <a:pt x="337271" y="86499"/>
                  <a:pt x="404063" y="-33916"/>
                  <a:pt x="345737" y="9358"/>
                </a:cubicBezTo>
                <a:cubicBezTo>
                  <a:pt x="287411" y="52632"/>
                  <a:pt x="21181" y="316981"/>
                  <a:pt x="1426" y="3367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EEACC10-5342-C412-978F-AC9F79E419FE}"/>
              </a:ext>
            </a:extLst>
          </p:cNvPr>
          <p:cNvSpPr/>
          <p:nvPr/>
        </p:nvSpPr>
        <p:spPr>
          <a:xfrm>
            <a:off x="2294071" y="2960329"/>
            <a:ext cx="828587" cy="199162"/>
          </a:xfrm>
          <a:custGeom>
            <a:avLst/>
            <a:gdLst>
              <a:gd name="connsiteX0" fmla="*/ 1454 w 828587"/>
              <a:gd name="connsiteY0" fmla="*/ 198796 h 199162"/>
              <a:gd name="connsiteX1" fmla="*/ 249104 w 828587"/>
              <a:gd name="connsiteY1" fmla="*/ 170221 h 199162"/>
              <a:gd name="connsiteX2" fmla="*/ 172904 w 828587"/>
              <a:gd name="connsiteY2" fmla="*/ 157521 h 199162"/>
              <a:gd name="connsiteX3" fmla="*/ 363404 w 828587"/>
              <a:gd name="connsiteY3" fmla="*/ 147996 h 199162"/>
              <a:gd name="connsiteX4" fmla="*/ 306254 w 828587"/>
              <a:gd name="connsiteY4" fmla="*/ 147996 h 199162"/>
              <a:gd name="connsiteX5" fmla="*/ 468179 w 828587"/>
              <a:gd name="connsiteY5" fmla="*/ 106721 h 199162"/>
              <a:gd name="connsiteX6" fmla="*/ 420554 w 828587"/>
              <a:gd name="connsiteY6" fmla="*/ 116246 h 199162"/>
              <a:gd name="connsiteX7" fmla="*/ 541204 w 828587"/>
              <a:gd name="connsiteY7" fmla="*/ 62271 h 199162"/>
              <a:gd name="connsiteX8" fmla="*/ 458654 w 828587"/>
              <a:gd name="connsiteY8" fmla="*/ 62271 h 199162"/>
              <a:gd name="connsiteX9" fmla="*/ 817429 w 828587"/>
              <a:gd name="connsiteY9" fmla="*/ 1946 h 199162"/>
              <a:gd name="connsiteX10" fmla="*/ 703129 w 828587"/>
              <a:gd name="connsiteY10" fmla="*/ 30521 h 199162"/>
              <a:gd name="connsiteX11" fmla="*/ 357054 w 828587"/>
              <a:gd name="connsiteY11" fmla="*/ 179746 h 199162"/>
              <a:gd name="connsiteX12" fmla="*/ 512629 w 828587"/>
              <a:gd name="connsiteY12" fmla="*/ 109896 h 199162"/>
              <a:gd name="connsiteX13" fmla="*/ 376104 w 828587"/>
              <a:gd name="connsiteY13" fmla="*/ 147996 h 199162"/>
              <a:gd name="connsiteX14" fmla="*/ 131629 w 828587"/>
              <a:gd name="connsiteY14" fmla="*/ 179746 h 199162"/>
              <a:gd name="connsiteX15" fmla="*/ 239579 w 828587"/>
              <a:gd name="connsiteY15" fmla="*/ 138471 h 199162"/>
              <a:gd name="connsiteX16" fmla="*/ 150679 w 828587"/>
              <a:gd name="connsiteY16" fmla="*/ 147996 h 199162"/>
              <a:gd name="connsiteX17" fmla="*/ 1454 w 828587"/>
              <a:gd name="connsiteY17" fmla="*/ 198796 h 1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8587" h="199162">
                <a:moveTo>
                  <a:pt x="1454" y="198796"/>
                </a:moveTo>
                <a:cubicBezTo>
                  <a:pt x="17858" y="202500"/>
                  <a:pt x="220529" y="177100"/>
                  <a:pt x="249104" y="170221"/>
                </a:cubicBezTo>
                <a:cubicBezTo>
                  <a:pt x="277679" y="163342"/>
                  <a:pt x="153854" y="161225"/>
                  <a:pt x="172904" y="157521"/>
                </a:cubicBezTo>
                <a:cubicBezTo>
                  <a:pt x="191954" y="153817"/>
                  <a:pt x="341179" y="149583"/>
                  <a:pt x="363404" y="147996"/>
                </a:cubicBezTo>
                <a:cubicBezTo>
                  <a:pt x="385629" y="146409"/>
                  <a:pt x="288792" y="154875"/>
                  <a:pt x="306254" y="147996"/>
                </a:cubicBezTo>
                <a:cubicBezTo>
                  <a:pt x="323716" y="141117"/>
                  <a:pt x="449129" y="112013"/>
                  <a:pt x="468179" y="106721"/>
                </a:cubicBezTo>
                <a:cubicBezTo>
                  <a:pt x="487229" y="101429"/>
                  <a:pt x="408383" y="123654"/>
                  <a:pt x="420554" y="116246"/>
                </a:cubicBezTo>
                <a:cubicBezTo>
                  <a:pt x="432725" y="108838"/>
                  <a:pt x="534854" y="71267"/>
                  <a:pt x="541204" y="62271"/>
                </a:cubicBezTo>
                <a:cubicBezTo>
                  <a:pt x="547554" y="53275"/>
                  <a:pt x="412617" y="72325"/>
                  <a:pt x="458654" y="62271"/>
                </a:cubicBezTo>
                <a:cubicBezTo>
                  <a:pt x="504692" y="52217"/>
                  <a:pt x="776683" y="7238"/>
                  <a:pt x="817429" y="1946"/>
                </a:cubicBezTo>
                <a:cubicBezTo>
                  <a:pt x="858175" y="-3346"/>
                  <a:pt x="779858" y="888"/>
                  <a:pt x="703129" y="30521"/>
                </a:cubicBezTo>
                <a:cubicBezTo>
                  <a:pt x="626400" y="60154"/>
                  <a:pt x="388804" y="166517"/>
                  <a:pt x="357054" y="179746"/>
                </a:cubicBezTo>
                <a:cubicBezTo>
                  <a:pt x="325304" y="192975"/>
                  <a:pt x="509454" y="115188"/>
                  <a:pt x="512629" y="109896"/>
                </a:cubicBezTo>
                <a:cubicBezTo>
                  <a:pt x="515804" y="104604"/>
                  <a:pt x="439604" y="136354"/>
                  <a:pt x="376104" y="147996"/>
                </a:cubicBezTo>
                <a:cubicBezTo>
                  <a:pt x="312604" y="159638"/>
                  <a:pt x="154383" y="181333"/>
                  <a:pt x="131629" y="179746"/>
                </a:cubicBezTo>
                <a:cubicBezTo>
                  <a:pt x="108875" y="178159"/>
                  <a:pt x="236404" y="143763"/>
                  <a:pt x="239579" y="138471"/>
                </a:cubicBezTo>
                <a:cubicBezTo>
                  <a:pt x="242754" y="133179"/>
                  <a:pt x="189308" y="136884"/>
                  <a:pt x="150679" y="147996"/>
                </a:cubicBezTo>
                <a:cubicBezTo>
                  <a:pt x="112050" y="159108"/>
                  <a:pt x="-14950" y="195092"/>
                  <a:pt x="1454" y="1987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BA230BF6-346A-1EF5-9344-B32B18C6B5E9}"/>
              </a:ext>
            </a:extLst>
          </p:cNvPr>
          <p:cNvSpPr/>
          <p:nvPr/>
        </p:nvSpPr>
        <p:spPr>
          <a:xfrm>
            <a:off x="917692" y="3155667"/>
            <a:ext cx="1393440" cy="311154"/>
          </a:xfrm>
          <a:custGeom>
            <a:avLst/>
            <a:gdLst>
              <a:gd name="connsiteX0" fmla="*/ 57 w 1393440"/>
              <a:gd name="connsiteY0" fmla="*/ 311014 h 311154"/>
              <a:gd name="connsiteX1" fmla="*/ 428787 w 1393440"/>
              <a:gd name="connsiteY1" fmla="*/ 264122 h 311154"/>
              <a:gd name="connsiteX2" fmla="*/ 378545 w 1393440"/>
              <a:gd name="connsiteY2" fmla="*/ 250724 h 311154"/>
              <a:gd name="connsiteX3" fmla="*/ 666598 w 1393440"/>
              <a:gd name="connsiteY3" fmla="*/ 110047 h 311154"/>
              <a:gd name="connsiteX4" fmla="*/ 656550 w 1393440"/>
              <a:gd name="connsiteY4" fmla="*/ 86601 h 311154"/>
              <a:gd name="connsiteX5" fmla="*/ 984796 w 1393440"/>
              <a:gd name="connsiteY5" fmla="*/ 130144 h 311154"/>
              <a:gd name="connsiteX6" fmla="*/ 944603 w 1393440"/>
              <a:gd name="connsiteY6" fmla="*/ 79902 h 311154"/>
              <a:gd name="connsiteX7" fmla="*/ 1055134 w 1393440"/>
              <a:gd name="connsiteY7" fmla="*/ 123445 h 311154"/>
              <a:gd name="connsiteX8" fmla="*/ 1172365 w 1393440"/>
              <a:gd name="connsiteY8" fmla="*/ 76553 h 311154"/>
              <a:gd name="connsiteX9" fmla="*/ 1229306 w 1393440"/>
              <a:gd name="connsiteY9" fmla="*/ 29660 h 311154"/>
              <a:gd name="connsiteX10" fmla="*/ 1282897 w 1393440"/>
              <a:gd name="connsiteY10" fmla="*/ 16263 h 311154"/>
              <a:gd name="connsiteX11" fmla="*/ 1393429 w 1393440"/>
              <a:gd name="connsiteY11" fmla="*/ 43058 h 311154"/>
              <a:gd name="connsiteX12" fmla="*/ 1289596 w 1393440"/>
              <a:gd name="connsiteY12" fmla="*/ 2865 h 311154"/>
              <a:gd name="connsiteX13" fmla="*/ 1236005 w 1393440"/>
              <a:gd name="connsiteY13" fmla="*/ 12913 h 311154"/>
              <a:gd name="connsiteX14" fmla="*/ 1055134 w 1393440"/>
              <a:gd name="connsiteY14" fmla="*/ 89951 h 311154"/>
              <a:gd name="connsiteX15" fmla="*/ 998194 w 1393440"/>
              <a:gd name="connsiteY15" fmla="*/ 120096 h 311154"/>
              <a:gd name="connsiteX16" fmla="*/ 884312 w 1393440"/>
              <a:gd name="connsiteY16" fmla="*/ 93300 h 311154"/>
              <a:gd name="connsiteX17" fmla="*/ 586211 w 1393440"/>
              <a:gd name="connsiteY17" fmla="*/ 130144 h 311154"/>
              <a:gd name="connsiteX18" fmla="*/ 502475 w 1393440"/>
              <a:gd name="connsiteY18" fmla="*/ 183735 h 311154"/>
              <a:gd name="connsiteX19" fmla="*/ 398642 w 1393440"/>
              <a:gd name="connsiteY19" fmla="*/ 247375 h 311154"/>
              <a:gd name="connsiteX20" fmla="*/ 57 w 1393440"/>
              <a:gd name="connsiteY20" fmla="*/ 311014 h 3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93440" h="311154">
                <a:moveTo>
                  <a:pt x="57" y="311014"/>
                </a:moveTo>
                <a:cubicBezTo>
                  <a:pt x="5081" y="313805"/>
                  <a:pt x="365706" y="274170"/>
                  <a:pt x="428787" y="264122"/>
                </a:cubicBezTo>
                <a:cubicBezTo>
                  <a:pt x="491868" y="254074"/>
                  <a:pt x="338910" y="276403"/>
                  <a:pt x="378545" y="250724"/>
                </a:cubicBezTo>
                <a:cubicBezTo>
                  <a:pt x="418180" y="225045"/>
                  <a:pt x="620264" y="137401"/>
                  <a:pt x="666598" y="110047"/>
                </a:cubicBezTo>
                <a:cubicBezTo>
                  <a:pt x="712932" y="82693"/>
                  <a:pt x="603517" y="83252"/>
                  <a:pt x="656550" y="86601"/>
                </a:cubicBezTo>
                <a:cubicBezTo>
                  <a:pt x="709583" y="89950"/>
                  <a:pt x="936787" y="131260"/>
                  <a:pt x="984796" y="130144"/>
                </a:cubicBezTo>
                <a:cubicBezTo>
                  <a:pt x="1032805" y="129028"/>
                  <a:pt x="932880" y="81018"/>
                  <a:pt x="944603" y="79902"/>
                </a:cubicBezTo>
                <a:cubicBezTo>
                  <a:pt x="956326" y="78786"/>
                  <a:pt x="1017174" y="124003"/>
                  <a:pt x="1055134" y="123445"/>
                </a:cubicBezTo>
                <a:cubicBezTo>
                  <a:pt x="1093094" y="122887"/>
                  <a:pt x="1143336" y="92184"/>
                  <a:pt x="1172365" y="76553"/>
                </a:cubicBezTo>
                <a:cubicBezTo>
                  <a:pt x="1201394" y="60922"/>
                  <a:pt x="1210884" y="39708"/>
                  <a:pt x="1229306" y="29660"/>
                </a:cubicBezTo>
                <a:cubicBezTo>
                  <a:pt x="1247728" y="19612"/>
                  <a:pt x="1255543" y="14030"/>
                  <a:pt x="1282897" y="16263"/>
                </a:cubicBezTo>
                <a:cubicBezTo>
                  <a:pt x="1310251" y="18496"/>
                  <a:pt x="1392313" y="45291"/>
                  <a:pt x="1393429" y="43058"/>
                </a:cubicBezTo>
                <a:cubicBezTo>
                  <a:pt x="1394545" y="40825"/>
                  <a:pt x="1315833" y="7889"/>
                  <a:pt x="1289596" y="2865"/>
                </a:cubicBezTo>
                <a:cubicBezTo>
                  <a:pt x="1263359" y="-2159"/>
                  <a:pt x="1275082" y="-1601"/>
                  <a:pt x="1236005" y="12913"/>
                </a:cubicBezTo>
                <a:cubicBezTo>
                  <a:pt x="1196928" y="27427"/>
                  <a:pt x="1094769" y="72087"/>
                  <a:pt x="1055134" y="89951"/>
                </a:cubicBezTo>
                <a:cubicBezTo>
                  <a:pt x="1015499" y="107815"/>
                  <a:pt x="1026664" y="119538"/>
                  <a:pt x="998194" y="120096"/>
                </a:cubicBezTo>
                <a:cubicBezTo>
                  <a:pt x="969724" y="120654"/>
                  <a:pt x="952976" y="91625"/>
                  <a:pt x="884312" y="93300"/>
                </a:cubicBezTo>
                <a:cubicBezTo>
                  <a:pt x="815648" y="94975"/>
                  <a:pt x="649850" y="115072"/>
                  <a:pt x="586211" y="130144"/>
                </a:cubicBezTo>
                <a:cubicBezTo>
                  <a:pt x="522572" y="145216"/>
                  <a:pt x="533737" y="164196"/>
                  <a:pt x="502475" y="183735"/>
                </a:cubicBezTo>
                <a:cubicBezTo>
                  <a:pt x="471214" y="203273"/>
                  <a:pt x="479029" y="226162"/>
                  <a:pt x="398642" y="247375"/>
                </a:cubicBezTo>
                <a:cubicBezTo>
                  <a:pt x="318255" y="268588"/>
                  <a:pt x="-4967" y="308223"/>
                  <a:pt x="57" y="3110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6CA7907-D6FB-7AB6-50AB-C35CB82B73A6}"/>
              </a:ext>
            </a:extLst>
          </p:cNvPr>
          <p:cNvSpPr/>
          <p:nvPr/>
        </p:nvSpPr>
        <p:spPr>
          <a:xfrm>
            <a:off x="374843" y="3482538"/>
            <a:ext cx="849727" cy="933470"/>
          </a:xfrm>
          <a:custGeom>
            <a:avLst/>
            <a:gdLst>
              <a:gd name="connsiteX0" fmla="*/ 847706 w 849727"/>
              <a:gd name="connsiteY0" fmla="*/ 891 h 933470"/>
              <a:gd name="connsiteX1" fmla="*/ 137623 w 849727"/>
              <a:gd name="connsiteY1" fmla="*/ 165014 h 933470"/>
              <a:gd name="connsiteX2" fmla="*/ 318493 w 849727"/>
              <a:gd name="connsiteY2" fmla="*/ 148266 h 933470"/>
              <a:gd name="connsiteX3" fmla="*/ 171117 w 849727"/>
              <a:gd name="connsiteY3" fmla="*/ 255449 h 933470"/>
              <a:gd name="connsiteX4" fmla="*/ 348638 w 849727"/>
              <a:gd name="connsiteY4" fmla="*/ 245400 h 933470"/>
              <a:gd name="connsiteX5" fmla="*/ 130924 w 849727"/>
              <a:gd name="connsiteY5" fmla="*/ 319088 h 933470"/>
              <a:gd name="connsiteX6" fmla="*/ 214660 w 849727"/>
              <a:gd name="connsiteY6" fmla="*/ 345884 h 933470"/>
              <a:gd name="connsiteX7" fmla="*/ 144322 w 849727"/>
              <a:gd name="connsiteY7" fmla="*/ 526754 h 933470"/>
              <a:gd name="connsiteX8" fmla="*/ 171117 w 849727"/>
              <a:gd name="connsiteY8" fmla="*/ 493260 h 933470"/>
              <a:gd name="connsiteX9" fmla="*/ 171117 w 849727"/>
              <a:gd name="connsiteY9" fmla="*/ 553550 h 933470"/>
              <a:gd name="connsiteX10" fmla="*/ 94080 w 849727"/>
              <a:gd name="connsiteY10" fmla="*/ 717673 h 933470"/>
              <a:gd name="connsiteX11" fmla="*/ 53887 w 849727"/>
              <a:gd name="connsiteY11" fmla="*/ 777963 h 933470"/>
              <a:gd name="connsiteX12" fmla="*/ 114177 w 849727"/>
              <a:gd name="connsiteY12" fmla="*/ 704275 h 933470"/>
              <a:gd name="connsiteX13" fmla="*/ 295 w 849727"/>
              <a:gd name="connsiteY13" fmla="*/ 932038 h 933470"/>
              <a:gd name="connsiteX14" fmla="*/ 90731 w 849727"/>
              <a:gd name="connsiteY14" fmla="*/ 771264 h 933470"/>
              <a:gd name="connsiteX15" fmla="*/ 355337 w 849727"/>
              <a:gd name="connsiteY15" fmla="*/ 225304 h 933470"/>
              <a:gd name="connsiteX16" fmla="*/ 261553 w 849727"/>
              <a:gd name="connsiteY16" fmla="*/ 335836 h 933470"/>
              <a:gd name="connsiteX17" fmla="*/ 348638 w 849727"/>
              <a:gd name="connsiteY17" fmla="*/ 165014 h 933470"/>
              <a:gd name="connsiteX18" fmla="*/ 432375 w 849727"/>
              <a:gd name="connsiteY18" fmla="*/ 71229 h 933470"/>
              <a:gd name="connsiteX19" fmla="*/ 355337 w 849727"/>
              <a:gd name="connsiteY19" fmla="*/ 98025 h 933470"/>
              <a:gd name="connsiteX20" fmla="*/ 847706 w 849727"/>
              <a:gd name="connsiteY20" fmla="*/ 891 h 9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9727" h="933470">
                <a:moveTo>
                  <a:pt x="847706" y="891"/>
                </a:moveTo>
                <a:cubicBezTo>
                  <a:pt x="811420" y="12056"/>
                  <a:pt x="225825" y="140452"/>
                  <a:pt x="137623" y="165014"/>
                </a:cubicBezTo>
                <a:cubicBezTo>
                  <a:pt x="49421" y="189577"/>
                  <a:pt x="312911" y="133194"/>
                  <a:pt x="318493" y="148266"/>
                </a:cubicBezTo>
                <a:cubicBezTo>
                  <a:pt x="324075" y="163339"/>
                  <a:pt x="166093" y="239260"/>
                  <a:pt x="171117" y="255449"/>
                </a:cubicBezTo>
                <a:cubicBezTo>
                  <a:pt x="176141" y="271638"/>
                  <a:pt x="355337" y="234794"/>
                  <a:pt x="348638" y="245400"/>
                </a:cubicBezTo>
                <a:cubicBezTo>
                  <a:pt x="341939" y="256007"/>
                  <a:pt x="153254" y="302341"/>
                  <a:pt x="130924" y="319088"/>
                </a:cubicBezTo>
                <a:cubicBezTo>
                  <a:pt x="108594" y="335835"/>
                  <a:pt x="212427" y="311273"/>
                  <a:pt x="214660" y="345884"/>
                </a:cubicBezTo>
                <a:cubicBezTo>
                  <a:pt x="216893" y="380495"/>
                  <a:pt x="151579" y="502191"/>
                  <a:pt x="144322" y="526754"/>
                </a:cubicBezTo>
                <a:cubicBezTo>
                  <a:pt x="137065" y="551317"/>
                  <a:pt x="166651" y="488794"/>
                  <a:pt x="171117" y="493260"/>
                </a:cubicBezTo>
                <a:cubicBezTo>
                  <a:pt x="175583" y="497726"/>
                  <a:pt x="183957" y="516148"/>
                  <a:pt x="171117" y="553550"/>
                </a:cubicBezTo>
                <a:cubicBezTo>
                  <a:pt x="158277" y="590952"/>
                  <a:pt x="113618" y="680271"/>
                  <a:pt x="94080" y="717673"/>
                </a:cubicBezTo>
                <a:cubicBezTo>
                  <a:pt x="74542" y="755075"/>
                  <a:pt x="50537" y="780196"/>
                  <a:pt x="53887" y="777963"/>
                </a:cubicBezTo>
                <a:cubicBezTo>
                  <a:pt x="57236" y="775730"/>
                  <a:pt x="123109" y="678596"/>
                  <a:pt x="114177" y="704275"/>
                </a:cubicBezTo>
                <a:cubicBezTo>
                  <a:pt x="105245" y="729954"/>
                  <a:pt x="4203" y="920873"/>
                  <a:pt x="295" y="932038"/>
                </a:cubicBezTo>
                <a:cubicBezTo>
                  <a:pt x="-3613" y="943203"/>
                  <a:pt x="31557" y="889053"/>
                  <a:pt x="90731" y="771264"/>
                </a:cubicBezTo>
                <a:cubicBezTo>
                  <a:pt x="149905" y="653475"/>
                  <a:pt x="326867" y="297875"/>
                  <a:pt x="355337" y="225304"/>
                </a:cubicBezTo>
                <a:cubicBezTo>
                  <a:pt x="383807" y="152733"/>
                  <a:pt x="262669" y="345884"/>
                  <a:pt x="261553" y="335836"/>
                </a:cubicBezTo>
                <a:cubicBezTo>
                  <a:pt x="260436" y="325788"/>
                  <a:pt x="320168" y="209115"/>
                  <a:pt x="348638" y="165014"/>
                </a:cubicBezTo>
                <a:cubicBezTo>
                  <a:pt x="377108" y="120913"/>
                  <a:pt x="431259" y="82394"/>
                  <a:pt x="432375" y="71229"/>
                </a:cubicBezTo>
                <a:cubicBezTo>
                  <a:pt x="433491" y="60064"/>
                  <a:pt x="290023" y="109190"/>
                  <a:pt x="355337" y="98025"/>
                </a:cubicBezTo>
                <a:cubicBezTo>
                  <a:pt x="420651" y="86860"/>
                  <a:pt x="883992" y="-10274"/>
                  <a:pt x="847706" y="8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FF90F20-0600-9C54-75F2-568F18682C4C}"/>
              </a:ext>
            </a:extLst>
          </p:cNvPr>
          <p:cNvSpPr/>
          <p:nvPr/>
        </p:nvSpPr>
        <p:spPr>
          <a:xfrm>
            <a:off x="22755" y="4321105"/>
            <a:ext cx="413415" cy="560870"/>
          </a:xfrm>
          <a:custGeom>
            <a:avLst/>
            <a:gdLst>
              <a:gd name="connsiteX0" fmla="*/ 412674 w 413415"/>
              <a:gd name="connsiteY0" fmla="*/ 3036 h 560870"/>
              <a:gd name="connsiteX1" fmla="*/ 141368 w 413415"/>
              <a:gd name="connsiteY1" fmla="*/ 334631 h 560870"/>
              <a:gd name="connsiteX2" fmla="*/ 231803 w 413415"/>
              <a:gd name="connsiteY2" fmla="*/ 217400 h 560870"/>
              <a:gd name="connsiteX3" fmla="*/ 144718 w 413415"/>
              <a:gd name="connsiteY3" fmla="*/ 301137 h 560870"/>
              <a:gd name="connsiteX4" fmla="*/ 198309 w 413415"/>
              <a:gd name="connsiteY4" fmla="*/ 224099 h 560870"/>
              <a:gd name="connsiteX5" fmla="*/ 4041 w 413415"/>
              <a:gd name="connsiteY5" fmla="*/ 548996 h 560870"/>
              <a:gd name="connsiteX6" fmla="*/ 87777 w 413415"/>
              <a:gd name="connsiteY6" fmla="*/ 451862 h 560870"/>
              <a:gd name="connsiteX7" fmla="*/ 332287 w 413415"/>
              <a:gd name="connsiteY7" fmla="*/ 90121 h 560870"/>
              <a:gd name="connsiteX8" fmla="*/ 225104 w 413415"/>
              <a:gd name="connsiteY8" fmla="*/ 163809 h 560870"/>
              <a:gd name="connsiteX9" fmla="*/ 412674 w 413415"/>
              <a:gd name="connsiteY9" fmla="*/ 3036 h 56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415" h="560870">
                <a:moveTo>
                  <a:pt x="412674" y="3036"/>
                </a:moveTo>
                <a:cubicBezTo>
                  <a:pt x="398718" y="31506"/>
                  <a:pt x="171513" y="298904"/>
                  <a:pt x="141368" y="334631"/>
                </a:cubicBezTo>
                <a:cubicBezTo>
                  <a:pt x="111223" y="370358"/>
                  <a:pt x="231245" y="222982"/>
                  <a:pt x="231803" y="217400"/>
                </a:cubicBezTo>
                <a:cubicBezTo>
                  <a:pt x="232361" y="211818"/>
                  <a:pt x="150300" y="300021"/>
                  <a:pt x="144718" y="301137"/>
                </a:cubicBezTo>
                <a:cubicBezTo>
                  <a:pt x="139136" y="302254"/>
                  <a:pt x="221755" y="182789"/>
                  <a:pt x="198309" y="224099"/>
                </a:cubicBezTo>
                <a:cubicBezTo>
                  <a:pt x="174863" y="265409"/>
                  <a:pt x="22463" y="511036"/>
                  <a:pt x="4041" y="548996"/>
                </a:cubicBezTo>
                <a:cubicBezTo>
                  <a:pt x="-14381" y="586957"/>
                  <a:pt x="33069" y="528341"/>
                  <a:pt x="87777" y="451862"/>
                </a:cubicBezTo>
                <a:cubicBezTo>
                  <a:pt x="142485" y="375383"/>
                  <a:pt x="309399" y="138130"/>
                  <a:pt x="332287" y="90121"/>
                </a:cubicBezTo>
                <a:cubicBezTo>
                  <a:pt x="355175" y="42112"/>
                  <a:pt x="211148" y="172182"/>
                  <a:pt x="225104" y="163809"/>
                </a:cubicBezTo>
                <a:cubicBezTo>
                  <a:pt x="239060" y="155436"/>
                  <a:pt x="426630" y="-25434"/>
                  <a:pt x="412674" y="30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81A0DF34-8F31-490E-E4F8-2B6A77171694}"/>
              </a:ext>
            </a:extLst>
          </p:cNvPr>
          <p:cNvSpPr/>
          <p:nvPr/>
        </p:nvSpPr>
        <p:spPr>
          <a:xfrm>
            <a:off x="1768016" y="3603083"/>
            <a:ext cx="482358" cy="678210"/>
          </a:xfrm>
          <a:custGeom>
            <a:avLst/>
            <a:gdLst>
              <a:gd name="connsiteX0" fmla="*/ 494 w 482358"/>
              <a:gd name="connsiteY0" fmla="*/ 392812 h 678210"/>
              <a:gd name="connsiteX1" fmla="*/ 114375 w 482358"/>
              <a:gd name="connsiteY1" fmla="*/ 121506 h 678210"/>
              <a:gd name="connsiteX2" fmla="*/ 144520 w 482358"/>
              <a:gd name="connsiteY2" fmla="*/ 181796 h 678210"/>
              <a:gd name="connsiteX3" fmla="*/ 151219 w 482358"/>
              <a:gd name="connsiteY3" fmla="*/ 84662 h 678210"/>
              <a:gd name="connsiteX4" fmla="*/ 181364 w 482358"/>
              <a:gd name="connsiteY4" fmla="*/ 165049 h 678210"/>
              <a:gd name="connsiteX5" fmla="*/ 285197 w 482358"/>
              <a:gd name="connsiteY5" fmla="*/ 926 h 678210"/>
              <a:gd name="connsiteX6" fmla="*/ 251703 w 482358"/>
              <a:gd name="connsiteY6" fmla="*/ 108108 h 678210"/>
              <a:gd name="connsiteX7" fmla="*/ 271799 w 482358"/>
              <a:gd name="connsiteY7" fmla="*/ 309075 h 678210"/>
              <a:gd name="connsiteX8" fmla="*/ 251703 w 482358"/>
              <a:gd name="connsiteY8" fmla="*/ 282280 h 678210"/>
              <a:gd name="connsiteX9" fmla="*/ 248353 w 482358"/>
              <a:gd name="connsiteY9" fmla="*/ 406209 h 678210"/>
              <a:gd name="connsiteX10" fmla="*/ 231606 w 482358"/>
              <a:gd name="connsiteY10" fmla="*/ 389462 h 678210"/>
              <a:gd name="connsiteX11" fmla="*/ 258402 w 482358"/>
              <a:gd name="connsiteY11" fmla="*/ 386113 h 678210"/>
              <a:gd name="connsiteX12" fmla="*/ 382331 w 482358"/>
              <a:gd name="connsiteY12" fmla="*/ 536838 h 678210"/>
              <a:gd name="connsiteX13" fmla="*/ 245004 w 482358"/>
              <a:gd name="connsiteY13" fmla="*/ 443053 h 678210"/>
              <a:gd name="connsiteX14" fmla="*/ 479465 w 482358"/>
              <a:gd name="connsiteY14" fmla="*/ 670816 h 678210"/>
              <a:gd name="connsiteX15" fmla="*/ 368933 w 482358"/>
              <a:gd name="connsiteY15" fmla="*/ 607176 h 678210"/>
              <a:gd name="connsiteX16" fmla="*/ 265100 w 482358"/>
              <a:gd name="connsiteY16" fmla="*/ 453102 h 678210"/>
              <a:gd name="connsiteX17" fmla="*/ 258402 w 482358"/>
              <a:gd name="connsiteY17" fmla="*/ 27721 h 678210"/>
              <a:gd name="connsiteX18" fmla="*/ 188063 w 482358"/>
              <a:gd name="connsiteY18" fmla="*/ 88012 h 678210"/>
              <a:gd name="connsiteX19" fmla="*/ 191413 w 482358"/>
              <a:gd name="connsiteY19" fmla="*/ 41119 h 678210"/>
              <a:gd name="connsiteX20" fmla="*/ 77531 w 482358"/>
              <a:gd name="connsiteY20" fmla="*/ 121506 h 678210"/>
              <a:gd name="connsiteX21" fmla="*/ 494 w 482358"/>
              <a:gd name="connsiteY21" fmla="*/ 392812 h 6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2358" h="678210">
                <a:moveTo>
                  <a:pt x="494" y="392812"/>
                </a:moveTo>
                <a:cubicBezTo>
                  <a:pt x="6635" y="392812"/>
                  <a:pt x="90371" y="156675"/>
                  <a:pt x="114375" y="121506"/>
                </a:cubicBezTo>
                <a:cubicBezTo>
                  <a:pt x="138379" y="86337"/>
                  <a:pt x="138379" y="187937"/>
                  <a:pt x="144520" y="181796"/>
                </a:cubicBezTo>
                <a:cubicBezTo>
                  <a:pt x="150661" y="175655"/>
                  <a:pt x="145078" y="87453"/>
                  <a:pt x="151219" y="84662"/>
                </a:cubicBezTo>
                <a:cubicBezTo>
                  <a:pt x="157360" y="81871"/>
                  <a:pt x="159034" y="179005"/>
                  <a:pt x="181364" y="165049"/>
                </a:cubicBezTo>
                <a:cubicBezTo>
                  <a:pt x="203694" y="151093"/>
                  <a:pt x="273474" y="10416"/>
                  <a:pt x="285197" y="926"/>
                </a:cubicBezTo>
                <a:cubicBezTo>
                  <a:pt x="296920" y="-8564"/>
                  <a:pt x="253936" y="56750"/>
                  <a:pt x="251703" y="108108"/>
                </a:cubicBezTo>
                <a:cubicBezTo>
                  <a:pt x="249470" y="159466"/>
                  <a:pt x="271799" y="280046"/>
                  <a:pt x="271799" y="309075"/>
                </a:cubicBezTo>
                <a:cubicBezTo>
                  <a:pt x="271799" y="338104"/>
                  <a:pt x="255611" y="266091"/>
                  <a:pt x="251703" y="282280"/>
                </a:cubicBezTo>
                <a:cubicBezTo>
                  <a:pt x="247795" y="298469"/>
                  <a:pt x="251702" y="388345"/>
                  <a:pt x="248353" y="406209"/>
                </a:cubicBezTo>
                <a:cubicBezTo>
                  <a:pt x="245004" y="424073"/>
                  <a:pt x="229931" y="392811"/>
                  <a:pt x="231606" y="389462"/>
                </a:cubicBezTo>
                <a:cubicBezTo>
                  <a:pt x="233281" y="386113"/>
                  <a:pt x="233281" y="361550"/>
                  <a:pt x="258402" y="386113"/>
                </a:cubicBezTo>
                <a:cubicBezTo>
                  <a:pt x="283523" y="410676"/>
                  <a:pt x="384564" y="527348"/>
                  <a:pt x="382331" y="536838"/>
                </a:cubicBezTo>
                <a:cubicBezTo>
                  <a:pt x="380098" y="546328"/>
                  <a:pt x="228815" y="420723"/>
                  <a:pt x="245004" y="443053"/>
                </a:cubicBezTo>
                <a:cubicBezTo>
                  <a:pt x="261193" y="465383"/>
                  <a:pt x="458810" y="643462"/>
                  <a:pt x="479465" y="670816"/>
                </a:cubicBezTo>
                <a:cubicBezTo>
                  <a:pt x="500120" y="698170"/>
                  <a:pt x="404661" y="643462"/>
                  <a:pt x="368933" y="607176"/>
                </a:cubicBezTo>
                <a:cubicBezTo>
                  <a:pt x="333206" y="570890"/>
                  <a:pt x="283522" y="549678"/>
                  <a:pt x="265100" y="453102"/>
                </a:cubicBezTo>
                <a:cubicBezTo>
                  <a:pt x="246678" y="356526"/>
                  <a:pt x="271241" y="88569"/>
                  <a:pt x="258402" y="27721"/>
                </a:cubicBezTo>
                <a:cubicBezTo>
                  <a:pt x="245563" y="-33127"/>
                  <a:pt x="199228" y="85779"/>
                  <a:pt x="188063" y="88012"/>
                </a:cubicBezTo>
                <a:cubicBezTo>
                  <a:pt x="176898" y="90245"/>
                  <a:pt x="209835" y="35537"/>
                  <a:pt x="191413" y="41119"/>
                </a:cubicBezTo>
                <a:cubicBezTo>
                  <a:pt x="172991" y="46701"/>
                  <a:pt x="108234" y="65124"/>
                  <a:pt x="77531" y="121506"/>
                </a:cubicBezTo>
                <a:cubicBezTo>
                  <a:pt x="46828" y="177888"/>
                  <a:pt x="-5647" y="392812"/>
                  <a:pt x="494" y="3928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6197AE91-9B11-3633-3078-3092DEE7A4CB}"/>
              </a:ext>
            </a:extLst>
          </p:cNvPr>
          <p:cNvSpPr/>
          <p:nvPr/>
        </p:nvSpPr>
        <p:spPr>
          <a:xfrm>
            <a:off x="2134196" y="4092703"/>
            <a:ext cx="113765" cy="1227721"/>
          </a:xfrm>
          <a:custGeom>
            <a:avLst/>
            <a:gdLst>
              <a:gd name="connsiteX0" fmla="*/ 113285 w 113765"/>
              <a:gd name="connsiteY0" fmla="*/ 7024 h 1227721"/>
              <a:gd name="connsiteX1" fmla="*/ 2753 w 113765"/>
              <a:gd name="connsiteY1" fmla="*/ 576431 h 1227721"/>
              <a:gd name="connsiteX2" fmla="*/ 32899 w 113765"/>
              <a:gd name="connsiteY2" fmla="*/ 506093 h 1227721"/>
              <a:gd name="connsiteX3" fmla="*/ 26200 w 113765"/>
              <a:gd name="connsiteY3" fmla="*/ 864484 h 1227721"/>
              <a:gd name="connsiteX4" fmla="*/ 36248 w 113765"/>
              <a:gd name="connsiteY4" fmla="*/ 767350 h 1227721"/>
              <a:gd name="connsiteX5" fmla="*/ 89839 w 113765"/>
              <a:gd name="connsiteY5" fmla="*/ 1212827 h 1227721"/>
              <a:gd name="connsiteX6" fmla="*/ 73092 w 113765"/>
              <a:gd name="connsiteY6" fmla="*/ 1052053 h 1227721"/>
              <a:gd name="connsiteX7" fmla="*/ 49646 w 113765"/>
              <a:gd name="connsiteY7" fmla="*/ 378813 h 1227721"/>
              <a:gd name="connsiteX8" fmla="*/ 42947 w 113765"/>
              <a:gd name="connsiteY8" fmla="*/ 452501 h 1227721"/>
              <a:gd name="connsiteX9" fmla="*/ 36248 w 113765"/>
              <a:gd name="connsiteY9" fmla="*/ 241486 h 1227721"/>
              <a:gd name="connsiteX10" fmla="*/ 42947 w 113765"/>
              <a:gd name="connsiteY10" fmla="*/ 254884 h 1227721"/>
              <a:gd name="connsiteX11" fmla="*/ 113285 w 113765"/>
              <a:gd name="connsiteY11" fmla="*/ 7024 h 122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765" h="1227721">
                <a:moveTo>
                  <a:pt x="113285" y="7024"/>
                </a:moveTo>
                <a:cubicBezTo>
                  <a:pt x="106586" y="60615"/>
                  <a:pt x="16151" y="493253"/>
                  <a:pt x="2753" y="576431"/>
                </a:cubicBezTo>
                <a:cubicBezTo>
                  <a:pt x="-10645" y="659609"/>
                  <a:pt x="28991" y="458084"/>
                  <a:pt x="32899" y="506093"/>
                </a:cubicBezTo>
                <a:cubicBezTo>
                  <a:pt x="36807" y="554102"/>
                  <a:pt x="25642" y="820941"/>
                  <a:pt x="26200" y="864484"/>
                </a:cubicBezTo>
                <a:cubicBezTo>
                  <a:pt x="26758" y="908027"/>
                  <a:pt x="25642" y="709293"/>
                  <a:pt x="36248" y="767350"/>
                </a:cubicBezTo>
                <a:cubicBezTo>
                  <a:pt x="46854" y="825407"/>
                  <a:pt x="83698" y="1165377"/>
                  <a:pt x="89839" y="1212827"/>
                </a:cubicBezTo>
                <a:cubicBezTo>
                  <a:pt x="95980" y="1260278"/>
                  <a:pt x="79791" y="1191055"/>
                  <a:pt x="73092" y="1052053"/>
                </a:cubicBezTo>
                <a:cubicBezTo>
                  <a:pt x="66393" y="913051"/>
                  <a:pt x="54670" y="478738"/>
                  <a:pt x="49646" y="378813"/>
                </a:cubicBezTo>
                <a:cubicBezTo>
                  <a:pt x="44622" y="278888"/>
                  <a:pt x="45180" y="475389"/>
                  <a:pt x="42947" y="452501"/>
                </a:cubicBezTo>
                <a:cubicBezTo>
                  <a:pt x="40714" y="429613"/>
                  <a:pt x="36248" y="274422"/>
                  <a:pt x="36248" y="241486"/>
                </a:cubicBezTo>
                <a:cubicBezTo>
                  <a:pt x="36248" y="208550"/>
                  <a:pt x="31224" y="286704"/>
                  <a:pt x="42947" y="254884"/>
                </a:cubicBezTo>
                <a:cubicBezTo>
                  <a:pt x="54670" y="223064"/>
                  <a:pt x="119984" y="-46567"/>
                  <a:pt x="113285" y="70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FCE39E6-26F9-4603-455C-DE4447DAFB55}"/>
              </a:ext>
            </a:extLst>
          </p:cNvPr>
          <p:cNvSpPr/>
          <p:nvPr/>
        </p:nvSpPr>
        <p:spPr>
          <a:xfrm>
            <a:off x="2064414" y="4445281"/>
            <a:ext cx="233663" cy="1451359"/>
          </a:xfrm>
          <a:custGeom>
            <a:avLst/>
            <a:gdLst>
              <a:gd name="connsiteX0" fmla="*/ 2197 w 233663"/>
              <a:gd name="connsiteY0" fmla="*/ 12838 h 1451359"/>
              <a:gd name="connsiteX1" fmla="*/ 55788 w 233663"/>
              <a:gd name="connsiteY1" fmla="*/ 732970 h 1451359"/>
              <a:gd name="connsiteX2" fmla="*/ 69186 w 233663"/>
              <a:gd name="connsiteY2" fmla="*/ 659282 h 1451359"/>
              <a:gd name="connsiteX3" fmla="*/ 122777 w 233663"/>
              <a:gd name="connsiteY3" fmla="*/ 964082 h 1451359"/>
              <a:gd name="connsiteX4" fmla="*/ 89283 w 233663"/>
              <a:gd name="connsiteY4" fmla="*/ 920539 h 1451359"/>
              <a:gd name="connsiteX5" fmla="*/ 162971 w 233663"/>
              <a:gd name="connsiteY5" fmla="*/ 1121506 h 1451359"/>
              <a:gd name="connsiteX6" fmla="*/ 233309 w 233663"/>
              <a:gd name="connsiteY6" fmla="*/ 1443053 h 1451359"/>
              <a:gd name="connsiteX7" fmla="*/ 183067 w 233663"/>
              <a:gd name="connsiteY7" fmla="*/ 1302376 h 1451359"/>
              <a:gd name="connsiteX8" fmla="*/ 35691 w 233663"/>
              <a:gd name="connsiteY8" fmla="*/ 736319 h 1451359"/>
              <a:gd name="connsiteX9" fmla="*/ 62487 w 233663"/>
              <a:gd name="connsiteY9" fmla="*/ 833453 h 1451359"/>
              <a:gd name="connsiteX10" fmla="*/ 62487 w 233663"/>
              <a:gd name="connsiteY10" fmla="*/ 461664 h 1451359"/>
              <a:gd name="connsiteX11" fmla="*/ 22294 w 233663"/>
              <a:gd name="connsiteY11" fmla="*/ 572196 h 1451359"/>
              <a:gd name="connsiteX12" fmla="*/ 2197 w 233663"/>
              <a:gd name="connsiteY12" fmla="*/ 247299 h 1451359"/>
              <a:gd name="connsiteX13" fmla="*/ 8896 w 233663"/>
              <a:gd name="connsiteY13" fmla="*/ 267396 h 1451359"/>
              <a:gd name="connsiteX14" fmla="*/ 2197 w 233663"/>
              <a:gd name="connsiteY14" fmla="*/ 12838 h 14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663" h="1451359">
                <a:moveTo>
                  <a:pt x="2197" y="12838"/>
                </a:moveTo>
                <a:cubicBezTo>
                  <a:pt x="10012" y="90434"/>
                  <a:pt x="44623" y="625229"/>
                  <a:pt x="55788" y="732970"/>
                </a:cubicBezTo>
                <a:cubicBezTo>
                  <a:pt x="66953" y="840711"/>
                  <a:pt x="58021" y="620763"/>
                  <a:pt x="69186" y="659282"/>
                </a:cubicBezTo>
                <a:cubicBezTo>
                  <a:pt x="80351" y="697801"/>
                  <a:pt x="119428" y="920539"/>
                  <a:pt x="122777" y="964082"/>
                </a:cubicBezTo>
                <a:cubicBezTo>
                  <a:pt x="126126" y="1007625"/>
                  <a:pt x="82584" y="894302"/>
                  <a:pt x="89283" y="920539"/>
                </a:cubicBezTo>
                <a:cubicBezTo>
                  <a:pt x="95982" y="946776"/>
                  <a:pt x="138967" y="1034420"/>
                  <a:pt x="162971" y="1121506"/>
                </a:cubicBezTo>
                <a:cubicBezTo>
                  <a:pt x="186975" y="1208592"/>
                  <a:pt x="229960" y="1412908"/>
                  <a:pt x="233309" y="1443053"/>
                </a:cubicBezTo>
                <a:cubicBezTo>
                  <a:pt x="236658" y="1473198"/>
                  <a:pt x="216003" y="1420165"/>
                  <a:pt x="183067" y="1302376"/>
                </a:cubicBezTo>
                <a:cubicBezTo>
                  <a:pt x="150131" y="1184587"/>
                  <a:pt x="55788" y="814473"/>
                  <a:pt x="35691" y="736319"/>
                </a:cubicBezTo>
                <a:cubicBezTo>
                  <a:pt x="15594" y="658165"/>
                  <a:pt x="58021" y="879229"/>
                  <a:pt x="62487" y="833453"/>
                </a:cubicBezTo>
                <a:cubicBezTo>
                  <a:pt x="66953" y="787677"/>
                  <a:pt x="69186" y="505207"/>
                  <a:pt x="62487" y="461664"/>
                </a:cubicBezTo>
                <a:cubicBezTo>
                  <a:pt x="55788" y="418121"/>
                  <a:pt x="32342" y="607923"/>
                  <a:pt x="22294" y="572196"/>
                </a:cubicBezTo>
                <a:cubicBezTo>
                  <a:pt x="12246" y="536469"/>
                  <a:pt x="4430" y="298099"/>
                  <a:pt x="2197" y="247299"/>
                </a:cubicBezTo>
                <a:cubicBezTo>
                  <a:pt x="-36" y="196499"/>
                  <a:pt x="7779" y="301449"/>
                  <a:pt x="8896" y="267396"/>
                </a:cubicBezTo>
                <a:cubicBezTo>
                  <a:pt x="10013" y="233343"/>
                  <a:pt x="-5618" y="-64758"/>
                  <a:pt x="2197" y="128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393891B4-6A9F-8FE1-D7F9-17A9A41A6D5C}"/>
              </a:ext>
            </a:extLst>
          </p:cNvPr>
          <p:cNvSpPr/>
          <p:nvPr/>
        </p:nvSpPr>
        <p:spPr>
          <a:xfrm>
            <a:off x="440390" y="4932981"/>
            <a:ext cx="420448" cy="1465444"/>
          </a:xfrm>
          <a:custGeom>
            <a:avLst/>
            <a:gdLst>
              <a:gd name="connsiteX0" fmla="*/ 1737 w 420448"/>
              <a:gd name="connsiteY0" fmla="*/ 7459 h 1465444"/>
              <a:gd name="connsiteX1" fmla="*/ 340032 w 420448"/>
              <a:gd name="connsiteY1" fmla="*/ 694096 h 1465444"/>
              <a:gd name="connsiteX2" fmla="*/ 296489 w 420448"/>
              <a:gd name="connsiteY2" fmla="*/ 657252 h 1465444"/>
              <a:gd name="connsiteX3" fmla="*/ 333333 w 420448"/>
              <a:gd name="connsiteY3" fmla="*/ 814676 h 1465444"/>
              <a:gd name="connsiteX4" fmla="*/ 286441 w 420448"/>
              <a:gd name="connsiteY4" fmla="*/ 730940 h 1465444"/>
              <a:gd name="connsiteX5" fmla="*/ 340032 w 420448"/>
              <a:gd name="connsiteY5" fmla="*/ 851520 h 1465444"/>
              <a:gd name="connsiteX6" fmla="*/ 400322 w 420448"/>
              <a:gd name="connsiteY6" fmla="*/ 1337190 h 1465444"/>
              <a:gd name="connsiteX7" fmla="*/ 420419 w 420448"/>
              <a:gd name="connsiteY7" fmla="*/ 1464470 h 1465444"/>
              <a:gd name="connsiteX8" fmla="*/ 396973 w 420448"/>
              <a:gd name="connsiteY8" fmla="*/ 1293648 h 1465444"/>
              <a:gd name="connsiteX9" fmla="*/ 269694 w 420448"/>
              <a:gd name="connsiteY9" fmla="*/ 576865 h 1465444"/>
              <a:gd name="connsiteX10" fmla="*/ 279742 w 420448"/>
              <a:gd name="connsiteY10" fmla="*/ 617059 h 1465444"/>
              <a:gd name="connsiteX11" fmla="*/ 95522 w 420448"/>
              <a:gd name="connsiteY11" fmla="*/ 315608 h 1465444"/>
              <a:gd name="connsiteX12" fmla="*/ 189307 w 420448"/>
              <a:gd name="connsiteY12" fmla="*/ 392645 h 1465444"/>
              <a:gd name="connsiteX13" fmla="*/ 155812 w 420448"/>
              <a:gd name="connsiteY13" fmla="*/ 298861 h 1465444"/>
              <a:gd name="connsiteX14" fmla="*/ 206054 w 420448"/>
              <a:gd name="connsiteY14" fmla="*/ 325656 h 1465444"/>
              <a:gd name="connsiteX15" fmla="*/ 1737 w 420448"/>
              <a:gd name="connsiteY15" fmla="*/ 7459 h 146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0448" h="1465444">
                <a:moveTo>
                  <a:pt x="1737" y="7459"/>
                </a:moveTo>
                <a:cubicBezTo>
                  <a:pt x="24067" y="68866"/>
                  <a:pt x="290907" y="585797"/>
                  <a:pt x="340032" y="694096"/>
                </a:cubicBezTo>
                <a:cubicBezTo>
                  <a:pt x="389157" y="802395"/>
                  <a:pt x="297606" y="637155"/>
                  <a:pt x="296489" y="657252"/>
                </a:cubicBezTo>
                <a:cubicBezTo>
                  <a:pt x="295372" y="677349"/>
                  <a:pt x="335008" y="802395"/>
                  <a:pt x="333333" y="814676"/>
                </a:cubicBezTo>
                <a:cubicBezTo>
                  <a:pt x="331658" y="826957"/>
                  <a:pt x="285325" y="724799"/>
                  <a:pt x="286441" y="730940"/>
                </a:cubicBezTo>
                <a:cubicBezTo>
                  <a:pt x="287557" y="737081"/>
                  <a:pt x="321052" y="750478"/>
                  <a:pt x="340032" y="851520"/>
                </a:cubicBezTo>
                <a:cubicBezTo>
                  <a:pt x="359012" y="952562"/>
                  <a:pt x="386924" y="1235032"/>
                  <a:pt x="400322" y="1337190"/>
                </a:cubicBezTo>
                <a:cubicBezTo>
                  <a:pt x="413720" y="1439348"/>
                  <a:pt x="420977" y="1471727"/>
                  <a:pt x="420419" y="1464470"/>
                </a:cubicBezTo>
                <a:cubicBezTo>
                  <a:pt x="419861" y="1457213"/>
                  <a:pt x="422094" y="1441582"/>
                  <a:pt x="396973" y="1293648"/>
                </a:cubicBezTo>
                <a:cubicBezTo>
                  <a:pt x="371852" y="1145714"/>
                  <a:pt x="289233" y="689630"/>
                  <a:pt x="269694" y="576865"/>
                </a:cubicBezTo>
                <a:cubicBezTo>
                  <a:pt x="250156" y="464100"/>
                  <a:pt x="308771" y="660602"/>
                  <a:pt x="279742" y="617059"/>
                </a:cubicBezTo>
                <a:cubicBezTo>
                  <a:pt x="250713" y="573516"/>
                  <a:pt x="110594" y="353010"/>
                  <a:pt x="95522" y="315608"/>
                </a:cubicBezTo>
                <a:cubicBezTo>
                  <a:pt x="80450" y="278206"/>
                  <a:pt x="179259" y="395436"/>
                  <a:pt x="189307" y="392645"/>
                </a:cubicBezTo>
                <a:cubicBezTo>
                  <a:pt x="199355" y="389854"/>
                  <a:pt x="153021" y="310026"/>
                  <a:pt x="155812" y="298861"/>
                </a:cubicBezTo>
                <a:cubicBezTo>
                  <a:pt x="158603" y="287696"/>
                  <a:pt x="232849" y="368640"/>
                  <a:pt x="206054" y="325656"/>
                </a:cubicBezTo>
                <a:cubicBezTo>
                  <a:pt x="179259" y="282672"/>
                  <a:pt x="-20593" y="-53948"/>
                  <a:pt x="1737" y="74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81087F35-058A-76AB-2C2B-C19D68795A73}"/>
              </a:ext>
            </a:extLst>
          </p:cNvPr>
          <p:cNvSpPr/>
          <p:nvPr/>
        </p:nvSpPr>
        <p:spPr>
          <a:xfrm>
            <a:off x="59599" y="6187883"/>
            <a:ext cx="488658" cy="1234502"/>
          </a:xfrm>
          <a:custGeom>
            <a:avLst/>
            <a:gdLst>
              <a:gd name="connsiteX0" fmla="*/ 691 w 488658"/>
              <a:gd name="connsiteY0" fmla="*/ 1902 h 1234502"/>
              <a:gd name="connsiteX1" fmla="*/ 81078 w 488658"/>
              <a:gd name="connsiteY1" fmla="*/ 363642 h 1234502"/>
              <a:gd name="connsiteX2" fmla="*/ 101175 w 488658"/>
              <a:gd name="connsiteY2" fmla="*/ 326798 h 1234502"/>
              <a:gd name="connsiteX3" fmla="*/ 131320 w 488658"/>
              <a:gd name="connsiteY3" fmla="*/ 557910 h 1234502"/>
              <a:gd name="connsiteX4" fmla="*/ 292093 w 488658"/>
              <a:gd name="connsiteY4" fmla="*/ 809119 h 1234502"/>
              <a:gd name="connsiteX5" fmla="*/ 235153 w 488658"/>
              <a:gd name="connsiteY5" fmla="*/ 685190 h 1234502"/>
              <a:gd name="connsiteX6" fmla="*/ 479663 w 488658"/>
              <a:gd name="connsiteY6" fmla="*/ 1211053 h 1234502"/>
              <a:gd name="connsiteX7" fmla="*/ 436120 w 488658"/>
              <a:gd name="connsiteY7" fmla="*/ 1134016 h 1234502"/>
              <a:gd name="connsiteX8" fmla="*/ 439469 w 488658"/>
              <a:gd name="connsiteY8" fmla="*/ 1231150 h 1234502"/>
              <a:gd name="connsiteX9" fmla="*/ 248550 w 488658"/>
              <a:gd name="connsiteY9" fmla="*/ 986640 h 1234502"/>
              <a:gd name="connsiteX10" fmla="*/ 77728 w 488658"/>
              <a:gd name="connsiteY10" fmla="*/ 708636 h 1234502"/>
              <a:gd name="connsiteX11" fmla="*/ 151416 w 488658"/>
              <a:gd name="connsiteY11" fmla="*/ 805770 h 1234502"/>
              <a:gd name="connsiteX12" fmla="*/ 436120 w 488658"/>
              <a:gd name="connsiteY12" fmla="*/ 1201005 h 1234502"/>
              <a:gd name="connsiteX13" fmla="*/ 399276 w 488658"/>
              <a:gd name="connsiteY13" fmla="*/ 983291 h 1234502"/>
              <a:gd name="connsiteX14" fmla="*/ 164814 w 488658"/>
              <a:gd name="connsiteY14" fmla="*/ 564609 h 1234502"/>
              <a:gd name="connsiteX15" fmla="*/ 158115 w 488658"/>
              <a:gd name="connsiteY15" fmla="*/ 584706 h 1234502"/>
              <a:gd name="connsiteX16" fmla="*/ 24137 w 488658"/>
              <a:gd name="connsiteY16" fmla="*/ 202869 h 1234502"/>
              <a:gd name="connsiteX17" fmla="*/ 40885 w 488658"/>
              <a:gd name="connsiteY17" fmla="*/ 219616 h 1234502"/>
              <a:gd name="connsiteX18" fmla="*/ 691 w 488658"/>
              <a:gd name="connsiteY18" fmla="*/ 1902 h 12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658" h="1234502">
                <a:moveTo>
                  <a:pt x="691" y="1902"/>
                </a:moveTo>
                <a:cubicBezTo>
                  <a:pt x="7390" y="25906"/>
                  <a:pt x="64331" y="309493"/>
                  <a:pt x="81078" y="363642"/>
                </a:cubicBezTo>
                <a:cubicBezTo>
                  <a:pt x="97825" y="417791"/>
                  <a:pt x="92801" y="294420"/>
                  <a:pt x="101175" y="326798"/>
                </a:cubicBezTo>
                <a:cubicBezTo>
                  <a:pt x="109549" y="359176"/>
                  <a:pt x="99500" y="477523"/>
                  <a:pt x="131320" y="557910"/>
                </a:cubicBezTo>
                <a:cubicBezTo>
                  <a:pt x="163140" y="638297"/>
                  <a:pt x="274788" y="787906"/>
                  <a:pt x="292093" y="809119"/>
                </a:cubicBezTo>
                <a:cubicBezTo>
                  <a:pt x="309399" y="830332"/>
                  <a:pt x="235153" y="685190"/>
                  <a:pt x="235153" y="685190"/>
                </a:cubicBezTo>
                <a:cubicBezTo>
                  <a:pt x="266415" y="752179"/>
                  <a:pt x="446169" y="1136249"/>
                  <a:pt x="479663" y="1211053"/>
                </a:cubicBezTo>
                <a:cubicBezTo>
                  <a:pt x="513157" y="1285857"/>
                  <a:pt x="442819" y="1130667"/>
                  <a:pt x="436120" y="1134016"/>
                </a:cubicBezTo>
                <a:cubicBezTo>
                  <a:pt x="429421" y="1137366"/>
                  <a:pt x="470731" y="1255713"/>
                  <a:pt x="439469" y="1231150"/>
                </a:cubicBezTo>
                <a:cubicBezTo>
                  <a:pt x="408207" y="1206587"/>
                  <a:pt x="308840" y="1073726"/>
                  <a:pt x="248550" y="986640"/>
                </a:cubicBezTo>
                <a:cubicBezTo>
                  <a:pt x="188260" y="899554"/>
                  <a:pt x="93917" y="738781"/>
                  <a:pt x="77728" y="708636"/>
                </a:cubicBezTo>
                <a:cubicBezTo>
                  <a:pt x="61539" y="678491"/>
                  <a:pt x="91684" y="723709"/>
                  <a:pt x="151416" y="805770"/>
                </a:cubicBezTo>
                <a:cubicBezTo>
                  <a:pt x="211148" y="887831"/>
                  <a:pt x="394810" y="1171418"/>
                  <a:pt x="436120" y="1201005"/>
                </a:cubicBezTo>
                <a:cubicBezTo>
                  <a:pt x="477430" y="1230592"/>
                  <a:pt x="444494" y="1089357"/>
                  <a:pt x="399276" y="983291"/>
                </a:cubicBezTo>
                <a:cubicBezTo>
                  <a:pt x="354058" y="877225"/>
                  <a:pt x="205008" y="631040"/>
                  <a:pt x="164814" y="564609"/>
                </a:cubicBezTo>
                <a:cubicBezTo>
                  <a:pt x="124621" y="498178"/>
                  <a:pt x="181561" y="644996"/>
                  <a:pt x="158115" y="584706"/>
                </a:cubicBezTo>
                <a:cubicBezTo>
                  <a:pt x="134669" y="524416"/>
                  <a:pt x="43675" y="263717"/>
                  <a:pt x="24137" y="202869"/>
                </a:cubicBezTo>
                <a:cubicBezTo>
                  <a:pt x="4599" y="142021"/>
                  <a:pt x="43676" y="250878"/>
                  <a:pt x="40885" y="219616"/>
                </a:cubicBezTo>
                <a:cubicBezTo>
                  <a:pt x="38094" y="188354"/>
                  <a:pt x="-6008" y="-22102"/>
                  <a:pt x="691" y="19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53663F1-9003-5B84-96C9-9350E1B8235A}"/>
              </a:ext>
            </a:extLst>
          </p:cNvPr>
          <p:cNvSpPr/>
          <p:nvPr/>
        </p:nvSpPr>
        <p:spPr>
          <a:xfrm>
            <a:off x="792922" y="6286287"/>
            <a:ext cx="115758" cy="1252053"/>
          </a:xfrm>
          <a:custGeom>
            <a:avLst/>
            <a:gdLst>
              <a:gd name="connsiteX0" fmla="*/ 898 w 115758"/>
              <a:gd name="connsiteY0" fmla="*/ 632 h 1252053"/>
              <a:gd name="connsiteX1" fmla="*/ 77935 w 115758"/>
              <a:gd name="connsiteY1" fmla="*/ 459506 h 1252053"/>
              <a:gd name="connsiteX2" fmla="*/ 114779 w 115758"/>
              <a:gd name="connsiteY2" fmla="*/ 382469 h 1252053"/>
              <a:gd name="connsiteX3" fmla="*/ 41091 w 115758"/>
              <a:gd name="connsiteY3" fmla="*/ 590135 h 1252053"/>
              <a:gd name="connsiteX4" fmla="*/ 54489 w 115758"/>
              <a:gd name="connsiteY4" fmla="*/ 861440 h 1252053"/>
              <a:gd name="connsiteX5" fmla="*/ 74586 w 115758"/>
              <a:gd name="connsiteY5" fmla="*/ 771005 h 1252053"/>
              <a:gd name="connsiteX6" fmla="*/ 4247 w 115758"/>
              <a:gd name="connsiteY6" fmla="*/ 1233229 h 1252053"/>
              <a:gd name="connsiteX7" fmla="*/ 17645 w 115758"/>
              <a:gd name="connsiteY7" fmla="*/ 1115999 h 1252053"/>
              <a:gd name="connsiteX8" fmla="*/ 98032 w 115758"/>
              <a:gd name="connsiteY8" fmla="*/ 690618 h 1252053"/>
              <a:gd name="connsiteX9" fmla="*/ 77935 w 115758"/>
              <a:gd name="connsiteY9" fmla="*/ 707366 h 1252053"/>
              <a:gd name="connsiteX10" fmla="*/ 77935 w 115758"/>
              <a:gd name="connsiteY10" fmla="*/ 338926 h 1252053"/>
              <a:gd name="connsiteX11" fmla="*/ 67887 w 115758"/>
              <a:gd name="connsiteY11" fmla="*/ 359023 h 1252053"/>
              <a:gd name="connsiteX12" fmla="*/ 898 w 115758"/>
              <a:gd name="connsiteY12" fmla="*/ 632 h 12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58" h="1252053">
                <a:moveTo>
                  <a:pt x="898" y="632"/>
                </a:moveTo>
                <a:cubicBezTo>
                  <a:pt x="2573" y="17379"/>
                  <a:pt x="58955" y="395867"/>
                  <a:pt x="77935" y="459506"/>
                </a:cubicBezTo>
                <a:cubicBezTo>
                  <a:pt x="96915" y="523145"/>
                  <a:pt x="120920" y="360698"/>
                  <a:pt x="114779" y="382469"/>
                </a:cubicBezTo>
                <a:cubicBezTo>
                  <a:pt x="108638" y="404240"/>
                  <a:pt x="51139" y="510307"/>
                  <a:pt x="41091" y="590135"/>
                </a:cubicBezTo>
                <a:cubicBezTo>
                  <a:pt x="31043" y="669964"/>
                  <a:pt x="48907" y="831295"/>
                  <a:pt x="54489" y="861440"/>
                </a:cubicBezTo>
                <a:cubicBezTo>
                  <a:pt x="60071" y="891585"/>
                  <a:pt x="82960" y="709040"/>
                  <a:pt x="74586" y="771005"/>
                </a:cubicBezTo>
                <a:cubicBezTo>
                  <a:pt x="66212" y="832970"/>
                  <a:pt x="13737" y="1175730"/>
                  <a:pt x="4247" y="1233229"/>
                </a:cubicBezTo>
                <a:cubicBezTo>
                  <a:pt x="-5243" y="1290728"/>
                  <a:pt x="2014" y="1206434"/>
                  <a:pt x="17645" y="1115999"/>
                </a:cubicBezTo>
                <a:cubicBezTo>
                  <a:pt x="33276" y="1025564"/>
                  <a:pt x="87984" y="758723"/>
                  <a:pt x="98032" y="690618"/>
                </a:cubicBezTo>
                <a:cubicBezTo>
                  <a:pt x="108080" y="622513"/>
                  <a:pt x="81284" y="765981"/>
                  <a:pt x="77935" y="707366"/>
                </a:cubicBezTo>
                <a:cubicBezTo>
                  <a:pt x="74586" y="648751"/>
                  <a:pt x="79610" y="396983"/>
                  <a:pt x="77935" y="338926"/>
                </a:cubicBezTo>
                <a:cubicBezTo>
                  <a:pt x="76260" y="280869"/>
                  <a:pt x="81843" y="413173"/>
                  <a:pt x="67887" y="359023"/>
                </a:cubicBezTo>
                <a:cubicBezTo>
                  <a:pt x="53931" y="304873"/>
                  <a:pt x="-777" y="-16115"/>
                  <a:pt x="898" y="6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D6302D7-0EAF-88C3-FD17-659CBBB7A6F1}"/>
              </a:ext>
            </a:extLst>
          </p:cNvPr>
          <p:cNvSpPr/>
          <p:nvPr/>
        </p:nvSpPr>
        <p:spPr>
          <a:xfrm>
            <a:off x="360704" y="6539522"/>
            <a:ext cx="464985" cy="1200971"/>
          </a:xfrm>
          <a:custGeom>
            <a:avLst/>
            <a:gdLst>
              <a:gd name="connsiteX0" fmla="*/ 11085 w 464985"/>
              <a:gd name="connsiteY0" fmla="*/ 28751 h 1200971"/>
              <a:gd name="connsiteX1" fmla="*/ 376175 w 464985"/>
              <a:gd name="connsiteY1" fmla="*/ 939801 h 1200971"/>
              <a:gd name="connsiteX2" fmla="*/ 339331 w 464985"/>
              <a:gd name="connsiteY2" fmla="*/ 909656 h 1200971"/>
              <a:gd name="connsiteX3" fmla="*/ 463261 w 464985"/>
              <a:gd name="connsiteY3" fmla="*/ 1191010 h 1200971"/>
              <a:gd name="connsiteX4" fmla="*/ 396272 w 464985"/>
              <a:gd name="connsiteY4" fmla="*/ 1080478 h 1200971"/>
              <a:gd name="connsiteX5" fmla="*/ 188606 w 464985"/>
              <a:gd name="connsiteY5" fmla="*/ 544566 h 1200971"/>
              <a:gd name="connsiteX6" fmla="*/ 228799 w 464985"/>
              <a:gd name="connsiteY6" fmla="*/ 604856 h 1200971"/>
              <a:gd name="connsiteX7" fmla="*/ 94821 w 464985"/>
              <a:gd name="connsiteY7" fmla="*/ 293357 h 1200971"/>
              <a:gd name="connsiteX8" fmla="*/ 27832 w 464985"/>
              <a:gd name="connsiteY8" fmla="*/ 129234 h 1200971"/>
              <a:gd name="connsiteX9" fmla="*/ 88122 w 464985"/>
              <a:gd name="connsiteY9" fmla="*/ 216320 h 1200971"/>
              <a:gd name="connsiteX10" fmla="*/ 11085 w 464985"/>
              <a:gd name="connsiteY10" fmla="*/ 28751 h 120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985" h="1200971">
                <a:moveTo>
                  <a:pt x="11085" y="28751"/>
                </a:moveTo>
                <a:cubicBezTo>
                  <a:pt x="59094" y="149331"/>
                  <a:pt x="321467" y="792984"/>
                  <a:pt x="376175" y="939801"/>
                </a:cubicBezTo>
                <a:cubicBezTo>
                  <a:pt x="430883" y="1086619"/>
                  <a:pt x="324817" y="867788"/>
                  <a:pt x="339331" y="909656"/>
                </a:cubicBezTo>
                <a:cubicBezTo>
                  <a:pt x="353845" y="951524"/>
                  <a:pt x="453771" y="1162540"/>
                  <a:pt x="463261" y="1191010"/>
                </a:cubicBezTo>
                <a:cubicBezTo>
                  <a:pt x="472751" y="1219480"/>
                  <a:pt x="442048" y="1188219"/>
                  <a:pt x="396272" y="1080478"/>
                </a:cubicBezTo>
                <a:cubicBezTo>
                  <a:pt x="350496" y="972737"/>
                  <a:pt x="216518" y="623836"/>
                  <a:pt x="188606" y="544566"/>
                </a:cubicBezTo>
                <a:cubicBezTo>
                  <a:pt x="160694" y="465296"/>
                  <a:pt x="244430" y="646724"/>
                  <a:pt x="228799" y="604856"/>
                </a:cubicBezTo>
                <a:cubicBezTo>
                  <a:pt x="213168" y="562988"/>
                  <a:pt x="128316" y="372627"/>
                  <a:pt x="94821" y="293357"/>
                </a:cubicBezTo>
                <a:cubicBezTo>
                  <a:pt x="61326" y="214087"/>
                  <a:pt x="28948" y="142073"/>
                  <a:pt x="27832" y="129234"/>
                </a:cubicBezTo>
                <a:cubicBezTo>
                  <a:pt x="26716" y="116395"/>
                  <a:pt x="89797" y="227485"/>
                  <a:pt x="88122" y="216320"/>
                </a:cubicBezTo>
                <a:cubicBezTo>
                  <a:pt x="86447" y="205155"/>
                  <a:pt x="-36924" y="-91829"/>
                  <a:pt x="11085" y="287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D930DAD1-F87B-290A-6373-97DE6467BC7C}"/>
              </a:ext>
            </a:extLst>
          </p:cNvPr>
          <p:cNvSpPr/>
          <p:nvPr/>
        </p:nvSpPr>
        <p:spPr>
          <a:xfrm>
            <a:off x="903840" y="6554836"/>
            <a:ext cx="209814" cy="1255434"/>
          </a:xfrm>
          <a:custGeom>
            <a:avLst/>
            <a:gdLst>
              <a:gd name="connsiteX0" fmla="*/ 171334 w 209814"/>
              <a:gd name="connsiteY0" fmla="*/ 39 h 1255434"/>
              <a:gd name="connsiteX1" fmla="*/ 141189 w 209814"/>
              <a:gd name="connsiteY1" fmla="*/ 241199 h 1255434"/>
              <a:gd name="connsiteX2" fmla="*/ 164635 w 209814"/>
              <a:gd name="connsiteY2" fmla="*/ 187608 h 1255434"/>
              <a:gd name="connsiteX3" fmla="*/ 144538 w 209814"/>
              <a:gd name="connsiteY3" fmla="*/ 338333 h 1255434"/>
              <a:gd name="connsiteX4" fmla="*/ 208178 w 209814"/>
              <a:gd name="connsiteY4" fmla="*/ 609639 h 1255434"/>
              <a:gd name="connsiteX5" fmla="*/ 184731 w 209814"/>
              <a:gd name="connsiteY5" fmla="*/ 559397 h 1255434"/>
              <a:gd name="connsiteX6" fmla="*/ 117742 w 209814"/>
              <a:gd name="connsiteY6" fmla="*/ 820654 h 1255434"/>
              <a:gd name="connsiteX7" fmla="*/ 144538 w 209814"/>
              <a:gd name="connsiteY7" fmla="*/ 740267 h 1255434"/>
              <a:gd name="connsiteX8" fmla="*/ 97646 w 209814"/>
              <a:gd name="connsiteY8" fmla="*/ 877595 h 1255434"/>
              <a:gd name="connsiteX9" fmla="*/ 3861 w 209814"/>
              <a:gd name="connsiteY9" fmla="*/ 1038368 h 1255434"/>
              <a:gd name="connsiteX10" fmla="*/ 17259 w 209814"/>
              <a:gd name="connsiteY10" fmla="*/ 1246034 h 1255434"/>
              <a:gd name="connsiteX11" fmla="*/ 10560 w 209814"/>
              <a:gd name="connsiteY11" fmla="*/ 1168997 h 1255434"/>
              <a:gd name="connsiteX12" fmla="*/ 137839 w 209814"/>
              <a:gd name="connsiteY12" fmla="*/ 726869 h 1255434"/>
              <a:gd name="connsiteX13" fmla="*/ 134490 w 209814"/>
              <a:gd name="connsiteY13" fmla="*/ 736918 h 1255434"/>
              <a:gd name="connsiteX14" fmla="*/ 121092 w 209814"/>
              <a:gd name="connsiteY14" fmla="*/ 388575 h 1255434"/>
              <a:gd name="connsiteX15" fmla="*/ 54103 w 209814"/>
              <a:gd name="connsiteY15" fmla="*/ 120619 h 1255434"/>
              <a:gd name="connsiteX16" fmla="*/ 94296 w 209814"/>
              <a:gd name="connsiteY16" fmla="*/ 221102 h 1255434"/>
              <a:gd name="connsiteX17" fmla="*/ 171334 w 209814"/>
              <a:gd name="connsiteY17" fmla="*/ 39 h 12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814" h="1255434">
                <a:moveTo>
                  <a:pt x="171334" y="39"/>
                </a:moveTo>
                <a:cubicBezTo>
                  <a:pt x="179150" y="3389"/>
                  <a:pt x="142305" y="209938"/>
                  <a:pt x="141189" y="241199"/>
                </a:cubicBezTo>
                <a:cubicBezTo>
                  <a:pt x="140073" y="272460"/>
                  <a:pt x="164077" y="171419"/>
                  <a:pt x="164635" y="187608"/>
                </a:cubicBezTo>
                <a:cubicBezTo>
                  <a:pt x="165193" y="203797"/>
                  <a:pt x="137281" y="267995"/>
                  <a:pt x="144538" y="338333"/>
                </a:cubicBezTo>
                <a:cubicBezTo>
                  <a:pt x="151795" y="408671"/>
                  <a:pt x="201479" y="572795"/>
                  <a:pt x="208178" y="609639"/>
                </a:cubicBezTo>
                <a:cubicBezTo>
                  <a:pt x="214877" y="646483"/>
                  <a:pt x="199804" y="524228"/>
                  <a:pt x="184731" y="559397"/>
                </a:cubicBezTo>
                <a:cubicBezTo>
                  <a:pt x="169658" y="594566"/>
                  <a:pt x="124441" y="790509"/>
                  <a:pt x="117742" y="820654"/>
                </a:cubicBezTo>
                <a:cubicBezTo>
                  <a:pt x="111043" y="850799"/>
                  <a:pt x="147887" y="730777"/>
                  <a:pt x="144538" y="740267"/>
                </a:cubicBezTo>
                <a:cubicBezTo>
                  <a:pt x="141189" y="749757"/>
                  <a:pt x="121092" y="827912"/>
                  <a:pt x="97646" y="877595"/>
                </a:cubicBezTo>
                <a:cubicBezTo>
                  <a:pt x="74200" y="927279"/>
                  <a:pt x="17259" y="976962"/>
                  <a:pt x="3861" y="1038368"/>
                </a:cubicBezTo>
                <a:cubicBezTo>
                  <a:pt x="-9537" y="1099774"/>
                  <a:pt x="16142" y="1224263"/>
                  <a:pt x="17259" y="1246034"/>
                </a:cubicBezTo>
                <a:cubicBezTo>
                  <a:pt x="18375" y="1267806"/>
                  <a:pt x="-9537" y="1255524"/>
                  <a:pt x="10560" y="1168997"/>
                </a:cubicBezTo>
                <a:cubicBezTo>
                  <a:pt x="30657" y="1082470"/>
                  <a:pt x="117184" y="798882"/>
                  <a:pt x="137839" y="726869"/>
                </a:cubicBezTo>
                <a:cubicBezTo>
                  <a:pt x="158494" y="654856"/>
                  <a:pt x="137281" y="793300"/>
                  <a:pt x="134490" y="736918"/>
                </a:cubicBezTo>
                <a:cubicBezTo>
                  <a:pt x="131699" y="680536"/>
                  <a:pt x="134490" y="491292"/>
                  <a:pt x="121092" y="388575"/>
                </a:cubicBezTo>
                <a:cubicBezTo>
                  <a:pt x="107694" y="285859"/>
                  <a:pt x="58569" y="148531"/>
                  <a:pt x="54103" y="120619"/>
                </a:cubicBezTo>
                <a:cubicBezTo>
                  <a:pt x="49637" y="92707"/>
                  <a:pt x="77549" y="235058"/>
                  <a:pt x="94296" y="221102"/>
                </a:cubicBezTo>
                <a:cubicBezTo>
                  <a:pt x="111043" y="207146"/>
                  <a:pt x="163518" y="-3311"/>
                  <a:pt x="171334" y="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E5E97EE-8978-612B-CCBF-0A5E3B6DC212}"/>
              </a:ext>
            </a:extLst>
          </p:cNvPr>
          <p:cNvSpPr/>
          <p:nvPr/>
        </p:nvSpPr>
        <p:spPr>
          <a:xfrm>
            <a:off x="906647" y="5934898"/>
            <a:ext cx="275710" cy="1082439"/>
          </a:xfrm>
          <a:custGeom>
            <a:avLst/>
            <a:gdLst>
              <a:gd name="connsiteX0" fmla="*/ 1054 w 275710"/>
              <a:gd name="connsiteY0" fmla="*/ 3678 h 1082439"/>
              <a:gd name="connsiteX1" fmla="*/ 175226 w 275710"/>
              <a:gd name="connsiteY1" fmla="*/ 425709 h 1082439"/>
              <a:gd name="connsiteX2" fmla="*/ 145080 w 275710"/>
              <a:gd name="connsiteY2" fmla="*/ 408961 h 1082439"/>
              <a:gd name="connsiteX3" fmla="*/ 212069 w 275710"/>
              <a:gd name="connsiteY3" fmla="*/ 546289 h 1082439"/>
              <a:gd name="connsiteX4" fmla="*/ 178575 w 275710"/>
              <a:gd name="connsiteY4" fmla="*/ 663520 h 1082439"/>
              <a:gd name="connsiteX5" fmla="*/ 138382 w 275710"/>
              <a:gd name="connsiteY5" fmla="*/ 707062 h 1082439"/>
              <a:gd name="connsiteX6" fmla="*/ 195322 w 275710"/>
              <a:gd name="connsiteY6" fmla="*/ 670218 h 1082439"/>
              <a:gd name="connsiteX7" fmla="*/ 202021 w 275710"/>
              <a:gd name="connsiteY7" fmla="*/ 797498 h 1082439"/>
              <a:gd name="connsiteX8" fmla="*/ 232166 w 275710"/>
              <a:gd name="connsiteY8" fmla="*/ 723810 h 1082439"/>
              <a:gd name="connsiteX9" fmla="*/ 205371 w 275710"/>
              <a:gd name="connsiteY9" fmla="*/ 981717 h 1082439"/>
              <a:gd name="connsiteX10" fmla="*/ 165177 w 275710"/>
              <a:gd name="connsiteY10" fmla="*/ 1082201 h 1082439"/>
              <a:gd name="connsiteX11" fmla="*/ 218768 w 275710"/>
              <a:gd name="connsiteY11" fmla="*/ 958271 h 1082439"/>
              <a:gd name="connsiteX12" fmla="*/ 238865 w 275710"/>
              <a:gd name="connsiteY12" fmla="*/ 683616 h 1082439"/>
              <a:gd name="connsiteX13" fmla="*/ 225467 w 275710"/>
              <a:gd name="connsiteY13" fmla="*/ 707062 h 1082439"/>
              <a:gd name="connsiteX14" fmla="*/ 205371 w 275710"/>
              <a:gd name="connsiteY14" fmla="*/ 519493 h 1082439"/>
              <a:gd name="connsiteX15" fmla="*/ 71393 w 275710"/>
              <a:gd name="connsiteY15" fmla="*/ 211344 h 1082439"/>
              <a:gd name="connsiteX16" fmla="*/ 121634 w 275710"/>
              <a:gd name="connsiteY16" fmla="*/ 271634 h 1082439"/>
              <a:gd name="connsiteX17" fmla="*/ 101538 w 275710"/>
              <a:gd name="connsiteY17" fmla="*/ 117559 h 1082439"/>
              <a:gd name="connsiteX18" fmla="*/ 275709 w 275710"/>
              <a:gd name="connsiteY18" fmla="*/ 502746 h 1082439"/>
              <a:gd name="connsiteX19" fmla="*/ 104887 w 275710"/>
              <a:gd name="connsiteY19" fmla="*/ 74016 h 1082439"/>
              <a:gd name="connsiteX20" fmla="*/ 101538 w 275710"/>
              <a:gd name="connsiteY20" fmla="*/ 211344 h 1082439"/>
              <a:gd name="connsiteX21" fmla="*/ 1054 w 275710"/>
              <a:gd name="connsiteY21" fmla="*/ 3678 h 108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5710" h="1082439">
                <a:moveTo>
                  <a:pt x="1054" y="3678"/>
                </a:moveTo>
                <a:cubicBezTo>
                  <a:pt x="13335" y="39405"/>
                  <a:pt x="151222" y="358162"/>
                  <a:pt x="175226" y="425709"/>
                </a:cubicBezTo>
                <a:cubicBezTo>
                  <a:pt x="199230" y="493256"/>
                  <a:pt x="138940" y="388864"/>
                  <a:pt x="145080" y="408961"/>
                </a:cubicBezTo>
                <a:cubicBezTo>
                  <a:pt x="151220" y="429058"/>
                  <a:pt x="206487" y="503863"/>
                  <a:pt x="212069" y="546289"/>
                </a:cubicBezTo>
                <a:cubicBezTo>
                  <a:pt x="217651" y="588715"/>
                  <a:pt x="190856" y="636725"/>
                  <a:pt x="178575" y="663520"/>
                </a:cubicBezTo>
                <a:cubicBezTo>
                  <a:pt x="166294" y="690315"/>
                  <a:pt x="135591" y="705946"/>
                  <a:pt x="138382" y="707062"/>
                </a:cubicBezTo>
                <a:cubicBezTo>
                  <a:pt x="141173" y="708178"/>
                  <a:pt x="184716" y="655145"/>
                  <a:pt x="195322" y="670218"/>
                </a:cubicBezTo>
                <a:cubicBezTo>
                  <a:pt x="205928" y="685291"/>
                  <a:pt x="195880" y="788566"/>
                  <a:pt x="202021" y="797498"/>
                </a:cubicBezTo>
                <a:cubicBezTo>
                  <a:pt x="208162" y="806430"/>
                  <a:pt x="231608" y="693107"/>
                  <a:pt x="232166" y="723810"/>
                </a:cubicBezTo>
                <a:cubicBezTo>
                  <a:pt x="232724" y="754513"/>
                  <a:pt x="216536" y="921985"/>
                  <a:pt x="205371" y="981717"/>
                </a:cubicBezTo>
                <a:cubicBezTo>
                  <a:pt x="194206" y="1041449"/>
                  <a:pt x="162944" y="1086109"/>
                  <a:pt x="165177" y="1082201"/>
                </a:cubicBezTo>
                <a:cubicBezTo>
                  <a:pt x="167410" y="1078293"/>
                  <a:pt x="206487" y="1024702"/>
                  <a:pt x="218768" y="958271"/>
                </a:cubicBezTo>
                <a:cubicBezTo>
                  <a:pt x="231049" y="891840"/>
                  <a:pt x="237749" y="725484"/>
                  <a:pt x="238865" y="683616"/>
                </a:cubicBezTo>
                <a:cubicBezTo>
                  <a:pt x="239981" y="641748"/>
                  <a:pt x="231049" y="734416"/>
                  <a:pt x="225467" y="707062"/>
                </a:cubicBezTo>
                <a:cubicBezTo>
                  <a:pt x="219885" y="679708"/>
                  <a:pt x="231050" y="602113"/>
                  <a:pt x="205371" y="519493"/>
                </a:cubicBezTo>
                <a:cubicBezTo>
                  <a:pt x="179692" y="436873"/>
                  <a:pt x="85349" y="252654"/>
                  <a:pt x="71393" y="211344"/>
                </a:cubicBezTo>
                <a:cubicBezTo>
                  <a:pt x="57437" y="170034"/>
                  <a:pt x="116610" y="287265"/>
                  <a:pt x="121634" y="271634"/>
                </a:cubicBezTo>
                <a:cubicBezTo>
                  <a:pt x="126658" y="256003"/>
                  <a:pt x="75859" y="79040"/>
                  <a:pt x="101538" y="117559"/>
                </a:cubicBezTo>
                <a:cubicBezTo>
                  <a:pt x="127217" y="156078"/>
                  <a:pt x="275151" y="510003"/>
                  <a:pt x="275709" y="502746"/>
                </a:cubicBezTo>
                <a:cubicBezTo>
                  <a:pt x="276267" y="495489"/>
                  <a:pt x="133915" y="122583"/>
                  <a:pt x="104887" y="74016"/>
                </a:cubicBezTo>
                <a:cubicBezTo>
                  <a:pt x="75859" y="25449"/>
                  <a:pt x="115494" y="218601"/>
                  <a:pt x="101538" y="211344"/>
                </a:cubicBezTo>
                <a:cubicBezTo>
                  <a:pt x="87582" y="204087"/>
                  <a:pt x="-11227" y="-32049"/>
                  <a:pt x="1054" y="36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0D89F7F4-85AC-CE70-CEC3-05573BF316CE}"/>
              </a:ext>
            </a:extLst>
          </p:cNvPr>
          <p:cNvSpPr/>
          <p:nvPr/>
        </p:nvSpPr>
        <p:spPr>
          <a:xfrm>
            <a:off x="695126" y="7551920"/>
            <a:ext cx="209779" cy="703489"/>
          </a:xfrm>
          <a:custGeom>
            <a:avLst/>
            <a:gdLst>
              <a:gd name="connsiteX0" fmla="*/ 1560 w 209779"/>
              <a:gd name="connsiteY0" fmla="*/ 1091 h 703489"/>
              <a:gd name="connsiteX1" fmla="*/ 122140 w 209779"/>
              <a:gd name="connsiteY1" fmla="*/ 336036 h 703489"/>
              <a:gd name="connsiteX2" fmla="*/ 142237 w 209779"/>
              <a:gd name="connsiteY2" fmla="*/ 346084 h 703489"/>
              <a:gd name="connsiteX3" fmla="*/ 85296 w 209779"/>
              <a:gd name="connsiteY3" fmla="*/ 674331 h 703489"/>
              <a:gd name="connsiteX4" fmla="*/ 98694 w 209779"/>
              <a:gd name="connsiteY4" fmla="*/ 687728 h 703489"/>
              <a:gd name="connsiteX5" fmla="*/ 128839 w 209779"/>
              <a:gd name="connsiteY5" fmla="*/ 677680 h 703489"/>
              <a:gd name="connsiteX6" fmla="*/ 209226 w 209779"/>
              <a:gd name="connsiteY6" fmla="*/ 634137 h 703489"/>
              <a:gd name="connsiteX7" fmla="*/ 165683 w 209779"/>
              <a:gd name="connsiteY7" fmla="*/ 332687 h 703489"/>
              <a:gd name="connsiteX8" fmla="*/ 192478 w 209779"/>
              <a:gd name="connsiteY8" fmla="*/ 540353 h 703489"/>
              <a:gd name="connsiteX9" fmla="*/ 162333 w 209779"/>
              <a:gd name="connsiteY9" fmla="*/ 607342 h 703489"/>
              <a:gd name="connsiteX10" fmla="*/ 125489 w 209779"/>
              <a:gd name="connsiteY10" fmla="*/ 637487 h 703489"/>
              <a:gd name="connsiteX11" fmla="*/ 169032 w 209779"/>
              <a:gd name="connsiteY11" fmla="*/ 590594 h 703489"/>
              <a:gd name="connsiteX12" fmla="*/ 152285 w 209779"/>
              <a:gd name="connsiteY12" fmla="*/ 557100 h 703489"/>
              <a:gd name="connsiteX13" fmla="*/ 165683 w 209779"/>
              <a:gd name="connsiteY13" fmla="*/ 439869 h 703489"/>
              <a:gd name="connsiteX14" fmla="*/ 112092 w 209779"/>
              <a:gd name="connsiteY14" fmla="*/ 285794 h 703489"/>
              <a:gd name="connsiteX15" fmla="*/ 132188 w 209779"/>
              <a:gd name="connsiteY15" fmla="*/ 349434 h 703489"/>
              <a:gd name="connsiteX16" fmla="*/ 41753 w 209779"/>
              <a:gd name="connsiteY16" fmla="*/ 175262 h 703489"/>
              <a:gd name="connsiteX17" fmla="*/ 51801 w 209779"/>
              <a:gd name="connsiteY17" fmla="*/ 225504 h 703489"/>
              <a:gd name="connsiteX18" fmla="*/ 1560 w 209779"/>
              <a:gd name="connsiteY18" fmla="*/ 1091 h 70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779" h="703489">
                <a:moveTo>
                  <a:pt x="1560" y="1091"/>
                </a:moveTo>
                <a:cubicBezTo>
                  <a:pt x="13283" y="19513"/>
                  <a:pt x="98694" y="278537"/>
                  <a:pt x="122140" y="336036"/>
                </a:cubicBezTo>
                <a:cubicBezTo>
                  <a:pt x="145586" y="393535"/>
                  <a:pt x="148378" y="289702"/>
                  <a:pt x="142237" y="346084"/>
                </a:cubicBezTo>
                <a:cubicBezTo>
                  <a:pt x="136096" y="402466"/>
                  <a:pt x="85296" y="674331"/>
                  <a:pt x="85296" y="674331"/>
                </a:cubicBezTo>
                <a:cubicBezTo>
                  <a:pt x="78039" y="731271"/>
                  <a:pt x="91437" y="687170"/>
                  <a:pt x="98694" y="687728"/>
                </a:cubicBezTo>
                <a:cubicBezTo>
                  <a:pt x="105951" y="688286"/>
                  <a:pt x="110417" y="686612"/>
                  <a:pt x="128839" y="677680"/>
                </a:cubicBezTo>
                <a:cubicBezTo>
                  <a:pt x="147261" y="668748"/>
                  <a:pt x="203085" y="691636"/>
                  <a:pt x="209226" y="634137"/>
                </a:cubicBezTo>
                <a:cubicBezTo>
                  <a:pt x="215367" y="576638"/>
                  <a:pt x="168474" y="348318"/>
                  <a:pt x="165683" y="332687"/>
                </a:cubicBezTo>
                <a:cubicBezTo>
                  <a:pt x="162892" y="317056"/>
                  <a:pt x="193036" y="494577"/>
                  <a:pt x="192478" y="540353"/>
                </a:cubicBezTo>
                <a:cubicBezTo>
                  <a:pt x="191920" y="586129"/>
                  <a:pt x="173498" y="591153"/>
                  <a:pt x="162333" y="607342"/>
                </a:cubicBezTo>
                <a:cubicBezTo>
                  <a:pt x="151168" y="623531"/>
                  <a:pt x="124373" y="640278"/>
                  <a:pt x="125489" y="637487"/>
                </a:cubicBezTo>
                <a:cubicBezTo>
                  <a:pt x="126605" y="634696"/>
                  <a:pt x="164566" y="603992"/>
                  <a:pt x="169032" y="590594"/>
                </a:cubicBezTo>
                <a:cubicBezTo>
                  <a:pt x="173498" y="577196"/>
                  <a:pt x="152843" y="582221"/>
                  <a:pt x="152285" y="557100"/>
                </a:cubicBezTo>
                <a:cubicBezTo>
                  <a:pt x="151727" y="531979"/>
                  <a:pt x="172382" y="485087"/>
                  <a:pt x="165683" y="439869"/>
                </a:cubicBezTo>
                <a:cubicBezTo>
                  <a:pt x="158984" y="394651"/>
                  <a:pt x="117674" y="300866"/>
                  <a:pt x="112092" y="285794"/>
                </a:cubicBezTo>
                <a:cubicBezTo>
                  <a:pt x="106510" y="270722"/>
                  <a:pt x="143911" y="367856"/>
                  <a:pt x="132188" y="349434"/>
                </a:cubicBezTo>
                <a:cubicBezTo>
                  <a:pt x="120465" y="331012"/>
                  <a:pt x="55151" y="195917"/>
                  <a:pt x="41753" y="175262"/>
                </a:cubicBezTo>
                <a:cubicBezTo>
                  <a:pt x="28355" y="154607"/>
                  <a:pt x="55709" y="247834"/>
                  <a:pt x="51801" y="225504"/>
                </a:cubicBezTo>
                <a:cubicBezTo>
                  <a:pt x="47893" y="203174"/>
                  <a:pt x="-10163" y="-17331"/>
                  <a:pt x="1560" y="10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AF820971-0A02-FF7C-6F13-5A730762029A}"/>
              </a:ext>
            </a:extLst>
          </p:cNvPr>
          <p:cNvSpPr/>
          <p:nvPr/>
        </p:nvSpPr>
        <p:spPr>
          <a:xfrm>
            <a:off x="150139" y="7661216"/>
            <a:ext cx="641244" cy="658821"/>
          </a:xfrm>
          <a:custGeom>
            <a:avLst/>
            <a:gdLst>
              <a:gd name="connsiteX0" fmla="*/ 3936 w 641244"/>
              <a:gd name="connsiteY0" fmla="*/ 2327 h 658821"/>
              <a:gd name="connsiteX1" fmla="*/ 449413 w 641244"/>
              <a:gd name="connsiteY1" fmla="*/ 313826 h 658821"/>
              <a:gd name="connsiteX2" fmla="*/ 399171 w 641244"/>
              <a:gd name="connsiteY2" fmla="*/ 307127 h 658821"/>
              <a:gd name="connsiteX3" fmla="*/ 526450 w 641244"/>
              <a:gd name="connsiteY3" fmla="*/ 414309 h 658821"/>
              <a:gd name="connsiteX4" fmla="*/ 640331 w 641244"/>
              <a:gd name="connsiteY4" fmla="*/ 652120 h 658821"/>
              <a:gd name="connsiteX5" fmla="*/ 566643 w 641244"/>
              <a:gd name="connsiteY5" fmla="*/ 565035 h 658821"/>
              <a:gd name="connsiteX6" fmla="*/ 342230 w 641244"/>
              <a:gd name="connsiteY6" fmla="*/ 273632 h 658821"/>
              <a:gd name="connsiteX7" fmla="*/ 375725 w 641244"/>
              <a:gd name="connsiteY7" fmla="*/ 276982 h 658821"/>
              <a:gd name="connsiteX8" fmla="*/ 238397 w 641244"/>
              <a:gd name="connsiteY8" fmla="*/ 176498 h 658821"/>
              <a:gd name="connsiteX9" fmla="*/ 3936 w 641244"/>
              <a:gd name="connsiteY9" fmla="*/ 2327 h 65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244" h="658821">
                <a:moveTo>
                  <a:pt x="3936" y="2327"/>
                </a:moveTo>
                <a:cubicBezTo>
                  <a:pt x="39105" y="25215"/>
                  <a:pt x="383541" y="263026"/>
                  <a:pt x="449413" y="313826"/>
                </a:cubicBezTo>
                <a:cubicBezTo>
                  <a:pt x="515285" y="364626"/>
                  <a:pt x="386332" y="290380"/>
                  <a:pt x="399171" y="307127"/>
                </a:cubicBezTo>
                <a:cubicBezTo>
                  <a:pt x="412010" y="323874"/>
                  <a:pt x="486257" y="356810"/>
                  <a:pt x="526450" y="414309"/>
                </a:cubicBezTo>
                <a:cubicBezTo>
                  <a:pt x="566643" y="471808"/>
                  <a:pt x="633632" y="626999"/>
                  <a:pt x="640331" y="652120"/>
                </a:cubicBezTo>
                <a:cubicBezTo>
                  <a:pt x="647030" y="677241"/>
                  <a:pt x="616326" y="628116"/>
                  <a:pt x="566643" y="565035"/>
                </a:cubicBezTo>
                <a:cubicBezTo>
                  <a:pt x="516960" y="501954"/>
                  <a:pt x="374050" y="321641"/>
                  <a:pt x="342230" y="273632"/>
                </a:cubicBezTo>
                <a:cubicBezTo>
                  <a:pt x="310410" y="225623"/>
                  <a:pt x="393030" y="293171"/>
                  <a:pt x="375725" y="276982"/>
                </a:cubicBezTo>
                <a:cubicBezTo>
                  <a:pt x="358420" y="260793"/>
                  <a:pt x="297571" y="221157"/>
                  <a:pt x="238397" y="176498"/>
                </a:cubicBezTo>
                <a:cubicBezTo>
                  <a:pt x="179223" y="131839"/>
                  <a:pt x="-31233" y="-20561"/>
                  <a:pt x="3936" y="23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BA70C869-331E-370A-9B7B-F091AFEB890A}"/>
              </a:ext>
            </a:extLst>
          </p:cNvPr>
          <p:cNvSpPr/>
          <p:nvPr/>
        </p:nvSpPr>
        <p:spPr>
          <a:xfrm>
            <a:off x="210737" y="7985042"/>
            <a:ext cx="144367" cy="790822"/>
          </a:xfrm>
          <a:custGeom>
            <a:avLst/>
            <a:gdLst>
              <a:gd name="connsiteX0" fmla="*/ 144305 w 144367"/>
              <a:gd name="connsiteY0" fmla="*/ 48 h 790822"/>
              <a:gd name="connsiteX1" fmla="*/ 37122 w 144367"/>
              <a:gd name="connsiteY1" fmla="*/ 288101 h 790822"/>
              <a:gd name="connsiteX2" fmla="*/ 33773 w 144367"/>
              <a:gd name="connsiteY2" fmla="*/ 217762 h 790822"/>
              <a:gd name="connsiteX3" fmla="*/ 77316 w 144367"/>
              <a:gd name="connsiteY3" fmla="*/ 549358 h 790822"/>
              <a:gd name="connsiteX4" fmla="*/ 60568 w 144367"/>
              <a:gd name="connsiteY4" fmla="*/ 472321 h 790822"/>
              <a:gd name="connsiteX5" fmla="*/ 84015 w 144367"/>
              <a:gd name="connsiteY5" fmla="*/ 780470 h 790822"/>
              <a:gd name="connsiteX6" fmla="*/ 67267 w 144367"/>
              <a:gd name="connsiteY6" fmla="*/ 669938 h 790822"/>
              <a:gd name="connsiteX7" fmla="*/ 3628 w 144367"/>
              <a:gd name="connsiteY7" fmla="*/ 207714 h 790822"/>
              <a:gd name="connsiteX8" fmla="*/ 20375 w 144367"/>
              <a:gd name="connsiteY8" fmla="*/ 264655 h 790822"/>
              <a:gd name="connsiteX9" fmla="*/ 144305 w 144367"/>
              <a:gd name="connsiteY9" fmla="*/ 48 h 79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67" h="790822">
                <a:moveTo>
                  <a:pt x="144305" y="48"/>
                </a:moveTo>
                <a:cubicBezTo>
                  <a:pt x="147096" y="3956"/>
                  <a:pt x="55544" y="251815"/>
                  <a:pt x="37122" y="288101"/>
                </a:cubicBezTo>
                <a:cubicBezTo>
                  <a:pt x="18700" y="324387"/>
                  <a:pt x="27074" y="174219"/>
                  <a:pt x="33773" y="217762"/>
                </a:cubicBezTo>
                <a:cubicBezTo>
                  <a:pt x="40472" y="261305"/>
                  <a:pt x="72850" y="506932"/>
                  <a:pt x="77316" y="549358"/>
                </a:cubicBezTo>
                <a:cubicBezTo>
                  <a:pt x="81782" y="591784"/>
                  <a:pt x="59452" y="433802"/>
                  <a:pt x="60568" y="472321"/>
                </a:cubicBezTo>
                <a:cubicBezTo>
                  <a:pt x="61684" y="510840"/>
                  <a:pt x="82899" y="747534"/>
                  <a:pt x="84015" y="780470"/>
                </a:cubicBezTo>
                <a:cubicBezTo>
                  <a:pt x="85131" y="813406"/>
                  <a:pt x="80665" y="765397"/>
                  <a:pt x="67267" y="669938"/>
                </a:cubicBezTo>
                <a:cubicBezTo>
                  <a:pt x="53869" y="574479"/>
                  <a:pt x="11443" y="275261"/>
                  <a:pt x="3628" y="207714"/>
                </a:cubicBezTo>
                <a:cubicBezTo>
                  <a:pt x="-4187" y="140167"/>
                  <a:pt x="278" y="298150"/>
                  <a:pt x="20375" y="264655"/>
                </a:cubicBezTo>
                <a:cubicBezTo>
                  <a:pt x="40472" y="231161"/>
                  <a:pt x="141514" y="-3860"/>
                  <a:pt x="144305" y="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E48CD144-3C45-0B58-CDFA-EC75B30438FD}"/>
              </a:ext>
            </a:extLst>
          </p:cNvPr>
          <p:cNvSpPr/>
          <p:nvPr/>
        </p:nvSpPr>
        <p:spPr>
          <a:xfrm>
            <a:off x="677580" y="8241998"/>
            <a:ext cx="213617" cy="552400"/>
          </a:xfrm>
          <a:custGeom>
            <a:avLst/>
            <a:gdLst>
              <a:gd name="connsiteX0" fmla="*/ 210024 w 213617"/>
              <a:gd name="connsiteY0" fmla="*/ 7699 h 552400"/>
              <a:gd name="connsiteX1" fmla="*/ 86095 w 213617"/>
              <a:gd name="connsiteY1" fmla="*/ 235461 h 552400"/>
              <a:gd name="connsiteX2" fmla="*/ 89444 w 213617"/>
              <a:gd name="connsiteY2" fmla="*/ 178521 h 552400"/>
              <a:gd name="connsiteX3" fmla="*/ 5708 w 213617"/>
              <a:gd name="connsiteY3" fmla="*/ 533562 h 552400"/>
              <a:gd name="connsiteX4" fmla="*/ 15756 w 213617"/>
              <a:gd name="connsiteY4" fmla="*/ 463224 h 552400"/>
              <a:gd name="connsiteX5" fmla="*/ 82745 w 213617"/>
              <a:gd name="connsiteY5" fmla="*/ 121580 h 552400"/>
              <a:gd name="connsiteX6" fmla="*/ 82745 w 213617"/>
              <a:gd name="connsiteY6" fmla="*/ 158424 h 552400"/>
              <a:gd name="connsiteX7" fmla="*/ 173180 w 213617"/>
              <a:gd name="connsiteY7" fmla="*/ 61290 h 552400"/>
              <a:gd name="connsiteX8" fmla="*/ 210024 w 213617"/>
              <a:gd name="connsiteY8" fmla="*/ 7699 h 5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17" h="552400">
                <a:moveTo>
                  <a:pt x="210024" y="7699"/>
                </a:moveTo>
                <a:cubicBezTo>
                  <a:pt x="195510" y="36727"/>
                  <a:pt x="106192" y="206991"/>
                  <a:pt x="86095" y="235461"/>
                </a:cubicBezTo>
                <a:cubicBezTo>
                  <a:pt x="65998" y="263931"/>
                  <a:pt x="102842" y="128838"/>
                  <a:pt x="89444" y="178521"/>
                </a:cubicBezTo>
                <a:cubicBezTo>
                  <a:pt x="76046" y="228205"/>
                  <a:pt x="17989" y="486112"/>
                  <a:pt x="5708" y="533562"/>
                </a:cubicBezTo>
                <a:cubicBezTo>
                  <a:pt x="-6573" y="581012"/>
                  <a:pt x="2916" y="531888"/>
                  <a:pt x="15756" y="463224"/>
                </a:cubicBezTo>
                <a:cubicBezTo>
                  <a:pt x="28596" y="394560"/>
                  <a:pt x="71580" y="172380"/>
                  <a:pt x="82745" y="121580"/>
                </a:cubicBezTo>
                <a:cubicBezTo>
                  <a:pt x="93910" y="70780"/>
                  <a:pt x="67672" y="168472"/>
                  <a:pt x="82745" y="158424"/>
                </a:cubicBezTo>
                <a:cubicBezTo>
                  <a:pt x="97817" y="148376"/>
                  <a:pt x="154758" y="83062"/>
                  <a:pt x="173180" y="61290"/>
                </a:cubicBezTo>
                <a:cubicBezTo>
                  <a:pt x="191602" y="39519"/>
                  <a:pt x="224538" y="-21329"/>
                  <a:pt x="210024" y="76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8701DD43-B9CF-FCCB-A979-D25ECA64A4D6}"/>
              </a:ext>
            </a:extLst>
          </p:cNvPr>
          <p:cNvSpPr/>
          <p:nvPr/>
        </p:nvSpPr>
        <p:spPr>
          <a:xfrm>
            <a:off x="294752" y="8145795"/>
            <a:ext cx="111026" cy="473760"/>
          </a:xfrm>
          <a:custGeom>
            <a:avLst/>
            <a:gdLst>
              <a:gd name="connsiteX0" fmla="*/ 60290 w 111026"/>
              <a:gd name="connsiteY0" fmla="*/ 69 h 473760"/>
              <a:gd name="connsiteX1" fmla="*/ 110532 w 111026"/>
              <a:gd name="connsiteY1" fmla="*/ 73757 h 473760"/>
              <a:gd name="connsiteX2" fmla="*/ 23446 w 111026"/>
              <a:gd name="connsiteY2" fmla="*/ 140746 h 473760"/>
              <a:gd name="connsiteX3" fmla="*/ 10048 w 111026"/>
              <a:gd name="connsiteY3" fmla="*/ 251278 h 473760"/>
              <a:gd name="connsiteX4" fmla="*/ 10048 w 111026"/>
              <a:gd name="connsiteY4" fmla="*/ 468992 h 473760"/>
              <a:gd name="connsiteX5" fmla="*/ 0 w 111026"/>
              <a:gd name="connsiteY5" fmla="*/ 378557 h 473760"/>
              <a:gd name="connsiteX6" fmla="*/ 10048 w 111026"/>
              <a:gd name="connsiteY6" fmla="*/ 117300 h 473760"/>
              <a:gd name="connsiteX7" fmla="*/ 40193 w 111026"/>
              <a:gd name="connsiteY7" fmla="*/ 113950 h 473760"/>
              <a:gd name="connsiteX8" fmla="*/ 90435 w 111026"/>
              <a:gd name="connsiteY8" fmla="*/ 87154 h 473760"/>
              <a:gd name="connsiteX9" fmla="*/ 60290 w 111026"/>
              <a:gd name="connsiteY9" fmla="*/ 69 h 47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026" h="473760">
                <a:moveTo>
                  <a:pt x="60290" y="69"/>
                </a:moveTo>
                <a:cubicBezTo>
                  <a:pt x="63640" y="-2164"/>
                  <a:pt x="116673" y="50311"/>
                  <a:pt x="110532" y="73757"/>
                </a:cubicBezTo>
                <a:cubicBezTo>
                  <a:pt x="104391" y="97203"/>
                  <a:pt x="40193" y="111159"/>
                  <a:pt x="23446" y="140746"/>
                </a:cubicBezTo>
                <a:cubicBezTo>
                  <a:pt x="6699" y="170333"/>
                  <a:pt x="12281" y="196570"/>
                  <a:pt x="10048" y="251278"/>
                </a:cubicBezTo>
                <a:cubicBezTo>
                  <a:pt x="7815" y="305986"/>
                  <a:pt x="11723" y="447779"/>
                  <a:pt x="10048" y="468992"/>
                </a:cubicBezTo>
                <a:cubicBezTo>
                  <a:pt x="8373" y="490205"/>
                  <a:pt x="0" y="437172"/>
                  <a:pt x="0" y="378557"/>
                </a:cubicBezTo>
                <a:cubicBezTo>
                  <a:pt x="0" y="319942"/>
                  <a:pt x="3349" y="161401"/>
                  <a:pt x="10048" y="117300"/>
                </a:cubicBezTo>
                <a:cubicBezTo>
                  <a:pt x="16747" y="73199"/>
                  <a:pt x="26795" y="118974"/>
                  <a:pt x="40193" y="113950"/>
                </a:cubicBezTo>
                <a:cubicBezTo>
                  <a:pt x="53591" y="108926"/>
                  <a:pt x="88760" y="105018"/>
                  <a:pt x="90435" y="87154"/>
                </a:cubicBezTo>
                <a:cubicBezTo>
                  <a:pt x="92110" y="69290"/>
                  <a:pt x="56940" y="2302"/>
                  <a:pt x="60290" y="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5B7CF43E-26C2-A334-3B56-34478366D232}"/>
              </a:ext>
            </a:extLst>
          </p:cNvPr>
          <p:cNvSpPr/>
          <p:nvPr/>
        </p:nvSpPr>
        <p:spPr>
          <a:xfrm>
            <a:off x="1118710" y="6352950"/>
            <a:ext cx="672302" cy="945508"/>
          </a:xfrm>
          <a:custGeom>
            <a:avLst/>
            <a:gdLst>
              <a:gd name="connsiteX0" fmla="*/ 6 w 672302"/>
              <a:gd name="connsiteY0" fmla="*/ 958 h 945508"/>
              <a:gd name="connsiteX1" fmla="*/ 160780 w 672302"/>
              <a:gd name="connsiteY1" fmla="*/ 57898 h 945508"/>
              <a:gd name="connsiteX2" fmla="*/ 123936 w 672302"/>
              <a:gd name="connsiteY2" fmla="*/ 138285 h 945508"/>
              <a:gd name="connsiteX3" fmla="*/ 170828 w 672302"/>
              <a:gd name="connsiteY3" fmla="*/ 178479 h 945508"/>
              <a:gd name="connsiteX4" fmla="*/ 184226 w 672302"/>
              <a:gd name="connsiteY4" fmla="*/ 252166 h 945508"/>
              <a:gd name="connsiteX5" fmla="*/ 254565 w 672302"/>
              <a:gd name="connsiteY5" fmla="*/ 275613 h 945508"/>
              <a:gd name="connsiteX6" fmla="*/ 271312 w 672302"/>
              <a:gd name="connsiteY6" fmla="*/ 419639 h 945508"/>
              <a:gd name="connsiteX7" fmla="*/ 314855 w 672302"/>
              <a:gd name="connsiteY7" fmla="*/ 463182 h 945508"/>
              <a:gd name="connsiteX8" fmla="*/ 267963 w 672302"/>
              <a:gd name="connsiteY8" fmla="*/ 463182 h 945508"/>
              <a:gd name="connsiteX9" fmla="*/ 411989 w 672302"/>
              <a:gd name="connsiteY9" fmla="*/ 610558 h 945508"/>
              <a:gd name="connsiteX10" fmla="*/ 438785 w 672302"/>
              <a:gd name="connsiteY10" fmla="*/ 560316 h 945508"/>
              <a:gd name="connsiteX11" fmla="*/ 448833 w 672302"/>
              <a:gd name="connsiteY11" fmla="*/ 647402 h 945508"/>
              <a:gd name="connsiteX12" fmla="*/ 505774 w 672302"/>
              <a:gd name="connsiteY12" fmla="*/ 754584 h 945508"/>
              <a:gd name="connsiteX13" fmla="*/ 505774 w 672302"/>
              <a:gd name="connsiteY13" fmla="*/ 731138 h 945508"/>
              <a:gd name="connsiteX14" fmla="*/ 623004 w 672302"/>
              <a:gd name="connsiteY14" fmla="*/ 778030 h 945508"/>
              <a:gd name="connsiteX15" fmla="*/ 532569 w 672302"/>
              <a:gd name="connsiteY15" fmla="*/ 781380 h 945508"/>
              <a:gd name="connsiteX16" fmla="*/ 669897 w 672302"/>
              <a:gd name="connsiteY16" fmla="*/ 945503 h 945508"/>
              <a:gd name="connsiteX17" fmla="*/ 586160 w 672302"/>
              <a:gd name="connsiteY17" fmla="*/ 784729 h 945508"/>
              <a:gd name="connsiteX18" fmla="*/ 194275 w 672302"/>
              <a:gd name="connsiteY18" fmla="*/ 248817 h 945508"/>
              <a:gd name="connsiteX19" fmla="*/ 241167 w 672302"/>
              <a:gd name="connsiteY19" fmla="*/ 299059 h 945508"/>
              <a:gd name="connsiteX20" fmla="*/ 150732 w 672302"/>
              <a:gd name="connsiteY20" fmla="*/ 91393 h 945508"/>
              <a:gd name="connsiteX21" fmla="*/ 154081 w 672302"/>
              <a:gd name="connsiteY21" fmla="*/ 104791 h 945508"/>
              <a:gd name="connsiteX22" fmla="*/ 6 w 672302"/>
              <a:gd name="connsiteY22" fmla="*/ 958 h 9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2302" h="945508">
                <a:moveTo>
                  <a:pt x="6" y="958"/>
                </a:moveTo>
                <a:cubicBezTo>
                  <a:pt x="1122" y="-6857"/>
                  <a:pt x="140125" y="35010"/>
                  <a:pt x="160780" y="57898"/>
                </a:cubicBezTo>
                <a:cubicBezTo>
                  <a:pt x="181435" y="80786"/>
                  <a:pt x="122261" y="118188"/>
                  <a:pt x="123936" y="138285"/>
                </a:cubicBezTo>
                <a:cubicBezTo>
                  <a:pt x="125611" y="158382"/>
                  <a:pt x="160780" y="159499"/>
                  <a:pt x="170828" y="178479"/>
                </a:cubicBezTo>
                <a:cubicBezTo>
                  <a:pt x="180876" y="197459"/>
                  <a:pt x="170270" y="235977"/>
                  <a:pt x="184226" y="252166"/>
                </a:cubicBezTo>
                <a:cubicBezTo>
                  <a:pt x="198182" y="268355"/>
                  <a:pt x="240051" y="247701"/>
                  <a:pt x="254565" y="275613"/>
                </a:cubicBezTo>
                <a:cubicBezTo>
                  <a:pt x="269079" y="303525"/>
                  <a:pt x="261264" y="388378"/>
                  <a:pt x="271312" y="419639"/>
                </a:cubicBezTo>
                <a:cubicBezTo>
                  <a:pt x="281360" y="450900"/>
                  <a:pt x="315413" y="455925"/>
                  <a:pt x="314855" y="463182"/>
                </a:cubicBezTo>
                <a:cubicBezTo>
                  <a:pt x="314297" y="470439"/>
                  <a:pt x="251774" y="438619"/>
                  <a:pt x="267963" y="463182"/>
                </a:cubicBezTo>
                <a:cubicBezTo>
                  <a:pt x="284152" y="487745"/>
                  <a:pt x="383519" y="594369"/>
                  <a:pt x="411989" y="610558"/>
                </a:cubicBezTo>
                <a:cubicBezTo>
                  <a:pt x="440459" y="626747"/>
                  <a:pt x="432644" y="554175"/>
                  <a:pt x="438785" y="560316"/>
                </a:cubicBezTo>
                <a:cubicBezTo>
                  <a:pt x="444926" y="566457"/>
                  <a:pt x="437668" y="615024"/>
                  <a:pt x="448833" y="647402"/>
                </a:cubicBezTo>
                <a:cubicBezTo>
                  <a:pt x="459998" y="679780"/>
                  <a:pt x="496284" y="740628"/>
                  <a:pt x="505774" y="754584"/>
                </a:cubicBezTo>
                <a:cubicBezTo>
                  <a:pt x="515264" y="768540"/>
                  <a:pt x="486236" y="727230"/>
                  <a:pt x="505774" y="731138"/>
                </a:cubicBezTo>
                <a:cubicBezTo>
                  <a:pt x="525312" y="735046"/>
                  <a:pt x="618538" y="769656"/>
                  <a:pt x="623004" y="778030"/>
                </a:cubicBezTo>
                <a:cubicBezTo>
                  <a:pt x="627470" y="786404"/>
                  <a:pt x="524754" y="753468"/>
                  <a:pt x="532569" y="781380"/>
                </a:cubicBezTo>
                <a:cubicBezTo>
                  <a:pt x="540384" y="809292"/>
                  <a:pt x="660965" y="944945"/>
                  <a:pt x="669897" y="945503"/>
                </a:cubicBezTo>
                <a:cubicBezTo>
                  <a:pt x="678829" y="946061"/>
                  <a:pt x="665430" y="900843"/>
                  <a:pt x="586160" y="784729"/>
                </a:cubicBezTo>
                <a:cubicBezTo>
                  <a:pt x="506890" y="668615"/>
                  <a:pt x="251774" y="329762"/>
                  <a:pt x="194275" y="248817"/>
                </a:cubicBezTo>
                <a:cubicBezTo>
                  <a:pt x="136776" y="167872"/>
                  <a:pt x="248424" y="325296"/>
                  <a:pt x="241167" y="299059"/>
                </a:cubicBezTo>
                <a:cubicBezTo>
                  <a:pt x="233910" y="272822"/>
                  <a:pt x="165246" y="123771"/>
                  <a:pt x="150732" y="91393"/>
                </a:cubicBezTo>
                <a:cubicBezTo>
                  <a:pt x="136218" y="59015"/>
                  <a:pt x="176411" y="118189"/>
                  <a:pt x="154081" y="104791"/>
                </a:cubicBezTo>
                <a:cubicBezTo>
                  <a:pt x="131751" y="91393"/>
                  <a:pt x="-1110" y="8773"/>
                  <a:pt x="6" y="9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77D678D8-EDCF-E685-D8B3-4151F198F4B7}"/>
              </a:ext>
            </a:extLst>
          </p:cNvPr>
          <p:cNvSpPr/>
          <p:nvPr/>
        </p:nvSpPr>
        <p:spPr>
          <a:xfrm>
            <a:off x="1741312" y="7144036"/>
            <a:ext cx="877044" cy="953451"/>
          </a:xfrm>
          <a:custGeom>
            <a:avLst/>
            <a:gdLst>
              <a:gd name="connsiteX0" fmla="*/ 402 w 877044"/>
              <a:gd name="connsiteY0" fmla="*/ 342 h 953451"/>
              <a:gd name="connsiteX1" fmla="*/ 164525 w 877044"/>
              <a:gd name="connsiteY1" fmla="*/ 238153 h 953451"/>
              <a:gd name="connsiteX2" fmla="*/ 154477 w 877044"/>
              <a:gd name="connsiteY2" fmla="*/ 405626 h 953451"/>
              <a:gd name="connsiteX3" fmla="*/ 224815 w 877044"/>
              <a:gd name="connsiteY3" fmla="*/ 338637 h 953451"/>
              <a:gd name="connsiteX4" fmla="*/ 358793 w 877044"/>
              <a:gd name="connsiteY4" fmla="*/ 305142 h 953451"/>
              <a:gd name="connsiteX5" fmla="*/ 275057 w 877044"/>
              <a:gd name="connsiteY5" fmla="*/ 345335 h 953451"/>
              <a:gd name="connsiteX6" fmla="*/ 395637 w 877044"/>
              <a:gd name="connsiteY6" fmla="*/ 465916 h 953451"/>
              <a:gd name="connsiteX7" fmla="*/ 288455 w 877044"/>
              <a:gd name="connsiteY7" fmla="*/ 479313 h 953451"/>
              <a:gd name="connsiteX8" fmla="*/ 559761 w 877044"/>
              <a:gd name="connsiteY8" fmla="*/ 506109 h 953451"/>
              <a:gd name="connsiteX9" fmla="*/ 449229 w 877044"/>
              <a:gd name="connsiteY9" fmla="*/ 556351 h 953451"/>
              <a:gd name="connsiteX10" fmla="*/ 553062 w 877044"/>
              <a:gd name="connsiteY10" fmla="*/ 653485 h 953451"/>
              <a:gd name="connsiteX11" fmla="*/ 593255 w 877044"/>
              <a:gd name="connsiteY11" fmla="*/ 700377 h 953451"/>
              <a:gd name="connsiteX12" fmla="*/ 653545 w 877044"/>
              <a:gd name="connsiteY12" fmla="*/ 690329 h 953451"/>
              <a:gd name="connsiteX13" fmla="*/ 563110 w 877044"/>
              <a:gd name="connsiteY13" fmla="*/ 790812 h 953451"/>
              <a:gd name="connsiteX14" fmla="*/ 814319 w 877044"/>
              <a:gd name="connsiteY14" fmla="*/ 710426 h 953451"/>
              <a:gd name="connsiteX15" fmla="*/ 867910 w 877044"/>
              <a:gd name="connsiteY15" fmla="*/ 710426 h 953451"/>
              <a:gd name="connsiteX16" fmla="*/ 666943 w 877044"/>
              <a:gd name="connsiteY16" fmla="*/ 800861 h 953451"/>
              <a:gd name="connsiteX17" fmla="*/ 697088 w 877044"/>
              <a:gd name="connsiteY17" fmla="*/ 824307 h 953451"/>
              <a:gd name="connsiteX18" fmla="*/ 810969 w 877044"/>
              <a:gd name="connsiteY18" fmla="*/ 891296 h 953451"/>
              <a:gd name="connsiteX19" fmla="*/ 874609 w 877044"/>
              <a:gd name="connsiteY19" fmla="*/ 834355 h 953451"/>
              <a:gd name="connsiteX20" fmla="*/ 844464 w 877044"/>
              <a:gd name="connsiteY20" fmla="*/ 928140 h 953451"/>
              <a:gd name="connsiteX21" fmla="*/ 774125 w 877044"/>
              <a:gd name="connsiteY21" fmla="*/ 914742 h 953451"/>
              <a:gd name="connsiteX22" fmla="*/ 730583 w 877044"/>
              <a:gd name="connsiteY22" fmla="*/ 914742 h 953451"/>
              <a:gd name="connsiteX23" fmla="*/ 382240 w 877044"/>
              <a:gd name="connsiteY23" fmla="*/ 385529 h 953451"/>
              <a:gd name="connsiteX24" fmla="*/ 338697 w 877044"/>
              <a:gd name="connsiteY24" fmla="*/ 392228 h 953451"/>
              <a:gd name="connsiteX25" fmla="*/ 120983 w 877044"/>
              <a:gd name="connsiteY25" fmla="*/ 174513 h 953451"/>
              <a:gd name="connsiteX26" fmla="*/ 117633 w 877044"/>
              <a:gd name="connsiteY26" fmla="*/ 184562 h 953451"/>
              <a:gd name="connsiteX27" fmla="*/ 402 w 877044"/>
              <a:gd name="connsiteY27" fmla="*/ 342 h 95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7044" h="953451">
                <a:moveTo>
                  <a:pt x="402" y="342"/>
                </a:moveTo>
                <a:cubicBezTo>
                  <a:pt x="8217" y="9274"/>
                  <a:pt x="138846" y="170606"/>
                  <a:pt x="164525" y="238153"/>
                </a:cubicBezTo>
                <a:cubicBezTo>
                  <a:pt x="190204" y="305700"/>
                  <a:pt x="144429" y="388879"/>
                  <a:pt x="154477" y="405626"/>
                </a:cubicBezTo>
                <a:cubicBezTo>
                  <a:pt x="164525" y="422373"/>
                  <a:pt x="190763" y="355384"/>
                  <a:pt x="224815" y="338637"/>
                </a:cubicBezTo>
                <a:cubicBezTo>
                  <a:pt x="258867" y="321890"/>
                  <a:pt x="350419" y="304026"/>
                  <a:pt x="358793" y="305142"/>
                </a:cubicBezTo>
                <a:cubicBezTo>
                  <a:pt x="367167" y="306258"/>
                  <a:pt x="268916" y="318539"/>
                  <a:pt x="275057" y="345335"/>
                </a:cubicBezTo>
                <a:cubicBezTo>
                  <a:pt x="281198" y="372131"/>
                  <a:pt x="393404" y="443586"/>
                  <a:pt x="395637" y="465916"/>
                </a:cubicBezTo>
                <a:cubicBezTo>
                  <a:pt x="397870" y="488246"/>
                  <a:pt x="261101" y="472614"/>
                  <a:pt x="288455" y="479313"/>
                </a:cubicBezTo>
                <a:cubicBezTo>
                  <a:pt x="315809" y="486012"/>
                  <a:pt x="532965" y="493269"/>
                  <a:pt x="559761" y="506109"/>
                </a:cubicBezTo>
                <a:cubicBezTo>
                  <a:pt x="586557" y="518949"/>
                  <a:pt x="450346" y="531788"/>
                  <a:pt x="449229" y="556351"/>
                </a:cubicBezTo>
                <a:cubicBezTo>
                  <a:pt x="448113" y="580914"/>
                  <a:pt x="529058" y="629481"/>
                  <a:pt x="553062" y="653485"/>
                </a:cubicBezTo>
                <a:cubicBezTo>
                  <a:pt x="577066" y="677489"/>
                  <a:pt x="576508" y="694236"/>
                  <a:pt x="593255" y="700377"/>
                </a:cubicBezTo>
                <a:cubicBezTo>
                  <a:pt x="610002" y="706518"/>
                  <a:pt x="658569" y="675256"/>
                  <a:pt x="653545" y="690329"/>
                </a:cubicBezTo>
                <a:cubicBezTo>
                  <a:pt x="648521" y="705402"/>
                  <a:pt x="536314" y="787462"/>
                  <a:pt x="563110" y="790812"/>
                </a:cubicBezTo>
                <a:cubicBezTo>
                  <a:pt x="589906" y="794162"/>
                  <a:pt x="763519" y="723824"/>
                  <a:pt x="814319" y="710426"/>
                </a:cubicBezTo>
                <a:cubicBezTo>
                  <a:pt x="865119" y="697028"/>
                  <a:pt x="892472" y="695354"/>
                  <a:pt x="867910" y="710426"/>
                </a:cubicBezTo>
                <a:cubicBezTo>
                  <a:pt x="843348" y="725498"/>
                  <a:pt x="695413" y="781881"/>
                  <a:pt x="666943" y="800861"/>
                </a:cubicBezTo>
                <a:cubicBezTo>
                  <a:pt x="638473" y="819841"/>
                  <a:pt x="673084" y="809235"/>
                  <a:pt x="697088" y="824307"/>
                </a:cubicBezTo>
                <a:cubicBezTo>
                  <a:pt x="721092" y="839379"/>
                  <a:pt x="781382" y="889621"/>
                  <a:pt x="810969" y="891296"/>
                </a:cubicBezTo>
                <a:cubicBezTo>
                  <a:pt x="840556" y="892971"/>
                  <a:pt x="869027" y="828214"/>
                  <a:pt x="874609" y="834355"/>
                </a:cubicBezTo>
                <a:cubicBezTo>
                  <a:pt x="880191" y="840496"/>
                  <a:pt x="861211" y="914742"/>
                  <a:pt x="844464" y="928140"/>
                </a:cubicBezTo>
                <a:cubicBezTo>
                  <a:pt x="827717" y="941538"/>
                  <a:pt x="793105" y="916975"/>
                  <a:pt x="774125" y="914742"/>
                </a:cubicBezTo>
                <a:cubicBezTo>
                  <a:pt x="755145" y="912509"/>
                  <a:pt x="795897" y="1002944"/>
                  <a:pt x="730583" y="914742"/>
                </a:cubicBezTo>
                <a:cubicBezTo>
                  <a:pt x="665269" y="826540"/>
                  <a:pt x="447554" y="472615"/>
                  <a:pt x="382240" y="385529"/>
                </a:cubicBezTo>
                <a:cubicBezTo>
                  <a:pt x="316926" y="298443"/>
                  <a:pt x="382240" y="427397"/>
                  <a:pt x="338697" y="392228"/>
                </a:cubicBezTo>
                <a:cubicBezTo>
                  <a:pt x="295154" y="357059"/>
                  <a:pt x="157827" y="209124"/>
                  <a:pt x="120983" y="174513"/>
                </a:cubicBezTo>
                <a:cubicBezTo>
                  <a:pt x="84139" y="139902"/>
                  <a:pt x="134380" y="209124"/>
                  <a:pt x="117633" y="184562"/>
                </a:cubicBezTo>
                <a:cubicBezTo>
                  <a:pt x="100886" y="160000"/>
                  <a:pt x="-7413" y="-8590"/>
                  <a:pt x="402" y="3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D679EDF2-038E-6904-A797-06DF34959054}"/>
              </a:ext>
            </a:extLst>
          </p:cNvPr>
          <p:cNvSpPr/>
          <p:nvPr/>
        </p:nvSpPr>
        <p:spPr>
          <a:xfrm>
            <a:off x="2550233" y="8036433"/>
            <a:ext cx="1382148" cy="709021"/>
          </a:xfrm>
          <a:custGeom>
            <a:avLst/>
            <a:gdLst>
              <a:gd name="connsiteX0" fmla="*/ 8747 w 1382148"/>
              <a:gd name="connsiteY0" fmla="*/ 49141 h 709021"/>
              <a:gd name="connsiteX1" fmla="*/ 105881 w 1382148"/>
              <a:gd name="connsiteY1" fmla="*/ 59189 h 709021"/>
              <a:gd name="connsiteX2" fmla="*/ 330294 w 1382148"/>
              <a:gd name="connsiteY2" fmla="*/ 52490 h 709021"/>
              <a:gd name="connsiteX3" fmla="*/ 216413 w 1382148"/>
              <a:gd name="connsiteY3" fmla="*/ 142925 h 709021"/>
              <a:gd name="connsiteX4" fmla="*/ 363789 w 1382148"/>
              <a:gd name="connsiteY4" fmla="*/ 126178 h 709021"/>
              <a:gd name="connsiteX5" fmla="*/ 236510 w 1382148"/>
              <a:gd name="connsiteY5" fmla="*/ 250108 h 709021"/>
              <a:gd name="connsiteX6" fmla="*/ 380536 w 1382148"/>
              <a:gd name="connsiteY6" fmla="*/ 213264 h 709021"/>
              <a:gd name="connsiteX7" fmla="*/ 424079 w 1382148"/>
              <a:gd name="connsiteY7" fmla="*/ 219963 h 709021"/>
              <a:gd name="connsiteX8" fmla="*/ 447525 w 1382148"/>
              <a:gd name="connsiteY8" fmla="*/ 216613 h 709021"/>
              <a:gd name="connsiteX9" fmla="*/ 651842 w 1382148"/>
              <a:gd name="connsiteY9" fmla="*/ 454424 h 709021"/>
              <a:gd name="connsiteX10" fmla="*/ 628396 w 1382148"/>
              <a:gd name="connsiteY10" fmla="*/ 320446 h 709021"/>
              <a:gd name="connsiteX11" fmla="*/ 735578 w 1382148"/>
              <a:gd name="connsiteY11" fmla="*/ 454424 h 709021"/>
              <a:gd name="connsiteX12" fmla="*/ 645143 w 1382148"/>
              <a:gd name="connsiteY12" fmla="*/ 534811 h 709021"/>
              <a:gd name="connsiteX13" fmla="*/ 943244 w 1382148"/>
              <a:gd name="connsiteY13" fmla="*/ 387435 h 709021"/>
              <a:gd name="connsiteX14" fmla="*/ 836062 w 1382148"/>
              <a:gd name="connsiteY14" fmla="*/ 461123 h 709021"/>
              <a:gd name="connsiteX15" fmla="*/ 852809 w 1382148"/>
              <a:gd name="connsiteY15" fmla="*/ 487919 h 709021"/>
              <a:gd name="connsiteX16" fmla="*/ 1003534 w 1382148"/>
              <a:gd name="connsiteY16" fmla="*/ 454424 h 709021"/>
              <a:gd name="connsiteX17" fmla="*/ 963341 w 1382148"/>
              <a:gd name="connsiteY17" fmla="*/ 591752 h 709021"/>
              <a:gd name="connsiteX18" fmla="*/ 1083921 w 1382148"/>
              <a:gd name="connsiteY18" fmla="*/ 534811 h 709021"/>
              <a:gd name="connsiteX19" fmla="*/ 1110716 w 1382148"/>
              <a:gd name="connsiteY19" fmla="*/ 601800 h 709021"/>
              <a:gd name="connsiteX20" fmla="*/ 1191103 w 1382148"/>
              <a:gd name="connsiteY20" fmla="*/ 675488 h 709021"/>
              <a:gd name="connsiteX21" fmla="*/ 1187754 w 1382148"/>
              <a:gd name="connsiteY21" fmla="*/ 588402 h 709021"/>
              <a:gd name="connsiteX22" fmla="*/ 1291587 w 1382148"/>
              <a:gd name="connsiteY22" fmla="*/ 451075 h 709021"/>
              <a:gd name="connsiteX23" fmla="*/ 1308334 w 1382148"/>
              <a:gd name="connsiteY23" fmla="*/ 685536 h 709021"/>
              <a:gd name="connsiteX24" fmla="*/ 1375323 w 1382148"/>
              <a:gd name="connsiteY24" fmla="*/ 601800 h 709021"/>
              <a:gd name="connsiteX25" fmla="*/ 1351877 w 1382148"/>
              <a:gd name="connsiteY25" fmla="*/ 708982 h 709021"/>
              <a:gd name="connsiteX26" fmla="*/ 1127464 w 1382148"/>
              <a:gd name="connsiteY26" fmla="*/ 608499 h 709021"/>
              <a:gd name="connsiteX27" fmla="*/ 407332 w 1382148"/>
              <a:gd name="connsiteY27" fmla="*/ 233360 h 709021"/>
              <a:gd name="connsiteX28" fmla="*/ 444176 w 1382148"/>
              <a:gd name="connsiteY28" fmla="*/ 243409 h 709021"/>
              <a:gd name="connsiteX29" fmla="*/ 139376 w 1382148"/>
              <a:gd name="connsiteY29" fmla="*/ 29044 h 709021"/>
              <a:gd name="connsiteX30" fmla="*/ 316897 w 1382148"/>
              <a:gd name="connsiteY30" fmla="*/ 5598 h 709021"/>
              <a:gd name="connsiteX31" fmla="*/ 8747 w 1382148"/>
              <a:gd name="connsiteY31" fmla="*/ 49141 h 70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82148" h="709021">
                <a:moveTo>
                  <a:pt x="8747" y="49141"/>
                </a:moveTo>
                <a:cubicBezTo>
                  <a:pt x="-26422" y="58073"/>
                  <a:pt x="52290" y="58631"/>
                  <a:pt x="105881" y="59189"/>
                </a:cubicBezTo>
                <a:cubicBezTo>
                  <a:pt x="159472" y="59747"/>
                  <a:pt x="311872" y="38534"/>
                  <a:pt x="330294" y="52490"/>
                </a:cubicBezTo>
                <a:cubicBezTo>
                  <a:pt x="348716" y="66446"/>
                  <a:pt x="210830" y="130644"/>
                  <a:pt x="216413" y="142925"/>
                </a:cubicBezTo>
                <a:cubicBezTo>
                  <a:pt x="221996" y="155206"/>
                  <a:pt x="360440" y="108314"/>
                  <a:pt x="363789" y="126178"/>
                </a:cubicBezTo>
                <a:cubicBezTo>
                  <a:pt x="367138" y="144042"/>
                  <a:pt x="233719" y="235594"/>
                  <a:pt x="236510" y="250108"/>
                </a:cubicBezTo>
                <a:cubicBezTo>
                  <a:pt x="239301" y="264622"/>
                  <a:pt x="349275" y="218288"/>
                  <a:pt x="380536" y="213264"/>
                </a:cubicBezTo>
                <a:cubicBezTo>
                  <a:pt x="411797" y="208240"/>
                  <a:pt x="412914" y="219405"/>
                  <a:pt x="424079" y="219963"/>
                </a:cubicBezTo>
                <a:cubicBezTo>
                  <a:pt x="435244" y="220521"/>
                  <a:pt x="409565" y="177536"/>
                  <a:pt x="447525" y="216613"/>
                </a:cubicBezTo>
                <a:cubicBezTo>
                  <a:pt x="485485" y="255690"/>
                  <a:pt x="621697" y="437119"/>
                  <a:pt x="651842" y="454424"/>
                </a:cubicBezTo>
                <a:cubicBezTo>
                  <a:pt x="681987" y="471730"/>
                  <a:pt x="614440" y="320446"/>
                  <a:pt x="628396" y="320446"/>
                </a:cubicBezTo>
                <a:cubicBezTo>
                  <a:pt x="642352" y="320446"/>
                  <a:pt x="732787" y="418697"/>
                  <a:pt x="735578" y="454424"/>
                </a:cubicBezTo>
                <a:cubicBezTo>
                  <a:pt x="738369" y="490152"/>
                  <a:pt x="610532" y="545976"/>
                  <a:pt x="645143" y="534811"/>
                </a:cubicBezTo>
                <a:cubicBezTo>
                  <a:pt x="679754" y="523646"/>
                  <a:pt x="911424" y="399716"/>
                  <a:pt x="943244" y="387435"/>
                </a:cubicBezTo>
                <a:cubicBezTo>
                  <a:pt x="975064" y="375154"/>
                  <a:pt x="851134" y="444376"/>
                  <a:pt x="836062" y="461123"/>
                </a:cubicBezTo>
                <a:cubicBezTo>
                  <a:pt x="820990" y="477870"/>
                  <a:pt x="824897" y="489036"/>
                  <a:pt x="852809" y="487919"/>
                </a:cubicBezTo>
                <a:cubicBezTo>
                  <a:pt x="880721" y="486803"/>
                  <a:pt x="985112" y="437119"/>
                  <a:pt x="1003534" y="454424"/>
                </a:cubicBezTo>
                <a:cubicBezTo>
                  <a:pt x="1021956" y="471729"/>
                  <a:pt x="949943" y="578354"/>
                  <a:pt x="963341" y="591752"/>
                </a:cubicBezTo>
                <a:cubicBezTo>
                  <a:pt x="976739" y="605150"/>
                  <a:pt x="1059359" y="533136"/>
                  <a:pt x="1083921" y="534811"/>
                </a:cubicBezTo>
                <a:cubicBezTo>
                  <a:pt x="1108483" y="536486"/>
                  <a:pt x="1092852" y="578354"/>
                  <a:pt x="1110716" y="601800"/>
                </a:cubicBezTo>
                <a:cubicBezTo>
                  <a:pt x="1128580" y="625246"/>
                  <a:pt x="1178263" y="677721"/>
                  <a:pt x="1191103" y="675488"/>
                </a:cubicBezTo>
                <a:cubicBezTo>
                  <a:pt x="1203943" y="673255"/>
                  <a:pt x="1171007" y="625804"/>
                  <a:pt x="1187754" y="588402"/>
                </a:cubicBezTo>
                <a:cubicBezTo>
                  <a:pt x="1204501" y="551000"/>
                  <a:pt x="1271490" y="434886"/>
                  <a:pt x="1291587" y="451075"/>
                </a:cubicBezTo>
                <a:cubicBezTo>
                  <a:pt x="1311684" y="467264"/>
                  <a:pt x="1294378" y="660415"/>
                  <a:pt x="1308334" y="685536"/>
                </a:cubicBezTo>
                <a:cubicBezTo>
                  <a:pt x="1322290" y="710657"/>
                  <a:pt x="1368066" y="597892"/>
                  <a:pt x="1375323" y="601800"/>
                </a:cubicBezTo>
                <a:cubicBezTo>
                  <a:pt x="1382580" y="605708"/>
                  <a:pt x="1393187" y="707866"/>
                  <a:pt x="1351877" y="708982"/>
                </a:cubicBezTo>
                <a:cubicBezTo>
                  <a:pt x="1310567" y="710098"/>
                  <a:pt x="1284888" y="687769"/>
                  <a:pt x="1127464" y="608499"/>
                </a:cubicBezTo>
                <a:cubicBezTo>
                  <a:pt x="970040" y="529229"/>
                  <a:pt x="521213" y="294208"/>
                  <a:pt x="407332" y="233360"/>
                </a:cubicBezTo>
                <a:cubicBezTo>
                  <a:pt x="293451" y="172512"/>
                  <a:pt x="488835" y="277462"/>
                  <a:pt x="444176" y="243409"/>
                </a:cubicBezTo>
                <a:cubicBezTo>
                  <a:pt x="399517" y="209356"/>
                  <a:pt x="160589" y="68679"/>
                  <a:pt x="139376" y="29044"/>
                </a:cubicBezTo>
                <a:cubicBezTo>
                  <a:pt x="118163" y="-10591"/>
                  <a:pt x="336435" y="16"/>
                  <a:pt x="316897" y="5598"/>
                </a:cubicBezTo>
                <a:cubicBezTo>
                  <a:pt x="297359" y="11180"/>
                  <a:pt x="43916" y="40209"/>
                  <a:pt x="8747" y="491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D55EA8A-7D49-330F-EFD2-DF26AF8C3FC5}"/>
              </a:ext>
            </a:extLst>
          </p:cNvPr>
          <p:cNvSpPr/>
          <p:nvPr/>
        </p:nvSpPr>
        <p:spPr>
          <a:xfrm>
            <a:off x="4013435" y="8527410"/>
            <a:ext cx="2173041" cy="325842"/>
          </a:xfrm>
          <a:custGeom>
            <a:avLst/>
            <a:gdLst>
              <a:gd name="connsiteX0" fmla="*/ 2556 w 2173041"/>
              <a:gd name="connsiteY0" fmla="*/ 251500 h 325842"/>
              <a:gd name="connsiteX1" fmla="*/ 377695 w 2173041"/>
              <a:gd name="connsiteY1" fmla="*/ 201258 h 325842"/>
              <a:gd name="connsiteX2" fmla="*/ 370996 w 2173041"/>
              <a:gd name="connsiteY2" fmla="*/ 271597 h 325842"/>
              <a:gd name="connsiteX3" fmla="*/ 387743 w 2173041"/>
              <a:gd name="connsiteY3" fmla="*/ 295043 h 325842"/>
              <a:gd name="connsiteX4" fmla="*/ 464780 w 2173041"/>
              <a:gd name="connsiteY4" fmla="*/ 234753 h 325842"/>
              <a:gd name="connsiteX5" fmla="*/ 759532 w 2173041"/>
              <a:gd name="connsiteY5" fmla="*/ 238102 h 325842"/>
              <a:gd name="connsiteX6" fmla="*/ 642301 w 2173041"/>
              <a:gd name="connsiteY6" fmla="*/ 174463 h 325842"/>
              <a:gd name="connsiteX7" fmla="*/ 903558 w 2173041"/>
              <a:gd name="connsiteY7" fmla="*/ 318489 h 325842"/>
              <a:gd name="connsiteX8" fmla="*/ 967198 w 2173041"/>
              <a:gd name="connsiteY8" fmla="*/ 301742 h 325842"/>
              <a:gd name="connsiteX9" fmla="*/ 1054284 w 2173041"/>
              <a:gd name="connsiteY9" fmla="*/ 274946 h 325842"/>
              <a:gd name="connsiteX10" fmla="*/ 1117923 w 2173041"/>
              <a:gd name="connsiteY10" fmla="*/ 241452 h 325842"/>
              <a:gd name="connsiteX11" fmla="*/ 1318890 w 2173041"/>
              <a:gd name="connsiteY11" fmla="*/ 284994 h 325842"/>
              <a:gd name="connsiteX12" fmla="*/ 1385879 w 2173041"/>
              <a:gd name="connsiteY12" fmla="*/ 254849 h 325842"/>
              <a:gd name="connsiteX13" fmla="*/ 1516508 w 2173041"/>
              <a:gd name="connsiteY13" fmla="*/ 274946 h 325842"/>
              <a:gd name="connsiteX14" fmla="*/ 1436121 w 2173041"/>
              <a:gd name="connsiteY14" fmla="*/ 204608 h 325842"/>
              <a:gd name="connsiteX15" fmla="*/ 1777765 w 2173041"/>
              <a:gd name="connsiteY15" fmla="*/ 264898 h 325842"/>
              <a:gd name="connsiteX16" fmla="*/ 1556701 w 2173041"/>
              <a:gd name="connsiteY16" fmla="*/ 214656 h 325842"/>
              <a:gd name="connsiteX17" fmla="*/ 1794512 w 2173041"/>
              <a:gd name="connsiteY17" fmla="*/ 214656 h 325842"/>
              <a:gd name="connsiteX18" fmla="*/ 2005528 w 2173041"/>
              <a:gd name="connsiteY18" fmla="*/ 194559 h 325842"/>
              <a:gd name="connsiteX19" fmla="*/ 1841405 w 2173041"/>
              <a:gd name="connsiteY19" fmla="*/ 191210 h 325842"/>
              <a:gd name="connsiteX20" fmla="*/ 2173000 w 2173041"/>
              <a:gd name="connsiteY20" fmla="*/ 291 h 325842"/>
              <a:gd name="connsiteX21" fmla="*/ 1864851 w 2173041"/>
              <a:gd name="connsiteY21" fmla="*/ 147667 h 325842"/>
              <a:gd name="connsiteX22" fmla="*/ 1925141 w 2173041"/>
              <a:gd name="connsiteY22" fmla="*/ 144317 h 325842"/>
              <a:gd name="connsiteX23" fmla="*/ 896860 w 2173041"/>
              <a:gd name="connsiteY23" fmla="*/ 291693 h 325842"/>
              <a:gd name="connsiteX24" fmla="*/ 1074380 w 2173041"/>
              <a:gd name="connsiteY24" fmla="*/ 261548 h 325842"/>
              <a:gd name="connsiteX25" fmla="*/ 598758 w 2173041"/>
              <a:gd name="connsiteY25" fmla="*/ 228054 h 325842"/>
              <a:gd name="connsiteX26" fmla="*/ 334152 w 2173041"/>
              <a:gd name="connsiteY26" fmla="*/ 244801 h 325842"/>
              <a:gd name="connsiteX27" fmla="*/ 592060 w 2173041"/>
              <a:gd name="connsiteY27" fmla="*/ 191210 h 325842"/>
              <a:gd name="connsiteX28" fmla="*/ 2556 w 2173041"/>
              <a:gd name="connsiteY28" fmla="*/ 251500 h 32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73041" h="325842">
                <a:moveTo>
                  <a:pt x="2556" y="251500"/>
                </a:moveTo>
                <a:cubicBezTo>
                  <a:pt x="-33171" y="253175"/>
                  <a:pt x="316288" y="197909"/>
                  <a:pt x="377695" y="201258"/>
                </a:cubicBezTo>
                <a:cubicBezTo>
                  <a:pt x="439102" y="204607"/>
                  <a:pt x="369321" y="255966"/>
                  <a:pt x="370996" y="271597"/>
                </a:cubicBezTo>
                <a:cubicBezTo>
                  <a:pt x="372671" y="287228"/>
                  <a:pt x="372112" y="301184"/>
                  <a:pt x="387743" y="295043"/>
                </a:cubicBezTo>
                <a:cubicBezTo>
                  <a:pt x="403374" y="288902"/>
                  <a:pt x="402815" y="244243"/>
                  <a:pt x="464780" y="234753"/>
                </a:cubicBezTo>
                <a:cubicBezTo>
                  <a:pt x="526745" y="225263"/>
                  <a:pt x="729945" y="248150"/>
                  <a:pt x="759532" y="238102"/>
                </a:cubicBezTo>
                <a:cubicBezTo>
                  <a:pt x="789119" y="228054"/>
                  <a:pt x="642301" y="174463"/>
                  <a:pt x="642301" y="174463"/>
                </a:cubicBezTo>
                <a:cubicBezTo>
                  <a:pt x="666305" y="187861"/>
                  <a:pt x="849409" y="297276"/>
                  <a:pt x="903558" y="318489"/>
                </a:cubicBezTo>
                <a:cubicBezTo>
                  <a:pt x="957708" y="339702"/>
                  <a:pt x="942077" y="308999"/>
                  <a:pt x="967198" y="301742"/>
                </a:cubicBezTo>
                <a:cubicBezTo>
                  <a:pt x="992319" y="294485"/>
                  <a:pt x="1029163" y="284994"/>
                  <a:pt x="1054284" y="274946"/>
                </a:cubicBezTo>
                <a:cubicBezTo>
                  <a:pt x="1079405" y="264898"/>
                  <a:pt x="1073822" y="239777"/>
                  <a:pt x="1117923" y="241452"/>
                </a:cubicBezTo>
                <a:cubicBezTo>
                  <a:pt x="1162024" y="243127"/>
                  <a:pt x="1274231" y="282761"/>
                  <a:pt x="1318890" y="284994"/>
                </a:cubicBezTo>
                <a:cubicBezTo>
                  <a:pt x="1363549" y="287227"/>
                  <a:pt x="1352943" y="256524"/>
                  <a:pt x="1385879" y="254849"/>
                </a:cubicBezTo>
                <a:cubicBezTo>
                  <a:pt x="1418815" y="253174"/>
                  <a:pt x="1508134" y="283319"/>
                  <a:pt x="1516508" y="274946"/>
                </a:cubicBezTo>
                <a:cubicBezTo>
                  <a:pt x="1524882" y="266573"/>
                  <a:pt x="1392578" y="206283"/>
                  <a:pt x="1436121" y="204608"/>
                </a:cubicBezTo>
                <a:cubicBezTo>
                  <a:pt x="1479664" y="202933"/>
                  <a:pt x="1757668" y="263223"/>
                  <a:pt x="1777765" y="264898"/>
                </a:cubicBezTo>
                <a:cubicBezTo>
                  <a:pt x="1797862" y="266573"/>
                  <a:pt x="1553910" y="223030"/>
                  <a:pt x="1556701" y="214656"/>
                </a:cubicBezTo>
                <a:cubicBezTo>
                  <a:pt x="1559492" y="206282"/>
                  <a:pt x="1719708" y="218005"/>
                  <a:pt x="1794512" y="214656"/>
                </a:cubicBezTo>
                <a:cubicBezTo>
                  <a:pt x="1869316" y="211307"/>
                  <a:pt x="1997713" y="198467"/>
                  <a:pt x="2005528" y="194559"/>
                </a:cubicBezTo>
                <a:cubicBezTo>
                  <a:pt x="2013343" y="190651"/>
                  <a:pt x="1813493" y="223588"/>
                  <a:pt x="1841405" y="191210"/>
                </a:cubicBezTo>
                <a:cubicBezTo>
                  <a:pt x="1869317" y="158832"/>
                  <a:pt x="2169092" y="7548"/>
                  <a:pt x="2173000" y="291"/>
                </a:cubicBezTo>
                <a:cubicBezTo>
                  <a:pt x="2176908" y="-6966"/>
                  <a:pt x="1906161" y="123663"/>
                  <a:pt x="1864851" y="147667"/>
                </a:cubicBezTo>
                <a:cubicBezTo>
                  <a:pt x="1823541" y="171671"/>
                  <a:pt x="1925141" y="144317"/>
                  <a:pt x="1925141" y="144317"/>
                </a:cubicBezTo>
                <a:lnTo>
                  <a:pt x="896860" y="291693"/>
                </a:lnTo>
                <a:cubicBezTo>
                  <a:pt x="755067" y="311231"/>
                  <a:pt x="1124064" y="272154"/>
                  <a:pt x="1074380" y="261548"/>
                </a:cubicBezTo>
                <a:cubicBezTo>
                  <a:pt x="1024696" y="250942"/>
                  <a:pt x="722129" y="230845"/>
                  <a:pt x="598758" y="228054"/>
                </a:cubicBezTo>
                <a:cubicBezTo>
                  <a:pt x="475387" y="225263"/>
                  <a:pt x="335268" y="250942"/>
                  <a:pt x="334152" y="244801"/>
                </a:cubicBezTo>
                <a:cubicBezTo>
                  <a:pt x="333036" y="238660"/>
                  <a:pt x="646210" y="194001"/>
                  <a:pt x="592060" y="191210"/>
                </a:cubicBezTo>
                <a:cubicBezTo>
                  <a:pt x="537911" y="188419"/>
                  <a:pt x="38283" y="249825"/>
                  <a:pt x="2556" y="251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5AB0CD2C-FB08-C5ED-1EA4-15C887490A0E}"/>
              </a:ext>
            </a:extLst>
          </p:cNvPr>
          <p:cNvSpPr/>
          <p:nvPr/>
        </p:nvSpPr>
        <p:spPr>
          <a:xfrm>
            <a:off x="5808327" y="8125289"/>
            <a:ext cx="1185838" cy="633567"/>
          </a:xfrm>
          <a:custGeom>
            <a:avLst/>
            <a:gdLst>
              <a:gd name="connsiteX0" fmla="*/ 1185326 w 1185838"/>
              <a:gd name="connsiteY0" fmla="*/ 478 h 633567"/>
              <a:gd name="connsiteX1" fmla="*/ 813537 w 1185838"/>
              <a:gd name="connsiteY1" fmla="*/ 268434 h 633567"/>
              <a:gd name="connsiteX2" fmla="*/ 964262 w 1185838"/>
              <a:gd name="connsiteY2" fmla="*/ 231590 h 633567"/>
              <a:gd name="connsiteX3" fmla="*/ 746548 w 1185838"/>
              <a:gd name="connsiteY3" fmla="*/ 342122 h 633567"/>
              <a:gd name="connsiteX4" fmla="*/ 780042 w 1185838"/>
              <a:gd name="connsiteY4" fmla="*/ 308627 h 633567"/>
              <a:gd name="connsiteX5" fmla="*/ 609220 w 1185838"/>
              <a:gd name="connsiteY5" fmla="*/ 429208 h 633567"/>
              <a:gd name="connsiteX6" fmla="*/ 619269 w 1185838"/>
              <a:gd name="connsiteY6" fmla="*/ 382315 h 633567"/>
              <a:gd name="connsiteX7" fmla="*/ 374759 w 1185838"/>
              <a:gd name="connsiteY7" fmla="*/ 469401 h 633567"/>
              <a:gd name="connsiteX8" fmla="*/ 471893 w 1185838"/>
              <a:gd name="connsiteY8" fmla="*/ 633524 h 633567"/>
              <a:gd name="connsiteX9" fmla="*/ 354662 w 1185838"/>
              <a:gd name="connsiteY9" fmla="*/ 486148 h 633567"/>
              <a:gd name="connsiteX10" fmla="*/ 193888 w 1185838"/>
              <a:gd name="connsiteY10" fmla="*/ 519643 h 633567"/>
              <a:gd name="connsiteX11" fmla="*/ 9669 w 1185838"/>
              <a:gd name="connsiteY11" fmla="*/ 589981 h 633567"/>
              <a:gd name="connsiteX12" fmla="*/ 512086 w 1185838"/>
              <a:gd name="connsiteY12" fmla="*/ 382315 h 633567"/>
              <a:gd name="connsiteX13" fmla="*/ 502038 w 1185838"/>
              <a:gd name="connsiteY13" fmla="*/ 392364 h 633567"/>
              <a:gd name="connsiteX14" fmla="*/ 967611 w 1185838"/>
              <a:gd name="connsiteY14" fmla="*/ 301929 h 633567"/>
              <a:gd name="connsiteX15" fmla="*/ 950864 w 1185838"/>
              <a:gd name="connsiteY15" fmla="*/ 268434 h 633567"/>
              <a:gd name="connsiteX16" fmla="*/ 1004455 w 1185838"/>
              <a:gd name="connsiteY16" fmla="*/ 184698 h 633567"/>
              <a:gd name="connsiteX17" fmla="*/ 897273 w 1185838"/>
              <a:gd name="connsiteY17" fmla="*/ 201445 h 633567"/>
              <a:gd name="connsiteX18" fmla="*/ 1185326 w 1185838"/>
              <a:gd name="connsiteY18" fmla="*/ 478 h 63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5838" h="633567">
                <a:moveTo>
                  <a:pt x="1185326" y="478"/>
                </a:moveTo>
                <a:cubicBezTo>
                  <a:pt x="1171370" y="11643"/>
                  <a:pt x="850381" y="229915"/>
                  <a:pt x="813537" y="268434"/>
                </a:cubicBezTo>
                <a:cubicBezTo>
                  <a:pt x="776693" y="306953"/>
                  <a:pt x="975427" y="219309"/>
                  <a:pt x="964262" y="231590"/>
                </a:cubicBezTo>
                <a:cubicBezTo>
                  <a:pt x="953097" y="243871"/>
                  <a:pt x="777251" y="329283"/>
                  <a:pt x="746548" y="342122"/>
                </a:cubicBezTo>
                <a:cubicBezTo>
                  <a:pt x="715845" y="354961"/>
                  <a:pt x="802930" y="294113"/>
                  <a:pt x="780042" y="308627"/>
                </a:cubicBezTo>
                <a:cubicBezTo>
                  <a:pt x="757154" y="323141"/>
                  <a:pt x="636015" y="416927"/>
                  <a:pt x="609220" y="429208"/>
                </a:cubicBezTo>
                <a:cubicBezTo>
                  <a:pt x="582424" y="441489"/>
                  <a:pt x="658346" y="375616"/>
                  <a:pt x="619269" y="382315"/>
                </a:cubicBezTo>
                <a:cubicBezTo>
                  <a:pt x="580192" y="389014"/>
                  <a:pt x="399322" y="427533"/>
                  <a:pt x="374759" y="469401"/>
                </a:cubicBezTo>
                <a:cubicBezTo>
                  <a:pt x="350196" y="511269"/>
                  <a:pt x="475242" y="630733"/>
                  <a:pt x="471893" y="633524"/>
                </a:cubicBezTo>
                <a:cubicBezTo>
                  <a:pt x="468544" y="636315"/>
                  <a:pt x="400996" y="505128"/>
                  <a:pt x="354662" y="486148"/>
                </a:cubicBezTo>
                <a:cubicBezTo>
                  <a:pt x="308328" y="467168"/>
                  <a:pt x="251387" y="502338"/>
                  <a:pt x="193888" y="519643"/>
                </a:cubicBezTo>
                <a:cubicBezTo>
                  <a:pt x="136389" y="536949"/>
                  <a:pt x="-43364" y="612869"/>
                  <a:pt x="9669" y="589981"/>
                </a:cubicBezTo>
                <a:cubicBezTo>
                  <a:pt x="62702" y="567093"/>
                  <a:pt x="430025" y="415251"/>
                  <a:pt x="512086" y="382315"/>
                </a:cubicBezTo>
                <a:cubicBezTo>
                  <a:pt x="594147" y="349379"/>
                  <a:pt x="426117" y="405762"/>
                  <a:pt x="502038" y="392364"/>
                </a:cubicBezTo>
                <a:cubicBezTo>
                  <a:pt x="577959" y="378966"/>
                  <a:pt x="892807" y="322584"/>
                  <a:pt x="967611" y="301929"/>
                </a:cubicBezTo>
                <a:cubicBezTo>
                  <a:pt x="1042415" y="281274"/>
                  <a:pt x="944723" y="287973"/>
                  <a:pt x="950864" y="268434"/>
                </a:cubicBezTo>
                <a:cubicBezTo>
                  <a:pt x="957005" y="248896"/>
                  <a:pt x="1013387" y="195863"/>
                  <a:pt x="1004455" y="184698"/>
                </a:cubicBezTo>
                <a:cubicBezTo>
                  <a:pt x="995523" y="173533"/>
                  <a:pt x="870477" y="226008"/>
                  <a:pt x="897273" y="201445"/>
                </a:cubicBezTo>
                <a:cubicBezTo>
                  <a:pt x="924069" y="176882"/>
                  <a:pt x="1199282" y="-10687"/>
                  <a:pt x="1185326" y="4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36878EA6-E2F1-C1A4-D3CC-0B3142A9C7D5}"/>
              </a:ext>
            </a:extLst>
          </p:cNvPr>
          <p:cNvSpPr/>
          <p:nvPr/>
        </p:nvSpPr>
        <p:spPr>
          <a:xfrm>
            <a:off x="1577331" y="4147056"/>
            <a:ext cx="776805" cy="2612504"/>
          </a:xfrm>
          <a:custGeom>
            <a:avLst/>
            <a:gdLst>
              <a:gd name="connsiteX0" fmla="*/ 131940 w 776805"/>
              <a:gd name="connsiteY0" fmla="*/ 615 h 2612504"/>
              <a:gd name="connsiteX1" fmla="*/ 457 w 776805"/>
              <a:gd name="connsiteY1" fmla="*/ 586309 h 2612504"/>
              <a:gd name="connsiteX2" fmla="*/ 90104 w 776805"/>
              <a:gd name="connsiteY2" fmla="*/ 478732 h 2612504"/>
              <a:gd name="connsiteX3" fmla="*/ 131940 w 776805"/>
              <a:gd name="connsiteY3" fmla="*/ 813415 h 2612504"/>
              <a:gd name="connsiteX4" fmla="*/ 335140 w 776805"/>
              <a:gd name="connsiteY4" fmla="*/ 1799532 h 2612504"/>
              <a:gd name="connsiteX5" fmla="*/ 185728 w 776805"/>
              <a:gd name="connsiteY5" fmla="*/ 1446920 h 2612504"/>
              <a:gd name="connsiteX6" fmla="*/ 287328 w 776805"/>
              <a:gd name="connsiteY6" fmla="*/ 1721838 h 2612504"/>
              <a:gd name="connsiteX7" fmla="*/ 502481 w 776805"/>
              <a:gd name="connsiteY7" fmla="*/ 2068473 h 2612504"/>
              <a:gd name="connsiteX8" fmla="*/ 771422 w 776805"/>
              <a:gd name="connsiteY8" fmla="*/ 2576473 h 2612504"/>
              <a:gd name="connsiteX9" fmla="*/ 633963 w 776805"/>
              <a:gd name="connsiteY9" fmla="*/ 2379250 h 2612504"/>
              <a:gd name="connsiteX10" fmla="*/ 84128 w 776805"/>
              <a:gd name="connsiteY10" fmla="*/ 855250 h 2612504"/>
              <a:gd name="connsiteX11" fmla="*/ 125963 w 776805"/>
              <a:gd name="connsiteY11" fmla="*/ 986732 h 2612504"/>
              <a:gd name="connsiteX12" fmla="*/ 119987 w 776805"/>
              <a:gd name="connsiteY12" fmla="*/ 424944 h 2612504"/>
              <a:gd name="connsiteX13" fmla="*/ 18387 w 776805"/>
              <a:gd name="connsiteY13" fmla="*/ 472756 h 2612504"/>
              <a:gd name="connsiteX14" fmla="*/ 131940 w 776805"/>
              <a:gd name="connsiteY14" fmla="*/ 615 h 261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6805" h="2612504">
                <a:moveTo>
                  <a:pt x="131940" y="615"/>
                </a:moveTo>
                <a:cubicBezTo>
                  <a:pt x="128952" y="19540"/>
                  <a:pt x="7430" y="506623"/>
                  <a:pt x="457" y="586309"/>
                </a:cubicBezTo>
                <a:cubicBezTo>
                  <a:pt x="-6516" y="665995"/>
                  <a:pt x="68190" y="440881"/>
                  <a:pt x="90104" y="478732"/>
                </a:cubicBezTo>
                <a:cubicBezTo>
                  <a:pt x="112018" y="516583"/>
                  <a:pt x="91101" y="593282"/>
                  <a:pt x="131940" y="813415"/>
                </a:cubicBezTo>
                <a:cubicBezTo>
                  <a:pt x="172779" y="1033548"/>
                  <a:pt x="326175" y="1693948"/>
                  <a:pt x="335140" y="1799532"/>
                </a:cubicBezTo>
                <a:cubicBezTo>
                  <a:pt x="344105" y="1905116"/>
                  <a:pt x="193697" y="1459869"/>
                  <a:pt x="185728" y="1446920"/>
                </a:cubicBezTo>
                <a:cubicBezTo>
                  <a:pt x="177759" y="1433971"/>
                  <a:pt x="234536" y="1618246"/>
                  <a:pt x="287328" y="1721838"/>
                </a:cubicBezTo>
                <a:cubicBezTo>
                  <a:pt x="340120" y="1825430"/>
                  <a:pt x="421799" y="1926034"/>
                  <a:pt x="502481" y="2068473"/>
                </a:cubicBezTo>
                <a:cubicBezTo>
                  <a:pt x="583163" y="2210912"/>
                  <a:pt x="749508" y="2524677"/>
                  <a:pt x="771422" y="2576473"/>
                </a:cubicBezTo>
                <a:cubicBezTo>
                  <a:pt x="793336" y="2628269"/>
                  <a:pt x="748512" y="2666120"/>
                  <a:pt x="633963" y="2379250"/>
                </a:cubicBezTo>
                <a:cubicBezTo>
                  <a:pt x="519414" y="2092380"/>
                  <a:pt x="168795" y="1087336"/>
                  <a:pt x="84128" y="855250"/>
                </a:cubicBezTo>
                <a:cubicBezTo>
                  <a:pt x="-539" y="623164"/>
                  <a:pt x="119987" y="1058450"/>
                  <a:pt x="125963" y="986732"/>
                </a:cubicBezTo>
                <a:cubicBezTo>
                  <a:pt x="131939" y="915014"/>
                  <a:pt x="137916" y="510607"/>
                  <a:pt x="119987" y="424944"/>
                </a:cubicBezTo>
                <a:cubicBezTo>
                  <a:pt x="102058" y="339281"/>
                  <a:pt x="16395" y="540489"/>
                  <a:pt x="18387" y="472756"/>
                </a:cubicBezTo>
                <a:cubicBezTo>
                  <a:pt x="20379" y="405023"/>
                  <a:pt x="134928" y="-18310"/>
                  <a:pt x="131940" y="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A5B0292-17E8-64F2-F72D-95308CEC96E9}"/>
              </a:ext>
            </a:extLst>
          </p:cNvPr>
          <p:cNvSpPr/>
          <p:nvPr/>
        </p:nvSpPr>
        <p:spPr>
          <a:xfrm>
            <a:off x="2707323" y="3257176"/>
            <a:ext cx="406418" cy="532091"/>
          </a:xfrm>
          <a:custGeom>
            <a:avLst/>
            <a:gdLst>
              <a:gd name="connsiteX0" fmla="*/ 406418 w 406418"/>
              <a:gd name="connsiteY0" fmla="*/ 0 h 532091"/>
              <a:gd name="connsiteX1" fmla="*/ 137477 w 406418"/>
              <a:gd name="connsiteY1" fmla="*/ 185271 h 532091"/>
              <a:gd name="connsiteX2" fmla="*/ 197242 w 406418"/>
              <a:gd name="connsiteY2" fmla="*/ 173318 h 532091"/>
              <a:gd name="connsiteX3" fmla="*/ 71736 w 406418"/>
              <a:gd name="connsiteY3" fmla="*/ 352612 h 532091"/>
              <a:gd name="connsiteX4" fmla="*/ 18 w 406418"/>
              <a:gd name="connsiteY4" fmla="*/ 531906 h 532091"/>
              <a:gd name="connsiteX5" fmla="*/ 77712 w 406418"/>
              <a:gd name="connsiteY5" fmla="*/ 382495 h 532091"/>
              <a:gd name="connsiteX6" fmla="*/ 131501 w 406418"/>
              <a:gd name="connsiteY6" fmla="*/ 185271 h 532091"/>
              <a:gd name="connsiteX7" fmla="*/ 47830 w 406418"/>
              <a:gd name="connsiteY7" fmla="*/ 245036 h 532091"/>
              <a:gd name="connsiteX8" fmla="*/ 406418 w 406418"/>
              <a:gd name="connsiteY8" fmla="*/ 0 h 53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18" h="532091">
                <a:moveTo>
                  <a:pt x="406418" y="0"/>
                </a:moveTo>
                <a:cubicBezTo>
                  <a:pt x="289379" y="78192"/>
                  <a:pt x="172340" y="156385"/>
                  <a:pt x="137477" y="185271"/>
                </a:cubicBezTo>
                <a:cubicBezTo>
                  <a:pt x="102614" y="214157"/>
                  <a:pt x="208199" y="145428"/>
                  <a:pt x="197242" y="173318"/>
                </a:cubicBezTo>
                <a:cubicBezTo>
                  <a:pt x="186285" y="201208"/>
                  <a:pt x="104607" y="292847"/>
                  <a:pt x="71736" y="352612"/>
                </a:cubicBezTo>
                <a:cubicBezTo>
                  <a:pt x="38865" y="412377"/>
                  <a:pt x="-978" y="526926"/>
                  <a:pt x="18" y="531906"/>
                </a:cubicBezTo>
                <a:cubicBezTo>
                  <a:pt x="1014" y="536887"/>
                  <a:pt x="55798" y="440267"/>
                  <a:pt x="77712" y="382495"/>
                </a:cubicBezTo>
                <a:cubicBezTo>
                  <a:pt x="99626" y="324723"/>
                  <a:pt x="136481" y="208181"/>
                  <a:pt x="131501" y="185271"/>
                </a:cubicBezTo>
                <a:cubicBezTo>
                  <a:pt x="126521" y="162361"/>
                  <a:pt x="47830" y="245036"/>
                  <a:pt x="47830" y="245036"/>
                </a:cubicBezTo>
                <a:lnTo>
                  <a:pt x="40641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DF09DCC-4400-3324-3ABB-3C65B3C361EC}"/>
              </a:ext>
            </a:extLst>
          </p:cNvPr>
          <p:cNvSpPr/>
          <p:nvPr/>
        </p:nvSpPr>
        <p:spPr>
          <a:xfrm>
            <a:off x="2587560" y="3435583"/>
            <a:ext cx="538876" cy="1041449"/>
          </a:xfrm>
          <a:custGeom>
            <a:avLst/>
            <a:gdLst>
              <a:gd name="connsiteX0" fmla="*/ 538134 w 538876"/>
              <a:gd name="connsiteY0" fmla="*/ 888 h 1041449"/>
              <a:gd name="connsiteX1" fmla="*/ 484346 w 538876"/>
              <a:gd name="connsiteY1" fmla="*/ 269829 h 1041449"/>
              <a:gd name="connsiteX2" fmla="*/ 520205 w 538876"/>
              <a:gd name="connsiteY2" fmla="*/ 335570 h 1041449"/>
              <a:gd name="connsiteX3" fmla="*/ 406652 w 538876"/>
              <a:gd name="connsiteY3" fmla="*/ 419241 h 1041449"/>
              <a:gd name="connsiteX4" fmla="*/ 60016 w 538876"/>
              <a:gd name="connsiteY4" fmla="*/ 514864 h 1041449"/>
              <a:gd name="connsiteX5" fmla="*/ 251264 w 538876"/>
              <a:gd name="connsiteY5" fmla="*/ 479005 h 1041449"/>
              <a:gd name="connsiteX6" fmla="*/ 161616 w 538876"/>
              <a:gd name="connsiteY6" fmla="*/ 634393 h 1041449"/>
              <a:gd name="connsiteX7" fmla="*/ 252 w 538876"/>
              <a:gd name="connsiteY7" fmla="*/ 1040793 h 1041449"/>
              <a:gd name="connsiteX8" fmla="*/ 125758 w 538876"/>
              <a:gd name="connsiteY8" fmla="*/ 724041 h 1041449"/>
              <a:gd name="connsiteX9" fmla="*/ 179546 w 538876"/>
              <a:gd name="connsiteY9" fmla="*/ 514864 h 1041449"/>
              <a:gd name="connsiteX10" fmla="*/ 173569 w 538876"/>
              <a:gd name="connsiteY10" fmla="*/ 544746 h 1041449"/>
              <a:gd name="connsiteX11" fmla="*/ 478369 w 538876"/>
              <a:gd name="connsiteY11" fmla="*/ 341546 h 1041449"/>
              <a:gd name="connsiteX12" fmla="*/ 436534 w 538876"/>
              <a:gd name="connsiteY12" fmla="*/ 371429 h 1041449"/>
              <a:gd name="connsiteX13" fmla="*/ 538134 w 538876"/>
              <a:gd name="connsiteY13" fmla="*/ 888 h 104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876" h="1041449">
                <a:moveTo>
                  <a:pt x="538134" y="888"/>
                </a:moveTo>
                <a:cubicBezTo>
                  <a:pt x="546103" y="-16045"/>
                  <a:pt x="487334" y="214049"/>
                  <a:pt x="484346" y="269829"/>
                </a:cubicBezTo>
                <a:cubicBezTo>
                  <a:pt x="481358" y="325609"/>
                  <a:pt x="533154" y="310668"/>
                  <a:pt x="520205" y="335570"/>
                </a:cubicBezTo>
                <a:cubicBezTo>
                  <a:pt x="507256" y="360472"/>
                  <a:pt x="483350" y="389359"/>
                  <a:pt x="406652" y="419241"/>
                </a:cubicBezTo>
                <a:cubicBezTo>
                  <a:pt x="329954" y="449123"/>
                  <a:pt x="85914" y="504903"/>
                  <a:pt x="60016" y="514864"/>
                </a:cubicBezTo>
                <a:cubicBezTo>
                  <a:pt x="34118" y="524825"/>
                  <a:pt x="234331" y="459084"/>
                  <a:pt x="251264" y="479005"/>
                </a:cubicBezTo>
                <a:cubicBezTo>
                  <a:pt x="268197" y="498926"/>
                  <a:pt x="203451" y="540762"/>
                  <a:pt x="161616" y="634393"/>
                </a:cubicBezTo>
                <a:cubicBezTo>
                  <a:pt x="119781" y="728024"/>
                  <a:pt x="6228" y="1025852"/>
                  <a:pt x="252" y="1040793"/>
                </a:cubicBezTo>
                <a:cubicBezTo>
                  <a:pt x="-5724" y="1055734"/>
                  <a:pt x="95876" y="811696"/>
                  <a:pt x="125758" y="724041"/>
                </a:cubicBezTo>
                <a:cubicBezTo>
                  <a:pt x="155640" y="636386"/>
                  <a:pt x="171577" y="544747"/>
                  <a:pt x="179546" y="514864"/>
                </a:cubicBezTo>
                <a:cubicBezTo>
                  <a:pt x="187515" y="484981"/>
                  <a:pt x="123765" y="573632"/>
                  <a:pt x="173569" y="544746"/>
                </a:cubicBezTo>
                <a:cubicBezTo>
                  <a:pt x="223373" y="515860"/>
                  <a:pt x="434541" y="370432"/>
                  <a:pt x="478369" y="341546"/>
                </a:cubicBezTo>
                <a:cubicBezTo>
                  <a:pt x="522196" y="312660"/>
                  <a:pt x="424581" y="423225"/>
                  <a:pt x="436534" y="371429"/>
                </a:cubicBezTo>
                <a:cubicBezTo>
                  <a:pt x="448487" y="319633"/>
                  <a:pt x="530165" y="17821"/>
                  <a:pt x="538134" y="8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79C4F3B-CBBF-7D16-C7E0-42B592D47175}"/>
              </a:ext>
            </a:extLst>
          </p:cNvPr>
          <p:cNvSpPr/>
          <p:nvPr/>
        </p:nvSpPr>
        <p:spPr>
          <a:xfrm>
            <a:off x="2877627" y="3524597"/>
            <a:ext cx="415408" cy="2348103"/>
          </a:xfrm>
          <a:custGeom>
            <a:avLst/>
            <a:gdLst>
              <a:gd name="connsiteX0" fmla="*/ 415408 w 415408"/>
              <a:gd name="connsiteY0" fmla="*/ 1521 h 2348103"/>
              <a:gd name="connsiteX1" fmla="*/ 271973 w 415408"/>
              <a:gd name="connsiteY1" fmla="*/ 174838 h 2348103"/>
              <a:gd name="connsiteX2" fmla="*/ 230138 w 415408"/>
              <a:gd name="connsiteY2" fmla="*/ 425850 h 2348103"/>
              <a:gd name="connsiteX3" fmla="*/ 277949 w 415408"/>
              <a:gd name="connsiteY3" fmla="*/ 348156 h 2348103"/>
              <a:gd name="connsiteX4" fmla="*/ 230138 w 415408"/>
              <a:gd name="connsiteY4" fmla="*/ 491591 h 2348103"/>
              <a:gd name="connsiteX5" fmla="*/ 182326 w 415408"/>
              <a:gd name="connsiteY5" fmla="*/ 646979 h 2348103"/>
              <a:gd name="connsiteX6" fmla="*/ 206232 w 415408"/>
              <a:gd name="connsiteY6" fmla="*/ 581238 h 2348103"/>
              <a:gd name="connsiteX7" fmla="*/ 62797 w 415408"/>
              <a:gd name="connsiteY7" fmla="*/ 957756 h 2348103"/>
              <a:gd name="connsiteX8" fmla="*/ 128538 w 415408"/>
              <a:gd name="connsiteY8" fmla="*/ 832250 h 2348103"/>
              <a:gd name="connsiteX9" fmla="*/ 32914 w 415408"/>
              <a:gd name="connsiteY9" fmla="*/ 1226697 h 2348103"/>
              <a:gd name="connsiteX10" fmla="*/ 38891 w 415408"/>
              <a:gd name="connsiteY10" fmla="*/ 1137050 h 2348103"/>
              <a:gd name="connsiteX11" fmla="*/ 38891 w 415408"/>
              <a:gd name="connsiteY11" fmla="*/ 1405991 h 2348103"/>
              <a:gd name="connsiteX12" fmla="*/ 38891 w 415408"/>
              <a:gd name="connsiteY12" fmla="*/ 1346227 h 2348103"/>
              <a:gd name="connsiteX13" fmla="*/ 3032 w 415408"/>
              <a:gd name="connsiteY13" fmla="*/ 1627121 h 2348103"/>
              <a:gd name="connsiteX14" fmla="*/ 128538 w 415408"/>
              <a:gd name="connsiteY14" fmla="*/ 2332344 h 2348103"/>
              <a:gd name="connsiteX15" fmla="*/ 86702 w 415408"/>
              <a:gd name="connsiteY15" fmla="*/ 2015591 h 2348103"/>
              <a:gd name="connsiteX16" fmla="*/ 62797 w 415408"/>
              <a:gd name="connsiteY16" fmla="*/ 886038 h 2348103"/>
              <a:gd name="connsiteX17" fmla="*/ 80726 w 415408"/>
              <a:gd name="connsiteY17" fmla="*/ 880062 h 2348103"/>
              <a:gd name="connsiteX18" fmla="*/ 260020 w 415408"/>
              <a:gd name="connsiteY18" fmla="*/ 419874 h 2348103"/>
              <a:gd name="connsiteX19" fmla="*/ 271973 w 415408"/>
              <a:gd name="connsiteY19" fmla="*/ 342179 h 2348103"/>
              <a:gd name="connsiteX20" fmla="*/ 271973 w 415408"/>
              <a:gd name="connsiteY20" fmla="*/ 103121 h 2348103"/>
              <a:gd name="connsiteX21" fmla="*/ 415408 w 415408"/>
              <a:gd name="connsiteY21" fmla="*/ 1521 h 234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5408" h="2348103">
                <a:moveTo>
                  <a:pt x="415408" y="1521"/>
                </a:moveTo>
                <a:cubicBezTo>
                  <a:pt x="415408" y="13474"/>
                  <a:pt x="302851" y="104117"/>
                  <a:pt x="271973" y="174838"/>
                </a:cubicBezTo>
                <a:cubicBezTo>
                  <a:pt x="241095" y="245560"/>
                  <a:pt x="229142" y="396964"/>
                  <a:pt x="230138" y="425850"/>
                </a:cubicBezTo>
                <a:cubicBezTo>
                  <a:pt x="231134" y="454736"/>
                  <a:pt x="277949" y="337199"/>
                  <a:pt x="277949" y="348156"/>
                </a:cubicBezTo>
                <a:cubicBezTo>
                  <a:pt x="277949" y="359113"/>
                  <a:pt x="246075" y="441787"/>
                  <a:pt x="230138" y="491591"/>
                </a:cubicBezTo>
                <a:cubicBezTo>
                  <a:pt x="214201" y="541395"/>
                  <a:pt x="186310" y="632038"/>
                  <a:pt x="182326" y="646979"/>
                </a:cubicBezTo>
                <a:cubicBezTo>
                  <a:pt x="178342" y="661920"/>
                  <a:pt x="226153" y="529442"/>
                  <a:pt x="206232" y="581238"/>
                </a:cubicBezTo>
                <a:cubicBezTo>
                  <a:pt x="186311" y="633034"/>
                  <a:pt x="75746" y="915921"/>
                  <a:pt x="62797" y="957756"/>
                </a:cubicBezTo>
                <a:cubicBezTo>
                  <a:pt x="49848" y="999591"/>
                  <a:pt x="133518" y="787427"/>
                  <a:pt x="128538" y="832250"/>
                </a:cubicBezTo>
                <a:cubicBezTo>
                  <a:pt x="123557" y="877074"/>
                  <a:pt x="47855" y="1175897"/>
                  <a:pt x="32914" y="1226697"/>
                </a:cubicBezTo>
                <a:cubicBezTo>
                  <a:pt x="17973" y="1277497"/>
                  <a:pt x="37895" y="1107168"/>
                  <a:pt x="38891" y="1137050"/>
                </a:cubicBezTo>
                <a:cubicBezTo>
                  <a:pt x="39887" y="1166932"/>
                  <a:pt x="38891" y="1405991"/>
                  <a:pt x="38891" y="1405991"/>
                </a:cubicBezTo>
                <a:cubicBezTo>
                  <a:pt x="38891" y="1440854"/>
                  <a:pt x="44867" y="1309372"/>
                  <a:pt x="38891" y="1346227"/>
                </a:cubicBezTo>
                <a:cubicBezTo>
                  <a:pt x="32914" y="1383082"/>
                  <a:pt x="-11909" y="1462768"/>
                  <a:pt x="3032" y="1627121"/>
                </a:cubicBezTo>
                <a:cubicBezTo>
                  <a:pt x="17973" y="1791474"/>
                  <a:pt x="114593" y="2267599"/>
                  <a:pt x="128538" y="2332344"/>
                </a:cubicBezTo>
                <a:cubicBezTo>
                  <a:pt x="142483" y="2397089"/>
                  <a:pt x="97659" y="2256642"/>
                  <a:pt x="86702" y="2015591"/>
                </a:cubicBezTo>
                <a:cubicBezTo>
                  <a:pt x="75745" y="1774540"/>
                  <a:pt x="63793" y="1075293"/>
                  <a:pt x="62797" y="886038"/>
                </a:cubicBezTo>
                <a:cubicBezTo>
                  <a:pt x="61801" y="696783"/>
                  <a:pt x="47856" y="957756"/>
                  <a:pt x="80726" y="880062"/>
                </a:cubicBezTo>
                <a:cubicBezTo>
                  <a:pt x="113596" y="802368"/>
                  <a:pt x="228146" y="509521"/>
                  <a:pt x="260020" y="419874"/>
                </a:cubicBezTo>
                <a:cubicBezTo>
                  <a:pt x="291894" y="330227"/>
                  <a:pt x="269981" y="394971"/>
                  <a:pt x="271973" y="342179"/>
                </a:cubicBezTo>
                <a:cubicBezTo>
                  <a:pt x="273965" y="289387"/>
                  <a:pt x="249063" y="155913"/>
                  <a:pt x="271973" y="103121"/>
                </a:cubicBezTo>
                <a:cubicBezTo>
                  <a:pt x="294883" y="50329"/>
                  <a:pt x="415408" y="-10432"/>
                  <a:pt x="415408" y="15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9C34C00-810F-2D6D-7890-AB8F0DC07A32}"/>
              </a:ext>
            </a:extLst>
          </p:cNvPr>
          <p:cNvSpPr/>
          <p:nvPr/>
        </p:nvSpPr>
        <p:spPr>
          <a:xfrm>
            <a:off x="2085569" y="4887759"/>
            <a:ext cx="478344" cy="1591170"/>
          </a:xfrm>
          <a:custGeom>
            <a:avLst/>
            <a:gdLst>
              <a:gd name="connsiteX0" fmla="*/ 137678 w 478344"/>
              <a:gd name="connsiteY0" fmla="*/ 994 h 1591170"/>
              <a:gd name="connsiteX1" fmla="*/ 42055 w 478344"/>
              <a:gd name="connsiteY1" fmla="*/ 347629 h 1591170"/>
              <a:gd name="connsiteX2" fmla="*/ 12172 w 478344"/>
              <a:gd name="connsiteY2" fmla="*/ 413370 h 1591170"/>
              <a:gd name="connsiteX3" fmla="*/ 239278 w 478344"/>
              <a:gd name="connsiteY3" fmla="*/ 1130547 h 1591170"/>
              <a:gd name="connsiteX4" fmla="*/ 113772 w 478344"/>
              <a:gd name="connsiteY4" fmla="*/ 939300 h 1591170"/>
              <a:gd name="connsiteX5" fmla="*/ 322949 w 478344"/>
              <a:gd name="connsiteY5" fmla="*/ 1244100 h 1591170"/>
              <a:gd name="connsiteX6" fmla="*/ 478337 w 478344"/>
              <a:gd name="connsiteY6" fmla="*/ 1590735 h 1591170"/>
              <a:gd name="connsiteX7" fmla="*/ 316972 w 478344"/>
              <a:gd name="connsiteY7" fmla="*/ 1297888 h 1591170"/>
              <a:gd name="connsiteX8" fmla="*/ 71937 w 478344"/>
              <a:gd name="connsiteY8" fmla="*/ 562782 h 1591170"/>
              <a:gd name="connsiteX9" fmla="*/ 137678 w 478344"/>
              <a:gd name="connsiteY9" fmla="*/ 646453 h 1591170"/>
              <a:gd name="connsiteX10" fmla="*/ 155607 w 478344"/>
              <a:gd name="connsiteY10" fmla="*/ 365559 h 1591170"/>
              <a:gd name="connsiteX11" fmla="*/ 137678 w 478344"/>
              <a:gd name="connsiteY11" fmla="*/ 383488 h 1591170"/>
              <a:gd name="connsiteX12" fmla="*/ 95843 w 478344"/>
              <a:gd name="connsiteY12" fmla="*/ 246029 h 1591170"/>
              <a:gd name="connsiteX13" fmla="*/ 137678 w 478344"/>
              <a:gd name="connsiteY13" fmla="*/ 994 h 159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344" h="1591170">
                <a:moveTo>
                  <a:pt x="137678" y="994"/>
                </a:moveTo>
                <a:cubicBezTo>
                  <a:pt x="128713" y="17927"/>
                  <a:pt x="62973" y="278900"/>
                  <a:pt x="42055" y="347629"/>
                </a:cubicBezTo>
                <a:cubicBezTo>
                  <a:pt x="21137" y="416358"/>
                  <a:pt x="-20698" y="282884"/>
                  <a:pt x="12172" y="413370"/>
                </a:cubicBezTo>
                <a:cubicBezTo>
                  <a:pt x="45042" y="543856"/>
                  <a:pt x="222345" y="1042892"/>
                  <a:pt x="239278" y="1130547"/>
                </a:cubicBezTo>
                <a:cubicBezTo>
                  <a:pt x="256211" y="1218202"/>
                  <a:pt x="99827" y="920375"/>
                  <a:pt x="113772" y="939300"/>
                </a:cubicBezTo>
                <a:cubicBezTo>
                  <a:pt x="127717" y="958226"/>
                  <a:pt x="262188" y="1135528"/>
                  <a:pt x="322949" y="1244100"/>
                </a:cubicBezTo>
                <a:cubicBezTo>
                  <a:pt x="383710" y="1352673"/>
                  <a:pt x="479333" y="1581770"/>
                  <a:pt x="478337" y="1590735"/>
                </a:cubicBezTo>
                <a:cubicBezTo>
                  <a:pt x="477341" y="1599700"/>
                  <a:pt x="384705" y="1469214"/>
                  <a:pt x="316972" y="1297888"/>
                </a:cubicBezTo>
                <a:cubicBezTo>
                  <a:pt x="249239" y="1126563"/>
                  <a:pt x="101819" y="671354"/>
                  <a:pt x="71937" y="562782"/>
                </a:cubicBezTo>
                <a:cubicBezTo>
                  <a:pt x="42055" y="454210"/>
                  <a:pt x="123733" y="679324"/>
                  <a:pt x="137678" y="646453"/>
                </a:cubicBezTo>
                <a:cubicBezTo>
                  <a:pt x="151623" y="613583"/>
                  <a:pt x="155607" y="409386"/>
                  <a:pt x="155607" y="365559"/>
                </a:cubicBezTo>
                <a:cubicBezTo>
                  <a:pt x="155607" y="321732"/>
                  <a:pt x="147639" y="403410"/>
                  <a:pt x="137678" y="383488"/>
                </a:cubicBezTo>
                <a:cubicBezTo>
                  <a:pt x="127717" y="363566"/>
                  <a:pt x="93851" y="303801"/>
                  <a:pt x="95843" y="246029"/>
                </a:cubicBezTo>
                <a:cubicBezTo>
                  <a:pt x="97835" y="188257"/>
                  <a:pt x="146643" y="-15939"/>
                  <a:pt x="137678" y="9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85F4829-B921-7A73-3310-9516FB7BC116}"/>
              </a:ext>
            </a:extLst>
          </p:cNvPr>
          <p:cNvSpPr/>
          <p:nvPr/>
        </p:nvSpPr>
        <p:spPr>
          <a:xfrm>
            <a:off x="2628565" y="6525489"/>
            <a:ext cx="2662196" cy="1427196"/>
          </a:xfrm>
          <a:custGeom>
            <a:avLst/>
            <a:gdLst>
              <a:gd name="connsiteX0" fmla="*/ 19011 w 2662196"/>
              <a:gd name="connsiteY0" fmla="*/ 817 h 1427196"/>
              <a:gd name="connsiteX1" fmla="*/ 413459 w 2662196"/>
              <a:gd name="connsiteY1" fmla="*/ 580535 h 1427196"/>
              <a:gd name="connsiteX2" fmla="*/ 419435 w 2662196"/>
              <a:gd name="connsiteY2" fmla="*/ 580535 h 1427196"/>
              <a:gd name="connsiteX3" fmla="*/ 1064894 w 2662196"/>
              <a:gd name="connsiteY3" fmla="*/ 1040723 h 1427196"/>
              <a:gd name="connsiteX4" fmla="*/ 1560941 w 2662196"/>
              <a:gd name="connsiteY4" fmla="*/ 1166229 h 1427196"/>
              <a:gd name="connsiteX5" fmla="*/ 1339811 w 2662196"/>
              <a:gd name="connsiteY5" fmla="*/ 1142323 h 1427196"/>
              <a:gd name="connsiteX6" fmla="*/ 1901600 w 2662196"/>
              <a:gd name="connsiteY6" fmla="*/ 1225993 h 1427196"/>
              <a:gd name="connsiteX7" fmla="*/ 1740235 w 2662196"/>
              <a:gd name="connsiteY7" fmla="*/ 1231970 h 1427196"/>
              <a:gd name="connsiteX8" fmla="*/ 2648659 w 2662196"/>
              <a:gd name="connsiteY8" fmla="*/ 1046699 h 1427196"/>
              <a:gd name="connsiteX9" fmla="*/ 2266164 w 2662196"/>
              <a:gd name="connsiteY9" fmla="*/ 1190135 h 1427196"/>
              <a:gd name="connsiteX10" fmla="*/ 2003200 w 2662196"/>
              <a:gd name="connsiteY10" fmla="*/ 1345523 h 1427196"/>
              <a:gd name="connsiteX11" fmla="*/ 2236282 w 2662196"/>
              <a:gd name="connsiteY11" fmla="*/ 1363452 h 1427196"/>
              <a:gd name="connsiteX12" fmla="*/ 1865741 w 2662196"/>
              <a:gd name="connsiteY12" fmla="*/ 1423217 h 1427196"/>
              <a:gd name="connsiteX13" fmla="*/ 1184423 w 2662196"/>
              <a:gd name="connsiteY13" fmla="*/ 1237946 h 1427196"/>
              <a:gd name="connsiteX14" fmla="*/ 1292000 w 2662196"/>
              <a:gd name="connsiteY14" fmla="*/ 1339546 h 1427196"/>
              <a:gd name="connsiteX15" fmla="*/ 54870 w 2662196"/>
              <a:gd name="connsiteY15" fmla="*/ 305617 h 1427196"/>
              <a:gd name="connsiteX16" fmla="*/ 198306 w 2662196"/>
              <a:gd name="connsiteY16" fmla="*/ 449052 h 1427196"/>
              <a:gd name="connsiteX17" fmla="*/ 19011 w 2662196"/>
              <a:gd name="connsiteY17" fmla="*/ 817 h 142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62196" h="1427196">
                <a:moveTo>
                  <a:pt x="19011" y="817"/>
                </a:moveTo>
                <a:cubicBezTo>
                  <a:pt x="54870" y="22731"/>
                  <a:pt x="346722" y="483915"/>
                  <a:pt x="413459" y="580535"/>
                </a:cubicBezTo>
                <a:cubicBezTo>
                  <a:pt x="480196" y="677155"/>
                  <a:pt x="419435" y="580535"/>
                  <a:pt x="419435" y="580535"/>
                </a:cubicBezTo>
                <a:cubicBezTo>
                  <a:pt x="528007" y="657233"/>
                  <a:pt x="874643" y="943107"/>
                  <a:pt x="1064894" y="1040723"/>
                </a:cubicBezTo>
                <a:cubicBezTo>
                  <a:pt x="1255145" y="1138339"/>
                  <a:pt x="1515121" y="1149296"/>
                  <a:pt x="1560941" y="1166229"/>
                </a:cubicBezTo>
                <a:cubicBezTo>
                  <a:pt x="1606761" y="1183162"/>
                  <a:pt x="1283035" y="1132362"/>
                  <a:pt x="1339811" y="1142323"/>
                </a:cubicBezTo>
                <a:cubicBezTo>
                  <a:pt x="1396587" y="1152284"/>
                  <a:pt x="1834863" y="1211052"/>
                  <a:pt x="1901600" y="1225993"/>
                </a:cubicBezTo>
                <a:cubicBezTo>
                  <a:pt x="1968337" y="1240934"/>
                  <a:pt x="1615725" y="1261852"/>
                  <a:pt x="1740235" y="1231970"/>
                </a:cubicBezTo>
                <a:cubicBezTo>
                  <a:pt x="1864745" y="1202088"/>
                  <a:pt x="2561004" y="1053671"/>
                  <a:pt x="2648659" y="1046699"/>
                </a:cubicBezTo>
                <a:cubicBezTo>
                  <a:pt x="2736314" y="1039727"/>
                  <a:pt x="2373741" y="1140331"/>
                  <a:pt x="2266164" y="1190135"/>
                </a:cubicBezTo>
                <a:cubicBezTo>
                  <a:pt x="2158588" y="1239939"/>
                  <a:pt x="2008180" y="1316637"/>
                  <a:pt x="2003200" y="1345523"/>
                </a:cubicBezTo>
                <a:cubicBezTo>
                  <a:pt x="1998220" y="1374409"/>
                  <a:pt x="2259192" y="1350503"/>
                  <a:pt x="2236282" y="1363452"/>
                </a:cubicBezTo>
                <a:cubicBezTo>
                  <a:pt x="2213372" y="1376401"/>
                  <a:pt x="2041051" y="1444135"/>
                  <a:pt x="1865741" y="1423217"/>
                </a:cubicBezTo>
                <a:cubicBezTo>
                  <a:pt x="1690431" y="1402299"/>
                  <a:pt x="1280046" y="1251891"/>
                  <a:pt x="1184423" y="1237946"/>
                </a:cubicBezTo>
                <a:cubicBezTo>
                  <a:pt x="1088800" y="1224001"/>
                  <a:pt x="1480259" y="1494934"/>
                  <a:pt x="1292000" y="1339546"/>
                </a:cubicBezTo>
                <a:cubicBezTo>
                  <a:pt x="1103741" y="1184158"/>
                  <a:pt x="237152" y="454033"/>
                  <a:pt x="54870" y="305617"/>
                </a:cubicBezTo>
                <a:cubicBezTo>
                  <a:pt x="-127412" y="157201"/>
                  <a:pt x="203286" y="493876"/>
                  <a:pt x="198306" y="449052"/>
                </a:cubicBezTo>
                <a:cubicBezTo>
                  <a:pt x="193326" y="404229"/>
                  <a:pt x="-16848" y="-21097"/>
                  <a:pt x="19011" y="8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FD3B8C9-9070-21ED-0DFD-2AFB38437B2F}"/>
              </a:ext>
            </a:extLst>
          </p:cNvPr>
          <p:cNvSpPr/>
          <p:nvPr/>
        </p:nvSpPr>
        <p:spPr>
          <a:xfrm>
            <a:off x="2901791" y="5396617"/>
            <a:ext cx="576645" cy="1454286"/>
          </a:xfrm>
          <a:custGeom>
            <a:avLst/>
            <a:gdLst>
              <a:gd name="connsiteX0" fmla="*/ 80468 w 576645"/>
              <a:gd name="connsiteY0" fmla="*/ 136 h 1454286"/>
              <a:gd name="connsiteX1" fmla="*/ 2774 w 576645"/>
              <a:gd name="connsiteY1" fmla="*/ 442395 h 1454286"/>
              <a:gd name="connsiteX2" fmla="*/ 32656 w 576645"/>
              <a:gd name="connsiteY2" fmla="*/ 370677 h 1454286"/>
              <a:gd name="connsiteX3" fmla="*/ 176091 w 576645"/>
              <a:gd name="connsiteY3" fmla="*/ 795007 h 1454286"/>
              <a:gd name="connsiteX4" fmla="*/ 158162 w 576645"/>
              <a:gd name="connsiteY4" fmla="*/ 759148 h 1454286"/>
              <a:gd name="connsiteX5" fmla="*/ 277691 w 576645"/>
              <a:gd name="connsiteY5" fmla="*/ 1135665 h 1454286"/>
              <a:gd name="connsiteX6" fmla="*/ 486868 w 576645"/>
              <a:gd name="connsiteY6" fmla="*/ 1452418 h 1454286"/>
              <a:gd name="connsiteX7" fmla="*/ 427103 w 576645"/>
              <a:gd name="connsiteY7" fmla="*/ 1273124 h 1454286"/>
              <a:gd name="connsiteX8" fmla="*/ 576515 w 576645"/>
              <a:gd name="connsiteY8" fmla="*/ 1410583 h 1454286"/>
              <a:gd name="connsiteX9" fmla="*/ 397221 w 576645"/>
              <a:gd name="connsiteY9" fmla="*/ 1111759 h 1454286"/>
              <a:gd name="connsiteX10" fmla="*/ 164138 w 576645"/>
              <a:gd name="connsiteY10" fmla="*/ 514112 h 1454286"/>
              <a:gd name="connsiteX11" fmla="*/ 164138 w 576645"/>
              <a:gd name="connsiteY11" fmla="*/ 669501 h 1454286"/>
              <a:gd name="connsiteX12" fmla="*/ 98397 w 576645"/>
              <a:gd name="connsiteY12" fmla="*/ 352748 h 1454286"/>
              <a:gd name="connsiteX13" fmla="*/ 80468 w 576645"/>
              <a:gd name="connsiteY13" fmla="*/ 394583 h 1454286"/>
              <a:gd name="connsiteX14" fmla="*/ 80468 w 576645"/>
              <a:gd name="connsiteY14" fmla="*/ 136 h 145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645" h="1454286">
                <a:moveTo>
                  <a:pt x="80468" y="136"/>
                </a:moveTo>
                <a:cubicBezTo>
                  <a:pt x="67519" y="8105"/>
                  <a:pt x="10743" y="380638"/>
                  <a:pt x="2774" y="442395"/>
                </a:cubicBezTo>
                <a:cubicBezTo>
                  <a:pt x="-5195" y="504152"/>
                  <a:pt x="3770" y="311908"/>
                  <a:pt x="32656" y="370677"/>
                </a:cubicBezTo>
                <a:cubicBezTo>
                  <a:pt x="61542" y="429446"/>
                  <a:pt x="155173" y="730262"/>
                  <a:pt x="176091" y="795007"/>
                </a:cubicBezTo>
                <a:cubicBezTo>
                  <a:pt x="197009" y="859752"/>
                  <a:pt x="141229" y="702372"/>
                  <a:pt x="158162" y="759148"/>
                </a:cubicBezTo>
                <a:cubicBezTo>
                  <a:pt x="175095" y="815924"/>
                  <a:pt x="222907" y="1020120"/>
                  <a:pt x="277691" y="1135665"/>
                </a:cubicBezTo>
                <a:cubicBezTo>
                  <a:pt x="332475" y="1251210"/>
                  <a:pt x="461966" y="1429508"/>
                  <a:pt x="486868" y="1452418"/>
                </a:cubicBezTo>
                <a:cubicBezTo>
                  <a:pt x="511770" y="1475328"/>
                  <a:pt x="412162" y="1280096"/>
                  <a:pt x="427103" y="1273124"/>
                </a:cubicBezTo>
                <a:cubicBezTo>
                  <a:pt x="442044" y="1266152"/>
                  <a:pt x="581495" y="1437477"/>
                  <a:pt x="576515" y="1410583"/>
                </a:cubicBezTo>
                <a:cubicBezTo>
                  <a:pt x="571535" y="1383689"/>
                  <a:pt x="465951" y="1261171"/>
                  <a:pt x="397221" y="1111759"/>
                </a:cubicBezTo>
                <a:cubicBezTo>
                  <a:pt x="328492" y="962347"/>
                  <a:pt x="202985" y="587822"/>
                  <a:pt x="164138" y="514112"/>
                </a:cubicBezTo>
                <a:cubicBezTo>
                  <a:pt x="125291" y="440402"/>
                  <a:pt x="175095" y="696395"/>
                  <a:pt x="164138" y="669501"/>
                </a:cubicBezTo>
                <a:cubicBezTo>
                  <a:pt x="153181" y="642607"/>
                  <a:pt x="112342" y="398568"/>
                  <a:pt x="98397" y="352748"/>
                </a:cubicBezTo>
                <a:cubicBezTo>
                  <a:pt x="84452" y="306928"/>
                  <a:pt x="85448" y="454348"/>
                  <a:pt x="80468" y="394583"/>
                </a:cubicBezTo>
                <a:cubicBezTo>
                  <a:pt x="75488" y="334818"/>
                  <a:pt x="93417" y="-7833"/>
                  <a:pt x="80468" y="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10001CFA-E713-7F29-C9FF-0083DD461956}"/>
              </a:ext>
            </a:extLst>
          </p:cNvPr>
          <p:cNvSpPr/>
          <p:nvPr/>
        </p:nvSpPr>
        <p:spPr>
          <a:xfrm>
            <a:off x="4519828" y="6269983"/>
            <a:ext cx="1902253" cy="1105275"/>
          </a:xfrm>
          <a:custGeom>
            <a:avLst/>
            <a:gdLst>
              <a:gd name="connsiteX0" fmla="*/ 1874996 w 1902253"/>
              <a:gd name="connsiteY0" fmla="*/ 5311 h 1105275"/>
              <a:gd name="connsiteX1" fmla="*/ 978525 w 1902253"/>
              <a:gd name="connsiteY1" fmla="*/ 620888 h 1105275"/>
              <a:gd name="connsiteX2" fmla="*/ 1080125 w 1902253"/>
              <a:gd name="connsiteY2" fmla="*/ 591005 h 1105275"/>
              <a:gd name="connsiteX3" fmla="*/ 625913 w 1902253"/>
              <a:gd name="connsiteY3" fmla="*/ 794205 h 1105275"/>
              <a:gd name="connsiteX4" fmla="*/ 219513 w 1902253"/>
              <a:gd name="connsiteY4" fmla="*/ 1027288 h 1105275"/>
              <a:gd name="connsiteX5" fmla="*/ 554196 w 1902253"/>
              <a:gd name="connsiteY5" fmla="*/ 901782 h 1105275"/>
              <a:gd name="connsiteX6" fmla="*/ 4360 w 1902253"/>
              <a:gd name="connsiteY6" fmla="*/ 1104982 h 1105275"/>
              <a:gd name="connsiteX7" fmla="*/ 912784 w 1902253"/>
              <a:gd name="connsiteY7" fmla="*/ 847993 h 1105275"/>
              <a:gd name="connsiteX8" fmla="*/ 691654 w 1902253"/>
              <a:gd name="connsiteY8" fmla="*/ 919711 h 1105275"/>
              <a:gd name="connsiteX9" fmla="*/ 1265396 w 1902253"/>
              <a:gd name="connsiteY9" fmla="*/ 620888 h 1105275"/>
              <a:gd name="connsiteX10" fmla="*/ 1115984 w 1902253"/>
              <a:gd name="connsiteY10" fmla="*/ 674676 h 1105275"/>
              <a:gd name="connsiteX11" fmla="*/ 1612031 w 1902253"/>
              <a:gd name="connsiteY11" fmla="*/ 351946 h 1105275"/>
              <a:gd name="connsiteX12" fmla="*/ 1402854 w 1902253"/>
              <a:gd name="connsiteY12" fmla="*/ 441593 h 1105275"/>
              <a:gd name="connsiteX13" fmla="*/ 1647890 w 1902253"/>
              <a:gd name="connsiteY13" fmla="*/ 328041 h 1105275"/>
              <a:gd name="connsiteX14" fmla="*/ 1874996 w 1902253"/>
              <a:gd name="connsiteY14" fmla="*/ 5311 h 1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2253" h="1105275">
                <a:moveTo>
                  <a:pt x="1874996" y="5311"/>
                </a:moveTo>
                <a:cubicBezTo>
                  <a:pt x="1763435" y="54119"/>
                  <a:pt x="1111003" y="523272"/>
                  <a:pt x="978525" y="620888"/>
                </a:cubicBezTo>
                <a:cubicBezTo>
                  <a:pt x="846046" y="718504"/>
                  <a:pt x="1138894" y="562119"/>
                  <a:pt x="1080125" y="591005"/>
                </a:cubicBezTo>
                <a:cubicBezTo>
                  <a:pt x="1021356" y="619891"/>
                  <a:pt x="769348" y="721491"/>
                  <a:pt x="625913" y="794205"/>
                </a:cubicBezTo>
                <a:cubicBezTo>
                  <a:pt x="482478" y="866919"/>
                  <a:pt x="231466" y="1009359"/>
                  <a:pt x="219513" y="1027288"/>
                </a:cubicBezTo>
                <a:cubicBezTo>
                  <a:pt x="207560" y="1045217"/>
                  <a:pt x="554196" y="901782"/>
                  <a:pt x="554196" y="901782"/>
                </a:cubicBezTo>
                <a:cubicBezTo>
                  <a:pt x="518337" y="914731"/>
                  <a:pt x="-55405" y="1113947"/>
                  <a:pt x="4360" y="1104982"/>
                </a:cubicBezTo>
                <a:cubicBezTo>
                  <a:pt x="64125" y="1096017"/>
                  <a:pt x="798235" y="878871"/>
                  <a:pt x="912784" y="847993"/>
                </a:cubicBezTo>
                <a:cubicBezTo>
                  <a:pt x="1027333" y="817115"/>
                  <a:pt x="632885" y="957562"/>
                  <a:pt x="691654" y="919711"/>
                </a:cubicBezTo>
                <a:cubicBezTo>
                  <a:pt x="750423" y="881860"/>
                  <a:pt x="1194674" y="661727"/>
                  <a:pt x="1265396" y="620888"/>
                </a:cubicBezTo>
                <a:cubicBezTo>
                  <a:pt x="1336118" y="580049"/>
                  <a:pt x="1058212" y="719500"/>
                  <a:pt x="1115984" y="674676"/>
                </a:cubicBezTo>
                <a:cubicBezTo>
                  <a:pt x="1173756" y="629852"/>
                  <a:pt x="1564219" y="390793"/>
                  <a:pt x="1612031" y="351946"/>
                </a:cubicBezTo>
                <a:cubicBezTo>
                  <a:pt x="1659843" y="313099"/>
                  <a:pt x="1396877" y="445577"/>
                  <a:pt x="1402854" y="441593"/>
                </a:cubicBezTo>
                <a:cubicBezTo>
                  <a:pt x="1408830" y="437609"/>
                  <a:pt x="1571192" y="397766"/>
                  <a:pt x="1647890" y="328041"/>
                </a:cubicBezTo>
                <a:cubicBezTo>
                  <a:pt x="1724588" y="258316"/>
                  <a:pt x="1986557" y="-43497"/>
                  <a:pt x="1874996" y="53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68EF8A3F-C4E2-D164-8375-499F2BEA1CA2}"/>
              </a:ext>
            </a:extLst>
          </p:cNvPr>
          <p:cNvSpPr/>
          <p:nvPr/>
        </p:nvSpPr>
        <p:spPr>
          <a:xfrm>
            <a:off x="6892920" y="4446666"/>
            <a:ext cx="318949" cy="941607"/>
          </a:xfrm>
          <a:custGeom>
            <a:avLst/>
            <a:gdLst>
              <a:gd name="connsiteX0" fmla="*/ 317505 w 318949"/>
              <a:gd name="connsiteY0" fmla="*/ 1509 h 941607"/>
              <a:gd name="connsiteX1" fmla="*/ 298455 w 318949"/>
              <a:gd name="connsiteY1" fmla="*/ 153909 h 941607"/>
              <a:gd name="connsiteX2" fmla="*/ 279405 w 318949"/>
              <a:gd name="connsiteY2" fmla="*/ 185659 h 941607"/>
              <a:gd name="connsiteX3" fmla="*/ 298455 w 318949"/>
              <a:gd name="connsiteY3" fmla="*/ 192009 h 941607"/>
              <a:gd name="connsiteX4" fmla="*/ 273055 w 318949"/>
              <a:gd name="connsiteY4" fmla="*/ 398384 h 941607"/>
              <a:gd name="connsiteX5" fmla="*/ 292105 w 318949"/>
              <a:gd name="connsiteY5" fmla="*/ 382509 h 941607"/>
              <a:gd name="connsiteX6" fmla="*/ 168280 w 318949"/>
              <a:gd name="connsiteY6" fmla="*/ 674609 h 941607"/>
              <a:gd name="connsiteX7" fmla="*/ 225430 w 318949"/>
              <a:gd name="connsiteY7" fmla="*/ 607934 h 941607"/>
              <a:gd name="connsiteX8" fmla="*/ 76205 w 318949"/>
              <a:gd name="connsiteY8" fmla="*/ 795259 h 941607"/>
              <a:gd name="connsiteX9" fmla="*/ 5 w 318949"/>
              <a:gd name="connsiteY9" fmla="*/ 941309 h 941607"/>
              <a:gd name="connsiteX10" fmla="*/ 73030 w 318949"/>
              <a:gd name="connsiteY10" fmla="*/ 820659 h 941607"/>
              <a:gd name="connsiteX11" fmla="*/ 215905 w 318949"/>
              <a:gd name="connsiteY11" fmla="*/ 436484 h 941607"/>
              <a:gd name="connsiteX12" fmla="*/ 206380 w 318949"/>
              <a:gd name="connsiteY12" fmla="*/ 519034 h 941607"/>
              <a:gd name="connsiteX13" fmla="*/ 269880 w 318949"/>
              <a:gd name="connsiteY13" fmla="*/ 226934 h 941607"/>
              <a:gd name="connsiteX14" fmla="*/ 257180 w 318949"/>
              <a:gd name="connsiteY14" fmla="*/ 258684 h 941607"/>
              <a:gd name="connsiteX15" fmla="*/ 317505 w 318949"/>
              <a:gd name="connsiteY15" fmla="*/ 1509 h 94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949" h="941607">
                <a:moveTo>
                  <a:pt x="317505" y="1509"/>
                </a:moveTo>
                <a:cubicBezTo>
                  <a:pt x="324384" y="-15953"/>
                  <a:pt x="304805" y="123217"/>
                  <a:pt x="298455" y="153909"/>
                </a:cubicBezTo>
                <a:cubicBezTo>
                  <a:pt x="292105" y="184601"/>
                  <a:pt x="279405" y="179309"/>
                  <a:pt x="279405" y="185659"/>
                </a:cubicBezTo>
                <a:cubicBezTo>
                  <a:pt x="279405" y="192009"/>
                  <a:pt x="299513" y="156555"/>
                  <a:pt x="298455" y="192009"/>
                </a:cubicBezTo>
                <a:cubicBezTo>
                  <a:pt x="297397" y="227463"/>
                  <a:pt x="274113" y="366634"/>
                  <a:pt x="273055" y="398384"/>
                </a:cubicBezTo>
                <a:cubicBezTo>
                  <a:pt x="271997" y="430134"/>
                  <a:pt x="309567" y="336472"/>
                  <a:pt x="292105" y="382509"/>
                </a:cubicBezTo>
                <a:cubicBezTo>
                  <a:pt x="274643" y="428546"/>
                  <a:pt x="179392" y="637038"/>
                  <a:pt x="168280" y="674609"/>
                </a:cubicBezTo>
                <a:cubicBezTo>
                  <a:pt x="157167" y="712180"/>
                  <a:pt x="240776" y="587826"/>
                  <a:pt x="225430" y="607934"/>
                </a:cubicBezTo>
                <a:cubicBezTo>
                  <a:pt x="210084" y="628042"/>
                  <a:pt x="113776" y="739697"/>
                  <a:pt x="76205" y="795259"/>
                </a:cubicBezTo>
                <a:cubicBezTo>
                  <a:pt x="38634" y="850821"/>
                  <a:pt x="534" y="937076"/>
                  <a:pt x="5" y="941309"/>
                </a:cubicBezTo>
                <a:cubicBezTo>
                  <a:pt x="-524" y="945542"/>
                  <a:pt x="37047" y="904796"/>
                  <a:pt x="73030" y="820659"/>
                </a:cubicBezTo>
                <a:cubicBezTo>
                  <a:pt x="109013" y="736522"/>
                  <a:pt x="193680" y="486755"/>
                  <a:pt x="215905" y="436484"/>
                </a:cubicBezTo>
                <a:cubicBezTo>
                  <a:pt x="238130" y="386213"/>
                  <a:pt x="197384" y="553959"/>
                  <a:pt x="206380" y="519034"/>
                </a:cubicBezTo>
                <a:cubicBezTo>
                  <a:pt x="215376" y="484109"/>
                  <a:pt x="261413" y="270326"/>
                  <a:pt x="269880" y="226934"/>
                </a:cubicBezTo>
                <a:cubicBezTo>
                  <a:pt x="278347" y="183542"/>
                  <a:pt x="253476" y="290963"/>
                  <a:pt x="257180" y="258684"/>
                </a:cubicBezTo>
                <a:cubicBezTo>
                  <a:pt x="260884" y="226405"/>
                  <a:pt x="310626" y="18971"/>
                  <a:pt x="317505" y="1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FCF4BEB-107F-9237-86FC-158C2A30609F}"/>
              </a:ext>
            </a:extLst>
          </p:cNvPr>
          <p:cNvSpPr/>
          <p:nvPr/>
        </p:nvSpPr>
        <p:spPr>
          <a:xfrm>
            <a:off x="6662434" y="5211664"/>
            <a:ext cx="344796" cy="640992"/>
          </a:xfrm>
          <a:custGeom>
            <a:avLst/>
            <a:gdLst>
              <a:gd name="connsiteX0" fmla="*/ 344791 w 344796"/>
              <a:gd name="connsiteY0" fmla="*/ 1686 h 640992"/>
              <a:gd name="connsiteX1" fmla="*/ 182866 w 344796"/>
              <a:gd name="connsiteY1" fmla="*/ 268386 h 640992"/>
              <a:gd name="connsiteX2" fmla="*/ 84441 w 344796"/>
              <a:gd name="connsiteY2" fmla="*/ 455711 h 640992"/>
              <a:gd name="connsiteX3" fmla="*/ 97141 w 344796"/>
              <a:gd name="connsiteY3" fmla="*/ 398561 h 640992"/>
              <a:gd name="connsiteX4" fmla="*/ 1891 w 344796"/>
              <a:gd name="connsiteY4" fmla="*/ 636686 h 640992"/>
              <a:gd name="connsiteX5" fmla="*/ 39991 w 344796"/>
              <a:gd name="connsiteY5" fmla="*/ 528736 h 640992"/>
              <a:gd name="connsiteX6" fmla="*/ 116191 w 344796"/>
              <a:gd name="connsiteY6" fmla="*/ 242986 h 640992"/>
              <a:gd name="connsiteX7" fmla="*/ 176516 w 344796"/>
              <a:gd name="connsiteY7" fmla="*/ 223936 h 640992"/>
              <a:gd name="connsiteX8" fmla="*/ 262241 w 344796"/>
              <a:gd name="connsiteY8" fmla="*/ 93761 h 640992"/>
              <a:gd name="connsiteX9" fmla="*/ 189216 w 344796"/>
              <a:gd name="connsiteY9" fmla="*/ 150911 h 640992"/>
              <a:gd name="connsiteX10" fmla="*/ 344791 w 344796"/>
              <a:gd name="connsiteY10" fmla="*/ 1686 h 64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796" h="640992">
                <a:moveTo>
                  <a:pt x="344791" y="1686"/>
                </a:moveTo>
                <a:cubicBezTo>
                  <a:pt x="343733" y="21265"/>
                  <a:pt x="226258" y="192715"/>
                  <a:pt x="182866" y="268386"/>
                </a:cubicBezTo>
                <a:cubicBezTo>
                  <a:pt x="139474" y="344057"/>
                  <a:pt x="98728" y="434015"/>
                  <a:pt x="84441" y="455711"/>
                </a:cubicBezTo>
                <a:cubicBezTo>
                  <a:pt x="70153" y="477407"/>
                  <a:pt x="110899" y="368399"/>
                  <a:pt x="97141" y="398561"/>
                </a:cubicBezTo>
                <a:cubicBezTo>
                  <a:pt x="83383" y="428723"/>
                  <a:pt x="11416" y="614990"/>
                  <a:pt x="1891" y="636686"/>
                </a:cubicBezTo>
                <a:cubicBezTo>
                  <a:pt x="-7634" y="658382"/>
                  <a:pt x="20941" y="594353"/>
                  <a:pt x="39991" y="528736"/>
                </a:cubicBezTo>
                <a:cubicBezTo>
                  <a:pt x="59041" y="463119"/>
                  <a:pt x="93437" y="293786"/>
                  <a:pt x="116191" y="242986"/>
                </a:cubicBezTo>
                <a:cubicBezTo>
                  <a:pt x="138945" y="192186"/>
                  <a:pt x="152174" y="248807"/>
                  <a:pt x="176516" y="223936"/>
                </a:cubicBezTo>
                <a:cubicBezTo>
                  <a:pt x="200858" y="199065"/>
                  <a:pt x="260124" y="105932"/>
                  <a:pt x="262241" y="93761"/>
                </a:cubicBezTo>
                <a:cubicBezTo>
                  <a:pt x="264358" y="81590"/>
                  <a:pt x="180749" y="162553"/>
                  <a:pt x="189216" y="150911"/>
                </a:cubicBezTo>
                <a:cubicBezTo>
                  <a:pt x="197683" y="139269"/>
                  <a:pt x="345849" y="-17893"/>
                  <a:pt x="344791" y="16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48C2C224-B84C-9328-F4D7-7491B5B61E7D}"/>
              </a:ext>
            </a:extLst>
          </p:cNvPr>
          <p:cNvSpPr/>
          <p:nvPr/>
        </p:nvSpPr>
        <p:spPr>
          <a:xfrm>
            <a:off x="6414990" y="5657485"/>
            <a:ext cx="347796" cy="689079"/>
          </a:xfrm>
          <a:custGeom>
            <a:avLst/>
            <a:gdLst>
              <a:gd name="connsiteX0" fmla="*/ 347760 w 347796"/>
              <a:gd name="connsiteY0" fmla="*/ 365 h 689079"/>
              <a:gd name="connsiteX1" fmla="*/ 233460 w 347796"/>
              <a:gd name="connsiteY1" fmla="*/ 225790 h 689079"/>
              <a:gd name="connsiteX2" fmla="*/ 252510 w 347796"/>
              <a:gd name="connsiteY2" fmla="*/ 194040 h 689079"/>
              <a:gd name="connsiteX3" fmla="*/ 195360 w 347796"/>
              <a:gd name="connsiteY3" fmla="*/ 362315 h 689079"/>
              <a:gd name="connsiteX4" fmla="*/ 173135 w 347796"/>
              <a:gd name="connsiteY4" fmla="*/ 413115 h 689079"/>
              <a:gd name="connsiteX5" fmla="*/ 112810 w 347796"/>
              <a:gd name="connsiteY5" fmla="*/ 457565 h 689079"/>
              <a:gd name="connsiteX6" fmla="*/ 4860 w 347796"/>
              <a:gd name="connsiteY6" fmla="*/ 679815 h 689079"/>
              <a:gd name="connsiteX7" fmla="*/ 23910 w 347796"/>
              <a:gd name="connsiteY7" fmla="*/ 632190 h 689079"/>
              <a:gd name="connsiteX8" fmla="*/ 71535 w 347796"/>
              <a:gd name="connsiteY8" fmla="*/ 495665 h 689079"/>
              <a:gd name="connsiteX9" fmla="*/ 115985 w 347796"/>
              <a:gd name="connsiteY9" fmla="*/ 438515 h 689079"/>
              <a:gd name="connsiteX10" fmla="*/ 239810 w 347796"/>
              <a:gd name="connsiteY10" fmla="*/ 149590 h 689079"/>
              <a:gd name="connsiteX11" fmla="*/ 246160 w 347796"/>
              <a:gd name="connsiteY11" fmla="*/ 171815 h 689079"/>
              <a:gd name="connsiteX12" fmla="*/ 347760 w 347796"/>
              <a:gd name="connsiteY12" fmla="*/ 365 h 68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796" h="689079">
                <a:moveTo>
                  <a:pt x="347760" y="365"/>
                </a:moveTo>
                <a:cubicBezTo>
                  <a:pt x="345643" y="9361"/>
                  <a:pt x="249335" y="193511"/>
                  <a:pt x="233460" y="225790"/>
                </a:cubicBezTo>
                <a:cubicBezTo>
                  <a:pt x="217585" y="258069"/>
                  <a:pt x="258860" y="171286"/>
                  <a:pt x="252510" y="194040"/>
                </a:cubicBezTo>
                <a:cubicBezTo>
                  <a:pt x="246160" y="216794"/>
                  <a:pt x="208589" y="325803"/>
                  <a:pt x="195360" y="362315"/>
                </a:cubicBezTo>
                <a:cubicBezTo>
                  <a:pt x="182131" y="398828"/>
                  <a:pt x="186893" y="397240"/>
                  <a:pt x="173135" y="413115"/>
                </a:cubicBezTo>
                <a:cubicBezTo>
                  <a:pt x="159377" y="428990"/>
                  <a:pt x="140856" y="413115"/>
                  <a:pt x="112810" y="457565"/>
                </a:cubicBezTo>
                <a:cubicBezTo>
                  <a:pt x="84764" y="502015"/>
                  <a:pt x="19677" y="650711"/>
                  <a:pt x="4860" y="679815"/>
                </a:cubicBezTo>
                <a:cubicBezTo>
                  <a:pt x="-9957" y="708919"/>
                  <a:pt x="12797" y="662882"/>
                  <a:pt x="23910" y="632190"/>
                </a:cubicBezTo>
                <a:cubicBezTo>
                  <a:pt x="35022" y="601498"/>
                  <a:pt x="56189" y="527944"/>
                  <a:pt x="71535" y="495665"/>
                </a:cubicBezTo>
                <a:cubicBezTo>
                  <a:pt x="86881" y="463386"/>
                  <a:pt x="87939" y="496194"/>
                  <a:pt x="115985" y="438515"/>
                </a:cubicBezTo>
                <a:cubicBezTo>
                  <a:pt x="144031" y="380836"/>
                  <a:pt x="218114" y="194040"/>
                  <a:pt x="239810" y="149590"/>
                </a:cubicBezTo>
                <a:cubicBezTo>
                  <a:pt x="261506" y="105140"/>
                  <a:pt x="232931" y="192453"/>
                  <a:pt x="246160" y="171815"/>
                </a:cubicBezTo>
                <a:cubicBezTo>
                  <a:pt x="259389" y="151177"/>
                  <a:pt x="349877" y="-8631"/>
                  <a:pt x="347760" y="3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2B78B0B-B4D0-ED2A-7535-06D7F3EE81CE}"/>
              </a:ext>
            </a:extLst>
          </p:cNvPr>
          <p:cNvSpPr/>
          <p:nvPr/>
        </p:nvSpPr>
        <p:spPr>
          <a:xfrm>
            <a:off x="2904021" y="3556136"/>
            <a:ext cx="414090" cy="1652521"/>
          </a:xfrm>
          <a:custGeom>
            <a:avLst/>
            <a:gdLst>
              <a:gd name="connsiteX0" fmla="*/ 413337 w 414090"/>
              <a:gd name="connsiteY0" fmla="*/ 5771 h 1652521"/>
              <a:gd name="connsiteX1" fmla="*/ 259165 w 414090"/>
              <a:gd name="connsiteY1" fmla="*/ 415124 h 1652521"/>
              <a:gd name="connsiteX2" fmla="*/ 280430 w 414090"/>
              <a:gd name="connsiteY2" fmla="*/ 404492 h 1652521"/>
              <a:gd name="connsiteX3" fmla="*/ 174105 w 414090"/>
              <a:gd name="connsiteY3" fmla="*/ 675622 h 1652521"/>
              <a:gd name="connsiteX4" fmla="*/ 243216 w 414090"/>
              <a:gd name="connsiteY4" fmla="*/ 579929 h 1652521"/>
              <a:gd name="connsiteX5" fmla="*/ 83728 w 414090"/>
              <a:gd name="connsiteY5" fmla="*/ 1005231 h 1652521"/>
              <a:gd name="connsiteX6" fmla="*/ 46514 w 414090"/>
              <a:gd name="connsiteY6" fmla="*/ 1196617 h 1652521"/>
              <a:gd name="connsiteX7" fmla="*/ 126258 w 414090"/>
              <a:gd name="connsiteY7" fmla="*/ 1047762 h 1652521"/>
              <a:gd name="connsiteX8" fmla="*/ 99677 w 414090"/>
              <a:gd name="connsiteY8" fmla="*/ 1281678 h 1652521"/>
              <a:gd name="connsiteX9" fmla="*/ 9300 w 414090"/>
              <a:gd name="connsiteY9" fmla="*/ 1605971 h 1652521"/>
              <a:gd name="connsiteX10" fmla="*/ 30565 w 414090"/>
              <a:gd name="connsiteY10" fmla="*/ 1531543 h 1652521"/>
              <a:gd name="connsiteX11" fmla="*/ 253849 w 414090"/>
              <a:gd name="connsiteY11" fmla="*/ 516134 h 1652521"/>
              <a:gd name="connsiteX12" fmla="*/ 221951 w 414090"/>
              <a:gd name="connsiteY12" fmla="*/ 574613 h 1652521"/>
              <a:gd name="connsiteX13" fmla="*/ 317644 w 414090"/>
              <a:gd name="connsiteY13" fmla="*/ 138678 h 1652521"/>
              <a:gd name="connsiteX14" fmla="*/ 317644 w 414090"/>
              <a:gd name="connsiteY14" fmla="*/ 170576 h 1652521"/>
              <a:gd name="connsiteX15" fmla="*/ 413337 w 414090"/>
              <a:gd name="connsiteY15" fmla="*/ 5771 h 165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4090" h="1652521">
                <a:moveTo>
                  <a:pt x="413337" y="5771"/>
                </a:moveTo>
                <a:cubicBezTo>
                  <a:pt x="403591" y="46529"/>
                  <a:pt x="281316" y="348671"/>
                  <a:pt x="259165" y="415124"/>
                </a:cubicBezTo>
                <a:cubicBezTo>
                  <a:pt x="237014" y="481577"/>
                  <a:pt x="294607" y="361076"/>
                  <a:pt x="280430" y="404492"/>
                </a:cubicBezTo>
                <a:cubicBezTo>
                  <a:pt x="266253" y="447908"/>
                  <a:pt x="180307" y="646383"/>
                  <a:pt x="174105" y="675622"/>
                </a:cubicBezTo>
                <a:cubicBezTo>
                  <a:pt x="167903" y="704861"/>
                  <a:pt x="258279" y="524994"/>
                  <a:pt x="243216" y="579929"/>
                </a:cubicBezTo>
                <a:cubicBezTo>
                  <a:pt x="228153" y="634864"/>
                  <a:pt x="116512" y="902450"/>
                  <a:pt x="83728" y="1005231"/>
                </a:cubicBezTo>
                <a:cubicBezTo>
                  <a:pt x="50944" y="1108012"/>
                  <a:pt x="39426" y="1189529"/>
                  <a:pt x="46514" y="1196617"/>
                </a:cubicBezTo>
                <a:cubicBezTo>
                  <a:pt x="53602" y="1203706"/>
                  <a:pt x="117398" y="1033585"/>
                  <a:pt x="126258" y="1047762"/>
                </a:cubicBezTo>
                <a:cubicBezTo>
                  <a:pt x="135118" y="1061939"/>
                  <a:pt x="119170" y="1188643"/>
                  <a:pt x="99677" y="1281678"/>
                </a:cubicBezTo>
                <a:cubicBezTo>
                  <a:pt x="80184" y="1374713"/>
                  <a:pt x="20819" y="1564327"/>
                  <a:pt x="9300" y="1605971"/>
                </a:cubicBezTo>
                <a:cubicBezTo>
                  <a:pt x="-2219" y="1647615"/>
                  <a:pt x="-10193" y="1713182"/>
                  <a:pt x="30565" y="1531543"/>
                </a:cubicBezTo>
                <a:cubicBezTo>
                  <a:pt x="71323" y="1349904"/>
                  <a:pt x="221951" y="675622"/>
                  <a:pt x="253849" y="516134"/>
                </a:cubicBezTo>
                <a:cubicBezTo>
                  <a:pt x="285747" y="356646"/>
                  <a:pt x="211319" y="637522"/>
                  <a:pt x="221951" y="574613"/>
                </a:cubicBezTo>
                <a:cubicBezTo>
                  <a:pt x="232583" y="511704"/>
                  <a:pt x="301695" y="206017"/>
                  <a:pt x="317644" y="138678"/>
                </a:cubicBezTo>
                <a:cubicBezTo>
                  <a:pt x="333593" y="71339"/>
                  <a:pt x="299923" y="188297"/>
                  <a:pt x="317644" y="170576"/>
                </a:cubicBezTo>
                <a:cubicBezTo>
                  <a:pt x="335365" y="152855"/>
                  <a:pt x="423083" y="-34987"/>
                  <a:pt x="413337" y="57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2FC10BA-BA27-281B-E07F-CB52DCFC7A01}"/>
              </a:ext>
            </a:extLst>
          </p:cNvPr>
          <p:cNvSpPr/>
          <p:nvPr/>
        </p:nvSpPr>
        <p:spPr>
          <a:xfrm>
            <a:off x="3183457" y="4162006"/>
            <a:ext cx="231198" cy="1167368"/>
          </a:xfrm>
          <a:custGeom>
            <a:avLst/>
            <a:gdLst>
              <a:gd name="connsiteX0" fmla="*/ 75422 w 231198"/>
              <a:gd name="connsiteY0" fmla="*/ 641 h 1167368"/>
              <a:gd name="connsiteX1" fmla="*/ 6310 w 231198"/>
              <a:gd name="connsiteY1" fmla="*/ 452524 h 1167368"/>
              <a:gd name="connsiteX2" fmla="*/ 38208 w 231198"/>
              <a:gd name="connsiteY2" fmla="*/ 362147 h 1167368"/>
              <a:gd name="connsiteX3" fmla="*/ 54157 w 231198"/>
              <a:gd name="connsiteY3" fmla="*/ 532268 h 1167368"/>
              <a:gd name="connsiteX4" fmla="*/ 994 w 231198"/>
              <a:gd name="connsiteY4" fmla="*/ 675808 h 1167368"/>
              <a:gd name="connsiteX5" fmla="*/ 27576 w 231198"/>
              <a:gd name="connsiteY5" fmla="*/ 638594 h 1167368"/>
              <a:gd name="connsiteX6" fmla="*/ 123269 w 231198"/>
              <a:gd name="connsiteY6" fmla="*/ 920357 h 1167368"/>
              <a:gd name="connsiteX7" fmla="*/ 229594 w 231198"/>
              <a:gd name="connsiteY7" fmla="*/ 1164906 h 1167368"/>
              <a:gd name="connsiteX8" fmla="*/ 176431 w 231198"/>
              <a:gd name="connsiteY8" fmla="*/ 1016050 h 1167368"/>
              <a:gd name="connsiteX9" fmla="*/ 32892 w 231198"/>
              <a:gd name="connsiteY9" fmla="*/ 553534 h 1167368"/>
              <a:gd name="connsiteX10" fmla="*/ 80738 w 231198"/>
              <a:gd name="connsiteY10" fmla="*/ 516320 h 1167368"/>
              <a:gd name="connsiteX11" fmla="*/ 64790 w 231198"/>
              <a:gd name="connsiteY11" fmla="*/ 319617 h 1167368"/>
              <a:gd name="connsiteX12" fmla="*/ 48841 w 231198"/>
              <a:gd name="connsiteY12" fmla="*/ 351515 h 1167368"/>
              <a:gd name="connsiteX13" fmla="*/ 75422 w 231198"/>
              <a:gd name="connsiteY13" fmla="*/ 641 h 116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198" h="1167368">
                <a:moveTo>
                  <a:pt x="75422" y="641"/>
                </a:moveTo>
                <a:cubicBezTo>
                  <a:pt x="68334" y="17476"/>
                  <a:pt x="12512" y="392273"/>
                  <a:pt x="6310" y="452524"/>
                </a:cubicBezTo>
                <a:cubicBezTo>
                  <a:pt x="108" y="512775"/>
                  <a:pt x="30233" y="348856"/>
                  <a:pt x="38208" y="362147"/>
                </a:cubicBezTo>
                <a:cubicBezTo>
                  <a:pt x="46182" y="375438"/>
                  <a:pt x="60359" y="479991"/>
                  <a:pt x="54157" y="532268"/>
                </a:cubicBezTo>
                <a:cubicBezTo>
                  <a:pt x="47955" y="584545"/>
                  <a:pt x="5424" y="658087"/>
                  <a:pt x="994" y="675808"/>
                </a:cubicBezTo>
                <a:cubicBezTo>
                  <a:pt x="-3436" y="693529"/>
                  <a:pt x="7197" y="597836"/>
                  <a:pt x="27576" y="638594"/>
                </a:cubicBezTo>
                <a:cubicBezTo>
                  <a:pt x="47955" y="679352"/>
                  <a:pt x="89599" y="832638"/>
                  <a:pt x="123269" y="920357"/>
                </a:cubicBezTo>
                <a:cubicBezTo>
                  <a:pt x="156939" y="1008076"/>
                  <a:pt x="220734" y="1148957"/>
                  <a:pt x="229594" y="1164906"/>
                </a:cubicBezTo>
                <a:cubicBezTo>
                  <a:pt x="238454" y="1180855"/>
                  <a:pt x="209215" y="1117945"/>
                  <a:pt x="176431" y="1016050"/>
                </a:cubicBezTo>
                <a:cubicBezTo>
                  <a:pt x="143647" y="914155"/>
                  <a:pt x="48841" y="636822"/>
                  <a:pt x="32892" y="553534"/>
                </a:cubicBezTo>
                <a:cubicBezTo>
                  <a:pt x="16943" y="470246"/>
                  <a:pt x="75422" y="555306"/>
                  <a:pt x="80738" y="516320"/>
                </a:cubicBezTo>
                <a:cubicBezTo>
                  <a:pt x="86054" y="477334"/>
                  <a:pt x="70106" y="347085"/>
                  <a:pt x="64790" y="319617"/>
                </a:cubicBezTo>
                <a:cubicBezTo>
                  <a:pt x="59474" y="292150"/>
                  <a:pt x="47069" y="399361"/>
                  <a:pt x="48841" y="351515"/>
                </a:cubicBezTo>
                <a:cubicBezTo>
                  <a:pt x="50613" y="303669"/>
                  <a:pt x="82510" y="-16194"/>
                  <a:pt x="75422" y="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CEB303E-737F-654B-5D5D-643AD3FA6069}"/>
              </a:ext>
            </a:extLst>
          </p:cNvPr>
          <p:cNvSpPr/>
          <p:nvPr/>
        </p:nvSpPr>
        <p:spPr>
          <a:xfrm>
            <a:off x="3301401" y="3933813"/>
            <a:ext cx="239701" cy="1116070"/>
          </a:xfrm>
          <a:custGeom>
            <a:avLst/>
            <a:gdLst>
              <a:gd name="connsiteX0" fmla="*/ 85069 w 239701"/>
              <a:gd name="connsiteY0" fmla="*/ 234 h 1116070"/>
              <a:gd name="connsiteX1" fmla="*/ 8 w 239701"/>
              <a:gd name="connsiteY1" fmla="*/ 329843 h 1116070"/>
              <a:gd name="connsiteX2" fmla="*/ 79752 w 239701"/>
              <a:gd name="connsiteY2" fmla="*/ 324527 h 1116070"/>
              <a:gd name="connsiteX3" fmla="*/ 63804 w 239701"/>
              <a:gd name="connsiteY3" fmla="*/ 420220 h 1116070"/>
              <a:gd name="connsiteX4" fmla="*/ 111650 w 239701"/>
              <a:gd name="connsiteY4" fmla="*/ 473382 h 1116070"/>
              <a:gd name="connsiteX5" fmla="*/ 95701 w 239701"/>
              <a:gd name="connsiteY5" fmla="*/ 611606 h 1116070"/>
              <a:gd name="connsiteX6" fmla="*/ 202027 w 239701"/>
              <a:gd name="connsiteY6" fmla="*/ 542494 h 1116070"/>
              <a:gd name="connsiteX7" fmla="*/ 143548 w 239701"/>
              <a:gd name="connsiteY7" fmla="*/ 723247 h 1116070"/>
              <a:gd name="connsiteX8" fmla="*/ 69120 w 239701"/>
              <a:gd name="connsiteY8" fmla="*/ 845522 h 1116070"/>
              <a:gd name="connsiteX9" fmla="*/ 138232 w 239701"/>
              <a:gd name="connsiteY9" fmla="*/ 792359 h 1116070"/>
              <a:gd name="connsiteX10" fmla="*/ 122283 w 239701"/>
              <a:gd name="connsiteY10" fmla="*/ 973113 h 1116070"/>
              <a:gd name="connsiteX11" fmla="*/ 239241 w 239701"/>
              <a:gd name="connsiteY11" fmla="*/ 866787 h 1116070"/>
              <a:gd name="connsiteX12" fmla="*/ 164813 w 239701"/>
              <a:gd name="connsiteY12" fmla="*/ 1100703 h 1116070"/>
              <a:gd name="connsiteX13" fmla="*/ 212659 w 239701"/>
              <a:gd name="connsiteY13" fmla="*/ 1074122 h 1116070"/>
              <a:gd name="connsiteX14" fmla="*/ 233925 w 239701"/>
              <a:gd name="connsiteY14" fmla="*/ 1106020 h 1116070"/>
              <a:gd name="connsiteX15" fmla="*/ 217976 w 239701"/>
              <a:gd name="connsiteY15" fmla="*/ 866787 h 1116070"/>
              <a:gd name="connsiteX16" fmla="*/ 58487 w 239701"/>
              <a:gd name="connsiteY16" fmla="*/ 335159 h 1116070"/>
              <a:gd name="connsiteX17" fmla="*/ 74436 w 239701"/>
              <a:gd name="connsiteY17" fmla="*/ 367057 h 1116070"/>
              <a:gd name="connsiteX18" fmla="*/ 95701 w 239701"/>
              <a:gd name="connsiteY18" fmla="*/ 266047 h 1116070"/>
              <a:gd name="connsiteX19" fmla="*/ 21273 w 239701"/>
              <a:gd name="connsiteY19" fmla="*/ 276680 h 1116070"/>
              <a:gd name="connsiteX20" fmla="*/ 85069 w 239701"/>
              <a:gd name="connsiteY20" fmla="*/ 234 h 11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9701" h="1116070">
                <a:moveTo>
                  <a:pt x="85069" y="234"/>
                </a:moveTo>
                <a:cubicBezTo>
                  <a:pt x="81525" y="9094"/>
                  <a:pt x="894" y="275794"/>
                  <a:pt x="8" y="329843"/>
                </a:cubicBezTo>
                <a:cubicBezTo>
                  <a:pt x="-878" y="383892"/>
                  <a:pt x="69119" y="309464"/>
                  <a:pt x="79752" y="324527"/>
                </a:cubicBezTo>
                <a:cubicBezTo>
                  <a:pt x="90385" y="339590"/>
                  <a:pt x="58488" y="395411"/>
                  <a:pt x="63804" y="420220"/>
                </a:cubicBezTo>
                <a:cubicBezTo>
                  <a:pt x="69120" y="445029"/>
                  <a:pt x="106334" y="441484"/>
                  <a:pt x="111650" y="473382"/>
                </a:cubicBezTo>
                <a:cubicBezTo>
                  <a:pt x="116966" y="505280"/>
                  <a:pt x="80638" y="600087"/>
                  <a:pt x="95701" y="611606"/>
                </a:cubicBezTo>
                <a:cubicBezTo>
                  <a:pt x="110764" y="623125"/>
                  <a:pt x="194053" y="523887"/>
                  <a:pt x="202027" y="542494"/>
                </a:cubicBezTo>
                <a:cubicBezTo>
                  <a:pt x="210001" y="561101"/>
                  <a:pt x="165699" y="672742"/>
                  <a:pt x="143548" y="723247"/>
                </a:cubicBezTo>
                <a:cubicBezTo>
                  <a:pt x="121397" y="773752"/>
                  <a:pt x="70006" y="834003"/>
                  <a:pt x="69120" y="845522"/>
                </a:cubicBezTo>
                <a:cubicBezTo>
                  <a:pt x="68234" y="857041"/>
                  <a:pt x="129372" y="771094"/>
                  <a:pt x="138232" y="792359"/>
                </a:cubicBezTo>
                <a:cubicBezTo>
                  <a:pt x="147092" y="813624"/>
                  <a:pt x="105448" y="960708"/>
                  <a:pt x="122283" y="973113"/>
                </a:cubicBezTo>
                <a:cubicBezTo>
                  <a:pt x="139118" y="985518"/>
                  <a:pt x="232153" y="845522"/>
                  <a:pt x="239241" y="866787"/>
                </a:cubicBezTo>
                <a:cubicBezTo>
                  <a:pt x="246329" y="888052"/>
                  <a:pt x="169243" y="1066147"/>
                  <a:pt x="164813" y="1100703"/>
                </a:cubicBezTo>
                <a:cubicBezTo>
                  <a:pt x="160383" y="1135259"/>
                  <a:pt x="201140" y="1073236"/>
                  <a:pt x="212659" y="1074122"/>
                </a:cubicBezTo>
                <a:cubicBezTo>
                  <a:pt x="224178" y="1075008"/>
                  <a:pt x="233039" y="1140576"/>
                  <a:pt x="233925" y="1106020"/>
                </a:cubicBezTo>
                <a:cubicBezTo>
                  <a:pt x="234811" y="1071464"/>
                  <a:pt x="247216" y="995264"/>
                  <a:pt x="217976" y="866787"/>
                </a:cubicBezTo>
                <a:cubicBezTo>
                  <a:pt x="188736" y="738310"/>
                  <a:pt x="82410" y="418447"/>
                  <a:pt x="58487" y="335159"/>
                </a:cubicBezTo>
                <a:cubicBezTo>
                  <a:pt x="34564" y="251871"/>
                  <a:pt x="68234" y="378576"/>
                  <a:pt x="74436" y="367057"/>
                </a:cubicBezTo>
                <a:cubicBezTo>
                  <a:pt x="80638" y="355538"/>
                  <a:pt x="104562" y="281110"/>
                  <a:pt x="95701" y="266047"/>
                </a:cubicBezTo>
                <a:cubicBezTo>
                  <a:pt x="86841" y="250984"/>
                  <a:pt x="22159" y="317438"/>
                  <a:pt x="21273" y="276680"/>
                </a:cubicBezTo>
                <a:cubicBezTo>
                  <a:pt x="20387" y="235922"/>
                  <a:pt x="88613" y="-8626"/>
                  <a:pt x="85069" y="2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2D4BBE5-2885-483F-2FAA-297009923691}"/>
              </a:ext>
            </a:extLst>
          </p:cNvPr>
          <p:cNvSpPr/>
          <p:nvPr/>
        </p:nvSpPr>
        <p:spPr>
          <a:xfrm>
            <a:off x="3348893" y="3925959"/>
            <a:ext cx="536328" cy="1523670"/>
          </a:xfrm>
          <a:custGeom>
            <a:avLst/>
            <a:gdLst>
              <a:gd name="connsiteX0" fmla="*/ 260860 w 536328"/>
              <a:gd name="connsiteY0" fmla="*/ 412125 h 1523670"/>
              <a:gd name="connsiteX1" fmla="*/ 292758 w 536328"/>
              <a:gd name="connsiteY1" fmla="*/ 603511 h 1523670"/>
              <a:gd name="connsiteX2" fmla="*/ 393767 w 536328"/>
              <a:gd name="connsiteY2" fmla="*/ 784264 h 1523670"/>
              <a:gd name="connsiteX3" fmla="*/ 345921 w 536328"/>
              <a:gd name="connsiteY3" fmla="*/ 821478 h 1523670"/>
              <a:gd name="connsiteX4" fmla="*/ 446930 w 536328"/>
              <a:gd name="connsiteY4" fmla="*/ 906539 h 1523670"/>
              <a:gd name="connsiteX5" fmla="*/ 213014 w 536328"/>
              <a:gd name="connsiteY5" fmla="*/ 954385 h 1523670"/>
              <a:gd name="connsiteX6" fmla="*/ 409716 w 536328"/>
              <a:gd name="connsiteY6" fmla="*/ 1034129 h 1523670"/>
              <a:gd name="connsiteX7" fmla="*/ 452247 w 536328"/>
              <a:gd name="connsiteY7" fmla="*/ 1108557 h 1523670"/>
              <a:gd name="connsiteX8" fmla="*/ 473512 w 536328"/>
              <a:gd name="connsiteY8" fmla="*/ 1145771 h 1523670"/>
              <a:gd name="connsiteX9" fmla="*/ 531991 w 536328"/>
              <a:gd name="connsiteY9" fmla="*/ 1236148 h 1523670"/>
              <a:gd name="connsiteX10" fmla="*/ 526674 w 536328"/>
              <a:gd name="connsiteY10" fmla="*/ 1209567 h 1523670"/>
              <a:gd name="connsiteX11" fmla="*/ 484144 w 536328"/>
              <a:gd name="connsiteY11" fmla="*/ 1507278 h 1523670"/>
              <a:gd name="connsiteX12" fmla="*/ 473512 w 536328"/>
              <a:gd name="connsiteY12" fmla="*/ 1464748 h 1523670"/>
              <a:gd name="connsiteX13" fmla="*/ 388451 w 536328"/>
              <a:gd name="connsiteY13" fmla="*/ 1294627 h 1523670"/>
              <a:gd name="connsiteX14" fmla="*/ 234279 w 536328"/>
              <a:gd name="connsiteY14" fmla="*/ 821478 h 1523670"/>
              <a:gd name="connsiteX15" fmla="*/ 48209 w 536328"/>
              <a:gd name="connsiteY15" fmla="*/ 188841 h 1523670"/>
              <a:gd name="connsiteX16" fmla="*/ 363 w 536328"/>
              <a:gd name="connsiteY16" fmla="*/ 2771 h 1523670"/>
              <a:gd name="connsiteX17" fmla="*/ 64158 w 536328"/>
              <a:gd name="connsiteY17" fmla="*/ 87832 h 1523670"/>
              <a:gd name="connsiteX18" fmla="*/ 85423 w 536328"/>
              <a:gd name="connsiteY18" fmla="*/ 231371 h 1523670"/>
              <a:gd name="connsiteX19" fmla="*/ 64158 w 536328"/>
              <a:gd name="connsiteY19" fmla="*/ 220739 h 1523670"/>
              <a:gd name="connsiteX20" fmla="*/ 213014 w 536328"/>
              <a:gd name="connsiteY20" fmla="*/ 343013 h 1523670"/>
              <a:gd name="connsiteX21" fmla="*/ 175800 w 536328"/>
              <a:gd name="connsiteY21" fmla="*/ 305799 h 1523670"/>
              <a:gd name="connsiteX22" fmla="*/ 239595 w 536328"/>
              <a:gd name="connsiteY22" fmla="*/ 550348 h 1523670"/>
              <a:gd name="connsiteX23" fmla="*/ 260860 w 536328"/>
              <a:gd name="connsiteY23" fmla="*/ 412125 h 15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6328" h="1523670">
                <a:moveTo>
                  <a:pt x="260860" y="412125"/>
                </a:moveTo>
                <a:cubicBezTo>
                  <a:pt x="269720" y="420985"/>
                  <a:pt x="270607" y="541488"/>
                  <a:pt x="292758" y="603511"/>
                </a:cubicBezTo>
                <a:cubicBezTo>
                  <a:pt x="314909" y="665534"/>
                  <a:pt x="384907" y="747936"/>
                  <a:pt x="393767" y="784264"/>
                </a:cubicBezTo>
                <a:cubicBezTo>
                  <a:pt x="402627" y="820592"/>
                  <a:pt x="337061" y="801099"/>
                  <a:pt x="345921" y="821478"/>
                </a:cubicBezTo>
                <a:cubicBezTo>
                  <a:pt x="354781" y="841857"/>
                  <a:pt x="469081" y="884388"/>
                  <a:pt x="446930" y="906539"/>
                </a:cubicBezTo>
                <a:cubicBezTo>
                  <a:pt x="424779" y="928690"/>
                  <a:pt x="219216" y="933120"/>
                  <a:pt x="213014" y="954385"/>
                </a:cubicBezTo>
                <a:cubicBezTo>
                  <a:pt x="206812" y="975650"/>
                  <a:pt x="369844" y="1008434"/>
                  <a:pt x="409716" y="1034129"/>
                </a:cubicBezTo>
                <a:cubicBezTo>
                  <a:pt x="449588" y="1059824"/>
                  <a:pt x="452247" y="1108557"/>
                  <a:pt x="452247" y="1108557"/>
                </a:cubicBezTo>
                <a:cubicBezTo>
                  <a:pt x="462880" y="1127164"/>
                  <a:pt x="460221" y="1124506"/>
                  <a:pt x="473512" y="1145771"/>
                </a:cubicBezTo>
                <a:cubicBezTo>
                  <a:pt x="486803" y="1167036"/>
                  <a:pt x="531991" y="1236148"/>
                  <a:pt x="531991" y="1236148"/>
                </a:cubicBezTo>
                <a:cubicBezTo>
                  <a:pt x="540851" y="1246781"/>
                  <a:pt x="534649" y="1164379"/>
                  <a:pt x="526674" y="1209567"/>
                </a:cubicBezTo>
                <a:cubicBezTo>
                  <a:pt x="518700" y="1254755"/>
                  <a:pt x="493004" y="1464748"/>
                  <a:pt x="484144" y="1507278"/>
                </a:cubicBezTo>
                <a:cubicBezTo>
                  <a:pt x="475284" y="1549808"/>
                  <a:pt x="489461" y="1500190"/>
                  <a:pt x="473512" y="1464748"/>
                </a:cubicBezTo>
                <a:cubicBezTo>
                  <a:pt x="457563" y="1429306"/>
                  <a:pt x="428323" y="1401839"/>
                  <a:pt x="388451" y="1294627"/>
                </a:cubicBezTo>
                <a:cubicBezTo>
                  <a:pt x="348579" y="1187415"/>
                  <a:pt x="290986" y="1005776"/>
                  <a:pt x="234279" y="821478"/>
                </a:cubicBezTo>
                <a:cubicBezTo>
                  <a:pt x="177572" y="637180"/>
                  <a:pt x="87195" y="325292"/>
                  <a:pt x="48209" y="188841"/>
                </a:cubicBezTo>
                <a:cubicBezTo>
                  <a:pt x="9223" y="52390"/>
                  <a:pt x="-2295" y="19606"/>
                  <a:pt x="363" y="2771"/>
                </a:cubicBezTo>
                <a:cubicBezTo>
                  <a:pt x="3021" y="-14064"/>
                  <a:pt x="49981" y="49732"/>
                  <a:pt x="64158" y="87832"/>
                </a:cubicBezTo>
                <a:cubicBezTo>
                  <a:pt x="78335" y="125932"/>
                  <a:pt x="85423" y="209220"/>
                  <a:pt x="85423" y="231371"/>
                </a:cubicBezTo>
                <a:cubicBezTo>
                  <a:pt x="85423" y="253522"/>
                  <a:pt x="42893" y="202132"/>
                  <a:pt x="64158" y="220739"/>
                </a:cubicBezTo>
                <a:cubicBezTo>
                  <a:pt x="85423" y="239346"/>
                  <a:pt x="194407" y="328836"/>
                  <a:pt x="213014" y="343013"/>
                </a:cubicBezTo>
                <a:cubicBezTo>
                  <a:pt x="231621" y="357190"/>
                  <a:pt x="171370" y="271243"/>
                  <a:pt x="175800" y="305799"/>
                </a:cubicBezTo>
                <a:cubicBezTo>
                  <a:pt x="180230" y="340355"/>
                  <a:pt x="228962" y="527311"/>
                  <a:pt x="239595" y="550348"/>
                </a:cubicBezTo>
                <a:cubicBezTo>
                  <a:pt x="250228" y="573385"/>
                  <a:pt x="252000" y="403265"/>
                  <a:pt x="260860" y="4121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3246055-91CE-7220-E7EE-FFB46D94F727}"/>
              </a:ext>
            </a:extLst>
          </p:cNvPr>
          <p:cNvSpPr/>
          <p:nvPr/>
        </p:nvSpPr>
        <p:spPr>
          <a:xfrm>
            <a:off x="4100884" y="5081896"/>
            <a:ext cx="1309739" cy="1151807"/>
          </a:xfrm>
          <a:custGeom>
            <a:avLst/>
            <a:gdLst>
              <a:gd name="connsiteX0" fmla="*/ 242516 w 1309739"/>
              <a:gd name="connsiteY0" fmla="*/ 21732 h 1151807"/>
              <a:gd name="connsiteX1" fmla="*/ 651869 w 1309739"/>
              <a:gd name="connsiteY1" fmla="*/ 452351 h 1151807"/>
              <a:gd name="connsiteX2" fmla="*/ 508330 w 1309739"/>
              <a:gd name="connsiteY2" fmla="*/ 436402 h 1151807"/>
              <a:gd name="connsiteX3" fmla="*/ 986795 w 1309739"/>
              <a:gd name="connsiteY3" fmla="*/ 771327 h 1151807"/>
              <a:gd name="connsiteX4" fmla="*/ 981479 w 1309739"/>
              <a:gd name="connsiteY4" fmla="*/ 750062 h 1151807"/>
              <a:gd name="connsiteX5" fmla="*/ 1305772 w 1309739"/>
              <a:gd name="connsiteY5" fmla="*/ 925499 h 1151807"/>
              <a:gd name="connsiteX6" fmla="*/ 1151600 w 1309739"/>
              <a:gd name="connsiteY6" fmla="*/ 957397 h 1151807"/>
              <a:gd name="connsiteX7" fmla="*/ 997428 w 1309739"/>
              <a:gd name="connsiteY7" fmla="*/ 1122202 h 1151807"/>
              <a:gd name="connsiteX8" fmla="*/ 965530 w 1309739"/>
              <a:gd name="connsiteY8" fmla="*/ 1148783 h 1151807"/>
              <a:gd name="connsiteX9" fmla="*/ 795409 w 1309739"/>
              <a:gd name="connsiteY9" fmla="*/ 1084988 h 1151807"/>
              <a:gd name="connsiteX10" fmla="*/ 45814 w 1309739"/>
              <a:gd name="connsiteY10" fmla="*/ 696899 h 1151807"/>
              <a:gd name="connsiteX11" fmla="*/ 598707 w 1309739"/>
              <a:gd name="connsiteY11" fmla="*/ 1132834 h 1151807"/>
              <a:gd name="connsiteX12" fmla="*/ 290363 w 1309739"/>
              <a:gd name="connsiteY12" fmla="*/ 925499 h 1151807"/>
              <a:gd name="connsiteX13" fmla="*/ 24549 w 1309739"/>
              <a:gd name="connsiteY13" fmla="*/ 627788 h 1151807"/>
              <a:gd name="connsiteX14" fmla="*/ 29865 w 1309739"/>
              <a:gd name="connsiteY14" fmla="*/ 579941 h 1151807"/>
              <a:gd name="connsiteX15" fmla="*/ 184037 w 1309739"/>
              <a:gd name="connsiteY15" fmla="*/ 346025 h 1151807"/>
              <a:gd name="connsiteX16" fmla="*/ 178721 w 1309739"/>
              <a:gd name="connsiteY16" fmla="*/ 361974 h 1151807"/>
              <a:gd name="connsiteX17" fmla="*/ 205302 w 1309739"/>
              <a:gd name="connsiteY17" fmla="*/ 90844 h 1151807"/>
              <a:gd name="connsiteX18" fmla="*/ 242516 w 1309739"/>
              <a:gd name="connsiteY18" fmla="*/ 21732 h 115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9739" h="1151807">
                <a:moveTo>
                  <a:pt x="242516" y="21732"/>
                </a:moveTo>
                <a:cubicBezTo>
                  <a:pt x="316944" y="81983"/>
                  <a:pt x="607567" y="383239"/>
                  <a:pt x="651869" y="452351"/>
                </a:cubicBezTo>
                <a:cubicBezTo>
                  <a:pt x="696171" y="521463"/>
                  <a:pt x="452509" y="383239"/>
                  <a:pt x="508330" y="436402"/>
                </a:cubicBezTo>
                <a:cubicBezTo>
                  <a:pt x="564151" y="489565"/>
                  <a:pt x="907937" y="719050"/>
                  <a:pt x="986795" y="771327"/>
                </a:cubicBezTo>
                <a:cubicBezTo>
                  <a:pt x="1065653" y="823604"/>
                  <a:pt x="928316" y="724367"/>
                  <a:pt x="981479" y="750062"/>
                </a:cubicBezTo>
                <a:cubicBezTo>
                  <a:pt x="1034642" y="775757"/>
                  <a:pt x="1277419" y="890943"/>
                  <a:pt x="1305772" y="925499"/>
                </a:cubicBezTo>
                <a:cubicBezTo>
                  <a:pt x="1334125" y="960055"/>
                  <a:pt x="1202991" y="924613"/>
                  <a:pt x="1151600" y="957397"/>
                </a:cubicBezTo>
                <a:cubicBezTo>
                  <a:pt x="1100209" y="990181"/>
                  <a:pt x="1028440" y="1090304"/>
                  <a:pt x="997428" y="1122202"/>
                </a:cubicBezTo>
                <a:cubicBezTo>
                  <a:pt x="966416" y="1154100"/>
                  <a:pt x="999200" y="1154985"/>
                  <a:pt x="965530" y="1148783"/>
                </a:cubicBezTo>
                <a:cubicBezTo>
                  <a:pt x="931860" y="1142581"/>
                  <a:pt x="948695" y="1160302"/>
                  <a:pt x="795409" y="1084988"/>
                </a:cubicBezTo>
                <a:cubicBezTo>
                  <a:pt x="642123" y="1009674"/>
                  <a:pt x="78598" y="688925"/>
                  <a:pt x="45814" y="696899"/>
                </a:cubicBezTo>
                <a:cubicBezTo>
                  <a:pt x="13030" y="704873"/>
                  <a:pt x="557949" y="1094734"/>
                  <a:pt x="598707" y="1132834"/>
                </a:cubicBezTo>
                <a:cubicBezTo>
                  <a:pt x="639465" y="1170934"/>
                  <a:pt x="386056" y="1009673"/>
                  <a:pt x="290363" y="925499"/>
                </a:cubicBezTo>
                <a:cubicBezTo>
                  <a:pt x="194670" y="841325"/>
                  <a:pt x="67965" y="685381"/>
                  <a:pt x="24549" y="627788"/>
                </a:cubicBezTo>
                <a:cubicBezTo>
                  <a:pt x="-18867" y="570195"/>
                  <a:pt x="3284" y="626901"/>
                  <a:pt x="29865" y="579941"/>
                </a:cubicBezTo>
                <a:cubicBezTo>
                  <a:pt x="56446" y="532981"/>
                  <a:pt x="159228" y="382353"/>
                  <a:pt x="184037" y="346025"/>
                </a:cubicBezTo>
                <a:cubicBezTo>
                  <a:pt x="208846" y="309697"/>
                  <a:pt x="175177" y="404504"/>
                  <a:pt x="178721" y="361974"/>
                </a:cubicBezTo>
                <a:cubicBezTo>
                  <a:pt x="182265" y="319444"/>
                  <a:pt x="194670" y="141349"/>
                  <a:pt x="205302" y="90844"/>
                </a:cubicBezTo>
                <a:cubicBezTo>
                  <a:pt x="215934" y="40339"/>
                  <a:pt x="168088" y="-38519"/>
                  <a:pt x="242516" y="21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7B5CF682-2B21-F2FE-EF9F-A7A3141D34DB}"/>
              </a:ext>
            </a:extLst>
          </p:cNvPr>
          <p:cNvSpPr/>
          <p:nvPr/>
        </p:nvSpPr>
        <p:spPr>
          <a:xfrm>
            <a:off x="5119605" y="6019198"/>
            <a:ext cx="1271368" cy="396260"/>
          </a:xfrm>
          <a:custGeom>
            <a:avLst/>
            <a:gdLst>
              <a:gd name="connsiteX0" fmla="*/ 262020 w 1271368"/>
              <a:gd name="connsiteY0" fmla="*/ 602 h 396260"/>
              <a:gd name="connsiteX1" fmla="*/ 819233 w 1271368"/>
              <a:gd name="connsiteY1" fmla="*/ 167290 h 396260"/>
              <a:gd name="connsiteX2" fmla="*/ 528720 w 1271368"/>
              <a:gd name="connsiteY2" fmla="*/ 138715 h 396260"/>
              <a:gd name="connsiteX3" fmla="*/ 1257383 w 1271368"/>
              <a:gd name="connsiteY3" fmla="*/ 219677 h 396260"/>
              <a:gd name="connsiteX4" fmla="*/ 971633 w 1271368"/>
              <a:gd name="connsiteY4" fmla="*/ 224440 h 396260"/>
              <a:gd name="connsiteX5" fmla="*/ 519195 w 1271368"/>
              <a:gd name="connsiteY5" fmla="*/ 353027 h 396260"/>
              <a:gd name="connsiteX6" fmla="*/ 200108 w 1271368"/>
              <a:gd name="connsiteY6" fmla="*/ 395890 h 396260"/>
              <a:gd name="connsiteX7" fmla="*/ 442995 w 1271368"/>
              <a:gd name="connsiteY7" fmla="*/ 333977 h 396260"/>
              <a:gd name="connsiteX8" fmla="*/ 385845 w 1271368"/>
              <a:gd name="connsiteY8" fmla="*/ 281590 h 396260"/>
              <a:gd name="connsiteX9" fmla="*/ 571583 w 1271368"/>
              <a:gd name="connsiteY9" fmla="*/ 248252 h 396260"/>
              <a:gd name="connsiteX10" fmla="*/ 481095 w 1271368"/>
              <a:gd name="connsiteY10" fmla="*/ 176815 h 396260"/>
              <a:gd name="connsiteX11" fmla="*/ 276308 w 1271368"/>
              <a:gd name="connsiteY11" fmla="*/ 181577 h 396260"/>
              <a:gd name="connsiteX12" fmla="*/ 83 w 1271368"/>
              <a:gd name="connsiteY12" fmla="*/ 181577 h 396260"/>
              <a:gd name="connsiteX13" fmla="*/ 304883 w 1271368"/>
              <a:gd name="connsiteY13" fmla="*/ 86327 h 396260"/>
              <a:gd name="connsiteX14" fmla="*/ 290595 w 1271368"/>
              <a:gd name="connsiteY14" fmla="*/ 86327 h 396260"/>
              <a:gd name="connsiteX15" fmla="*/ 419183 w 1271368"/>
              <a:gd name="connsiteY15" fmla="*/ 110140 h 396260"/>
              <a:gd name="connsiteX16" fmla="*/ 262020 w 1271368"/>
              <a:gd name="connsiteY16" fmla="*/ 602 h 39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1368" h="396260">
                <a:moveTo>
                  <a:pt x="262020" y="602"/>
                </a:moveTo>
                <a:cubicBezTo>
                  <a:pt x="328695" y="10127"/>
                  <a:pt x="774783" y="144271"/>
                  <a:pt x="819233" y="167290"/>
                </a:cubicBezTo>
                <a:cubicBezTo>
                  <a:pt x="863683" y="190309"/>
                  <a:pt x="528720" y="138715"/>
                  <a:pt x="528720" y="138715"/>
                </a:cubicBezTo>
                <a:lnTo>
                  <a:pt x="1257383" y="219677"/>
                </a:lnTo>
                <a:cubicBezTo>
                  <a:pt x="1331202" y="233964"/>
                  <a:pt x="1094664" y="202215"/>
                  <a:pt x="971633" y="224440"/>
                </a:cubicBezTo>
                <a:cubicBezTo>
                  <a:pt x="848602" y="246665"/>
                  <a:pt x="647782" y="324452"/>
                  <a:pt x="519195" y="353027"/>
                </a:cubicBezTo>
                <a:cubicBezTo>
                  <a:pt x="390608" y="381602"/>
                  <a:pt x="212808" y="399065"/>
                  <a:pt x="200108" y="395890"/>
                </a:cubicBezTo>
                <a:cubicBezTo>
                  <a:pt x="187408" y="392715"/>
                  <a:pt x="412039" y="353027"/>
                  <a:pt x="442995" y="333977"/>
                </a:cubicBezTo>
                <a:cubicBezTo>
                  <a:pt x="473951" y="314927"/>
                  <a:pt x="364414" y="295877"/>
                  <a:pt x="385845" y="281590"/>
                </a:cubicBezTo>
                <a:cubicBezTo>
                  <a:pt x="407276" y="267303"/>
                  <a:pt x="555708" y="265714"/>
                  <a:pt x="571583" y="248252"/>
                </a:cubicBezTo>
                <a:cubicBezTo>
                  <a:pt x="587458" y="230790"/>
                  <a:pt x="530307" y="187927"/>
                  <a:pt x="481095" y="176815"/>
                </a:cubicBezTo>
                <a:cubicBezTo>
                  <a:pt x="431883" y="165703"/>
                  <a:pt x="276308" y="181577"/>
                  <a:pt x="276308" y="181577"/>
                </a:cubicBezTo>
                <a:cubicBezTo>
                  <a:pt x="196139" y="182371"/>
                  <a:pt x="-4679" y="197452"/>
                  <a:pt x="83" y="181577"/>
                </a:cubicBezTo>
                <a:cubicBezTo>
                  <a:pt x="4845" y="165702"/>
                  <a:pt x="256464" y="102202"/>
                  <a:pt x="304883" y="86327"/>
                </a:cubicBezTo>
                <a:cubicBezTo>
                  <a:pt x="353302" y="70452"/>
                  <a:pt x="271545" y="82358"/>
                  <a:pt x="290595" y="86327"/>
                </a:cubicBezTo>
                <a:cubicBezTo>
                  <a:pt x="309645" y="90296"/>
                  <a:pt x="419977" y="122840"/>
                  <a:pt x="419183" y="110140"/>
                </a:cubicBezTo>
                <a:cubicBezTo>
                  <a:pt x="418389" y="97440"/>
                  <a:pt x="195345" y="-8923"/>
                  <a:pt x="262020" y="6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87DFB76-EDE6-779E-F21B-FA8C8B9B9915}"/>
              </a:ext>
            </a:extLst>
          </p:cNvPr>
          <p:cNvSpPr/>
          <p:nvPr/>
        </p:nvSpPr>
        <p:spPr>
          <a:xfrm>
            <a:off x="4588223" y="6090074"/>
            <a:ext cx="1066171" cy="325117"/>
          </a:xfrm>
          <a:custGeom>
            <a:avLst/>
            <a:gdLst>
              <a:gd name="connsiteX0" fmla="*/ 2827 w 1066171"/>
              <a:gd name="connsiteY0" fmla="*/ 1164 h 325117"/>
              <a:gd name="connsiteX1" fmla="*/ 331440 w 1066171"/>
              <a:gd name="connsiteY1" fmla="*/ 201189 h 325117"/>
              <a:gd name="connsiteX2" fmla="*/ 307627 w 1066171"/>
              <a:gd name="connsiteY2" fmla="*/ 201189 h 325117"/>
              <a:gd name="connsiteX3" fmla="*/ 683865 w 1066171"/>
              <a:gd name="connsiteY3" fmla="*/ 301201 h 325117"/>
              <a:gd name="connsiteX4" fmla="*/ 493365 w 1066171"/>
              <a:gd name="connsiteY4" fmla="*/ 244051 h 325117"/>
              <a:gd name="connsiteX5" fmla="*/ 941040 w 1066171"/>
              <a:gd name="connsiteY5" fmla="*/ 229764 h 325117"/>
              <a:gd name="connsiteX6" fmla="*/ 1055340 w 1066171"/>
              <a:gd name="connsiteY6" fmla="*/ 239289 h 325117"/>
              <a:gd name="connsiteX7" fmla="*/ 726727 w 1066171"/>
              <a:gd name="connsiteY7" fmla="*/ 277389 h 325117"/>
              <a:gd name="connsiteX8" fmla="*/ 474315 w 1066171"/>
              <a:gd name="connsiteY8" fmla="*/ 296439 h 325117"/>
              <a:gd name="connsiteX9" fmla="*/ 545752 w 1066171"/>
              <a:gd name="connsiteY9" fmla="*/ 305964 h 325117"/>
              <a:gd name="connsiteX10" fmla="*/ 2827 w 1066171"/>
              <a:gd name="connsiteY10" fmla="*/ 1164 h 32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6171" h="325117">
                <a:moveTo>
                  <a:pt x="2827" y="1164"/>
                </a:moveTo>
                <a:cubicBezTo>
                  <a:pt x="-32892" y="-16299"/>
                  <a:pt x="280640" y="167852"/>
                  <a:pt x="331440" y="201189"/>
                </a:cubicBezTo>
                <a:cubicBezTo>
                  <a:pt x="382240" y="234526"/>
                  <a:pt x="248890" y="184520"/>
                  <a:pt x="307627" y="201189"/>
                </a:cubicBezTo>
                <a:cubicBezTo>
                  <a:pt x="366364" y="217858"/>
                  <a:pt x="652909" y="294057"/>
                  <a:pt x="683865" y="301201"/>
                </a:cubicBezTo>
                <a:cubicBezTo>
                  <a:pt x="714821" y="308345"/>
                  <a:pt x="450503" y="255957"/>
                  <a:pt x="493365" y="244051"/>
                </a:cubicBezTo>
                <a:cubicBezTo>
                  <a:pt x="536227" y="232145"/>
                  <a:pt x="847378" y="230558"/>
                  <a:pt x="941040" y="229764"/>
                </a:cubicBezTo>
                <a:cubicBezTo>
                  <a:pt x="1034702" y="228970"/>
                  <a:pt x="1091059" y="231352"/>
                  <a:pt x="1055340" y="239289"/>
                </a:cubicBezTo>
                <a:cubicBezTo>
                  <a:pt x="1019621" y="247226"/>
                  <a:pt x="823565" y="267864"/>
                  <a:pt x="726727" y="277389"/>
                </a:cubicBezTo>
                <a:cubicBezTo>
                  <a:pt x="629889" y="286914"/>
                  <a:pt x="504478" y="291677"/>
                  <a:pt x="474315" y="296439"/>
                </a:cubicBezTo>
                <a:cubicBezTo>
                  <a:pt x="444153" y="301202"/>
                  <a:pt x="620364" y="352001"/>
                  <a:pt x="545752" y="305964"/>
                </a:cubicBezTo>
                <a:cubicBezTo>
                  <a:pt x="471140" y="259927"/>
                  <a:pt x="38546" y="18627"/>
                  <a:pt x="2827" y="1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D42C69F2-D581-A38F-F9E1-908E582022CA}"/>
              </a:ext>
            </a:extLst>
          </p:cNvPr>
          <p:cNvSpPr/>
          <p:nvPr/>
        </p:nvSpPr>
        <p:spPr>
          <a:xfrm>
            <a:off x="4148138" y="6124575"/>
            <a:ext cx="2170703" cy="392994"/>
          </a:xfrm>
          <a:custGeom>
            <a:avLst/>
            <a:gdLst>
              <a:gd name="connsiteX0" fmla="*/ 0 w 2170703"/>
              <a:gd name="connsiteY0" fmla="*/ 0 h 392994"/>
              <a:gd name="connsiteX1" fmla="*/ 485775 w 2170703"/>
              <a:gd name="connsiteY1" fmla="*/ 223838 h 392994"/>
              <a:gd name="connsiteX2" fmla="*/ 366712 w 2170703"/>
              <a:gd name="connsiteY2" fmla="*/ 219075 h 392994"/>
              <a:gd name="connsiteX3" fmla="*/ 966787 w 2170703"/>
              <a:gd name="connsiteY3" fmla="*/ 381000 h 392994"/>
              <a:gd name="connsiteX4" fmla="*/ 942975 w 2170703"/>
              <a:gd name="connsiteY4" fmla="*/ 381000 h 392994"/>
              <a:gd name="connsiteX5" fmla="*/ 1481137 w 2170703"/>
              <a:gd name="connsiteY5" fmla="*/ 361950 h 392994"/>
              <a:gd name="connsiteX6" fmla="*/ 1404937 w 2170703"/>
              <a:gd name="connsiteY6" fmla="*/ 352425 h 392994"/>
              <a:gd name="connsiteX7" fmla="*/ 2014537 w 2170703"/>
              <a:gd name="connsiteY7" fmla="*/ 238125 h 392994"/>
              <a:gd name="connsiteX8" fmla="*/ 1919287 w 2170703"/>
              <a:gd name="connsiteY8" fmla="*/ 238125 h 392994"/>
              <a:gd name="connsiteX9" fmla="*/ 2162175 w 2170703"/>
              <a:gd name="connsiteY9" fmla="*/ 157163 h 392994"/>
              <a:gd name="connsiteX10" fmla="*/ 1557337 w 2170703"/>
              <a:gd name="connsiteY10" fmla="*/ 333375 h 392994"/>
              <a:gd name="connsiteX11" fmla="*/ 971550 w 2170703"/>
              <a:gd name="connsiteY11" fmla="*/ 352425 h 392994"/>
              <a:gd name="connsiteX12" fmla="*/ 933450 w 2170703"/>
              <a:gd name="connsiteY12" fmla="*/ 338138 h 392994"/>
              <a:gd name="connsiteX13" fmla="*/ 0 w 2170703"/>
              <a:gd name="connsiteY13" fmla="*/ 0 h 39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0703" h="392994">
                <a:moveTo>
                  <a:pt x="0" y="0"/>
                </a:moveTo>
                <a:cubicBezTo>
                  <a:pt x="212328" y="93663"/>
                  <a:pt x="424656" y="187326"/>
                  <a:pt x="485775" y="223838"/>
                </a:cubicBezTo>
                <a:cubicBezTo>
                  <a:pt x="546894" y="260350"/>
                  <a:pt x="286543" y="192881"/>
                  <a:pt x="366712" y="219075"/>
                </a:cubicBezTo>
                <a:cubicBezTo>
                  <a:pt x="446881" y="245269"/>
                  <a:pt x="870743" y="354012"/>
                  <a:pt x="966787" y="381000"/>
                </a:cubicBezTo>
                <a:cubicBezTo>
                  <a:pt x="1062831" y="407988"/>
                  <a:pt x="942975" y="381000"/>
                  <a:pt x="942975" y="381000"/>
                </a:cubicBezTo>
                <a:lnTo>
                  <a:pt x="1481137" y="361950"/>
                </a:lnTo>
                <a:cubicBezTo>
                  <a:pt x="1558131" y="357187"/>
                  <a:pt x="1316037" y="373062"/>
                  <a:pt x="1404937" y="352425"/>
                </a:cubicBezTo>
                <a:cubicBezTo>
                  <a:pt x="1493837" y="331788"/>
                  <a:pt x="1928812" y="257175"/>
                  <a:pt x="2014537" y="238125"/>
                </a:cubicBezTo>
                <a:cubicBezTo>
                  <a:pt x="2100262" y="219075"/>
                  <a:pt x="1894681" y="251619"/>
                  <a:pt x="1919287" y="238125"/>
                </a:cubicBezTo>
                <a:cubicBezTo>
                  <a:pt x="1943893" y="224631"/>
                  <a:pt x="2222500" y="141288"/>
                  <a:pt x="2162175" y="157163"/>
                </a:cubicBezTo>
                <a:cubicBezTo>
                  <a:pt x="2101850" y="173038"/>
                  <a:pt x="1755774" y="300831"/>
                  <a:pt x="1557337" y="333375"/>
                </a:cubicBezTo>
                <a:cubicBezTo>
                  <a:pt x="1358900" y="365919"/>
                  <a:pt x="1075531" y="351631"/>
                  <a:pt x="971550" y="352425"/>
                </a:cubicBezTo>
                <a:cubicBezTo>
                  <a:pt x="867569" y="353219"/>
                  <a:pt x="933450" y="338138"/>
                  <a:pt x="933450" y="3381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06C73AB9-0D1C-2720-976F-6CE8F8AAF780}"/>
              </a:ext>
            </a:extLst>
          </p:cNvPr>
          <p:cNvSpPr/>
          <p:nvPr/>
        </p:nvSpPr>
        <p:spPr>
          <a:xfrm>
            <a:off x="3433642" y="5600700"/>
            <a:ext cx="574594" cy="986418"/>
          </a:xfrm>
          <a:custGeom>
            <a:avLst/>
            <a:gdLst>
              <a:gd name="connsiteX0" fmla="*/ 121 w 574594"/>
              <a:gd name="connsiteY0" fmla="*/ 0 h 986418"/>
              <a:gd name="connsiteX1" fmla="*/ 323971 w 574594"/>
              <a:gd name="connsiteY1" fmla="*/ 200025 h 986418"/>
              <a:gd name="connsiteX2" fmla="*/ 381121 w 574594"/>
              <a:gd name="connsiteY2" fmla="*/ 428625 h 986418"/>
              <a:gd name="connsiteX3" fmla="*/ 281108 w 574594"/>
              <a:gd name="connsiteY3" fmla="*/ 328613 h 986418"/>
              <a:gd name="connsiteX4" fmla="*/ 485896 w 574594"/>
              <a:gd name="connsiteY4" fmla="*/ 619125 h 986418"/>
              <a:gd name="connsiteX5" fmla="*/ 538283 w 574594"/>
              <a:gd name="connsiteY5" fmla="*/ 585788 h 986418"/>
              <a:gd name="connsiteX6" fmla="*/ 509708 w 574594"/>
              <a:gd name="connsiteY6" fmla="*/ 700088 h 986418"/>
              <a:gd name="connsiteX7" fmla="*/ 381121 w 574594"/>
              <a:gd name="connsiteY7" fmla="*/ 985838 h 986418"/>
              <a:gd name="connsiteX8" fmla="*/ 538283 w 574594"/>
              <a:gd name="connsiteY8" fmla="*/ 771525 h 986418"/>
              <a:gd name="connsiteX9" fmla="*/ 566858 w 574594"/>
              <a:gd name="connsiteY9" fmla="*/ 676275 h 986418"/>
              <a:gd name="connsiteX10" fmla="*/ 428746 w 574594"/>
              <a:gd name="connsiteY10" fmla="*/ 528638 h 986418"/>
              <a:gd name="connsiteX11" fmla="*/ 319208 w 574594"/>
              <a:gd name="connsiteY11" fmla="*/ 357188 h 986418"/>
              <a:gd name="connsiteX12" fmla="*/ 285871 w 574594"/>
              <a:gd name="connsiteY12" fmla="*/ 200025 h 986418"/>
              <a:gd name="connsiteX13" fmla="*/ 121 w 574594"/>
              <a:gd name="connsiteY13" fmla="*/ 0 h 98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4594" h="986418">
                <a:moveTo>
                  <a:pt x="121" y="0"/>
                </a:moveTo>
                <a:cubicBezTo>
                  <a:pt x="6471" y="0"/>
                  <a:pt x="260471" y="128588"/>
                  <a:pt x="323971" y="200025"/>
                </a:cubicBezTo>
                <a:cubicBezTo>
                  <a:pt x="387471" y="271462"/>
                  <a:pt x="388265" y="407194"/>
                  <a:pt x="381121" y="428625"/>
                </a:cubicBezTo>
                <a:cubicBezTo>
                  <a:pt x="373977" y="450056"/>
                  <a:pt x="263646" y="296863"/>
                  <a:pt x="281108" y="328613"/>
                </a:cubicBezTo>
                <a:cubicBezTo>
                  <a:pt x="298570" y="360363"/>
                  <a:pt x="443034" y="576263"/>
                  <a:pt x="485896" y="619125"/>
                </a:cubicBezTo>
                <a:cubicBezTo>
                  <a:pt x="528758" y="661987"/>
                  <a:pt x="534314" y="572294"/>
                  <a:pt x="538283" y="585788"/>
                </a:cubicBezTo>
                <a:cubicBezTo>
                  <a:pt x="542252" y="599282"/>
                  <a:pt x="535902" y="633413"/>
                  <a:pt x="509708" y="700088"/>
                </a:cubicBezTo>
                <a:cubicBezTo>
                  <a:pt x="483514" y="766763"/>
                  <a:pt x="376359" y="973932"/>
                  <a:pt x="381121" y="985838"/>
                </a:cubicBezTo>
                <a:cubicBezTo>
                  <a:pt x="385884" y="997744"/>
                  <a:pt x="507327" y="823119"/>
                  <a:pt x="538283" y="771525"/>
                </a:cubicBezTo>
                <a:cubicBezTo>
                  <a:pt x="569239" y="719931"/>
                  <a:pt x="585114" y="716756"/>
                  <a:pt x="566858" y="676275"/>
                </a:cubicBezTo>
                <a:cubicBezTo>
                  <a:pt x="548602" y="635794"/>
                  <a:pt x="470021" y="581819"/>
                  <a:pt x="428746" y="528638"/>
                </a:cubicBezTo>
                <a:cubicBezTo>
                  <a:pt x="387471" y="475457"/>
                  <a:pt x="343020" y="411957"/>
                  <a:pt x="319208" y="357188"/>
                </a:cubicBezTo>
                <a:cubicBezTo>
                  <a:pt x="295396" y="302419"/>
                  <a:pt x="334290" y="262731"/>
                  <a:pt x="285871" y="200025"/>
                </a:cubicBezTo>
                <a:cubicBezTo>
                  <a:pt x="237452" y="137319"/>
                  <a:pt x="-6229" y="0"/>
                  <a:pt x="12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F3D36B6A-7D6B-2774-D0DB-4F51C01FD2DC}"/>
              </a:ext>
            </a:extLst>
          </p:cNvPr>
          <p:cNvSpPr/>
          <p:nvPr/>
        </p:nvSpPr>
        <p:spPr>
          <a:xfrm>
            <a:off x="3491968" y="6838882"/>
            <a:ext cx="1672739" cy="455561"/>
          </a:xfrm>
          <a:custGeom>
            <a:avLst/>
            <a:gdLst>
              <a:gd name="connsiteX0" fmla="*/ 22757 w 1672739"/>
              <a:gd name="connsiteY0" fmla="*/ 19118 h 455561"/>
              <a:gd name="connsiteX1" fmla="*/ 65620 w 1672739"/>
              <a:gd name="connsiteY1" fmla="*/ 57218 h 455561"/>
              <a:gd name="connsiteX2" fmla="*/ 475195 w 1672739"/>
              <a:gd name="connsiteY2" fmla="*/ 362018 h 455561"/>
              <a:gd name="connsiteX3" fmla="*/ 451382 w 1672739"/>
              <a:gd name="connsiteY3" fmla="*/ 342968 h 455561"/>
              <a:gd name="connsiteX4" fmla="*/ 875245 w 1672739"/>
              <a:gd name="connsiteY4" fmla="*/ 428693 h 455561"/>
              <a:gd name="connsiteX5" fmla="*/ 770470 w 1672739"/>
              <a:gd name="connsiteY5" fmla="*/ 395356 h 455561"/>
              <a:gd name="connsiteX6" fmla="*/ 1041932 w 1672739"/>
              <a:gd name="connsiteY6" fmla="*/ 447743 h 455561"/>
              <a:gd name="connsiteX7" fmla="*/ 1665820 w 1672739"/>
              <a:gd name="connsiteY7" fmla="*/ 209618 h 455561"/>
              <a:gd name="connsiteX8" fmla="*/ 1346732 w 1672739"/>
              <a:gd name="connsiteY8" fmla="*/ 314393 h 455561"/>
              <a:gd name="connsiteX9" fmla="*/ 894295 w 1672739"/>
              <a:gd name="connsiteY9" fmla="*/ 442981 h 455561"/>
              <a:gd name="connsiteX10" fmla="*/ 670457 w 1672739"/>
              <a:gd name="connsiteY10" fmla="*/ 433456 h 455561"/>
              <a:gd name="connsiteX11" fmla="*/ 341845 w 1672739"/>
              <a:gd name="connsiteY11" fmla="*/ 290581 h 455561"/>
              <a:gd name="connsiteX12" fmla="*/ 403757 w 1672739"/>
              <a:gd name="connsiteY12" fmla="*/ 347731 h 455561"/>
              <a:gd name="connsiteX13" fmla="*/ 284695 w 1672739"/>
              <a:gd name="connsiteY13" fmla="*/ 266768 h 455561"/>
              <a:gd name="connsiteX14" fmla="*/ 289457 w 1672739"/>
              <a:gd name="connsiteY14" fmla="*/ 276293 h 455561"/>
              <a:gd name="connsiteX15" fmla="*/ 22757 w 1672739"/>
              <a:gd name="connsiteY15" fmla="*/ 19118 h 4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2739" h="455561">
                <a:moveTo>
                  <a:pt x="22757" y="19118"/>
                </a:moveTo>
                <a:cubicBezTo>
                  <a:pt x="-14549" y="-17394"/>
                  <a:pt x="-9786" y="68"/>
                  <a:pt x="65620" y="57218"/>
                </a:cubicBezTo>
                <a:cubicBezTo>
                  <a:pt x="141026" y="114368"/>
                  <a:pt x="410901" y="314393"/>
                  <a:pt x="475195" y="362018"/>
                </a:cubicBezTo>
                <a:cubicBezTo>
                  <a:pt x="539489" y="409643"/>
                  <a:pt x="384707" y="331856"/>
                  <a:pt x="451382" y="342968"/>
                </a:cubicBezTo>
                <a:cubicBezTo>
                  <a:pt x="518057" y="354081"/>
                  <a:pt x="822064" y="419962"/>
                  <a:pt x="875245" y="428693"/>
                </a:cubicBezTo>
                <a:cubicBezTo>
                  <a:pt x="928426" y="437424"/>
                  <a:pt x="742689" y="392181"/>
                  <a:pt x="770470" y="395356"/>
                </a:cubicBezTo>
                <a:cubicBezTo>
                  <a:pt x="798251" y="398531"/>
                  <a:pt x="892707" y="478699"/>
                  <a:pt x="1041932" y="447743"/>
                </a:cubicBezTo>
                <a:cubicBezTo>
                  <a:pt x="1191157" y="416787"/>
                  <a:pt x="1615020" y="231843"/>
                  <a:pt x="1665820" y="209618"/>
                </a:cubicBezTo>
                <a:cubicBezTo>
                  <a:pt x="1716620" y="187393"/>
                  <a:pt x="1475320" y="275499"/>
                  <a:pt x="1346732" y="314393"/>
                </a:cubicBezTo>
                <a:cubicBezTo>
                  <a:pt x="1218144" y="353287"/>
                  <a:pt x="1007007" y="423137"/>
                  <a:pt x="894295" y="442981"/>
                </a:cubicBezTo>
                <a:cubicBezTo>
                  <a:pt x="781583" y="462825"/>
                  <a:pt x="762532" y="458856"/>
                  <a:pt x="670457" y="433456"/>
                </a:cubicBezTo>
                <a:cubicBezTo>
                  <a:pt x="578382" y="408056"/>
                  <a:pt x="386295" y="304868"/>
                  <a:pt x="341845" y="290581"/>
                </a:cubicBezTo>
                <a:cubicBezTo>
                  <a:pt x="297395" y="276294"/>
                  <a:pt x="413282" y="351700"/>
                  <a:pt x="403757" y="347731"/>
                </a:cubicBezTo>
                <a:cubicBezTo>
                  <a:pt x="394232" y="343762"/>
                  <a:pt x="303745" y="278674"/>
                  <a:pt x="284695" y="266768"/>
                </a:cubicBezTo>
                <a:cubicBezTo>
                  <a:pt x="265645" y="254862"/>
                  <a:pt x="333907" y="312805"/>
                  <a:pt x="289457" y="276293"/>
                </a:cubicBezTo>
                <a:cubicBezTo>
                  <a:pt x="245007" y="239781"/>
                  <a:pt x="60063" y="55630"/>
                  <a:pt x="22757" y="19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823F5663-8E94-D071-2F7F-4672A9742708}"/>
              </a:ext>
            </a:extLst>
          </p:cNvPr>
          <p:cNvSpPr/>
          <p:nvPr/>
        </p:nvSpPr>
        <p:spPr>
          <a:xfrm>
            <a:off x="6636488" y="5327719"/>
            <a:ext cx="670979" cy="1103679"/>
          </a:xfrm>
          <a:custGeom>
            <a:avLst/>
            <a:gdLst>
              <a:gd name="connsiteX0" fmla="*/ 669187 w 670979"/>
              <a:gd name="connsiteY0" fmla="*/ 6281 h 1103679"/>
              <a:gd name="connsiteX1" fmla="*/ 340575 w 670979"/>
              <a:gd name="connsiteY1" fmla="*/ 477769 h 1103679"/>
              <a:gd name="connsiteX2" fmla="*/ 450112 w 670979"/>
              <a:gd name="connsiteY2" fmla="*/ 396806 h 1103679"/>
              <a:gd name="connsiteX3" fmla="*/ 11962 w 670979"/>
              <a:gd name="connsiteY3" fmla="*/ 1077844 h 1103679"/>
              <a:gd name="connsiteX4" fmla="*/ 154837 w 670979"/>
              <a:gd name="connsiteY4" fmla="*/ 906394 h 1103679"/>
              <a:gd name="connsiteX5" fmla="*/ 483450 w 670979"/>
              <a:gd name="connsiteY5" fmla="*/ 392044 h 1103679"/>
              <a:gd name="connsiteX6" fmla="*/ 402487 w 670979"/>
              <a:gd name="connsiteY6" fmla="*/ 411094 h 1103679"/>
              <a:gd name="connsiteX7" fmla="*/ 492975 w 670979"/>
              <a:gd name="connsiteY7" fmla="*/ 130106 h 1103679"/>
              <a:gd name="connsiteX8" fmla="*/ 473925 w 670979"/>
              <a:gd name="connsiteY8" fmla="*/ 201544 h 1103679"/>
              <a:gd name="connsiteX9" fmla="*/ 669187 w 670979"/>
              <a:gd name="connsiteY9" fmla="*/ 6281 h 11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979" h="1103679">
                <a:moveTo>
                  <a:pt x="669187" y="6281"/>
                </a:moveTo>
                <a:cubicBezTo>
                  <a:pt x="646962" y="52318"/>
                  <a:pt x="377088" y="412681"/>
                  <a:pt x="340575" y="477769"/>
                </a:cubicBezTo>
                <a:cubicBezTo>
                  <a:pt x="304062" y="542857"/>
                  <a:pt x="504881" y="296794"/>
                  <a:pt x="450112" y="396806"/>
                </a:cubicBezTo>
                <a:cubicBezTo>
                  <a:pt x="395343" y="496818"/>
                  <a:pt x="61174" y="992913"/>
                  <a:pt x="11962" y="1077844"/>
                </a:cubicBezTo>
                <a:cubicBezTo>
                  <a:pt x="-37250" y="1162775"/>
                  <a:pt x="76256" y="1020694"/>
                  <a:pt x="154837" y="906394"/>
                </a:cubicBezTo>
                <a:cubicBezTo>
                  <a:pt x="233418" y="792094"/>
                  <a:pt x="442175" y="474594"/>
                  <a:pt x="483450" y="392044"/>
                </a:cubicBezTo>
                <a:cubicBezTo>
                  <a:pt x="524725" y="309494"/>
                  <a:pt x="400900" y="454750"/>
                  <a:pt x="402487" y="411094"/>
                </a:cubicBezTo>
                <a:cubicBezTo>
                  <a:pt x="404074" y="367438"/>
                  <a:pt x="481069" y="165031"/>
                  <a:pt x="492975" y="130106"/>
                </a:cubicBezTo>
                <a:cubicBezTo>
                  <a:pt x="504881" y="95181"/>
                  <a:pt x="447731" y="221388"/>
                  <a:pt x="473925" y="201544"/>
                </a:cubicBezTo>
                <a:cubicBezTo>
                  <a:pt x="500119" y="181700"/>
                  <a:pt x="691412" y="-39756"/>
                  <a:pt x="669187" y="62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0E558BF-C5F2-6482-7DF9-CD3420FB2475}"/>
              </a:ext>
            </a:extLst>
          </p:cNvPr>
          <p:cNvSpPr/>
          <p:nvPr/>
        </p:nvSpPr>
        <p:spPr>
          <a:xfrm>
            <a:off x="5144059" y="6464599"/>
            <a:ext cx="1542476" cy="1024662"/>
          </a:xfrm>
          <a:custGeom>
            <a:avLst/>
            <a:gdLst>
              <a:gd name="connsiteX0" fmla="*/ 1537729 w 1542476"/>
              <a:gd name="connsiteY0" fmla="*/ 7639 h 1024662"/>
              <a:gd name="connsiteX1" fmla="*/ 899554 w 1542476"/>
              <a:gd name="connsiteY1" fmla="*/ 612476 h 1024662"/>
              <a:gd name="connsiteX2" fmla="*/ 1056716 w 1542476"/>
              <a:gd name="connsiteY2" fmla="*/ 521989 h 1024662"/>
              <a:gd name="connsiteX3" fmla="*/ 494741 w 1542476"/>
              <a:gd name="connsiteY3" fmla="*/ 822026 h 1024662"/>
              <a:gd name="connsiteX4" fmla="*/ 670954 w 1542476"/>
              <a:gd name="connsiteY4" fmla="*/ 769639 h 1024662"/>
              <a:gd name="connsiteX5" fmla="*/ 4204 w 1542476"/>
              <a:gd name="connsiteY5" fmla="*/ 1022051 h 1024662"/>
              <a:gd name="connsiteX6" fmla="*/ 404254 w 1542476"/>
              <a:gd name="connsiteY6" fmla="*/ 893464 h 1024662"/>
              <a:gd name="connsiteX7" fmla="*/ 751916 w 1542476"/>
              <a:gd name="connsiteY7" fmla="*/ 769639 h 1024662"/>
              <a:gd name="connsiteX8" fmla="*/ 737629 w 1542476"/>
              <a:gd name="connsiteY8" fmla="*/ 745826 h 1024662"/>
              <a:gd name="connsiteX9" fmla="*/ 1175779 w 1542476"/>
              <a:gd name="connsiteY9" fmla="*/ 383876 h 1024662"/>
              <a:gd name="connsiteX10" fmla="*/ 1094816 w 1542476"/>
              <a:gd name="connsiteY10" fmla="*/ 374351 h 1024662"/>
              <a:gd name="connsiteX11" fmla="*/ 1204354 w 1542476"/>
              <a:gd name="connsiteY11" fmla="*/ 264814 h 1024662"/>
              <a:gd name="connsiteX12" fmla="*/ 1190066 w 1542476"/>
              <a:gd name="connsiteY12" fmla="*/ 269576 h 1024662"/>
              <a:gd name="connsiteX13" fmla="*/ 1537729 w 1542476"/>
              <a:gd name="connsiteY13" fmla="*/ 7639 h 102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2476" h="1024662">
                <a:moveTo>
                  <a:pt x="1537729" y="7639"/>
                </a:moveTo>
                <a:cubicBezTo>
                  <a:pt x="1489310" y="64789"/>
                  <a:pt x="979723" y="526751"/>
                  <a:pt x="899554" y="612476"/>
                </a:cubicBezTo>
                <a:cubicBezTo>
                  <a:pt x="819385" y="698201"/>
                  <a:pt x="1124185" y="487064"/>
                  <a:pt x="1056716" y="521989"/>
                </a:cubicBezTo>
                <a:cubicBezTo>
                  <a:pt x="989247" y="556914"/>
                  <a:pt x="559035" y="780751"/>
                  <a:pt x="494741" y="822026"/>
                </a:cubicBezTo>
                <a:cubicBezTo>
                  <a:pt x="430447" y="863301"/>
                  <a:pt x="752710" y="736302"/>
                  <a:pt x="670954" y="769639"/>
                </a:cubicBezTo>
                <a:cubicBezTo>
                  <a:pt x="589198" y="802977"/>
                  <a:pt x="48654" y="1001414"/>
                  <a:pt x="4204" y="1022051"/>
                </a:cubicBezTo>
                <a:cubicBezTo>
                  <a:pt x="-40246" y="1042689"/>
                  <a:pt x="279635" y="935533"/>
                  <a:pt x="404254" y="893464"/>
                </a:cubicBezTo>
                <a:cubicBezTo>
                  <a:pt x="528873" y="851395"/>
                  <a:pt x="696354" y="794245"/>
                  <a:pt x="751916" y="769639"/>
                </a:cubicBezTo>
                <a:cubicBezTo>
                  <a:pt x="807478" y="745033"/>
                  <a:pt x="666985" y="810120"/>
                  <a:pt x="737629" y="745826"/>
                </a:cubicBezTo>
                <a:cubicBezTo>
                  <a:pt x="808273" y="681532"/>
                  <a:pt x="1116248" y="445788"/>
                  <a:pt x="1175779" y="383876"/>
                </a:cubicBezTo>
                <a:cubicBezTo>
                  <a:pt x="1235310" y="321964"/>
                  <a:pt x="1090054" y="394195"/>
                  <a:pt x="1094816" y="374351"/>
                </a:cubicBezTo>
                <a:cubicBezTo>
                  <a:pt x="1099578" y="354507"/>
                  <a:pt x="1188479" y="282276"/>
                  <a:pt x="1204354" y="264814"/>
                </a:cubicBezTo>
                <a:cubicBezTo>
                  <a:pt x="1220229" y="247352"/>
                  <a:pt x="1130535" y="307676"/>
                  <a:pt x="1190066" y="269576"/>
                </a:cubicBezTo>
                <a:cubicBezTo>
                  <a:pt x="1249597" y="231476"/>
                  <a:pt x="1586148" y="-49511"/>
                  <a:pt x="1537729" y="76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09FCE19A-4B1D-FA71-35D0-9EDE21517CFC}"/>
              </a:ext>
            </a:extLst>
          </p:cNvPr>
          <p:cNvSpPr/>
          <p:nvPr/>
        </p:nvSpPr>
        <p:spPr>
          <a:xfrm>
            <a:off x="6887747" y="5670918"/>
            <a:ext cx="276280" cy="759081"/>
          </a:xfrm>
          <a:custGeom>
            <a:avLst/>
            <a:gdLst>
              <a:gd name="connsiteX0" fmla="*/ 275053 w 276280"/>
              <a:gd name="connsiteY0" fmla="*/ 1220 h 759081"/>
              <a:gd name="connsiteX1" fmla="*/ 27403 w 276280"/>
              <a:gd name="connsiteY1" fmla="*/ 472707 h 759081"/>
              <a:gd name="connsiteX2" fmla="*/ 8353 w 276280"/>
              <a:gd name="connsiteY2" fmla="*/ 758457 h 759081"/>
              <a:gd name="connsiteX3" fmla="*/ 46453 w 276280"/>
              <a:gd name="connsiteY3" fmla="*/ 548907 h 759081"/>
              <a:gd name="connsiteX4" fmla="*/ 46453 w 276280"/>
              <a:gd name="connsiteY4" fmla="*/ 534620 h 759081"/>
              <a:gd name="connsiteX5" fmla="*/ 127416 w 276280"/>
              <a:gd name="connsiteY5" fmla="*/ 320307 h 759081"/>
              <a:gd name="connsiteX6" fmla="*/ 122653 w 276280"/>
              <a:gd name="connsiteY6" fmla="*/ 334595 h 759081"/>
              <a:gd name="connsiteX7" fmla="*/ 275053 w 276280"/>
              <a:gd name="connsiteY7" fmla="*/ 1220 h 75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280" h="759081">
                <a:moveTo>
                  <a:pt x="275053" y="1220"/>
                </a:moveTo>
                <a:cubicBezTo>
                  <a:pt x="259178" y="24238"/>
                  <a:pt x="71853" y="346501"/>
                  <a:pt x="27403" y="472707"/>
                </a:cubicBezTo>
                <a:cubicBezTo>
                  <a:pt x="-17047" y="598913"/>
                  <a:pt x="5178" y="745757"/>
                  <a:pt x="8353" y="758457"/>
                </a:cubicBezTo>
                <a:cubicBezTo>
                  <a:pt x="11528" y="771157"/>
                  <a:pt x="40103" y="586213"/>
                  <a:pt x="46453" y="548907"/>
                </a:cubicBezTo>
                <a:cubicBezTo>
                  <a:pt x="52803" y="511601"/>
                  <a:pt x="32959" y="572720"/>
                  <a:pt x="46453" y="534620"/>
                </a:cubicBezTo>
                <a:cubicBezTo>
                  <a:pt x="59947" y="496520"/>
                  <a:pt x="114716" y="353645"/>
                  <a:pt x="127416" y="320307"/>
                </a:cubicBezTo>
                <a:cubicBezTo>
                  <a:pt x="140116" y="286970"/>
                  <a:pt x="97253" y="381426"/>
                  <a:pt x="122653" y="334595"/>
                </a:cubicBezTo>
                <a:cubicBezTo>
                  <a:pt x="148053" y="287764"/>
                  <a:pt x="290928" y="-21798"/>
                  <a:pt x="275053" y="12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490187F-1071-28A2-719F-72B32D31810C}"/>
              </a:ext>
            </a:extLst>
          </p:cNvPr>
          <p:cNvSpPr/>
          <p:nvPr/>
        </p:nvSpPr>
        <p:spPr>
          <a:xfrm>
            <a:off x="4947566" y="6487147"/>
            <a:ext cx="2191244" cy="1426953"/>
          </a:xfrm>
          <a:custGeom>
            <a:avLst/>
            <a:gdLst>
              <a:gd name="connsiteX0" fmla="*/ 2181897 w 2191244"/>
              <a:gd name="connsiteY0" fmla="*/ 13666 h 1426953"/>
              <a:gd name="connsiteX1" fmla="*/ 1505622 w 2191244"/>
              <a:gd name="connsiteY1" fmla="*/ 766141 h 1426953"/>
              <a:gd name="connsiteX2" fmla="*/ 1696122 w 2191244"/>
              <a:gd name="connsiteY2" fmla="*/ 656603 h 1426953"/>
              <a:gd name="connsiteX3" fmla="*/ 886497 w 2191244"/>
              <a:gd name="connsiteY3" fmla="*/ 1161428 h 1426953"/>
              <a:gd name="connsiteX4" fmla="*/ 467397 w 2191244"/>
              <a:gd name="connsiteY4" fmla="*/ 1290016 h 1426953"/>
              <a:gd name="connsiteX5" fmla="*/ 967459 w 2191244"/>
              <a:gd name="connsiteY5" fmla="*/ 1190003 h 1426953"/>
              <a:gd name="connsiteX6" fmla="*/ 295947 w 2191244"/>
              <a:gd name="connsiteY6" fmla="*/ 1394791 h 1426953"/>
              <a:gd name="connsiteX7" fmla="*/ 24484 w 2191244"/>
              <a:gd name="connsiteY7" fmla="*/ 1409078 h 1426953"/>
              <a:gd name="connsiteX8" fmla="*/ 876972 w 2191244"/>
              <a:gd name="connsiteY8" fmla="*/ 1223341 h 1426953"/>
              <a:gd name="connsiteX9" fmla="*/ 1310359 w 2191244"/>
              <a:gd name="connsiteY9" fmla="*/ 1037603 h 1426953"/>
              <a:gd name="connsiteX10" fmla="*/ 1343697 w 2191244"/>
              <a:gd name="connsiteY10" fmla="*/ 961403 h 1426953"/>
              <a:gd name="connsiteX11" fmla="*/ 1819947 w 2191244"/>
              <a:gd name="connsiteY11" fmla="*/ 537541 h 1426953"/>
              <a:gd name="connsiteX12" fmla="*/ 1853284 w 2191244"/>
              <a:gd name="connsiteY12" fmla="*/ 456578 h 1426953"/>
              <a:gd name="connsiteX13" fmla="*/ 1939009 w 2191244"/>
              <a:gd name="connsiteY13" fmla="*/ 356566 h 1426953"/>
              <a:gd name="connsiteX14" fmla="*/ 1905672 w 2191244"/>
              <a:gd name="connsiteY14" fmla="*/ 304178 h 1426953"/>
              <a:gd name="connsiteX15" fmla="*/ 1924722 w 2191244"/>
              <a:gd name="connsiteY15" fmla="*/ 237503 h 1426953"/>
              <a:gd name="connsiteX16" fmla="*/ 1900909 w 2191244"/>
              <a:gd name="connsiteY16" fmla="*/ 275603 h 1426953"/>
              <a:gd name="connsiteX17" fmla="*/ 2181897 w 2191244"/>
              <a:gd name="connsiteY17" fmla="*/ 13666 h 142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1244" h="1426953">
                <a:moveTo>
                  <a:pt x="2181897" y="13666"/>
                </a:moveTo>
                <a:cubicBezTo>
                  <a:pt x="2116016" y="95422"/>
                  <a:pt x="1586584" y="658985"/>
                  <a:pt x="1505622" y="766141"/>
                </a:cubicBezTo>
                <a:cubicBezTo>
                  <a:pt x="1424660" y="873297"/>
                  <a:pt x="1799309" y="590722"/>
                  <a:pt x="1696122" y="656603"/>
                </a:cubicBezTo>
                <a:cubicBezTo>
                  <a:pt x="1592935" y="722484"/>
                  <a:pt x="1091285" y="1055859"/>
                  <a:pt x="886497" y="1161428"/>
                </a:cubicBezTo>
                <a:cubicBezTo>
                  <a:pt x="681709" y="1266997"/>
                  <a:pt x="453903" y="1285253"/>
                  <a:pt x="467397" y="1290016"/>
                </a:cubicBezTo>
                <a:cubicBezTo>
                  <a:pt x="480891" y="1294779"/>
                  <a:pt x="996034" y="1172541"/>
                  <a:pt x="967459" y="1190003"/>
                </a:cubicBezTo>
                <a:cubicBezTo>
                  <a:pt x="938884" y="1207465"/>
                  <a:pt x="453109" y="1358279"/>
                  <a:pt x="295947" y="1394791"/>
                </a:cubicBezTo>
                <a:cubicBezTo>
                  <a:pt x="138785" y="1431303"/>
                  <a:pt x="-72353" y="1437653"/>
                  <a:pt x="24484" y="1409078"/>
                </a:cubicBezTo>
                <a:cubicBezTo>
                  <a:pt x="121321" y="1380503"/>
                  <a:pt x="662660" y="1285253"/>
                  <a:pt x="876972" y="1223341"/>
                </a:cubicBezTo>
                <a:cubicBezTo>
                  <a:pt x="1091284" y="1161429"/>
                  <a:pt x="1232572" y="1081259"/>
                  <a:pt x="1310359" y="1037603"/>
                </a:cubicBezTo>
                <a:cubicBezTo>
                  <a:pt x="1388146" y="993947"/>
                  <a:pt x="1258766" y="1044747"/>
                  <a:pt x="1343697" y="961403"/>
                </a:cubicBezTo>
                <a:cubicBezTo>
                  <a:pt x="1428628" y="878059"/>
                  <a:pt x="1735016" y="621679"/>
                  <a:pt x="1819947" y="537541"/>
                </a:cubicBezTo>
                <a:cubicBezTo>
                  <a:pt x="1904878" y="453403"/>
                  <a:pt x="1833440" y="486740"/>
                  <a:pt x="1853284" y="456578"/>
                </a:cubicBezTo>
                <a:cubicBezTo>
                  <a:pt x="1873128" y="426416"/>
                  <a:pt x="1930278" y="381966"/>
                  <a:pt x="1939009" y="356566"/>
                </a:cubicBezTo>
                <a:cubicBezTo>
                  <a:pt x="1947740" y="331166"/>
                  <a:pt x="1908053" y="324022"/>
                  <a:pt x="1905672" y="304178"/>
                </a:cubicBezTo>
                <a:cubicBezTo>
                  <a:pt x="1903291" y="284334"/>
                  <a:pt x="1925516" y="242265"/>
                  <a:pt x="1924722" y="237503"/>
                </a:cubicBezTo>
                <a:cubicBezTo>
                  <a:pt x="1923928" y="232741"/>
                  <a:pt x="1856459" y="308940"/>
                  <a:pt x="1900909" y="275603"/>
                </a:cubicBezTo>
                <a:cubicBezTo>
                  <a:pt x="1945359" y="242266"/>
                  <a:pt x="2247778" y="-68090"/>
                  <a:pt x="2181897" y="136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EE168A4F-244F-83C8-96D7-50D0D3B525E0}"/>
              </a:ext>
            </a:extLst>
          </p:cNvPr>
          <p:cNvSpPr/>
          <p:nvPr/>
        </p:nvSpPr>
        <p:spPr>
          <a:xfrm>
            <a:off x="2931279" y="7504865"/>
            <a:ext cx="2473687" cy="673806"/>
          </a:xfrm>
          <a:custGeom>
            <a:avLst/>
            <a:gdLst>
              <a:gd name="connsiteX0" fmla="*/ 11946 w 2473687"/>
              <a:gd name="connsiteY0" fmla="*/ 835 h 673806"/>
              <a:gd name="connsiteX1" fmla="*/ 797759 w 2473687"/>
              <a:gd name="connsiteY1" fmla="*/ 486610 h 673806"/>
              <a:gd name="connsiteX2" fmla="*/ 850146 w 2473687"/>
              <a:gd name="connsiteY2" fmla="*/ 481848 h 673806"/>
              <a:gd name="connsiteX3" fmla="*/ 1288296 w 2473687"/>
              <a:gd name="connsiteY3" fmla="*/ 586623 h 673806"/>
              <a:gd name="connsiteX4" fmla="*/ 1607384 w 2473687"/>
              <a:gd name="connsiteY4" fmla="*/ 591385 h 673806"/>
              <a:gd name="connsiteX5" fmla="*/ 2464634 w 2473687"/>
              <a:gd name="connsiteY5" fmla="*/ 500898 h 673806"/>
              <a:gd name="connsiteX6" fmla="*/ 2012196 w 2473687"/>
              <a:gd name="connsiteY6" fmla="*/ 577098 h 673806"/>
              <a:gd name="connsiteX7" fmla="*/ 1297821 w 2473687"/>
              <a:gd name="connsiteY7" fmla="*/ 634248 h 673806"/>
              <a:gd name="connsiteX8" fmla="*/ 1493084 w 2473687"/>
              <a:gd name="connsiteY8" fmla="*/ 619960 h 673806"/>
              <a:gd name="connsiteX9" fmla="*/ 11946 w 2473687"/>
              <a:gd name="connsiteY9" fmla="*/ 835 h 67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3687" h="673806">
                <a:moveTo>
                  <a:pt x="11946" y="835"/>
                </a:moveTo>
                <a:cubicBezTo>
                  <a:pt x="-103941" y="-21390"/>
                  <a:pt x="658059" y="406441"/>
                  <a:pt x="797759" y="486610"/>
                </a:cubicBezTo>
                <a:cubicBezTo>
                  <a:pt x="937459" y="566779"/>
                  <a:pt x="768390" y="465179"/>
                  <a:pt x="850146" y="481848"/>
                </a:cubicBezTo>
                <a:cubicBezTo>
                  <a:pt x="931902" y="498517"/>
                  <a:pt x="1162090" y="568367"/>
                  <a:pt x="1288296" y="586623"/>
                </a:cubicBezTo>
                <a:cubicBezTo>
                  <a:pt x="1414502" y="604879"/>
                  <a:pt x="1411328" y="605672"/>
                  <a:pt x="1607384" y="591385"/>
                </a:cubicBezTo>
                <a:cubicBezTo>
                  <a:pt x="1803440" y="577098"/>
                  <a:pt x="2397165" y="503279"/>
                  <a:pt x="2464634" y="500898"/>
                </a:cubicBezTo>
                <a:cubicBezTo>
                  <a:pt x="2532103" y="498517"/>
                  <a:pt x="2206665" y="554873"/>
                  <a:pt x="2012196" y="577098"/>
                </a:cubicBezTo>
                <a:cubicBezTo>
                  <a:pt x="1817727" y="599323"/>
                  <a:pt x="1297821" y="634248"/>
                  <a:pt x="1297821" y="634248"/>
                </a:cubicBezTo>
                <a:cubicBezTo>
                  <a:pt x="1211302" y="641392"/>
                  <a:pt x="1710571" y="727910"/>
                  <a:pt x="1493084" y="619960"/>
                </a:cubicBezTo>
                <a:cubicBezTo>
                  <a:pt x="1275597" y="512010"/>
                  <a:pt x="127833" y="23060"/>
                  <a:pt x="11946" y="8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DD59751-C47C-C255-DF25-18AC493B4C31}"/>
              </a:ext>
            </a:extLst>
          </p:cNvPr>
          <p:cNvSpPr/>
          <p:nvPr/>
        </p:nvSpPr>
        <p:spPr>
          <a:xfrm>
            <a:off x="3015272" y="7728240"/>
            <a:ext cx="2363069" cy="554133"/>
          </a:xfrm>
          <a:custGeom>
            <a:avLst/>
            <a:gdLst>
              <a:gd name="connsiteX0" fmla="*/ 18441 w 2363069"/>
              <a:gd name="connsiteY0" fmla="*/ 6060 h 554133"/>
              <a:gd name="connsiteX1" fmla="*/ 61303 w 2363069"/>
              <a:gd name="connsiteY1" fmla="*/ 34635 h 554133"/>
              <a:gd name="connsiteX2" fmla="*/ 985228 w 2363069"/>
              <a:gd name="connsiteY2" fmla="*/ 458498 h 554133"/>
              <a:gd name="connsiteX3" fmla="*/ 875691 w 2363069"/>
              <a:gd name="connsiteY3" fmla="*/ 391823 h 554133"/>
              <a:gd name="connsiteX4" fmla="*/ 1390041 w 2363069"/>
              <a:gd name="connsiteY4" fmla="*/ 515648 h 554133"/>
              <a:gd name="connsiteX5" fmla="*/ 1285266 w 2363069"/>
              <a:gd name="connsiteY5" fmla="*/ 477548 h 554133"/>
              <a:gd name="connsiteX6" fmla="*/ 2018691 w 2363069"/>
              <a:gd name="connsiteY6" fmla="*/ 491835 h 554133"/>
              <a:gd name="connsiteX7" fmla="*/ 2361591 w 2363069"/>
              <a:gd name="connsiteY7" fmla="*/ 401348 h 554133"/>
              <a:gd name="connsiteX8" fmla="*/ 1899628 w 2363069"/>
              <a:gd name="connsiteY8" fmla="*/ 520410 h 554133"/>
              <a:gd name="connsiteX9" fmla="*/ 1551966 w 2363069"/>
              <a:gd name="connsiteY9" fmla="*/ 553748 h 554133"/>
              <a:gd name="connsiteX10" fmla="*/ 1509103 w 2363069"/>
              <a:gd name="connsiteY10" fmla="*/ 539460 h 554133"/>
              <a:gd name="connsiteX11" fmla="*/ 518503 w 2363069"/>
              <a:gd name="connsiteY11" fmla="*/ 301335 h 554133"/>
              <a:gd name="connsiteX12" fmla="*/ 542316 w 2363069"/>
              <a:gd name="connsiteY12" fmla="*/ 315623 h 554133"/>
              <a:gd name="connsiteX13" fmla="*/ 18441 w 2363069"/>
              <a:gd name="connsiteY13" fmla="*/ 6060 h 55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3069" h="554133">
                <a:moveTo>
                  <a:pt x="18441" y="6060"/>
                </a:moveTo>
                <a:cubicBezTo>
                  <a:pt x="-40694" y="-17356"/>
                  <a:pt x="61303" y="34635"/>
                  <a:pt x="61303" y="34635"/>
                </a:cubicBezTo>
                <a:lnTo>
                  <a:pt x="985228" y="458498"/>
                </a:lnTo>
                <a:cubicBezTo>
                  <a:pt x="1120959" y="518029"/>
                  <a:pt x="808222" y="382298"/>
                  <a:pt x="875691" y="391823"/>
                </a:cubicBezTo>
                <a:cubicBezTo>
                  <a:pt x="943160" y="401348"/>
                  <a:pt x="1321779" y="501361"/>
                  <a:pt x="1390041" y="515648"/>
                </a:cubicBezTo>
                <a:cubicBezTo>
                  <a:pt x="1458303" y="529935"/>
                  <a:pt x="1180491" y="481517"/>
                  <a:pt x="1285266" y="477548"/>
                </a:cubicBezTo>
                <a:cubicBezTo>
                  <a:pt x="1390041" y="473579"/>
                  <a:pt x="1839304" y="504535"/>
                  <a:pt x="2018691" y="491835"/>
                </a:cubicBezTo>
                <a:cubicBezTo>
                  <a:pt x="2198078" y="479135"/>
                  <a:pt x="2381435" y="396586"/>
                  <a:pt x="2361591" y="401348"/>
                </a:cubicBezTo>
                <a:cubicBezTo>
                  <a:pt x="2341747" y="406110"/>
                  <a:pt x="2034566" y="495010"/>
                  <a:pt x="1899628" y="520410"/>
                </a:cubicBezTo>
                <a:cubicBezTo>
                  <a:pt x="1764691" y="545810"/>
                  <a:pt x="1617054" y="550573"/>
                  <a:pt x="1551966" y="553748"/>
                </a:cubicBezTo>
                <a:cubicBezTo>
                  <a:pt x="1486879" y="556923"/>
                  <a:pt x="1509103" y="539460"/>
                  <a:pt x="1509103" y="539460"/>
                </a:cubicBezTo>
                <a:lnTo>
                  <a:pt x="518503" y="301335"/>
                </a:lnTo>
                <a:cubicBezTo>
                  <a:pt x="357372" y="264029"/>
                  <a:pt x="542316" y="315623"/>
                  <a:pt x="542316" y="315623"/>
                </a:cubicBezTo>
                <a:lnTo>
                  <a:pt x="18441" y="606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3AC166DC-1290-F100-7BF2-4A6033AA0FFC}"/>
              </a:ext>
            </a:extLst>
          </p:cNvPr>
          <p:cNvSpPr/>
          <p:nvPr/>
        </p:nvSpPr>
        <p:spPr>
          <a:xfrm>
            <a:off x="5129213" y="6933411"/>
            <a:ext cx="2200715" cy="1261351"/>
          </a:xfrm>
          <a:custGeom>
            <a:avLst/>
            <a:gdLst>
              <a:gd name="connsiteX0" fmla="*/ 2200275 w 2200715"/>
              <a:gd name="connsiteY0" fmla="*/ 789 h 1261351"/>
              <a:gd name="connsiteX1" fmla="*/ 1209675 w 2200715"/>
              <a:gd name="connsiteY1" fmla="*/ 691352 h 1261351"/>
              <a:gd name="connsiteX2" fmla="*/ 1357312 w 2200715"/>
              <a:gd name="connsiteY2" fmla="*/ 610389 h 1261351"/>
              <a:gd name="connsiteX3" fmla="*/ 857250 w 2200715"/>
              <a:gd name="connsiteY3" fmla="*/ 962814 h 1261351"/>
              <a:gd name="connsiteX4" fmla="*/ 909637 w 2200715"/>
              <a:gd name="connsiteY4" fmla="*/ 919952 h 1261351"/>
              <a:gd name="connsiteX5" fmla="*/ 395287 w 2200715"/>
              <a:gd name="connsiteY5" fmla="*/ 1096164 h 1261351"/>
              <a:gd name="connsiteX6" fmla="*/ 490537 w 2200715"/>
              <a:gd name="connsiteY6" fmla="*/ 1077114 h 1261351"/>
              <a:gd name="connsiteX7" fmla="*/ 0 w 2200715"/>
              <a:gd name="connsiteY7" fmla="*/ 1186652 h 1261351"/>
              <a:gd name="connsiteX8" fmla="*/ 776287 w 2200715"/>
              <a:gd name="connsiteY8" fmla="*/ 1000914 h 1261351"/>
              <a:gd name="connsiteX9" fmla="*/ 228600 w 2200715"/>
              <a:gd name="connsiteY9" fmla="*/ 1258089 h 1261351"/>
              <a:gd name="connsiteX10" fmla="*/ 1309687 w 2200715"/>
              <a:gd name="connsiteY10" fmla="*/ 781839 h 1261351"/>
              <a:gd name="connsiteX11" fmla="*/ 757237 w 2200715"/>
              <a:gd name="connsiteY11" fmla="*/ 1081877 h 1261351"/>
              <a:gd name="connsiteX12" fmla="*/ 1495425 w 2200715"/>
              <a:gd name="connsiteY12" fmla="*/ 524664 h 1261351"/>
              <a:gd name="connsiteX13" fmla="*/ 1338262 w 2200715"/>
              <a:gd name="connsiteY13" fmla="*/ 553239 h 1261351"/>
              <a:gd name="connsiteX14" fmla="*/ 2200275 w 2200715"/>
              <a:gd name="connsiteY14" fmla="*/ 789 h 126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0715" h="1261351">
                <a:moveTo>
                  <a:pt x="2200275" y="789"/>
                </a:moveTo>
                <a:cubicBezTo>
                  <a:pt x="2178844" y="23808"/>
                  <a:pt x="1350169" y="589752"/>
                  <a:pt x="1209675" y="691352"/>
                </a:cubicBezTo>
                <a:cubicBezTo>
                  <a:pt x="1069181" y="792952"/>
                  <a:pt x="1416049" y="565145"/>
                  <a:pt x="1357312" y="610389"/>
                </a:cubicBezTo>
                <a:cubicBezTo>
                  <a:pt x="1298575" y="655633"/>
                  <a:pt x="931862" y="911220"/>
                  <a:pt x="857250" y="962814"/>
                </a:cubicBezTo>
                <a:cubicBezTo>
                  <a:pt x="782638" y="1014408"/>
                  <a:pt x="986631" y="897727"/>
                  <a:pt x="909637" y="919952"/>
                </a:cubicBezTo>
                <a:cubicBezTo>
                  <a:pt x="832643" y="942177"/>
                  <a:pt x="465137" y="1069970"/>
                  <a:pt x="395287" y="1096164"/>
                </a:cubicBezTo>
                <a:cubicBezTo>
                  <a:pt x="325437" y="1122358"/>
                  <a:pt x="490537" y="1077114"/>
                  <a:pt x="490537" y="1077114"/>
                </a:cubicBezTo>
                <a:lnTo>
                  <a:pt x="0" y="1186652"/>
                </a:lnTo>
                <a:cubicBezTo>
                  <a:pt x="47625" y="1173952"/>
                  <a:pt x="738187" y="989008"/>
                  <a:pt x="776287" y="1000914"/>
                </a:cubicBezTo>
                <a:cubicBezTo>
                  <a:pt x="814387" y="1012820"/>
                  <a:pt x="139700" y="1294601"/>
                  <a:pt x="228600" y="1258089"/>
                </a:cubicBezTo>
                <a:cubicBezTo>
                  <a:pt x="317500" y="1221577"/>
                  <a:pt x="1221581" y="811208"/>
                  <a:pt x="1309687" y="781839"/>
                </a:cubicBezTo>
                <a:cubicBezTo>
                  <a:pt x="1397793" y="752470"/>
                  <a:pt x="726281" y="1124740"/>
                  <a:pt x="757237" y="1081877"/>
                </a:cubicBezTo>
                <a:cubicBezTo>
                  <a:pt x="788193" y="1039015"/>
                  <a:pt x="1398587" y="612770"/>
                  <a:pt x="1495425" y="524664"/>
                </a:cubicBezTo>
                <a:cubicBezTo>
                  <a:pt x="1592262" y="436558"/>
                  <a:pt x="1222375" y="641345"/>
                  <a:pt x="1338262" y="553239"/>
                </a:cubicBezTo>
                <a:cubicBezTo>
                  <a:pt x="1454149" y="465133"/>
                  <a:pt x="2221706" y="-22230"/>
                  <a:pt x="2200275" y="7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9CB6B003-ADAF-28B8-3608-ECA3D877027E}"/>
              </a:ext>
            </a:extLst>
          </p:cNvPr>
          <p:cNvSpPr/>
          <p:nvPr/>
        </p:nvSpPr>
        <p:spPr>
          <a:xfrm>
            <a:off x="7270518" y="3927847"/>
            <a:ext cx="1658701" cy="1829913"/>
          </a:xfrm>
          <a:custGeom>
            <a:avLst/>
            <a:gdLst>
              <a:gd name="connsiteX0" fmla="*/ 2479 w 1658701"/>
              <a:gd name="connsiteY0" fmla="*/ 4073 h 1829913"/>
              <a:gd name="connsiteX1" fmla="*/ 417476 w 1658701"/>
              <a:gd name="connsiteY1" fmla="*/ 264325 h 1829913"/>
              <a:gd name="connsiteX2" fmla="*/ 319002 w 1658701"/>
              <a:gd name="connsiteY2" fmla="*/ 215088 h 1829913"/>
              <a:gd name="connsiteX3" fmla="*/ 1254504 w 1658701"/>
              <a:gd name="connsiteY3" fmla="*/ 412036 h 1829913"/>
              <a:gd name="connsiteX4" fmla="*/ 909845 w 1658701"/>
              <a:gd name="connsiteY4" fmla="*/ 433138 h 1829913"/>
              <a:gd name="connsiteX5" fmla="*/ 656627 w 1658701"/>
              <a:gd name="connsiteY5" fmla="*/ 651187 h 1829913"/>
              <a:gd name="connsiteX6" fmla="*/ 1085691 w 1658701"/>
              <a:gd name="connsiteY6" fmla="*/ 475341 h 1829913"/>
              <a:gd name="connsiteX7" fmla="*/ 1423316 w 1658701"/>
              <a:gd name="connsiteY7" fmla="*/ 1115421 h 1829913"/>
              <a:gd name="connsiteX8" fmla="*/ 1655433 w 1658701"/>
              <a:gd name="connsiteY8" fmla="*/ 1825839 h 1829913"/>
              <a:gd name="connsiteX9" fmla="*/ 1507722 w 1658701"/>
              <a:gd name="connsiteY9" fmla="*/ 1347538 h 1829913"/>
              <a:gd name="connsiteX10" fmla="*/ 853574 w 1658701"/>
              <a:gd name="connsiteY10" fmla="*/ 179919 h 1829913"/>
              <a:gd name="connsiteX11" fmla="*/ 480780 w 1658701"/>
              <a:gd name="connsiteY11" fmla="*/ 341698 h 1829913"/>
              <a:gd name="connsiteX12" fmla="*/ 642559 w 1658701"/>
              <a:gd name="connsiteY12" fmla="*/ 503476 h 1829913"/>
              <a:gd name="connsiteX13" fmla="*/ 2479 w 1658701"/>
              <a:gd name="connsiteY13" fmla="*/ 4073 h 182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8701" h="1829913">
                <a:moveTo>
                  <a:pt x="2479" y="4073"/>
                </a:moveTo>
                <a:cubicBezTo>
                  <a:pt x="-35035" y="-35785"/>
                  <a:pt x="364722" y="229156"/>
                  <a:pt x="417476" y="264325"/>
                </a:cubicBezTo>
                <a:cubicBezTo>
                  <a:pt x="470230" y="299494"/>
                  <a:pt x="179498" y="190470"/>
                  <a:pt x="319002" y="215088"/>
                </a:cubicBezTo>
                <a:cubicBezTo>
                  <a:pt x="458506" y="239706"/>
                  <a:pt x="1156030" y="375694"/>
                  <a:pt x="1254504" y="412036"/>
                </a:cubicBezTo>
                <a:cubicBezTo>
                  <a:pt x="1352978" y="448378"/>
                  <a:pt x="1009491" y="393280"/>
                  <a:pt x="909845" y="433138"/>
                </a:cubicBezTo>
                <a:cubicBezTo>
                  <a:pt x="810199" y="472996"/>
                  <a:pt x="627319" y="644153"/>
                  <a:pt x="656627" y="651187"/>
                </a:cubicBezTo>
                <a:cubicBezTo>
                  <a:pt x="685935" y="658221"/>
                  <a:pt x="957910" y="397969"/>
                  <a:pt x="1085691" y="475341"/>
                </a:cubicBezTo>
                <a:cubicBezTo>
                  <a:pt x="1213472" y="552713"/>
                  <a:pt x="1328359" y="890338"/>
                  <a:pt x="1423316" y="1115421"/>
                </a:cubicBezTo>
                <a:cubicBezTo>
                  <a:pt x="1518273" y="1340504"/>
                  <a:pt x="1641365" y="1787153"/>
                  <a:pt x="1655433" y="1825839"/>
                </a:cubicBezTo>
                <a:cubicBezTo>
                  <a:pt x="1669501" y="1864525"/>
                  <a:pt x="1641365" y="1621858"/>
                  <a:pt x="1507722" y="1347538"/>
                </a:cubicBezTo>
                <a:cubicBezTo>
                  <a:pt x="1374079" y="1073218"/>
                  <a:pt x="1024731" y="347559"/>
                  <a:pt x="853574" y="179919"/>
                </a:cubicBezTo>
                <a:cubicBezTo>
                  <a:pt x="682417" y="12279"/>
                  <a:pt x="515949" y="287772"/>
                  <a:pt x="480780" y="341698"/>
                </a:cubicBezTo>
                <a:cubicBezTo>
                  <a:pt x="445611" y="395624"/>
                  <a:pt x="721103" y="556230"/>
                  <a:pt x="642559" y="503476"/>
                </a:cubicBezTo>
                <a:cubicBezTo>
                  <a:pt x="564015" y="450722"/>
                  <a:pt x="39993" y="43931"/>
                  <a:pt x="2479" y="40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E92D332-022D-1BE3-2FA3-29083CCBFE54}"/>
              </a:ext>
            </a:extLst>
          </p:cNvPr>
          <p:cNvSpPr/>
          <p:nvPr/>
        </p:nvSpPr>
        <p:spPr>
          <a:xfrm>
            <a:off x="7291577" y="3521520"/>
            <a:ext cx="917395" cy="662680"/>
          </a:xfrm>
          <a:custGeom>
            <a:avLst/>
            <a:gdLst>
              <a:gd name="connsiteX0" fmla="*/ 4834 w 917395"/>
              <a:gd name="connsiteY0" fmla="*/ 42135 h 662680"/>
              <a:gd name="connsiteX1" fmla="*/ 512138 w 917395"/>
              <a:gd name="connsiteY1" fmla="*/ 4557 h 662680"/>
              <a:gd name="connsiteX2" fmla="*/ 155146 w 917395"/>
              <a:gd name="connsiteY2" fmla="*/ 111028 h 662680"/>
              <a:gd name="connsiteX3" fmla="*/ 405667 w 917395"/>
              <a:gd name="connsiteY3" fmla="*/ 386601 h 662680"/>
              <a:gd name="connsiteX4" fmla="*/ 687502 w 917395"/>
              <a:gd name="connsiteY4" fmla="*/ 361548 h 662680"/>
              <a:gd name="connsiteX5" fmla="*/ 912971 w 917395"/>
              <a:gd name="connsiteY5" fmla="*/ 436705 h 662680"/>
              <a:gd name="connsiteX6" fmla="*/ 480823 w 917395"/>
              <a:gd name="connsiteY6" fmla="*/ 449231 h 662680"/>
              <a:gd name="connsiteX7" fmla="*/ 587294 w 917395"/>
              <a:gd name="connsiteY7" fmla="*/ 662173 h 662680"/>
              <a:gd name="connsiteX8" fmla="*/ 205250 w 917395"/>
              <a:gd name="connsiteY8" fmla="*/ 380338 h 662680"/>
              <a:gd name="connsiteX9" fmla="*/ 386878 w 917395"/>
              <a:gd name="connsiteY9" fmla="*/ 405390 h 662680"/>
              <a:gd name="connsiteX10" fmla="*/ 568505 w 917395"/>
              <a:gd name="connsiteY10" fmla="*/ 468020 h 662680"/>
              <a:gd name="connsiteX11" fmla="*/ 148883 w 917395"/>
              <a:gd name="connsiteY11" fmla="*/ 123554 h 662680"/>
              <a:gd name="connsiteX12" fmla="*/ 249091 w 917395"/>
              <a:gd name="connsiteY12" fmla="*/ 242551 h 662680"/>
              <a:gd name="connsiteX13" fmla="*/ 4834 w 917395"/>
              <a:gd name="connsiteY13" fmla="*/ 42135 h 66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7395" h="662680">
                <a:moveTo>
                  <a:pt x="4834" y="42135"/>
                </a:moveTo>
                <a:cubicBezTo>
                  <a:pt x="48675" y="2469"/>
                  <a:pt x="487086" y="-6925"/>
                  <a:pt x="512138" y="4557"/>
                </a:cubicBezTo>
                <a:cubicBezTo>
                  <a:pt x="537190" y="16039"/>
                  <a:pt x="172891" y="47354"/>
                  <a:pt x="155146" y="111028"/>
                </a:cubicBezTo>
                <a:cubicBezTo>
                  <a:pt x="137401" y="174702"/>
                  <a:pt x="316941" y="344848"/>
                  <a:pt x="405667" y="386601"/>
                </a:cubicBezTo>
                <a:cubicBezTo>
                  <a:pt x="494393" y="428354"/>
                  <a:pt x="602951" y="353197"/>
                  <a:pt x="687502" y="361548"/>
                </a:cubicBezTo>
                <a:cubicBezTo>
                  <a:pt x="772053" y="369899"/>
                  <a:pt x="947417" y="422091"/>
                  <a:pt x="912971" y="436705"/>
                </a:cubicBezTo>
                <a:cubicBezTo>
                  <a:pt x="878525" y="451319"/>
                  <a:pt x="535103" y="411653"/>
                  <a:pt x="480823" y="449231"/>
                </a:cubicBezTo>
                <a:cubicBezTo>
                  <a:pt x="426544" y="486809"/>
                  <a:pt x="633223" y="673655"/>
                  <a:pt x="587294" y="662173"/>
                </a:cubicBezTo>
                <a:cubicBezTo>
                  <a:pt x="541365" y="650691"/>
                  <a:pt x="238653" y="423135"/>
                  <a:pt x="205250" y="380338"/>
                </a:cubicBezTo>
                <a:cubicBezTo>
                  <a:pt x="171847" y="337541"/>
                  <a:pt x="326336" y="390776"/>
                  <a:pt x="386878" y="405390"/>
                </a:cubicBezTo>
                <a:cubicBezTo>
                  <a:pt x="447421" y="420004"/>
                  <a:pt x="608171" y="514993"/>
                  <a:pt x="568505" y="468020"/>
                </a:cubicBezTo>
                <a:cubicBezTo>
                  <a:pt x="528839" y="421047"/>
                  <a:pt x="202119" y="161132"/>
                  <a:pt x="148883" y="123554"/>
                </a:cubicBezTo>
                <a:cubicBezTo>
                  <a:pt x="95647" y="85976"/>
                  <a:pt x="268924" y="256121"/>
                  <a:pt x="249091" y="242551"/>
                </a:cubicBezTo>
                <a:cubicBezTo>
                  <a:pt x="229258" y="228981"/>
                  <a:pt x="-39007" y="81801"/>
                  <a:pt x="4834" y="421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021CC1A-F7AB-0652-093A-0A5454C3576F}"/>
              </a:ext>
            </a:extLst>
          </p:cNvPr>
          <p:cNvSpPr/>
          <p:nvPr/>
        </p:nvSpPr>
        <p:spPr>
          <a:xfrm>
            <a:off x="7121024" y="4590497"/>
            <a:ext cx="1273238" cy="832355"/>
          </a:xfrm>
          <a:custGeom>
            <a:avLst/>
            <a:gdLst>
              <a:gd name="connsiteX0" fmla="*/ 1064735 w 1273238"/>
              <a:gd name="connsiteY0" fmla="*/ 292 h 832355"/>
              <a:gd name="connsiteX1" fmla="*/ 688954 w 1273238"/>
              <a:gd name="connsiteY1" fmla="*/ 288391 h 832355"/>
              <a:gd name="connsiteX2" fmla="*/ 776636 w 1273238"/>
              <a:gd name="connsiteY2" fmla="*/ 470018 h 832355"/>
              <a:gd name="connsiteX3" fmla="*/ 23 w 1273238"/>
              <a:gd name="connsiteY3" fmla="*/ 801958 h 832355"/>
              <a:gd name="connsiteX4" fmla="*/ 751584 w 1273238"/>
              <a:gd name="connsiteY4" fmla="*/ 557700 h 832355"/>
              <a:gd name="connsiteX5" fmla="*/ 1265151 w 1273238"/>
              <a:gd name="connsiteY5" fmla="*/ 827010 h 832355"/>
              <a:gd name="connsiteX6" fmla="*/ 1039683 w 1273238"/>
              <a:gd name="connsiteY6" fmla="*/ 720539 h 832355"/>
              <a:gd name="connsiteX7" fmla="*/ 688954 w 1273238"/>
              <a:gd name="connsiteY7" fmla="*/ 520122 h 832355"/>
              <a:gd name="connsiteX8" fmla="*/ 782899 w 1273238"/>
              <a:gd name="connsiteY8" fmla="*/ 432440 h 832355"/>
              <a:gd name="connsiteX9" fmla="*/ 651376 w 1273238"/>
              <a:gd name="connsiteY9" fmla="*/ 344758 h 832355"/>
              <a:gd name="connsiteX10" fmla="*/ 1064735 w 1273238"/>
              <a:gd name="connsiteY10" fmla="*/ 292 h 83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238" h="832355">
                <a:moveTo>
                  <a:pt x="1064735" y="292"/>
                </a:moveTo>
                <a:cubicBezTo>
                  <a:pt x="1070998" y="-9102"/>
                  <a:pt x="736970" y="210103"/>
                  <a:pt x="688954" y="288391"/>
                </a:cubicBezTo>
                <a:cubicBezTo>
                  <a:pt x="640938" y="366679"/>
                  <a:pt x="891458" y="384424"/>
                  <a:pt x="776636" y="470018"/>
                </a:cubicBezTo>
                <a:cubicBezTo>
                  <a:pt x="661814" y="555613"/>
                  <a:pt x="4198" y="787345"/>
                  <a:pt x="23" y="801958"/>
                </a:cubicBezTo>
                <a:cubicBezTo>
                  <a:pt x="-4152" y="816571"/>
                  <a:pt x="540729" y="553525"/>
                  <a:pt x="751584" y="557700"/>
                </a:cubicBezTo>
                <a:cubicBezTo>
                  <a:pt x="962439" y="561875"/>
                  <a:pt x="1217135" y="799870"/>
                  <a:pt x="1265151" y="827010"/>
                </a:cubicBezTo>
                <a:cubicBezTo>
                  <a:pt x="1313168" y="854150"/>
                  <a:pt x="1135716" y="771687"/>
                  <a:pt x="1039683" y="720539"/>
                </a:cubicBezTo>
                <a:cubicBezTo>
                  <a:pt x="943650" y="669391"/>
                  <a:pt x="731751" y="568139"/>
                  <a:pt x="688954" y="520122"/>
                </a:cubicBezTo>
                <a:cubicBezTo>
                  <a:pt x="646157" y="472106"/>
                  <a:pt x="789162" y="461667"/>
                  <a:pt x="782899" y="432440"/>
                </a:cubicBezTo>
                <a:cubicBezTo>
                  <a:pt x="776636" y="403213"/>
                  <a:pt x="597097" y="416783"/>
                  <a:pt x="651376" y="344758"/>
                </a:cubicBezTo>
                <a:cubicBezTo>
                  <a:pt x="705655" y="272733"/>
                  <a:pt x="1058472" y="9686"/>
                  <a:pt x="1064735" y="2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4ED5D13-D309-CB00-D413-A27F472564C5}"/>
              </a:ext>
            </a:extLst>
          </p:cNvPr>
          <p:cNvSpPr/>
          <p:nvPr/>
        </p:nvSpPr>
        <p:spPr>
          <a:xfrm>
            <a:off x="7077063" y="4383328"/>
            <a:ext cx="979371" cy="959210"/>
          </a:xfrm>
          <a:custGeom>
            <a:avLst/>
            <a:gdLst>
              <a:gd name="connsiteX0" fmla="*/ 175507 w 979371"/>
              <a:gd name="connsiteY0" fmla="*/ 13308 h 959210"/>
              <a:gd name="connsiteX1" fmla="*/ 225611 w 979371"/>
              <a:gd name="connsiteY1" fmla="*/ 44623 h 959210"/>
              <a:gd name="connsiteX2" fmla="*/ 545025 w 979371"/>
              <a:gd name="connsiteY2" fmla="*/ 226250 h 959210"/>
              <a:gd name="connsiteX3" fmla="*/ 375923 w 979371"/>
              <a:gd name="connsiteY3" fmla="*/ 288880 h 959210"/>
              <a:gd name="connsiteX4" fmla="*/ 651496 w 979371"/>
              <a:gd name="connsiteY4" fmla="*/ 307669 h 959210"/>
              <a:gd name="connsiteX5" fmla="*/ 970910 w 979371"/>
              <a:gd name="connsiteY5" fmla="*/ 301406 h 959210"/>
              <a:gd name="connsiteX6" fmla="*/ 288241 w 979371"/>
              <a:gd name="connsiteY6" fmla="*/ 407877 h 959210"/>
              <a:gd name="connsiteX7" fmla="*/ 142 w 979371"/>
              <a:gd name="connsiteY7" fmla="*/ 959023 h 959210"/>
              <a:gd name="connsiteX8" fmla="*/ 250663 w 979371"/>
              <a:gd name="connsiteY8" fmla="*/ 470508 h 959210"/>
              <a:gd name="connsiteX9" fmla="*/ 325819 w 979371"/>
              <a:gd name="connsiteY9" fmla="*/ 533138 h 959210"/>
              <a:gd name="connsiteX10" fmla="*/ 488658 w 979371"/>
              <a:gd name="connsiteY10" fmla="*/ 301406 h 959210"/>
              <a:gd name="connsiteX11" fmla="*/ 175507 w 979371"/>
              <a:gd name="connsiteY11" fmla="*/ 13308 h 9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9371" h="959210">
                <a:moveTo>
                  <a:pt x="175507" y="13308"/>
                </a:moveTo>
                <a:cubicBezTo>
                  <a:pt x="131666" y="-29489"/>
                  <a:pt x="225611" y="44623"/>
                  <a:pt x="225611" y="44623"/>
                </a:cubicBezTo>
                <a:cubicBezTo>
                  <a:pt x="287197" y="80113"/>
                  <a:pt x="519973" y="185540"/>
                  <a:pt x="545025" y="226250"/>
                </a:cubicBezTo>
                <a:cubicBezTo>
                  <a:pt x="570077" y="266960"/>
                  <a:pt x="358178" y="275310"/>
                  <a:pt x="375923" y="288880"/>
                </a:cubicBezTo>
                <a:cubicBezTo>
                  <a:pt x="393668" y="302450"/>
                  <a:pt x="651496" y="307669"/>
                  <a:pt x="651496" y="307669"/>
                </a:cubicBezTo>
                <a:cubicBezTo>
                  <a:pt x="750661" y="309757"/>
                  <a:pt x="1031453" y="284705"/>
                  <a:pt x="970910" y="301406"/>
                </a:cubicBezTo>
                <a:cubicBezTo>
                  <a:pt x="910368" y="318107"/>
                  <a:pt x="450036" y="298274"/>
                  <a:pt x="288241" y="407877"/>
                </a:cubicBezTo>
                <a:cubicBezTo>
                  <a:pt x="126446" y="517480"/>
                  <a:pt x="6405" y="948585"/>
                  <a:pt x="142" y="959023"/>
                </a:cubicBezTo>
                <a:cubicBezTo>
                  <a:pt x="-6121" y="969462"/>
                  <a:pt x="196384" y="541489"/>
                  <a:pt x="250663" y="470508"/>
                </a:cubicBezTo>
                <a:cubicBezTo>
                  <a:pt x="304943" y="399527"/>
                  <a:pt x="286153" y="561322"/>
                  <a:pt x="325819" y="533138"/>
                </a:cubicBezTo>
                <a:cubicBezTo>
                  <a:pt x="365485" y="504954"/>
                  <a:pt x="509535" y="382825"/>
                  <a:pt x="488658" y="301406"/>
                </a:cubicBezTo>
                <a:cubicBezTo>
                  <a:pt x="467781" y="219987"/>
                  <a:pt x="219348" y="56105"/>
                  <a:pt x="175507" y="133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DA4F9411-F3D0-BC6D-29B6-6654FEDF6D76}"/>
              </a:ext>
            </a:extLst>
          </p:cNvPr>
          <p:cNvSpPr/>
          <p:nvPr/>
        </p:nvSpPr>
        <p:spPr>
          <a:xfrm>
            <a:off x="8715342" y="5549354"/>
            <a:ext cx="1832420" cy="644026"/>
          </a:xfrm>
          <a:custGeom>
            <a:avLst/>
            <a:gdLst>
              <a:gd name="connsiteX0" fmla="*/ 33 w 1832420"/>
              <a:gd name="connsiteY0" fmla="*/ 51346 h 644026"/>
              <a:gd name="connsiteX1" fmla="*/ 266733 w 1832420"/>
              <a:gd name="connsiteY1" fmla="*/ 70396 h 644026"/>
              <a:gd name="connsiteX2" fmla="*/ 276258 w 1832420"/>
              <a:gd name="connsiteY2" fmla="*/ 67221 h 644026"/>
              <a:gd name="connsiteX3" fmla="*/ 333408 w 1832420"/>
              <a:gd name="connsiteY3" fmla="*/ 48171 h 644026"/>
              <a:gd name="connsiteX4" fmla="*/ 349283 w 1832420"/>
              <a:gd name="connsiteY4" fmla="*/ 546 h 644026"/>
              <a:gd name="connsiteX5" fmla="*/ 390558 w 1832420"/>
              <a:gd name="connsiteY5" fmla="*/ 83096 h 644026"/>
              <a:gd name="connsiteX6" fmla="*/ 355633 w 1832420"/>
              <a:gd name="connsiteY6" fmla="*/ 235496 h 644026"/>
              <a:gd name="connsiteX7" fmla="*/ 463583 w 1832420"/>
              <a:gd name="connsiteY7" fmla="*/ 206921 h 644026"/>
              <a:gd name="connsiteX8" fmla="*/ 431833 w 1832420"/>
              <a:gd name="connsiteY8" fmla="*/ 337096 h 644026"/>
              <a:gd name="connsiteX9" fmla="*/ 679483 w 1832420"/>
              <a:gd name="connsiteY9" fmla="*/ 448221 h 644026"/>
              <a:gd name="connsiteX10" fmla="*/ 689008 w 1832420"/>
              <a:gd name="connsiteY10" fmla="*/ 435521 h 644026"/>
              <a:gd name="connsiteX11" fmla="*/ 835058 w 1832420"/>
              <a:gd name="connsiteY11" fmla="*/ 540296 h 644026"/>
              <a:gd name="connsiteX12" fmla="*/ 866808 w 1832420"/>
              <a:gd name="connsiteY12" fmla="*/ 524421 h 644026"/>
              <a:gd name="connsiteX13" fmla="*/ 1095408 w 1832420"/>
              <a:gd name="connsiteY13" fmla="*/ 616496 h 644026"/>
              <a:gd name="connsiteX14" fmla="*/ 1035083 w 1832420"/>
              <a:gd name="connsiteY14" fmla="*/ 610146 h 644026"/>
              <a:gd name="connsiteX15" fmla="*/ 1425608 w 1832420"/>
              <a:gd name="connsiteY15" fmla="*/ 632371 h 644026"/>
              <a:gd name="connsiteX16" fmla="*/ 1371633 w 1832420"/>
              <a:gd name="connsiteY16" fmla="*/ 597446 h 644026"/>
              <a:gd name="connsiteX17" fmla="*/ 1832008 w 1832420"/>
              <a:gd name="connsiteY17" fmla="*/ 635546 h 644026"/>
              <a:gd name="connsiteX18" fmla="*/ 1441483 w 1832420"/>
              <a:gd name="connsiteY18" fmla="*/ 641896 h 644026"/>
              <a:gd name="connsiteX19" fmla="*/ 841408 w 1832420"/>
              <a:gd name="connsiteY19" fmla="*/ 606971 h 644026"/>
              <a:gd name="connsiteX20" fmla="*/ 1041433 w 1832420"/>
              <a:gd name="connsiteY20" fmla="*/ 616496 h 644026"/>
              <a:gd name="connsiteX21" fmla="*/ 381033 w 1832420"/>
              <a:gd name="connsiteY21" fmla="*/ 232321 h 644026"/>
              <a:gd name="connsiteX22" fmla="*/ 415958 w 1832420"/>
              <a:gd name="connsiteY22" fmla="*/ 162471 h 644026"/>
              <a:gd name="connsiteX23" fmla="*/ 285783 w 1832420"/>
              <a:gd name="connsiteY23" fmla="*/ 76746 h 644026"/>
              <a:gd name="connsiteX24" fmla="*/ 33 w 1832420"/>
              <a:gd name="connsiteY24" fmla="*/ 51346 h 6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32420" h="644026">
                <a:moveTo>
                  <a:pt x="33" y="51346"/>
                </a:moveTo>
                <a:cubicBezTo>
                  <a:pt x="-3142" y="50288"/>
                  <a:pt x="220696" y="67750"/>
                  <a:pt x="266733" y="70396"/>
                </a:cubicBezTo>
                <a:cubicBezTo>
                  <a:pt x="312770" y="73042"/>
                  <a:pt x="276258" y="67221"/>
                  <a:pt x="276258" y="67221"/>
                </a:cubicBezTo>
                <a:cubicBezTo>
                  <a:pt x="287370" y="63517"/>
                  <a:pt x="321237" y="59284"/>
                  <a:pt x="333408" y="48171"/>
                </a:cubicBezTo>
                <a:cubicBezTo>
                  <a:pt x="345579" y="37058"/>
                  <a:pt x="339758" y="-5275"/>
                  <a:pt x="349283" y="546"/>
                </a:cubicBezTo>
                <a:cubicBezTo>
                  <a:pt x="358808" y="6367"/>
                  <a:pt x="389500" y="43938"/>
                  <a:pt x="390558" y="83096"/>
                </a:cubicBezTo>
                <a:cubicBezTo>
                  <a:pt x="391616" y="122254"/>
                  <a:pt x="343462" y="214859"/>
                  <a:pt x="355633" y="235496"/>
                </a:cubicBezTo>
                <a:cubicBezTo>
                  <a:pt x="367804" y="256133"/>
                  <a:pt x="450883" y="189988"/>
                  <a:pt x="463583" y="206921"/>
                </a:cubicBezTo>
                <a:cubicBezTo>
                  <a:pt x="476283" y="223854"/>
                  <a:pt x="395850" y="296879"/>
                  <a:pt x="431833" y="337096"/>
                </a:cubicBezTo>
                <a:cubicBezTo>
                  <a:pt x="467816" y="377313"/>
                  <a:pt x="636621" y="431817"/>
                  <a:pt x="679483" y="448221"/>
                </a:cubicBezTo>
                <a:cubicBezTo>
                  <a:pt x="722346" y="464625"/>
                  <a:pt x="663079" y="420175"/>
                  <a:pt x="689008" y="435521"/>
                </a:cubicBezTo>
                <a:cubicBezTo>
                  <a:pt x="714937" y="450867"/>
                  <a:pt x="805425" y="525479"/>
                  <a:pt x="835058" y="540296"/>
                </a:cubicBezTo>
                <a:cubicBezTo>
                  <a:pt x="864691" y="555113"/>
                  <a:pt x="823416" y="511721"/>
                  <a:pt x="866808" y="524421"/>
                </a:cubicBezTo>
                <a:cubicBezTo>
                  <a:pt x="910200" y="537121"/>
                  <a:pt x="1067362" y="602209"/>
                  <a:pt x="1095408" y="616496"/>
                </a:cubicBezTo>
                <a:cubicBezTo>
                  <a:pt x="1123454" y="630784"/>
                  <a:pt x="1035083" y="610146"/>
                  <a:pt x="1035083" y="610146"/>
                </a:cubicBezTo>
                <a:cubicBezTo>
                  <a:pt x="1090116" y="612792"/>
                  <a:pt x="1369516" y="634488"/>
                  <a:pt x="1425608" y="632371"/>
                </a:cubicBezTo>
                <a:cubicBezTo>
                  <a:pt x="1481700" y="630254"/>
                  <a:pt x="1303900" y="596917"/>
                  <a:pt x="1371633" y="597446"/>
                </a:cubicBezTo>
                <a:cubicBezTo>
                  <a:pt x="1439366" y="597975"/>
                  <a:pt x="1820366" y="628138"/>
                  <a:pt x="1832008" y="635546"/>
                </a:cubicBezTo>
                <a:cubicBezTo>
                  <a:pt x="1843650" y="642954"/>
                  <a:pt x="1606583" y="646659"/>
                  <a:pt x="1441483" y="641896"/>
                </a:cubicBezTo>
                <a:cubicBezTo>
                  <a:pt x="1276383" y="637134"/>
                  <a:pt x="908083" y="611204"/>
                  <a:pt x="841408" y="606971"/>
                </a:cubicBezTo>
                <a:cubicBezTo>
                  <a:pt x="774733" y="602738"/>
                  <a:pt x="1118162" y="678938"/>
                  <a:pt x="1041433" y="616496"/>
                </a:cubicBezTo>
                <a:cubicBezTo>
                  <a:pt x="964704" y="554054"/>
                  <a:pt x="485279" y="307992"/>
                  <a:pt x="381033" y="232321"/>
                </a:cubicBezTo>
                <a:cubicBezTo>
                  <a:pt x="276787" y="156650"/>
                  <a:pt x="431833" y="188400"/>
                  <a:pt x="415958" y="162471"/>
                </a:cubicBezTo>
                <a:cubicBezTo>
                  <a:pt x="400083" y="136542"/>
                  <a:pt x="351929" y="92621"/>
                  <a:pt x="285783" y="76746"/>
                </a:cubicBezTo>
                <a:cubicBezTo>
                  <a:pt x="219637" y="60871"/>
                  <a:pt x="3208" y="52404"/>
                  <a:pt x="33" y="513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ED468D6F-A4E7-7EC1-9F2D-0F2473557BBA}"/>
              </a:ext>
            </a:extLst>
          </p:cNvPr>
          <p:cNvSpPr/>
          <p:nvPr/>
        </p:nvSpPr>
        <p:spPr>
          <a:xfrm>
            <a:off x="7625052" y="6577302"/>
            <a:ext cx="2129691" cy="1185700"/>
          </a:xfrm>
          <a:custGeom>
            <a:avLst/>
            <a:gdLst>
              <a:gd name="connsiteX0" fmla="*/ 2122198 w 2129691"/>
              <a:gd name="connsiteY0" fmla="*/ 423573 h 1185700"/>
              <a:gd name="connsiteX1" fmla="*/ 1099848 w 2129691"/>
              <a:gd name="connsiteY1" fmla="*/ 29873 h 1185700"/>
              <a:gd name="connsiteX2" fmla="*/ 1417348 w 2129691"/>
              <a:gd name="connsiteY2" fmla="*/ 201323 h 1185700"/>
              <a:gd name="connsiteX3" fmla="*/ 988723 w 2129691"/>
              <a:gd name="connsiteY3" fmla="*/ 64798 h 1185700"/>
              <a:gd name="connsiteX4" fmla="*/ 868073 w 2129691"/>
              <a:gd name="connsiteY4" fmla="*/ 245773 h 1185700"/>
              <a:gd name="connsiteX5" fmla="*/ 299748 w 2129691"/>
              <a:gd name="connsiteY5" fmla="*/ 680748 h 1185700"/>
              <a:gd name="connsiteX6" fmla="*/ 674398 w 2129691"/>
              <a:gd name="connsiteY6" fmla="*/ 541048 h 1185700"/>
              <a:gd name="connsiteX7" fmla="*/ 26698 w 2129691"/>
              <a:gd name="connsiteY7" fmla="*/ 890298 h 1185700"/>
              <a:gd name="connsiteX8" fmla="*/ 144173 w 2129691"/>
              <a:gd name="connsiteY8" fmla="*/ 852198 h 1185700"/>
              <a:gd name="connsiteX9" fmla="*/ 331498 w 2129691"/>
              <a:gd name="connsiteY9" fmla="*/ 855373 h 1185700"/>
              <a:gd name="connsiteX10" fmla="*/ 982373 w 2129691"/>
              <a:gd name="connsiteY10" fmla="*/ 1141123 h 1185700"/>
              <a:gd name="connsiteX11" fmla="*/ 849023 w 2129691"/>
              <a:gd name="connsiteY11" fmla="*/ 1112548 h 1185700"/>
              <a:gd name="connsiteX12" fmla="*/ 1131598 w 2129691"/>
              <a:gd name="connsiteY12" fmla="*/ 1185573 h 1185700"/>
              <a:gd name="connsiteX13" fmla="*/ 985548 w 2129691"/>
              <a:gd name="connsiteY13" fmla="*/ 1131598 h 1185700"/>
              <a:gd name="connsiteX14" fmla="*/ 210848 w 2129691"/>
              <a:gd name="connsiteY14" fmla="*/ 852198 h 1185700"/>
              <a:gd name="connsiteX15" fmla="*/ 579148 w 2129691"/>
              <a:gd name="connsiteY15" fmla="*/ 544223 h 1185700"/>
              <a:gd name="connsiteX16" fmla="*/ 795048 w 2129691"/>
              <a:gd name="connsiteY16" fmla="*/ 328323 h 1185700"/>
              <a:gd name="connsiteX17" fmla="*/ 823623 w 2129691"/>
              <a:gd name="connsiteY17" fmla="*/ 172748 h 1185700"/>
              <a:gd name="connsiteX18" fmla="*/ 791873 w 2129691"/>
              <a:gd name="connsiteY18" fmla="*/ 166398 h 1185700"/>
              <a:gd name="connsiteX19" fmla="*/ 795048 w 2129691"/>
              <a:gd name="connsiteY19" fmla="*/ 147348 h 1185700"/>
              <a:gd name="connsiteX20" fmla="*/ 1026823 w 2129691"/>
              <a:gd name="connsiteY20" fmla="*/ 1298 h 1185700"/>
              <a:gd name="connsiteX21" fmla="*/ 1541173 w 2129691"/>
              <a:gd name="connsiteY21" fmla="*/ 242598 h 1185700"/>
              <a:gd name="connsiteX22" fmla="*/ 1563398 w 2129691"/>
              <a:gd name="connsiteY22" fmla="*/ 121948 h 1185700"/>
              <a:gd name="connsiteX23" fmla="*/ 2122198 w 2129691"/>
              <a:gd name="connsiteY23" fmla="*/ 423573 h 118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29691" h="1185700">
                <a:moveTo>
                  <a:pt x="2122198" y="423573"/>
                </a:moveTo>
                <a:cubicBezTo>
                  <a:pt x="2044940" y="408227"/>
                  <a:pt x="1217323" y="66915"/>
                  <a:pt x="1099848" y="29873"/>
                </a:cubicBezTo>
                <a:cubicBezTo>
                  <a:pt x="982373" y="-7169"/>
                  <a:pt x="1435869" y="195502"/>
                  <a:pt x="1417348" y="201323"/>
                </a:cubicBezTo>
                <a:cubicBezTo>
                  <a:pt x="1398827" y="207144"/>
                  <a:pt x="1080269" y="57390"/>
                  <a:pt x="988723" y="64798"/>
                </a:cubicBezTo>
                <a:cubicBezTo>
                  <a:pt x="897177" y="72206"/>
                  <a:pt x="982902" y="143115"/>
                  <a:pt x="868073" y="245773"/>
                </a:cubicBezTo>
                <a:cubicBezTo>
                  <a:pt x="753244" y="348431"/>
                  <a:pt x="332027" y="631536"/>
                  <a:pt x="299748" y="680748"/>
                </a:cubicBezTo>
                <a:cubicBezTo>
                  <a:pt x="267469" y="729960"/>
                  <a:pt x="719906" y="506123"/>
                  <a:pt x="674398" y="541048"/>
                </a:cubicBezTo>
                <a:cubicBezTo>
                  <a:pt x="628890" y="575973"/>
                  <a:pt x="115069" y="838440"/>
                  <a:pt x="26698" y="890298"/>
                </a:cubicBezTo>
                <a:cubicBezTo>
                  <a:pt x="-61673" y="942156"/>
                  <a:pt x="93373" y="858019"/>
                  <a:pt x="144173" y="852198"/>
                </a:cubicBezTo>
                <a:cubicBezTo>
                  <a:pt x="194973" y="846377"/>
                  <a:pt x="191798" y="807219"/>
                  <a:pt x="331498" y="855373"/>
                </a:cubicBezTo>
                <a:cubicBezTo>
                  <a:pt x="471198" y="903527"/>
                  <a:pt x="896119" y="1098261"/>
                  <a:pt x="982373" y="1141123"/>
                </a:cubicBezTo>
                <a:cubicBezTo>
                  <a:pt x="1068627" y="1183985"/>
                  <a:pt x="824152" y="1105140"/>
                  <a:pt x="849023" y="1112548"/>
                </a:cubicBezTo>
                <a:cubicBezTo>
                  <a:pt x="873894" y="1119956"/>
                  <a:pt x="1108844" y="1182398"/>
                  <a:pt x="1131598" y="1185573"/>
                </a:cubicBezTo>
                <a:cubicBezTo>
                  <a:pt x="1154352" y="1188748"/>
                  <a:pt x="985548" y="1131598"/>
                  <a:pt x="985548" y="1131598"/>
                </a:cubicBezTo>
                <a:cubicBezTo>
                  <a:pt x="832090" y="1076035"/>
                  <a:pt x="278581" y="950094"/>
                  <a:pt x="210848" y="852198"/>
                </a:cubicBezTo>
                <a:cubicBezTo>
                  <a:pt x="143115" y="754302"/>
                  <a:pt x="481781" y="631535"/>
                  <a:pt x="579148" y="544223"/>
                </a:cubicBezTo>
                <a:cubicBezTo>
                  <a:pt x="676515" y="456911"/>
                  <a:pt x="754302" y="390235"/>
                  <a:pt x="795048" y="328323"/>
                </a:cubicBezTo>
                <a:cubicBezTo>
                  <a:pt x="835794" y="266411"/>
                  <a:pt x="824152" y="199735"/>
                  <a:pt x="823623" y="172748"/>
                </a:cubicBezTo>
                <a:cubicBezTo>
                  <a:pt x="823094" y="145761"/>
                  <a:pt x="791873" y="166398"/>
                  <a:pt x="791873" y="166398"/>
                </a:cubicBezTo>
                <a:cubicBezTo>
                  <a:pt x="787111" y="162165"/>
                  <a:pt x="755890" y="174865"/>
                  <a:pt x="795048" y="147348"/>
                </a:cubicBezTo>
                <a:cubicBezTo>
                  <a:pt x="834206" y="119831"/>
                  <a:pt x="902469" y="-14577"/>
                  <a:pt x="1026823" y="1298"/>
                </a:cubicBezTo>
                <a:cubicBezTo>
                  <a:pt x="1151177" y="17173"/>
                  <a:pt x="1451744" y="222490"/>
                  <a:pt x="1541173" y="242598"/>
                </a:cubicBezTo>
                <a:cubicBezTo>
                  <a:pt x="1630602" y="262706"/>
                  <a:pt x="1470794" y="92844"/>
                  <a:pt x="1563398" y="121948"/>
                </a:cubicBezTo>
                <a:cubicBezTo>
                  <a:pt x="1656002" y="151052"/>
                  <a:pt x="2199456" y="438919"/>
                  <a:pt x="2122198" y="4235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A90294F4-299E-9B33-6A49-E686CDD74520}"/>
              </a:ext>
            </a:extLst>
          </p:cNvPr>
          <p:cNvSpPr/>
          <p:nvPr/>
        </p:nvSpPr>
        <p:spPr>
          <a:xfrm>
            <a:off x="10904829" y="7015427"/>
            <a:ext cx="1738764" cy="1193212"/>
          </a:xfrm>
          <a:custGeom>
            <a:avLst/>
            <a:gdLst>
              <a:gd name="connsiteX0" fmla="*/ 23521 w 1738764"/>
              <a:gd name="connsiteY0" fmla="*/ 7673 h 1193212"/>
              <a:gd name="connsiteX1" fmla="*/ 569621 w 1738764"/>
              <a:gd name="connsiteY1" fmla="*/ 115623 h 1193212"/>
              <a:gd name="connsiteX2" fmla="*/ 468021 w 1738764"/>
              <a:gd name="connsiteY2" fmla="*/ 106098 h 1193212"/>
              <a:gd name="connsiteX3" fmla="*/ 864896 w 1738764"/>
              <a:gd name="connsiteY3" fmla="*/ 99748 h 1193212"/>
              <a:gd name="connsiteX4" fmla="*/ 1163346 w 1738764"/>
              <a:gd name="connsiteY4" fmla="*/ 118798 h 1193212"/>
              <a:gd name="connsiteX5" fmla="*/ 1141121 w 1738764"/>
              <a:gd name="connsiteY5" fmla="*/ 93398 h 1193212"/>
              <a:gd name="connsiteX6" fmla="*/ 1645946 w 1738764"/>
              <a:gd name="connsiteY6" fmla="*/ 455348 h 1193212"/>
              <a:gd name="connsiteX7" fmla="*/ 1703096 w 1738764"/>
              <a:gd name="connsiteY7" fmla="*/ 623623 h 1193212"/>
              <a:gd name="connsiteX8" fmla="*/ 1718971 w 1738764"/>
              <a:gd name="connsiteY8" fmla="*/ 664898 h 1193212"/>
              <a:gd name="connsiteX9" fmla="*/ 1690396 w 1738764"/>
              <a:gd name="connsiteY9" fmla="*/ 880798 h 1193212"/>
              <a:gd name="connsiteX10" fmla="*/ 1690396 w 1738764"/>
              <a:gd name="connsiteY10" fmla="*/ 798248 h 1193212"/>
              <a:gd name="connsiteX11" fmla="*/ 1452271 w 1738764"/>
              <a:gd name="connsiteY11" fmla="*/ 1185598 h 1193212"/>
              <a:gd name="connsiteX12" fmla="*/ 1560221 w 1738764"/>
              <a:gd name="connsiteY12" fmla="*/ 1023673 h 1193212"/>
              <a:gd name="connsiteX13" fmla="*/ 1734846 w 1738764"/>
              <a:gd name="connsiteY13" fmla="*/ 642673 h 1193212"/>
              <a:gd name="connsiteX14" fmla="*/ 1376071 w 1738764"/>
              <a:gd name="connsiteY14" fmla="*/ 353748 h 1193212"/>
              <a:gd name="connsiteX15" fmla="*/ 515646 w 1738764"/>
              <a:gd name="connsiteY15" fmla="*/ 7673 h 1193212"/>
              <a:gd name="connsiteX16" fmla="*/ 429921 w 1738764"/>
              <a:gd name="connsiteY16" fmla="*/ 109273 h 1193212"/>
              <a:gd name="connsiteX17" fmla="*/ 134646 w 1738764"/>
              <a:gd name="connsiteY17" fmla="*/ 55298 h 1193212"/>
              <a:gd name="connsiteX18" fmla="*/ 23521 w 1738764"/>
              <a:gd name="connsiteY18" fmla="*/ 7673 h 119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8764" h="1193212">
                <a:moveTo>
                  <a:pt x="23521" y="7673"/>
                </a:moveTo>
                <a:cubicBezTo>
                  <a:pt x="96017" y="17727"/>
                  <a:pt x="495538" y="99219"/>
                  <a:pt x="569621" y="115623"/>
                </a:cubicBezTo>
                <a:cubicBezTo>
                  <a:pt x="643704" y="132027"/>
                  <a:pt x="418809" y="108744"/>
                  <a:pt x="468021" y="106098"/>
                </a:cubicBezTo>
                <a:cubicBezTo>
                  <a:pt x="517234" y="103452"/>
                  <a:pt x="749009" y="97631"/>
                  <a:pt x="864896" y="99748"/>
                </a:cubicBezTo>
                <a:cubicBezTo>
                  <a:pt x="980783" y="101865"/>
                  <a:pt x="1117309" y="119856"/>
                  <a:pt x="1163346" y="118798"/>
                </a:cubicBezTo>
                <a:cubicBezTo>
                  <a:pt x="1209383" y="117740"/>
                  <a:pt x="1060688" y="37306"/>
                  <a:pt x="1141121" y="93398"/>
                </a:cubicBezTo>
                <a:cubicBezTo>
                  <a:pt x="1221554" y="149490"/>
                  <a:pt x="1552283" y="366977"/>
                  <a:pt x="1645946" y="455348"/>
                </a:cubicBezTo>
                <a:cubicBezTo>
                  <a:pt x="1739609" y="543719"/>
                  <a:pt x="1690925" y="588698"/>
                  <a:pt x="1703096" y="623623"/>
                </a:cubicBezTo>
                <a:cubicBezTo>
                  <a:pt x="1715267" y="658548"/>
                  <a:pt x="1721088" y="622036"/>
                  <a:pt x="1718971" y="664898"/>
                </a:cubicBezTo>
                <a:cubicBezTo>
                  <a:pt x="1716854" y="707760"/>
                  <a:pt x="1695159" y="858573"/>
                  <a:pt x="1690396" y="880798"/>
                </a:cubicBezTo>
                <a:cubicBezTo>
                  <a:pt x="1685634" y="903023"/>
                  <a:pt x="1730083" y="747448"/>
                  <a:pt x="1690396" y="798248"/>
                </a:cubicBezTo>
                <a:cubicBezTo>
                  <a:pt x="1650709" y="849048"/>
                  <a:pt x="1473967" y="1148027"/>
                  <a:pt x="1452271" y="1185598"/>
                </a:cubicBezTo>
                <a:cubicBezTo>
                  <a:pt x="1430575" y="1223169"/>
                  <a:pt x="1513125" y="1114161"/>
                  <a:pt x="1560221" y="1023673"/>
                </a:cubicBezTo>
                <a:cubicBezTo>
                  <a:pt x="1607317" y="933186"/>
                  <a:pt x="1765538" y="754327"/>
                  <a:pt x="1734846" y="642673"/>
                </a:cubicBezTo>
                <a:cubicBezTo>
                  <a:pt x="1704154" y="531019"/>
                  <a:pt x="1579271" y="459581"/>
                  <a:pt x="1376071" y="353748"/>
                </a:cubicBezTo>
                <a:cubicBezTo>
                  <a:pt x="1172871" y="247915"/>
                  <a:pt x="673337" y="48419"/>
                  <a:pt x="515646" y="7673"/>
                </a:cubicBezTo>
                <a:cubicBezTo>
                  <a:pt x="357955" y="-33073"/>
                  <a:pt x="493421" y="101336"/>
                  <a:pt x="429921" y="109273"/>
                </a:cubicBezTo>
                <a:cubicBezTo>
                  <a:pt x="366421" y="117210"/>
                  <a:pt x="206613" y="69056"/>
                  <a:pt x="134646" y="55298"/>
                </a:cubicBezTo>
                <a:cubicBezTo>
                  <a:pt x="62679" y="41540"/>
                  <a:pt x="-48975" y="-2381"/>
                  <a:pt x="23521" y="76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675D219-E492-D58C-4805-B4C978259B88}"/>
              </a:ext>
            </a:extLst>
          </p:cNvPr>
          <p:cNvSpPr/>
          <p:nvPr/>
        </p:nvSpPr>
        <p:spPr>
          <a:xfrm>
            <a:off x="9793797" y="7074059"/>
            <a:ext cx="2275814" cy="1353229"/>
          </a:xfrm>
          <a:custGeom>
            <a:avLst/>
            <a:gdLst>
              <a:gd name="connsiteX0" fmla="*/ 1125028 w 2275814"/>
              <a:gd name="connsiteY0" fmla="*/ 3016 h 1353229"/>
              <a:gd name="connsiteX1" fmla="*/ 531303 w 2275814"/>
              <a:gd name="connsiteY1" fmla="*/ 441166 h 1353229"/>
              <a:gd name="connsiteX2" fmla="*/ 772603 w 2275814"/>
              <a:gd name="connsiteY2" fmla="*/ 352266 h 1353229"/>
              <a:gd name="connsiteX3" fmla="*/ 102678 w 2275814"/>
              <a:gd name="connsiteY3" fmla="*/ 841216 h 1353229"/>
              <a:gd name="connsiteX4" fmla="*/ 13778 w 2275814"/>
              <a:gd name="connsiteY4" fmla="*/ 895191 h 1353229"/>
              <a:gd name="connsiteX5" fmla="*/ 105853 w 2275814"/>
              <a:gd name="connsiteY5" fmla="*/ 882491 h 1353229"/>
              <a:gd name="connsiteX6" fmla="*/ 153478 w 2275814"/>
              <a:gd name="connsiteY6" fmla="*/ 955516 h 1353229"/>
              <a:gd name="connsiteX7" fmla="*/ 486853 w 2275814"/>
              <a:gd name="connsiteY7" fmla="*/ 1028541 h 1353229"/>
              <a:gd name="connsiteX8" fmla="*/ 610678 w 2275814"/>
              <a:gd name="connsiteY8" fmla="*/ 1028541 h 1353229"/>
              <a:gd name="connsiteX9" fmla="*/ 1007553 w 2275814"/>
              <a:gd name="connsiteY9" fmla="*/ 1076166 h 1353229"/>
              <a:gd name="connsiteX10" fmla="*/ 1013903 w 2275814"/>
              <a:gd name="connsiteY10" fmla="*/ 1092041 h 1353229"/>
              <a:gd name="connsiteX11" fmla="*/ 1445703 w 2275814"/>
              <a:gd name="connsiteY11" fmla="*/ 1104741 h 1353229"/>
              <a:gd name="connsiteX12" fmla="*/ 1658428 w 2275814"/>
              <a:gd name="connsiteY12" fmla="*/ 1241266 h 1353229"/>
              <a:gd name="connsiteX13" fmla="*/ 1636203 w 2275814"/>
              <a:gd name="connsiteY13" fmla="*/ 1180941 h 1353229"/>
              <a:gd name="connsiteX14" fmla="*/ 2185478 w 2275814"/>
              <a:gd name="connsiteY14" fmla="*/ 1311116 h 1353229"/>
              <a:gd name="connsiteX15" fmla="*/ 2255328 w 2275814"/>
              <a:gd name="connsiteY15" fmla="*/ 1349216 h 1353229"/>
              <a:gd name="connsiteX16" fmla="*/ 1975928 w 2275814"/>
              <a:gd name="connsiteY16" fmla="*/ 1228566 h 1353229"/>
              <a:gd name="connsiteX17" fmla="*/ 64578 w 2275814"/>
              <a:gd name="connsiteY17" fmla="*/ 920591 h 1353229"/>
              <a:gd name="connsiteX18" fmla="*/ 445578 w 2275814"/>
              <a:gd name="connsiteY18" fmla="*/ 749141 h 1353229"/>
              <a:gd name="connsiteX19" fmla="*/ 407478 w 2275814"/>
              <a:gd name="connsiteY19" fmla="*/ 701516 h 1353229"/>
              <a:gd name="connsiteX20" fmla="*/ 778953 w 2275814"/>
              <a:gd name="connsiteY20" fmla="*/ 260191 h 1353229"/>
              <a:gd name="connsiteX21" fmla="*/ 712278 w 2275814"/>
              <a:gd name="connsiteY21" fmla="*/ 247491 h 1353229"/>
              <a:gd name="connsiteX22" fmla="*/ 1125028 w 2275814"/>
              <a:gd name="connsiteY22" fmla="*/ 3016 h 13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814" h="1353229">
                <a:moveTo>
                  <a:pt x="1125028" y="3016"/>
                </a:moveTo>
                <a:cubicBezTo>
                  <a:pt x="1094865" y="35295"/>
                  <a:pt x="590041" y="382958"/>
                  <a:pt x="531303" y="441166"/>
                </a:cubicBezTo>
                <a:cubicBezTo>
                  <a:pt x="472565" y="499374"/>
                  <a:pt x="844040" y="285591"/>
                  <a:pt x="772603" y="352266"/>
                </a:cubicBezTo>
                <a:cubicBezTo>
                  <a:pt x="701166" y="418941"/>
                  <a:pt x="229149" y="750729"/>
                  <a:pt x="102678" y="841216"/>
                </a:cubicBezTo>
                <a:cubicBezTo>
                  <a:pt x="-23793" y="931704"/>
                  <a:pt x="13249" y="888312"/>
                  <a:pt x="13778" y="895191"/>
                </a:cubicBezTo>
                <a:cubicBezTo>
                  <a:pt x="14307" y="902070"/>
                  <a:pt x="82570" y="872437"/>
                  <a:pt x="105853" y="882491"/>
                </a:cubicBezTo>
                <a:cubicBezTo>
                  <a:pt x="129136" y="892545"/>
                  <a:pt x="89978" y="931174"/>
                  <a:pt x="153478" y="955516"/>
                </a:cubicBezTo>
                <a:cubicBezTo>
                  <a:pt x="216978" y="979858"/>
                  <a:pt x="410653" y="1016370"/>
                  <a:pt x="486853" y="1028541"/>
                </a:cubicBezTo>
                <a:cubicBezTo>
                  <a:pt x="563053" y="1040712"/>
                  <a:pt x="523895" y="1020604"/>
                  <a:pt x="610678" y="1028541"/>
                </a:cubicBezTo>
                <a:cubicBezTo>
                  <a:pt x="697461" y="1036478"/>
                  <a:pt x="940349" y="1065583"/>
                  <a:pt x="1007553" y="1076166"/>
                </a:cubicBezTo>
                <a:cubicBezTo>
                  <a:pt x="1074757" y="1086749"/>
                  <a:pt x="940878" y="1087278"/>
                  <a:pt x="1013903" y="1092041"/>
                </a:cubicBezTo>
                <a:cubicBezTo>
                  <a:pt x="1086928" y="1096804"/>
                  <a:pt x="1338282" y="1079870"/>
                  <a:pt x="1445703" y="1104741"/>
                </a:cubicBezTo>
                <a:cubicBezTo>
                  <a:pt x="1553124" y="1129612"/>
                  <a:pt x="1626678" y="1228566"/>
                  <a:pt x="1658428" y="1241266"/>
                </a:cubicBezTo>
                <a:cubicBezTo>
                  <a:pt x="1690178" y="1253966"/>
                  <a:pt x="1548361" y="1169299"/>
                  <a:pt x="1636203" y="1180941"/>
                </a:cubicBezTo>
                <a:cubicBezTo>
                  <a:pt x="1724045" y="1192583"/>
                  <a:pt x="2082291" y="1283070"/>
                  <a:pt x="2185478" y="1311116"/>
                </a:cubicBezTo>
                <a:cubicBezTo>
                  <a:pt x="2288665" y="1339162"/>
                  <a:pt x="2290253" y="1362974"/>
                  <a:pt x="2255328" y="1349216"/>
                </a:cubicBezTo>
                <a:cubicBezTo>
                  <a:pt x="2220403" y="1335458"/>
                  <a:pt x="2341053" y="1300003"/>
                  <a:pt x="1975928" y="1228566"/>
                </a:cubicBezTo>
                <a:cubicBezTo>
                  <a:pt x="1610803" y="1157129"/>
                  <a:pt x="319636" y="1000495"/>
                  <a:pt x="64578" y="920591"/>
                </a:cubicBezTo>
                <a:cubicBezTo>
                  <a:pt x="-190480" y="840687"/>
                  <a:pt x="388428" y="785654"/>
                  <a:pt x="445578" y="749141"/>
                </a:cubicBezTo>
                <a:cubicBezTo>
                  <a:pt x="502728" y="712629"/>
                  <a:pt x="351915" y="783008"/>
                  <a:pt x="407478" y="701516"/>
                </a:cubicBezTo>
                <a:cubicBezTo>
                  <a:pt x="463040" y="620024"/>
                  <a:pt x="728153" y="335862"/>
                  <a:pt x="778953" y="260191"/>
                </a:cubicBezTo>
                <a:cubicBezTo>
                  <a:pt x="829753" y="184520"/>
                  <a:pt x="650895" y="287708"/>
                  <a:pt x="712278" y="247491"/>
                </a:cubicBezTo>
                <a:cubicBezTo>
                  <a:pt x="773661" y="207274"/>
                  <a:pt x="1155191" y="-29263"/>
                  <a:pt x="1125028" y="30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12067A8C-A47A-D680-161E-878A66C7CE6E}"/>
              </a:ext>
            </a:extLst>
          </p:cNvPr>
          <p:cNvSpPr/>
          <p:nvPr/>
        </p:nvSpPr>
        <p:spPr>
          <a:xfrm>
            <a:off x="6687584" y="7368666"/>
            <a:ext cx="1328411" cy="1725178"/>
          </a:xfrm>
          <a:custGeom>
            <a:avLst/>
            <a:gdLst>
              <a:gd name="connsiteX0" fmla="*/ 1328260 w 1328411"/>
              <a:gd name="connsiteY0" fmla="*/ 5911 h 1725178"/>
              <a:gd name="connsiteX1" fmla="*/ 283232 w 1328411"/>
              <a:gd name="connsiteY1" fmla="*/ 385921 h 1725178"/>
              <a:gd name="connsiteX2" fmla="*/ 627616 w 1328411"/>
              <a:gd name="connsiteY2" fmla="*/ 362170 h 1725178"/>
              <a:gd name="connsiteX3" fmla="*/ 93226 w 1328411"/>
              <a:gd name="connsiteY3" fmla="*/ 967812 h 1725178"/>
              <a:gd name="connsiteX4" fmla="*/ 10099 w 1328411"/>
              <a:gd name="connsiteY4" fmla="*/ 1704082 h 1725178"/>
              <a:gd name="connsiteX5" fmla="*/ 69476 w 1328411"/>
              <a:gd name="connsiteY5" fmla="*/ 1430950 h 1725178"/>
              <a:gd name="connsiteX6" fmla="*/ 615741 w 1328411"/>
              <a:gd name="connsiteY6" fmla="*/ 469048 h 1725178"/>
              <a:gd name="connsiteX7" fmla="*/ 200104 w 1328411"/>
              <a:gd name="connsiteY7" fmla="*/ 730305 h 1725178"/>
              <a:gd name="connsiteX8" fmla="*/ 1328260 w 1328411"/>
              <a:gd name="connsiteY8" fmla="*/ 5911 h 172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11" h="1725178">
                <a:moveTo>
                  <a:pt x="1328260" y="5911"/>
                </a:moveTo>
                <a:cubicBezTo>
                  <a:pt x="1342115" y="-51486"/>
                  <a:pt x="400006" y="326544"/>
                  <a:pt x="283232" y="385921"/>
                </a:cubicBezTo>
                <a:cubicBezTo>
                  <a:pt x="166458" y="445298"/>
                  <a:pt x="659284" y="265188"/>
                  <a:pt x="627616" y="362170"/>
                </a:cubicBezTo>
                <a:cubicBezTo>
                  <a:pt x="595948" y="459152"/>
                  <a:pt x="196145" y="744160"/>
                  <a:pt x="93226" y="967812"/>
                </a:cubicBezTo>
                <a:cubicBezTo>
                  <a:pt x="-9693" y="1191464"/>
                  <a:pt x="14057" y="1626892"/>
                  <a:pt x="10099" y="1704082"/>
                </a:cubicBezTo>
                <a:cubicBezTo>
                  <a:pt x="6141" y="1781272"/>
                  <a:pt x="-31464" y="1636789"/>
                  <a:pt x="69476" y="1430950"/>
                </a:cubicBezTo>
                <a:cubicBezTo>
                  <a:pt x="170416" y="1225111"/>
                  <a:pt x="593970" y="585822"/>
                  <a:pt x="615741" y="469048"/>
                </a:cubicBezTo>
                <a:cubicBezTo>
                  <a:pt x="637512" y="352274"/>
                  <a:pt x="79372" y="813432"/>
                  <a:pt x="200104" y="730305"/>
                </a:cubicBezTo>
                <a:cubicBezTo>
                  <a:pt x="320836" y="647178"/>
                  <a:pt x="1314405" y="63308"/>
                  <a:pt x="1328260" y="59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6158B699-C1C5-B5B5-3A22-20A9FC8796DA}"/>
              </a:ext>
            </a:extLst>
          </p:cNvPr>
          <p:cNvSpPr/>
          <p:nvPr/>
        </p:nvSpPr>
        <p:spPr>
          <a:xfrm>
            <a:off x="6745009" y="7860898"/>
            <a:ext cx="1960526" cy="826205"/>
          </a:xfrm>
          <a:custGeom>
            <a:avLst/>
            <a:gdLst>
              <a:gd name="connsiteX0" fmla="*/ 175 w 1960526"/>
              <a:gd name="connsiteY0" fmla="*/ 665585 h 826205"/>
              <a:gd name="connsiteX1" fmla="*/ 760196 w 1960526"/>
              <a:gd name="connsiteY1" fmla="*/ 618084 h 826205"/>
              <a:gd name="connsiteX2" fmla="*/ 926451 w 1960526"/>
              <a:gd name="connsiteY2" fmla="*/ 665585 h 826205"/>
              <a:gd name="connsiteX3" fmla="*/ 973952 w 1960526"/>
              <a:gd name="connsiteY3" fmla="*/ 819964 h 826205"/>
              <a:gd name="connsiteX4" fmla="*/ 1413339 w 1960526"/>
              <a:gd name="connsiteY4" fmla="*/ 428079 h 826205"/>
              <a:gd name="connsiteX5" fmla="*/ 1959604 w 1960526"/>
              <a:gd name="connsiteY5" fmla="*/ 567 h 826205"/>
              <a:gd name="connsiteX6" fmla="*/ 1520217 w 1960526"/>
              <a:gd name="connsiteY6" fmla="*/ 344951 h 826205"/>
              <a:gd name="connsiteX7" fmla="*/ 677069 w 1960526"/>
              <a:gd name="connsiteY7" fmla="*/ 689336 h 826205"/>
              <a:gd name="connsiteX8" fmla="*/ 688944 w 1960526"/>
              <a:gd name="connsiteY8" fmla="*/ 570583 h 826205"/>
              <a:gd name="connsiteX9" fmla="*/ 175 w 1960526"/>
              <a:gd name="connsiteY9" fmla="*/ 665585 h 82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0526" h="826205">
                <a:moveTo>
                  <a:pt x="175" y="665585"/>
                </a:moveTo>
                <a:cubicBezTo>
                  <a:pt x="12050" y="673502"/>
                  <a:pt x="605817" y="618084"/>
                  <a:pt x="760196" y="618084"/>
                </a:cubicBezTo>
                <a:cubicBezTo>
                  <a:pt x="914575" y="618084"/>
                  <a:pt x="890825" y="631938"/>
                  <a:pt x="926451" y="665585"/>
                </a:cubicBezTo>
                <a:cubicBezTo>
                  <a:pt x="962077" y="699232"/>
                  <a:pt x="892804" y="859548"/>
                  <a:pt x="973952" y="819964"/>
                </a:cubicBezTo>
                <a:cubicBezTo>
                  <a:pt x="1055100" y="780380"/>
                  <a:pt x="1249064" y="564645"/>
                  <a:pt x="1413339" y="428079"/>
                </a:cubicBezTo>
                <a:cubicBezTo>
                  <a:pt x="1577614" y="291513"/>
                  <a:pt x="1959604" y="567"/>
                  <a:pt x="1959604" y="567"/>
                </a:cubicBezTo>
                <a:cubicBezTo>
                  <a:pt x="1977417" y="-13288"/>
                  <a:pt x="1733973" y="230156"/>
                  <a:pt x="1520217" y="344951"/>
                </a:cubicBezTo>
                <a:cubicBezTo>
                  <a:pt x="1306461" y="459746"/>
                  <a:pt x="815614" y="651731"/>
                  <a:pt x="677069" y="689336"/>
                </a:cubicBezTo>
                <a:cubicBezTo>
                  <a:pt x="538524" y="726941"/>
                  <a:pt x="795822" y="578500"/>
                  <a:pt x="688944" y="570583"/>
                </a:cubicBezTo>
                <a:cubicBezTo>
                  <a:pt x="582066" y="562666"/>
                  <a:pt x="-11700" y="657668"/>
                  <a:pt x="175" y="6655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7A847A84-93F0-7FB0-E023-A0FCBCEBE737}"/>
              </a:ext>
            </a:extLst>
          </p:cNvPr>
          <p:cNvSpPr/>
          <p:nvPr/>
        </p:nvSpPr>
        <p:spPr>
          <a:xfrm>
            <a:off x="7350155" y="5545702"/>
            <a:ext cx="1355607" cy="819726"/>
          </a:xfrm>
          <a:custGeom>
            <a:avLst/>
            <a:gdLst>
              <a:gd name="connsiteX0" fmla="*/ 671 w 1355607"/>
              <a:gd name="connsiteY0" fmla="*/ 75 h 819726"/>
              <a:gd name="connsiteX1" fmla="*/ 760692 w 1355607"/>
              <a:gd name="connsiteY1" fmla="*/ 475088 h 819726"/>
              <a:gd name="connsiteX2" fmla="*/ 380681 w 1355607"/>
              <a:gd name="connsiteY2" fmla="*/ 807597 h 819726"/>
              <a:gd name="connsiteX3" fmla="*/ 796318 w 1355607"/>
              <a:gd name="connsiteY3" fmla="*/ 463212 h 819726"/>
              <a:gd name="connsiteX4" fmla="*/ 1354458 w 1355607"/>
              <a:gd name="connsiteY4" fmla="*/ 819472 h 819726"/>
              <a:gd name="connsiteX5" fmla="*/ 915071 w 1355607"/>
              <a:gd name="connsiteY5" fmla="*/ 510714 h 819726"/>
              <a:gd name="connsiteX6" fmla="*/ 671 w 1355607"/>
              <a:gd name="connsiteY6" fmla="*/ 75 h 81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607" h="819726">
                <a:moveTo>
                  <a:pt x="671" y="75"/>
                </a:moveTo>
                <a:cubicBezTo>
                  <a:pt x="-25059" y="-5863"/>
                  <a:pt x="697357" y="340501"/>
                  <a:pt x="760692" y="475088"/>
                </a:cubicBezTo>
                <a:cubicBezTo>
                  <a:pt x="824027" y="609675"/>
                  <a:pt x="374743" y="809576"/>
                  <a:pt x="380681" y="807597"/>
                </a:cubicBezTo>
                <a:cubicBezTo>
                  <a:pt x="386619" y="805618"/>
                  <a:pt x="634022" y="461233"/>
                  <a:pt x="796318" y="463212"/>
                </a:cubicBezTo>
                <a:cubicBezTo>
                  <a:pt x="958614" y="465191"/>
                  <a:pt x="1334666" y="811555"/>
                  <a:pt x="1354458" y="819472"/>
                </a:cubicBezTo>
                <a:cubicBezTo>
                  <a:pt x="1374250" y="827389"/>
                  <a:pt x="1134765" y="649260"/>
                  <a:pt x="915071" y="510714"/>
                </a:cubicBezTo>
                <a:cubicBezTo>
                  <a:pt x="695378" y="372169"/>
                  <a:pt x="26401" y="6013"/>
                  <a:pt x="671" y="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740E8986-48FC-A615-C39E-B3D4838535C6}"/>
              </a:ext>
            </a:extLst>
          </p:cNvPr>
          <p:cNvSpPr/>
          <p:nvPr/>
        </p:nvSpPr>
        <p:spPr>
          <a:xfrm>
            <a:off x="11654223" y="8074406"/>
            <a:ext cx="547093" cy="1173766"/>
          </a:xfrm>
          <a:custGeom>
            <a:avLst/>
            <a:gdLst>
              <a:gd name="connsiteX0" fmla="*/ 222929 w 547093"/>
              <a:gd name="connsiteY0" fmla="*/ 24565 h 1173766"/>
              <a:gd name="connsiteX1" fmla="*/ 514331 w 547093"/>
              <a:gd name="connsiteY1" fmla="*/ 386306 h 1173766"/>
              <a:gd name="connsiteX2" fmla="*/ 303315 w 547093"/>
              <a:gd name="connsiteY2" fmla="*/ 858579 h 1173766"/>
              <a:gd name="connsiteX3" fmla="*/ 474137 w 547093"/>
              <a:gd name="connsiteY3" fmla="*/ 748047 h 1173766"/>
              <a:gd name="connsiteX4" fmla="*/ 1865 w 547093"/>
              <a:gd name="connsiteY4" fmla="*/ 1170078 h 1173766"/>
              <a:gd name="connsiteX5" fmla="*/ 313364 w 547093"/>
              <a:gd name="connsiteY5" fmla="*/ 949014 h 1173766"/>
              <a:gd name="connsiteX6" fmla="*/ 413847 w 547093"/>
              <a:gd name="connsiteY6" fmla="*/ 868627 h 1173766"/>
              <a:gd name="connsiteX7" fmla="*/ 423896 w 547093"/>
              <a:gd name="connsiteY7" fmla="*/ 868627 h 1173766"/>
              <a:gd name="connsiteX8" fmla="*/ 544476 w 547093"/>
              <a:gd name="connsiteY8" fmla="*/ 577225 h 1173766"/>
              <a:gd name="connsiteX9" fmla="*/ 293267 w 547093"/>
              <a:gd name="connsiteY9" fmla="*/ 94904 h 1173766"/>
              <a:gd name="connsiteX10" fmla="*/ 222929 w 547093"/>
              <a:gd name="connsiteY10" fmla="*/ 24565 h 11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093" h="1173766">
                <a:moveTo>
                  <a:pt x="222929" y="24565"/>
                </a:moveTo>
                <a:cubicBezTo>
                  <a:pt x="259773" y="73132"/>
                  <a:pt x="500933" y="247304"/>
                  <a:pt x="514331" y="386306"/>
                </a:cubicBezTo>
                <a:cubicBezTo>
                  <a:pt x="527729" y="525308"/>
                  <a:pt x="310014" y="798289"/>
                  <a:pt x="303315" y="858579"/>
                </a:cubicBezTo>
                <a:cubicBezTo>
                  <a:pt x="296616" y="918869"/>
                  <a:pt x="524379" y="696130"/>
                  <a:pt x="474137" y="748047"/>
                </a:cubicBezTo>
                <a:cubicBezTo>
                  <a:pt x="423895" y="799964"/>
                  <a:pt x="28660" y="1136584"/>
                  <a:pt x="1865" y="1170078"/>
                </a:cubicBezTo>
                <a:cubicBezTo>
                  <a:pt x="-24930" y="1203572"/>
                  <a:pt x="244700" y="999256"/>
                  <a:pt x="313364" y="949014"/>
                </a:cubicBezTo>
                <a:cubicBezTo>
                  <a:pt x="382028" y="898772"/>
                  <a:pt x="395425" y="882025"/>
                  <a:pt x="413847" y="868627"/>
                </a:cubicBezTo>
                <a:cubicBezTo>
                  <a:pt x="432269" y="855229"/>
                  <a:pt x="402125" y="917194"/>
                  <a:pt x="423896" y="868627"/>
                </a:cubicBezTo>
                <a:cubicBezTo>
                  <a:pt x="445668" y="820060"/>
                  <a:pt x="566247" y="706179"/>
                  <a:pt x="544476" y="577225"/>
                </a:cubicBezTo>
                <a:cubicBezTo>
                  <a:pt x="522705" y="448271"/>
                  <a:pt x="348533" y="190363"/>
                  <a:pt x="293267" y="94904"/>
                </a:cubicBezTo>
                <a:cubicBezTo>
                  <a:pt x="238001" y="-555"/>
                  <a:pt x="186085" y="-24002"/>
                  <a:pt x="222929" y="245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3B80751-9A5C-FE00-E4FD-53508DD09DA6}"/>
              </a:ext>
            </a:extLst>
          </p:cNvPr>
          <p:cNvSpPr/>
          <p:nvPr/>
        </p:nvSpPr>
        <p:spPr>
          <a:xfrm>
            <a:off x="9471828" y="8320005"/>
            <a:ext cx="2714045" cy="504682"/>
          </a:xfrm>
          <a:custGeom>
            <a:avLst/>
            <a:gdLst>
              <a:gd name="connsiteX0" fmla="*/ 144445 w 2714045"/>
              <a:gd name="connsiteY0" fmla="*/ 140707 h 504682"/>
              <a:gd name="connsiteX1" fmla="*/ 1350247 w 2714045"/>
              <a:gd name="connsiteY1" fmla="*/ 30 h 504682"/>
              <a:gd name="connsiteX2" fmla="*/ 1048796 w 2714045"/>
              <a:gd name="connsiteY2" fmla="*/ 130659 h 504682"/>
              <a:gd name="connsiteX3" fmla="*/ 1581359 w 2714045"/>
              <a:gd name="connsiteY3" fmla="*/ 381868 h 504682"/>
              <a:gd name="connsiteX4" fmla="*/ 1581359 w 2714045"/>
              <a:gd name="connsiteY4" fmla="*/ 401964 h 504682"/>
              <a:gd name="connsiteX5" fmla="*/ 2696726 w 2714045"/>
              <a:gd name="connsiteY5" fmla="*/ 231142 h 504682"/>
              <a:gd name="connsiteX6" fmla="*/ 2284743 w 2714045"/>
              <a:gd name="connsiteY6" fmla="*/ 361771 h 504682"/>
              <a:gd name="connsiteX7" fmla="*/ 2616339 w 2714045"/>
              <a:gd name="connsiteY7" fmla="*/ 502448 h 504682"/>
              <a:gd name="connsiteX8" fmla="*/ 1993341 w 2714045"/>
              <a:gd name="connsiteY8" fmla="*/ 442158 h 504682"/>
              <a:gd name="connsiteX9" fmla="*/ 1380392 w 2714045"/>
              <a:gd name="connsiteY9" fmla="*/ 361771 h 504682"/>
              <a:gd name="connsiteX10" fmla="*/ 1531117 w 2714045"/>
              <a:gd name="connsiteY10" fmla="*/ 271336 h 504682"/>
              <a:gd name="connsiteX11" fmla="*/ 1410537 w 2714045"/>
              <a:gd name="connsiteY11" fmla="*/ 160804 h 504682"/>
              <a:gd name="connsiteX12" fmla="*/ 1189473 w 2714045"/>
              <a:gd name="connsiteY12" fmla="*/ 100514 h 504682"/>
              <a:gd name="connsiteX13" fmla="*/ 84154 w 2714045"/>
              <a:gd name="connsiteY13" fmla="*/ 130659 h 504682"/>
              <a:gd name="connsiteX14" fmla="*/ 84154 w 2714045"/>
              <a:gd name="connsiteY14" fmla="*/ 80417 h 504682"/>
              <a:gd name="connsiteX15" fmla="*/ 144445 w 2714045"/>
              <a:gd name="connsiteY15" fmla="*/ 140707 h 50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14045" h="504682">
                <a:moveTo>
                  <a:pt x="144445" y="140707"/>
                </a:moveTo>
                <a:cubicBezTo>
                  <a:pt x="355461" y="127309"/>
                  <a:pt x="1199522" y="1705"/>
                  <a:pt x="1350247" y="30"/>
                </a:cubicBezTo>
                <a:cubicBezTo>
                  <a:pt x="1500972" y="-1645"/>
                  <a:pt x="1010277" y="67019"/>
                  <a:pt x="1048796" y="130659"/>
                </a:cubicBezTo>
                <a:cubicBezTo>
                  <a:pt x="1087315" y="194299"/>
                  <a:pt x="1492599" y="336651"/>
                  <a:pt x="1581359" y="381868"/>
                </a:cubicBezTo>
                <a:cubicBezTo>
                  <a:pt x="1670119" y="427085"/>
                  <a:pt x="1395465" y="427085"/>
                  <a:pt x="1581359" y="401964"/>
                </a:cubicBezTo>
                <a:cubicBezTo>
                  <a:pt x="1767254" y="376843"/>
                  <a:pt x="2579495" y="237841"/>
                  <a:pt x="2696726" y="231142"/>
                </a:cubicBezTo>
                <a:cubicBezTo>
                  <a:pt x="2813957" y="224443"/>
                  <a:pt x="2298141" y="316553"/>
                  <a:pt x="2284743" y="361771"/>
                </a:cubicBezTo>
                <a:cubicBezTo>
                  <a:pt x="2271345" y="406989"/>
                  <a:pt x="2664906" y="489050"/>
                  <a:pt x="2616339" y="502448"/>
                </a:cubicBezTo>
                <a:cubicBezTo>
                  <a:pt x="2567772" y="515846"/>
                  <a:pt x="2199332" y="465604"/>
                  <a:pt x="1993341" y="442158"/>
                </a:cubicBezTo>
                <a:cubicBezTo>
                  <a:pt x="1787350" y="418712"/>
                  <a:pt x="1457429" y="390241"/>
                  <a:pt x="1380392" y="361771"/>
                </a:cubicBezTo>
                <a:cubicBezTo>
                  <a:pt x="1303355" y="333301"/>
                  <a:pt x="1526093" y="304830"/>
                  <a:pt x="1531117" y="271336"/>
                </a:cubicBezTo>
                <a:cubicBezTo>
                  <a:pt x="1536141" y="237842"/>
                  <a:pt x="1467478" y="189274"/>
                  <a:pt x="1410537" y="160804"/>
                </a:cubicBezTo>
                <a:cubicBezTo>
                  <a:pt x="1353596" y="132334"/>
                  <a:pt x="1189473" y="100514"/>
                  <a:pt x="1189473" y="100514"/>
                </a:cubicBezTo>
                <a:lnTo>
                  <a:pt x="84154" y="130659"/>
                </a:lnTo>
                <a:cubicBezTo>
                  <a:pt x="-100066" y="127310"/>
                  <a:pt x="74106" y="82092"/>
                  <a:pt x="84154" y="80417"/>
                </a:cubicBezTo>
                <a:cubicBezTo>
                  <a:pt x="94202" y="78742"/>
                  <a:pt x="-66571" y="154105"/>
                  <a:pt x="144445" y="1407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DBDFD5E7-9CB4-3486-0064-A7D335EB0E49}"/>
              </a:ext>
            </a:extLst>
          </p:cNvPr>
          <p:cNvSpPr/>
          <p:nvPr/>
        </p:nvSpPr>
        <p:spPr>
          <a:xfrm>
            <a:off x="6878090" y="4332666"/>
            <a:ext cx="5735749" cy="4970663"/>
          </a:xfrm>
          <a:custGeom>
            <a:avLst/>
            <a:gdLst>
              <a:gd name="connsiteX0" fmla="*/ 5031 w 5735749"/>
              <a:gd name="connsiteY0" fmla="*/ 4962059 h 4970663"/>
              <a:gd name="connsiteX1" fmla="*/ 2858763 w 5735749"/>
              <a:gd name="connsiteY1" fmla="*/ 2741374 h 4970663"/>
              <a:gd name="connsiteX2" fmla="*/ 2446780 w 5735749"/>
              <a:gd name="connsiteY2" fmla="*/ 2831809 h 4970663"/>
              <a:gd name="connsiteX3" fmla="*/ 5350754 w 5735749"/>
              <a:gd name="connsiteY3" fmla="*/ 289576 h 4970663"/>
              <a:gd name="connsiteX4" fmla="*/ 5632108 w 5735749"/>
              <a:gd name="connsiteY4" fmla="*/ 118754 h 4970663"/>
              <a:gd name="connsiteX5" fmla="*/ 4677514 w 5735749"/>
              <a:gd name="connsiteY5" fmla="*/ 842235 h 4970663"/>
              <a:gd name="connsiteX6" fmla="*/ 2999440 w 5735749"/>
              <a:gd name="connsiteY6" fmla="*/ 2329391 h 4970663"/>
              <a:gd name="connsiteX7" fmla="*/ 3572196 w 5735749"/>
              <a:gd name="connsiteY7" fmla="*/ 1997796 h 4970663"/>
              <a:gd name="connsiteX8" fmla="*/ 1009866 w 5735749"/>
              <a:gd name="connsiteY8" fmla="*/ 4238578 h 4970663"/>
              <a:gd name="connsiteX9" fmla="*/ 2135281 w 5735749"/>
              <a:gd name="connsiteY9" fmla="*/ 3535193 h 4970663"/>
              <a:gd name="connsiteX10" fmla="*/ 5031 w 5735749"/>
              <a:gd name="connsiteY10" fmla="*/ 4962059 h 497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749" h="4970663">
                <a:moveTo>
                  <a:pt x="5031" y="4962059"/>
                </a:moveTo>
                <a:cubicBezTo>
                  <a:pt x="125611" y="4829756"/>
                  <a:pt x="2451805" y="3096416"/>
                  <a:pt x="2858763" y="2741374"/>
                </a:cubicBezTo>
                <a:cubicBezTo>
                  <a:pt x="3265721" y="2386332"/>
                  <a:pt x="2031448" y="3240442"/>
                  <a:pt x="2446780" y="2831809"/>
                </a:cubicBezTo>
                <a:cubicBezTo>
                  <a:pt x="2862112" y="2423176"/>
                  <a:pt x="4819866" y="741752"/>
                  <a:pt x="5350754" y="289576"/>
                </a:cubicBezTo>
                <a:cubicBezTo>
                  <a:pt x="5881642" y="-162600"/>
                  <a:pt x="5744315" y="26644"/>
                  <a:pt x="5632108" y="118754"/>
                </a:cubicBezTo>
                <a:cubicBezTo>
                  <a:pt x="5519901" y="210864"/>
                  <a:pt x="5116292" y="473795"/>
                  <a:pt x="4677514" y="842235"/>
                </a:cubicBezTo>
                <a:cubicBezTo>
                  <a:pt x="4238736" y="1210674"/>
                  <a:pt x="3183660" y="2136797"/>
                  <a:pt x="2999440" y="2329391"/>
                </a:cubicBezTo>
                <a:cubicBezTo>
                  <a:pt x="2815220" y="2521985"/>
                  <a:pt x="3903792" y="1679598"/>
                  <a:pt x="3572196" y="1997796"/>
                </a:cubicBezTo>
                <a:cubicBezTo>
                  <a:pt x="3240600" y="2315994"/>
                  <a:pt x="1249352" y="3982345"/>
                  <a:pt x="1009866" y="4238578"/>
                </a:cubicBezTo>
                <a:cubicBezTo>
                  <a:pt x="770380" y="4494811"/>
                  <a:pt x="2301079" y="3411263"/>
                  <a:pt x="2135281" y="3535193"/>
                </a:cubicBezTo>
                <a:cubicBezTo>
                  <a:pt x="1969483" y="3659123"/>
                  <a:pt x="-115549" y="5094362"/>
                  <a:pt x="5031" y="496205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CD77611-C0BD-B3D3-630D-FA8740E1245C}"/>
              </a:ext>
            </a:extLst>
          </p:cNvPr>
          <p:cNvSpPr/>
          <p:nvPr/>
        </p:nvSpPr>
        <p:spPr>
          <a:xfrm>
            <a:off x="7566202" y="4700615"/>
            <a:ext cx="5378700" cy="4554074"/>
          </a:xfrm>
          <a:custGeom>
            <a:avLst/>
            <a:gdLst>
              <a:gd name="connsiteX0" fmla="*/ 5084673 w 5378700"/>
              <a:gd name="connsiteY0" fmla="*/ 192932 h 4554074"/>
              <a:gd name="connsiteX1" fmla="*/ 2331424 w 5378700"/>
              <a:gd name="connsiteY1" fmla="*/ 2353328 h 4554074"/>
              <a:gd name="connsiteX2" fmla="*/ 2803697 w 5378700"/>
              <a:gd name="connsiteY2" fmla="*/ 2082022 h 4554074"/>
              <a:gd name="connsiteX3" fmla="*/ 814123 w 5378700"/>
              <a:gd name="connsiteY3" fmla="*/ 3940967 h 4554074"/>
              <a:gd name="connsiteX4" fmla="*/ 207 w 5378700"/>
              <a:gd name="connsiteY4" fmla="*/ 4553917 h 4554074"/>
              <a:gd name="connsiteX5" fmla="*/ 874413 w 5378700"/>
              <a:gd name="connsiteY5" fmla="*/ 3900774 h 4554074"/>
              <a:gd name="connsiteX6" fmla="*/ 2833842 w 5378700"/>
              <a:gd name="connsiteY6" fmla="*/ 2162409 h 4554074"/>
              <a:gd name="connsiteX7" fmla="*/ 2522343 w 5378700"/>
              <a:gd name="connsiteY7" fmla="*/ 2293038 h 4554074"/>
              <a:gd name="connsiteX8" fmla="*/ 3878871 w 5378700"/>
              <a:gd name="connsiteY8" fmla="*/ 1107332 h 4554074"/>
              <a:gd name="connsiteX9" fmla="*/ 3557323 w 5378700"/>
              <a:gd name="connsiteY9" fmla="*/ 1227912 h 4554074"/>
              <a:gd name="connsiteX10" fmla="*/ 5124866 w 5378700"/>
              <a:gd name="connsiteY10" fmla="*/ 223077 h 4554074"/>
              <a:gd name="connsiteX11" fmla="*/ 5084673 w 5378700"/>
              <a:gd name="connsiteY11" fmla="*/ 192932 h 45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8700" h="4554074">
                <a:moveTo>
                  <a:pt x="5084673" y="192932"/>
                </a:moveTo>
                <a:cubicBezTo>
                  <a:pt x="4619099" y="547974"/>
                  <a:pt x="2711587" y="2038480"/>
                  <a:pt x="2331424" y="2353328"/>
                </a:cubicBezTo>
                <a:cubicBezTo>
                  <a:pt x="1951261" y="2668176"/>
                  <a:pt x="3056580" y="1817416"/>
                  <a:pt x="2803697" y="2082022"/>
                </a:cubicBezTo>
                <a:cubicBezTo>
                  <a:pt x="2550814" y="2346628"/>
                  <a:pt x="1281371" y="3528985"/>
                  <a:pt x="814123" y="3940967"/>
                </a:cubicBezTo>
                <a:cubicBezTo>
                  <a:pt x="346875" y="4352950"/>
                  <a:pt x="-9841" y="4560616"/>
                  <a:pt x="207" y="4553917"/>
                </a:cubicBezTo>
                <a:cubicBezTo>
                  <a:pt x="10255" y="4547218"/>
                  <a:pt x="402140" y="4299359"/>
                  <a:pt x="874413" y="3900774"/>
                </a:cubicBezTo>
                <a:cubicBezTo>
                  <a:pt x="1346685" y="3502189"/>
                  <a:pt x="2559187" y="2430365"/>
                  <a:pt x="2833842" y="2162409"/>
                </a:cubicBezTo>
                <a:cubicBezTo>
                  <a:pt x="3108497" y="1894453"/>
                  <a:pt x="2348171" y="2468884"/>
                  <a:pt x="2522343" y="2293038"/>
                </a:cubicBezTo>
                <a:cubicBezTo>
                  <a:pt x="2696515" y="2117192"/>
                  <a:pt x="3706374" y="1284853"/>
                  <a:pt x="3878871" y="1107332"/>
                </a:cubicBezTo>
                <a:cubicBezTo>
                  <a:pt x="4051368" y="929811"/>
                  <a:pt x="3349657" y="1375288"/>
                  <a:pt x="3557323" y="1227912"/>
                </a:cubicBezTo>
                <a:cubicBezTo>
                  <a:pt x="3764989" y="1080536"/>
                  <a:pt x="4865284" y="397248"/>
                  <a:pt x="5124866" y="223077"/>
                </a:cubicBezTo>
                <a:cubicBezTo>
                  <a:pt x="5384448" y="48906"/>
                  <a:pt x="5550247" y="-162110"/>
                  <a:pt x="5084673" y="19293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1A0E6D58-42E8-E1AD-8ADA-FA760872B2AD}"/>
              </a:ext>
            </a:extLst>
          </p:cNvPr>
          <p:cNvSpPr/>
          <p:nvPr/>
        </p:nvSpPr>
        <p:spPr>
          <a:xfrm>
            <a:off x="8604104" y="5490793"/>
            <a:ext cx="4068828" cy="3767160"/>
          </a:xfrm>
          <a:custGeom>
            <a:avLst/>
            <a:gdLst>
              <a:gd name="connsiteX0" fmla="*/ 4036722 w 4068828"/>
              <a:gd name="connsiteY0" fmla="*/ 25752 h 3767160"/>
              <a:gd name="connsiteX1" fmla="*/ 2087342 w 4068828"/>
              <a:gd name="connsiteY1" fmla="*/ 1422473 h 3767160"/>
              <a:gd name="connsiteX2" fmla="*/ 2489276 w 4068828"/>
              <a:gd name="connsiteY2" fmla="*/ 1291844 h 3767160"/>
              <a:gd name="connsiteX3" fmla="*/ 1826085 w 4068828"/>
              <a:gd name="connsiteY3" fmla="*/ 2005277 h 3767160"/>
              <a:gd name="connsiteX4" fmla="*/ 670525 w 4068828"/>
              <a:gd name="connsiteY4" fmla="*/ 2738807 h 3767160"/>
              <a:gd name="connsiteX5" fmla="*/ 1263377 w 4068828"/>
              <a:gd name="connsiteY5" fmla="*/ 2427308 h 3767160"/>
              <a:gd name="connsiteX6" fmla="*/ 47527 w 4068828"/>
              <a:gd name="connsiteY6" fmla="*/ 3703449 h 3767160"/>
              <a:gd name="connsiteX7" fmla="*/ 489654 w 4068828"/>
              <a:gd name="connsiteY7" fmla="*/ 3331660 h 3767160"/>
              <a:gd name="connsiteX8" fmla="*/ 2700292 w 4068828"/>
              <a:gd name="connsiteY8" fmla="*/ 1251651 h 3767160"/>
              <a:gd name="connsiteX9" fmla="*/ 2097391 w 4068828"/>
              <a:gd name="connsiteY9" fmla="*/ 1623440 h 3767160"/>
              <a:gd name="connsiteX10" fmla="*/ 3484063 w 4068828"/>
              <a:gd name="connsiteY10" fmla="*/ 417638 h 3767160"/>
              <a:gd name="connsiteX11" fmla="*/ 3313241 w 4068828"/>
              <a:gd name="connsiteY11" fmla="*/ 508073 h 3767160"/>
              <a:gd name="connsiteX12" fmla="*/ 4036722 w 4068828"/>
              <a:gd name="connsiteY12" fmla="*/ 25752 h 37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8828" h="3767160">
                <a:moveTo>
                  <a:pt x="4036722" y="25752"/>
                </a:moveTo>
                <a:cubicBezTo>
                  <a:pt x="3832406" y="178152"/>
                  <a:pt x="2345250" y="1211458"/>
                  <a:pt x="2087342" y="1422473"/>
                </a:cubicBezTo>
                <a:cubicBezTo>
                  <a:pt x="1829434" y="1633488"/>
                  <a:pt x="2532819" y="1194710"/>
                  <a:pt x="2489276" y="1291844"/>
                </a:cubicBezTo>
                <a:cubicBezTo>
                  <a:pt x="2445733" y="1388978"/>
                  <a:pt x="2129210" y="1764117"/>
                  <a:pt x="1826085" y="2005277"/>
                </a:cubicBezTo>
                <a:cubicBezTo>
                  <a:pt x="1522960" y="2246438"/>
                  <a:pt x="764310" y="2668469"/>
                  <a:pt x="670525" y="2738807"/>
                </a:cubicBezTo>
                <a:cubicBezTo>
                  <a:pt x="576740" y="2809145"/>
                  <a:pt x="1367210" y="2266534"/>
                  <a:pt x="1263377" y="2427308"/>
                </a:cubicBezTo>
                <a:cubicBezTo>
                  <a:pt x="1159544" y="2588082"/>
                  <a:pt x="176481" y="3552724"/>
                  <a:pt x="47527" y="3703449"/>
                </a:cubicBezTo>
                <a:cubicBezTo>
                  <a:pt x="-81427" y="3854174"/>
                  <a:pt x="47526" y="3740293"/>
                  <a:pt x="489654" y="3331660"/>
                </a:cubicBezTo>
                <a:cubicBezTo>
                  <a:pt x="931781" y="2923027"/>
                  <a:pt x="2432336" y="1536354"/>
                  <a:pt x="2700292" y="1251651"/>
                </a:cubicBezTo>
                <a:cubicBezTo>
                  <a:pt x="2968248" y="966948"/>
                  <a:pt x="1966763" y="1762442"/>
                  <a:pt x="2097391" y="1623440"/>
                </a:cubicBezTo>
                <a:cubicBezTo>
                  <a:pt x="2228019" y="1484438"/>
                  <a:pt x="3281421" y="603533"/>
                  <a:pt x="3484063" y="417638"/>
                </a:cubicBezTo>
                <a:cubicBezTo>
                  <a:pt x="3686705" y="231744"/>
                  <a:pt x="3219456" y="571713"/>
                  <a:pt x="3313241" y="508073"/>
                </a:cubicBezTo>
                <a:cubicBezTo>
                  <a:pt x="3407026" y="444433"/>
                  <a:pt x="4241038" y="-126648"/>
                  <a:pt x="4036722" y="2575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4C5885FD-C961-6571-B20A-FC1C5572DC9D}"/>
              </a:ext>
            </a:extLst>
          </p:cNvPr>
          <p:cNvSpPr/>
          <p:nvPr/>
        </p:nvSpPr>
        <p:spPr>
          <a:xfrm>
            <a:off x="11408686" y="5955396"/>
            <a:ext cx="1482531" cy="1082920"/>
          </a:xfrm>
          <a:custGeom>
            <a:avLst/>
            <a:gdLst>
              <a:gd name="connsiteX0" fmla="*/ 532 w 1482531"/>
              <a:gd name="connsiteY0" fmla="*/ 403840 h 1082920"/>
              <a:gd name="connsiteX1" fmla="*/ 644769 w 1482531"/>
              <a:gd name="connsiteY1" fmla="*/ 272222 h 1082920"/>
              <a:gd name="connsiteX2" fmla="*/ 457732 w 1482531"/>
              <a:gd name="connsiteY2" fmla="*/ 251440 h 1082920"/>
              <a:gd name="connsiteX3" fmla="*/ 914932 w 1482531"/>
              <a:gd name="connsiteY3" fmla="*/ 50549 h 1082920"/>
              <a:gd name="connsiteX4" fmla="*/ 748678 w 1482531"/>
              <a:gd name="connsiteY4" fmla="*/ 126749 h 1082920"/>
              <a:gd name="connsiteX5" fmla="*/ 1469114 w 1482531"/>
              <a:gd name="connsiteY5" fmla="*/ 189095 h 1082920"/>
              <a:gd name="connsiteX6" fmla="*/ 1205878 w 1482531"/>
              <a:gd name="connsiteY6" fmla="*/ 341495 h 1082920"/>
              <a:gd name="connsiteX7" fmla="*/ 1053478 w 1482531"/>
              <a:gd name="connsiteY7" fmla="*/ 507749 h 1082920"/>
              <a:gd name="connsiteX8" fmla="*/ 1226659 w 1482531"/>
              <a:gd name="connsiteY8" fmla="*/ 480040 h 1082920"/>
              <a:gd name="connsiteX9" fmla="*/ 783314 w 1482531"/>
              <a:gd name="connsiteY9" fmla="*/ 951095 h 1082920"/>
              <a:gd name="connsiteX10" fmla="*/ 1268223 w 1482531"/>
              <a:gd name="connsiteY10" fmla="*/ 757131 h 1082920"/>
              <a:gd name="connsiteX11" fmla="*/ 1067332 w 1482531"/>
              <a:gd name="connsiteY11" fmla="*/ 902604 h 1082920"/>
              <a:gd name="connsiteX12" fmla="*/ 1282078 w 1482531"/>
              <a:gd name="connsiteY12" fmla="*/ 1075786 h 1082920"/>
              <a:gd name="connsiteX13" fmla="*/ 1136605 w 1482531"/>
              <a:gd name="connsiteY13" fmla="*/ 978804 h 1082920"/>
              <a:gd name="connsiteX14" fmla="*/ 1316714 w 1482531"/>
              <a:gd name="connsiteY14" fmla="*/ 362277 h 1082920"/>
              <a:gd name="connsiteX15" fmla="*/ 748678 w 1482531"/>
              <a:gd name="connsiteY15" fmla="*/ 369204 h 1082920"/>
              <a:gd name="connsiteX16" fmla="*/ 928787 w 1482531"/>
              <a:gd name="connsiteY16" fmla="*/ 8986 h 1082920"/>
              <a:gd name="connsiteX17" fmla="*/ 540859 w 1482531"/>
              <a:gd name="connsiteY17" fmla="*/ 133677 h 1082920"/>
              <a:gd name="connsiteX18" fmla="*/ 532 w 1482531"/>
              <a:gd name="connsiteY18" fmla="*/ 403840 h 108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2531" h="1082920">
                <a:moveTo>
                  <a:pt x="532" y="403840"/>
                </a:moveTo>
                <a:cubicBezTo>
                  <a:pt x="17850" y="426931"/>
                  <a:pt x="568569" y="297622"/>
                  <a:pt x="644769" y="272222"/>
                </a:cubicBezTo>
                <a:cubicBezTo>
                  <a:pt x="720969" y="246822"/>
                  <a:pt x="412705" y="288385"/>
                  <a:pt x="457732" y="251440"/>
                </a:cubicBezTo>
                <a:cubicBezTo>
                  <a:pt x="502759" y="214495"/>
                  <a:pt x="866441" y="71331"/>
                  <a:pt x="914932" y="50549"/>
                </a:cubicBezTo>
                <a:cubicBezTo>
                  <a:pt x="963423" y="29767"/>
                  <a:pt x="656314" y="103658"/>
                  <a:pt x="748678" y="126749"/>
                </a:cubicBezTo>
                <a:cubicBezTo>
                  <a:pt x="841042" y="149840"/>
                  <a:pt x="1392914" y="153304"/>
                  <a:pt x="1469114" y="189095"/>
                </a:cubicBezTo>
                <a:cubicBezTo>
                  <a:pt x="1545314" y="224886"/>
                  <a:pt x="1275151" y="288386"/>
                  <a:pt x="1205878" y="341495"/>
                </a:cubicBezTo>
                <a:cubicBezTo>
                  <a:pt x="1136605" y="394604"/>
                  <a:pt x="1050015" y="484658"/>
                  <a:pt x="1053478" y="507749"/>
                </a:cubicBezTo>
                <a:cubicBezTo>
                  <a:pt x="1056941" y="530840"/>
                  <a:pt x="1271686" y="406149"/>
                  <a:pt x="1226659" y="480040"/>
                </a:cubicBezTo>
                <a:cubicBezTo>
                  <a:pt x="1181632" y="553931"/>
                  <a:pt x="776387" y="904913"/>
                  <a:pt x="783314" y="951095"/>
                </a:cubicBezTo>
                <a:cubicBezTo>
                  <a:pt x="790241" y="997277"/>
                  <a:pt x="1220887" y="765213"/>
                  <a:pt x="1268223" y="757131"/>
                </a:cubicBezTo>
                <a:cubicBezTo>
                  <a:pt x="1315559" y="749049"/>
                  <a:pt x="1065023" y="849495"/>
                  <a:pt x="1067332" y="902604"/>
                </a:cubicBezTo>
                <a:cubicBezTo>
                  <a:pt x="1069641" y="955713"/>
                  <a:pt x="1270533" y="1063086"/>
                  <a:pt x="1282078" y="1075786"/>
                </a:cubicBezTo>
                <a:cubicBezTo>
                  <a:pt x="1293624" y="1088486"/>
                  <a:pt x="1130832" y="1097722"/>
                  <a:pt x="1136605" y="978804"/>
                </a:cubicBezTo>
                <a:cubicBezTo>
                  <a:pt x="1142378" y="859886"/>
                  <a:pt x="1381368" y="463877"/>
                  <a:pt x="1316714" y="362277"/>
                </a:cubicBezTo>
                <a:cubicBezTo>
                  <a:pt x="1252060" y="260677"/>
                  <a:pt x="813333" y="428086"/>
                  <a:pt x="748678" y="369204"/>
                </a:cubicBezTo>
                <a:cubicBezTo>
                  <a:pt x="684024" y="310322"/>
                  <a:pt x="963423" y="48240"/>
                  <a:pt x="928787" y="8986"/>
                </a:cubicBezTo>
                <a:cubicBezTo>
                  <a:pt x="894151" y="-30268"/>
                  <a:pt x="688641" y="67868"/>
                  <a:pt x="540859" y="133677"/>
                </a:cubicBezTo>
                <a:cubicBezTo>
                  <a:pt x="393077" y="199486"/>
                  <a:pt x="-16786" y="380749"/>
                  <a:pt x="532" y="4038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BD58029-8668-F489-71D1-D8143B5802EC}"/>
              </a:ext>
            </a:extLst>
          </p:cNvPr>
          <p:cNvSpPr/>
          <p:nvPr/>
        </p:nvSpPr>
        <p:spPr>
          <a:xfrm>
            <a:off x="10961316" y="6306063"/>
            <a:ext cx="1909504" cy="1324510"/>
          </a:xfrm>
          <a:custGeom>
            <a:avLst/>
            <a:gdLst>
              <a:gd name="connsiteX0" fmla="*/ 454829 w 1909504"/>
              <a:gd name="connsiteY0" fmla="*/ 164010 h 1324510"/>
              <a:gd name="connsiteX1" fmla="*/ 531029 w 1909504"/>
              <a:gd name="connsiteY1" fmla="*/ 150155 h 1324510"/>
              <a:gd name="connsiteX2" fmla="*/ 1272248 w 1909504"/>
              <a:gd name="connsiteY2" fmla="*/ 164010 h 1324510"/>
              <a:gd name="connsiteX3" fmla="*/ 1362302 w 1909504"/>
              <a:gd name="connsiteY3" fmla="*/ 267919 h 1324510"/>
              <a:gd name="connsiteX4" fmla="*/ 1182193 w 1909504"/>
              <a:gd name="connsiteY4" fmla="*/ 461882 h 1324510"/>
              <a:gd name="connsiteX5" fmla="*/ 1320739 w 1909504"/>
              <a:gd name="connsiteY5" fmla="*/ 1002210 h 1324510"/>
              <a:gd name="connsiteX6" fmla="*/ 1431575 w 1909504"/>
              <a:gd name="connsiteY6" fmla="*/ 953719 h 1324510"/>
              <a:gd name="connsiteX7" fmla="*/ 1521629 w 1909504"/>
              <a:gd name="connsiteY7" fmla="*/ 690482 h 1324510"/>
              <a:gd name="connsiteX8" fmla="*/ 1861066 w 1909504"/>
              <a:gd name="connsiteY8" fmla="*/ 1300082 h 1324510"/>
              <a:gd name="connsiteX9" fmla="*/ 1687884 w 1909504"/>
              <a:gd name="connsiteY9" fmla="*/ 1161537 h 1324510"/>
              <a:gd name="connsiteX10" fmla="*/ 544884 w 1909504"/>
              <a:gd name="connsiteY10" fmla="*/ 766682 h 1324510"/>
              <a:gd name="connsiteX11" fmla="*/ 59975 w 1909504"/>
              <a:gd name="connsiteY11" fmla="*/ 787464 h 1324510"/>
              <a:gd name="connsiteX12" fmla="*/ 1861066 w 1909504"/>
              <a:gd name="connsiteY12" fmla="*/ 1113046 h 1324510"/>
              <a:gd name="connsiteX13" fmla="*/ 1390011 w 1909504"/>
              <a:gd name="connsiteY13" fmla="*/ 628137 h 1324510"/>
              <a:gd name="connsiteX14" fmla="*/ 1341520 w 1909504"/>
              <a:gd name="connsiteY14" fmla="*/ 219428 h 1324510"/>
              <a:gd name="connsiteX15" fmla="*/ 939739 w 1909504"/>
              <a:gd name="connsiteY15" fmla="*/ 67028 h 1324510"/>
              <a:gd name="connsiteX16" fmla="*/ 1341520 w 1909504"/>
              <a:gd name="connsiteY16" fmla="*/ 4682 h 1324510"/>
              <a:gd name="connsiteX17" fmla="*/ 905102 w 1909504"/>
              <a:gd name="connsiteY17" fmla="*/ 184792 h 1324510"/>
              <a:gd name="connsiteX18" fmla="*/ 454829 w 1909504"/>
              <a:gd name="connsiteY18" fmla="*/ 164010 h 132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9504" h="1324510">
                <a:moveTo>
                  <a:pt x="454829" y="164010"/>
                </a:moveTo>
                <a:cubicBezTo>
                  <a:pt x="392483" y="158237"/>
                  <a:pt x="394793" y="150155"/>
                  <a:pt x="531029" y="150155"/>
                </a:cubicBezTo>
                <a:cubicBezTo>
                  <a:pt x="667265" y="150155"/>
                  <a:pt x="1133702" y="144383"/>
                  <a:pt x="1272248" y="164010"/>
                </a:cubicBezTo>
                <a:cubicBezTo>
                  <a:pt x="1410794" y="183637"/>
                  <a:pt x="1377311" y="218274"/>
                  <a:pt x="1362302" y="267919"/>
                </a:cubicBezTo>
                <a:cubicBezTo>
                  <a:pt x="1347293" y="317564"/>
                  <a:pt x="1189120" y="339500"/>
                  <a:pt x="1182193" y="461882"/>
                </a:cubicBezTo>
                <a:cubicBezTo>
                  <a:pt x="1175266" y="584264"/>
                  <a:pt x="1279175" y="920237"/>
                  <a:pt x="1320739" y="1002210"/>
                </a:cubicBezTo>
                <a:cubicBezTo>
                  <a:pt x="1362303" y="1084183"/>
                  <a:pt x="1398093" y="1005674"/>
                  <a:pt x="1431575" y="953719"/>
                </a:cubicBezTo>
                <a:cubicBezTo>
                  <a:pt x="1465057" y="901764"/>
                  <a:pt x="1450047" y="632755"/>
                  <a:pt x="1521629" y="690482"/>
                </a:cubicBezTo>
                <a:cubicBezTo>
                  <a:pt x="1593211" y="748209"/>
                  <a:pt x="1833357" y="1221573"/>
                  <a:pt x="1861066" y="1300082"/>
                </a:cubicBezTo>
                <a:cubicBezTo>
                  <a:pt x="1888775" y="1378591"/>
                  <a:pt x="1907248" y="1250437"/>
                  <a:pt x="1687884" y="1161537"/>
                </a:cubicBezTo>
                <a:cubicBezTo>
                  <a:pt x="1468520" y="1072637"/>
                  <a:pt x="816202" y="829027"/>
                  <a:pt x="544884" y="766682"/>
                </a:cubicBezTo>
                <a:cubicBezTo>
                  <a:pt x="273566" y="704337"/>
                  <a:pt x="-159389" y="729737"/>
                  <a:pt x="59975" y="787464"/>
                </a:cubicBezTo>
                <a:cubicBezTo>
                  <a:pt x="279339" y="845191"/>
                  <a:pt x="1639393" y="1139600"/>
                  <a:pt x="1861066" y="1113046"/>
                </a:cubicBezTo>
                <a:cubicBezTo>
                  <a:pt x="2082739" y="1086492"/>
                  <a:pt x="1476602" y="777073"/>
                  <a:pt x="1390011" y="628137"/>
                </a:cubicBezTo>
                <a:cubicBezTo>
                  <a:pt x="1303420" y="479201"/>
                  <a:pt x="1416565" y="312946"/>
                  <a:pt x="1341520" y="219428"/>
                </a:cubicBezTo>
                <a:cubicBezTo>
                  <a:pt x="1266475" y="125910"/>
                  <a:pt x="939739" y="102819"/>
                  <a:pt x="939739" y="67028"/>
                </a:cubicBezTo>
                <a:cubicBezTo>
                  <a:pt x="939739" y="31237"/>
                  <a:pt x="1347293" y="-14945"/>
                  <a:pt x="1341520" y="4682"/>
                </a:cubicBezTo>
                <a:cubicBezTo>
                  <a:pt x="1335747" y="24309"/>
                  <a:pt x="1055193" y="159392"/>
                  <a:pt x="905102" y="184792"/>
                </a:cubicBezTo>
                <a:cubicBezTo>
                  <a:pt x="755011" y="210192"/>
                  <a:pt x="517175" y="169783"/>
                  <a:pt x="454829" y="1640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4ABE137-24AC-FD02-ED74-67A4FF26526F}"/>
              </a:ext>
            </a:extLst>
          </p:cNvPr>
          <p:cNvSpPr/>
          <p:nvPr/>
        </p:nvSpPr>
        <p:spPr>
          <a:xfrm>
            <a:off x="452553" y="6713983"/>
            <a:ext cx="6377918" cy="2621210"/>
          </a:xfrm>
          <a:custGeom>
            <a:avLst/>
            <a:gdLst>
              <a:gd name="connsiteX0" fmla="*/ 61253 w 6377918"/>
              <a:gd name="connsiteY0" fmla="*/ 2473560 h 2621210"/>
              <a:gd name="connsiteX1" fmla="*/ 696978 w 6377918"/>
              <a:gd name="connsiteY1" fmla="*/ 2003297 h 2621210"/>
              <a:gd name="connsiteX2" fmla="*/ 609893 w 6377918"/>
              <a:gd name="connsiteY2" fmla="*/ 1297903 h 2621210"/>
              <a:gd name="connsiteX3" fmla="*/ 627310 w 6377918"/>
              <a:gd name="connsiteY3" fmla="*/ 1472074 h 2621210"/>
              <a:gd name="connsiteX4" fmla="*/ 757938 w 6377918"/>
              <a:gd name="connsiteY4" fmla="*/ 69994 h 2621210"/>
              <a:gd name="connsiteX5" fmla="*/ 801481 w 6377918"/>
              <a:gd name="connsiteY5" fmla="*/ 322543 h 2621210"/>
              <a:gd name="connsiteX6" fmla="*/ 1437207 w 6377918"/>
              <a:gd name="connsiteY6" fmla="*/ 1289194 h 2621210"/>
              <a:gd name="connsiteX7" fmla="*/ 1306578 w 6377918"/>
              <a:gd name="connsiteY7" fmla="*/ 601217 h 2621210"/>
              <a:gd name="connsiteX8" fmla="*/ 2038098 w 6377918"/>
              <a:gd name="connsiteY8" fmla="*/ 1646246 h 2621210"/>
              <a:gd name="connsiteX9" fmla="*/ 2351607 w 6377918"/>
              <a:gd name="connsiteY9" fmla="*/ 1733331 h 2621210"/>
              <a:gd name="connsiteX10" fmla="*/ 3901733 w 6377918"/>
              <a:gd name="connsiteY10" fmla="*/ 2194886 h 2621210"/>
              <a:gd name="connsiteX11" fmla="*/ 3840773 w 6377918"/>
              <a:gd name="connsiteY11" fmla="*/ 2151343 h 2621210"/>
              <a:gd name="connsiteX12" fmla="*/ 5782784 w 6377918"/>
              <a:gd name="connsiteY12" fmla="*/ 2116508 h 2621210"/>
              <a:gd name="connsiteX13" fmla="*/ 5443150 w 6377918"/>
              <a:gd name="connsiteY13" fmla="*/ 2151343 h 2621210"/>
              <a:gd name="connsiteX14" fmla="*/ 6165961 w 6377918"/>
              <a:gd name="connsiteY14" fmla="*/ 1951046 h 2621210"/>
              <a:gd name="connsiteX15" fmla="*/ 5878578 w 6377918"/>
              <a:gd name="connsiteY15" fmla="*/ 2255846 h 2621210"/>
              <a:gd name="connsiteX16" fmla="*/ 6340133 w 6377918"/>
              <a:gd name="connsiteY16" fmla="*/ 2351640 h 2621210"/>
              <a:gd name="connsiteX17" fmla="*/ 4702921 w 6377918"/>
              <a:gd name="connsiteY17" fmla="*/ 2342931 h 2621210"/>
              <a:gd name="connsiteX18" fmla="*/ 775356 w 6377918"/>
              <a:gd name="connsiteY18" fmla="*/ 2612897 h 2621210"/>
              <a:gd name="connsiteX19" fmla="*/ 4250076 w 6377918"/>
              <a:gd name="connsiteY19" fmla="*/ 2499686 h 2621210"/>
              <a:gd name="connsiteX20" fmla="*/ 1384956 w 6377918"/>
              <a:gd name="connsiteY20" fmla="*/ 1985880 h 2621210"/>
              <a:gd name="connsiteX21" fmla="*/ 627310 w 6377918"/>
              <a:gd name="connsiteY21" fmla="*/ 749263 h 2621210"/>
              <a:gd name="connsiteX22" fmla="*/ 627310 w 6377918"/>
              <a:gd name="connsiteY22" fmla="*/ 2072966 h 2621210"/>
              <a:gd name="connsiteX23" fmla="*/ 705687 w 6377918"/>
              <a:gd name="connsiteY23" fmla="*/ 1263068 h 2621210"/>
              <a:gd name="connsiteX24" fmla="*/ 96087 w 6377918"/>
              <a:gd name="connsiteY24" fmla="*/ 2517103 h 2621210"/>
              <a:gd name="connsiteX25" fmla="*/ 61253 w 6377918"/>
              <a:gd name="connsiteY25" fmla="*/ 2473560 h 26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377918" h="2621210">
                <a:moveTo>
                  <a:pt x="61253" y="2473560"/>
                </a:moveTo>
                <a:cubicBezTo>
                  <a:pt x="161401" y="2387926"/>
                  <a:pt x="605538" y="2199240"/>
                  <a:pt x="696978" y="2003297"/>
                </a:cubicBezTo>
                <a:cubicBezTo>
                  <a:pt x="788418" y="1807354"/>
                  <a:pt x="621504" y="1386440"/>
                  <a:pt x="609893" y="1297903"/>
                </a:cubicBezTo>
                <a:cubicBezTo>
                  <a:pt x="598282" y="1209366"/>
                  <a:pt x="602636" y="1676725"/>
                  <a:pt x="627310" y="1472074"/>
                </a:cubicBezTo>
                <a:cubicBezTo>
                  <a:pt x="651984" y="1267422"/>
                  <a:pt x="728909" y="261583"/>
                  <a:pt x="757938" y="69994"/>
                </a:cubicBezTo>
                <a:cubicBezTo>
                  <a:pt x="786967" y="-121595"/>
                  <a:pt x="688270" y="119343"/>
                  <a:pt x="801481" y="322543"/>
                </a:cubicBezTo>
                <a:cubicBezTo>
                  <a:pt x="914692" y="525743"/>
                  <a:pt x="1353024" y="1242748"/>
                  <a:pt x="1437207" y="1289194"/>
                </a:cubicBezTo>
                <a:cubicBezTo>
                  <a:pt x="1521390" y="1335640"/>
                  <a:pt x="1206430" y="541708"/>
                  <a:pt x="1306578" y="601217"/>
                </a:cubicBezTo>
                <a:cubicBezTo>
                  <a:pt x="1406726" y="660726"/>
                  <a:pt x="1863927" y="1457560"/>
                  <a:pt x="2038098" y="1646246"/>
                </a:cubicBezTo>
                <a:cubicBezTo>
                  <a:pt x="2212269" y="1834932"/>
                  <a:pt x="2351607" y="1733331"/>
                  <a:pt x="2351607" y="1733331"/>
                </a:cubicBezTo>
                <a:lnTo>
                  <a:pt x="3901733" y="2194886"/>
                </a:lnTo>
                <a:cubicBezTo>
                  <a:pt x="4149927" y="2264555"/>
                  <a:pt x="3527265" y="2164406"/>
                  <a:pt x="3840773" y="2151343"/>
                </a:cubicBezTo>
                <a:cubicBezTo>
                  <a:pt x="4154281" y="2138280"/>
                  <a:pt x="5515721" y="2116508"/>
                  <a:pt x="5782784" y="2116508"/>
                </a:cubicBezTo>
                <a:cubicBezTo>
                  <a:pt x="6049847" y="2116508"/>
                  <a:pt x="5379287" y="2178920"/>
                  <a:pt x="5443150" y="2151343"/>
                </a:cubicBezTo>
                <a:cubicBezTo>
                  <a:pt x="5507013" y="2123766"/>
                  <a:pt x="6093390" y="1933629"/>
                  <a:pt x="6165961" y="1951046"/>
                </a:cubicBezTo>
                <a:cubicBezTo>
                  <a:pt x="6238532" y="1968463"/>
                  <a:pt x="5849549" y="2189080"/>
                  <a:pt x="5878578" y="2255846"/>
                </a:cubicBezTo>
                <a:cubicBezTo>
                  <a:pt x="5907607" y="2322612"/>
                  <a:pt x="6536076" y="2337126"/>
                  <a:pt x="6340133" y="2351640"/>
                </a:cubicBezTo>
                <a:cubicBezTo>
                  <a:pt x="6144190" y="2366154"/>
                  <a:pt x="5630384" y="2299388"/>
                  <a:pt x="4702921" y="2342931"/>
                </a:cubicBezTo>
                <a:cubicBezTo>
                  <a:pt x="3775458" y="2386474"/>
                  <a:pt x="850830" y="2586771"/>
                  <a:pt x="775356" y="2612897"/>
                </a:cubicBezTo>
                <a:cubicBezTo>
                  <a:pt x="699882" y="2639023"/>
                  <a:pt x="4148476" y="2604189"/>
                  <a:pt x="4250076" y="2499686"/>
                </a:cubicBezTo>
                <a:cubicBezTo>
                  <a:pt x="4351676" y="2395183"/>
                  <a:pt x="1988750" y="2277617"/>
                  <a:pt x="1384956" y="1985880"/>
                </a:cubicBezTo>
                <a:cubicBezTo>
                  <a:pt x="781162" y="1694143"/>
                  <a:pt x="753584" y="734749"/>
                  <a:pt x="627310" y="749263"/>
                </a:cubicBezTo>
                <a:cubicBezTo>
                  <a:pt x="501036" y="763777"/>
                  <a:pt x="614247" y="1987332"/>
                  <a:pt x="627310" y="2072966"/>
                </a:cubicBezTo>
                <a:cubicBezTo>
                  <a:pt x="640373" y="2158600"/>
                  <a:pt x="794224" y="1189045"/>
                  <a:pt x="705687" y="1263068"/>
                </a:cubicBezTo>
                <a:cubicBezTo>
                  <a:pt x="617150" y="1337091"/>
                  <a:pt x="200590" y="2312452"/>
                  <a:pt x="96087" y="2517103"/>
                </a:cubicBezTo>
                <a:cubicBezTo>
                  <a:pt x="-8416" y="2721754"/>
                  <a:pt x="-38895" y="2559194"/>
                  <a:pt x="61253" y="24735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D5122881-095D-17CC-A74C-74C39EB7D388}"/>
              </a:ext>
            </a:extLst>
          </p:cNvPr>
          <p:cNvSpPr/>
          <p:nvPr/>
        </p:nvSpPr>
        <p:spPr>
          <a:xfrm>
            <a:off x="788186" y="3701753"/>
            <a:ext cx="882517" cy="2309300"/>
          </a:xfrm>
          <a:custGeom>
            <a:avLst/>
            <a:gdLst>
              <a:gd name="connsiteX0" fmla="*/ 876022 w 882517"/>
              <a:gd name="connsiteY0" fmla="*/ 10711 h 2309300"/>
              <a:gd name="connsiteX1" fmla="*/ 16486 w 882517"/>
              <a:gd name="connsiteY1" fmla="*/ 1144567 h 2309300"/>
              <a:gd name="connsiteX2" fmla="*/ 299950 w 882517"/>
              <a:gd name="connsiteY2" fmla="*/ 897679 h 2309300"/>
              <a:gd name="connsiteX3" fmla="*/ 171934 w 882517"/>
              <a:gd name="connsiteY3" fmla="*/ 1290871 h 2309300"/>
              <a:gd name="connsiteX4" fmla="*/ 299950 w 882517"/>
              <a:gd name="connsiteY4" fmla="*/ 2296711 h 2309300"/>
              <a:gd name="connsiteX5" fmla="*/ 208510 w 882517"/>
              <a:gd name="connsiteY5" fmla="*/ 1793791 h 2309300"/>
              <a:gd name="connsiteX6" fmla="*/ 43918 w 882517"/>
              <a:gd name="connsiteY6" fmla="*/ 897679 h 2309300"/>
              <a:gd name="connsiteX7" fmla="*/ 53062 w 882517"/>
              <a:gd name="connsiteY7" fmla="*/ 1254295 h 2309300"/>
              <a:gd name="connsiteX8" fmla="*/ 391390 w 882517"/>
              <a:gd name="connsiteY8" fmla="*/ 614215 h 2309300"/>
              <a:gd name="connsiteX9" fmla="*/ 876022 w 882517"/>
              <a:gd name="connsiteY9" fmla="*/ 10711 h 230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517" h="2309300">
                <a:moveTo>
                  <a:pt x="876022" y="10711"/>
                </a:moveTo>
                <a:cubicBezTo>
                  <a:pt x="813538" y="99103"/>
                  <a:pt x="112498" y="996739"/>
                  <a:pt x="16486" y="1144567"/>
                </a:cubicBezTo>
                <a:cubicBezTo>
                  <a:pt x="-79526" y="1292395"/>
                  <a:pt x="274042" y="873295"/>
                  <a:pt x="299950" y="897679"/>
                </a:cubicBezTo>
                <a:cubicBezTo>
                  <a:pt x="325858" y="922063"/>
                  <a:pt x="171934" y="1057699"/>
                  <a:pt x="171934" y="1290871"/>
                </a:cubicBezTo>
                <a:cubicBezTo>
                  <a:pt x="171934" y="1524043"/>
                  <a:pt x="293854" y="2212891"/>
                  <a:pt x="299950" y="2296711"/>
                </a:cubicBezTo>
                <a:cubicBezTo>
                  <a:pt x="306046" y="2380531"/>
                  <a:pt x="251182" y="2026963"/>
                  <a:pt x="208510" y="1793791"/>
                </a:cubicBezTo>
                <a:cubicBezTo>
                  <a:pt x="165838" y="1560619"/>
                  <a:pt x="69826" y="987595"/>
                  <a:pt x="43918" y="897679"/>
                </a:cubicBezTo>
                <a:cubicBezTo>
                  <a:pt x="18010" y="807763"/>
                  <a:pt x="-4850" y="1301539"/>
                  <a:pt x="53062" y="1254295"/>
                </a:cubicBezTo>
                <a:cubicBezTo>
                  <a:pt x="110974" y="1207051"/>
                  <a:pt x="249658" y="824527"/>
                  <a:pt x="391390" y="614215"/>
                </a:cubicBezTo>
                <a:cubicBezTo>
                  <a:pt x="533122" y="403903"/>
                  <a:pt x="938506" y="-77681"/>
                  <a:pt x="876022" y="107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75CB7D41-5B27-1A2E-BBCE-AA3A1E026FEB}"/>
              </a:ext>
            </a:extLst>
          </p:cNvPr>
          <p:cNvSpPr/>
          <p:nvPr/>
        </p:nvSpPr>
        <p:spPr>
          <a:xfrm>
            <a:off x="514447" y="3687791"/>
            <a:ext cx="708966" cy="2623876"/>
          </a:xfrm>
          <a:custGeom>
            <a:avLst/>
            <a:gdLst>
              <a:gd name="connsiteX0" fmla="*/ 482249 w 708966"/>
              <a:gd name="connsiteY0" fmla="*/ 79537 h 2623876"/>
              <a:gd name="connsiteX1" fmla="*/ 253649 w 708966"/>
              <a:gd name="connsiteY1" fmla="*/ 1012225 h 2623876"/>
              <a:gd name="connsiteX2" fmla="*/ 207929 w 708966"/>
              <a:gd name="connsiteY2" fmla="*/ 1112809 h 2623876"/>
              <a:gd name="connsiteX3" fmla="*/ 427385 w 708966"/>
              <a:gd name="connsiteY3" fmla="*/ 1752889 h 2623876"/>
              <a:gd name="connsiteX4" fmla="*/ 381665 w 708966"/>
              <a:gd name="connsiteY4" fmla="*/ 1725457 h 2623876"/>
              <a:gd name="connsiteX5" fmla="*/ 701705 w 708966"/>
              <a:gd name="connsiteY5" fmla="*/ 2603281 h 2623876"/>
              <a:gd name="connsiteX6" fmla="*/ 555401 w 708966"/>
              <a:gd name="connsiteY6" fmla="*/ 2228377 h 2623876"/>
              <a:gd name="connsiteX7" fmla="*/ 6761 w 708966"/>
              <a:gd name="connsiteY7" fmla="*/ 939073 h 2623876"/>
              <a:gd name="connsiteX8" fmla="*/ 244505 w 708966"/>
              <a:gd name="connsiteY8" fmla="*/ 1377985 h 2623876"/>
              <a:gd name="connsiteX9" fmla="*/ 171353 w 708966"/>
              <a:gd name="connsiteY9" fmla="*/ 756193 h 2623876"/>
              <a:gd name="connsiteX10" fmla="*/ 162209 w 708966"/>
              <a:gd name="connsiteY10" fmla="*/ 838489 h 2623876"/>
              <a:gd name="connsiteX11" fmla="*/ 436529 w 708966"/>
              <a:gd name="connsiteY11" fmla="*/ 134401 h 2623876"/>
              <a:gd name="connsiteX12" fmla="*/ 482249 w 708966"/>
              <a:gd name="connsiteY12" fmla="*/ 79537 h 262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8966" h="2623876">
                <a:moveTo>
                  <a:pt x="482249" y="79537"/>
                </a:moveTo>
                <a:cubicBezTo>
                  <a:pt x="451769" y="225841"/>
                  <a:pt x="299369" y="840013"/>
                  <a:pt x="253649" y="1012225"/>
                </a:cubicBezTo>
                <a:cubicBezTo>
                  <a:pt x="207929" y="1184437"/>
                  <a:pt x="178973" y="989365"/>
                  <a:pt x="207929" y="1112809"/>
                </a:cubicBezTo>
                <a:cubicBezTo>
                  <a:pt x="236885" y="1236253"/>
                  <a:pt x="398429" y="1650781"/>
                  <a:pt x="427385" y="1752889"/>
                </a:cubicBezTo>
                <a:cubicBezTo>
                  <a:pt x="456341" y="1854997"/>
                  <a:pt x="335945" y="1583725"/>
                  <a:pt x="381665" y="1725457"/>
                </a:cubicBezTo>
                <a:cubicBezTo>
                  <a:pt x="427385" y="1867189"/>
                  <a:pt x="672749" y="2519461"/>
                  <a:pt x="701705" y="2603281"/>
                </a:cubicBezTo>
                <a:cubicBezTo>
                  <a:pt x="730661" y="2687101"/>
                  <a:pt x="671225" y="2505745"/>
                  <a:pt x="555401" y="2228377"/>
                </a:cubicBezTo>
                <a:cubicBezTo>
                  <a:pt x="439577" y="1951009"/>
                  <a:pt x="58577" y="1080805"/>
                  <a:pt x="6761" y="939073"/>
                </a:cubicBezTo>
                <a:cubicBezTo>
                  <a:pt x="-45055" y="797341"/>
                  <a:pt x="217073" y="1408465"/>
                  <a:pt x="244505" y="1377985"/>
                </a:cubicBezTo>
                <a:cubicBezTo>
                  <a:pt x="271937" y="1347505"/>
                  <a:pt x="185069" y="846109"/>
                  <a:pt x="171353" y="756193"/>
                </a:cubicBezTo>
                <a:cubicBezTo>
                  <a:pt x="157637" y="666277"/>
                  <a:pt x="118013" y="942121"/>
                  <a:pt x="162209" y="838489"/>
                </a:cubicBezTo>
                <a:cubicBezTo>
                  <a:pt x="206405" y="734857"/>
                  <a:pt x="381665" y="257845"/>
                  <a:pt x="436529" y="134401"/>
                </a:cubicBezTo>
                <a:cubicBezTo>
                  <a:pt x="491393" y="10957"/>
                  <a:pt x="512729" y="-66767"/>
                  <a:pt x="482249" y="795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278EDE28-0411-3E54-3CD0-AF33F0D90555}"/>
              </a:ext>
            </a:extLst>
          </p:cNvPr>
          <p:cNvSpPr/>
          <p:nvPr/>
        </p:nvSpPr>
        <p:spPr>
          <a:xfrm>
            <a:off x="1517194" y="5185483"/>
            <a:ext cx="1474619" cy="2803205"/>
          </a:xfrm>
          <a:custGeom>
            <a:avLst/>
            <a:gdLst>
              <a:gd name="connsiteX0" fmla="*/ 28142 w 1474619"/>
              <a:gd name="connsiteY0" fmla="*/ 118037 h 2803205"/>
              <a:gd name="connsiteX1" fmla="*/ 64718 w 1474619"/>
              <a:gd name="connsiteY1" fmla="*/ 154613 h 2803205"/>
              <a:gd name="connsiteX2" fmla="*/ 659078 w 1474619"/>
              <a:gd name="connsiteY2" fmla="*/ 1681661 h 2803205"/>
              <a:gd name="connsiteX3" fmla="*/ 421334 w 1474619"/>
              <a:gd name="connsiteY3" fmla="*/ 1462205 h 2803205"/>
              <a:gd name="connsiteX4" fmla="*/ 1207718 w 1474619"/>
              <a:gd name="connsiteY4" fmla="*/ 2632637 h 2803205"/>
              <a:gd name="connsiteX5" fmla="*/ 1472894 w 1474619"/>
              <a:gd name="connsiteY5" fmla="*/ 2751509 h 2803205"/>
              <a:gd name="connsiteX6" fmla="*/ 1107134 w 1474619"/>
              <a:gd name="connsiteY6" fmla="*/ 2193725 h 2803205"/>
              <a:gd name="connsiteX7" fmla="*/ 960830 w 1474619"/>
              <a:gd name="connsiteY7" fmla="*/ 1791389 h 2803205"/>
              <a:gd name="connsiteX8" fmla="*/ 1399742 w 1474619"/>
              <a:gd name="connsiteY8" fmla="*/ 2312597 h 2803205"/>
              <a:gd name="connsiteX9" fmla="*/ 512774 w 1474619"/>
              <a:gd name="connsiteY9" fmla="*/ 1215317 h 2803205"/>
              <a:gd name="connsiteX10" fmla="*/ 896822 w 1474619"/>
              <a:gd name="connsiteY10" fmla="*/ 2038277 h 2803205"/>
              <a:gd name="connsiteX11" fmla="*/ 247598 w 1474619"/>
              <a:gd name="connsiteY11" fmla="*/ 968429 h 2803205"/>
              <a:gd name="connsiteX12" fmla="*/ 686510 w 1474619"/>
              <a:gd name="connsiteY12" fmla="*/ 1416485 h 2803205"/>
              <a:gd name="connsiteX13" fmla="*/ 101294 w 1474619"/>
              <a:gd name="connsiteY13" fmla="*/ 593525 h 2803205"/>
              <a:gd name="connsiteX14" fmla="*/ 174446 w 1474619"/>
              <a:gd name="connsiteY14" fmla="*/ 739829 h 2803205"/>
              <a:gd name="connsiteX15" fmla="*/ 28142 w 1474619"/>
              <a:gd name="connsiteY15" fmla="*/ 118037 h 28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74619" h="2803205">
                <a:moveTo>
                  <a:pt x="28142" y="118037"/>
                </a:moveTo>
                <a:cubicBezTo>
                  <a:pt x="9854" y="20501"/>
                  <a:pt x="-40438" y="-105991"/>
                  <a:pt x="64718" y="154613"/>
                </a:cubicBezTo>
                <a:cubicBezTo>
                  <a:pt x="169874" y="415217"/>
                  <a:pt x="599642" y="1463729"/>
                  <a:pt x="659078" y="1681661"/>
                </a:cubicBezTo>
                <a:cubicBezTo>
                  <a:pt x="718514" y="1899593"/>
                  <a:pt x="329894" y="1303709"/>
                  <a:pt x="421334" y="1462205"/>
                </a:cubicBezTo>
                <a:cubicBezTo>
                  <a:pt x="512774" y="1620701"/>
                  <a:pt x="1032458" y="2417753"/>
                  <a:pt x="1207718" y="2632637"/>
                </a:cubicBezTo>
                <a:cubicBezTo>
                  <a:pt x="1382978" y="2847521"/>
                  <a:pt x="1489658" y="2824661"/>
                  <a:pt x="1472894" y="2751509"/>
                </a:cubicBezTo>
                <a:cubicBezTo>
                  <a:pt x="1456130" y="2678357"/>
                  <a:pt x="1192478" y="2353745"/>
                  <a:pt x="1107134" y="2193725"/>
                </a:cubicBezTo>
                <a:cubicBezTo>
                  <a:pt x="1021790" y="2033705"/>
                  <a:pt x="912062" y="1771577"/>
                  <a:pt x="960830" y="1791389"/>
                </a:cubicBezTo>
                <a:cubicBezTo>
                  <a:pt x="1009598" y="1811201"/>
                  <a:pt x="1474418" y="2408609"/>
                  <a:pt x="1399742" y="2312597"/>
                </a:cubicBezTo>
                <a:cubicBezTo>
                  <a:pt x="1325066" y="2216585"/>
                  <a:pt x="596594" y="1261037"/>
                  <a:pt x="512774" y="1215317"/>
                </a:cubicBezTo>
                <a:cubicBezTo>
                  <a:pt x="428954" y="1169597"/>
                  <a:pt x="941018" y="2079425"/>
                  <a:pt x="896822" y="2038277"/>
                </a:cubicBezTo>
                <a:cubicBezTo>
                  <a:pt x="852626" y="1997129"/>
                  <a:pt x="282650" y="1072061"/>
                  <a:pt x="247598" y="968429"/>
                </a:cubicBezTo>
                <a:cubicBezTo>
                  <a:pt x="212546" y="864797"/>
                  <a:pt x="710894" y="1478969"/>
                  <a:pt x="686510" y="1416485"/>
                </a:cubicBezTo>
                <a:cubicBezTo>
                  <a:pt x="662126" y="1354001"/>
                  <a:pt x="186638" y="706301"/>
                  <a:pt x="101294" y="593525"/>
                </a:cubicBezTo>
                <a:cubicBezTo>
                  <a:pt x="15950" y="480749"/>
                  <a:pt x="188162" y="816029"/>
                  <a:pt x="174446" y="739829"/>
                </a:cubicBezTo>
                <a:cubicBezTo>
                  <a:pt x="160730" y="663629"/>
                  <a:pt x="46430" y="215573"/>
                  <a:pt x="28142" y="1180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D370EE6-4A6F-5D27-38CF-55B2CD9419E9}"/>
              </a:ext>
            </a:extLst>
          </p:cNvPr>
          <p:cNvSpPr/>
          <p:nvPr/>
        </p:nvSpPr>
        <p:spPr>
          <a:xfrm>
            <a:off x="4151356" y="6452948"/>
            <a:ext cx="1518191" cy="734566"/>
          </a:xfrm>
          <a:custGeom>
            <a:avLst/>
            <a:gdLst>
              <a:gd name="connsiteX0" fmla="*/ 137180 w 1518191"/>
              <a:gd name="connsiteY0" fmla="*/ 2716 h 734566"/>
              <a:gd name="connsiteX1" fmla="*/ 1316756 w 1518191"/>
              <a:gd name="connsiteY1" fmla="*/ 213028 h 734566"/>
              <a:gd name="connsiteX2" fmla="*/ 1088156 w 1518191"/>
              <a:gd name="connsiteY2" fmla="*/ 304468 h 734566"/>
              <a:gd name="connsiteX3" fmla="*/ 1517924 w 1518191"/>
              <a:gd name="connsiteY3" fmla="*/ 185596 h 734566"/>
              <a:gd name="connsiteX4" fmla="*/ 1015004 w 1518191"/>
              <a:gd name="connsiteY4" fmla="*/ 469060 h 734566"/>
              <a:gd name="connsiteX5" fmla="*/ 20 w 1518191"/>
              <a:gd name="connsiteY5" fmla="*/ 734236 h 734566"/>
              <a:gd name="connsiteX6" fmla="*/ 1042436 w 1518191"/>
              <a:gd name="connsiteY6" fmla="*/ 414196 h 734566"/>
              <a:gd name="connsiteX7" fmla="*/ 941852 w 1518191"/>
              <a:gd name="connsiteY7" fmla="*/ 450772 h 734566"/>
              <a:gd name="connsiteX8" fmla="*/ 749828 w 1518191"/>
              <a:gd name="connsiteY8" fmla="*/ 459916 h 734566"/>
              <a:gd name="connsiteX9" fmla="*/ 1490492 w 1518191"/>
              <a:gd name="connsiteY9" fmla="*/ 94156 h 734566"/>
              <a:gd name="connsiteX10" fmla="*/ 868700 w 1518191"/>
              <a:gd name="connsiteY10" fmla="*/ 94156 h 734566"/>
              <a:gd name="connsiteX11" fmla="*/ 137180 w 1518191"/>
              <a:gd name="connsiteY11" fmla="*/ 2716 h 73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8191" h="734566">
                <a:moveTo>
                  <a:pt x="137180" y="2716"/>
                </a:moveTo>
                <a:cubicBezTo>
                  <a:pt x="211856" y="22528"/>
                  <a:pt x="1158260" y="162736"/>
                  <a:pt x="1316756" y="213028"/>
                </a:cubicBezTo>
                <a:cubicBezTo>
                  <a:pt x="1475252" y="263320"/>
                  <a:pt x="1054628" y="309040"/>
                  <a:pt x="1088156" y="304468"/>
                </a:cubicBezTo>
                <a:cubicBezTo>
                  <a:pt x="1121684" y="299896"/>
                  <a:pt x="1530116" y="158164"/>
                  <a:pt x="1517924" y="185596"/>
                </a:cubicBezTo>
                <a:cubicBezTo>
                  <a:pt x="1505732" y="213028"/>
                  <a:pt x="1267988" y="377620"/>
                  <a:pt x="1015004" y="469060"/>
                </a:cubicBezTo>
                <a:cubicBezTo>
                  <a:pt x="762020" y="560500"/>
                  <a:pt x="-4552" y="743380"/>
                  <a:pt x="20" y="734236"/>
                </a:cubicBezTo>
                <a:cubicBezTo>
                  <a:pt x="4592" y="725092"/>
                  <a:pt x="885464" y="461440"/>
                  <a:pt x="1042436" y="414196"/>
                </a:cubicBezTo>
                <a:cubicBezTo>
                  <a:pt x="1199408" y="366952"/>
                  <a:pt x="990620" y="443152"/>
                  <a:pt x="941852" y="450772"/>
                </a:cubicBezTo>
                <a:cubicBezTo>
                  <a:pt x="893084" y="458392"/>
                  <a:pt x="658388" y="519352"/>
                  <a:pt x="749828" y="459916"/>
                </a:cubicBezTo>
                <a:cubicBezTo>
                  <a:pt x="841268" y="400480"/>
                  <a:pt x="1470680" y="155116"/>
                  <a:pt x="1490492" y="94156"/>
                </a:cubicBezTo>
                <a:cubicBezTo>
                  <a:pt x="1510304" y="33196"/>
                  <a:pt x="1089680" y="110920"/>
                  <a:pt x="868700" y="94156"/>
                </a:cubicBezTo>
                <a:cubicBezTo>
                  <a:pt x="647720" y="77392"/>
                  <a:pt x="62504" y="-17096"/>
                  <a:pt x="137180" y="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4AEA8402-9B6D-EE10-8B4C-D77750ABFAC9}"/>
              </a:ext>
            </a:extLst>
          </p:cNvPr>
          <p:cNvSpPr/>
          <p:nvPr/>
        </p:nvSpPr>
        <p:spPr>
          <a:xfrm>
            <a:off x="2494521" y="4919313"/>
            <a:ext cx="1025610" cy="2368632"/>
          </a:xfrm>
          <a:custGeom>
            <a:avLst/>
            <a:gdLst>
              <a:gd name="connsiteX0" fmla="*/ 294399 w 1025610"/>
              <a:gd name="connsiteY0" fmla="*/ 159 h 2368632"/>
              <a:gd name="connsiteX1" fmla="*/ 111519 w 1025610"/>
              <a:gd name="connsiteY1" fmla="*/ 795687 h 2368632"/>
              <a:gd name="connsiteX2" fmla="*/ 166383 w 1025610"/>
              <a:gd name="connsiteY2" fmla="*/ 713391 h 2368632"/>
              <a:gd name="connsiteX3" fmla="*/ 468135 w 1025610"/>
              <a:gd name="connsiteY3" fmla="*/ 1536351 h 2368632"/>
              <a:gd name="connsiteX4" fmla="*/ 367551 w 1025610"/>
              <a:gd name="connsiteY4" fmla="*/ 1316895 h 2368632"/>
              <a:gd name="connsiteX5" fmla="*/ 660159 w 1025610"/>
              <a:gd name="connsiteY5" fmla="*/ 1947831 h 2368632"/>
              <a:gd name="connsiteX6" fmla="*/ 1007631 w 1025610"/>
              <a:gd name="connsiteY6" fmla="*/ 2341023 h 2368632"/>
              <a:gd name="connsiteX7" fmla="*/ 897903 w 1025610"/>
              <a:gd name="connsiteY7" fmla="*/ 2213007 h 2368632"/>
              <a:gd name="connsiteX8" fmla="*/ 239535 w 1025610"/>
              <a:gd name="connsiteY8" fmla="*/ 1234599 h 2368632"/>
              <a:gd name="connsiteX9" fmla="*/ 1791 w 1025610"/>
              <a:gd name="connsiteY9" fmla="*/ 530511 h 2368632"/>
              <a:gd name="connsiteX10" fmla="*/ 138951 w 1025610"/>
              <a:gd name="connsiteY10" fmla="*/ 868839 h 2368632"/>
              <a:gd name="connsiteX11" fmla="*/ 294399 w 1025610"/>
              <a:gd name="connsiteY11" fmla="*/ 159 h 23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5610" h="2368632">
                <a:moveTo>
                  <a:pt x="294399" y="159"/>
                </a:moveTo>
                <a:cubicBezTo>
                  <a:pt x="289827" y="-12033"/>
                  <a:pt x="132855" y="676815"/>
                  <a:pt x="111519" y="795687"/>
                </a:cubicBezTo>
                <a:cubicBezTo>
                  <a:pt x="90183" y="914559"/>
                  <a:pt x="106947" y="589947"/>
                  <a:pt x="166383" y="713391"/>
                </a:cubicBezTo>
                <a:cubicBezTo>
                  <a:pt x="225819" y="836835"/>
                  <a:pt x="434607" y="1435767"/>
                  <a:pt x="468135" y="1536351"/>
                </a:cubicBezTo>
                <a:cubicBezTo>
                  <a:pt x="501663" y="1636935"/>
                  <a:pt x="335547" y="1248315"/>
                  <a:pt x="367551" y="1316895"/>
                </a:cubicBezTo>
                <a:cubicBezTo>
                  <a:pt x="399555" y="1385475"/>
                  <a:pt x="553479" y="1777143"/>
                  <a:pt x="660159" y="1947831"/>
                </a:cubicBezTo>
                <a:cubicBezTo>
                  <a:pt x="766839" y="2118519"/>
                  <a:pt x="968007" y="2296827"/>
                  <a:pt x="1007631" y="2341023"/>
                </a:cubicBezTo>
                <a:cubicBezTo>
                  <a:pt x="1047255" y="2385219"/>
                  <a:pt x="1025919" y="2397411"/>
                  <a:pt x="897903" y="2213007"/>
                </a:cubicBezTo>
                <a:cubicBezTo>
                  <a:pt x="769887" y="2028603"/>
                  <a:pt x="388887" y="1515015"/>
                  <a:pt x="239535" y="1234599"/>
                </a:cubicBezTo>
                <a:cubicBezTo>
                  <a:pt x="90183" y="954183"/>
                  <a:pt x="18555" y="591471"/>
                  <a:pt x="1791" y="530511"/>
                </a:cubicBezTo>
                <a:cubicBezTo>
                  <a:pt x="-14973" y="469551"/>
                  <a:pt x="90183" y="955707"/>
                  <a:pt x="138951" y="868839"/>
                </a:cubicBezTo>
                <a:cubicBezTo>
                  <a:pt x="187719" y="781971"/>
                  <a:pt x="298971" y="12351"/>
                  <a:pt x="294399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E5DA8D51-1570-9360-D126-F2A08B631725}"/>
              </a:ext>
            </a:extLst>
          </p:cNvPr>
          <p:cNvSpPr/>
          <p:nvPr/>
        </p:nvSpPr>
        <p:spPr>
          <a:xfrm>
            <a:off x="4550636" y="6335287"/>
            <a:ext cx="2445018" cy="1653279"/>
          </a:xfrm>
          <a:custGeom>
            <a:avLst/>
            <a:gdLst>
              <a:gd name="connsiteX0" fmla="*/ 2435380 w 2445018"/>
              <a:gd name="connsiteY0" fmla="*/ 19793 h 1653279"/>
              <a:gd name="connsiteX1" fmla="*/ 1639852 w 2445018"/>
              <a:gd name="connsiteY1" fmla="*/ 723881 h 1653279"/>
              <a:gd name="connsiteX2" fmla="*/ 1886740 w 2445018"/>
              <a:gd name="connsiteY2" fmla="*/ 696449 h 1653279"/>
              <a:gd name="connsiteX3" fmla="*/ 944908 w 2445018"/>
              <a:gd name="connsiteY3" fmla="*/ 1245089 h 1653279"/>
              <a:gd name="connsiteX4" fmla="*/ 981484 w 2445018"/>
              <a:gd name="connsiteY4" fmla="*/ 1345673 h 1653279"/>
              <a:gd name="connsiteX5" fmla="*/ 487708 w 2445018"/>
              <a:gd name="connsiteY5" fmla="*/ 1491977 h 1653279"/>
              <a:gd name="connsiteX6" fmla="*/ 323116 w 2445018"/>
              <a:gd name="connsiteY6" fmla="*/ 1629137 h 1653279"/>
              <a:gd name="connsiteX7" fmla="*/ 3076 w 2445018"/>
              <a:gd name="connsiteY7" fmla="*/ 1638281 h 1653279"/>
              <a:gd name="connsiteX8" fmla="*/ 533428 w 2445018"/>
              <a:gd name="connsiteY8" fmla="*/ 1473689 h 1653279"/>
              <a:gd name="connsiteX9" fmla="*/ 908332 w 2445018"/>
              <a:gd name="connsiteY9" fmla="*/ 1199369 h 1653279"/>
              <a:gd name="connsiteX10" fmla="*/ 963196 w 2445018"/>
              <a:gd name="connsiteY10" fmla="*/ 1144505 h 1653279"/>
              <a:gd name="connsiteX11" fmla="*/ 1594132 w 2445018"/>
              <a:gd name="connsiteY11" fmla="*/ 861041 h 1653279"/>
              <a:gd name="connsiteX12" fmla="*/ 1667284 w 2445018"/>
              <a:gd name="connsiteY12" fmla="*/ 650729 h 1653279"/>
              <a:gd name="connsiteX13" fmla="*/ 2197636 w 2445018"/>
              <a:gd name="connsiteY13" fmla="*/ 220961 h 1653279"/>
              <a:gd name="connsiteX14" fmla="*/ 2087908 w 2445018"/>
              <a:gd name="connsiteY14" fmla="*/ 193529 h 1653279"/>
              <a:gd name="connsiteX15" fmla="*/ 2435380 w 2445018"/>
              <a:gd name="connsiteY15" fmla="*/ 19793 h 165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45018" h="1653279">
                <a:moveTo>
                  <a:pt x="2435380" y="19793"/>
                </a:moveTo>
                <a:cubicBezTo>
                  <a:pt x="2360704" y="108185"/>
                  <a:pt x="1731292" y="611105"/>
                  <a:pt x="1639852" y="723881"/>
                </a:cubicBezTo>
                <a:cubicBezTo>
                  <a:pt x="1548412" y="836657"/>
                  <a:pt x="2002564" y="609581"/>
                  <a:pt x="1886740" y="696449"/>
                </a:cubicBezTo>
                <a:cubicBezTo>
                  <a:pt x="1770916" y="783317"/>
                  <a:pt x="1095784" y="1136885"/>
                  <a:pt x="944908" y="1245089"/>
                </a:cubicBezTo>
                <a:cubicBezTo>
                  <a:pt x="794032" y="1353293"/>
                  <a:pt x="1057684" y="1304525"/>
                  <a:pt x="981484" y="1345673"/>
                </a:cubicBezTo>
                <a:cubicBezTo>
                  <a:pt x="905284" y="1386821"/>
                  <a:pt x="597436" y="1444733"/>
                  <a:pt x="487708" y="1491977"/>
                </a:cubicBezTo>
                <a:cubicBezTo>
                  <a:pt x="377980" y="1539221"/>
                  <a:pt x="403888" y="1604753"/>
                  <a:pt x="323116" y="1629137"/>
                </a:cubicBezTo>
                <a:cubicBezTo>
                  <a:pt x="242344" y="1653521"/>
                  <a:pt x="-31976" y="1664189"/>
                  <a:pt x="3076" y="1638281"/>
                </a:cubicBezTo>
                <a:cubicBezTo>
                  <a:pt x="38128" y="1612373"/>
                  <a:pt x="382552" y="1546841"/>
                  <a:pt x="533428" y="1473689"/>
                </a:cubicBezTo>
                <a:cubicBezTo>
                  <a:pt x="684304" y="1400537"/>
                  <a:pt x="836704" y="1254233"/>
                  <a:pt x="908332" y="1199369"/>
                </a:cubicBezTo>
                <a:cubicBezTo>
                  <a:pt x="979960" y="1144505"/>
                  <a:pt x="848896" y="1200893"/>
                  <a:pt x="963196" y="1144505"/>
                </a:cubicBezTo>
                <a:cubicBezTo>
                  <a:pt x="1077496" y="1088117"/>
                  <a:pt x="1476784" y="943337"/>
                  <a:pt x="1594132" y="861041"/>
                </a:cubicBezTo>
                <a:cubicBezTo>
                  <a:pt x="1711480" y="778745"/>
                  <a:pt x="1566700" y="757409"/>
                  <a:pt x="1667284" y="650729"/>
                </a:cubicBezTo>
                <a:cubicBezTo>
                  <a:pt x="1767868" y="544049"/>
                  <a:pt x="2127532" y="297161"/>
                  <a:pt x="2197636" y="220961"/>
                </a:cubicBezTo>
                <a:cubicBezTo>
                  <a:pt x="2267740" y="144761"/>
                  <a:pt x="2048284" y="220961"/>
                  <a:pt x="2087908" y="193529"/>
                </a:cubicBezTo>
                <a:cubicBezTo>
                  <a:pt x="2127532" y="166097"/>
                  <a:pt x="2510056" y="-68599"/>
                  <a:pt x="2435380" y="197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1B9EC215-6E27-A48D-8E46-3911B586B7FE}"/>
              </a:ext>
            </a:extLst>
          </p:cNvPr>
          <p:cNvSpPr/>
          <p:nvPr/>
        </p:nvSpPr>
        <p:spPr>
          <a:xfrm>
            <a:off x="96379" y="5164892"/>
            <a:ext cx="726804" cy="2489166"/>
          </a:xfrm>
          <a:custGeom>
            <a:avLst/>
            <a:gdLst>
              <a:gd name="connsiteX0" fmla="*/ 725256 w 726804"/>
              <a:gd name="connsiteY0" fmla="*/ 851595 h 2489166"/>
              <a:gd name="connsiteX1" fmla="*/ 354195 w 726804"/>
              <a:gd name="connsiteY1" fmla="*/ 215491 h 2489166"/>
              <a:gd name="connsiteX2" fmla="*/ 128908 w 726804"/>
              <a:gd name="connsiteY2" fmla="*/ 904604 h 2489166"/>
              <a:gd name="connsiteX3" fmla="*/ 155412 w 726804"/>
              <a:gd name="connsiteY3" fmla="*/ 745578 h 2489166"/>
              <a:gd name="connsiteX4" fmla="*/ 658995 w 726804"/>
              <a:gd name="connsiteY4" fmla="*/ 1514204 h 2489166"/>
              <a:gd name="connsiteX5" fmla="*/ 619238 w 726804"/>
              <a:gd name="connsiteY5" fmla="*/ 1355178 h 2489166"/>
              <a:gd name="connsiteX6" fmla="*/ 499969 w 726804"/>
              <a:gd name="connsiteY6" fmla="*/ 2481612 h 2489166"/>
              <a:gd name="connsiteX7" fmla="*/ 658995 w 726804"/>
              <a:gd name="connsiteY7" fmla="*/ 1805751 h 2489166"/>
              <a:gd name="connsiteX8" fmla="*/ 221673 w 726804"/>
              <a:gd name="connsiteY8" fmla="*/ 997369 h 2489166"/>
              <a:gd name="connsiteX9" fmla="*/ 672247 w 726804"/>
              <a:gd name="connsiteY9" fmla="*/ 1156395 h 2489166"/>
              <a:gd name="connsiteX10" fmla="*/ 181917 w 726804"/>
              <a:gd name="connsiteY10" fmla="*/ 440778 h 2489166"/>
              <a:gd name="connsiteX11" fmla="*/ 181917 w 726804"/>
              <a:gd name="connsiteY11" fmla="*/ 401021 h 2489166"/>
              <a:gd name="connsiteX12" fmla="*/ 9638 w 726804"/>
              <a:gd name="connsiteY12" fmla="*/ 3456 h 2489166"/>
              <a:gd name="connsiteX13" fmla="*/ 513221 w 726804"/>
              <a:gd name="connsiteY13" fmla="*/ 228743 h 2489166"/>
              <a:gd name="connsiteX14" fmla="*/ 486717 w 726804"/>
              <a:gd name="connsiteY14" fmla="*/ 586551 h 2489166"/>
              <a:gd name="connsiteX15" fmla="*/ 725256 w 726804"/>
              <a:gd name="connsiteY15" fmla="*/ 851595 h 248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6804" h="2489166">
                <a:moveTo>
                  <a:pt x="725256" y="851595"/>
                </a:moveTo>
                <a:cubicBezTo>
                  <a:pt x="703169" y="789752"/>
                  <a:pt x="453586" y="206656"/>
                  <a:pt x="354195" y="215491"/>
                </a:cubicBezTo>
                <a:cubicBezTo>
                  <a:pt x="254804" y="224326"/>
                  <a:pt x="162038" y="816256"/>
                  <a:pt x="128908" y="904604"/>
                </a:cubicBezTo>
                <a:cubicBezTo>
                  <a:pt x="95777" y="992952"/>
                  <a:pt x="67064" y="643978"/>
                  <a:pt x="155412" y="745578"/>
                </a:cubicBezTo>
                <a:cubicBezTo>
                  <a:pt x="243760" y="847178"/>
                  <a:pt x="581691" y="1412604"/>
                  <a:pt x="658995" y="1514204"/>
                </a:cubicBezTo>
                <a:cubicBezTo>
                  <a:pt x="736299" y="1615804"/>
                  <a:pt x="645742" y="1193943"/>
                  <a:pt x="619238" y="1355178"/>
                </a:cubicBezTo>
                <a:cubicBezTo>
                  <a:pt x="592734" y="1516413"/>
                  <a:pt x="493343" y="2406517"/>
                  <a:pt x="499969" y="2481612"/>
                </a:cubicBezTo>
                <a:cubicBezTo>
                  <a:pt x="506595" y="2556707"/>
                  <a:pt x="705378" y="2053125"/>
                  <a:pt x="658995" y="1805751"/>
                </a:cubicBezTo>
                <a:cubicBezTo>
                  <a:pt x="612612" y="1558377"/>
                  <a:pt x="219464" y="1105595"/>
                  <a:pt x="221673" y="997369"/>
                </a:cubicBezTo>
                <a:cubicBezTo>
                  <a:pt x="223882" y="889143"/>
                  <a:pt x="678873" y="1249160"/>
                  <a:pt x="672247" y="1156395"/>
                </a:cubicBezTo>
                <a:cubicBezTo>
                  <a:pt x="665621" y="1063630"/>
                  <a:pt x="263639" y="566674"/>
                  <a:pt x="181917" y="440778"/>
                </a:cubicBezTo>
                <a:cubicBezTo>
                  <a:pt x="100195" y="314882"/>
                  <a:pt x="210630" y="473908"/>
                  <a:pt x="181917" y="401021"/>
                </a:cubicBezTo>
                <a:cubicBezTo>
                  <a:pt x="153204" y="328134"/>
                  <a:pt x="-45579" y="32169"/>
                  <a:pt x="9638" y="3456"/>
                </a:cubicBezTo>
                <a:cubicBezTo>
                  <a:pt x="64855" y="-25257"/>
                  <a:pt x="433708" y="131560"/>
                  <a:pt x="513221" y="228743"/>
                </a:cubicBezTo>
                <a:cubicBezTo>
                  <a:pt x="592734" y="325925"/>
                  <a:pt x="446961" y="476116"/>
                  <a:pt x="486717" y="586551"/>
                </a:cubicBezTo>
                <a:cubicBezTo>
                  <a:pt x="526473" y="696986"/>
                  <a:pt x="747343" y="913438"/>
                  <a:pt x="725256" y="8515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13A82CFF-27FB-57FD-7146-3A067D03BE91}"/>
              </a:ext>
            </a:extLst>
          </p:cNvPr>
          <p:cNvSpPr/>
          <p:nvPr/>
        </p:nvSpPr>
        <p:spPr>
          <a:xfrm>
            <a:off x="92660" y="7348313"/>
            <a:ext cx="652514" cy="2043689"/>
          </a:xfrm>
          <a:custGeom>
            <a:avLst/>
            <a:gdLst>
              <a:gd name="connsiteX0" fmla="*/ 185636 w 652514"/>
              <a:gd name="connsiteY0" fmla="*/ 1848696 h 2043689"/>
              <a:gd name="connsiteX1" fmla="*/ 265149 w 652514"/>
              <a:gd name="connsiteY1" fmla="*/ 1530644 h 2043689"/>
              <a:gd name="connsiteX2" fmla="*/ 105 w 652514"/>
              <a:gd name="connsiteY2" fmla="*/ 6644 h 2043689"/>
              <a:gd name="connsiteX3" fmla="*/ 238644 w 652514"/>
              <a:gd name="connsiteY3" fmla="*/ 987304 h 2043689"/>
              <a:gd name="connsiteX4" fmla="*/ 649462 w 652514"/>
              <a:gd name="connsiteY4" fmla="*/ 1265600 h 2043689"/>
              <a:gd name="connsiteX5" fmla="*/ 410923 w 652514"/>
              <a:gd name="connsiteY5" fmla="*/ 1570400 h 2043689"/>
              <a:gd name="connsiteX6" fmla="*/ 132627 w 652514"/>
              <a:gd name="connsiteY6" fmla="*/ 2034226 h 2043689"/>
              <a:gd name="connsiteX7" fmla="*/ 185636 w 652514"/>
              <a:gd name="connsiteY7" fmla="*/ 1848696 h 204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514" h="2043689">
                <a:moveTo>
                  <a:pt x="185636" y="1848696"/>
                </a:moveTo>
                <a:cubicBezTo>
                  <a:pt x="207723" y="1764766"/>
                  <a:pt x="296071" y="1837653"/>
                  <a:pt x="265149" y="1530644"/>
                </a:cubicBezTo>
                <a:cubicBezTo>
                  <a:pt x="234227" y="1223635"/>
                  <a:pt x="4522" y="97201"/>
                  <a:pt x="105" y="6644"/>
                </a:cubicBezTo>
                <a:cubicBezTo>
                  <a:pt x="-4312" y="-83913"/>
                  <a:pt x="130418" y="777478"/>
                  <a:pt x="238644" y="987304"/>
                </a:cubicBezTo>
                <a:cubicBezTo>
                  <a:pt x="346870" y="1197130"/>
                  <a:pt x="620749" y="1168417"/>
                  <a:pt x="649462" y="1265600"/>
                </a:cubicBezTo>
                <a:cubicBezTo>
                  <a:pt x="678175" y="1362783"/>
                  <a:pt x="497062" y="1442296"/>
                  <a:pt x="410923" y="1570400"/>
                </a:cubicBezTo>
                <a:cubicBezTo>
                  <a:pt x="324784" y="1698504"/>
                  <a:pt x="165757" y="1985635"/>
                  <a:pt x="132627" y="2034226"/>
                </a:cubicBezTo>
                <a:cubicBezTo>
                  <a:pt x="99497" y="2082817"/>
                  <a:pt x="163549" y="1932626"/>
                  <a:pt x="185636" y="18486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9997397-0DED-D0CE-C492-C2D977926F74}"/>
              </a:ext>
            </a:extLst>
          </p:cNvPr>
          <p:cNvSpPr/>
          <p:nvPr/>
        </p:nvSpPr>
        <p:spPr>
          <a:xfrm>
            <a:off x="1270541" y="6539943"/>
            <a:ext cx="706122" cy="1173860"/>
          </a:xfrm>
          <a:custGeom>
            <a:avLst/>
            <a:gdLst>
              <a:gd name="connsiteX0" fmla="*/ 1668 w 706122"/>
              <a:gd name="connsiteY0" fmla="*/ 19883 h 1173860"/>
              <a:gd name="connsiteX1" fmla="*/ 226955 w 706122"/>
              <a:gd name="connsiteY1" fmla="*/ 404196 h 1173860"/>
              <a:gd name="connsiteX2" fmla="*/ 704033 w 706122"/>
              <a:gd name="connsiteY2" fmla="*/ 1146318 h 1173860"/>
              <a:gd name="connsiteX3" fmla="*/ 412485 w 706122"/>
              <a:gd name="connsiteY3" fmla="*/ 1027048 h 1173860"/>
              <a:gd name="connsiteX4" fmla="*/ 332972 w 706122"/>
              <a:gd name="connsiteY4" fmla="*/ 1000544 h 1173860"/>
              <a:gd name="connsiteX5" fmla="*/ 1668 w 706122"/>
              <a:gd name="connsiteY5" fmla="*/ 19883 h 117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122" h="1173860">
                <a:moveTo>
                  <a:pt x="1668" y="19883"/>
                </a:moveTo>
                <a:cubicBezTo>
                  <a:pt x="-16002" y="-79508"/>
                  <a:pt x="109894" y="216457"/>
                  <a:pt x="226955" y="404196"/>
                </a:cubicBezTo>
                <a:cubicBezTo>
                  <a:pt x="344016" y="591935"/>
                  <a:pt x="673111" y="1042509"/>
                  <a:pt x="704033" y="1146318"/>
                </a:cubicBezTo>
                <a:cubicBezTo>
                  <a:pt x="734955" y="1250127"/>
                  <a:pt x="412485" y="1027048"/>
                  <a:pt x="412485" y="1027048"/>
                </a:cubicBezTo>
                <a:cubicBezTo>
                  <a:pt x="350642" y="1002752"/>
                  <a:pt x="397024" y="1170614"/>
                  <a:pt x="332972" y="1000544"/>
                </a:cubicBezTo>
                <a:cubicBezTo>
                  <a:pt x="268920" y="830474"/>
                  <a:pt x="19338" y="119274"/>
                  <a:pt x="1668" y="198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A83A708E-F286-7B49-F673-AACC27C5EEE2}"/>
              </a:ext>
            </a:extLst>
          </p:cNvPr>
          <p:cNvSpPr/>
          <p:nvPr/>
        </p:nvSpPr>
        <p:spPr>
          <a:xfrm>
            <a:off x="959450" y="7909231"/>
            <a:ext cx="2705737" cy="1224253"/>
          </a:xfrm>
          <a:custGeom>
            <a:avLst/>
            <a:gdLst>
              <a:gd name="connsiteX0" fmla="*/ 180237 w 2705737"/>
              <a:gd name="connsiteY0" fmla="*/ 95082 h 1224253"/>
              <a:gd name="connsiteX1" fmla="*/ 206741 w 2705737"/>
              <a:gd name="connsiteY1" fmla="*/ 148091 h 1224253"/>
              <a:gd name="connsiteX2" fmla="*/ 869350 w 2705737"/>
              <a:gd name="connsiteY2" fmla="*/ 1049239 h 1224253"/>
              <a:gd name="connsiteX3" fmla="*/ 2684898 w 2705737"/>
              <a:gd name="connsiteY3" fmla="*/ 1221517 h 1224253"/>
              <a:gd name="connsiteX4" fmla="*/ 1743993 w 2705737"/>
              <a:gd name="connsiteY4" fmla="*/ 996230 h 1224253"/>
              <a:gd name="connsiteX5" fmla="*/ 74220 w 2705737"/>
              <a:gd name="connsiteY5" fmla="*/ 1142004 h 1224253"/>
              <a:gd name="connsiteX6" fmla="*/ 882602 w 2705737"/>
              <a:gd name="connsiteY6" fmla="*/ 1115499 h 1224253"/>
              <a:gd name="connsiteX7" fmla="*/ 21211 w 2705737"/>
              <a:gd name="connsiteY7" fmla="*/ 1181760 h 1224253"/>
              <a:gd name="connsiteX8" fmla="*/ 259750 w 2705737"/>
              <a:gd name="connsiteY8" fmla="*/ 1088995 h 1224253"/>
              <a:gd name="connsiteX9" fmla="*/ 180237 w 2705737"/>
              <a:gd name="connsiteY9" fmla="*/ 95082 h 122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5737" h="1224253">
                <a:moveTo>
                  <a:pt x="180237" y="95082"/>
                </a:moveTo>
                <a:cubicBezTo>
                  <a:pt x="171402" y="-61735"/>
                  <a:pt x="91889" y="-10935"/>
                  <a:pt x="206741" y="148091"/>
                </a:cubicBezTo>
                <a:cubicBezTo>
                  <a:pt x="321593" y="307117"/>
                  <a:pt x="456324" y="870335"/>
                  <a:pt x="869350" y="1049239"/>
                </a:cubicBezTo>
                <a:cubicBezTo>
                  <a:pt x="1282376" y="1228143"/>
                  <a:pt x="2539124" y="1230352"/>
                  <a:pt x="2684898" y="1221517"/>
                </a:cubicBezTo>
                <a:cubicBezTo>
                  <a:pt x="2830672" y="1212682"/>
                  <a:pt x="2179106" y="1009482"/>
                  <a:pt x="1743993" y="996230"/>
                </a:cubicBezTo>
                <a:cubicBezTo>
                  <a:pt x="1308880" y="982978"/>
                  <a:pt x="217785" y="1122126"/>
                  <a:pt x="74220" y="1142004"/>
                </a:cubicBezTo>
                <a:cubicBezTo>
                  <a:pt x="-69345" y="1161882"/>
                  <a:pt x="891437" y="1108873"/>
                  <a:pt x="882602" y="1115499"/>
                </a:cubicBezTo>
                <a:cubicBezTo>
                  <a:pt x="873767" y="1122125"/>
                  <a:pt x="125020" y="1186177"/>
                  <a:pt x="21211" y="1181760"/>
                </a:cubicBezTo>
                <a:cubicBezTo>
                  <a:pt x="-82598" y="1177343"/>
                  <a:pt x="226620" y="1267899"/>
                  <a:pt x="259750" y="1088995"/>
                </a:cubicBezTo>
                <a:cubicBezTo>
                  <a:pt x="292880" y="910091"/>
                  <a:pt x="189072" y="251899"/>
                  <a:pt x="180237" y="950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6B0F2AC3-0670-B11C-72E7-30FE523E371B}"/>
              </a:ext>
            </a:extLst>
          </p:cNvPr>
          <p:cNvSpPr/>
          <p:nvPr/>
        </p:nvSpPr>
        <p:spPr>
          <a:xfrm>
            <a:off x="7500694" y="4371874"/>
            <a:ext cx="1026774" cy="1123704"/>
          </a:xfrm>
          <a:custGeom>
            <a:avLst/>
            <a:gdLst>
              <a:gd name="connsiteX0" fmla="*/ 927689 w 1026774"/>
              <a:gd name="connsiteY0" fmla="*/ 292891 h 1123704"/>
              <a:gd name="connsiteX1" fmla="*/ 768663 w 1026774"/>
              <a:gd name="connsiteY1" fmla="*/ 703709 h 1123704"/>
              <a:gd name="connsiteX2" fmla="*/ 1020454 w 1026774"/>
              <a:gd name="connsiteY2" fmla="*/ 1114526 h 1123704"/>
              <a:gd name="connsiteX3" fmla="*/ 927689 w 1026774"/>
              <a:gd name="connsiteY3" fmla="*/ 955500 h 1123704"/>
              <a:gd name="connsiteX4" fmla="*/ 675897 w 1026774"/>
              <a:gd name="connsiteY4" fmla="*/ 571187 h 1123704"/>
              <a:gd name="connsiteX5" fmla="*/ 490367 w 1026774"/>
              <a:gd name="connsiteY5" fmla="*/ 319396 h 1123704"/>
              <a:gd name="connsiteX6" fmla="*/ 36 w 1026774"/>
              <a:gd name="connsiteY6" fmla="*/ 1343 h 1123704"/>
              <a:gd name="connsiteX7" fmla="*/ 463863 w 1026774"/>
              <a:gd name="connsiteY7" fmla="*/ 213378 h 1123704"/>
              <a:gd name="connsiteX8" fmla="*/ 397602 w 1026774"/>
              <a:gd name="connsiteY8" fmla="*/ 412161 h 1123704"/>
              <a:gd name="connsiteX9" fmla="*/ 583132 w 1026774"/>
              <a:gd name="connsiteY9" fmla="*/ 306143 h 1123704"/>
              <a:gd name="connsiteX10" fmla="*/ 278332 w 1026774"/>
              <a:gd name="connsiteY10" fmla="*/ 478422 h 1123704"/>
              <a:gd name="connsiteX11" fmla="*/ 543376 w 1026774"/>
              <a:gd name="connsiteY11" fmla="*/ 504926 h 1123704"/>
              <a:gd name="connsiteX12" fmla="*/ 795167 w 1026774"/>
              <a:gd name="connsiteY12" fmla="*/ 677204 h 1123704"/>
              <a:gd name="connsiteX13" fmla="*/ 715654 w 1026774"/>
              <a:gd name="connsiteY13" fmla="*/ 544683 h 1123704"/>
              <a:gd name="connsiteX14" fmla="*/ 1020454 w 1026774"/>
              <a:gd name="connsiteY14" fmla="*/ 279639 h 1123704"/>
              <a:gd name="connsiteX15" fmla="*/ 887932 w 1026774"/>
              <a:gd name="connsiteY15" fmla="*/ 332648 h 1123704"/>
              <a:gd name="connsiteX16" fmla="*/ 861428 w 1026774"/>
              <a:gd name="connsiteY16" fmla="*/ 319396 h 1123704"/>
              <a:gd name="connsiteX17" fmla="*/ 927689 w 1026774"/>
              <a:gd name="connsiteY17" fmla="*/ 292891 h 112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6774" h="1123704">
                <a:moveTo>
                  <a:pt x="927689" y="292891"/>
                </a:moveTo>
                <a:cubicBezTo>
                  <a:pt x="912228" y="356943"/>
                  <a:pt x="753202" y="566770"/>
                  <a:pt x="768663" y="703709"/>
                </a:cubicBezTo>
                <a:cubicBezTo>
                  <a:pt x="784124" y="840648"/>
                  <a:pt x="993950" y="1072561"/>
                  <a:pt x="1020454" y="1114526"/>
                </a:cubicBezTo>
                <a:cubicBezTo>
                  <a:pt x="1046958" y="1156491"/>
                  <a:pt x="985115" y="1046056"/>
                  <a:pt x="927689" y="955500"/>
                </a:cubicBezTo>
                <a:cubicBezTo>
                  <a:pt x="870263" y="864944"/>
                  <a:pt x="748784" y="677204"/>
                  <a:pt x="675897" y="571187"/>
                </a:cubicBezTo>
                <a:cubicBezTo>
                  <a:pt x="603010" y="465170"/>
                  <a:pt x="603010" y="414370"/>
                  <a:pt x="490367" y="319396"/>
                </a:cubicBezTo>
                <a:cubicBezTo>
                  <a:pt x="377723" y="224422"/>
                  <a:pt x="4453" y="19012"/>
                  <a:pt x="36" y="1343"/>
                </a:cubicBezTo>
                <a:cubicBezTo>
                  <a:pt x="-4381" y="-16326"/>
                  <a:pt x="397602" y="144908"/>
                  <a:pt x="463863" y="213378"/>
                </a:cubicBezTo>
                <a:cubicBezTo>
                  <a:pt x="530124" y="281848"/>
                  <a:pt x="377724" y="396700"/>
                  <a:pt x="397602" y="412161"/>
                </a:cubicBezTo>
                <a:cubicBezTo>
                  <a:pt x="417480" y="427622"/>
                  <a:pt x="583132" y="306143"/>
                  <a:pt x="583132" y="306143"/>
                </a:cubicBezTo>
                <a:cubicBezTo>
                  <a:pt x="563254" y="317187"/>
                  <a:pt x="284958" y="445292"/>
                  <a:pt x="278332" y="478422"/>
                </a:cubicBezTo>
                <a:cubicBezTo>
                  <a:pt x="271706" y="511552"/>
                  <a:pt x="457237" y="471796"/>
                  <a:pt x="543376" y="504926"/>
                </a:cubicBezTo>
                <a:cubicBezTo>
                  <a:pt x="629515" y="538056"/>
                  <a:pt x="766454" y="670578"/>
                  <a:pt x="795167" y="677204"/>
                </a:cubicBezTo>
                <a:cubicBezTo>
                  <a:pt x="823880" y="683830"/>
                  <a:pt x="678106" y="610944"/>
                  <a:pt x="715654" y="544683"/>
                </a:cubicBezTo>
                <a:cubicBezTo>
                  <a:pt x="753202" y="478422"/>
                  <a:pt x="991741" y="314978"/>
                  <a:pt x="1020454" y="279639"/>
                </a:cubicBezTo>
                <a:cubicBezTo>
                  <a:pt x="1049167" y="244300"/>
                  <a:pt x="914436" y="326022"/>
                  <a:pt x="887932" y="332648"/>
                </a:cubicBezTo>
                <a:cubicBezTo>
                  <a:pt x="861428" y="339274"/>
                  <a:pt x="848176" y="321605"/>
                  <a:pt x="861428" y="319396"/>
                </a:cubicBezTo>
                <a:cubicBezTo>
                  <a:pt x="874680" y="317187"/>
                  <a:pt x="943150" y="228839"/>
                  <a:pt x="927689" y="2928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3E7AC637-DE49-17BF-90AE-1B7CD5E48F2D}"/>
              </a:ext>
            </a:extLst>
          </p:cNvPr>
          <p:cNvSpPr/>
          <p:nvPr/>
        </p:nvSpPr>
        <p:spPr>
          <a:xfrm>
            <a:off x="7499466" y="5456532"/>
            <a:ext cx="438871" cy="1292818"/>
          </a:xfrm>
          <a:custGeom>
            <a:avLst/>
            <a:gdLst>
              <a:gd name="connsiteX0" fmla="*/ 266308 w 438871"/>
              <a:gd name="connsiteY0" fmla="*/ 3364 h 1292818"/>
              <a:gd name="connsiteX1" fmla="*/ 438586 w 438871"/>
              <a:gd name="connsiteY1" fmla="*/ 440685 h 1292818"/>
              <a:gd name="connsiteX2" fmla="*/ 306064 w 438871"/>
              <a:gd name="connsiteY2" fmla="*/ 705729 h 1292818"/>
              <a:gd name="connsiteX3" fmla="*/ 266308 w 438871"/>
              <a:gd name="connsiteY3" fmla="*/ 679225 h 1292818"/>
              <a:gd name="connsiteX4" fmla="*/ 1264 w 438871"/>
              <a:gd name="connsiteY4" fmla="*/ 1288825 h 1292818"/>
              <a:gd name="connsiteX5" fmla="*/ 173543 w 438871"/>
              <a:gd name="connsiteY5" fmla="*/ 931016 h 1292818"/>
              <a:gd name="connsiteX6" fmla="*/ 345821 w 438871"/>
              <a:gd name="connsiteY6" fmla="*/ 692477 h 1292818"/>
              <a:gd name="connsiteX7" fmla="*/ 266308 w 438871"/>
              <a:gd name="connsiteY7" fmla="*/ 3364 h 129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871" h="1292818">
                <a:moveTo>
                  <a:pt x="266308" y="3364"/>
                </a:moveTo>
                <a:cubicBezTo>
                  <a:pt x="281769" y="-38601"/>
                  <a:pt x="431960" y="323624"/>
                  <a:pt x="438586" y="440685"/>
                </a:cubicBezTo>
                <a:cubicBezTo>
                  <a:pt x="445212" y="557746"/>
                  <a:pt x="334777" y="665973"/>
                  <a:pt x="306064" y="705729"/>
                </a:cubicBezTo>
                <a:cubicBezTo>
                  <a:pt x="277351" y="745485"/>
                  <a:pt x="317108" y="582042"/>
                  <a:pt x="266308" y="679225"/>
                </a:cubicBezTo>
                <a:cubicBezTo>
                  <a:pt x="215508" y="776408"/>
                  <a:pt x="16725" y="1246860"/>
                  <a:pt x="1264" y="1288825"/>
                </a:cubicBezTo>
                <a:cubicBezTo>
                  <a:pt x="-14197" y="1330790"/>
                  <a:pt x="116117" y="1030407"/>
                  <a:pt x="173543" y="931016"/>
                </a:cubicBezTo>
                <a:cubicBezTo>
                  <a:pt x="230969" y="831625"/>
                  <a:pt x="323734" y="847086"/>
                  <a:pt x="345821" y="692477"/>
                </a:cubicBezTo>
                <a:cubicBezTo>
                  <a:pt x="367908" y="537868"/>
                  <a:pt x="250847" y="45329"/>
                  <a:pt x="266308" y="33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EC70F9B5-DC10-3DD0-2E74-3A18C789FF13}"/>
              </a:ext>
            </a:extLst>
          </p:cNvPr>
          <p:cNvSpPr/>
          <p:nvPr/>
        </p:nvSpPr>
        <p:spPr>
          <a:xfrm>
            <a:off x="7977325" y="5787238"/>
            <a:ext cx="929493" cy="1077877"/>
          </a:xfrm>
          <a:custGeom>
            <a:avLst/>
            <a:gdLst>
              <a:gd name="connsiteX0" fmla="*/ 649840 w 929493"/>
              <a:gd name="connsiteY0" fmla="*/ 3962 h 1077877"/>
              <a:gd name="connsiteX1" fmla="*/ 822118 w 929493"/>
              <a:gd name="connsiteY1" fmla="*/ 361771 h 1077877"/>
              <a:gd name="connsiteX2" fmla="*/ 384797 w 929493"/>
              <a:gd name="connsiteY2" fmla="*/ 772588 h 1077877"/>
              <a:gd name="connsiteX3" fmla="*/ 782362 w 929493"/>
              <a:gd name="connsiteY3" fmla="*/ 587058 h 1077877"/>
              <a:gd name="connsiteX4" fmla="*/ 484 w 929493"/>
              <a:gd name="connsiteY4" fmla="*/ 1077388 h 1077877"/>
              <a:gd name="connsiteX5" fmla="*/ 914884 w 929493"/>
              <a:gd name="connsiteY5" fmla="*/ 679823 h 1077877"/>
              <a:gd name="connsiteX6" fmla="*/ 570327 w 929493"/>
              <a:gd name="connsiteY6" fmla="*/ 732832 h 1077877"/>
              <a:gd name="connsiteX7" fmla="*/ 663092 w 929493"/>
              <a:gd name="connsiteY7" fmla="*/ 600310 h 1077877"/>
              <a:gd name="connsiteX8" fmla="*/ 649840 w 929493"/>
              <a:gd name="connsiteY8" fmla="*/ 3962 h 10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493" h="1077877">
                <a:moveTo>
                  <a:pt x="649840" y="3962"/>
                </a:moveTo>
                <a:cubicBezTo>
                  <a:pt x="676344" y="-35795"/>
                  <a:pt x="866292" y="233667"/>
                  <a:pt x="822118" y="361771"/>
                </a:cubicBezTo>
                <a:cubicBezTo>
                  <a:pt x="777944" y="489875"/>
                  <a:pt x="391423" y="735040"/>
                  <a:pt x="384797" y="772588"/>
                </a:cubicBezTo>
                <a:cubicBezTo>
                  <a:pt x="378171" y="810136"/>
                  <a:pt x="846414" y="536258"/>
                  <a:pt x="782362" y="587058"/>
                </a:cubicBezTo>
                <a:cubicBezTo>
                  <a:pt x="718310" y="637858"/>
                  <a:pt x="-21603" y="1061927"/>
                  <a:pt x="484" y="1077388"/>
                </a:cubicBezTo>
                <a:cubicBezTo>
                  <a:pt x="22571" y="1092849"/>
                  <a:pt x="819910" y="737249"/>
                  <a:pt x="914884" y="679823"/>
                </a:cubicBezTo>
                <a:cubicBezTo>
                  <a:pt x="1009858" y="622397"/>
                  <a:pt x="612292" y="746084"/>
                  <a:pt x="570327" y="732832"/>
                </a:cubicBezTo>
                <a:cubicBezTo>
                  <a:pt x="528362" y="719580"/>
                  <a:pt x="643214" y="717371"/>
                  <a:pt x="663092" y="600310"/>
                </a:cubicBezTo>
                <a:cubicBezTo>
                  <a:pt x="682970" y="483249"/>
                  <a:pt x="623336" y="43719"/>
                  <a:pt x="649840" y="39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02F9926A-1FE9-F399-DB10-BE7EF5B24DD2}"/>
              </a:ext>
            </a:extLst>
          </p:cNvPr>
          <p:cNvSpPr/>
          <p:nvPr/>
        </p:nvSpPr>
        <p:spPr>
          <a:xfrm>
            <a:off x="4530043" y="4208430"/>
            <a:ext cx="1112589" cy="748353"/>
          </a:xfrm>
          <a:custGeom>
            <a:avLst/>
            <a:gdLst>
              <a:gd name="connsiteX0" fmla="*/ 158689 w 1112589"/>
              <a:gd name="connsiteY0" fmla="*/ 404 h 748353"/>
              <a:gd name="connsiteX1" fmla="*/ 872051 w 1112589"/>
              <a:gd name="connsiteY1" fmla="*/ 532183 h 748353"/>
              <a:gd name="connsiteX2" fmla="*/ 41957 w 1112589"/>
              <a:gd name="connsiteY2" fmla="*/ 434906 h 748353"/>
              <a:gd name="connsiteX3" fmla="*/ 1112000 w 1112589"/>
              <a:gd name="connsiteY3" fmla="*/ 577579 h 748353"/>
              <a:gd name="connsiteX4" fmla="*/ 204085 w 1112589"/>
              <a:gd name="connsiteY4" fmla="*/ 668370 h 748353"/>
              <a:gd name="connsiteX5" fmla="*/ 962842 w 1112589"/>
              <a:gd name="connsiteY5" fmla="*/ 674855 h 748353"/>
              <a:gd name="connsiteX6" fmla="*/ 3046 w 1112589"/>
              <a:gd name="connsiteY6" fmla="*/ 467332 h 748353"/>
              <a:gd name="connsiteX7" fmla="*/ 651557 w 1112589"/>
              <a:gd name="connsiteY7" fmla="*/ 746191 h 748353"/>
              <a:gd name="connsiteX8" fmla="*/ 444034 w 1112589"/>
              <a:gd name="connsiteY8" fmla="*/ 285749 h 748353"/>
              <a:gd name="connsiteX9" fmla="*/ 891506 w 1112589"/>
              <a:gd name="connsiteY9" fmla="*/ 629459 h 748353"/>
              <a:gd name="connsiteX10" fmla="*/ 158689 w 1112589"/>
              <a:gd name="connsiteY10" fmla="*/ 404 h 7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2589" h="748353">
                <a:moveTo>
                  <a:pt x="158689" y="404"/>
                </a:moveTo>
                <a:cubicBezTo>
                  <a:pt x="155447" y="-15809"/>
                  <a:pt x="891506" y="459766"/>
                  <a:pt x="872051" y="532183"/>
                </a:cubicBezTo>
                <a:cubicBezTo>
                  <a:pt x="852596" y="604600"/>
                  <a:pt x="1965" y="427340"/>
                  <a:pt x="41957" y="434906"/>
                </a:cubicBezTo>
                <a:cubicBezTo>
                  <a:pt x="81948" y="442472"/>
                  <a:pt x="1084979" y="538668"/>
                  <a:pt x="1112000" y="577579"/>
                </a:cubicBezTo>
                <a:cubicBezTo>
                  <a:pt x="1139021" y="616490"/>
                  <a:pt x="228945" y="652157"/>
                  <a:pt x="204085" y="668370"/>
                </a:cubicBezTo>
                <a:cubicBezTo>
                  <a:pt x="179225" y="684583"/>
                  <a:pt x="996349" y="708361"/>
                  <a:pt x="962842" y="674855"/>
                </a:cubicBezTo>
                <a:cubicBezTo>
                  <a:pt x="929336" y="641349"/>
                  <a:pt x="54927" y="455443"/>
                  <a:pt x="3046" y="467332"/>
                </a:cubicBezTo>
                <a:cubicBezTo>
                  <a:pt x="-48835" y="479221"/>
                  <a:pt x="578059" y="776455"/>
                  <a:pt x="651557" y="746191"/>
                </a:cubicBezTo>
                <a:cubicBezTo>
                  <a:pt x="725055" y="715927"/>
                  <a:pt x="404042" y="305204"/>
                  <a:pt x="444034" y="285749"/>
                </a:cubicBezTo>
                <a:cubicBezTo>
                  <a:pt x="484026" y="266294"/>
                  <a:pt x="933659" y="674855"/>
                  <a:pt x="891506" y="629459"/>
                </a:cubicBezTo>
                <a:cubicBezTo>
                  <a:pt x="849353" y="584063"/>
                  <a:pt x="161931" y="16617"/>
                  <a:pt x="158689" y="404"/>
                </a:cubicBezTo>
                <a:close/>
              </a:path>
            </a:pathLst>
          </a:cu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FBD245BC-D4BD-A8BE-3B85-EE624F685843}"/>
              </a:ext>
            </a:extLst>
          </p:cNvPr>
          <p:cNvSpPr/>
          <p:nvPr/>
        </p:nvSpPr>
        <p:spPr>
          <a:xfrm>
            <a:off x="4913411" y="5362674"/>
            <a:ext cx="1374171" cy="637624"/>
          </a:xfrm>
          <a:custGeom>
            <a:avLst/>
            <a:gdLst>
              <a:gd name="connsiteX0" fmla="*/ 2300 w 1374171"/>
              <a:gd name="connsiteY0" fmla="*/ 188577 h 637624"/>
              <a:gd name="connsiteX1" fmla="*/ 637840 w 1374171"/>
              <a:gd name="connsiteY1" fmla="*/ 259913 h 637624"/>
              <a:gd name="connsiteX2" fmla="*/ 1020461 w 1374171"/>
              <a:gd name="connsiteY2" fmla="*/ 509 h 637624"/>
              <a:gd name="connsiteX3" fmla="*/ 832393 w 1374171"/>
              <a:gd name="connsiteY3" fmla="*/ 201547 h 637624"/>
              <a:gd name="connsiteX4" fmla="*/ 1091798 w 1374171"/>
              <a:gd name="connsiteY4" fmla="*/ 473922 h 637624"/>
              <a:gd name="connsiteX5" fmla="*/ 949125 w 1374171"/>
              <a:gd name="connsiteY5" fmla="*/ 415556 h 637624"/>
              <a:gd name="connsiteX6" fmla="*/ 1370657 w 1374171"/>
              <a:gd name="connsiteY6" fmla="*/ 318279 h 637624"/>
              <a:gd name="connsiteX7" fmla="*/ 1150163 w 1374171"/>
              <a:gd name="connsiteY7" fmla="*/ 415556 h 637624"/>
              <a:gd name="connsiteX8" fmla="*/ 1143678 w 1374171"/>
              <a:gd name="connsiteY8" fmla="*/ 525803 h 637624"/>
              <a:gd name="connsiteX9" fmla="*/ 1078827 w 1374171"/>
              <a:gd name="connsiteY9" fmla="*/ 590654 h 637624"/>
              <a:gd name="connsiteX10" fmla="*/ 1104768 w 1374171"/>
              <a:gd name="connsiteY10" fmla="*/ 623079 h 637624"/>
              <a:gd name="connsiteX11" fmla="*/ 741602 w 1374171"/>
              <a:gd name="connsiteY11" fmla="*/ 344220 h 637624"/>
              <a:gd name="connsiteX12" fmla="*/ 579474 w 1374171"/>
              <a:gd name="connsiteY12" fmla="*/ 480407 h 637624"/>
              <a:gd name="connsiteX13" fmla="*/ 780512 w 1374171"/>
              <a:gd name="connsiteY13" fmla="*/ 298824 h 637624"/>
              <a:gd name="connsiteX14" fmla="*/ 436802 w 1374171"/>
              <a:gd name="connsiteY14" fmla="*/ 318279 h 637624"/>
              <a:gd name="connsiteX15" fmla="*/ 2300 w 1374171"/>
              <a:gd name="connsiteY15" fmla="*/ 188577 h 6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4171" h="637624">
                <a:moveTo>
                  <a:pt x="2300" y="188577"/>
                </a:moveTo>
                <a:cubicBezTo>
                  <a:pt x="35806" y="178849"/>
                  <a:pt x="468147" y="291258"/>
                  <a:pt x="637840" y="259913"/>
                </a:cubicBezTo>
                <a:cubicBezTo>
                  <a:pt x="807533" y="228568"/>
                  <a:pt x="988036" y="10237"/>
                  <a:pt x="1020461" y="509"/>
                </a:cubicBezTo>
                <a:cubicBezTo>
                  <a:pt x="1052886" y="-9219"/>
                  <a:pt x="820504" y="122645"/>
                  <a:pt x="832393" y="201547"/>
                </a:cubicBezTo>
                <a:cubicBezTo>
                  <a:pt x="844282" y="280449"/>
                  <a:pt x="1072343" y="438254"/>
                  <a:pt x="1091798" y="473922"/>
                </a:cubicBezTo>
                <a:cubicBezTo>
                  <a:pt x="1111253" y="509590"/>
                  <a:pt x="902649" y="441497"/>
                  <a:pt x="949125" y="415556"/>
                </a:cubicBezTo>
                <a:cubicBezTo>
                  <a:pt x="995602" y="389616"/>
                  <a:pt x="1337151" y="318279"/>
                  <a:pt x="1370657" y="318279"/>
                </a:cubicBezTo>
                <a:cubicBezTo>
                  <a:pt x="1404163" y="318279"/>
                  <a:pt x="1187993" y="380969"/>
                  <a:pt x="1150163" y="415556"/>
                </a:cubicBezTo>
                <a:cubicBezTo>
                  <a:pt x="1112333" y="450143"/>
                  <a:pt x="1155567" y="496620"/>
                  <a:pt x="1143678" y="525803"/>
                </a:cubicBezTo>
                <a:cubicBezTo>
                  <a:pt x="1131789" y="554986"/>
                  <a:pt x="1085312" y="574441"/>
                  <a:pt x="1078827" y="590654"/>
                </a:cubicBezTo>
                <a:cubicBezTo>
                  <a:pt x="1072342" y="606867"/>
                  <a:pt x="1160972" y="664151"/>
                  <a:pt x="1104768" y="623079"/>
                </a:cubicBezTo>
                <a:cubicBezTo>
                  <a:pt x="1048564" y="582007"/>
                  <a:pt x="829151" y="367999"/>
                  <a:pt x="741602" y="344220"/>
                </a:cubicBezTo>
                <a:cubicBezTo>
                  <a:pt x="654053" y="320441"/>
                  <a:pt x="572989" y="487973"/>
                  <a:pt x="579474" y="480407"/>
                </a:cubicBezTo>
                <a:cubicBezTo>
                  <a:pt x="585959" y="472841"/>
                  <a:pt x="804291" y="325845"/>
                  <a:pt x="780512" y="298824"/>
                </a:cubicBezTo>
                <a:cubicBezTo>
                  <a:pt x="756733" y="271803"/>
                  <a:pt x="563261" y="333411"/>
                  <a:pt x="436802" y="318279"/>
                </a:cubicBezTo>
                <a:cubicBezTo>
                  <a:pt x="310343" y="303147"/>
                  <a:pt x="-31206" y="198305"/>
                  <a:pt x="2300" y="18857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94F4C04-9FD1-226E-ED21-8BB5B7065C6E}"/>
              </a:ext>
            </a:extLst>
          </p:cNvPr>
          <p:cNvSpPr/>
          <p:nvPr/>
        </p:nvSpPr>
        <p:spPr>
          <a:xfrm>
            <a:off x="5792898" y="5466895"/>
            <a:ext cx="935006" cy="482385"/>
          </a:xfrm>
          <a:custGeom>
            <a:avLst/>
            <a:gdLst>
              <a:gd name="connsiteX0" fmla="*/ 4787 w 935006"/>
              <a:gd name="connsiteY0" fmla="*/ 50 h 482385"/>
              <a:gd name="connsiteX1" fmla="*/ 549536 w 935006"/>
              <a:gd name="connsiteY1" fmla="*/ 207573 h 482385"/>
              <a:gd name="connsiteX2" fmla="*/ 426319 w 935006"/>
              <a:gd name="connsiteY2" fmla="*/ 207573 h 482385"/>
              <a:gd name="connsiteX3" fmla="*/ 919187 w 935006"/>
              <a:gd name="connsiteY3" fmla="*/ 123267 h 482385"/>
              <a:gd name="connsiteX4" fmla="*/ 783000 w 935006"/>
              <a:gd name="connsiteY4" fmla="*/ 214058 h 482385"/>
              <a:gd name="connsiteX5" fmla="*/ 932157 w 935006"/>
              <a:gd name="connsiteY5" fmla="*/ 103811 h 482385"/>
              <a:gd name="connsiteX6" fmla="*/ 620872 w 935006"/>
              <a:gd name="connsiteY6" fmla="*/ 324305 h 482385"/>
              <a:gd name="connsiteX7" fmla="*/ 166915 w 935006"/>
              <a:gd name="connsiteY7" fmla="*/ 479948 h 482385"/>
              <a:gd name="connsiteX8" fmla="*/ 342013 w 935006"/>
              <a:gd name="connsiteY8" fmla="*/ 415096 h 482385"/>
              <a:gd name="connsiteX9" fmla="*/ 322557 w 935006"/>
              <a:gd name="connsiteY9" fmla="*/ 356731 h 482385"/>
              <a:gd name="connsiteX10" fmla="*/ 419834 w 935006"/>
              <a:gd name="connsiteY10" fmla="*/ 298365 h 482385"/>
              <a:gd name="connsiteX11" fmla="*/ 296617 w 935006"/>
              <a:gd name="connsiteY11" fmla="*/ 227028 h 482385"/>
              <a:gd name="connsiteX12" fmla="*/ 329042 w 935006"/>
              <a:gd name="connsiteY12" fmla="*/ 239999 h 482385"/>
              <a:gd name="connsiteX13" fmla="*/ 283647 w 935006"/>
              <a:gd name="connsiteY13" fmla="*/ 188118 h 482385"/>
              <a:gd name="connsiteX14" fmla="*/ 4787 w 935006"/>
              <a:gd name="connsiteY14" fmla="*/ 50 h 4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5006" h="482385">
                <a:moveTo>
                  <a:pt x="4787" y="50"/>
                </a:moveTo>
                <a:cubicBezTo>
                  <a:pt x="49102" y="3293"/>
                  <a:pt x="479281" y="172986"/>
                  <a:pt x="549536" y="207573"/>
                </a:cubicBezTo>
                <a:cubicBezTo>
                  <a:pt x="619791" y="242160"/>
                  <a:pt x="364710" y="221624"/>
                  <a:pt x="426319" y="207573"/>
                </a:cubicBezTo>
                <a:cubicBezTo>
                  <a:pt x="487928" y="193522"/>
                  <a:pt x="859740" y="122186"/>
                  <a:pt x="919187" y="123267"/>
                </a:cubicBezTo>
                <a:cubicBezTo>
                  <a:pt x="978634" y="124348"/>
                  <a:pt x="780838" y="217301"/>
                  <a:pt x="783000" y="214058"/>
                </a:cubicBezTo>
                <a:cubicBezTo>
                  <a:pt x="785162" y="210815"/>
                  <a:pt x="959178" y="85437"/>
                  <a:pt x="932157" y="103811"/>
                </a:cubicBezTo>
                <a:cubicBezTo>
                  <a:pt x="905136" y="122185"/>
                  <a:pt x="748412" y="261616"/>
                  <a:pt x="620872" y="324305"/>
                </a:cubicBezTo>
                <a:cubicBezTo>
                  <a:pt x="493332" y="386994"/>
                  <a:pt x="213392" y="464816"/>
                  <a:pt x="166915" y="479948"/>
                </a:cubicBezTo>
                <a:cubicBezTo>
                  <a:pt x="120439" y="495080"/>
                  <a:pt x="316073" y="435632"/>
                  <a:pt x="342013" y="415096"/>
                </a:cubicBezTo>
                <a:cubicBezTo>
                  <a:pt x="367953" y="394560"/>
                  <a:pt x="309587" y="376186"/>
                  <a:pt x="322557" y="356731"/>
                </a:cubicBezTo>
                <a:cubicBezTo>
                  <a:pt x="335527" y="337276"/>
                  <a:pt x="424157" y="319982"/>
                  <a:pt x="419834" y="298365"/>
                </a:cubicBezTo>
                <a:cubicBezTo>
                  <a:pt x="415511" y="276748"/>
                  <a:pt x="296617" y="227028"/>
                  <a:pt x="296617" y="227028"/>
                </a:cubicBezTo>
                <a:cubicBezTo>
                  <a:pt x="281485" y="217300"/>
                  <a:pt x="331204" y="246484"/>
                  <a:pt x="329042" y="239999"/>
                </a:cubicBezTo>
                <a:cubicBezTo>
                  <a:pt x="326880" y="233514"/>
                  <a:pt x="330123" y="225948"/>
                  <a:pt x="283647" y="188118"/>
                </a:cubicBezTo>
                <a:cubicBezTo>
                  <a:pt x="237171" y="150288"/>
                  <a:pt x="-39528" y="-3193"/>
                  <a:pt x="4787" y="5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A2DA2319-BF7A-E55F-6F22-B54A176F1526}"/>
              </a:ext>
            </a:extLst>
          </p:cNvPr>
          <p:cNvSpPr/>
          <p:nvPr/>
        </p:nvSpPr>
        <p:spPr>
          <a:xfrm>
            <a:off x="5616062" y="5214021"/>
            <a:ext cx="658637" cy="395884"/>
          </a:xfrm>
          <a:custGeom>
            <a:avLst/>
            <a:gdLst>
              <a:gd name="connsiteX0" fmla="*/ 655036 w 658637"/>
              <a:gd name="connsiteY0" fmla="*/ 5 h 395884"/>
              <a:gd name="connsiteX1" fmla="*/ 181623 w 658637"/>
              <a:gd name="connsiteY1" fmla="*/ 175102 h 395884"/>
              <a:gd name="connsiteX2" fmla="*/ 227019 w 658637"/>
              <a:gd name="connsiteY2" fmla="*/ 155647 h 395884"/>
              <a:gd name="connsiteX3" fmla="*/ 40 w 658637"/>
              <a:gd name="connsiteY3" fmla="*/ 356685 h 395884"/>
              <a:gd name="connsiteX4" fmla="*/ 207564 w 658637"/>
              <a:gd name="connsiteY4" fmla="*/ 252924 h 395884"/>
              <a:gd name="connsiteX5" fmla="*/ 103802 w 658637"/>
              <a:gd name="connsiteY5" fmla="*/ 395596 h 395884"/>
              <a:gd name="connsiteX6" fmla="*/ 350236 w 658637"/>
              <a:gd name="connsiteY6" fmla="*/ 207528 h 395884"/>
              <a:gd name="connsiteX7" fmla="*/ 252959 w 658637"/>
              <a:gd name="connsiteY7" fmla="*/ 246439 h 395884"/>
              <a:gd name="connsiteX8" fmla="*/ 596670 w 658637"/>
              <a:gd name="connsiteY8" fmla="*/ 110251 h 395884"/>
              <a:gd name="connsiteX9" fmla="*/ 408602 w 658637"/>
              <a:gd name="connsiteY9" fmla="*/ 168617 h 395884"/>
              <a:gd name="connsiteX10" fmla="*/ 655036 w 658637"/>
              <a:gd name="connsiteY10" fmla="*/ 5 h 3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637" h="395884">
                <a:moveTo>
                  <a:pt x="655036" y="5"/>
                </a:moveTo>
                <a:cubicBezTo>
                  <a:pt x="617206" y="1086"/>
                  <a:pt x="181623" y="175102"/>
                  <a:pt x="181623" y="175102"/>
                </a:cubicBezTo>
                <a:cubicBezTo>
                  <a:pt x="110287" y="201042"/>
                  <a:pt x="257283" y="125383"/>
                  <a:pt x="227019" y="155647"/>
                </a:cubicBezTo>
                <a:cubicBezTo>
                  <a:pt x="196755" y="185911"/>
                  <a:pt x="3282" y="340472"/>
                  <a:pt x="40" y="356685"/>
                </a:cubicBezTo>
                <a:cubicBezTo>
                  <a:pt x="-3202" y="372898"/>
                  <a:pt x="190270" y="246439"/>
                  <a:pt x="207564" y="252924"/>
                </a:cubicBezTo>
                <a:cubicBezTo>
                  <a:pt x="224858" y="259409"/>
                  <a:pt x="80023" y="403162"/>
                  <a:pt x="103802" y="395596"/>
                </a:cubicBezTo>
                <a:cubicBezTo>
                  <a:pt x="127581" y="388030"/>
                  <a:pt x="325377" y="232387"/>
                  <a:pt x="350236" y="207528"/>
                </a:cubicBezTo>
                <a:cubicBezTo>
                  <a:pt x="375095" y="182669"/>
                  <a:pt x="252959" y="246439"/>
                  <a:pt x="252959" y="246439"/>
                </a:cubicBezTo>
                <a:lnTo>
                  <a:pt x="596670" y="110251"/>
                </a:lnTo>
                <a:cubicBezTo>
                  <a:pt x="622610" y="97281"/>
                  <a:pt x="396713" y="185910"/>
                  <a:pt x="408602" y="168617"/>
                </a:cubicBezTo>
                <a:cubicBezTo>
                  <a:pt x="420491" y="151324"/>
                  <a:pt x="692866" y="-1076"/>
                  <a:pt x="655036" y="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08A331B-BEC4-EB26-5CE6-CAA40E448CC6}"/>
              </a:ext>
            </a:extLst>
          </p:cNvPr>
          <p:cNvSpPr/>
          <p:nvPr/>
        </p:nvSpPr>
        <p:spPr>
          <a:xfrm>
            <a:off x="4502400" y="3668982"/>
            <a:ext cx="2060785" cy="258444"/>
          </a:xfrm>
          <a:custGeom>
            <a:avLst/>
            <a:gdLst>
              <a:gd name="connsiteX0" fmla="*/ 6735 w 2060785"/>
              <a:gd name="connsiteY0" fmla="*/ 217218 h 258444"/>
              <a:gd name="connsiteX1" fmla="*/ 778260 w 2060785"/>
              <a:gd name="connsiteY1" fmla="*/ 120063 h 258444"/>
              <a:gd name="connsiteX2" fmla="*/ 589665 w 2060785"/>
              <a:gd name="connsiteY2" fmla="*/ 182928 h 258444"/>
              <a:gd name="connsiteX3" fmla="*/ 921135 w 2060785"/>
              <a:gd name="connsiteY3" fmla="*/ 211503 h 258444"/>
              <a:gd name="connsiteX4" fmla="*/ 852555 w 2060785"/>
              <a:gd name="connsiteY4" fmla="*/ 160068 h 258444"/>
              <a:gd name="connsiteX5" fmla="*/ 1458345 w 2060785"/>
              <a:gd name="connsiteY5" fmla="*/ 62913 h 258444"/>
              <a:gd name="connsiteX6" fmla="*/ 1418340 w 2060785"/>
              <a:gd name="connsiteY6" fmla="*/ 22908 h 258444"/>
              <a:gd name="connsiteX7" fmla="*/ 1938405 w 2060785"/>
              <a:gd name="connsiteY7" fmla="*/ 48 h 258444"/>
              <a:gd name="connsiteX8" fmla="*/ 1692660 w 2060785"/>
              <a:gd name="connsiteY8" fmla="*/ 28623 h 258444"/>
              <a:gd name="connsiteX9" fmla="*/ 2058420 w 2060785"/>
              <a:gd name="connsiteY9" fmla="*/ 108633 h 258444"/>
              <a:gd name="connsiteX10" fmla="*/ 1846965 w 2060785"/>
              <a:gd name="connsiteY10" fmla="*/ 131493 h 258444"/>
              <a:gd name="connsiteX11" fmla="*/ 1784100 w 2060785"/>
              <a:gd name="connsiteY11" fmla="*/ 257223 h 258444"/>
              <a:gd name="connsiteX12" fmla="*/ 1921260 w 2060785"/>
              <a:gd name="connsiteY12" fmla="*/ 45768 h 258444"/>
              <a:gd name="connsiteX13" fmla="*/ 1178310 w 2060785"/>
              <a:gd name="connsiteY13" fmla="*/ 62913 h 258444"/>
              <a:gd name="connsiteX14" fmla="*/ 258195 w 2060785"/>
              <a:gd name="connsiteY14" fmla="*/ 108633 h 258444"/>
              <a:gd name="connsiteX15" fmla="*/ 395355 w 2060785"/>
              <a:gd name="connsiteY15" fmla="*/ 114348 h 258444"/>
              <a:gd name="connsiteX16" fmla="*/ 6735 w 2060785"/>
              <a:gd name="connsiteY16" fmla="*/ 217218 h 25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60785" h="258444">
                <a:moveTo>
                  <a:pt x="6735" y="217218"/>
                </a:moveTo>
                <a:cubicBezTo>
                  <a:pt x="70552" y="218170"/>
                  <a:pt x="681105" y="125778"/>
                  <a:pt x="778260" y="120063"/>
                </a:cubicBezTo>
                <a:cubicBezTo>
                  <a:pt x="875415" y="114348"/>
                  <a:pt x="565853" y="167688"/>
                  <a:pt x="589665" y="182928"/>
                </a:cubicBezTo>
                <a:cubicBezTo>
                  <a:pt x="613477" y="198168"/>
                  <a:pt x="877320" y="215313"/>
                  <a:pt x="921135" y="211503"/>
                </a:cubicBezTo>
                <a:cubicBezTo>
                  <a:pt x="964950" y="207693"/>
                  <a:pt x="763020" y="184833"/>
                  <a:pt x="852555" y="160068"/>
                </a:cubicBezTo>
                <a:cubicBezTo>
                  <a:pt x="942090" y="135303"/>
                  <a:pt x="1364047" y="85773"/>
                  <a:pt x="1458345" y="62913"/>
                </a:cubicBezTo>
                <a:cubicBezTo>
                  <a:pt x="1552643" y="40053"/>
                  <a:pt x="1338330" y="33385"/>
                  <a:pt x="1418340" y="22908"/>
                </a:cubicBezTo>
                <a:cubicBezTo>
                  <a:pt x="1498350" y="12431"/>
                  <a:pt x="1892685" y="-904"/>
                  <a:pt x="1938405" y="48"/>
                </a:cubicBezTo>
                <a:cubicBezTo>
                  <a:pt x="1984125" y="1000"/>
                  <a:pt x="1672658" y="10525"/>
                  <a:pt x="1692660" y="28623"/>
                </a:cubicBezTo>
                <a:cubicBezTo>
                  <a:pt x="1712663" y="46720"/>
                  <a:pt x="2032703" y="91488"/>
                  <a:pt x="2058420" y="108633"/>
                </a:cubicBezTo>
                <a:cubicBezTo>
                  <a:pt x="2084137" y="125778"/>
                  <a:pt x="1892685" y="106728"/>
                  <a:pt x="1846965" y="131493"/>
                </a:cubicBezTo>
                <a:cubicBezTo>
                  <a:pt x="1801245" y="156258"/>
                  <a:pt x="1771718" y="271511"/>
                  <a:pt x="1784100" y="257223"/>
                </a:cubicBezTo>
                <a:cubicBezTo>
                  <a:pt x="1796483" y="242936"/>
                  <a:pt x="2022225" y="78153"/>
                  <a:pt x="1921260" y="45768"/>
                </a:cubicBezTo>
                <a:cubicBezTo>
                  <a:pt x="1820295" y="13383"/>
                  <a:pt x="1455487" y="52436"/>
                  <a:pt x="1178310" y="62913"/>
                </a:cubicBezTo>
                <a:cubicBezTo>
                  <a:pt x="901133" y="73390"/>
                  <a:pt x="388688" y="100060"/>
                  <a:pt x="258195" y="108633"/>
                </a:cubicBezTo>
                <a:cubicBezTo>
                  <a:pt x="127703" y="117205"/>
                  <a:pt x="438218" y="97203"/>
                  <a:pt x="395355" y="114348"/>
                </a:cubicBezTo>
                <a:cubicBezTo>
                  <a:pt x="352493" y="131493"/>
                  <a:pt x="-57082" y="216266"/>
                  <a:pt x="6735" y="21721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F20E81BA-128E-C1C8-9D2E-D3518D92B17A}"/>
              </a:ext>
            </a:extLst>
          </p:cNvPr>
          <p:cNvSpPr/>
          <p:nvPr/>
        </p:nvSpPr>
        <p:spPr>
          <a:xfrm>
            <a:off x="6063474" y="4533950"/>
            <a:ext cx="410038" cy="451606"/>
          </a:xfrm>
          <a:custGeom>
            <a:avLst/>
            <a:gdLst>
              <a:gd name="connsiteX0" fmla="*/ 292356 w 410038"/>
              <a:gd name="connsiteY0" fmla="*/ 575 h 451606"/>
              <a:gd name="connsiteX1" fmla="*/ 161192 w 410038"/>
              <a:gd name="connsiteY1" fmla="*/ 146729 h 451606"/>
              <a:gd name="connsiteX2" fmla="*/ 217405 w 410038"/>
              <a:gd name="connsiteY2" fmla="*/ 214184 h 451606"/>
              <a:gd name="connsiteX3" fmla="*/ 134959 w 410038"/>
              <a:gd name="connsiteY3" fmla="*/ 225427 h 451606"/>
              <a:gd name="connsiteX4" fmla="*/ 251133 w 410038"/>
              <a:gd name="connsiteY4" fmla="*/ 326611 h 451606"/>
              <a:gd name="connsiteX5" fmla="*/ 187424 w 410038"/>
              <a:gd name="connsiteY5" fmla="*/ 322863 h 451606"/>
              <a:gd name="connsiteX6" fmla="*/ 333578 w 410038"/>
              <a:gd name="connsiteY6" fmla="*/ 349096 h 451606"/>
              <a:gd name="connsiteX7" fmla="*/ 269870 w 410038"/>
              <a:gd name="connsiteY7" fmla="*/ 337853 h 451606"/>
              <a:gd name="connsiteX8" fmla="*/ 393539 w 410038"/>
              <a:gd name="connsiteY8" fmla="*/ 360339 h 451606"/>
              <a:gd name="connsiteX9" fmla="*/ 198667 w 410038"/>
              <a:gd name="connsiteY9" fmla="*/ 367834 h 451606"/>
              <a:gd name="connsiteX10" fmla="*/ 408529 w 410038"/>
              <a:gd name="connsiteY10" fmla="*/ 439037 h 451606"/>
              <a:gd name="connsiteX11" fmla="*/ 281113 w 410038"/>
              <a:gd name="connsiteY11" fmla="*/ 435289 h 451606"/>
              <a:gd name="connsiteX12" fmla="*/ 60008 w 410038"/>
              <a:gd name="connsiteY12" fmla="*/ 277893 h 451606"/>
              <a:gd name="connsiteX13" fmla="*/ 93736 w 410038"/>
              <a:gd name="connsiteY13" fmla="*/ 266650 h 451606"/>
              <a:gd name="connsiteX14" fmla="*/ 67503 w 410038"/>
              <a:gd name="connsiteY14" fmla="*/ 187952 h 451606"/>
              <a:gd name="connsiteX15" fmla="*/ 47 w 410038"/>
              <a:gd name="connsiteY15" fmla="*/ 83020 h 451606"/>
              <a:gd name="connsiteX16" fmla="*/ 78746 w 410038"/>
              <a:gd name="connsiteY16" fmla="*/ 191699 h 451606"/>
              <a:gd name="connsiteX17" fmla="*/ 60008 w 410038"/>
              <a:gd name="connsiteY17" fmla="*/ 79273 h 451606"/>
              <a:gd name="connsiteX18" fmla="*/ 86241 w 410038"/>
              <a:gd name="connsiteY18" fmla="*/ 101758 h 451606"/>
              <a:gd name="connsiteX19" fmla="*/ 93736 w 410038"/>
              <a:gd name="connsiteY19" fmla="*/ 34302 h 451606"/>
              <a:gd name="connsiteX20" fmla="*/ 119969 w 410038"/>
              <a:gd name="connsiteY20" fmla="*/ 75525 h 451606"/>
              <a:gd name="connsiteX21" fmla="*/ 86241 w 410038"/>
              <a:gd name="connsiteY21" fmla="*/ 94263 h 451606"/>
              <a:gd name="connsiteX22" fmla="*/ 292356 w 410038"/>
              <a:gd name="connsiteY22" fmla="*/ 575 h 45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038" h="451606">
                <a:moveTo>
                  <a:pt x="292356" y="575"/>
                </a:moveTo>
                <a:cubicBezTo>
                  <a:pt x="304848" y="9319"/>
                  <a:pt x="173684" y="111128"/>
                  <a:pt x="161192" y="146729"/>
                </a:cubicBezTo>
                <a:cubicBezTo>
                  <a:pt x="148700" y="182330"/>
                  <a:pt x="221777" y="201068"/>
                  <a:pt x="217405" y="214184"/>
                </a:cubicBezTo>
                <a:cubicBezTo>
                  <a:pt x="213033" y="227300"/>
                  <a:pt x="129338" y="206689"/>
                  <a:pt x="134959" y="225427"/>
                </a:cubicBezTo>
                <a:cubicBezTo>
                  <a:pt x="140580" y="244165"/>
                  <a:pt x="242389" y="310372"/>
                  <a:pt x="251133" y="326611"/>
                </a:cubicBezTo>
                <a:cubicBezTo>
                  <a:pt x="259877" y="342850"/>
                  <a:pt x="173683" y="319116"/>
                  <a:pt x="187424" y="322863"/>
                </a:cubicBezTo>
                <a:cubicBezTo>
                  <a:pt x="201165" y="326611"/>
                  <a:pt x="333578" y="349096"/>
                  <a:pt x="333578" y="349096"/>
                </a:cubicBezTo>
                <a:lnTo>
                  <a:pt x="269870" y="337853"/>
                </a:lnTo>
                <a:cubicBezTo>
                  <a:pt x="279864" y="339727"/>
                  <a:pt x="405406" y="355342"/>
                  <a:pt x="393539" y="360339"/>
                </a:cubicBezTo>
                <a:cubicBezTo>
                  <a:pt x="381672" y="365336"/>
                  <a:pt x="196169" y="354718"/>
                  <a:pt x="198667" y="367834"/>
                </a:cubicBezTo>
                <a:cubicBezTo>
                  <a:pt x="201165" y="380950"/>
                  <a:pt x="394788" y="427795"/>
                  <a:pt x="408529" y="439037"/>
                </a:cubicBezTo>
                <a:cubicBezTo>
                  <a:pt x="422270" y="450279"/>
                  <a:pt x="339200" y="462146"/>
                  <a:pt x="281113" y="435289"/>
                </a:cubicBezTo>
                <a:cubicBezTo>
                  <a:pt x="223026" y="408432"/>
                  <a:pt x="91237" y="305999"/>
                  <a:pt x="60008" y="277893"/>
                </a:cubicBezTo>
                <a:cubicBezTo>
                  <a:pt x="28779" y="249787"/>
                  <a:pt x="92487" y="281640"/>
                  <a:pt x="93736" y="266650"/>
                </a:cubicBezTo>
                <a:cubicBezTo>
                  <a:pt x="94985" y="251660"/>
                  <a:pt x="83118" y="218557"/>
                  <a:pt x="67503" y="187952"/>
                </a:cubicBezTo>
                <a:cubicBezTo>
                  <a:pt x="51888" y="157347"/>
                  <a:pt x="-1827" y="82396"/>
                  <a:pt x="47" y="83020"/>
                </a:cubicBezTo>
                <a:cubicBezTo>
                  <a:pt x="1921" y="83644"/>
                  <a:pt x="68753" y="192323"/>
                  <a:pt x="78746" y="191699"/>
                </a:cubicBezTo>
                <a:cubicBezTo>
                  <a:pt x="88739" y="191075"/>
                  <a:pt x="58759" y="94263"/>
                  <a:pt x="60008" y="79273"/>
                </a:cubicBezTo>
                <a:cubicBezTo>
                  <a:pt x="61257" y="64283"/>
                  <a:pt x="80620" y="109253"/>
                  <a:pt x="86241" y="101758"/>
                </a:cubicBezTo>
                <a:cubicBezTo>
                  <a:pt x="91862" y="94263"/>
                  <a:pt x="88115" y="38674"/>
                  <a:pt x="93736" y="34302"/>
                </a:cubicBezTo>
                <a:cubicBezTo>
                  <a:pt x="99357" y="29930"/>
                  <a:pt x="121218" y="65531"/>
                  <a:pt x="119969" y="75525"/>
                </a:cubicBezTo>
                <a:cubicBezTo>
                  <a:pt x="118720" y="85519"/>
                  <a:pt x="60633" y="103007"/>
                  <a:pt x="86241" y="94263"/>
                </a:cubicBezTo>
                <a:cubicBezTo>
                  <a:pt x="111849" y="85519"/>
                  <a:pt x="279864" y="-8169"/>
                  <a:pt x="292356" y="57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5348ADB0-4F4B-99C7-9AF6-56D847D06583}"/>
              </a:ext>
            </a:extLst>
          </p:cNvPr>
          <p:cNvSpPr/>
          <p:nvPr/>
        </p:nvSpPr>
        <p:spPr>
          <a:xfrm>
            <a:off x="6267442" y="4800928"/>
            <a:ext cx="442720" cy="193571"/>
          </a:xfrm>
          <a:custGeom>
            <a:avLst/>
            <a:gdLst>
              <a:gd name="connsiteX0" fmla="*/ 8 w 442720"/>
              <a:gd name="connsiteY0" fmla="*/ 40947 h 193571"/>
              <a:gd name="connsiteX1" fmla="*/ 244483 w 442720"/>
              <a:gd name="connsiteY1" fmla="*/ 2847 h 193571"/>
              <a:gd name="connsiteX2" fmla="*/ 206383 w 442720"/>
              <a:gd name="connsiteY2" fmla="*/ 12372 h 193571"/>
              <a:gd name="connsiteX3" fmla="*/ 361958 w 442720"/>
              <a:gd name="connsiteY3" fmla="*/ 88572 h 193571"/>
              <a:gd name="connsiteX4" fmla="*/ 355608 w 442720"/>
              <a:gd name="connsiteY4" fmla="*/ 88572 h 193571"/>
              <a:gd name="connsiteX5" fmla="*/ 441333 w 442720"/>
              <a:gd name="connsiteY5" fmla="*/ 183822 h 193571"/>
              <a:gd name="connsiteX6" fmla="*/ 409583 w 442720"/>
              <a:gd name="connsiteY6" fmla="*/ 171122 h 193571"/>
              <a:gd name="connsiteX7" fmla="*/ 422283 w 442720"/>
              <a:gd name="connsiteY7" fmla="*/ 183822 h 193571"/>
              <a:gd name="connsiteX8" fmla="*/ 165108 w 442720"/>
              <a:gd name="connsiteY8" fmla="*/ 183822 h 193571"/>
              <a:gd name="connsiteX9" fmla="*/ 292108 w 442720"/>
              <a:gd name="connsiteY9" fmla="*/ 190172 h 193571"/>
              <a:gd name="connsiteX10" fmla="*/ 238133 w 442720"/>
              <a:gd name="connsiteY10" fmla="*/ 123497 h 193571"/>
              <a:gd name="connsiteX11" fmla="*/ 279408 w 442720"/>
              <a:gd name="connsiteY11" fmla="*/ 133022 h 193571"/>
              <a:gd name="connsiteX12" fmla="*/ 82558 w 442720"/>
              <a:gd name="connsiteY12" fmla="*/ 107622 h 193571"/>
              <a:gd name="connsiteX13" fmla="*/ 234958 w 442720"/>
              <a:gd name="connsiteY13" fmla="*/ 107622 h 193571"/>
              <a:gd name="connsiteX14" fmla="*/ 8 w 442720"/>
              <a:gd name="connsiteY14" fmla="*/ 40947 h 1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2720" h="193571">
                <a:moveTo>
                  <a:pt x="8" y="40947"/>
                </a:moveTo>
                <a:cubicBezTo>
                  <a:pt x="1595" y="23485"/>
                  <a:pt x="210087" y="7609"/>
                  <a:pt x="244483" y="2847"/>
                </a:cubicBezTo>
                <a:cubicBezTo>
                  <a:pt x="278879" y="-1915"/>
                  <a:pt x="186804" y="-1915"/>
                  <a:pt x="206383" y="12372"/>
                </a:cubicBezTo>
                <a:cubicBezTo>
                  <a:pt x="225962" y="26659"/>
                  <a:pt x="337087" y="75872"/>
                  <a:pt x="361958" y="88572"/>
                </a:cubicBezTo>
                <a:cubicBezTo>
                  <a:pt x="386829" y="101272"/>
                  <a:pt x="342379" y="72697"/>
                  <a:pt x="355608" y="88572"/>
                </a:cubicBezTo>
                <a:cubicBezTo>
                  <a:pt x="368837" y="104447"/>
                  <a:pt x="432337" y="170064"/>
                  <a:pt x="441333" y="183822"/>
                </a:cubicBezTo>
                <a:cubicBezTo>
                  <a:pt x="450329" y="197580"/>
                  <a:pt x="412758" y="171122"/>
                  <a:pt x="409583" y="171122"/>
                </a:cubicBezTo>
                <a:cubicBezTo>
                  <a:pt x="406408" y="171122"/>
                  <a:pt x="463029" y="181705"/>
                  <a:pt x="422283" y="183822"/>
                </a:cubicBezTo>
                <a:cubicBezTo>
                  <a:pt x="381537" y="185939"/>
                  <a:pt x="186804" y="182764"/>
                  <a:pt x="165108" y="183822"/>
                </a:cubicBezTo>
                <a:cubicBezTo>
                  <a:pt x="143412" y="184880"/>
                  <a:pt x="279937" y="200226"/>
                  <a:pt x="292108" y="190172"/>
                </a:cubicBezTo>
                <a:cubicBezTo>
                  <a:pt x="304279" y="180118"/>
                  <a:pt x="240250" y="133022"/>
                  <a:pt x="238133" y="123497"/>
                </a:cubicBezTo>
                <a:cubicBezTo>
                  <a:pt x="236016" y="113972"/>
                  <a:pt x="305337" y="135668"/>
                  <a:pt x="279408" y="133022"/>
                </a:cubicBezTo>
                <a:cubicBezTo>
                  <a:pt x="253479" y="130376"/>
                  <a:pt x="89966" y="111855"/>
                  <a:pt x="82558" y="107622"/>
                </a:cubicBezTo>
                <a:cubicBezTo>
                  <a:pt x="75150" y="103389"/>
                  <a:pt x="244483" y="115559"/>
                  <a:pt x="234958" y="107622"/>
                </a:cubicBezTo>
                <a:cubicBezTo>
                  <a:pt x="225433" y="99685"/>
                  <a:pt x="-1579" y="58409"/>
                  <a:pt x="8" y="40947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82FB421D-C8BC-C675-9EA2-0A05D7998E38}"/>
              </a:ext>
            </a:extLst>
          </p:cNvPr>
          <p:cNvSpPr/>
          <p:nvPr/>
        </p:nvSpPr>
        <p:spPr>
          <a:xfrm>
            <a:off x="6192559" y="4549618"/>
            <a:ext cx="596395" cy="444927"/>
          </a:xfrm>
          <a:custGeom>
            <a:avLst/>
            <a:gdLst>
              <a:gd name="connsiteX0" fmla="*/ 319366 w 596395"/>
              <a:gd name="connsiteY0" fmla="*/ 157 h 444927"/>
              <a:gd name="connsiteX1" fmla="*/ 465416 w 596395"/>
              <a:gd name="connsiteY1" fmla="*/ 244632 h 444927"/>
              <a:gd name="connsiteX2" fmla="*/ 528916 w 596395"/>
              <a:gd name="connsiteY2" fmla="*/ 260507 h 444927"/>
              <a:gd name="connsiteX3" fmla="*/ 595591 w 596395"/>
              <a:gd name="connsiteY3" fmla="*/ 285907 h 444927"/>
              <a:gd name="connsiteX4" fmla="*/ 481291 w 596395"/>
              <a:gd name="connsiteY4" fmla="*/ 419257 h 444927"/>
              <a:gd name="connsiteX5" fmla="*/ 538441 w 596395"/>
              <a:gd name="connsiteY5" fmla="*/ 409732 h 444927"/>
              <a:gd name="connsiteX6" fmla="*/ 443191 w 596395"/>
              <a:gd name="connsiteY6" fmla="*/ 441482 h 444927"/>
              <a:gd name="connsiteX7" fmla="*/ 395566 w 596395"/>
              <a:gd name="connsiteY7" fmla="*/ 314482 h 444927"/>
              <a:gd name="connsiteX8" fmla="*/ 1866 w 596395"/>
              <a:gd name="connsiteY8" fmla="*/ 273207 h 444927"/>
              <a:gd name="connsiteX9" fmla="*/ 246341 w 596395"/>
              <a:gd name="connsiteY9" fmla="*/ 289082 h 444927"/>
              <a:gd name="connsiteX10" fmla="*/ 230466 w 596395"/>
              <a:gd name="connsiteY10" fmla="*/ 219232 h 444927"/>
              <a:gd name="connsiteX11" fmla="*/ 332066 w 596395"/>
              <a:gd name="connsiteY11" fmla="*/ 238282 h 444927"/>
              <a:gd name="connsiteX12" fmla="*/ 319366 w 596395"/>
              <a:gd name="connsiteY12" fmla="*/ 165257 h 444927"/>
              <a:gd name="connsiteX13" fmla="*/ 389216 w 596395"/>
              <a:gd name="connsiteY13" fmla="*/ 206532 h 444927"/>
              <a:gd name="connsiteX14" fmla="*/ 319366 w 596395"/>
              <a:gd name="connsiteY14" fmla="*/ 157 h 44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6395" h="444927">
                <a:moveTo>
                  <a:pt x="319366" y="157"/>
                </a:moveTo>
                <a:cubicBezTo>
                  <a:pt x="332066" y="6507"/>
                  <a:pt x="430491" y="201240"/>
                  <a:pt x="465416" y="244632"/>
                </a:cubicBezTo>
                <a:cubicBezTo>
                  <a:pt x="500341" y="288024"/>
                  <a:pt x="507220" y="253628"/>
                  <a:pt x="528916" y="260507"/>
                </a:cubicBezTo>
                <a:cubicBezTo>
                  <a:pt x="550612" y="267386"/>
                  <a:pt x="603529" y="259449"/>
                  <a:pt x="595591" y="285907"/>
                </a:cubicBezTo>
                <a:cubicBezTo>
                  <a:pt x="587653" y="312365"/>
                  <a:pt x="490816" y="398620"/>
                  <a:pt x="481291" y="419257"/>
                </a:cubicBezTo>
                <a:cubicBezTo>
                  <a:pt x="471766" y="439894"/>
                  <a:pt x="544791" y="406028"/>
                  <a:pt x="538441" y="409732"/>
                </a:cubicBezTo>
                <a:cubicBezTo>
                  <a:pt x="532091" y="413436"/>
                  <a:pt x="467004" y="457357"/>
                  <a:pt x="443191" y="441482"/>
                </a:cubicBezTo>
                <a:cubicBezTo>
                  <a:pt x="419379" y="425607"/>
                  <a:pt x="469120" y="342528"/>
                  <a:pt x="395566" y="314482"/>
                </a:cubicBezTo>
                <a:cubicBezTo>
                  <a:pt x="322012" y="286436"/>
                  <a:pt x="26737" y="277440"/>
                  <a:pt x="1866" y="273207"/>
                </a:cubicBezTo>
                <a:cubicBezTo>
                  <a:pt x="-23005" y="268974"/>
                  <a:pt x="208241" y="298078"/>
                  <a:pt x="246341" y="289082"/>
                </a:cubicBezTo>
                <a:cubicBezTo>
                  <a:pt x="284441" y="280086"/>
                  <a:pt x="216178" y="227699"/>
                  <a:pt x="230466" y="219232"/>
                </a:cubicBezTo>
                <a:cubicBezTo>
                  <a:pt x="244754" y="210765"/>
                  <a:pt x="317249" y="247278"/>
                  <a:pt x="332066" y="238282"/>
                </a:cubicBezTo>
                <a:cubicBezTo>
                  <a:pt x="346883" y="229286"/>
                  <a:pt x="309841" y="170549"/>
                  <a:pt x="319366" y="165257"/>
                </a:cubicBezTo>
                <a:cubicBezTo>
                  <a:pt x="328891" y="159965"/>
                  <a:pt x="389216" y="231403"/>
                  <a:pt x="389216" y="206532"/>
                </a:cubicBezTo>
                <a:cubicBezTo>
                  <a:pt x="389216" y="181661"/>
                  <a:pt x="306666" y="-6193"/>
                  <a:pt x="319366" y="15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2C20303-7D7F-BD93-8BB9-F510B6EE20B1}"/>
              </a:ext>
            </a:extLst>
          </p:cNvPr>
          <p:cNvSpPr/>
          <p:nvPr/>
        </p:nvSpPr>
        <p:spPr>
          <a:xfrm>
            <a:off x="5886066" y="4529107"/>
            <a:ext cx="387935" cy="287418"/>
          </a:xfrm>
          <a:custGeom>
            <a:avLst/>
            <a:gdLst>
              <a:gd name="connsiteX0" fmla="*/ 387734 w 387935"/>
              <a:gd name="connsiteY0" fmla="*/ 4793 h 287418"/>
              <a:gd name="connsiteX1" fmla="*/ 232159 w 387935"/>
              <a:gd name="connsiteY1" fmla="*/ 176243 h 287418"/>
              <a:gd name="connsiteX2" fmla="*/ 289309 w 387935"/>
              <a:gd name="connsiteY2" fmla="*/ 287368 h 287418"/>
              <a:gd name="connsiteX3" fmla="*/ 216284 w 387935"/>
              <a:gd name="connsiteY3" fmla="*/ 188943 h 287418"/>
              <a:gd name="connsiteX4" fmla="*/ 384 w 387935"/>
              <a:gd name="connsiteY4" fmla="*/ 77818 h 287418"/>
              <a:gd name="connsiteX5" fmla="*/ 165484 w 387935"/>
              <a:gd name="connsiteY5" fmla="*/ 179418 h 287418"/>
              <a:gd name="connsiteX6" fmla="*/ 238509 w 387935"/>
              <a:gd name="connsiteY6" fmla="*/ 93693 h 287418"/>
              <a:gd name="connsiteX7" fmla="*/ 302009 w 387935"/>
              <a:gd name="connsiteY7" fmla="*/ 46068 h 287418"/>
              <a:gd name="connsiteX8" fmla="*/ 194059 w 387935"/>
              <a:gd name="connsiteY8" fmla="*/ 46068 h 287418"/>
              <a:gd name="connsiteX9" fmla="*/ 387734 w 387935"/>
              <a:gd name="connsiteY9" fmla="*/ 4793 h 2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935" h="287418">
                <a:moveTo>
                  <a:pt x="387734" y="4793"/>
                </a:moveTo>
                <a:cubicBezTo>
                  <a:pt x="394084" y="26489"/>
                  <a:pt x="248563" y="129147"/>
                  <a:pt x="232159" y="176243"/>
                </a:cubicBezTo>
                <a:cubicBezTo>
                  <a:pt x="215755" y="223339"/>
                  <a:pt x="291955" y="285251"/>
                  <a:pt x="289309" y="287368"/>
                </a:cubicBezTo>
                <a:cubicBezTo>
                  <a:pt x="286663" y="289485"/>
                  <a:pt x="264438" y="223868"/>
                  <a:pt x="216284" y="188943"/>
                </a:cubicBezTo>
                <a:cubicBezTo>
                  <a:pt x="168130" y="154018"/>
                  <a:pt x="8851" y="79405"/>
                  <a:pt x="384" y="77818"/>
                </a:cubicBezTo>
                <a:cubicBezTo>
                  <a:pt x="-8083" y="76231"/>
                  <a:pt x="125797" y="176772"/>
                  <a:pt x="165484" y="179418"/>
                </a:cubicBezTo>
                <a:cubicBezTo>
                  <a:pt x="205171" y="182064"/>
                  <a:pt x="215755" y="115918"/>
                  <a:pt x="238509" y="93693"/>
                </a:cubicBezTo>
                <a:cubicBezTo>
                  <a:pt x="261263" y="71468"/>
                  <a:pt x="309417" y="54006"/>
                  <a:pt x="302009" y="46068"/>
                </a:cubicBezTo>
                <a:cubicBezTo>
                  <a:pt x="294601" y="38131"/>
                  <a:pt x="178713" y="50301"/>
                  <a:pt x="194059" y="46068"/>
                </a:cubicBezTo>
                <a:cubicBezTo>
                  <a:pt x="209405" y="41835"/>
                  <a:pt x="381384" y="-16903"/>
                  <a:pt x="387734" y="4793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0212CC79-F12E-B586-C793-F13A2B205FE8}"/>
              </a:ext>
            </a:extLst>
          </p:cNvPr>
          <p:cNvSpPr/>
          <p:nvPr/>
        </p:nvSpPr>
        <p:spPr>
          <a:xfrm>
            <a:off x="6228821" y="4930060"/>
            <a:ext cx="435508" cy="305516"/>
          </a:xfrm>
          <a:custGeom>
            <a:avLst/>
            <a:gdLst>
              <a:gd name="connsiteX0" fmla="*/ 413279 w 435508"/>
              <a:gd name="connsiteY0" fmla="*/ 67390 h 305516"/>
              <a:gd name="connsiteX1" fmla="*/ 384704 w 435508"/>
              <a:gd name="connsiteY1" fmla="*/ 159465 h 305516"/>
              <a:gd name="connsiteX2" fmla="*/ 435504 w 435508"/>
              <a:gd name="connsiteY2" fmla="*/ 283290 h 305516"/>
              <a:gd name="connsiteX3" fmla="*/ 387879 w 435508"/>
              <a:gd name="connsiteY3" fmla="*/ 188040 h 305516"/>
              <a:gd name="connsiteX4" fmla="*/ 419629 w 435508"/>
              <a:gd name="connsiteY4" fmla="*/ 305515 h 305516"/>
              <a:gd name="connsiteX5" fmla="*/ 340254 w 435508"/>
              <a:gd name="connsiteY5" fmla="*/ 184865 h 305516"/>
              <a:gd name="connsiteX6" fmla="*/ 356129 w 435508"/>
              <a:gd name="connsiteY6" fmla="*/ 245190 h 305516"/>
              <a:gd name="connsiteX7" fmla="*/ 308504 w 435508"/>
              <a:gd name="connsiteY7" fmla="*/ 153115 h 305516"/>
              <a:gd name="connsiteX8" fmla="*/ 529 w 435508"/>
              <a:gd name="connsiteY8" fmla="*/ 715 h 305516"/>
              <a:gd name="connsiteX9" fmla="*/ 232304 w 435508"/>
              <a:gd name="connsiteY9" fmla="*/ 95965 h 305516"/>
              <a:gd name="connsiteX10" fmla="*/ 149754 w 435508"/>
              <a:gd name="connsiteY10" fmla="*/ 99140 h 305516"/>
              <a:gd name="connsiteX11" fmla="*/ 413279 w 435508"/>
              <a:gd name="connsiteY11" fmla="*/ 67390 h 3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508" h="305516">
                <a:moveTo>
                  <a:pt x="413279" y="67390"/>
                </a:moveTo>
                <a:cubicBezTo>
                  <a:pt x="452437" y="77444"/>
                  <a:pt x="381000" y="123482"/>
                  <a:pt x="384704" y="159465"/>
                </a:cubicBezTo>
                <a:cubicBezTo>
                  <a:pt x="388408" y="195448"/>
                  <a:pt x="434975" y="278528"/>
                  <a:pt x="435504" y="283290"/>
                </a:cubicBezTo>
                <a:cubicBezTo>
                  <a:pt x="436033" y="288053"/>
                  <a:pt x="390525" y="184336"/>
                  <a:pt x="387879" y="188040"/>
                </a:cubicBezTo>
                <a:cubicBezTo>
                  <a:pt x="385233" y="191744"/>
                  <a:pt x="427567" y="306044"/>
                  <a:pt x="419629" y="305515"/>
                </a:cubicBezTo>
                <a:cubicBezTo>
                  <a:pt x="411691" y="304986"/>
                  <a:pt x="350837" y="194919"/>
                  <a:pt x="340254" y="184865"/>
                </a:cubicBezTo>
                <a:cubicBezTo>
                  <a:pt x="329671" y="174811"/>
                  <a:pt x="361421" y="250482"/>
                  <a:pt x="356129" y="245190"/>
                </a:cubicBezTo>
                <a:cubicBezTo>
                  <a:pt x="350837" y="239898"/>
                  <a:pt x="367771" y="193861"/>
                  <a:pt x="308504" y="153115"/>
                </a:cubicBezTo>
                <a:cubicBezTo>
                  <a:pt x="249237" y="112369"/>
                  <a:pt x="13229" y="10240"/>
                  <a:pt x="529" y="715"/>
                </a:cubicBezTo>
                <a:cubicBezTo>
                  <a:pt x="-12171" y="-8810"/>
                  <a:pt x="207433" y="79561"/>
                  <a:pt x="232304" y="95965"/>
                </a:cubicBezTo>
                <a:cubicBezTo>
                  <a:pt x="257175" y="112369"/>
                  <a:pt x="122237" y="99140"/>
                  <a:pt x="149754" y="99140"/>
                </a:cubicBezTo>
                <a:cubicBezTo>
                  <a:pt x="177271" y="99140"/>
                  <a:pt x="374121" y="57336"/>
                  <a:pt x="413279" y="6739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1781D41-DBF2-1D29-4CFC-445362AADF6A}"/>
              </a:ext>
            </a:extLst>
          </p:cNvPr>
          <p:cNvSpPr/>
          <p:nvPr/>
        </p:nvSpPr>
        <p:spPr>
          <a:xfrm>
            <a:off x="4999755" y="3680648"/>
            <a:ext cx="1635072" cy="447751"/>
          </a:xfrm>
          <a:custGeom>
            <a:avLst/>
            <a:gdLst>
              <a:gd name="connsiteX0" fmla="*/ 658095 w 1635072"/>
              <a:gd name="connsiteY0" fmla="*/ 34102 h 447751"/>
              <a:gd name="connsiteX1" fmla="*/ 1410570 w 1635072"/>
              <a:gd name="connsiteY1" fmla="*/ 2352 h 447751"/>
              <a:gd name="connsiteX2" fmla="*/ 1305795 w 1635072"/>
              <a:gd name="connsiteY2" fmla="*/ 2352 h 447751"/>
              <a:gd name="connsiteX3" fmla="*/ 1626470 w 1635072"/>
              <a:gd name="connsiteY3" fmla="*/ 8702 h 447751"/>
              <a:gd name="connsiteX4" fmla="*/ 1534395 w 1635072"/>
              <a:gd name="connsiteY4" fmla="*/ 49977 h 447751"/>
              <a:gd name="connsiteX5" fmla="*/ 1439145 w 1635072"/>
              <a:gd name="connsiteY5" fmla="*/ 443677 h 447751"/>
              <a:gd name="connsiteX6" fmla="*/ 1458195 w 1635072"/>
              <a:gd name="connsiteY6" fmla="*/ 259527 h 447751"/>
              <a:gd name="connsiteX7" fmla="*/ 1455020 w 1635072"/>
              <a:gd name="connsiteY7" fmla="*/ 332552 h 447751"/>
              <a:gd name="connsiteX8" fmla="*/ 1254995 w 1635072"/>
              <a:gd name="connsiteY8" fmla="*/ 164277 h 447751"/>
              <a:gd name="connsiteX9" fmla="*/ 1381995 w 1635072"/>
              <a:gd name="connsiteY9" fmla="*/ 173802 h 447751"/>
              <a:gd name="connsiteX10" fmla="*/ 950195 w 1635072"/>
              <a:gd name="connsiteY10" fmla="*/ 69027 h 447751"/>
              <a:gd name="connsiteX11" fmla="*/ 1115295 w 1635072"/>
              <a:gd name="connsiteY11" fmla="*/ 84902 h 447751"/>
              <a:gd name="connsiteX12" fmla="*/ 448545 w 1635072"/>
              <a:gd name="connsiteY12" fmla="*/ 142052 h 447751"/>
              <a:gd name="connsiteX13" fmla="*/ 19920 w 1635072"/>
              <a:gd name="connsiteY13" fmla="*/ 221427 h 447751"/>
              <a:gd name="connsiteX14" fmla="*/ 1093070 w 1635072"/>
              <a:gd name="connsiteY14" fmla="*/ 40452 h 447751"/>
              <a:gd name="connsiteX15" fmla="*/ 658095 w 1635072"/>
              <a:gd name="connsiteY15" fmla="*/ 34102 h 44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35072" h="447751">
                <a:moveTo>
                  <a:pt x="658095" y="34102"/>
                </a:moveTo>
                <a:cubicBezTo>
                  <a:pt x="711012" y="27752"/>
                  <a:pt x="1302620" y="7644"/>
                  <a:pt x="1410570" y="2352"/>
                </a:cubicBezTo>
                <a:cubicBezTo>
                  <a:pt x="1518520" y="-2940"/>
                  <a:pt x="1305795" y="2352"/>
                  <a:pt x="1305795" y="2352"/>
                </a:cubicBezTo>
                <a:cubicBezTo>
                  <a:pt x="1341778" y="3410"/>
                  <a:pt x="1588370" y="765"/>
                  <a:pt x="1626470" y="8702"/>
                </a:cubicBezTo>
                <a:cubicBezTo>
                  <a:pt x="1664570" y="16639"/>
                  <a:pt x="1565616" y="-22519"/>
                  <a:pt x="1534395" y="49977"/>
                </a:cubicBezTo>
                <a:cubicBezTo>
                  <a:pt x="1503174" y="122473"/>
                  <a:pt x="1451845" y="408752"/>
                  <a:pt x="1439145" y="443677"/>
                </a:cubicBezTo>
                <a:cubicBezTo>
                  <a:pt x="1426445" y="478602"/>
                  <a:pt x="1455549" y="278048"/>
                  <a:pt x="1458195" y="259527"/>
                </a:cubicBezTo>
                <a:cubicBezTo>
                  <a:pt x="1460841" y="241006"/>
                  <a:pt x="1488887" y="348427"/>
                  <a:pt x="1455020" y="332552"/>
                </a:cubicBezTo>
                <a:cubicBezTo>
                  <a:pt x="1421153" y="316677"/>
                  <a:pt x="1267166" y="190735"/>
                  <a:pt x="1254995" y="164277"/>
                </a:cubicBezTo>
                <a:cubicBezTo>
                  <a:pt x="1242824" y="137819"/>
                  <a:pt x="1432795" y="189677"/>
                  <a:pt x="1381995" y="173802"/>
                </a:cubicBezTo>
                <a:cubicBezTo>
                  <a:pt x="1331195" y="157927"/>
                  <a:pt x="994645" y="83844"/>
                  <a:pt x="950195" y="69027"/>
                </a:cubicBezTo>
                <a:cubicBezTo>
                  <a:pt x="905745" y="54210"/>
                  <a:pt x="1198903" y="72731"/>
                  <a:pt x="1115295" y="84902"/>
                </a:cubicBezTo>
                <a:cubicBezTo>
                  <a:pt x="1031687" y="97073"/>
                  <a:pt x="631107" y="119298"/>
                  <a:pt x="448545" y="142052"/>
                </a:cubicBezTo>
                <a:cubicBezTo>
                  <a:pt x="265982" y="164806"/>
                  <a:pt x="-87501" y="238360"/>
                  <a:pt x="19920" y="221427"/>
                </a:cubicBezTo>
                <a:cubicBezTo>
                  <a:pt x="127341" y="204494"/>
                  <a:pt x="981416" y="70085"/>
                  <a:pt x="1093070" y="40452"/>
                </a:cubicBezTo>
                <a:cubicBezTo>
                  <a:pt x="1204724" y="10819"/>
                  <a:pt x="605178" y="40452"/>
                  <a:pt x="658095" y="3410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E88BF449-DFBC-27D6-A731-FEEB6129C467}"/>
              </a:ext>
            </a:extLst>
          </p:cNvPr>
          <p:cNvSpPr/>
          <p:nvPr/>
        </p:nvSpPr>
        <p:spPr>
          <a:xfrm>
            <a:off x="4275588" y="3586561"/>
            <a:ext cx="1189938" cy="1456492"/>
          </a:xfrm>
          <a:custGeom>
            <a:avLst/>
            <a:gdLst>
              <a:gd name="connsiteX0" fmla="*/ 1099687 w 1189938"/>
              <a:gd name="connsiteY0" fmla="*/ 166289 h 1456492"/>
              <a:gd name="connsiteX1" fmla="*/ 509137 w 1189938"/>
              <a:gd name="connsiteY1" fmla="*/ 382189 h 1456492"/>
              <a:gd name="connsiteX2" fmla="*/ 696462 w 1189938"/>
              <a:gd name="connsiteY2" fmla="*/ 391714 h 1456492"/>
              <a:gd name="connsiteX3" fmla="*/ 509137 w 1189938"/>
              <a:gd name="connsiteY3" fmla="*/ 588564 h 1456492"/>
              <a:gd name="connsiteX4" fmla="*/ 629787 w 1189938"/>
              <a:gd name="connsiteY4" fmla="*/ 836214 h 1456492"/>
              <a:gd name="connsiteX5" fmla="*/ 388487 w 1189938"/>
              <a:gd name="connsiteY5" fmla="*/ 633014 h 1456492"/>
              <a:gd name="connsiteX6" fmla="*/ 1166362 w 1189938"/>
              <a:gd name="connsiteY6" fmla="*/ 1423589 h 1456492"/>
              <a:gd name="connsiteX7" fmla="*/ 915537 w 1189938"/>
              <a:gd name="connsiteY7" fmla="*/ 1239439 h 1456492"/>
              <a:gd name="connsiteX8" fmla="*/ 178937 w 1189938"/>
              <a:gd name="connsiteY8" fmla="*/ 623489 h 1456492"/>
              <a:gd name="connsiteX9" fmla="*/ 134487 w 1189938"/>
              <a:gd name="connsiteY9" fmla="*/ 1182289 h 1456492"/>
              <a:gd name="connsiteX10" fmla="*/ 226562 w 1189938"/>
              <a:gd name="connsiteY10" fmla="*/ 852089 h 1456492"/>
              <a:gd name="connsiteX11" fmla="*/ 115437 w 1189938"/>
              <a:gd name="connsiteY11" fmla="*/ 1188639 h 1456492"/>
              <a:gd name="connsiteX12" fmla="*/ 112262 w 1189938"/>
              <a:gd name="connsiteY12" fmla="*/ 525064 h 1456492"/>
              <a:gd name="connsiteX13" fmla="*/ 1137 w 1189938"/>
              <a:gd name="connsiteY13" fmla="*/ 277414 h 1456492"/>
              <a:gd name="connsiteX14" fmla="*/ 64637 w 1189938"/>
              <a:gd name="connsiteY14" fmla="*/ 267889 h 1456492"/>
              <a:gd name="connsiteX15" fmla="*/ 220212 w 1189938"/>
              <a:gd name="connsiteY15" fmla="*/ 178989 h 1456492"/>
              <a:gd name="connsiteX16" fmla="*/ 39237 w 1189938"/>
              <a:gd name="connsiteY16" fmla="*/ 13889 h 1456492"/>
              <a:gd name="connsiteX17" fmla="*/ 648837 w 1189938"/>
              <a:gd name="connsiteY17" fmla="*/ 99614 h 1456492"/>
              <a:gd name="connsiteX18" fmla="*/ 451987 w 1189938"/>
              <a:gd name="connsiteY18" fmla="*/ 1189 h 1456492"/>
              <a:gd name="connsiteX19" fmla="*/ 1099687 w 1189938"/>
              <a:gd name="connsiteY19" fmla="*/ 166289 h 14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9938" h="1456492">
                <a:moveTo>
                  <a:pt x="1099687" y="166289"/>
                </a:moveTo>
                <a:cubicBezTo>
                  <a:pt x="1109212" y="229789"/>
                  <a:pt x="576341" y="344618"/>
                  <a:pt x="509137" y="382189"/>
                </a:cubicBezTo>
                <a:cubicBezTo>
                  <a:pt x="441933" y="419760"/>
                  <a:pt x="696462" y="357318"/>
                  <a:pt x="696462" y="391714"/>
                </a:cubicBezTo>
                <a:cubicBezTo>
                  <a:pt x="696462" y="426110"/>
                  <a:pt x="520250" y="514481"/>
                  <a:pt x="509137" y="588564"/>
                </a:cubicBezTo>
                <a:cubicBezTo>
                  <a:pt x="498024" y="662647"/>
                  <a:pt x="649895" y="828806"/>
                  <a:pt x="629787" y="836214"/>
                </a:cubicBezTo>
                <a:cubicBezTo>
                  <a:pt x="609679" y="843622"/>
                  <a:pt x="299058" y="535118"/>
                  <a:pt x="388487" y="633014"/>
                </a:cubicBezTo>
                <a:cubicBezTo>
                  <a:pt x="477916" y="730910"/>
                  <a:pt x="1078520" y="1322518"/>
                  <a:pt x="1166362" y="1423589"/>
                </a:cubicBezTo>
                <a:cubicBezTo>
                  <a:pt x="1254204" y="1524660"/>
                  <a:pt x="1080108" y="1372789"/>
                  <a:pt x="915537" y="1239439"/>
                </a:cubicBezTo>
                <a:cubicBezTo>
                  <a:pt x="750966" y="1106089"/>
                  <a:pt x="309112" y="633014"/>
                  <a:pt x="178937" y="623489"/>
                </a:cubicBezTo>
                <a:cubicBezTo>
                  <a:pt x="48762" y="613964"/>
                  <a:pt x="126550" y="1144189"/>
                  <a:pt x="134487" y="1182289"/>
                </a:cubicBezTo>
                <a:cubicBezTo>
                  <a:pt x="142424" y="1220389"/>
                  <a:pt x="229737" y="851031"/>
                  <a:pt x="226562" y="852089"/>
                </a:cubicBezTo>
                <a:cubicBezTo>
                  <a:pt x="223387" y="853147"/>
                  <a:pt x="134487" y="1243143"/>
                  <a:pt x="115437" y="1188639"/>
                </a:cubicBezTo>
                <a:cubicBezTo>
                  <a:pt x="96387" y="1134135"/>
                  <a:pt x="131312" y="676935"/>
                  <a:pt x="112262" y="525064"/>
                </a:cubicBezTo>
                <a:cubicBezTo>
                  <a:pt x="93212" y="373193"/>
                  <a:pt x="9074" y="320276"/>
                  <a:pt x="1137" y="277414"/>
                </a:cubicBezTo>
                <a:cubicBezTo>
                  <a:pt x="-6800" y="234552"/>
                  <a:pt x="28125" y="284293"/>
                  <a:pt x="64637" y="267889"/>
                </a:cubicBezTo>
                <a:cubicBezTo>
                  <a:pt x="101149" y="251485"/>
                  <a:pt x="224445" y="221322"/>
                  <a:pt x="220212" y="178989"/>
                </a:cubicBezTo>
                <a:cubicBezTo>
                  <a:pt x="215979" y="136656"/>
                  <a:pt x="-32200" y="27118"/>
                  <a:pt x="39237" y="13889"/>
                </a:cubicBezTo>
                <a:cubicBezTo>
                  <a:pt x="110674" y="660"/>
                  <a:pt x="580045" y="101731"/>
                  <a:pt x="648837" y="99614"/>
                </a:cubicBezTo>
                <a:cubicBezTo>
                  <a:pt x="717629" y="97497"/>
                  <a:pt x="377374" y="-12569"/>
                  <a:pt x="451987" y="1189"/>
                </a:cubicBezTo>
                <a:cubicBezTo>
                  <a:pt x="526599" y="14947"/>
                  <a:pt x="1090162" y="102789"/>
                  <a:pt x="1099687" y="166289"/>
                </a:cubicBezTo>
                <a:close/>
              </a:path>
            </a:pathLst>
          </a:cu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AF00E61-F246-BA9D-5F06-53419E074060}"/>
              </a:ext>
            </a:extLst>
          </p:cNvPr>
          <p:cNvSpPr/>
          <p:nvPr/>
        </p:nvSpPr>
        <p:spPr>
          <a:xfrm>
            <a:off x="4227936" y="3894647"/>
            <a:ext cx="750525" cy="1217180"/>
          </a:xfrm>
          <a:custGeom>
            <a:avLst/>
            <a:gdLst>
              <a:gd name="connsiteX0" fmla="*/ 432964 w 750525"/>
              <a:gd name="connsiteY0" fmla="*/ 188403 h 1217180"/>
              <a:gd name="connsiteX1" fmla="*/ 391689 w 750525"/>
              <a:gd name="connsiteY1" fmla="*/ 502728 h 1217180"/>
              <a:gd name="connsiteX2" fmla="*/ 750464 w 750525"/>
              <a:gd name="connsiteY2" fmla="*/ 807528 h 1217180"/>
              <a:gd name="connsiteX3" fmla="*/ 420264 w 750525"/>
              <a:gd name="connsiteY3" fmla="*/ 680528 h 1217180"/>
              <a:gd name="connsiteX4" fmla="*/ 382164 w 750525"/>
              <a:gd name="connsiteY4" fmla="*/ 921828 h 1217180"/>
              <a:gd name="connsiteX5" fmla="*/ 493289 w 750525"/>
              <a:gd name="connsiteY5" fmla="*/ 1093278 h 1217180"/>
              <a:gd name="connsiteX6" fmla="*/ 388514 w 750525"/>
              <a:gd name="connsiteY6" fmla="*/ 1086928 h 1217180"/>
              <a:gd name="connsiteX7" fmla="*/ 417089 w 750525"/>
              <a:gd name="connsiteY7" fmla="*/ 1191703 h 1217180"/>
              <a:gd name="connsiteX8" fmla="*/ 375814 w 750525"/>
              <a:gd name="connsiteY8" fmla="*/ 1175828 h 1217180"/>
              <a:gd name="connsiteX9" fmla="*/ 20214 w 750525"/>
              <a:gd name="connsiteY9" fmla="*/ 756728 h 1217180"/>
              <a:gd name="connsiteX10" fmla="*/ 45614 w 750525"/>
              <a:gd name="connsiteY10" fmla="*/ 1061528 h 1217180"/>
              <a:gd name="connsiteX11" fmla="*/ 58314 w 750525"/>
              <a:gd name="connsiteY11" fmla="*/ 128078 h 1217180"/>
              <a:gd name="connsiteX12" fmla="*/ 61489 w 750525"/>
              <a:gd name="connsiteY12" fmla="*/ 283653 h 1217180"/>
              <a:gd name="connsiteX13" fmla="*/ 118639 w 750525"/>
              <a:gd name="connsiteY13" fmla="*/ 1078 h 1217180"/>
              <a:gd name="connsiteX14" fmla="*/ 236114 w 750525"/>
              <a:gd name="connsiteY14" fmla="*/ 407478 h 1217180"/>
              <a:gd name="connsiteX15" fmla="*/ 432964 w 750525"/>
              <a:gd name="connsiteY15" fmla="*/ 188403 h 121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0525" h="1217180">
                <a:moveTo>
                  <a:pt x="432964" y="188403"/>
                </a:moveTo>
                <a:cubicBezTo>
                  <a:pt x="458893" y="204278"/>
                  <a:pt x="338772" y="399541"/>
                  <a:pt x="391689" y="502728"/>
                </a:cubicBezTo>
                <a:cubicBezTo>
                  <a:pt x="444606" y="605915"/>
                  <a:pt x="745702" y="777895"/>
                  <a:pt x="750464" y="807528"/>
                </a:cubicBezTo>
                <a:cubicBezTo>
                  <a:pt x="755226" y="837161"/>
                  <a:pt x="481647" y="661478"/>
                  <a:pt x="420264" y="680528"/>
                </a:cubicBezTo>
                <a:cubicBezTo>
                  <a:pt x="358881" y="699578"/>
                  <a:pt x="369993" y="853036"/>
                  <a:pt x="382164" y="921828"/>
                </a:cubicBezTo>
                <a:cubicBezTo>
                  <a:pt x="394335" y="990620"/>
                  <a:pt x="492231" y="1065761"/>
                  <a:pt x="493289" y="1093278"/>
                </a:cubicBezTo>
                <a:cubicBezTo>
                  <a:pt x="494347" y="1120795"/>
                  <a:pt x="401214" y="1070524"/>
                  <a:pt x="388514" y="1086928"/>
                </a:cubicBezTo>
                <a:cubicBezTo>
                  <a:pt x="375814" y="1103332"/>
                  <a:pt x="419206" y="1176886"/>
                  <a:pt x="417089" y="1191703"/>
                </a:cubicBezTo>
                <a:cubicBezTo>
                  <a:pt x="414972" y="1206520"/>
                  <a:pt x="441960" y="1248324"/>
                  <a:pt x="375814" y="1175828"/>
                </a:cubicBezTo>
                <a:cubicBezTo>
                  <a:pt x="309668" y="1103332"/>
                  <a:pt x="75247" y="775778"/>
                  <a:pt x="20214" y="756728"/>
                </a:cubicBezTo>
                <a:cubicBezTo>
                  <a:pt x="-34819" y="737678"/>
                  <a:pt x="39264" y="1166303"/>
                  <a:pt x="45614" y="1061528"/>
                </a:cubicBezTo>
                <a:cubicBezTo>
                  <a:pt x="51964" y="956753"/>
                  <a:pt x="55668" y="257724"/>
                  <a:pt x="58314" y="128078"/>
                </a:cubicBezTo>
                <a:cubicBezTo>
                  <a:pt x="60960" y="-1568"/>
                  <a:pt x="51435" y="304820"/>
                  <a:pt x="61489" y="283653"/>
                </a:cubicBezTo>
                <a:cubicBezTo>
                  <a:pt x="71543" y="262486"/>
                  <a:pt x="89535" y="-19560"/>
                  <a:pt x="118639" y="1078"/>
                </a:cubicBezTo>
                <a:cubicBezTo>
                  <a:pt x="147743" y="21715"/>
                  <a:pt x="184785" y="373082"/>
                  <a:pt x="236114" y="407478"/>
                </a:cubicBezTo>
                <a:cubicBezTo>
                  <a:pt x="287443" y="441874"/>
                  <a:pt x="407035" y="172528"/>
                  <a:pt x="432964" y="18840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602694FB-3253-D29B-BE9F-F4871AD8D821}"/>
              </a:ext>
            </a:extLst>
          </p:cNvPr>
          <p:cNvSpPr/>
          <p:nvPr/>
        </p:nvSpPr>
        <p:spPr>
          <a:xfrm>
            <a:off x="4096637" y="4555680"/>
            <a:ext cx="1706463" cy="1424621"/>
          </a:xfrm>
          <a:custGeom>
            <a:avLst/>
            <a:gdLst>
              <a:gd name="connsiteX0" fmla="*/ 107063 w 1706463"/>
              <a:gd name="connsiteY0" fmla="*/ 3620 h 1424621"/>
              <a:gd name="connsiteX1" fmla="*/ 888113 w 1706463"/>
              <a:gd name="connsiteY1" fmla="*/ 235395 h 1424621"/>
              <a:gd name="connsiteX2" fmla="*/ 567438 w 1706463"/>
              <a:gd name="connsiteY2" fmla="*/ 546545 h 1424621"/>
              <a:gd name="connsiteX3" fmla="*/ 853188 w 1706463"/>
              <a:gd name="connsiteY3" fmla="*/ 537020 h 1424621"/>
              <a:gd name="connsiteX4" fmla="*/ 776988 w 1706463"/>
              <a:gd name="connsiteY4" fmla="*/ 1013270 h 1424621"/>
              <a:gd name="connsiteX5" fmla="*/ 830963 w 1706463"/>
              <a:gd name="connsiteY5" fmla="*/ 991045 h 1424621"/>
              <a:gd name="connsiteX6" fmla="*/ 1554863 w 1706463"/>
              <a:gd name="connsiteY6" fmla="*/ 1060895 h 1424621"/>
              <a:gd name="connsiteX7" fmla="*/ 862713 w 1706463"/>
              <a:gd name="connsiteY7" fmla="*/ 1016445 h 1424621"/>
              <a:gd name="connsiteX8" fmla="*/ 1650113 w 1706463"/>
              <a:gd name="connsiteY8" fmla="*/ 870395 h 1424621"/>
              <a:gd name="connsiteX9" fmla="*/ 1510413 w 1706463"/>
              <a:gd name="connsiteY9" fmla="*/ 1083120 h 1424621"/>
              <a:gd name="connsiteX10" fmla="*/ 1704088 w 1706463"/>
              <a:gd name="connsiteY10" fmla="*/ 1343470 h 1424621"/>
              <a:gd name="connsiteX11" fmla="*/ 1348488 w 1706463"/>
              <a:gd name="connsiteY11" fmla="*/ 1391095 h 1424621"/>
              <a:gd name="connsiteX12" fmla="*/ 440438 w 1706463"/>
              <a:gd name="connsiteY12" fmla="*/ 879920 h 1424621"/>
              <a:gd name="connsiteX13" fmla="*/ 275338 w 1706463"/>
              <a:gd name="connsiteY13" fmla="*/ 692595 h 1424621"/>
              <a:gd name="connsiteX14" fmla="*/ 2288 w 1706463"/>
              <a:gd name="connsiteY14" fmla="*/ 178245 h 1424621"/>
              <a:gd name="connsiteX15" fmla="*/ 141988 w 1706463"/>
              <a:gd name="connsiteY15" fmla="*/ 419545 h 1424621"/>
              <a:gd name="connsiteX16" fmla="*/ 107063 w 1706463"/>
              <a:gd name="connsiteY16" fmla="*/ 3620 h 142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6463" h="1424621">
                <a:moveTo>
                  <a:pt x="107063" y="3620"/>
                </a:moveTo>
                <a:cubicBezTo>
                  <a:pt x="231417" y="-27072"/>
                  <a:pt x="811384" y="144908"/>
                  <a:pt x="888113" y="235395"/>
                </a:cubicBezTo>
                <a:cubicBezTo>
                  <a:pt x="964842" y="325882"/>
                  <a:pt x="573259" y="496274"/>
                  <a:pt x="567438" y="546545"/>
                </a:cubicBezTo>
                <a:cubicBezTo>
                  <a:pt x="561617" y="596816"/>
                  <a:pt x="818263" y="459233"/>
                  <a:pt x="853188" y="537020"/>
                </a:cubicBezTo>
                <a:cubicBezTo>
                  <a:pt x="888113" y="614807"/>
                  <a:pt x="780692" y="937599"/>
                  <a:pt x="776988" y="1013270"/>
                </a:cubicBezTo>
                <a:cubicBezTo>
                  <a:pt x="773284" y="1088941"/>
                  <a:pt x="701317" y="983108"/>
                  <a:pt x="830963" y="991045"/>
                </a:cubicBezTo>
                <a:cubicBezTo>
                  <a:pt x="960609" y="998983"/>
                  <a:pt x="1549571" y="1056662"/>
                  <a:pt x="1554863" y="1060895"/>
                </a:cubicBezTo>
                <a:cubicBezTo>
                  <a:pt x="1560155" y="1065128"/>
                  <a:pt x="846838" y="1048195"/>
                  <a:pt x="862713" y="1016445"/>
                </a:cubicBezTo>
                <a:cubicBezTo>
                  <a:pt x="878588" y="984695"/>
                  <a:pt x="1542163" y="859283"/>
                  <a:pt x="1650113" y="870395"/>
                </a:cubicBezTo>
                <a:cubicBezTo>
                  <a:pt x="1758063" y="881508"/>
                  <a:pt x="1501417" y="1004274"/>
                  <a:pt x="1510413" y="1083120"/>
                </a:cubicBezTo>
                <a:cubicBezTo>
                  <a:pt x="1519409" y="1161966"/>
                  <a:pt x="1731076" y="1292141"/>
                  <a:pt x="1704088" y="1343470"/>
                </a:cubicBezTo>
                <a:cubicBezTo>
                  <a:pt x="1677101" y="1394799"/>
                  <a:pt x="1559096" y="1468353"/>
                  <a:pt x="1348488" y="1391095"/>
                </a:cubicBezTo>
                <a:cubicBezTo>
                  <a:pt x="1137880" y="1313837"/>
                  <a:pt x="619296" y="996337"/>
                  <a:pt x="440438" y="879920"/>
                </a:cubicBezTo>
                <a:cubicBezTo>
                  <a:pt x="261580" y="763503"/>
                  <a:pt x="348363" y="809541"/>
                  <a:pt x="275338" y="692595"/>
                </a:cubicBezTo>
                <a:cubicBezTo>
                  <a:pt x="202313" y="575649"/>
                  <a:pt x="24513" y="223753"/>
                  <a:pt x="2288" y="178245"/>
                </a:cubicBezTo>
                <a:cubicBezTo>
                  <a:pt x="-19937" y="132737"/>
                  <a:pt x="126642" y="445474"/>
                  <a:pt x="141988" y="419545"/>
                </a:cubicBezTo>
                <a:cubicBezTo>
                  <a:pt x="157334" y="393616"/>
                  <a:pt x="-17291" y="34312"/>
                  <a:pt x="107063" y="36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34CB2CFE-0F49-8879-5656-F72A8E42FD45}"/>
              </a:ext>
            </a:extLst>
          </p:cNvPr>
          <p:cNvSpPr/>
          <p:nvPr/>
        </p:nvSpPr>
        <p:spPr>
          <a:xfrm>
            <a:off x="5146712" y="5607626"/>
            <a:ext cx="1503472" cy="715183"/>
          </a:xfrm>
          <a:custGeom>
            <a:avLst/>
            <a:gdLst>
              <a:gd name="connsiteX0" fmla="*/ 50763 w 1503472"/>
              <a:gd name="connsiteY0" fmla="*/ 5774 h 715183"/>
              <a:gd name="connsiteX1" fmla="*/ 565113 w 1503472"/>
              <a:gd name="connsiteY1" fmla="*/ 94674 h 715183"/>
              <a:gd name="connsiteX2" fmla="*/ 561938 w 1503472"/>
              <a:gd name="connsiteY2" fmla="*/ 180399 h 715183"/>
              <a:gd name="connsiteX3" fmla="*/ 863563 w 1503472"/>
              <a:gd name="connsiteY3" fmla="*/ 323274 h 715183"/>
              <a:gd name="connsiteX4" fmla="*/ 482563 w 1503472"/>
              <a:gd name="connsiteY4" fmla="*/ 310574 h 715183"/>
              <a:gd name="connsiteX5" fmla="*/ 781013 w 1503472"/>
              <a:gd name="connsiteY5" fmla="*/ 466149 h 715183"/>
              <a:gd name="connsiteX6" fmla="*/ 806413 w 1503472"/>
              <a:gd name="connsiteY6" fmla="*/ 431224 h 715183"/>
              <a:gd name="connsiteX7" fmla="*/ 1317588 w 1503472"/>
              <a:gd name="connsiteY7" fmla="*/ 421699 h 715183"/>
              <a:gd name="connsiteX8" fmla="*/ 1254088 w 1503472"/>
              <a:gd name="connsiteY8" fmla="*/ 431224 h 715183"/>
              <a:gd name="connsiteX9" fmla="*/ 1498563 w 1503472"/>
              <a:gd name="connsiteY9" fmla="*/ 348674 h 715183"/>
              <a:gd name="connsiteX10" fmla="*/ 993738 w 1503472"/>
              <a:gd name="connsiteY10" fmla="*/ 701099 h 715183"/>
              <a:gd name="connsiteX11" fmla="*/ 1088988 w 1503472"/>
              <a:gd name="connsiteY11" fmla="*/ 624899 h 715183"/>
              <a:gd name="connsiteX12" fmla="*/ 257138 w 1503472"/>
              <a:gd name="connsiteY12" fmla="*/ 434399 h 715183"/>
              <a:gd name="connsiteX13" fmla="*/ 263488 w 1503472"/>
              <a:gd name="connsiteY13" fmla="*/ 443924 h 715183"/>
              <a:gd name="connsiteX14" fmla="*/ 6313 w 1503472"/>
              <a:gd name="connsiteY14" fmla="*/ 202624 h 715183"/>
              <a:gd name="connsiteX15" fmla="*/ 79338 w 1503472"/>
              <a:gd name="connsiteY15" fmla="*/ 269299 h 715183"/>
              <a:gd name="connsiteX16" fmla="*/ 50763 w 1503472"/>
              <a:gd name="connsiteY16" fmla="*/ 5774 h 71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3472" h="715183">
                <a:moveTo>
                  <a:pt x="50763" y="5774"/>
                </a:moveTo>
                <a:cubicBezTo>
                  <a:pt x="131726" y="-23330"/>
                  <a:pt x="479917" y="65570"/>
                  <a:pt x="565113" y="94674"/>
                </a:cubicBezTo>
                <a:cubicBezTo>
                  <a:pt x="650309" y="123778"/>
                  <a:pt x="512196" y="142299"/>
                  <a:pt x="561938" y="180399"/>
                </a:cubicBezTo>
                <a:cubicBezTo>
                  <a:pt x="611680" y="218499"/>
                  <a:pt x="876792" y="301578"/>
                  <a:pt x="863563" y="323274"/>
                </a:cubicBezTo>
                <a:cubicBezTo>
                  <a:pt x="850334" y="344970"/>
                  <a:pt x="496321" y="286762"/>
                  <a:pt x="482563" y="310574"/>
                </a:cubicBezTo>
                <a:cubicBezTo>
                  <a:pt x="468805" y="334386"/>
                  <a:pt x="727038" y="446041"/>
                  <a:pt x="781013" y="466149"/>
                </a:cubicBezTo>
                <a:cubicBezTo>
                  <a:pt x="834988" y="486257"/>
                  <a:pt x="716984" y="438632"/>
                  <a:pt x="806413" y="431224"/>
                </a:cubicBezTo>
                <a:cubicBezTo>
                  <a:pt x="895842" y="423816"/>
                  <a:pt x="1242976" y="421699"/>
                  <a:pt x="1317588" y="421699"/>
                </a:cubicBezTo>
                <a:cubicBezTo>
                  <a:pt x="1392200" y="421699"/>
                  <a:pt x="1223926" y="443395"/>
                  <a:pt x="1254088" y="431224"/>
                </a:cubicBezTo>
                <a:cubicBezTo>
                  <a:pt x="1284250" y="419053"/>
                  <a:pt x="1541955" y="303695"/>
                  <a:pt x="1498563" y="348674"/>
                </a:cubicBezTo>
                <a:cubicBezTo>
                  <a:pt x="1455171" y="393653"/>
                  <a:pt x="1062000" y="655062"/>
                  <a:pt x="993738" y="701099"/>
                </a:cubicBezTo>
                <a:cubicBezTo>
                  <a:pt x="925476" y="747136"/>
                  <a:pt x="1211755" y="669349"/>
                  <a:pt x="1088988" y="624899"/>
                </a:cubicBezTo>
                <a:cubicBezTo>
                  <a:pt x="966221" y="580449"/>
                  <a:pt x="394721" y="464561"/>
                  <a:pt x="257138" y="434399"/>
                </a:cubicBezTo>
                <a:cubicBezTo>
                  <a:pt x="119555" y="404237"/>
                  <a:pt x="305292" y="482553"/>
                  <a:pt x="263488" y="443924"/>
                </a:cubicBezTo>
                <a:cubicBezTo>
                  <a:pt x="221684" y="405295"/>
                  <a:pt x="37005" y="231728"/>
                  <a:pt x="6313" y="202624"/>
                </a:cubicBezTo>
                <a:cubicBezTo>
                  <a:pt x="-24379" y="173520"/>
                  <a:pt x="66109" y="302107"/>
                  <a:pt x="79338" y="269299"/>
                </a:cubicBezTo>
                <a:cubicBezTo>
                  <a:pt x="92567" y="236491"/>
                  <a:pt x="-30200" y="34878"/>
                  <a:pt x="50763" y="577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E7A584A0-475B-15A6-3AF3-8FE10ECD6077}"/>
              </a:ext>
            </a:extLst>
          </p:cNvPr>
          <p:cNvSpPr/>
          <p:nvPr/>
        </p:nvSpPr>
        <p:spPr>
          <a:xfrm>
            <a:off x="5764570" y="4711631"/>
            <a:ext cx="1389366" cy="1498792"/>
          </a:xfrm>
          <a:custGeom>
            <a:avLst/>
            <a:gdLst>
              <a:gd name="connsiteX0" fmla="*/ 1379180 w 1389366"/>
              <a:gd name="connsiteY0" fmla="*/ 69 h 1498792"/>
              <a:gd name="connsiteX1" fmla="*/ 1074380 w 1389366"/>
              <a:gd name="connsiteY1" fmla="*/ 514419 h 1498792"/>
              <a:gd name="connsiteX2" fmla="*/ 1204555 w 1389366"/>
              <a:gd name="connsiteY2" fmla="*/ 441394 h 1498792"/>
              <a:gd name="connsiteX3" fmla="*/ 896580 w 1389366"/>
              <a:gd name="connsiteY3" fmla="*/ 911294 h 1498792"/>
              <a:gd name="connsiteX4" fmla="*/ 963255 w 1389366"/>
              <a:gd name="connsiteY4" fmla="*/ 828744 h 1498792"/>
              <a:gd name="connsiteX5" fmla="*/ 810855 w 1389366"/>
              <a:gd name="connsiteY5" fmla="*/ 1238319 h 1498792"/>
              <a:gd name="connsiteX6" fmla="*/ 445730 w 1389366"/>
              <a:gd name="connsiteY6" fmla="*/ 1390719 h 1498792"/>
              <a:gd name="connsiteX7" fmla="*/ 490180 w 1389366"/>
              <a:gd name="connsiteY7" fmla="*/ 1368494 h 1498792"/>
              <a:gd name="connsiteX8" fmla="*/ 1230 w 1389366"/>
              <a:gd name="connsiteY8" fmla="*/ 1498669 h 1498792"/>
              <a:gd name="connsiteX9" fmla="*/ 655280 w 1389366"/>
              <a:gd name="connsiteY9" fmla="*/ 1393894 h 1498792"/>
              <a:gd name="connsiteX10" fmla="*/ 553680 w 1389366"/>
              <a:gd name="connsiteY10" fmla="*/ 1482794 h 1498792"/>
              <a:gd name="connsiteX11" fmla="*/ 798155 w 1389366"/>
              <a:gd name="connsiteY11" fmla="*/ 1238319 h 1498792"/>
              <a:gd name="connsiteX12" fmla="*/ 744180 w 1389366"/>
              <a:gd name="connsiteY12" fmla="*/ 1251019 h 1498792"/>
              <a:gd name="connsiteX13" fmla="*/ 1369655 w 1389366"/>
              <a:gd name="connsiteY13" fmla="*/ 327094 h 1498792"/>
              <a:gd name="connsiteX14" fmla="*/ 1245830 w 1389366"/>
              <a:gd name="connsiteY14" fmla="*/ 476319 h 1498792"/>
              <a:gd name="connsiteX15" fmla="*/ 1379180 w 1389366"/>
              <a:gd name="connsiteY15" fmla="*/ 69 h 14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89366" h="1498792">
                <a:moveTo>
                  <a:pt x="1379180" y="69"/>
                </a:moveTo>
                <a:cubicBezTo>
                  <a:pt x="1350605" y="6419"/>
                  <a:pt x="1103484" y="440865"/>
                  <a:pt x="1074380" y="514419"/>
                </a:cubicBezTo>
                <a:cubicBezTo>
                  <a:pt x="1045276" y="587973"/>
                  <a:pt x="1234188" y="375248"/>
                  <a:pt x="1204555" y="441394"/>
                </a:cubicBezTo>
                <a:cubicBezTo>
                  <a:pt x="1174922" y="507540"/>
                  <a:pt x="936797" y="846736"/>
                  <a:pt x="896580" y="911294"/>
                </a:cubicBezTo>
                <a:cubicBezTo>
                  <a:pt x="856363" y="975852"/>
                  <a:pt x="977542" y="774240"/>
                  <a:pt x="963255" y="828744"/>
                </a:cubicBezTo>
                <a:cubicBezTo>
                  <a:pt x="948968" y="883248"/>
                  <a:pt x="897109" y="1144657"/>
                  <a:pt x="810855" y="1238319"/>
                </a:cubicBezTo>
                <a:cubicBezTo>
                  <a:pt x="724601" y="1331981"/>
                  <a:pt x="499176" y="1369023"/>
                  <a:pt x="445730" y="1390719"/>
                </a:cubicBezTo>
                <a:cubicBezTo>
                  <a:pt x="392284" y="1412415"/>
                  <a:pt x="564263" y="1350502"/>
                  <a:pt x="490180" y="1368494"/>
                </a:cubicBezTo>
                <a:cubicBezTo>
                  <a:pt x="416097" y="1386486"/>
                  <a:pt x="-26287" y="1494436"/>
                  <a:pt x="1230" y="1498669"/>
                </a:cubicBezTo>
                <a:cubicBezTo>
                  <a:pt x="28747" y="1502902"/>
                  <a:pt x="563205" y="1396540"/>
                  <a:pt x="655280" y="1393894"/>
                </a:cubicBezTo>
                <a:cubicBezTo>
                  <a:pt x="747355" y="1391248"/>
                  <a:pt x="529868" y="1508723"/>
                  <a:pt x="553680" y="1482794"/>
                </a:cubicBezTo>
                <a:cubicBezTo>
                  <a:pt x="577492" y="1456865"/>
                  <a:pt x="766405" y="1276948"/>
                  <a:pt x="798155" y="1238319"/>
                </a:cubicBezTo>
                <a:cubicBezTo>
                  <a:pt x="829905" y="1199690"/>
                  <a:pt x="648930" y="1402890"/>
                  <a:pt x="744180" y="1251019"/>
                </a:cubicBezTo>
                <a:cubicBezTo>
                  <a:pt x="839430" y="1099148"/>
                  <a:pt x="1286047" y="456211"/>
                  <a:pt x="1369655" y="327094"/>
                </a:cubicBezTo>
                <a:cubicBezTo>
                  <a:pt x="1453263" y="197977"/>
                  <a:pt x="1243713" y="528706"/>
                  <a:pt x="1245830" y="476319"/>
                </a:cubicBezTo>
                <a:cubicBezTo>
                  <a:pt x="1247947" y="423932"/>
                  <a:pt x="1407755" y="-6281"/>
                  <a:pt x="1379180" y="6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D56C2B8D-84A1-1DC4-1B57-1C18E40364E8}"/>
              </a:ext>
            </a:extLst>
          </p:cNvPr>
          <p:cNvSpPr/>
          <p:nvPr/>
        </p:nvSpPr>
        <p:spPr>
          <a:xfrm>
            <a:off x="7123422" y="3542248"/>
            <a:ext cx="248936" cy="1195799"/>
          </a:xfrm>
          <a:custGeom>
            <a:avLst/>
            <a:gdLst>
              <a:gd name="connsiteX0" fmla="*/ 248928 w 248936"/>
              <a:gd name="connsiteY0" fmla="*/ 13752 h 1195799"/>
              <a:gd name="connsiteX1" fmla="*/ 147328 w 248936"/>
              <a:gd name="connsiteY1" fmla="*/ 413802 h 1195799"/>
              <a:gd name="connsiteX2" fmla="*/ 194953 w 248936"/>
              <a:gd name="connsiteY2" fmla="*/ 350302 h 1195799"/>
              <a:gd name="connsiteX3" fmla="*/ 147328 w 248936"/>
              <a:gd name="connsiteY3" fmla="*/ 804327 h 1195799"/>
              <a:gd name="connsiteX4" fmla="*/ 156853 w 248936"/>
              <a:gd name="connsiteY4" fmla="*/ 756702 h 1195799"/>
              <a:gd name="connsiteX5" fmla="*/ 1278 w 248936"/>
              <a:gd name="connsiteY5" fmla="*/ 1194852 h 1195799"/>
              <a:gd name="connsiteX6" fmla="*/ 83828 w 248936"/>
              <a:gd name="connsiteY6" fmla="*/ 858302 h 1195799"/>
              <a:gd name="connsiteX7" fmla="*/ 99703 w 248936"/>
              <a:gd name="connsiteY7" fmla="*/ 356652 h 1195799"/>
              <a:gd name="connsiteX8" fmla="*/ 115578 w 248936"/>
              <a:gd name="connsiteY8" fmla="*/ 385227 h 1195799"/>
              <a:gd name="connsiteX9" fmla="*/ 147328 w 248936"/>
              <a:gd name="connsiteY9" fmla="*/ 10577 h 1195799"/>
              <a:gd name="connsiteX10" fmla="*/ 140978 w 248936"/>
              <a:gd name="connsiteY10" fmla="*/ 96302 h 1195799"/>
              <a:gd name="connsiteX11" fmla="*/ 248928 w 248936"/>
              <a:gd name="connsiteY11" fmla="*/ 13752 h 11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936" h="1195799">
                <a:moveTo>
                  <a:pt x="248928" y="13752"/>
                </a:moveTo>
                <a:cubicBezTo>
                  <a:pt x="249986" y="66669"/>
                  <a:pt x="156324" y="357710"/>
                  <a:pt x="147328" y="413802"/>
                </a:cubicBezTo>
                <a:cubicBezTo>
                  <a:pt x="138332" y="469894"/>
                  <a:pt x="194953" y="285215"/>
                  <a:pt x="194953" y="350302"/>
                </a:cubicBezTo>
                <a:cubicBezTo>
                  <a:pt x="194953" y="415389"/>
                  <a:pt x="153678" y="736594"/>
                  <a:pt x="147328" y="804327"/>
                </a:cubicBezTo>
                <a:cubicBezTo>
                  <a:pt x="140978" y="872060"/>
                  <a:pt x="181195" y="691615"/>
                  <a:pt x="156853" y="756702"/>
                </a:cubicBezTo>
                <a:cubicBezTo>
                  <a:pt x="132511" y="821789"/>
                  <a:pt x="13449" y="1177919"/>
                  <a:pt x="1278" y="1194852"/>
                </a:cubicBezTo>
                <a:cubicBezTo>
                  <a:pt x="-10893" y="1211785"/>
                  <a:pt x="67424" y="998002"/>
                  <a:pt x="83828" y="858302"/>
                </a:cubicBezTo>
                <a:cubicBezTo>
                  <a:pt x="100232" y="718602"/>
                  <a:pt x="94411" y="435498"/>
                  <a:pt x="99703" y="356652"/>
                </a:cubicBezTo>
                <a:cubicBezTo>
                  <a:pt x="104995" y="277806"/>
                  <a:pt x="107640" y="442906"/>
                  <a:pt x="115578" y="385227"/>
                </a:cubicBezTo>
                <a:cubicBezTo>
                  <a:pt x="123515" y="327548"/>
                  <a:pt x="143095" y="58731"/>
                  <a:pt x="147328" y="10577"/>
                </a:cubicBezTo>
                <a:cubicBezTo>
                  <a:pt x="151561" y="-37577"/>
                  <a:pt x="127749" y="94185"/>
                  <a:pt x="140978" y="96302"/>
                </a:cubicBezTo>
                <a:cubicBezTo>
                  <a:pt x="154207" y="98419"/>
                  <a:pt x="247870" y="-39165"/>
                  <a:pt x="248928" y="1375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21E02091-35A0-FCA0-68EB-14EE5D3C0987}"/>
              </a:ext>
            </a:extLst>
          </p:cNvPr>
          <p:cNvSpPr/>
          <p:nvPr/>
        </p:nvSpPr>
        <p:spPr>
          <a:xfrm>
            <a:off x="3246287" y="3503278"/>
            <a:ext cx="1168475" cy="1499744"/>
          </a:xfrm>
          <a:custGeom>
            <a:avLst/>
            <a:gdLst>
              <a:gd name="connsiteX0" fmla="*/ 3689 w 1168475"/>
              <a:gd name="connsiteY0" fmla="*/ 86 h 1499744"/>
              <a:gd name="connsiteX1" fmla="*/ 1011732 w 1168475"/>
              <a:gd name="connsiteY1" fmla="*/ 214915 h 1499744"/>
              <a:gd name="connsiteX2" fmla="*/ 885038 w 1168475"/>
              <a:gd name="connsiteY2" fmla="*/ 236949 h 1499744"/>
              <a:gd name="connsiteX3" fmla="*/ 1116393 w 1168475"/>
              <a:gd name="connsiteY3" fmla="*/ 275508 h 1499744"/>
              <a:gd name="connsiteX4" fmla="*/ 796903 w 1168475"/>
              <a:gd name="connsiteY4" fmla="*/ 396693 h 1499744"/>
              <a:gd name="connsiteX5" fmla="*/ 1165968 w 1168475"/>
              <a:gd name="connsiteY5" fmla="*/ 352626 h 1499744"/>
              <a:gd name="connsiteX6" fmla="*/ 571058 w 1168475"/>
              <a:gd name="connsiteY6" fmla="*/ 1481855 h 1499744"/>
              <a:gd name="connsiteX7" fmla="*/ 824446 w 1168475"/>
              <a:gd name="connsiteY7" fmla="*/ 1052197 h 1499744"/>
              <a:gd name="connsiteX8" fmla="*/ 725294 w 1168475"/>
              <a:gd name="connsiteY8" fmla="*/ 1140332 h 1499744"/>
              <a:gd name="connsiteX9" fmla="*/ 857496 w 1168475"/>
              <a:gd name="connsiteY9" fmla="*/ 622539 h 1499744"/>
              <a:gd name="connsiteX10" fmla="*/ 460889 w 1168475"/>
              <a:gd name="connsiteY10" fmla="*/ 424235 h 1499744"/>
              <a:gd name="connsiteX11" fmla="*/ 1105376 w 1168475"/>
              <a:gd name="connsiteY11" fmla="*/ 484828 h 1499744"/>
              <a:gd name="connsiteX12" fmla="*/ 686735 w 1168475"/>
              <a:gd name="connsiteY12" fmla="*/ 242457 h 1499744"/>
              <a:gd name="connsiteX13" fmla="*/ 3689 w 1168475"/>
              <a:gd name="connsiteY13" fmla="*/ 86 h 1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8475" h="1499744">
                <a:moveTo>
                  <a:pt x="3689" y="86"/>
                </a:moveTo>
                <a:cubicBezTo>
                  <a:pt x="57855" y="-4504"/>
                  <a:pt x="864841" y="175438"/>
                  <a:pt x="1011732" y="214915"/>
                </a:cubicBezTo>
                <a:cubicBezTo>
                  <a:pt x="1158623" y="254392"/>
                  <a:pt x="867595" y="226850"/>
                  <a:pt x="885038" y="236949"/>
                </a:cubicBezTo>
                <a:cubicBezTo>
                  <a:pt x="902481" y="247048"/>
                  <a:pt x="1131082" y="248884"/>
                  <a:pt x="1116393" y="275508"/>
                </a:cubicBezTo>
                <a:cubicBezTo>
                  <a:pt x="1101704" y="302132"/>
                  <a:pt x="788641" y="383840"/>
                  <a:pt x="796903" y="396693"/>
                </a:cubicBezTo>
                <a:cubicBezTo>
                  <a:pt x="805166" y="409546"/>
                  <a:pt x="1203609" y="171766"/>
                  <a:pt x="1165968" y="352626"/>
                </a:cubicBezTo>
                <a:cubicBezTo>
                  <a:pt x="1128327" y="533486"/>
                  <a:pt x="627978" y="1365260"/>
                  <a:pt x="571058" y="1481855"/>
                </a:cubicBezTo>
                <a:cubicBezTo>
                  <a:pt x="514138" y="1598450"/>
                  <a:pt x="798740" y="1109117"/>
                  <a:pt x="824446" y="1052197"/>
                </a:cubicBezTo>
                <a:cubicBezTo>
                  <a:pt x="850152" y="995277"/>
                  <a:pt x="719786" y="1211942"/>
                  <a:pt x="725294" y="1140332"/>
                </a:cubicBezTo>
                <a:cubicBezTo>
                  <a:pt x="730802" y="1068722"/>
                  <a:pt x="901563" y="741888"/>
                  <a:pt x="857496" y="622539"/>
                </a:cubicBezTo>
                <a:cubicBezTo>
                  <a:pt x="813429" y="503190"/>
                  <a:pt x="419576" y="447187"/>
                  <a:pt x="460889" y="424235"/>
                </a:cubicBezTo>
                <a:cubicBezTo>
                  <a:pt x="502202" y="401283"/>
                  <a:pt x="1067735" y="515124"/>
                  <a:pt x="1105376" y="484828"/>
                </a:cubicBezTo>
                <a:cubicBezTo>
                  <a:pt x="1143017" y="454532"/>
                  <a:pt x="866677" y="319575"/>
                  <a:pt x="686735" y="242457"/>
                </a:cubicBezTo>
                <a:cubicBezTo>
                  <a:pt x="506793" y="165339"/>
                  <a:pt x="-50477" y="4676"/>
                  <a:pt x="3689" y="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ADF51A4E-F6B5-2C23-EDBC-D26EA48AE8CD}"/>
              </a:ext>
            </a:extLst>
          </p:cNvPr>
          <p:cNvSpPr/>
          <p:nvPr/>
        </p:nvSpPr>
        <p:spPr>
          <a:xfrm>
            <a:off x="3263452" y="4208151"/>
            <a:ext cx="1115909" cy="1625876"/>
          </a:xfrm>
          <a:custGeom>
            <a:avLst/>
            <a:gdLst>
              <a:gd name="connsiteX0" fmla="*/ 785247 w 1115909"/>
              <a:gd name="connsiteY0" fmla="*/ 551136 h 1625876"/>
              <a:gd name="connsiteX1" fmla="*/ 873382 w 1115909"/>
              <a:gd name="connsiteY1" fmla="*/ 991810 h 1625876"/>
              <a:gd name="connsiteX2" fmla="*/ 686095 w 1115909"/>
              <a:gd name="connsiteY2" fmla="*/ 925709 h 1625876"/>
              <a:gd name="connsiteX3" fmla="*/ 1115753 w 1115909"/>
              <a:gd name="connsiteY3" fmla="*/ 1008336 h 1625876"/>
              <a:gd name="connsiteX4" fmla="*/ 735671 w 1115909"/>
              <a:gd name="connsiteY4" fmla="*/ 1597738 h 1625876"/>
              <a:gd name="connsiteX5" fmla="*/ 713637 w 1115909"/>
              <a:gd name="connsiteY5" fmla="*/ 1371892 h 1625876"/>
              <a:gd name="connsiteX6" fmla="*/ 3049 w 1115909"/>
              <a:gd name="connsiteY6" fmla="*/ 5801 h 1625876"/>
              <a:gd name="connsiteX7" fmla="*/ 465758 w 1115909"/>
              <a:gd name="connsiteY7" fmla="*/ 887150 h 1625876"/>
              <a:gd name="connsiteX8" fmla="*/ 686095 w 1115909"/>
              <a:gd name="connsiteY8" fmla="*/ 1057912 h 1625876"/>
              <a:gd name="connsiteX9" fmla="*/ 785247 w 1115909"/>
              <a:gd name="connsiteY9" fmla="*/ 551136 h 16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5909" h="1625876">
                <a:moveTo>
                  <a:pt x="785247" y="551136"/>
                </a:moveTo>
                <a:cubicBezTo>
                  <a:pt x="816461" y="540119"/>
                  <a:pt x="889907" y="929381"/>
                  <a:pt x="873382" y="991810"/>
                </a:cubicBezTo>
                <a:cubicBezTo>
                  <a:pt x="856857" y="1054239"/>
                  <a:pt x="645700" y="922955"/>
                  <a:pt x="686095" y="925709"/>
                </a:cubicBezTo>
                <a:cubicBezTo>
                  <a:pt x="726490" y="928463"/>
                  <a:pt x="1107490" y="896331"/>
                  <a:pt x="1115753" y="1008336"/>
                </a:cubicBezTo>
                <a:cubicBezTo>
                  <a:pt x="1124016" y="1120341"/>
                  <a:pt x="802690" y="1537145"/>
                  <a:pt x="735671" y="1597738"/>
                </a:cubicBezTo>
                <a:cubicBezTo>
                  <a:pt x="668652" y="1658331"/>
                  <a:pt x="835741" y="1637215"/>
                  <a:pt x="713637" y="1371892"/>
                </a:cubicBezTo>
                <a:cubicBezTo>
                  <a:pt x="591533" y="1106569"/>
                  <a:pt x="44362" y="86591"/>
                  <a:pt x="3049" y="5801"/>
                </a:cubicBezTo>
                <a:cubicBezTo>
                  <a:pt x="-38264" y="-74989"/>
                  <a:pt x="351917" y="711798"/>
                  <a:pt x="465758" y="887150"/>
                </a:cubicBezTo>
                <a:cubicBezTo>
                  <a:pt x="579599" y="1062502"/>
                  <a:pt x="634683" y="1107488"/>
                  <a:pt x="686095" y="1057912"/>
                </a:cubicBezTo>
                <a:cubicBezTo>
                  <a:pt x="737507" y="1008336"/>
                  <a:pt x="754033" y="562153"/>
                  <a:pt x="785247" y="551136"/>
                </a:cubicBezTo>
                <a:close/>
              </a:path>
            </a:pathLst>
          </a:cu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4911B5-9F05-AFB1-04AD-18F5B0669E2D}"/>
              </a:ext>
            </a:extLst>
          </p:cNvPr>
          <p:cNvSpPr/>
          <p:nvPr/>
        </p:nvSpPr>
        <p:spPr>
          <a:xfrm>
            <a:off x="5048796" y="3789353"/>
            <a:ext cx="1118005" cy="302869"/>
          </a:xfrm>
          <a:custGeom>
            <a:avLst/>
            <a:gdLst>
              <a:gd name="connsiteX0" fmla="*/ 390470 w 1118005"/>
              <a:gd name="connsiteY0" fmla="*/ 37929 h 302869"/>
              <a:gd name="connsiteX1" fmla="*/ 69959 w 1118005"/>
              <a:gd name="connsiteY1" fmla="*/ 184045 h 302869"/>
              <a:gd name="connsiteX2" fmla="*/ 131233 w 1118005"/>
              <a:gd name="connsiteY2" fmla="*/ 221752 h 302869"/>
              <a:gd name="connsiteX3" fmla="*/ 32251 w 1118005"/>
              <a:gd name="connsiteY3" fmla="*/ 245319 h 302869"/>
              <a:gd name="connsiteX4" fmla="*/ 178367 w 1118005"/>
              <a:gd name="connsiteY4" fmla="*/ 169905 h 302869"/>
              <a:gd name="connsiteX5" fmla="*/ 607286 w 1118005"/>
              <a:gd name="connsiteY5" fmla="*/ 217039 h 302869"/>
              <a:gd name="connsiteX6" fmla="*/ 1116334 w 1118005"/>
              <a:gd name="connsiteY6" fmla="*/ 268886 h 302869"/>
              <a:gd name="connsiteX7" fmla="*/ 743975 w 1118005"/>
              <a:gd name="connsiteY7" fmla="*/ 287740 h 302869"/>
              <a:gd name="connsiteX8" fmla="*/ 32251 w 1118005"/>
              <a:gd name="connsiteY8" fmla="*/ 301880 h 302869"/>
              <a:gd name="connsiteX9" fmla="*/ 112379 w 1118005"/>
              <a:gd name="connsiteY9" fmla="*/ 259459 h 302869"/>
              <a:gd name="connsiteX10" fmla="*/ 27538 w 1118005"/>
              <a:gd name="connsiteY10" fmla="*/ 240606 h 302869"/>
              <a:gd name="connsiteX11" fmla="*/ 376330 w 1118005"/>
              <a:gd name="connsiteY11" fmla="*/ 94490 h 302869"/>
              <a:gd name="connsiteX12" fmla="*/ 310342 w 1118005"/>
              <a:gd name="connsiteY12" fmla="*/ 155765 h 302869"/>
              <a:gd name="connsiteX13" fmla="*/ 800536 w 1118005"/>
              <a:gd name="connsiteY13" fmla="*/ 4936 h 302869"/>
              <a:gd name="connsiteX14" fmla="*/ 612000 w 1118005"/>
              <a:gd name="connsiteY14" fmla="*/ 37929 h 302869"/>
              <a:gd name="connsiteX15" fmla="*/ 390470 w 1118005"/>
              <a:gd name="connsiteY15" fmla="*/ 37929 h 30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8005" h="302869">
                <a:moveTo>
                  <a:pt x="390470" y="37929"/>
                </a:moveTo>
                <a:cubicBezTo>
                  <a:pt x="300130" y="62282"/>
                  <a:pt x="113165" y="153408"/>
                  <a:pt x="69959" y="184045"/>
                </a:cubicBezTo>
                <a:cubicBezTo>
                  <a:pt x="26753" y="214682"/>
                  <a:pt x="137518" y="211540"/>
                  <a:pt x="131233" y="221752"/>
                </a:cubicBezTo>
                <a:cubicBezTo>
                  <a:pt x="124948" y="231964"/>
                  <a:pt x="24395" y="253960"/>
                  <a:pt x="32251" y="245319"/>
                </a:cubicBezTo>
                <a:cubicBezTo>
                  <a:pt x="40107" y="236678"/>
                  <a:pt x="82528" y="174618"/>
                  <a:pt x="178367" y="169905"/>
                </a:cubicBezTo>
                <a:cubicBezTo>
                  <a:pt x="274206" y="165192"/>
                  <a:pt x="607286" y="217039"/>
                  <a:pt x="607286" y="217039"/>
                </a:cubicBezTo>
                <a:cubicBezTo>
                  <a:pt x="763614" y="233536"/>
                  <a:pt x="1093553" y="257103"/>
                  <a:pt x="1116334" y="268886"/>
                </a:cubicBezTo>
                <a:cubicBezTo>
                  <a:pt x="1139115" y="280669"/>
                  <a:pt x="924655" y="282241"/>
                  <a:pt x="743975" y="287740"/>
                </a:cubicBezTo>
                <a:cubicBezTo>
                  <a:pt x="563295" y="293239"/>
                  <a:pt x="137517" y="306593"/>
                  <a:pt x="32251" y="301880"/>
                </a:cubicBezTo>
                <a:cubicBezTo>
                  <a:pt x="-73015" y="297167"/>
                  <a:pt x="113164" y="269671"/>
                  <a:pt x="112379" y="259459"/>
                </a:cubicBezTo>
                <a:cubicBezTo>
                  <a:pt x="111594" y="249247"/>
                  <a:pt x="-16454" y="268101"/>
                  <a:pt x="27538" y="240606"/>
                </a:cubicBezTo>
                <a:cubicBezTo>
                  <a:pt x="71530" y="213111"/>
                  <a:pt x="329196" y="108630"/>
                  <a:pt x="376330" y="94490"/>
                </a:cubicBezTo>
                <a:cubicBezTo>
                  <a:pt x="423464" y="80350"/>
                  <a:pt x="239641" y="170691"/>
                  <a:pt x="310342" y="155765"/>
                </a:cubicBezTo>
                <a:cubicBezTo>
                  <a:pt x="381043" y="140839"/>
                  <a:pt x="750260" y="24575"/>
                  <a:pt x="800536" y="4936"/>
                </a:cubicBezTo>
                <a:cubicBezTo>
                  <a:pt x="850812" y="-14703"/>
                  <a:pt x="679559" y="30073"/>
                  <a:pt x="612000" y="37929"/>
                </a:cubicBezTo>
                <a:cubicBezTo>
                  <a:pt x="544441" y="45785"/>
                  <a:pt x="480810" y="13576"/>
                  <a:pt x="390470" y="3792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A993B17-D60A-7E64-F5BE-E0E0951175E2}"/>
              </a:ext>
            </a:extLst>
          </p:cNvPr>
          <p:cNvSpPr/>
          <p:nvPr/>
        </p:nvSpPr>
        <p:spPr>
          <a:xfrm>
            <a:off x="4352579" y="3694355"/>
            <a:ext cx="1006854" cy="1198481"/>
          </a:xfrm>
          <a:custGeom>
            <a:avLst/>
            <a:gdLst>
              <a:gd name="connsiteX0" fmla="*/ 978279 w 1006854"/>
              <a:gd name="connsiteY0" fmla="*/ 95220 h 1198481"/>
              <a:gd name="connsiteX1" fmla="*/ 308976 w 1006854"/>
              <a:gd name="connsiteY1" fmla="*/ 180061 h 1198481"/>
              <a:gd name="connsiteX2" fmla="*/ 384390 w 1006854"/>
              <a:gd name="connsiteY2" fmla="*/ 382738 h 1198481"/>
              <a:gd name="connsiteX3" fmla="*/ 158147 w 1006854"/>
              <a:gd name="connsiteY3" fmla="*/ 345031 h 1198481"/>
              <a:gd name="connsiteX4" fmla="*/ 582353 w 1006854"/>
              <a:gd name="connsiteY4" fmla="*/ 495859 h 1198481"/>
              <a:gd name="connsiteX5" fmla="*/ 426811 w 1006854"/>
              <a:gd name="connsiteY5" fmla="*/ 566560 h 1198481"/>
              <a:gd name="connsiteX6" fmla="*/ 1001846 w 1006854"/>
              <a:gd name="connsiteY6" fmla="*/ 1009620 h 1198481"/>
              <a:gd name="connsiteX7" fmla="*/ 709615 w 1006854"/>
              <a:gd name="connsiteY7" fmla="*/ 990767 h 1198481"/>
              <a:gd name="connsiteX8" fmla="*/ 766176 w 1006854"/>
              <a:gd name="connsiteY8" fmla="*/ 1151022 h 1198481"/>
              <a:gd name="connsiteX9" fmla="*/ 162860 w 1006854"/>
              <a:gd name="connsiteY9" fmla="*/ 759810 h 1198481"/>
              <a:gd name="connsiteX10" fmla="*/ 101586 w 1006854"/>
              <a:gd name="connsiteY10" fmla="*/ 1198156 h 1198481"/>
              <a:gd name="connsiteX11" fmla="*/ 92159 w 1006854"/>
              <a:gd name="connsiteY11" fmla="*/ 821084 h 1198481"/>
              <a:gd name="connsiteX12" fmla="*/ 7318 w 1006854"/>
              <a:gd name="connsiteY12" fmla="*/ 269616 h 1198481"/>
              <a:gd name="connsiteX13" fmla="*/ 16745 w 1006854"/>
              <a:gd name="connsiteY13" fmla="*/ 411018 h 1198481"/>
              <a:gd name="connsiteX14" fmla="*/ 115726 w 1006854"/>
              <a:gd name="connsiteY14" fmla="*/ 38659 h 1198481"/>
              <a:gd name="connsiteX15" fmla="*/ 233561 w 1006854"/>
              <a:gd name="connsiteY15" fmla="*/ 161208 h 1198481"/>
              <a:gd name="connsiteX16" fmla="*/ 177000 w 1006854"/>
              <a:gd name="connsiteY16" fmla="*/ 952 h 1198481"/>
              <a:gd name="connsiteX17" fmla="*/ 978279 w 1006854"/>
              <a:gd name="connsiteY17" fmla="*/ 95220 h 11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6854" h="1198481">
                <a:moveTo>
                  <a:pt x="978279" y="95220"/>
                </a:moveTo>
                <a:cubicBezTo>
                  <a:pt x="1000275" y="125072"/>
                  <a:pt x="407957" y="132141"/>
                  <a:pt x="308976" y="180061"/>
                </a:cubicBezTo>
                <a:cubicBezTo>
                  <a:pt x="209995" y="227981"/>
                  <a:pt x="409528" y="355243"/>
                  <a:pt x="384390" y="382738"/>
                </a:cubicBezTo>
                <a:cubicBezTo>
                  <a:pt x="359252" y="410233"/>
                  <a:pt x="125153" y="326178"/>
                  <a:pt x="158147" y="345031"/>
                </a:cubicBezTo>
                <a:cubicBezTo>
                  <a:pt x="191141" y="363885"/>
                  <a:pt x="537576" y="458937"/>
                  <a:pt x="582353" y="495859"/>
                </a:cubicBezTo>
                <a:cubicBezTo>
                  <a:pt x="627130" y="532781"/>
                  <a:pt x="356896" y="480933"/>
                  <a:pt x="426811" y="566560"/>
                </a:cubicBezTo>
                <a:cubicBezTo>
                  <a:pt x="496726" y="652187"/>
                  <a:pt x="954712" y="938919"/>
                  <a:pt x="1001846" y="1009620"/>
                </a:cubicBezTo>
                <a:cubicBezTo>
                  <a:pt x="1048980" y="1080321"/>
                  <a:pt x="748893" y="967200"/>
                  <a:pt x="709615" y="990767"/>
                </a:cubicBezTo>
                <a:cubicBezTo>
                  <a:pt x="670337" y="1014334"/>
                  <a:pt x="857302" y="1189515"/>
                  <a:pt x="766176" y="1151022"/>
                </a:cubicBezTo>
                <a:cubicBezTo>
                  <a:pt x="675050" y="1112529"/>
                  <a:pt x="273625" y="751954"/>
                  <a:pt x="162860" y="759810"/>
                </a:cubicBezTo>
                <a:cubicBezTo>
                  <a:pt x="52095" y="767666"/>
                  <a:pt x="113369" y="1187944"/>
                  <a:pt x="101586" y="1198156"/>
                </a:cubicBezTo>
                <a:cubicBezTo>
                  <a:pt x="89802" y="1208368"/>
                  <a:pt x="107870" y="975841"/>
                  <a:pt x="92159" y="821084"/>
                </a:cubicBezTo>
                <a:cubicBezTo>
                  <a:pt x="76448" y="666327"/>
                  <a:pt x="19887" y="337960"/>
                  <a:pt x="7318" y="269616"/>
                </a:cubicBezTo>
                <a:cubicBezTo>
                  <a:pt x="-5251" y="201272"/>
                  <a:pt x="-1323" y="449511"/>
                  <a:pt x="16745" y="411018"/>
                </a:cubicBezTo>
                <a:cubicBezTo>
                  <a:pt x="34813" y="372525"/>
                  <a:pt x="79590" y="80294"/>
                  <a:pt x="115726" y="38659"/>
                </a:cubicBezTo>
                <a:cubicBezTo>
                  <a:pt x="151862" y="-2976"/>
                  <a:pt x="223349" y="167492"/>
                  <a:pt x="233561" y="161208"/>
                </a:cubicBezTo>
                <a:cubicBezTo>
                  <a:pt x="243773" y="154924"/>
                  <a:pt x="58379" y="11164"/>
                  <a:pt x="177000" y="952"/>
                </a:cubicBezTo>
                <a:cubicBezTo>
                  <a:pt x="295621" y="-9260"/>
                  <a:pt x="956283" y="65368"/>
                  <a:pt x="978279" y="95220"/>
                </a:cubicBezTo>
                <a:close/>
              </a:path>
            </a:pathLst>
          </a:custGeom>
          <a:solidFill>
            <a:srgbClr val="C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3D234EB-B858-26E4-5D75-B06C24C2D690}"/>
              </a:ext>
            </a:extLst>
          </p:cNvPr>
          <p:cNvSpPr/>
          <p:nvPr/>
        </p:nvSpPr>
        <p:spPr>
          <a:xfrm>
            <a:off x="5963587" y="4132913"/>
            <a:ext cx="651549" cy="975808"/>
          </a:xfrm>
          <a:custGeom>
            <a:avLst/>
            <a:gdLst>
              <a:gd name="connsiteX0" fmla="*/ 637935 w 651549"/>
              <a:gd name="connsiteY0" fmla="*/ 497073 h 975808"/>
              <a:gd name="connsiteX1" fmla="*/ 455055 w 651549"/>
              <a:gd name="connsiteY1" fmla="*/ 385561 h 975808"/>
              <a:gd name="connsiteX2" fmla="*/ 9006 w 651549"/>
              <a:gd name="connsiteY2" fmla="*/ 456929 h 975808"/>
              <a:gd name="connsiteX3" fmla="*/ 240952 w 651549"/>
              <a:gd name="connsiteY3" fmla="*/ 439087 h 975808"/>
              <a:gd name="connsiteX4" fmla="*/ 120518 w 651549"/>
              <a:gd name="connsiteY4" fmla="*/ 555060 h 975808"/>
              <a:gd name="connsiteX5" fmla="*/ 232031 w 651549"/>
              <a:gd name="connsiteY5" fmla="*/ 809307 h 975808"/>
              <a:gd name="connsiteX6" fmla="*/ 223110 w 651549"/>
              <a:gd name="connsiteY6" fmla="*/ 755782 h 975808"/>
              <a:gd name="connsiteX7" fmla="*/ 624553 w 651549"/>
              <a:gd name="connsiteY7" fmla="*/ 974346 h 975808"/>
              <a:gd name="connsiteX8" fmla="*/ 361385 w 651549"/>
              <a:gd name="connsiteY8" fmla="*/ 836070 h 975808"/>
              <a:gd name="connsiteX9" fmla="*/ 174044 w 651549"/>
              <a:gd name="connsiteY9" fmla="*/ 550599 h 975808"/>
              <a:gd name="connsiteX10" fmla="*/ 410450 w 651549"/>
              <a:gd name="connsiteY10" fmla="*/ 532757 h 975808"/>
              <a:gd name="connsiteX11" fmla="*/ 85 w 651549"/>
              <a:gd name="connsiteY11" fmla="*/ 372180 h 975808"/>
              <a:gd name="connsiteX12" fmla="*/ 450594 w 651549"/>
              <a:gd name="connsiteY12" fmla="*/ 381101 h 975808"/>
              <a:gd name="connsiteX13" fmla="*/ 651316 w 651549"/>
              <a:gd name="connsiteY13" fmla="*/ 6420 h 975808"/>
              <a:gd name="connsiteX14" fmla="*/ 490739 w 651549"/>
              <a:gd name="connsiteY14" fmla="*/ 153616 h 975808"/>
              <a:gd name="connsiteX15" fmla="*/ 481818 w 651549"/>
              <a:gd name="connsiteY15" fmla="*/ 274049 h 975808"/>
              <a:gd name="connsiteX16" fmla="*/ 637935 w 651549"/>
              <a:gd name="connsiteY16" fmla="*/ 497073 h 97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549" h="975808">
                <a:moveTo>
                  <a:pt x="637935" y="497073"/>
                </a:moveTo>
                <a:cubicBezTo>
                  <a:pt x="633475" y="515658"/>
                  <a:pt x="559876" y="392252"/>
                  <a:pt x="455055" y="385561"/>
                </a:cubicBezTo>
                <a:cubicBezTo>
                  <a:pt x="350234" y="378870"/>
                  <a:pt x="44690" y="448008"/>
                  <a:pt x="9006" y="456929"/>
                </a:cubicBezTo>
                <a:cubicBezTo>
                  <a:pt x="-26678" y="465850"/>
                  <a:pt x="222367" y="422732"/>
                  <a:pt x="240952" y="439087"/>
                </a:cubicBezTo>
                <a:cubicBezTo>
                  <a:pt x="259537" y="455442"/>
                  <a:pt x="122005" y="493357"/>
                  <a:pt x="120518" y="555060"/>
                </a:cubicBezTo>
                <a:cubicBezTo>
                  <a:pt x="119031" y="616763"/>
                  <a:pt x="214932" y="775853"/>
                  <a:pt x="232031" y="809307"/>
                </a:cubicBezTo>
                <a:cubicBezTo>
                  <a:pt x="249130" y="842761"/>
                  <a:pt x="157690" y="728276"/>
                  <a:pt x="223110" y="755782"/>
                </a:cubicBezTo>
                <a:cubicBezTo>
                  <a:pt x="288530" y="783289"/>
                  <a:pt x="601507" y="960965"/>
                  <a:pt x="624553" y="974346"/>
                </a:cubicBezTo>
                <a:cubicBezTo>
                  <a:pt x="647599" y="987727"/>
                  <a:pt x="436470" y="906695"/>
                  <a:pt x="361385" y="836070"/>
                </a:cubicBezTo>
                <a:cubicBezTo>
                  <a:pt x="286300" y="765446"/>
                  <a:pt x="165867" y="601151"/>
                  <a:pt x="174044" y="550599"/>
                </a:cubicBezTo>
                <a:cubicBezTo>
                  <a:pt x="182221" y="500047"/>
                  <a:pt x="439443" y="562493"/>
                  <a:pt x="410450" y="532757"/>
                </a:cubicBezTo>
                <a:cubicBezTo>
                  <a:pt x="381457" y="503021"/>
                  <a:pt x="-6606" y="397456"/>
                  <a:pt x="85" y="372180"/>
                </a:cubicBezTo>
                <a:cubicBezTo>
                  <a:pt x="6776" y="346904"/>
                  <a:pt x="342055" y="442061"/>
                  <a:pt x="450594" y="381101"/>
                </a:cubicBezTo>
                <a:cubicBezTo>
                  <a:pt x="559132" y="320141"/>
                  <a:pt x="644625" y="44334"/>
                  <a:pt x="651316" y="6420"/>
                </a:cubicBezTo>
                <a:cubicBezTo>
                  <a:pt x="658007" y="-31494"/>
                  <a:pt x="518989" y="109011"/>
                  <a:pt x="490739" y="153616"/>
                </a:cubicBezTo>
                <a:cubicBezTo>
                  <a:pt x="462489" y="198221"/>
                  <a:pt x="459516" y="222010"/>
                  <a:pt x="481818" y="274049"/>
                </a:cubicBezTo>
                <a:cubicBezTo>
                  <a:pt x="504120" y="326088"/>
                  <a:pt x="642395" y="478488"/>
                  <a:pt x="637935" y="49707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A17E6F68-81DB-8523-096F-33DF1ED42B0A}"/>
              </a:ext>
            </a:extLst>
          </p:cNvPr>
          <p:cNvSpPr/>
          <p:nvPr/>
        </p:nvSpPr>
        <p:spPr>
          <a:xfrm>
            <a:off x="6186654" y="3592398"/>
            <a:ext cx="537947" cy="576593"/>
          </a:xfrm>
          <a:custGeom>
            <a:avLst/>
            <a:gdLst>
              <a:gd name="connsiteX0" fmla="*/ 530841 w 537947"/>
              <a:gd name="connsiteY0" fmla="*/ 11676 h 576593"/>
              <a:gd name="connsiteX1" fmla="*/ 312277 w 537947"/>
              <a:gd name="connsiteY1" fmla="*/ 297147 h 576593"/>
              <a:gd name="connsiteX2" fmla="*/ 339040 w 537947"/>
              <a:gd name="connsiteY2" fmla="*/ 283766 h 576593"/>
              <a:gd name="connsiteX3" fmla="*/ 307816 w 537947"/>
              <a:gd name="connsiteY3" fmla="*/ 573698 h 576593"/>
              <a:gd name="connsiteX4" fmla="*/ 294435 w 537947"/>
              <a:gd name="connsiteY4" fmla="*/ 422041 h 576593"/>
              <a:gd name="connsiteX5" fmla="*/ 151699 w 537947"/>
              <a:gd name="connsiteY5" fmla="*/ 248082 h 576593"/>
              <a:gd name="connsiteX6" fmla="*/ 178462 w 537947"/>
              <a:gd name="connsiteY6" fmla="*/ 257003 h 576593"/>
              <a:gd name="connsiteX7" fmla="*/ 43 w 537947"/>
              <a:gd name="connsiteY7" fmla="*/ 118728 h 576593"/>
              <a:gd name="connsiteX8" fmla="*/ 160620 w 537947"/>
              <a:gd name="connsiteY8" fmla="*/ 163333 h 576593"/>
              <a:gd name="connsiteX9" fmla="*/ 71410 w 537947"/>
              <a:gd name="connsiteY9" fmla="*/ 163333 h 576593"/>
              <a:gd name="connsiteX10" fmla="*/ 276593 w 537947"/>
              <a:gd name="connsiteY10" fmla="*/ 158872 h 576593"/>
              <a:gd name="connsiteX11" fmla="*/ 245369 w 537947"/>
              <a:gd name="connsiteY11" fmla="*/ 199017 h 576593"/>
              <a:gd name="connsiteX12" fmla="*/ 463933 w 537947"/>
              <a:gd name="connsiteY12" fmla="*/ 65202 h 576593"/>
              <a:gd name="connsiteX13" fmla="*/ 530841 w 537947"/>
              <a:gd name="connsiteY13" fmla="*/ 11676 h 5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947" h="576593">
                <a:moveTo>
                  <a:pt x="530841" y="11676"/>
                </a:moveTo>
                <a:cubicBezTo>
                  <a:pt x="505565" y="50333"/>
                  <a:pt x="344244" y="251799"/>
                  <a:pt x="312277" y="297147"/>
                </a:cubicBezTo>
                <a:cubicBezTo>
                  <a:pt x="280310" y="342495"/>
                  <a:pt x="339783" y="237674"/>
                  <a:pt x="339040" y="283766"/>
                </a:cubicBezTo>
                <a:cubicBezTo>
                  <a:pt x="338297" y="329858"/>
                  <a:pt x="315250" y="550652"/>
                  <a:pt x="307816" y="573698"/>
                </a:cubicBezTo>
                <a:cubicBezTo>
                  <a:pt x="300382" y="596744"/>
                  <a:pt x="320454" y="476310"/>
                  <a:pt x="294435" y="422041"/>
                </a:cubicBezTo>
                <a:cubicBezTo>
                  <a:pt x="268416" y="367772"/>
                  <a:pt x="171028" y="275588"/>
                  <a:pt x="151699" y="248082"/>
                </a:cubicBezTo>
                <a:cubicBezTo>
                  <a:pt x="132370" y="220576"/>
                  <a:pt x="203738" y="278562"/>
                  <a:pt x="178462" y="257003"/>
                </a:cubicBezTo>
                <a:cubicBezTo>
                  <a:pt x="153186" y="235444"/>
                  <a:pt x="3017" y="134340"/>
                  <a:pt x="43" y="118728"/>
                </a:cubicBezTo>
                <a:cubicBezTo>
                  <a:pt x="-2931" y="103116"/>
                  <a:pt x="148726" y="155899"/>
                  <a:pt x="160620" y="163333"/>
                </a:cubicBezTo>
                <a:cubicBezTo>
                  <a:pt x="172514" y="170767"/>
                  <a:pt x="52081" y="164077"/>
                  <a:pt x="71410" y="163333"/>
                </a:cubicBezTo>
                <a:cubicBezTo>
                  <a:pt x="90739" y="162590"/>
                  <a:pt x="247600" y="152925"/>
                  <a:pt x="276593" y="158872"/>
                </a:cubicBezTo>
                <a:cubicBezTo>
                  <a:pt x="305586" y="164819"/>
                  <a:pt x="214146" y="214629"/>
                  <a:pt x="245369" y="199017"/>
                </a:cubicBezTo>
                <a:cubicBezTo>
                  <a:pt x="276592" y="183405"/>
                  <a:pt x="418585" y="89735"/>
                  <a:pt x="463933" y="65202"/>
                </a:cubicBezTo>
                <a:cubicBezTo>
                  <a:pt x="509281" y="40669"/>
                  <a:pt x="556117" y="-26981"/>
                  <a:pt x="530841" y="1167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47F2C61-A27D-A96A-0221-851FF96DFB70}"/>
              </a:ext>
            </a:extLst>
          </p:cNvPr>
          <p:cNvSpPr/>
          <p:nvPr/>
        </p:nvSpPr>
        <p:spPr>
          <a:xfrm>
            <a:off x="6650480" y="3630584"/>
            <a:ext cx="301257" cy="1396774"/>
          </a:xfrm>
          <a:custGeom>
            <a:avLst/>
            <a:gdLst>
              <a:gd name="connsiteX0" fmla="*/ 200829 w 301257"/>
              <a:gd name="connsiteY0" fmla="*/ 253 h 1396774"/>
              <a:gd name="connsiteX1" fmla="*/ 107159 w 301257"/>
              <a:gd name="connsiteY1" fmla="*/ 370474 h 1396774"/>
              <a:gd name="connsiteX2" fmla="*/ 182987 w 301257"/>
              <a:gd name="connsiteY2" fmla="*/ 633642 h 1396774"/>
              <a:gd name="connsiteX3" fmla="*/ 196369 w 301257"/>
              <a:gd name="connsiteY3" fmla="*/ 611340 h 1396774"/>
              <a:gd name="connsiteX4" fmla="*/ 298960 w 301257"/>
              <a:gd name="connsiteY4" fmla="*/ 990481 h 1396774"/>
              <a:gd name="connsiteX5" fmla="*/ 267737 w 301257"/>
              <a:gd name="connsiteY5" fmla="*/ 986021 h 1396774"/>
              <a:gd name="connsiteX6" fmla="*/ 267737 w 301257"/>
              <a:gd name="connsiteY6" fmla="*/ 1200124 h 1396774"/>
              <a:gd name="connsiteX7" fmla="*/ 178527 w 301257"/>
              <a:gd name="connsiteY7" fmla="*/ 1365162 h 1396774"/>
              <a:gd name="connsiteX8" fmla="*/ 160685 w 301257"/>
              <a:gd name="connsiteY8" fmla="*/ 1316097 h 1396774"/>
              <a:gd name="connsiteX9" fmla="*/ 107 w 301257"/>
              <a:gd name="connsiteY9" fmla="*/ 1396386 h 1396774"/>
              <a:gd name="connsiteX10" fmla="*/ 187448 w 301257"/>
              <a:gd name="connsiteY10" fmla="*/ 1275953 h 1396774"/>
              <a:gd name="connsiteX11" fmla="*/ 174066 w 301257"/>
              <a:gd name="connsiteY11" fmla="*/ 780838 h 1396774"/>
              <a:gd name="connsiteX12" fmla="*/ 218671 w 301257"/>
              <a:gd name="connsiteY12" fmla="*/ 642563 h 1396774"/>
              <a:gd name="connsiteX13" fmla="*/ 120540 w 301257"/>
              <a:gd name="connsiteY13" fmla="*/ 557814 h 1396774"/>
              <a:gd name="connsiteX14" fmla="*/ 53633 w 301257"/>
              <a:gd name="connsiteY14" fmla="*/ 348171 h 1396774"/>
              <a:gd name="connsiteX15" fmla="*/ 44712 w 301257"/>
              <a:gd name="connsiteY15" fmla="*/ 312487 h 1396774"/>
              <a:gd name="connsiteX16" fmla="*/ 200829 w 301257"/>
              <a:gd name="connsiteY16" fmla="*/ 253 h 139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1257" h="1396774">
                <a:moveTo>
                  <a:pt x="200829" y="253"/>
                </a:moveTo>
                <a:cubicBezTo>
                  <a:pt x="211237" y="9917"/>
                  <a:pt x="110133" y="264909"/>
                  <a:pt x="107159" y="370474"/>
                </a:cubicBezTo>
                <a:cubicBezTo>
                  <a:pt x="104185" y="476039"/>
                  <a:pt x="168119" y="593498"/>
                  <a:pt x="182987" y="633642"/>
                </a:cubicBezTo>
                <a:cubicBezTo>
                  <a:pt x="197855" y="673786"/>
                  <a:pt x="177040" y="551867"/>
                  <a:pt x="196369" y="611340"/>
                </a:cubicBezTo>
                <a:cubicBezTo>
                  <a:pt x="215698" y="670813"/>
                  <a:pt x="287065" y="928034"/>
                  <a:pt x="298960" y="990481"/>
                </a:cubicBezTo>
                <a:cubicBezTo>
                  <a:pt x="310855" y="1052928"/>
                  <a:pt x="272941" y="951081"/>
                  <a:pt x="267737" y="986021"/>
                </a:cubicBezTo>
                <a:cubicBezTo>
                  <a:pt x="262533" y="1020961"/>
                  <a:pt x="282605" y="1136934"/>
                  <a:pt x="267737" y="1200124"/>
                </a:cubicBezTo>
                <a:cubicBezTo>
                  <a:pt x="252869" y="1263314"/>
                  <a:pt x="196369" y="1345833"/>
                  <a:pt x="178527" y="1365162"/>
                </a:cubicBezTo>
                <a:cubicBezTo>
                  <a:pt x="160685" y="1384491"/>
                  <a:pt x="190422" y="1310893"/>
                  <a:pt x="160685" y="1316097"/>
                </a:cubicBezTo>
                <a:cubicBezTo>
                  <a:pt x="130948" y="1321301"/>
                  <a:pt x="-4353" y="1403077"/>
                  <a:pt x="107" y="1396386"/>
                </a:cubicBezTo>
                <a:cubicBezTo>
                  <a:pt x="4567" y="1389695"/>
                  <a:pt x="158455" y="1378544"/>
                  <a:pt x="187448" y="1275953"/>
                </a:cubicBezTo>
                <a:cubicBezTo>
                  <a:pt x="216441" y="1173362"/>
                  <a:pt x="168862" y="886403"/>
                  <a:pt x="174066" y="780838"/>
                </a:cubicBezTo>
                <a:cubicBezTo>
                  <a:pt x="179270" y="675273"/>
                  <a:pt x="227592" y="679734"/>
                  <a:pt x="218671" y="642563"/>
                </a:cubicBezTo>
                <a:cubicBezTo>
                  <a:pt x="209750" y="605392"/>
                  <a:pt x="148046" y="606879"/>
                  <a:pt x="120540" y="557814"/>
                </a:cubicBezTo>
                <a:cubicBezTo>
                  <a:pt x="93034" y="508749"/>
                  <a:pt x="66271" y="389059"/>
                  <a:pt x="53633" y="348171"/>
                </a:cubicBezTo>
                <a:cubicBezTo>
                  <a:pt x="40995" y="307283"/>
                  <a:pt x="19436" y="365269"/>
                  <a:pt x="44712" y="312487"/>
                </a:cubicBezTo>
                <a:cubicBezTo>
                  <a:pt x="69988" y="259705"/>
                  <a:pt x="190421" y="-9411"/>
                  <a:pt x="200829" y="25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14F56325-039F-A47C-45BA-D62B1304D54B}"/>
              </a:ext>
            </a:extLst>
          </p:cNvPr>
          <p:cNvSpPr/>
          <p:nvPr/>
        </p:nvSpPr>
        <p:spPr>
          <a:xfrm>
            <a:off x="5367219" y="3752802"/>
            <a:ext cx="740063" cy="244568"/>
          </a:xfrm>
          <a:custGeom>
            <a:avLst/>
            <a:gdLst>
              <a:gd name="connsiteX0" fmla="*/ 166806 w 740063"/>
              <a:gd name="connsiteY0" fmla="*/ 31798 h 244568"/>
              <a:gd name="connsiteX1" fmla="*/ 417631 w 740063"/>
              <a:gd name="connsiteY1" fmla="*/ 41323 h 244568"/>
              <a:gd name="connsiteX2" fmla="*/ 738306 w 740063"/>
              <a:gd name="connsiteY2" fmla="*/ 48 h 244568"/>
              <a:gd name="connsiteX3" fmla="*/ 531931 w 740063"/>
              <a:gd name="connsiteY3" fmla="*/ 34973 h 244568"/>
              <a:gd name="connsiteX4" fmla="*/ 227131 w 740063"/>
              <a:gd name="connsiteY4" fmla="*/ 117523 h 244568"/>
              <a:gd name="connsiteX5" fmla="*/ 312856 w 740063"/>
              <a:gd name="connsiteY5" fmla="*/ 98473 h 244568"/>
              <a:gd name="connsiteX6" fmla="*/ 265231 w 740063"/>
              <a:gd name="connsiteY6" fmla="*/ 158798 h 244568"/>
              <a:gd name="connsiteX7" fmla="*/ 328731 w 740063"/>
              <a:gd name="connsiteY7" fmla="*/ 244523 h 244568"/>
              <a:gd name="connsiteX8" fmla="*/ 290631 w 740063"/>
              <a:gd name="connsiteY8" fmla="*/ 171498 h 244568"/>
              <a:gd name="connsiteX9" fmla="*/ 62031 w 740063"/>
              <a:gd name="connsiteY9" fmla="*/ 225473 h 244568"/>
              <a:gd name="connsiteX10" fmla="*/ 173156 w 740063"/>
              <a:gd name="connsiteY10" fmla="*/ 165148 h 244568"/>
              <a:gd name="connsiteX11" fmla="*/ 1706 w 740063"/>
              <a:gd name="connsiteY11" fmla="*/ 187373 h 244568"/>
              <a:gd name="connsiteX12" fmla="*/ 300156 w 740063"/>
              <a:gd name="connsiteY12" fmla="*/ 114348 h 244568"/>
              <a:gd name="connsiteX13" fmla="*/ 192206 w 740063"/>
              <a:gd name="connsiteY13" fmla="*/ 104823 h 244568"/>
              <a:gd name="connsiteX14" fmla="*/ 300156 w 740063"/>
              <a:gd name="connsiteY14" fmla="*/ 92123 h 244568"/>
              <a:gd name="connsiteX15" fmla="*/ 236656 w 740063"/>
              <a:gd name="connsiteY15" fmla="*/ 79423 h 244568"/>
              <a:gd name="connsiteX16" fmla="*/ 325556 w 740063"/>
              <a:gd name="connsiteY16" fmla="*/ 73073 h 244568"/>
              <a:gd name="connsiteX17" fmla="*/ 166806 w 740063"/>
              <a:gd name="connsiteY17" fmla="*/ 31798 h 24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0063" h="244568">
                <a:moveTo>
                  <a:pt x="166806" y="31798"/>
                </a:moveTo>
                <a:cubicBezTo>
                  <a:pt x="182152" y="26506"/>
                  <a:pt x="322381" y="46615"/>
                  <a:pt x="417631" y="41323"/>
                </a:cubicBezTo>
                <a:cubicBezTo>
                  <a:pt x="512881" y="36031"/>
                  <a:pt x="719256" y="1106"/>
                  <a:pt x="738306" y="48"/>
                </a:cubicBezTo>
                <a:cubicBezTo>
                  <a:pt x="757356" y="-1010"/>
                  <a:pt x="617127" y="15394"/>
                  <a:pt x="531931" y="34973"/>
                </a:cubicBezTo>
                <a:cubicBezTo>
                  <a:pt x="446735" y="54552"/>
                  <a:pt x="263643" y="106940"/>
                  <a:pt x="227131" y="117523"/>
                </a:cubicBezTo>
                <a:cubicBezTo>
                  <a:pt x="190619" y="128106"/>
                  <a:pt x="306506" y="91594"/>
                  <a:pt x="312856" y="98473"/>
                </a:cubicBezTo>
                <a:cubicBezTo>
                  <a:pt x="319206" y="105352"/>
                  <a:pt x="262585" y="134456"/>
                  <a:pt x="265231" y="158798"/>
                </a:cubicBezTo>
                <a:cubicBezTo>
                  <a:pt x="267877" y="183140"/>
                  <a:pt x="324498" y="242406"/>
                  <a:pt x="328731" y="244523"/>
                </a:cubicBezTo>
                <a:cubicBezTo>
                  <a:pt x="332964" y="246640"/>
                  <a:pt x="335081" y="174673"/>
                  <a:pt x="290631" y="171498"/>
                </a:cubicBezTo>
                <a:cubicBezTo>
                  <a:pt x="246181" y="168323"/>
                  <a:pt x="81610" y="226531"/>
                  <a:pt x="62031" y="225473"/>
                </a:cubicBezTo>
                <a:cubicBezTo>
                  <a:pt x="42452" y="224415"/>
                  <a:pt x="183210" y="171498"/>
                  <a:pt x="173156" y="165148"/>
                </a:cubicBezTo>
                <a:cubicBezTo>
                  <a:pt x="163102" y="158798"/>
                  <a:pt x="-19461" y="195840"/>
                  <a:pt x="1706" y="187373"/>
                </a:cubicBezTo>
                <a:cubicBezTo>
                  <a:pt x="22873" y="178906"/>
                  <a:pt x="268406" y="128106"/>
                  <a:pt x="300156" y="114348"/>
                </a:cubicBezTo>
                <a:cubicBezTo>
                  <a:pt x="331906" y="100590"/>
                  <a:pt x="192206" y="108527"/>
                  <a:pt x="192206" y="104823"/>
                </a:cubicBezTo>
                <a:cubicBezTo>
                  <a:pt x="192206" y="101119"/>
                  <a:pt x="292748" y="96356"/>
                  <a:pt x="300156" y="92123"/>
                </a:cubicBezTo>
                <a:cubicBezTo>
                  <a:pt x="307564" y="87890"/>
                  <a:pt x="232423" y="82598"/>
                  <a:pt x="236656" y="79423"/>
                </a:cubicBezTo>
                <a:cubicBezTo>
                  <a:pt x="240889" y="76248"/>
                  <a:pt x="331377" y="79952"/>
                  <a:pt x="325556" y="73073"/>
                </a:cubicBezTo>
                <a:cubicBezTo>
                  <a:pt x="319735" y="66194"/>
                  <a:pt x="151460" y="37090"/>
                  <a:pt x="166806" y="317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76B27BE-5198-A788-1834-E3C871825A5D}"/>
              </a:ext>
            </a:extLst>
          </p:cNvPr>
          <p:cNvSpPr/>
          <p:nvPr/>
        </p:nvSpPr>
        <p:spPr>
          <a:xfrm>
            <a:off x="5949945" y="3733379"/>
            <a:ext cx="307903" cy="300327"/>
          </a:xfrm>
          <a:custGeom>
            <a:avLst/>
            <a:gdLst>
              <a:gd name="connsiteX0" fmla="*/ 152405 w 307903"/>
              <a:gd name="connsiteY0" fmla="*/ 421 h 300327"/>
              <a:gd name="connsiteX1" fmla="*/ 234955 w 307903"/>
              <a:gd name="connsiteY1" fmla="*/ 143296 h 300327"/>
              <a:gd name="connsiteX2" fmla="*/ 215905 w 307903"/>
              <a:gd name="connsiteY2" fmla="*/ 162346 h 300327"/>
              <a:gd name="connsiteX3" fmla="*/ 304805 w 307903"/>
              <a:gd name="connsiteY3" fmla="*/ 225846 h 300327"/>
              <a:gd name="connsiteX4" fmla="*/ 85730 w 307903"/>
              <a:gd name="connsiteY4" fmla="*/ 279821 h 300327"/>
              <a:gd name="connsiteX5" fmla="*/ 5 w 307903"/>
              <a:gd name="connsiteY5" fmla="*/ 298871 h 300327"/>
              <a:gd name="connsiteX6" fmla="*/ 88905 w 307903"/>
              <a:gd name="connsiteY6" fmla="*/ 244896 h 300327"/>
              <a:gd name="connsiteX7" fmla="*/ 123830 w 307903"/>
              <a:gd name="connsiteY7" fmla="*/ 108371 h 300327"/>
              <a:gd name="connsiteX8" fmla="*/ 127005 w 307903"/>
              <a:gd name="connsiteY8" fmla="*/ 98846 h 300327"/>
              <a:gd name="connsiteX9" fmla="*/ 152405 w 307903"/>
              <a:gd name="connsiteY9" fmla="*/ 421 h 3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903" h="300327">
                <a:moveTo>
                  <a:pt x="152405" y="421"/>
                </a:moveTo>
                <a:cubicBezTo>
                  <a:pt x="170397" y="7829"/>
                  <a:pt x="224372" y="116309"/>
                  <a:pt x="234955" y="143296"/>
                </a:cubicBezTo>
                <a:cubicBezTo>
                  <a:pt x="245538" y="170283"/>
                  <a:pt x="204263" y="148588"/>
                  <a:pt x="215905" y="162346"/>
                </a:cubicBezTo>
                <a:cubicBezTo>
                  <a:pt x="227547" y="176104"/>
                  <a:pt x="326501" y="206267"/>
                  <a:pt x="304805" y="225846"/>
                </a:cubicBezTo>
                <a:cubicBezTo>
                  <a:pt x="283109" y="245425"/>
                  <a:pt x="136530" y="267650"/>
                  <a:pt x="85730" y="279821"/>
                </a:cubicBezTo>
                <a:cubicBezTo>
                  <a:pt x="34930" y="291992"/>
                  <a:pt x="-524" y="304692"/>
                  <a:pt x="5" y="298871"/>
                </a:cubicBezTo>
                <a:cubicBezTo>
                  <a:pt x="534" y="293050"/>
                  <a:pt x="68268" y="276646"/>
                  <a:pt x="88905" y="244896"/>
                </a:cubicBezTo>
                <a:cubicBezTo>
                  <a:pt x="109542" y="213146"/>
                  <a:pt x="117480" y="132713"/>
                  <a:pt x="123830" y="108371"/>
                </a:cubicBezTo>
                <a:cubicBezTo>
                  <a:pt x="130180" y="84029"/>
                  <a:pt x="124888" y="112075"/>
                  <a:pt x="127005" y="98846"/>
                </a:cubicBezTo>
                <a:cubicBezTo>
                  <a:pt x="129122" y="85617"/>
                  <a:pt x="134413" y="-6987"/>
                  <a:pt x="152405" y="4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383C6D9-C6D1-C232-C966-C2958183549F}"/>
              </a:ext>
            </a:extLst>
          </p:cNvPr>
          <p:cNvSpPr/>
          <p:nvPr/>
        </p:nvSpPr>
        <p:spPr>
          <a:xfrm>
            <a:off x="7190410" y="3485935"/>
            <a:ext cx="138436" cy="153318"/>
          </a:xfrm>
          <a:custGeom>
            <a:avLst/>
            <a:gdLst>
              <a:gd name="connsiteX0" fmla="*/ 137490 w 138436"/>
              <a:gd name="connsiteY0" fmla="*/ 215 h 153318"/>
              <a:gd name="connsiteX1" fmla="*/ 61290 w 138436"/>
              <a:gd name="connsiteY1" fmla="*/ 127215 h 153318"/>
              <a:gd name="connsiteX2" fmla="*/ 58115 w 138436"/>
              <a:gd name="connsiteY2" fmla="*/ 149440 h 153318"/>
              <a:gd name="connsiteX3" fmla="*/ 51765 w 138436"/>
              <a:gd name="connsiteY3" fmla="*/ 73240 h 153318"/>
              <a:gd name="connsiteX4" fmla="*/ 965 w 138436"/>
              <a:gd name="connsiteY4" fmla="*/ 95465 h 153318"/>
              <a:gd name="connsiteX5" fmla="*/ 137490 w 138436"/>
              <a:gd name="connsiteY5" fmla="*/ 215 h 15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36" h="153318">
                <a:moveTo>
                  <a:pt x="137490" y="215"/>
                </a:moveTo>
                <a:cubicBezTo>
                  <a:pt x="147544" y="5507"/>
                  <a:pt x="74519" y="102344"/>
                  <a:pt x="61290" y="127215"/>
                </a:cubicBezTo>
                <a:cubicBezTo>
                  <a:pt x="48061" y="152086"/>
                  <a:pt x="59702" y="158436"/>
                  <a:pt x="58115" y="149440"/>
                </a:cubicBezTo>
                <a:cubicBezTo>
                  <a:pt x="56528" y="140444"/>
                  <a:pt x="61290" y="82236"/>
                  <a:pt x="51765" y="73240"/>
                </a:cubicBezTo>
                <a:cubicBezTo>
                  <a:pt x="42240" y="64244"/>
                  <a:pt x="-7502" y="102344"/>
                  <a:pt x="965" y="95465"/>
                </a:cubicBezTo>
                <a:cubicBezTo>
                  <a:pt x="9432" y="88586"/>
                  <a:pt x="127436" y="-5077"/>
                  <a:pt x="137490" y="2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D14E4EE8-1C5A-3E7D-1ECE-7AD7141BF2B4}"/>
              </a:ext>
            </a:extLst>
          </p:cNvPr>
          <p:cNvSpPr/>
          <p:nvPr/>
        </p:nvSpPr>
        <p:spPr>
          <a:xfrm>
            <a:off x="6765349" y="3733745"/>
            <a:ext cx="436318" cy="117821"/>
          </a:xfrm>
          <a:custGeom>
            <a:avLst/>
            <a:gdLst>
              <a:gd name="connsiteX0" fmla="*/ 576 w 436318"/>
              <a:gd name="connsiteY0" fmla="*/ 55 h 117821"/>
              <a:gd name="connsiteX1" fmla="*/ 105351 w 436318"/>
              <a:gd name="connsiteY1" fmla="*/ 73080 h 117821"/>
              <a:gd name="connsiteX2" fmla="*/ 308551 w 436318"/>
              <a:gd name="connsiteY2" fmla="*/ 98480 h 117821"/>
              <a:gd name="connsiteX3" fmla="*/ 203776 w 436318"/>
              <a:gd name="connsiteY3" fmla="*/ 101655 h 117821"/>
              <a:gd name="connsiteX4" fmla="*/ 435551 w 436318"/>
              <a:gd name="connsiteY4" fmla="*/ 101655 h 117821"/>
              <a:gd name="connsiteX5" fmla="*/ 270451 w 436318"/>
              <a:gd name="connsiteY5" fmla="*/ 111180 h 117821"/>
              <a:gd name="connsiteX6" fmla="*/ 51376 w 436318"/>
              <a:gd name="connsiteY6" fmla="*/ 117530 h 117821"/>
              <a:gd name="connsiteX7" fmla="*/ 172026 w 436318"/>
              <a:gd name="connsiteY7" fmla="*/ 101655 h 117821"/>
              <a:gd name="connsiteX8" fmla="*/ 67251 w 436318"/>
              <a:gd name="connsiteY8" fmla="*/ 85780 h 117821"/>
              <a:gd name="connsiteX9" fmla="*/ 576 w 436318"/>
              <a:gd name="connsiteY9" fmla="*/ 55 h 11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318" h="117821">
                <a:moveTo>
                  <a:pt x="576" y="55"/>
                </a:moveTo>
                <a:cubicBezTo>
                  <a:pt x="6926" y="-2062"/>
                  <a:pt x="54022" y="56676"/>
                  <a:pt x="105351" y="73080"/>
                </a:cubicBezTo>
                <a:cubicBezTo>
                  <a:pt x="156680" y="89484"/>
                  <a:pt x="292147" y="93717"/>
                  <a:pt x="308551" y="98480"/>
                </a:cubicBezTo>
                <a:cubicBezTo>
                  <a:pt x="324955" y="103243"/>
                  <a:pt x="182609" y="101126"/>
                  <a:pt x="203776" y="101655"/>
                </a:cubicBezTo>
                <a:cubicBezTo>
                  <a:pt x="224943" y="102184"/>
                  <a:pt x="424439" y="100068"/>
                  <a:pt x="435551" y="101655"/>
                </a:cubicBezTo>
                <a:cubicBezTo>
                  <a:pt x="446663" y="103242"/>
                  <a:pt x="334480" y="108534"/>
                  <a:pt x="270451" y="111180"/>
                </a:cubicBezTo>
                <a:cubicBezTo>
                  <a:pt x="206422" y="113826"/>
                  <a:pt x="67780" y="119117"/>
                  <a:pt x="51376" y="117530"/>
                </a:cubicBezTo>
                <a:cubicBezTo>
                  <a:pt x="34972" y="115943"/>
                  <a:pt x="169380" y="106947"/>
                  <a:pt x="172026" y="101655"/>
                </a:cubicBezTo>
                <a:cubicBezTo>
                  <a:pt x="174672" y="96363"/>
                  <a:pt x="92651" y="100597"/>
                  <a:pt x="67251" y="85780"/>
                </a:cubicBezTo>
                <a:cubicBezTo>
                  <a:pt x="41851" y="70963"/>
                  <a:pt x="-5774" y="2172"/>
                  <a:pt x="576" y="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8D9EE61-4416-8967-BA5A-75D1954B63F5}"/>
              </a:ext>
            </a:extLst>
          </p:cNvPr>
          <p:cNvSpPr/>
          <p:nvPr/>
        </p:nvSpPr>
        <p:spPr>
          <a:xfrm>
            <a:off x="6137247" y="3771647"/>
            <a:ext cx="104919" cy="102974"/>
          </a:xfrm>
          <a:custGeom>
            <a:avLst/>
            <a:gdLst>
              <a:gd name="connsiteX0" fmla="*/ 104803 w 104919"/>
              <a:gd name="connsiteY0" fmla="*/ 16128 h 102974"/>
              <a:gd name="connsiteX1" fmla="*/ 54003 w 104919"/>
              <a:gd name="connsiteY1" fmla="*/ 54228 h 102974"/>
              <a:gd name="connsiteX2" fmla="*/ 44478 w 104919"/>
              <a:gd name="connsiteY2" fmla="*/ 101853 h 102974"/>
              <a:gd name="connsiteX3" fmla="*/ 28 w 104919"/>
              <a:gd name="connsiteY3" fmla="*/ 3428 h 102974"/>
              <a:gd name="connsiteX4" fmla="*/ 38128 w 104919"/>
              <a:gd name="connsiteY4" fmla="*/ 22478 h 102974"/>
              <a:gd name="connsiteX5" fmla="*/ 104803 w 104919"/>
              <a:gd name="connsiteY5" fmla="*/ 16128 h 10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19" h="102974">
                <a:moveTo>
                  <a:pt x="104803" y="16128"/>
                </a:moveTo>
                <a:cubicBezTo>
                  <a:pt x="107449" y="21420"/>
                  <a:pt x="64057" y="39941"/>
                  <a:pt x="54003" y="54228"/>
                </a:cubicBezTo>
                <a:cubicBezTo>
                  <a:pt x="43949" y="68515"/>
                  <a:pt x="53474" y="110320"/>
                  <a:pt x="44478" y="101853"/>
                </a:cubicBezTo>
                <a:cubicBezTo>
                  <a:pt x="35482" y="93386"/>
                  <a:pt x="1086" y="16657"/>
                  <a:pt x="28" y="3428"/>
                </a:cubicBezTo>
                <a:cubicBezTo>
                  <a:pt x="-1030" y="-9801"/>
                  <a:pt x="27545" y="19303"/>
                  <a:pt x="38128" y="22478"/>
                </a:cubicBezTo>
                <a:cubicBezTo>
                  <a:pt x="48711" y="25653"/>
                  <a:pt x="102157" y="10836"/>
                  <a:pt x="104803" y="161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61146C8A-CF21-D10C-3E76-63E84225C169}"/>
              </a:ext>
            </a:extLst>
          </p:cNvPr>
          <p:cNvSpPr/>
          <p:nvPr/>
        </p:nvSpPr>
        <p:spPr>
          <a:xfrm>
            <a:off x="5396776" y="3788444"/>
            <a:ext cx="283785" cy="101954"/>
          </a:xfrm>
          <a:custGeom>
            <a:avLst/>
            <a:gdLst>
              <a:gd name="connsiteX0" fmla="*/ 283299 w 283785"/>
              <a:gd name="connsiteY0" fmla="*/ 46956 h 101954"/>
              <a:gd name="connsiteX1" fmla="*/ 41999 w 283785"/>
              <a:gd name="connsiteY1" fmla="*/ 97756 h 101954"/>
              <a:gd name="connsiteX2" fmla="*/ 153124 w 283785"/>
              <a:gd name="connsiteY2" fmla="*/ 88231 h 101954"/>
              <a:gd name="connsiteX3" fmla="*/ 724 w 283785"/>
              <a:gd name="connsiteY3" fmla="*/ 2506 h 101954"/>
              <a:gd name="connsiteX4" fmla="*/ 102324 w 283785"/>
              <a:gd name="connsiteY4" fmla="*/ 24731 h 101954"/>
              <a:gd name="connsiteX5" fmla="*/ 283299 w 283785"/>
              <a:gd name="connsiteY5" fmla="*/ 46956 h 10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785" h="101954">
                <a:moveTo>
                  <a:pt x="283299" y="46956"/>
                </a:moveTo>
                <a:cubicBezTo>
                  <a:pt x="273245" y="59127"/>
                  <a:pt x="63695" y="90877"/>
                  <a:pt x="41999" y="97756"/>
                </a:cubicBezTo>
                <a:cubicBezTo>
                  <a:pt x="20303" y="104635"/>
                  <a:pt x="160003" y="104106"/>
                  <a:pt x="153124" y="88231"/>
                </a:cubicBezTo>
                <a:cubicBezTo>
                  <a:pt x="146245" y="72356"/>
                  <a:pt x="9191" y="13089"/>
                  <a:pt x="724" y="2506"/>
                </a:cubicBezTo>
                <a:cubicBezTo>
                  <a:pt x="-7743" y="-8077"/>
                  <a:pt x="59991" y="17852"/>
                  <a:pt x="102324" y="24731"/>
                </a:cubicBezTo>
                <a:cubicBezTo>
                  <a:pt x="144657" y="31610"/>
                  <a:pt x="293353" y="34785"/>
                  <a:pt x="283299" y="469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62766718-5812-C2F1-0ACE-6F72D15B74FD}"/>
              </a:ext>
            </a:extLst>
          </p:cNvPr>
          <p:cNvSpPr/>
          <p:nvPr/>
        </p:nvSpPr>
        <p:spPr>
          <a:xfrm>
            <a:off x="5064122" y="3863345"/>
            <a:ext cx="653609" cy="210220"/>
          </a:xfrm>
          <a:custGeom>
            <a:avLst/>
            <a:gdLst>
              <a:gd name="connsiteX0" fmla="*/ 444503 w 653609"/>
              <a:gd name="connsiteY0" fmla="*/ 630 h 210220"/>
              <a:gd name="connsiteX1" fmla="*/ 276228 w 653609"/>
              <a:gd name="connsiteY1" fmla="*/ 60955 h 210220"/>
              <a:gd name="connsiteX2" fmla="*/ 3 w 653609"/>
              <a:gd name="connsiteY2" fmla="*/ 95880 h 210220"/>
              <a:gd name="connsiteX3" fmla="*/ 269878 w 653609"/>
              <a:gd name="connsiteY3" fmla="*/ 86355 h 210220"/>
              <a:gd name="connsiteX4" fmla="*/ 234953 w 653609"/>
              <a:gd name="connsiteY4" fmla="*/ 137155 h 210220"/>
              <a:gd name="connsiteX5" fmla="*/ 479428 w 653609"/>
              <a:gd name="connsiteY5" fmla="*/ 146680 h 210220"/>
              <a:gd name="connsiteX6" fmla="*/ 650878 w 653609"/>
              <a:gd name="connsiteY6" fmla="*/ 210180 h 210220"/>
              <a:gd name="connsiteX7" fmla="*/ 342903 w 653609"/>
              <a:gd name="connsiteY7" fmla="*/ 156205 h 210220"/>
              <a:gd name="connsiteX8" fmla="*/ 219078 w 653609"/>
              <a:gd name="connsiteY8" fmla="*/ 146680 h 210220"/>
              <a:gd name="connsiteX9" fmla="*/ 342903 w 653609"/>
              <a:gd name="connsiteY9" fmla="*/ 92705 h 210220"/>
              <a:gd name="connsiteX10" fmla="*/ 244478 w 653609"/>
              <a:gd name="connsiteY10" fmla="*/ 102230 h 210220"/>
              <a:gd name="connsiteX11" fmla="*/ 444503 w 653609"/>
              <a:gd name="connsiteY11" fmla="*/ 630 h 21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3609" h="210220">
                <a:moveTo>
                  <a:pt x="444503" y="630"/>
                </a:moveTo>
                <a:cubicBezTo>
                  <a:pt x="449795" y="-6249"/>
                  <a:pt x="350311" y="45080"/>
                  <a:pt x="276228" y="60955"/>
                </a:cubicBezTo>
                <a:cubicBezTo>
                  <a:pt x="202145" y="76830"/>
                  <a:pt x="1061" y="91647"/>
                  <a:pt x="3" y="95880"/>
                </a:cubicBezTo>
                <a:cubicBezTo>
                  <a:pt x="-1055" y="100113"/>
                  <a:pt x="230720" y="79476"/>
                  <a:pt x="269878" y="86355"/>
                </a:cubicBezTo>
                <a:cubicBezTo>
                  <a:pt x="309036" y="93234"/>
                  <a:pt x="200028" y="127101"/>
                  <a:pt x="234953" y="137155"/>
                </a:cubicBezTo>
                <a:cubicBezTo>
                  <a:pt x="269878" y="147209"/>
                  <a:pt x="410107" y="134509"/>
                  <a:pt x="479428" y="146680"/>
                </a:cubicBezTo>
                <a:cubicBezTo>
                  <a:pt x="548749" y="158851"/>
                  <a:pt x="673632" y="208593"/>
                  <a:pt x="650878" y="210180"/>
                </a:cubicBezTo>
                <a:cubicBezTo>
                  <a:pt x="628124" y="211767"/>
                  <a:pt x="414870" y="166788"/>
                  <a:pt x="342903" y="156205"/>
                </a:cubicBezTo>
                <a:cubicBezTo>
                  <a:pt x="270936" y="145622"/>
                  <a:pt x="219078" y="157263"/>
                  <a:pt x="219078" y="146680"/>
                </a:cubicBezTo>
                <a:cubicBezTo>
                  <a:pt x="219078" y="136097"/>
                  <a:pt x="338670" y="100113"/>
                  <a:pt x="342903" y="92705"/>
                </a:cubicBezTo>
                <a:cubicBezTo>
                  <a:pt x="347136" y="85297"/>
                  <a:pt x="229132" y="114401"/>
                  <a:pt x="244478" y="102230"/>
                </a:cubicBezTo>
                <a:cubicBezTo>
                  <a:pt x="259824" y="90059"/>
                  <a:pt x="439211" y="7509"/>
                  <a:pt x="444503" y="6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297C5F3E-13F1-147A-0654-15E1C5A2CB22}"/>
              </a:ext>
            </a:extLst>
          </p:cNvPr>
          <p:cNvSpPr/>
          <p:nvPr/>
        </p:nvSpPr>
        <p:spPr>
          <a:xfrm>
            <a:off x="6207119" y="3809682"/>
            <a:ext cx="73068" cy="121247"/>
          </a:xfrm>
          <a:custGeom>
            <a:avLst/>
            <a:gdLst>
              <a:gd name="connsiteX0" fmla="*/ 47631 w 73068"/>
              <a:gd name="connsiteY0" fmla="*/ 318 h 121247"/>
              <a:gd name="connsiteX1" fmla="*/ 9531 w 73068"/>
              <a:gd name="connsiteY1" fmla="*/ 38418 h 121247"/>
              <a:gd name="connsiteX2" fmla="*/ 73031 w 73068"/>
              <a:gd name="connsiteY2" fmla="*/ 120968 h 121247"/>
              <a:gd name="connsiteX3" fmla="*/ 19056 w 73068"/>
              <a:gd name="connsiteY3" fmla="*/ 66993 h 121247"/>
              <a:gd name="connsiteX4" fmla="*/ 34931 w 73068"/>
              <a:gd name="connsiteY4" fmla="*/ 114618 h 121247"/>
              <a:gd name="connsiteX5" fmla="*/ 6 w 73068"/>
              <a:gd name="connsiteY5" fmla="*/ 57468 h 121247"/>
              <a:gd name="connsiteX6" fmla="*/ 47631 w 73068"/>
              <a:gd name="connsiteY6" fmla="*/ 318 h 1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8" h="121247">
                <a:moveTo>
                  <a:pt x="47631" y="318"/>
                </a:moveTo>
                <a:cubicBezTo>
                  <a:pt x="49218" y="-2857"/>
                  <a:pt x="5298" y="18310"/>
                  <a:pt x="9531" y="38418"/>
                </a:cubicBezTo>
                <a:cubicBezTo>
                  <a:pt x="13764" y="58526"/>
                  <a:pt x="71444" y="116206"/>
                  <a:pt x="73031" y="120968"/>
                </a:cubicBezTo>
                <a:cubicBezTo>
                  <a:pt x="74618" y="125730"/>
                  <a:pt x="25406" y="68051"/>
                  <a:pt x="19056" y="66993"/>
                </a:cubicBezTo>
                <a:cubicBezTo>
                  <a:pt x="12706" y="65935"/>
                  <a:pt x="38106" y="116205"/>
                  <a:pt x="34931" y="114618"/>
                </a:cubicBezTo>
                <a:cubicBezTo>
                  <a:pt x="31756" y="113031"/>
                  <a:pt x="-523" y="75460"/>
                  <a:pt x="6" y="57468"/>
                </a:cubicBezTo>
                <a:cubicBezTo>
                  <a:pt x="535" y="39476"/>
                  <a:pt x="46044" y="3493"/>
                  <a:pt x="47631" y="3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0988DD1A-263E-EE82-9C96-244728F30294}"/>
              </a:ext>
            </a:extLst>
          </p:cNvPr>
          <p:cNvSpPr/>
          <p:nvPr/>
        </p:nvSpPr>
        <p:spPr>
          <a:xfrm>
            <a:off x="5524053" y="4013019"/>
            <a:ext cx="636516" cy="151852"/>
          </a:xfrm>
          <a:custGeom>
            <a:avLst/>
            <a:gdLst>
              <a:gd name="connsiteX0" fmla="*/ 447 w 636516"/>
              <a:gd name="connsiteY0" fmla="*/ 73206 h 151852"/>
              <a:gd name="connsiteX1" fmla="*/ 181422 w 636516"/>
              <a:gd name="connsiteY1" fmla="*/ 139881 h 151852"/>
              <a:gd name="connsiteX2" fmla="*/ 130622 w 636516"/>
              <a:gd name="connsiteY2" fmla="*/ 146231 h 151852"/>
              <a:gd name="connsiteX3" fmla="*/ 298897 w 636516"/>
              <a:gd name="connsiteY3" fmla="*/ 79556 h 151852"/>
              <a:gd name="connsiteX4" fmla="*/ 244922 w 636516"/>
              <a:gd name="connsiteY4" fmla="*/ 92256 h 151852"/>
              <a:gd name="connsiteX5" fmla="*/ 505272 w 636516"/>
              <a:gd name="connsiteY5" fmla="*/ 57331 h 151852"/>
              <a:gd name="connsiteX6" fmla="*/ 483047 w 636516"/>
              <a:gd name="connsiteY6" fmla="*/ 57331 h 151852"/>
              <a:gd name="connsiteX7" fmla="*/ 584647 w 636516"/>
              <a:gd name="connsiteY7" fmla="*/ 146231 h 151852"/>
              <a:gd name="connsiteX8" fmla="*/ 632272 w 636516"/>
              <a:gd name="connsiteY8" fmla="*/ 181 h 151852"/>
              <a:gd name="connsiteX9" fmla="*/ 606872 w 636516"/>
              <a:gd name="connsiteY9" fmla="*/ 114481 h 151852"/>
              <a:gd name="connsiteX10" fmla="*/ 390972 w 636516"/>
              <a:gd name="connsiteY10" fmla="*/ 44631 h 151852"/>
              <a:gd name="connsiteX11" fmla="*/ 171897 w 636516"/>
              <a:gd name="connsiteY11" fmla="*/ 139881 h 151852"/>
              <a:gd name="connsiteX12" fmla="*/ 130622 w 636516"/>
              <a:gd name="connsiteY12" fmla="*/ 92256 h 151852"/>
              <a:gd name="connsiteX13" fmla="*/ 447 w 636516"/>
              <a:gd name="connsiteY13" fmla="*/ 73206 h 15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516" h="151852">
                <a:moveTo>
                  <a:pt x="447" y="73206"/>
                </a:moveTo>
                <a:cubicBezTo>
                  <a:pt x="8914" y="81144"/>
                  <a:pt x="159726" y="127710"/>
                  <a:pt x="181422" y="139881"/>
                </a:cubicBezTo>
                <a:cubicBezTo>
                  <a:pt x="203118" y="152052"/>
                  <a:pt x="111043" y="156285"/>
                  <a:pt x="130622" y="146231"/>
                </a:cubicBezTo>
                <a:cubicBezTo>
                  <a:pt x="150201" y="136177"/>
                  <a:pt x="279847" y="88552"/>
                  <a:pt x="298897" y="79556"/>
                </a:cubicBezTo>
                <a:cubicBezTo>
                  <a:pt x="317947" y="70560"/>
                  <a:pt x="210526" y="95960"/>
                  <a:pt x="244922" y="92256"/>
                </a:cubicBezTo>
                <a:cubicBezTo>
                  <a:pt x="279318" y="88552"/>
                  <a:pt x="465585" y="63152"/>
                  <a:pt x="505272" y="57331"/>
                </a:cubicBezTo>
                <a:cubicBezTo>
                  <a:pt x="544959" y="51510"/>
                  <a:pt x="469818" y="42514"/>
                  <a:pt x="483047" y="57331"/>
                </a:cubicBezTo>
                <a:cubicBezTo>
                  <a:pt x="496276" y="72148"/>
                  <a:pt x="559776" y="155756"/>
                  <a:pt x="584647" y="146231"/>
                </a:cubicBezTo>
                <a:cubicBezTo>
                  <a:pt x="609518" y="136706"/>
                  <a:pt x="628568" y="5473"/>
                  <a:pt x="632272" y="181"/>
                </a:cubicBezTo>
                <a:cubicBezTo>
                  <a:pt x="635976" y="-5111"/>
                  <a:pt x="647089" y="107073"/>
                  <a:pt x="606872" y="114481"/>
                </a:cubicBezTo>
                <a:cubicBezTo>
                  <a:pt x="566655" y="121889"/>
                  <a:pt x="463468" y="40398"/>
                  <a:pt x="390972" y="44631"/>
                </a:cubicBezTo>
                <a:cubicBezTo>
                  <a:pt x="318476" y="48864"/>
                  <a:pt x="215289" y="131943"/>
                  <a:pt x="171897" y="139881"/>
                </a:cubicBezTo>
                <a:cubicBezTo>
                  <a:pt x="128505" y="147819"/>
                  <a:pt x="154964" y="100723"/>
                  <a:pt x="130622" y="92256"/>
                </a:cubicBezTo>
                <a:cubicBezTo>
                  <a:pt x="106280" y="83789"/>
                  <a:pt x="-8020" y="65268"/>
                  <a:pt x="447" y="732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B18FD8F7-064B-BC16-8573-E77524B81547}"/>
              </a:ext>
            </a:extLst>
          </p:cNvPr>
          <p:cNvSpPr/>
          <p:nvPr/>
        </p:nvSpPr>
        <p:spPr>
          <a:xfrm>
            <a:off x="6784848" y="3746477"/>
            <a:ext cx="68368" cy="211748"/>
          </a:xfrm>
          <a:custGeom>
            <a:avLst/>
            <a:gdLst>
              <a:gd name="connsiteX0" fmla="*/ 54102 w 68368"/>
              <a:gd name="connsiteY0" fmla="*/ 23 h 211748"/>
              <a:gd name="connsiteX1" fmla="*/ 9652 w 68368"/>
              <a:gd name="connsiteY1" fmla="*/ 111148 h 211748"/>
              <a:gd name="connsiteX2" fmla="*/ 66802 w 68368"/>
              <a:gd name="connsiteY2" fmla="*/ 209573 h 211748"/>
              <a:gd name="connsiteX3" fmla="*/ 47752 w 68368"/>
              <a:gd name="connsiteY3" fmla="*/ 174648 h 211748"/>
              <a:gd name="connsiteX4" fmla="*/ 127 w 68368"/>
              <a:gd name="connsiteY4" fmla="*/ 120673 h 211748"/>
              <a:gd name="connsiteX5" fmla="*/ 54102 w 68368"/>
              <a:gd name="connsiteY5" fmla="*/ 23 h 21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8" h="211748">
                <a:moveTo>
                  <a:pt x="54102" y="23"/>
                </a:moveTo>
                <a:cubicBezTo>
                  <a:pt x="55689" y="-1564"/>
                  <a:pt x="7535" y="76223"/>
                  <a:pt x="9652" y="111148"/>
                </a:cubicBezTo>
                <a:cubicBezTo>
                  <a:pt x="11769" y="146073"/>
                  <a:pt x="60452" y="198990"/>
                  <a:pt x="66802" y="209573"/>
                </a:cubicBezTo>
                <a:cubicBezTo>
                  <a:pt x="73152" y="220156"/>
                  <a:pt x="58864" y="189464"/>
                  <a:pt x="47752" y="174648"/>
                </a:cubicBezTo>
                <a:cubicBezTo>
                  <a:pt x="36640" y="159832"/>
                  <a:pt x="-2519" y="144485"/>
                  <a:pt x="127" y="120673"/>
                </a:cubicBezTo>
                <a:cubicBezTo>
                  <a:pt x="2773" y="96861"/>
                  <a:pt x="52515" y="1610"/>
                  <a:pt x="54102" y="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F081FE0-DB13-9E4A-075B-A35CC8F0A5B0}"/>
              </a:ext>
            </a:extLst>
          </p:cNvPr>
          <p:cNvSpPr/>
          <p:nvPr/>
        </p:nvSpPr>
        <p:spPr>
          <a:xfrm>
            <a:off x="6845282" y="3854327"/>
            <a:ext cx="400341" cy="67852"/>
          </a:xfrm>
          <a:custGeom>
            <a:avLst/>
            <a:gdLst>
              <a:gd name="connsiteX0" fmla="*/ 18 w 400341"/>
              <a:gd name="connsiteY0" fmla="*/ 22348 h 67852"/>
              <a:gd name="connsiteX1" fmla="*/ 146068 w 400341"/>
              <a:gd name="connsiteY1" fmla="*/ 63623 h 67852"/>
              <a:gd name="connsiteX2" fmla="*/ 85743 w 400341"/>
              <a:gd name="connsiteY2" fmla="*/ 57273 h 67852"/>
              <a:gd name="connsiteX3" fmla="*/ 180993 w 400341"/>
              <a:gd name="connsiteY3" fmla="*/ 50923 h 67852"/>
              <a:gd name="connsiteX4" fmla="*/ 225443 w 400341"/>
              <a:gd name="connsiteY4" fmla="*/ 66798 h 67852"/>
              <a:gd name="connsiteX5" fmla="*/ 346093 w 400341"/>
              <a:gd name="connsiteY5" fmla="*/ 15998 h 67852"/>
              <a:gd name="connsiteX6" fmla="*/ 273068 w 400341"/>
              <a:gd name="connsiteY6" fmla="*/ 63623 h 67852"/>
              <a:gd name="connsiteX7" fmla="*/ 400068 w 400341"/>
              <a:gd name="connsiteY7" fmla="*/ 123 h 67852"/>
              <a:gd name="connsiteX8" fmla="*/ 231793 w 400341"/>
              <a:gd name="connsiteY8" fmla="*/ 47748 h 67852"/>
              <a:gd name="connsiteX9" fmla="*/ 136543 w 400341"/>
              <a:gd name="connsiteY9" fmla="*/ 57273 h 67852"/>
              <a:gd name="connsiteX10" fmla="*/ 18 w 400341"/>
              <a:gd name="connsiteY10" fmla="*/ 22348 h 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341" h="67852">
                <a:moveTo>
                  <a:pt x="18" y="22348"/>
                </a:moveTo>
                <a:cubicBezTo>
                  <a:pt x="1606" y="23406"/>
                  <a:pt x="131781" y="57802"/>
                  <a:pt x="146068" y="63623"/>
                </a:cubicBezTo>
                <a:cubicBezTo>
                  <a:pt x="160355" y="69444"/>
                  <a:pt x="79922" y="59390"/>
                  <a:pt x="85743" y="57273"/>
                </a:cubicBezTo>
                <a:cubicBezTo>
                  <a:pt x="91564" y="55156"/>
                  <a:pt x="157710" y="49336"/>
                  <a:pt x="180993" y="50923"/>
                </a:cubicBezTo>
                <a:cubicBezTo>
                  <a:pt x="204276" y="52511"/>
                  <a:pt x="197926" y="72619"/>
                  <a:pt x="225443" y="66798"/>
                </a:cubicBezTo>
                <a:cubicBezTo>
                  <a:pt x="252960" y="60977"/>
                  <a:pt x="338156" y="16527"/>
                  <a:pt x="346093" y="15998"/>
                </a:cubicBezTo>
                <a:cubicBezTo>
                  <a:pt x="354031" y="15469"/>
                  <a:pt x="264072" y="66269"/>
                  <a:pt x="273068" y="63623"/>
                </a:cubicBezTo>
                <a:cubicBezTo>
                  <a:pt x="282064" y="60977"/>
                  <a:pt x="406947" y="2769"/>
                  <a:pt x="400068" y="123"/>
                </a:cubicBezTo>
                <a:cubicBezTo>
                  <a:pt x="393189" y="-2523"/>
                  <a:pt x="275714" y="38223"/>
                  <a:pt x="231793" y="47748"/>
                </a:cubicBezTo>
                <a:cubicBezTo>
                  <a:pt x="187872" y="57273"/>
                  <a:pt x="171468" y="58861"/>
                  <a:pt x="136543" y="57273"/>
                </a:cubicBezTo>
                <a:cubicBezTo>
                  <a:pt x="101618" y="55685"/>
                  <a:pt x="-1570" y="21290"/>
                  <a:pt x="18" y="223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30399AA4-7B2C-0DBD-430D-41E67E5656C5}"/>
              </a:ext>
            </a:extLst>
          </p:cNvPr>
          <p:cNvSpPr/>
          <p:nvPr/>
        </p:nvSpPr>
        <p:spPr>
          <a:xfrm>
            <a:off x="5847114" y="5230163"/>
            <a:ext cx="814423" cy="217314"/>
          </a:xfrm>
          <a:custGeom>
            <a:avLst/>
            <a:gdLst>
              <a:gd name="connsiteX0" fmla="*/ 982 w 814423"/>
              <a:gd name="connsiteY0" fmla="*/ 154637 h 217314"/>
              <a:gd name="connsiteX1" fmla="*/ 415510 w 814423"/>
              <a:gd name="connsiteY1" fmla="*/ 89613 h 217314"/>
              <a:gd name="connsiteX2" fmla="*/ 395190 w 814423"/>
              <a:gd name="connsiteY2" fmla="*/ 73357 h 217314"/>
              <a:gd name="connsiteX3" fmla="*/ 704054 w 814423"/>
              <a:gd name="connsiteY3" fmla="*/ 205 h 217314"/>
              <a:gd name="connsiteX4" fmla="*/ 805654 w 814423"/>
              <a:gd name="connsiteY4" fmla="*/ 53037 h 217314"/>
              <a:gd name="connsiteX5" fmla="*/ 748758 w 814423"/>
              <a:gd name="connsiteY5" fmla="*/ 101805 h 217314"/>
              <a:gd name="connsiteX6" fmla="*/ 813782 w 814423"/>
              <a:gd name="connsiteY6" fmla="*/ 158701 h 217314"/>
              <a:gd name="connsiteX7" fmla="*/ 699990 w 814423"/>
              <a:gd name="connsiteY7" fmla="*/ 150573 h 217314"/>
              <a:gd name="connsiteX8" fmla="*/ 484598 w 814423"/>
              <a:gd name="connsiteY8" fmla="*/ 146509 h 217314"/>
              <a:gd name="connsiteX9" fmla="*/ 431766 w 814423"/>
              <a:gd name="connsiteY9" fmla="*/ 170893 h 217314"/>
              <a:gd name="connsiteX10" fmla="*/ 460214 w 814423"/>
              <a:gd name="connsiteY10" fmla="*/ 158701 h 217314"/>
              <a:gd name="connsiteX11" fmla="*/ 102582 w 814423"/>
              <a:gd name="connsiteY11" fmla="*/ 215597 h 217314"/>
              <a:gd name="connsiteX12" fmla="*/ 293590 w 814423"/>
              <a:gd name="connsiteY12" fmla="*/ 199341 h 217314"/>
              <a:gd name="connsiteX13" fmla="*/ 982 w 814423"/>
              <a:gd name="connsiteY13" fmla="*/ 154637 h 2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423" h="217314">
                <a:moveTo>
                  <a:pt x="982" y="154637"/>
                </a:moveTo>
                <a:cubicBezTo>
                  <a:pt x="21302" y="136349"/>
                  <a:pt x="349809" y="103160"/>
                  <a:pt x="415510" y="89613"/>
                </a:cubicBezTo>
                <a:cubicBezTo>
                  <a:pt x="481211" y="76066"/>
                  <a:pt x="347099" y="88258"/>
                  <a:pt x="395190" y="73357"/>
                </a:cubicBezTo>
                <a:cubicBezTo>
                  <a:pt x="443281" y="58456"/>
                  <a:pt x="635643" y="3592"/>
                  <a:pt x="704054" y="205"/>
                </a:cubicBezTo>
                <a:cubicBezTo>
                  <a:pt x="772465" y="-3182"/>
                  <a:pt x="798203" y="36104"/>
                  <a:pt x="805654" y="53037"/>
                </a:cubicBezTo>
                <a:cubicBezTo>
                  <a:pt x="813105" y="69970"/>
                  <a:pt x="747403" y="84194"/>
                  <a:pt x="748758" y="101805"/>
                </a:cubicBezTo>
                <a:cubicBezTo>
                  <a:pt x="750113" y="119416"/>
                  <a:pt x="821910" y="150573"/>
                  <a:pt x="813782" y="158701"/>
                </a:cubicBezTo>
                <a:cubicBezTo>
                  <a:pt x="805654" y="166829"/>
                  <a:pt x="754854" y="152605"/>
                  <a:pt x="699990" y="150573"/>
                </a:cubicBezTo>
                <a:cubicBezTo>
                  <a:pt x="645126" y="148541"/>
                  <a:pt x="529302" y="143122"/>
                  <a:pt x="484598" y="146509"/>
                </a:cubicBezTo>
                <a:cubicBezTo>
                  <a:pt x="439894" y="149896"/>
                  <a:pt x="435830" y="168861"/>
                  <a:pt x="431766" y="170893"/>
                </a:cubicBezTo>
                <a:cubicBezTo>
                  <a:pt x="427702" y="172925"/>
                  <a:pt x="515078" y="151250"/>
                  <a:pt x="460214" y="158701"/>
                </a:cubicBezTo>
                <a:cubicBezTo>
                  <a:pt x="405350" y="166152"/>
                  <a:pt x="130353" y="208824"/>
                  <a:pt x="102582" y="215597"/>
                </a:cubicBezTo>
                <a:cubicBezTo>
                  <a:pt x="74811" y="222370"/>
                  <a:pt x="305105" y="207469"/>
                  <a:pt x="293590" y="199341"/>
                </a:cubicBezTo>
                <a:cubicBezTo>
                  <a:pt x="282075" y="191213"/>
                  <a:pt x="-19338" y="172925"/>
                  <a:pt x="982" y="15463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80D1C38-CF0E-4C7F-E873-300729B0D002}"/>
              </a:ext>
            </a:extLst>
          </p:cNvPr>
          <p:cNvSpPr/>
          <p:nvPr/>
        </p:nvSpPr>
        <p:spPr>
          <a:xfrm>
            <a:off x="6494122" y="5230368"/>
            <a:ext cx="309565" cy="155767"/>
          </a:xfrm>
          <a:custGeom>
            <a:avLst/>
            <a:gdLst>
              <a:gd name="connsiteX0" fmla="*/ 150 w 309565"/>
              <a:gd name="connsiteY0" fmla="*/ 73152 h 155767"/>
              <a:gd name="connsiteX1" fmla="*/ 223670 w 309565"/>
              <a:gd name="connsiteY1" fmla="*/ 36576 h 155767"/>
              <a:gd name="connsiteX2" fmla="*/ 309014 w 309565"/>
              <a:gd name="connsiteY2" fmla="*/ 0 h 155767"/>
              <a:gd name="connsiteX3" fmla="*/ 252118 w 309565"/>
              <a:gd name="connsiteY3" fmla="*/ 36576 h 155767"/>
              <a:gd name="connsiteX4" fmla="*/ 97686 w 309565"/>
              <a:gd name="connsiteY4" fmla="*/ 150368 h 155767"/>
              <a:gd name="connsiteX5" fmla="*/ 187094 w 309565"/>
              <a:gd name="connsiteY5" fmla="*/ 130048 h 155767"/>
              <a:gd name="connsiteX6" fmla="*/ 150 w 309565"/>
              <a:gd name="connsiteY6" fmla="*/ 73152 h 15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65" h="155767">
                <a:moveTo>
                  <a:pt x="150" y="73152"/>
                </a:moveTo>
                <a:cubicBezTo>
                  <a:pt x="6246" y="57573"/>
                  <a:pt x="172193" y="48768"/>
                  <a:pt x="223670" y="36576"/>
                </a:cubicBezTo>
                <a:cubicBezTo>
                  <a:pt x="275147" y="24384"/>
                  <a:pt x="304273" y="0"/>
                  <a:pt x="309014" y="0"/>
                </a:cubicBezTo>
                <a:cubicBezTo>
                  <a:pt x="313755" y="0"/>
                  <a:pt x="287339" y="11515"/>
                  <a:pt x="252118" y="36576"/>
                </a:cubicBezTo>
                <a:cubicBezTo>
                  <a:pt x="216897" y="61637"/>
                  <a:pt x="108523" y="134790"/>
                  <a:pt x="97686" y="150368"/>
                </a:cubicBezTo>
                <a:cubicBezTo>
                  <a:pt x="86849" y="165946"/>
                  <a:pt x="199286" y="144272"/>
                  <a:pt x="187094" y="130048"/>
                </a:cubicBezTo>
                <a:cubicBezTo>
                  <a:pt x="174902" y="115824"/>
                  <a:pt x="-5946" y="88731"/>
                  <a:pt x="150" y="7315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61B21A60-9B3F-1A47-BB77-36824B1BE4E2}"/>
              </a:ext>
            </a:extLst>
          </p:cNvPr>
          <p:cNvSpPr/>
          <p:nvPr/>
        </p:nvSpPr>
        <p:spPr>
          <a:xfrm>
            <a:off x="5874827" y="5326069"/>
            <a:ext cx="851692" cy="417139"/>
          </a:xfrm>
          <a:custGeom>
            <a:avLst/>
            <a:gdLst>
              <a:gd name="connsiteX0" fmla="*/ 9845 w 851692"/>
              <a:gd name="connsiteY0" fmla="*/ 26219 h 417139"/>
              <a:gd name="connsiteX1" fmla="*/ 334965 w 851692"/>
              <a:gd name="connsiteY1" fmla="*/ 229419 h 417139"/>
              <a:gd name="connsiteX2" fmla="*/ 318709 w 851692"/>
              <a:gd name="connsiteY2" fmla="*/ 180651 h 417139"/>
              <a:gd name="connsiteX3" fmla="*/ 627573 w 851692"/>
              <a:gd name="connsiteY3" fmla="*/ 131883 h 417139"/>
              <a:gd name="connsiteX4" fmla="*/ 550357 w 851692"/>
              <a:gd name="connsiteY4" fmla="*/ 103435 h 417139"/>
              <a:gd name="connsiteX5" fmla="*/ 838901 w 851692"/>
              <a:gd name="connsiteY5" fmla="*/ 1835 h 417139"/>
              <a:gd name="connsiteX6" fmla="*/ 802325 w 851692"/>
              <a:gd name="connsiteY6" fmla="*/ 46539 h 417139"/>
              <a:gd name="connsiteX7" fmla="*/ 814517 w 851692"/>
              <a:gd name="connsiteY7" fmla="*/ 152203 h 417139"/>
              <a:gd name="connsiteX8" fmla="*/ 672277 w 851692"/>
              <a:gd name="connsiteY8" fmla="*/ 331019 h 417139"/>
              <a:gd name="connsiteX9" fmla="*/ 798261 w 851692"/>
              <a:gd name="connsiteY9" fmla="*/ 302571 h 417139"/>
              <a:gd name="connsiteX10" fmla="*/ 534101 w 851692"/>
              <a:gd name="connsiteY10" fmla="*/ 359467 h 417139"/>
              <a:gd name="connsiteX11" fmla="*/ 456885 w 851692"/>
              <a:gd name="connsiteY11" fmla="*/ 387915 h 417139"/>
              <a:gd name="connsiteX12" fmla="*/ 538165 w 851692"/>
              <a:gd name="connsiteY12" fmla="*/ 416363 h 417139"/>
              <a:gd name="connsiteX13" fmla="*/ 241493 w 851692"/>
              <a:gd name="connsiteY13" fmla="*/ 355403 h 417139"/>
              <a:gd name="connsiteX14" fmla="*/ 168341 w 851692"/>
              <a:gd name="connsiteY14" fmla="*/ 278187 h 417139"/>
              <a:gd name="connsiteX15" fmla="*/ 229301 w 851692"/>
              <a:gd name="connsiteY15" fmla="*/ 310699 h 417139"/>
              <a:gd name="connsiteX16" fmla="*/ 34229 w 851692"/>
              <a:gd name="connsiteY16" fmla="*/ 127819 h 417139"/>
              <a:gd name="connsiteX17" fmla="*/ 78933 w 851692"/>
              <a:gd name="connsiteY17" fmla="*/ 176587 h 417139"/>
              <a:gd name="connsiteX18" fmla="*/ 9845 w 851692"/>
              <a:gd name="connsiteY18" fmla="*/ 26219 h 41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1692" h="417139">
                <a:moveTo>
                  <a:pt x="9845" y="26219"/>
                </a:moveTo>
                <a:cubicBezTo>
                  <a:pt x="52517" y="35024"/>
                  <a:pt x="283488" y="203680"/>
                  <a:pt x="334965" y="229419"/>
                </a:cubicBezTo>
                <a:cubicBezTo>
                  <a:pt x="386442" y="255158"/>
                  <a:pt x="269941" y="196907"/>
                  <a:pt x="318709" y="180651"/>
                </a:cubicBezTo>
                <a:cubicBezTo>
                  <a:pt x="367477" y="164395"/>
                  <a:pt x="588965" y="144752"/>
                  <a:pt x="627573" y="131883"/>
                </a:cubicBezTo>
                <a:cubicBezTo>
                  <a:pt x="666181" y="119014"/>
                  <a:pt x="515136" y="125110"/>
                  <a:pt x="550357" y="103435"/>
                </a:cubicBezTo>
                <a:cubicBezTo>
                  <a:pt x="585578" y="81760"/>
                  <a:pt x="796906" y="11318"/>
                  <a:pt x="838901" y="1835"/>
                </a:cubicBezTo>
                <a:cubicBezTo>
                  <a:pt x="880896" y="-7648"/>
                  <a:pt x="806389" y="21478"/>
                  <a:pt x="802325" y="46539"/>
                </a:cubicBezTo>
                <a:cubicBezTo>
                  <a:pt x="798261" y="71600"/>
                  <a:pt x="836192" y="104790"/>
                  <a:pt x="814517" y="152203"/>
                </a:cubicBezTo>
                <a:cubicBezTo>
                  <a:pt x="792842" y="199616"/>
                  <a:pt x="674986" y="305958"/>
                  <a:pt x="672277" y="331019"/>
                </a:cubicBezTo>
                <a:cubicBezTo>
                  <a:pt x="669568" y="356080"/>
                  <a:pt x="798261" y="302571"/>
                  <a:pt x="798261" y="302571"/>
                </a:cubicBezTo>
                <a:lnTo>
                  <a:pt x="534101" y="359467"/>
                </a:lnTo>
                <a:cubicBezTo>
                  <a:pt x="477205" y="373691"/>
                  <a:pt x="456208" y="378432"/>
                  <a:pt x="456885" y="387915"/>
                </a:cubicBezTo>
                <a:cubicBezTo>
                  <a:pt x="457562" y="397398"/>
                  <a:pt x="574064" y="421782"/>
                  <a:pt x="538165" y="416363"/>
                </a:cubicBezTo>
                <a:cubicBezTo>
                  <a:pt x="502266" y="410944"/>
                  <a:pt x="303130" y="378432"/>
                  <a:pt x="241493" y="355403"/>
                </a:cubicBezTo>
                <a:cubicBezTo>
                  <a:pt x="179856" y="332374"/>
                  <a:pt x="170373" y="285638"/>
                  <a:pt x="168341" y="278187"/>
                </a:cubicBezTo>
                <a:cubicBezTo>
                  <a:pt x="166309" y="270736"/>
                  <a:pt x="251653" y="335760"/>
                  <a:pt x="229301" y="310699"/>
                </a:cubicBezTo>
                <a:cubicBezTo>
                  <a:pt x="206949" y="285638"/>
                  <a:pt x="34229" y="127819"/>
                  <a:pt x="34229" y="127819"/>
                </a:cubicBezTo>
                <a:cubicBezTo>
                  <a:pt x="9168" y="105467"/>
                  <a:pt x="80965" y="194875"/>
                  <a:pt x="78933" y="176587"/>
                </a:cubicBezTo>
                <a:cubicBezTo>
                  <a:pt x="76901" y="158299"/>
                  <a:pt x="-32827" y="17414"/>
                  <a:pt x="9845" y="2621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F296834E-43B1-89A4-34E1-053A05CEDBB6}"/>
              </a:ext>
            </a:extLst>
          </p:cNvPr>
          <p:cNvSpPr/>
          <p:nvPr/>
        </p:nvSpPr>
        <p:spPr>
          <a:xfrm>
            <a:off x="6340877" y="3586983"/>
            <a:ext cx="395179" cy="112529"/>
          </a:xfrm>
          <a:custGeom>
            <a:avLst/>
            <a:gdLst>
              <a:gd name="connsiteX0" fmla="*/ 158 w 395179"/>
              <a:gd name="connsiteY0" fmla="*/ 4876 h 112529"/>
              <a:gd name="connsiteX1" fmla="*/ 281052 w 395179"/>
              <a:gd name="connsiteY1" fmla="*/ 10852 h 112529"/>
              <a:gd name="connsiteX2" fmla="*/ 209335 w 395179"/>
              <a:gd name="connsiteY2" fmla="*/ 58664 h 112529"/>
              <a:gd name="connsiteX3" fmla="*/ 394605 w 395179"/>
              <a:gd name="connsiteY3" fmla="*/ 112452 h 112529"/>
              <a:gd name="connsiteX4" fmla="*/ 137617 w 395179"/>
              <a:gd name="connsiteY4" fmla="*/ 70617 h 112529"/>
              <a:gd name="connsiteX5" fmla="*/ 239217 w 395179"/>
              <a:gd name="connsiteY5" fmla="*/ 70617 h 112529"/>
              <a:gd name="connsiteX6" fmla="*/ 158 w 395179"/>
              <a:gd name="connsiteY6" fmla="*/ 4876 h 11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179" h="112529">
                <a:moveTo>
                  <a:pt x="158" y="4876"/>
                </a:moveTo>
                <a:cubicBezTo>
                  <a:pt x="7131" y="-5085"/>
                  <a:pt x="246189" y="1887"/>
                  <a:pt x="281052" y="10852"/>
                </a:cubicBezTo>
                <a:cubicBezTo>
                  <a:pt x="315915" y="19817"/>
                  <a:pt x="190409" y="41731"/>
                  <a:pt x="209335" y="58664"/>
                </a:cubicBezTo>
                <a:cubicBezTo>
                  <a:pt x="228261" y="75597"/>
                  <a:pt x="406558" y="110460"/>
                  <a:pt x="394605" y="112452"/>
                </a:cubicBezTo>
                <a:cubicBezTo>
                  <a:pt x="382652" y="114444"/>
                  <a:pt x="163515" y="77589"/>
                  <a:pt x="137617" y="70617"/>
                </a:cubicBezTo>
                <a:cubicBezTo>
                  <a:pt x="111719" y="63645"/>
                  <a:pt x="260135" y="76594"/>
                  <a:pt x="239217" y="70617"/>
                </a:cubicBezTo>
                <a:cubicBezTo>
                  <a:pt x="218299" y="64640"/>
                  <a:pt x="-6815" y="14837"/>
                  <a:pt x="158" y="487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26627994-2736-B02C-D9E5-6BE7AD9633D0}"/>
              </a:ext>
            </a:extLst>
          </p:cNvPr>
          <p:cNvSpPr/>
          <p:nvPr/>
        </p:nvSpPr>
        <p:spPr>
          <a:xfrm>
            <a:off x="6562324" y="3694887"/>
            <a:ext cx="54288" cy="391644"/>
          </a:xfrm>
          <a:custGeom>
            <a:avLst/>
            <a:gdLst>
              <a:gd name="connsiteX0" fmla="*/ 43264 w 54288"/>
              <a:gd name="connsiteY0" fmla="*/ 813 h 391644"/>
              <a:gd name="connsiteX1" fmla="*/ 52789 w 54288"/>
              <a:gd name="connsiteY1" fmla="*/ 119876 h 391644"/>
              <a:gd name="connsiteX2" fmla="*/ 5164 w 54288"/>
              <a:gd name="connsiteY2" fmla="*/ 234176 h 391644"/>
              <a:gd name="connsiteX3" fmla="*/ 14689 w 54288"/>
              <a:gd name="connsiteY3" fmla="*/ 353238 h 391644"/>
              <a:gd name="connsiteX4" fmla="*/ 401 w 54288"/>
              <a:gd name="connsiteY4" fmla="*/ 253226 h 391644"/>
              <a:gd name="connsiteX5" fmla="*/ 33739 w 54288"/>
              <a:gd name="connsiteY5" fmla="*/ 391338 h 391644"/>
              <a:gd name="connsiteX6" fmla="*/ 28976 w 54288"/>
              <a:gd name="connsiteY6" fmla="*/ 286563 h 391644"/>
              <a:gd name="connsiteX7" fmla="*/ 43264 w 54288"/>
              <a:gd name="connsiteY7" fmla="*/ 157976 h 391644"/>
              <a:gd name="connsiteX8" fmla="*/ 52789 w 54288"/>
              <a:gd name="connsiteY8" fmla="*/ 181788 h 391644"/>
              <a:gd name="connsiteX9" fmla="*/ 43264 w 54288"/>
              <a:gd name="connsiteY9" fmla="*/ 813 h 39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88" h="391644">
                <a:moveTo>
                  <a:pt x="43264" y="813"/>
                </a:moveTo>
                <a:cubicBezTo>
                  <a:pt x="43264" y="-9506"/>
                  <a:pt x="59139" y="80982"/>
                  <a:pt x="52789" y="119876"/>
                </a:cubicBezTo>
                <a:cubicBezTo>
                  <a:pt x="46439" y="158770"/>
                  <a:pt x="11514" y="195282"/>
                  <a:pt x="5164" y="234176"/>
                </a:cubicBezTo>
                <a:cubicBezTo>
                  <a:pt x="-1186" y="273070"/>
                  <a:pt x="15483" y="350063"/>
                  <a:pt x="14689" y="353238"/>
                </a:cubicBezTo>
                <a:cubicBezTo>
                  <a:pt x="13895" y="356413"/>
                  <a:pt x="-2774" y="246876"/>
                  <a:pt x="401" y="253226"/>
                </a:cubicBezTo>
                <a:cubicBezTo>
                  <a:pt x="3576" y="259576"/>
                  <a:pt x="28977" y="385782"/>
                  <a:pt x="33739" y="391338"/>
                </a:cubicBezTo>
                <a:cubicBezTo>
                  <a:pt x="38501" y="396894"/>
                  <a:pt x="27388" y="325457"/>
                  <a:pt x="28976" y="286563"/>
                </a:cubicBezTo>
                <a:cubicBezTo>
                  <a:pt x="30564" y="247669"/>
                  <a:pt x="39295" y="175439"/>
                  <a:pt x="43264" y="157976"/>
                </a:cubicBezTo>
                <a:cubicBezTo>
                  <a:pt x="47233" y="140514"/>
                  <a:pt x="48820" y="201632"/>
                  <a:pt x="52789" y="181788"/>
                </a:cubicBezTo>
                <a:cubicBezTo>
                  <a:pt x="56758" y="161944"/>
                  <a:pt x="43264" y="11132"/>
                  <a:pt x="43264" y="8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7D01D31F-8E41-65D3-89C8-1BE7765579B5}"/>
              </a:ext>
            </a:extLst>
          </p:cNvPr>
          <p:cNvSpPr/>
          <p:nvPr/>
        </p:nvSpPr>
        <p:spPr>
          <a:xfrm>
            <a:off x="6701151" y="4209771"/>
            <a:ext cx="120574" cy="432163"/>
          </a:xfrm>
          <a:custGeom>
            <a:avLst/>
            <a:gdLst>
              <a:gd name="connsiteX0" fmla="*/ 32 w 120574"/>
              <a:gd name="connsiteY0" fmla="*/ 3 h 432163"/>
              <a:gd name="connsiteX1" fmla="*/ 66292 w 120574"/>
              <a:gd name="connsiteY1" fmla="*/ 154612 h 432163"/>
              <a:gd name="connsiteX2" fmla="*/ 66292 w 120574"/>
              <a:gd name="connsiteY2" fmla="*/ 291551 h 432163"/>
              <a:gd name="connsiteX3" fmla="*/ 75127 w 120574"/>
              <a:gd name="connsiteY3" fmla="*/ 265046 h 432163"/>
              <a:gd name="connsiteX4" fmla="*/ 119301 w 120574"/>
              <a:gd name="connsiteY4" fmla="*/ 428490 h 432163"/>
              <a:gd name="connsiteX5" fmla="*/ 101632 w 120574"/>
              <a:gd name="connsiteY5" fmla="*/ 375481 h 432163"/>
              <a:gd name="connsiteX6" fmla="*/ 30953 w 120574"/>
              <a:gd name="connsiteY6" fmla="*/ 335725 h 432163"/>
              <a:gd name="connsiteX7" fmla="*/ 92797 w 120574"/>
              <a:gd name="connsiteY7" fmla="*/ 362229 h 432163"/>
              <a:gd name="connsiteX8" fmla="*/ 61875 w 120574"/>
              <a:gd name="connsiteY8" fmla="*/ 242959 h 432163"/>
              <a:gd name="connsiteX9" fmla="*/ 57458 w 120574"/>
              <a:gd name="connsiteY9" fmla="*/ 159029 h 432163"/>
              <a:gd name="connsiteX10" fmla="*/ 32 w 120574"/>
              <a:gd name="connsiteY10" fmla="*/ 3 h 43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574" h="432163">
                <a:moveTo>
                  <a:pt x="32" y="3"/>
                </a:moveTo>
                <a:cubicBezTo>
                  <a:pt x="1504" y="-733"/>
                  <a:pt x="55249" y="106021"/>
                  <a:pt x="66292" y="154612"/>
                </a:cubicBezTo>
                <a:cubicBezTo>
                  <a:pt x="77335" y="203203"/>
                  <a:pt x="64820" y="273145"/>
                  <a:pt x="66292" y="291551"/>
                </a:cubicBezTo>
                <a:cubicBezTo>
                  <a:pt x="67765" y="309957"/>
                  <a:pt x="66292" y="242223"/>
                  <a:pt x="75127" y="265046"/>
                </a:cubicBezTo>
                <a:cubicBezTo>
                  <a:pt x="83962" y="287869"/>
                  <a:pt x="114884" y="410084"/>
                  <a:pt x="119301" y="428490"/>
                </a:cubicBezTo>
                <a:cubicBezTo>
                  <a:pt x="123718" y="446896"/>
                  <a:pt x="116357" y="390942"/>
                  <a:pt x="101632" y="375481"/>
                </a:cubicBezTo>
                <a:cubicBezTo>
                  <a:pt x="86907" y="360020"/>
                  <a:pt x="32425" y="337934"/>
                  <a:pt x="30953" y="335725"/>
                </a:cubicBezTo>
                <a:cubicBezTo>
                  <a:pt x="29481" y="333516"/>
                  <a:pt x="87643" y="377690"/>
                  <a:pt x="92797" y="362229"/>
                </a:cubicBezTo>
                <a:cubicBezTo>
                  <a:pt x="97951" y="346768"/>
                  <a:pt x="67765" y="276826"/>
                  <a:pt x="61875" y="242959"/>
                </a:cubicBezTo>
                <a:cubicBezTo>
                  <a:pt x="55985" y="209092"/>
                  <a:pt x="67029" y="192896"/>
                  <a:pt x="57458" y="159029"/>
                </a:cubicBezTo>
                <a:cubicBezTo>
                  <a:pt x="47887" y="125162"/>
                  <a:pt x="-1440" y="739"/>
                  <a:pt x="32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665EC47-35FB-914A-02F9-1927C5616045}"/>
              </a:ext>
            </a:extLst>
          </p:cNvPr>
          <p:cNvSpPr/>
          <p:nvPr/>
        </p:nvSpPr>
        <p:spPr>
          <a:xfrm>
            <a:off x="6838631" y="3552825"/>
            <a:ext cx="200496" cy="159273"/>
          </a:xfrm>
          <a:custGeom>
            <a:avLst/>
            <a:gdLst>
              <a:gd name="connsiteX0" fmla="*/ 200344 w 200496"/>
              <a:gd name="connsiteY0" fmla="*/ 0 h 159273"/>
              <a:gd name="connsiteX1" fmla="*/ 63819 w 200496"/>
              <a:gd name="connsiteY1" fmla="*/ 69850 h 159273"/>
              <a:gd name="connsiteX2" fmla="*/ 319 w 200496"/>
              <a:gd name="connsiteY2" fmla="*/ 158750 h 159273"/>
              <a:gd name="connsiteX3" fmla="*/ 38419 w 200496"/>
              <a:gd name="connsiteY3" fmla="*/ 107950 h 159273"/>
              <a:gd name="connsiteX4" fmla="*/ 19369 w 200496"/>
              <a:gd name="connsiteY4" fmla="*/ 136525 h 159273"/>
              <a:gd name="connsiteX5" fmla="*/ 70169 w 200496"/>
              <a:gd name="connsiteY5" fmla="*/ 76200 h 159273"/>
              <a:gd name="connsiteX6" fmla="*/ 35244 w 200496"/>
              <a:gd name="connsiteY6" fmla="*/ 69850 h 159273"/>
              <a:gd name="connsiteX7" fmla="*/ 200344 w 200496"/>
              <a:gd name="connsiteY7" fmla="*/ 0 h 15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96" h="159273">
                <a:moveTo>
                  <a:pt x="200344" y="0"/>
                </a:moveTo>
                <a:cubicBezTo>
                  <a:pt x="205106" y="0"/>
                  <a:pt x="97156" y="43392"/>
                  <a:pt x="63819" y="69850"/>
                </a:cubicBezTo>
                <a:cubicBezTo>
                  <a:pt x="30481" y="96308"/>
                  <a:pt x="4552" y="152400"/>
                  <a:pt x="319" y="158750"/>
                </a:cubicBezTo>
                <a:cubicBezTo>
                  <a:pt x="-3914" y="165100"/>
                  <a:pt x="35244" y="111654"/>
                  <a:pt x="38419" y="107950"/>
                </a:cubicBezTo>
                <a:cubicBezTo>
                  <a:pt x="41594" y="104246"/>
                  <a:pt x="14077" y="141817"/>
                  <a:pt x="19369" y="136525"/>
                </a:cubicBezTo>
                <a:cubicBezTo>
                  <a:pt x="24661" y="131233"/>
                  <a:pt x="67523" y="87313"/>
                  <a:pt x="70169" y="76200"/>
                </a:cubicBezTo>
                <a:cubicBezTo>
                  <a:pt x="72815" y="65087"/>
                  <a:pt x="17782" y="78317"/>
                  <a:pt x="35244" y="69850"/>
                </a:cubicBezTo>
                <a:cubicBezTo>
                  <a:pt x="52706" y="61383"/>
                  <a:pt x="195582" y="0"/>
                  <a:pt x="20034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A89D1503-DE04-BE58-5221-86C3FBED530A}"/>
              </a:ext>
            </a:extLst>
          </p:cNvPr>
          <p:cNvSpPr/>
          <p:nvPr/>
        </p:nvSpPr>
        <p:spPr>
          <a:xfrm>
            <a:off x="5851281" y="3719158"/>
            <a:ext cx="464519" cy="46790"/>
          </a:xfrm>
          <a:custGeom>
            <a:avLst/>
            <a:gdLst>
              <a:gd name="connsiteX0" fmla="*/ 244 w 464519"/>
              <a:gd name="connsiteY0" fmla="*/ 24167 h 46790"/>
              <a:gd name="connsiteX1" fmla="*/ 178044 w 464519"/>
              <a:gd name="connsiteY1" fmla="*/ 17817 h 46790"/>
              <a:gd name="connsiteX2" fmla="*/ 133594 w 464519"/>
              <a:gd name="connsiteY2" fmla="*/ 11467 h 46790"/>
              <a:gd name="connsiteX3" fmla="*/ 273294 w 464519"/>
              <a:gd name="connsiteY3" fmla="*/ 8292 h 46790"/>
              <a:gd name="connsiteX4" fmla="*/ 285994 w 464519"/>
              <a:gd name="connsiteY4" fmla="*/ 1942 h 46790"/>
              <a:gd name="connsiteX5" fmla="*/ 460619 w 464519"/>
              <a:gd name="connsiteY5" fmla="*/ 46392 h 46790"/>
              <a:gd name="connsiteX6" fmla="*/ 387594 w 464519"/>
              <a:gd name="connsiteY6" fmla="*/ 24167 h 46790"/>
              <a:gd name="connsiteX7" fmla="*/ 165344 w 464519"/>
              <a:gd name="connsiteY7" fmla="*/ 30517 h 46790"/>
              <a:gd name="connsiteX8" fmla="*/ 130419 w 464519"/>
              <a:gd name="connsiteY8" fmla="*/ 43217 h 46790"/>
              <a:gd name="connsiteX9" fmla="*/ 222494 w 464519"/>
              <a:gd name="connsiteY9" fmla="*/ 40042 h 46790"/>
              <a:gd name="connsiteX10" fmla="*/ 244 w 464519"/>
              <a:gd name="connsiteY10" fmla="*/ 24167 h 4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519" h="46790">
                <a:moveTo>
                  <a:pt x="244" y="24167"/>
                </a:moveTo>
                <a:cubicBezTo>
                  <a:pt x="-7164" y="20463"/>
                  <a:pt x="155819" y="19934"/>
                  <a:pt x="178044" y="17817"/>
                </a:cubicBezTo>
                <a:cubicBezTo>
                  <a:pt x="200269" y="15700"/>
                  <a:pt x="117719" y="13054"/>
                  <a:pt x="133594" y="11467"/>
                </a:cubicBezTo>
                <a:cubicBezTo>
                  <a:pt x="149469" y="9879"/>
                  <a:pt x="247894" y="9879"/>
                  <a:pt x="273294" y="8292"/>
                </a:cubicBezTo>
                <a:cubicBezTo>
                  <a:pt x="298694" y="6704"/>
                  <a:pt x="254773" y="-4408"/>
                  <a:pt x="285994" y="1942"/>
                </a:cubicBezTo>
                <a:cubicBezTo>
                  <a:pt x="317215" y="8292"/>
                  <a:pt x="443686" y="42688"/>
                  <a:pt x="460619" y="46392"/>
                </a:cubicBezTo>
                <a:cubicBezTo>
                  <a:pt x="477552" y="50096"/>
                  <a:pt x="436807" y="26813"/>
                  <a:pt x="387594" y="24167"/>
                </a:cubicBezTo>
                <a:cubicBezTo>
                  <a:pt x="338382" y="21521"/>
                  <a:pt x="208206" y="27342"/>
                  <a:pt x="165344" y="30517"/>
                </a:cubicBezTo>
                <a:cubicBezTo>
                  <a:pt x="122482" y="33692"/>
                  <a:pt x="120894" y="41630"/>
                  <a:pt x="130419" y="43217"/>
                </a:cubicBezTo>
                <a:cubicBezTo>
                  <a:pt x="139944" y="44805"/>
                  <a:pt x="242073" y="42159"/>
                  <a:pt x="222494" y="40042"/>
                </a:cubicBezTo>
                <a:cubicBezTo>
                  <a:pt x="202915" y="37925"/>
                  <a:pt x="7652" y="27871"/>
                  <a:pt x="244" y="241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2FAE7AE3-4BAA-1820-3D41-6AC155FC204C}"/>
              </a:ext>
            </a:extLst>
          </p:cNvPr>
          <p:cNvSpPr/>
          <p:nvPr/>
        </p:nvSpPr>
        <p:spPr>
          <a:xfrm>
            <a:off x="5141970" y="3814128"/>
            <a:ext cx="759797" cy="268015"/>
          </a:xfrm>
          <a:custGeom>
            <a:avLst/>
            <a:gdLst>
              <a:gd name="connsiteX0" fmla="*/ 573030 w 759797"/>
              <a:gd name="connsiteY0" fmla="*/ 1315 h 268015"/>
              <a:gd name="connsiteX1" fmla="*/ 273673 w 759797"/>
              <a:gd name="connsiteY1" fmla="*/ 82958 h 268015"/>
              <a:gd name="connsiteX2" fmla="*/ 1530 w 759797"/>
              <a:gd name="connsiteY2" fmla="*/ 137386 h 268015"/>
              <a:gd name="connsiteX3" fmla="*/ 398859 w 759797"/>
              <a:gd name="connsiteY3" fmla="*/ 115615 h 268015"/>
              <a:gd name="connsiteX4" fmla="*/ 153930 w 759797"/>
              <a:gd name="connsiteY4" fmla="*/ 197258 h 268015"/>
              <a:gd name="connsiteX5" fmla="*/ 496830 w 759797"/>
              <a:gd name="connsiteY5" fmla="*/ 197258 h 268015"/>
              <a:gd name="connsiteX6" fmla="*/ 420630 w 759797"/>
              <a:gd name="connsiteY6" fmla="*/ 240801 h 268015"/>
              <a:gd name="connsiteX7" fmla="*/ 758087 w 759797"/>
              <a:gd name="connsiteY7" fmla="*/ 268015 h 268015"/>
              <a:gd name="connsiteX8" fmla="*/ 534930 w 759797"/>
              <a:gd name="connsiteY8" fmla="*/ 240801 h 268015"/>
              <a:gd name="connsiteX9" fmla="*/ 170259 w 759797"/>
              <a:gd name="connsiteY9" fmla="*/ 208143 h 268015"/>
              <a:gd name="connsiteX10" fmla="*/ 387973 w 759797"/>
              <a:gd name="connsiteY10" fmla="*/ 159158 h 268015"/>
              <a:gd name="connsiteX11" fmla="*/ 295444 w 759797"/>
              <a:gd name="connsiteY11" fmla="*/ 153715 h 268015"/>
              <a:gd name="connsiteX12" fmla="*/ 573030 w 759797"/>
              <a:gd name="connsiteY12" fmla="*/ 1315 h 26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9797" h="268015">
                <a:moveTo>
                  <a:pt x="573030" y="1315"/>
                </a:moveTo>
                <a:cubicBezTo>
                  <a:pt x="569402" y="-10478"/>
                  <a:pt x="368923" y="60280"/>
                  <a:pt x="273673" y="82958"/>
                </a:cubicBezTo>
                <a:cubicBezTo>
                  <a:pt x="178423" y="105636"/>
                  <a:pt x="-19334" y="131943"/>
                  <a:pt x="1530" y="137386"/>
                </a:cubicBezTo>
                <a:cubicBezTo>
                  <a:pt x="22394" y="142829"/>
                  <a:pt x="373459" y="105636"/>
                  <a:pt x="398859" y="115615"/>
                </a:cubicBezTo>
                <a:cubicBezTo>
                  <a:pt x="424259" y="125594"/>
                  <a:pt x="137602" y="183651"/>
                  <a:pt x="153930" y="197258"/>
                </a:cubicBezTo>
                <a:cubicBezTo>
                  <a:pt x="170258" y="210865"/>
                  <a:pt x="452380" y="190001"/>
                  <a:pt x="496830" y="197258"/>
                </a:cubicBezTo>
                <a:cubicBezTo>
                  <a:pt x="541280" y="204515"/>
                  <a:pt x="377087" y="229008"/>
                  <a:pt x="420630" y="240801"/>
                </a:cubicBezTo>
                <a:cubicBezTo>
                  <a:pt x="464173" y="252594"/>
                  <a:pt x="739037" y="268015"/>
                  <a:pt x="758087" y="268015"/>
                </a:cubicBezTo>
                <a:cubicBezTo>
                  <a:pt x="777137" y="268015"/>
                  <a:pt x="632901" y="250780"/>
                  <a:pt x="534930" y="240801"/>
                </a:cubicBezTo>
                <a:cubicBezTo>
                  <a:pt x="436959" y="230822"/>
                  <a:pt x="194752" y="221750"/>
                  <a:pt x="170259" y="208143"/>
                </a:cubicBezTo>
                <a:cubicBezTo>
                  <a:pt x="145766" y="194536"/>
                  <a:pt x="367109" y="168229"/>
                  <a:pt x="387973" y="159158"/>
                </a:cubicBezTo>
                <a:cubicBezTo>
                  <a:pt x="408837" y="150087"/>
                  <a:pt x="269137" y="175486"/>
                  <a:pt x="295444" y="153715"/>
                </a:cubicBezTo>
                <a:cubicBezTo>
                  <a:pt x="321751" y="131944"/>
                  <a:pt x="576658" y="13108"/>
                  <a:pt x="573030" y="13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3E127EE-01AD-C050-4289-43EB0CD36D43}"/>
              </a:ext>
            </a:extLst>
          </p:cNvPr>
          <p:cNvSpPr/>
          <p:nvPr/>
        </p:nvSpPr>
        <p:spPr>
          <a:xfrm>
            <a:off x="6802301" y="3578704"/>
            <a:ext cx="504689" cy="276745"/>
          </a:xfrm>
          <a:custGeom>
            <a:avLst/>
            <a:gdLst>
              <a:gd name="connsiteX0" fmla="*/ 331667 w 504689"/>
              <a:gd name="connsiteY0" fmla="*/ 637 h 276745"/>
              <a:gd name="connsiteX1" fmla="*/ 414045 w 504689"/>
              <a:gd name="connsiteY1" fmla="*/ 107728 h 276745"/>
              <a:gd name="connsiteX2" fmla="*/ 381094 w 504689"/>
              <a:gd name="connsiteY2" fmla="*/ 173631 h 276745"/>
              <a:gd name="connsiteX3" fmla="*/ 504661 w 504689"/>
              <a:gd name="connsiteY3" fmla="*/ 153037 h 276745"/>
              <a:gd name="connsiteX4" fmla="*/ 368737 w 504689"/>
              <a:gd name="connsiteY4" fmla="*/ 247772 h 276745"/>
              <a:gd name="connsiteX5" fmla="*/ 360499 w 504689"/>
              <a:gd name="connsiteY5" fmla="*/ 264247 h 276745"/>
              <a:gd name="connsiteX6" fmla="*/ 35104 w 504689"/>
              <a:gd name="connsiteY6" fmla="*/ 276604 h 276745"/>
              <a:gd name="connsiteX7" fmla="*/ 14510 w 504689"/>
              <a:gd name="connsiteY7" fmla="*/ 256010 h 276745"/>
              <a:gd name="connsiteX8" fmla="*/ 84531 w 504689"/>
              <a:gd name="connsiteY8" fmla="*/ 260128 h 276745"/>
              <a:gd name="connsiteX9" fmla="*/ 22748 w 504689"/>
              <a:gd name="connsiteY9" fmla="*/ 214820 h 276745"/>
              <a:gd name="connsiteX10" fmla="*/ 232813 w 504689"/>
              <a:gd name="connsiteY10" fmla="*/ 247772 h 276745"/>
              <a:gd name="connsiteX11" fmla="*/ 261645 w 504689"/>
              <a:gd name="connsiteY11" fmla="*/ 251891 h 276745"/>
              <a:gd name="connsiteX12" fmla="*/ 372856 w 504689"/>
              <a:gd name="connsiteY12" fmla="*/ 202464 h 276745"/>
              <a:gd name="connsiteX13" fmla="*/ 414045 w 504689"/>
              <a:gd name="connsiteY13" fmla="*/ 173631 h 276745"/>
              <a:gd name="connsiteX14" fmla="*/ 397569 w 504689"/>
              <a:gd name="connsiteY14" fmla="*/ 161274 h 276745"/>
              <a:gd name="connsiteX15" fmla="*/ 331667 w 504689"/>
              <a:gd name="connsiteY15" fmla="*/ 637 h 27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689" h="276745">
                <a:moveTo>
                  <a:pt x="331667" y="637"/>
                </a:moveTo>
                <a:cubicBezTo>
                  <a:pt x="334413" y="-8287"/>
                  <a:pt x="405807" y="78896"/>
                  <a:pt x="414045" y="107728"/>
                </a:cubicBezTo>
                <a:cubicBezTo>
                  <a:pt x="422283" y="136560"/>
                  <a:pt x="365991" y="166079"/>
                  <a:pt x="381094" y="173631"/>
                </a:cubicBezTo>
                <a:cubicBezTo>
                  <a:pt x="396197" y="181183"/>
                  <a:pt x="506721" y="140680"/>
                  <a:pt x="504661" y="153037"/>
                </a:cubicBezTo>
                <a:cubicBezTo>
                  <a:pt x="502602" y="165394"/>
                  <a:pt x="392764" y="229237"/>
                  <a:pt x="368737" y="247772"/>
                </a:cubicBezTo>
                <a:cubicBezTo>
                  <a:pt x="344710" y="266307"/>
                  <a:pt x="416105" y="259442"/>
                  <a:pt x="360499" y="264247"/>
                </a:cubicBezTo>
                <a:cubicBezTo>
                  <a:pt x="304893" y="269052"/>
                  <a:pt x="92769" y="277977"/>
                  <a:pt x="35104" y="276604"/>
                </a:cubicBezTo>
                <a:cubicBezTo>
                  <a:pt x="-22561" y="275231"/>
                  <a:pt x="6272" y="258756"/>
                  <a:pt x="14510" y="256010"/>
                </a:cubicBezTo>
                <a:cubicBezTo>
                  <a:pt x="22748" y="253264"/>
                  <a:pt x="83158" y="266993"/>
                  <a:pt x="84531" y="260128"/>
                </a:cubicBezTo>
                <a:cubicBezTo>
                  <a:pt x="85904" y="253263"/>
                  <a:pt x="-1966" y="216879"/>
                  <a:pt x="22748" y="214820"/>
                </a:cubicBezTo>
                <a:cubicBezTo>
                  <a:pt x="47462" y="212761"/>
                  <a:pt x="192997" y="241594"/>
                  <a:pt x="232813" y="247772"/>
                </a:cubicBezTo>
                <a:cubicBezTo>
                  <a:pt x="272629" y="253951"/>
                  <a:pt x="238305" y="259442"/>
                  <a:pt x="261645" y="251891"/>
                </a:cubicBezTo>
                <a:cubicBezTo>
                  <a:pt x="284985" y="244340"/>
                  <a:pt x="347456" y="215507"/>
                  <a:pt x="372856" y="202464"/>
                </a:cubicBezTo>
                <a:cubicBezTo>
                  <a:pt x="398256" y="189421"/>
                  <a:pt x="409926" y="180496"/>
                  <a:pt x="414045" y="173631"/>
                </a:cubicBezTo>
                <a:cubicBezTo>
                  <a:pt x="418164" y="166766"/>
                  <a:pt x="410612" y="183928"/>
                  <a:pt x="397569" y="161274"/>
                </a:cubicBezTo>
                <a:cubicBezTo>
                  <a:pt x="384526" y="138620"/>
                  <a:pt x="328921" y="9561"/>
                  <a:pt x="331667" y="6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EA4E48B-64DA-7F8A-BB04-5C9CD249F68B}"/>
              </a:ext>
            </a:extLst>
          </p:cNvPr>
          <p:cNvSpPr/>
          <p:nvPr/>
        </p:nvSpPr>
        <p:spPr>
          <a:xfrm>
            <a:off x="5179136" y="3908005"/>
            <a:ext cx="1129322" cy="275912"/>
          </a:xfrm>
          <a:custGeom>
            <a:avLst/>
            <a:gdLst>
              <a:gd name="connsiteX0" fmla="*/ 285749 w 1129322"/>
              <a:gd name="connsiteY0" fmla="*/ 607 h 275912"/>
              <a:gd name="connsiteX1" fmla="*/ 619236 w 1129322"/>
              <a:gd name="connsiteY1" fmla="*/ 108183 h 275912"/>
              <a:gd name="connsiteX2" fmla="*/ 579791 w 1129322"/>
              <a:gd name="connsiteY2" fmla="*/ 90254 h 275912"/>
              <a:gd name="connsiteX3" fmla="*/ 1045956 w 1129322"/>
              <a:gd name="connsiteY3" fmla="*/ 61567 h 275912"/>
              <a:gd name="connsiteX4" fmla="*/ 1128431 w 1129322"/>
              <a:gd name="connsiteY4" fmla="*/ 57981 h 275912"/>
              <a:gd name="connsiteX5" fmla="*/ 1035198 w 1129322"/>
              <a:gd name="connsiteY5" fmla="*/ 108183 h 275912"/>
              <a:gd name="connsiteX6" fmla="*/ 877419 w 1129322"/>
              <a:gd name="connsiteY6" fmla="*/ 273134 h 275912"/>
              <a:gd name="connsiteX7" fmla="*/ 830803 w 1129322"/>
              <a:gd name="connsiteY7" fmla="*/ 215760 h 275912"/>
              <a:gd name="connsiteX8" fmla="*/ 454285 w 1129322"/>
              <a:gd name="connsiteY8" fmla="*/ 269548 h 275912"/>
              <a:gd name="connsiteX9" fmla="*/ 644337 w 1129322"/>
              <a:gd name="connsiteY9" fmla="*/ 237275 h 275912"/>
              <a:gd name="connsiteX10" fmla="*/ 2464 w 1129322"/>
              <a:gd name="connsiteY10" fmla="*/ 97426 h 275912"/>
              <a:gd name="connsiteX11" fmla="*/ 422012 w 1129322"/>
              <a:gd name="connsiteY11" fmla="*/ 129699 h 275912"/>
              <a:gd name="connsiteX12" fmla="*/ 389739 w 1129322"/>
              <a:gd name="connsiteY12" fmla="*/ 129699 h 275912"/>
              <a:gd name="connsiteX13" fmla="*/ 127970 w 1129322"/>
              <a:gd name="connsiteY13" fmla="*/ 29294 h 275912"/>
              <a:gd name="connsiteX14" fmla="*/ 310850 w 1129322"/>
              <a:gd name="connsiteY14" fmla="*/ 61567 h 275912"/>
              <a:gd name="connsiteX15" fmla="*/ 285749 w 1129322"/>
              <a:gd name="connsiteY15" fmla="*/ 607 h 27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9322" h="275912">
                <a:moveTo>
                  <a:pt x="285749" y="607"/>
                </a:moveTo>
                <a:cubicBezTo>
                  <a:pt x="337146" y="8376"/>
                  <a:pt x="570229" y="93242"/>
                  <a:pt x="619236" y="108183"/>
                </a:cubicBezTo>
                <a:cubicBezTo>
                  <a:pt x="668243" y="123124"/>
                  <a:pt x="508671" y="98023"/>
                  <a:pt x="579791" y="90254"/>
                </a:cubicBezTo>
                <a:cubicBezTo>
                  <a:pt x="650911" y="82485"/>
                  <a:pt x="954516" y="66946"/>
                  <a:pt x="1045956" y="61567"/>
                </a:cubicBezTo>
                <a:cubicBezTo>
                  <a:pt x="1137396" y="56188"/>
                  <a:pt x="1130224" y="50212"/>
                  <a:pt x="1128431" y="57981"/>
                </a:cubicBezTo>
                <a:cubicBezTo>
                  <a:pt x="1126638" y="65750"/>
                  <a:pt x="1077033" y="72324"/>
                  <a:pt x="1035198" y="108183"/>
                </a:cubicBezTo>
                <a:cubicBezTo>
                  <a:pt x="993363" y="144042"/>
                  <a:pt x="911485" y="255204"/>
                  <a:pt x="877419" y="273134"/>
                </a:cubicBezTo>
                <a:cubicBezTo>
                  <a:pt x="843353" y="291064"/>
                  <a:pt x="901325" y="216358"/>
                  <a:pt x="830803" y="215760"/>
                </a:cubicBezTo>
                <a:cubicBezTo>
                  <a:pt x="760281" y="215162"/>
                  <a:pt x="485363" y="265962"/>
                  <a:pt x="454285" y="269548"/>
                </a:cubicBezTo>
                <a:cubicBezTo>
                  <a:pt x="423207" y="273134"/>
                  <a:pt x="719640" y="265962"/>
                  <a:pt x="644337" y="237275"/>
                </a:cubicBezTo>
                <a:cubicBezTo>
                  <a:pt x="569034" y="208588"/>
                  <a:pt x="39518" y="115355"/>
                  <a:pt x="2464" y="97426"/>
                </a:cubicBezTo>
                <a:cubicBezTo>
                  <a:pt x="-34590" y="79497"/>
                  <a:pt x="357466" y="124320"/>
                  <a:pt x="422012" y="129699"/>
                </a:cubicBezTo>
                <a:cubicBezTo>
                  <a:pt x="486558" y="135078"/>
                  <a:pt x="438746" y="146433"/>
                  <a:pt x="389739" y="129699"/>
                </a:cubicBezTo>
                <a:cubicBezTo>
                  <a:pt x="340732" y="112965"/>
                  <a:pt x="141118" y="40649"/>
                  <a:pt x="127970" y="29294"/>
                </a:cubicBezTo>
                <a:cubicBezTo>
                  <a:pt x="114822" y="17939"/>
                  <a:pt x="283956" y="60969"/>
                  <a:pt x="310850" y="61567"/>
                </a:cubicBezTo>
                <a:cubicBezTo>
                  <a:pt x="337744" y="62165"/>
                  <a:pt x="234352" y="-7162"/>
                  <a:pt x="285749" y="60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002601EE-19B7-3B3E-0AD1-F27187076F29}"/>
              </a:ext>
            </a:extLst>
          </p:cNvPr>
          <p:cNvSpPr/>
          <p:nvPr/>
        </p:nvSpPr>
        <p:spPr>
          <a:xfrm>
            <a:off x="6700471" y="3627708"/>
            <a:ext cx="582567" cy="340403"/>
          </a:xfrm>
          <a:custGeom>
            <a:avLst/>
            <a:gdLst>
              <a:gd name="connsiteX0" fmla="*/ 80433 w 582567"/>
              <a:gd name="connsiteY0" fmla="*/ 83680 h 340403"/>
              <a:gd name="connsiteX1" fmla="*/ 281242 w 582567"/>
              <a:gd name="connsiteY1" fmla="*/ 209186 h 340403"/>
              <a:gd name="connsiteX2" fmla="*/ 238211 w 582567"/>
              <a:gd name="connsiteY2" fmla="*/ 176913 h 340403"/>
              <a:gd name="connsiteX3" fmla="*/ 503567 w 582567"/>
              <a:gd name="connsiteY3" fmla="*/ 137468 h 340403"/>
              <a:gd name="connsiteX4" fmla="*/ 435435 w 582567"/>
              <a:gd name="connsiteY4" fmla="*/ 8377 h 340403"/>
              <a:gd name="connsiteX5" fmla="*/ 568113 w 582567"/>
              <a:gd name="connsiteY5" fmla="*/ 29892 h 340403"/>
              <a:gd name="connsiteX6" fmla="*/ 564527 w 582567"/>
              <a:gd name="connsiteY6" fmla="*/ 169741 h 340403"/>
              <a:gd name="connsiteX7" fmla="*/ 439021 w 582567"/>
              <a:gd name="connsiteY7" fmla="*/ 280904 h 340403"/>
              <a:gd name="connsiteX8" fmla="*/ 263313 w 582567"/>
              <a:gd name="connsiteY8" fmla="*/ 338278 h 340403"/>
              <a:gd name="connsiteX9" fmla="*/ 331444 w 582567"/>
              <a:gd name="connsiteY9" fmla="*/ 323934 h 340403"/>
              <a:gd name="connsiteX10" fmla="*/ 1543 w 582567"/>
              <a:gd name="connsiteY10" fmla="*/ 284490 h 340403"/>
              <a:gd name="connsiteX11" fmla="*/ 202353 w 582567"/>
              <a:gd name="connsiteY11" fmla="*/ 302419 h 340403"/>
              <a:gd name="connsiteX12" fmla="*/ 80433 w 582567"/>
              <a:gd name="connsiteY12" fmla="*/ 83680 h 3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2567" h="340403">
                <a:moveTo>
                  <a:pt x="80433" y="83680"/>
                </a:moveTo>
                <a:cubicBezTo>
                  <a:pt x="93581" y="68141"/>
                  <a:pt x="254946" y="193647"/>
                  <a:pt x="281242" y="209186"/>
                </a:cubicBezTo>
                <a:cubicBezTo>
                  <a:pt x="307538" y="224725"/>
                  <a:pt x="201157" y="188866"/>
                  <a:pt x="238211" y="176913"/>
                </a:cubicBezTo>
                <a:cubicBezTo>
                  <a:pt x="275265" y="164960"/>
                  <a:pt x="470696" y="165557"/>
                  <a:pt x="503567" y="137468"/>
                </a:cubicBezTo>
                <a:cubicBezTo>
                  <a:pt x="536438" y="109379"/>
                  <a:pt x="424677" y="26306"/>
                  <a:pt x="435435" y="8377"/>
                </a:cubicBezTo>
                <a:cubicBezTo>
                  <a:pt x="446193" y="-9552"/>
                  <a:pt x="546598" y="2998"/>
                  <a:pt x="568113" y="29892"/>
                </a:cubicBezTo>
                <a:cubicBezTo>
                  <a:pt x="589628" y="56786"/>
                  <a:pt x="586042" y="127906"/>
                  <a:pt x="564527" y="169741"/>
                </a:cubicBezTo>
                <a:cubicBezTo>
                  <a:pt x="543012" y="211576"/>
                  <a:pt x="489223" y="252815"/>
                  <a:pt x="439021" y="280904"/>
                </a:cubicBezTo>
                <a:cubicBezTo>
                  <a:pt x="388819" y="308994"/>
                  <a:pt x="281242" y="331106"/>
                  <a:pt x="263313" y="338278"/>
                </a:cubicBezTo>
                <a:cubicBezTo>
                  <a:pt x="245384" y="345450"/>
                  <a:pt x="375072" y="332899"/>
                  <a:pt x="331444" y="323934"/>
                </a:cubicBezTo>
                <a:cubicBezTo>
                  <a:pt x="287816" y="314969"/>
                  <a:pt x="23058" y="288076"/>
                  <a:pt x="1543" y="284490"/>
                </a:cubicBezTo>
                <a:cubicBezTo>
                  <a:pt x="-19972" y="280904"/>
                  <a:pt x="190400" y="328715"/>
                  <a:pt x="202353" y="302419"/>
                </a:cubicBezTo>
                <a:cubicBezTo>
                  <a:pt x="214306" y="276123"/>
                  <a:pt x="67285" y="99219"/>
                  <a:pt x="80433" y="8368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CC6C2D6B-C81D-62F2-20F4-280D0776D742}"/>
              </a:ext>
            </a:extLst>
          </p:cNvPr>
          <p:cNvSpPr/>
          <p:nvPr/>
        </p:nvSpPr>
        <p:spPr>
          <a:xfrm>
            <a:off x="6198736" y="4795664"/>
            <a:ext cx="475720" cy="179815"/>
          </a:xfrm>
          <a:custGeom>
            <a:avLst/>
            <a:gdLst>
              <a:gd name="connsiteX0" fmla="*/ 358 w 475720"/>
              <a:gd name="connsiteY0" fmla="*/ 63207 h 179815"/>
              <a:gd name="connsiteX1" fmla="*/ 318605 w 475720"/>
              <a:gd name="connsiteY1" fmla="*/ 36312 h 179815"/>
              <a:gd name="connsiteX2" fmla="*/ 237923 w 475720"/>
              <a:gd name="connsiteY2" fmla="*/ 454 h 179815"/>
              <a:gd name="connsiteX3" fmla="*/ 332052 w 475720"/>
              <a:gd name="connsiteY3" fmla="*/ 63207 h 179815"/>
              <a:gd name="connsiteX4" fmla="*/ 475488 w 475720"/>
              <a:gd name="connsiteY4" fmla="*/ 179748 h 179815"/>
              <a:gd name="connsiteX5" fmla="*/ 367911 w 475720"/>
              <a:gd name="connsiteY5" fmla="*/ 81136 h 179815"/>
              <a:gd name="connsiteX6" fmla="*/ 462040 w 475720"/>
              <a:gd name="connsiteY6" fmla="*/ 152854 h 179815"/>
              <a:gd name="connsiteX7" fmla="*/ 300676 w 475720"/>
              <a:gd name="connsiteY7" fmla="*/ 94583 h 179815"/>
              <a:gd name="connsiteX8" fmla="*/ 390323 w 475720"/>
              <a:gd name="connsiteY8" fmla="*/ 148371 h 179815"/>
              <a:gd name="connsiteX9" fmla="*/ 358 w 475720"/>
              <a:gd name="connsiteY9" fmla="*/ 63207 h 1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720" h="179815">
                <a:moveTo>
                  <a:pt x="358" y="63207"/>
                </a:moveTo>
                <a:cubicBezTo>
                  <a:pt x="-11595" y="44530"/>
                  <a:pt x="279011" y="46771"/>
                  <a:pt x="318605" y="36312"/>
                </a:cubicBezTo>
                <a:cubicBezTo>
                  <a:pt x="358199" y="25853"/>
                  <a:pt x="235682" y="-4028"/>
                  <a:pt x="237923" y="454"/>
                </a:cubicBezTo>
                <a:cubicBezTo>
                  <a:pt x="240164" y="4936"/>
                  <a:pt x="292458" y="33325"/>
                  <a:pt x="332052" y="63207"/>
                </a:cubicBezTo>
                <a:cubicBezTo>
                  <a:pt x="371646" y="93089"/>
                  <a:pt x="469512" y="176760"/>
                  <a:pt x="475488" y="179748"/>
                </a:cubicBezTo>
                <a:cubicBezTo>
                  <a:pt x="481465" y="182736"/>
                  <a:pt x="370152" y="85618"/>
                  <a:pt x="367911" y="81136"/>
                </a:cubicBezTo>
                <a:cubicBezTo>
                  <a:pt x="365670" y="76654"/>
                  <a:pt x="473246" y="150613"/>
                  <a:pt x="462040" y="152854"/>
                </a:cubicBezTo>
                <a:cubicBezTo>
                  <a:pt x="450834" y="155095"/>
                  <a:pt x="312629" y="95330"/>
                  <a:pt x="300676" y="94583"/>
                </a:cubicBezTo>
                <a:cubicBezTo>
                  <a:pt x="288723" y="93836"/>
                  <a:pt x="433652" y="154347"/>
                  <a:pt x="390323" y="148371"/>
                </a:cubicBezTo>
                <a:cubicBezTo>
                  <a:pt x="346994" y="142395"/>
                  <a:pt x="12311" y="81884"/>
                  <a:pt x="358" y="6320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9A9ACF33-D1B7-7E76-6C24-7C700BCE7F01}"/>
              </a:ext>
            </a:extLst>
          </p:cNvPr>
          <p:cNvSpPr/>
          <p:nvPr/>
        </p:nvSpPr>
        <p:spPr>
          <a:xfrm>
            <a:off x="5878195" y="3644217"/>
            <a:ext cx="724474" cy="503193"/>
          </a:xfrm>
          <a:custGeom>
            <a:avLst/>
            <a:gdLst>
              <a:gd name="connsiteX0" fmla="*/ 91 w 724474"/>
              <a:gd name="connsiteY0" fmla="*/ 52572 h 503193"/>
              <a:gd name="connsiteX1" fmla="*/ 692422 w 724474"/>
              <a:gd name="connsiteY1" fmla="*/ 320 h 503193"/>
              <a:gd name="connsiteX2" fmla="*/ 618399 w 724474"/>
              <a:gd name="connsiteY2" fmla="*/ 30800 h 503193"/>
              <a:gd name="connsiteX3" fmla="*/ 701131 w 724474"/>
              <a:gd name="connsiteY3" fmla="*/ 35154 h 503193"/>
              <a:gd name="connsiteX4" fmla="*/ 513896 w 724474"/>
              <a:gd name="connsiteY4" fmla="*/ 248514 h 503193"/>
              <a:gd name="connsiteX5" fmla="*/ 592274 w 724474"/>
              <a:gd name="connsiteY5" fmla="*/ 204972 h 503193"/>
              <a:gd name="connsiteX6" fmla="*/ 479062 w 724474"/>
              <a:gd name="connsiteY6" fmla="*/ 501063 h 503193"/>
              <a:gd name="connsiteX7" fmla="*/ 413748 w 724474"/>
              <a:gd name="connsiteY7" fmla="*/ 344309 h 503193"/>
              <a:gd name="connsiteX8" fmla="*/ 426811 w 724474"/>
              <a:gd name="connsiteY8" fmla="*/ 466229 h 503193"/>
              <a:gd name="connsiteX9" fmla="*/ 309245 w 724474"/>
              <a:gd name="connsiteY9" fmla="*/ 183200 h 503193"/>
              <a:gd name="connsiteX10" fmla="*/ 553085 w 724474"/>
              <a:gd name="connsiteY10" fmla="*/ 196263 h 503193"/>
              <a:gd name="connsiteX11" fmla="*/ 243931 w 724474"/>
              <a:gd name="connsiteY11" fmla="*/ 165783 h 503193"/>
              <a:gd name="connsiteX12" fmla="*/ 640171 w 724474"/>
              <a:gd name="connsiteY12" fmla="*/ 83052 h 503193"/>
              <a:gd name="connsiteX13" fmla="*/ 91 w 724474"/>
              <a:gd name="connsiteY13" fmla="*/ 52572 h 50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4474" h="503193">
                <a:moveTo>
                  <a:pt x="91" y="52572"/>
                </a:moveTo>
                <a:cubicBezTo>
                  <a:pt x="8800" y="38783"/>
                  <a:pt x="589371" y="3949"/>
                  <a:pt x="692422" y="320"/>
                </a:cubicBezTo>
                <a:cubicBezTo>
                  <a:pt x="795473" y="-3309"/>
                  <a:pt x="616948" y="24994"/>
                  <a:pt x="618399" y="30800"/>
                </a:cubicBezTo>
                <a:cubicBezTo>
                  <a:pt x="619850" y="36606"/>
                  <a:pt x="718548" y="-1132"/>
                  <a:pt x="701131" y="35154"/>
                </a:cubicBezTo>
                <a:cubicBezTo>
                  <a:pt x="683714" y="71440"/>
                  <a:pt x="532039" y="220211"/>
                  <a:pt x="513896" y="248514"/>
                </a:cubicBezTo>
                <a:cubicBezTo>
                  <a:pt x="495753" y="276817"/>
                  <a:pt x="598080" y="162881"/>
                  <a:pt x="592274" y="204972"/>
                </a:cubicBezTo>
                <a:cubicBezTo>
                  <a:pt x="586468" y="247063"/>
                  <a:pt x="508816" y="477840"/>
                  <a:pt x="479062" y="501063"/>
                </a:cubicBezTo>
                <a:cubicBezTo>
                  <a:pt x="449308" y="524286"/>
                  <a:pt x="422456" y="350115"/>
                  <a:pt x="413748" y="344309"/>
                </a:cubicBezTo>
                <a:cubicBezTo>
                  <a:pt x="405040" y="338503"/>
                  <a:pt x="444228" y="493081"/>
                  <a:pt x="426811" y="466229"/>
                </a:cubicBezTo>
                <a:cubicBezTo>
                  <a:pt x="409394" y="439378"/>
                  <a:pt x="288199" y="228194"/>
                  <a:pt x="309245" y="183200"/>
                </a:cubicBezTo>
                <a:cubicBezTo>
                  <a:pt x="330291" y="138206"/>
                  <a:pt x="563971" y="199166"/>
                  <a:pt x="553085" y="196263"/>
                </a:cubicBezTo>
                <a:cubicBezTo>
                  <a:pt x="542199" y="193360"/>
                  <a:pt x="229417" y="184651"/>
                  <a:pt x="243931" y="165783"/>
                </a:cubicBezTo>
                <a:cubicBezTo>
                  <a:pt x="258445" y="146915"/>
                  <a:pt x="673554" y="100469"/>
                  <a:pt x="640171" y="83052"/>
                </a:cubicBezTo>
                <a:cubicBezTo>
                  <a:pt x="606788" y="65635"/>
                  <a:pt x="-8618" y="66361"/>
                  <a:pt x="91" y="5257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D0386050-EB75-C3CF-247B-EA40EB2474FE}"/>
              </a:ext>
            </a:extLst>
          </p:cNvPr>
          <p:cNvSpPr/>
          <p:nvPr/>
        </p:nvSpPr>
        <p:spPr>
          <a:xfrm>
            <a:off x="5669278" y="4632024"/>
            <a:ext cx="409605" cy="915349"/>
          </a:xfrm>
          <a:custGeom>
            <a:avLst/>
            <a:gdLst>
              <a:gd name="connsiteX0" fmla="*/ 343991 w 409605"/>
              <a:gd name="connsiteY0" fmla="*/ 936 h 915349"/>
              <a:gd name="connsiteX1" fmla="*/ 156756 w 409605"/>
              <a:gd name="connsiteY1" fmla="*/ 183816 h 915349"/>
              <a:gd name="connsiteX2" fmla="*/ 2 w 409605"/>
              <a:gd name="connsiteY2" fmla="*/ 327507 h 915349"/>
              <a:gd name="connsiteX3" fmla="*/ 152402 w 409605"/>
              <a:gd name="connsiteY3" fmla="*/ 292673 h 915349"/>
              <a:gd name="connsiteX4" fmla="*/ 21773 w 409605"/>
              <a:gd name="connsiteY4" fmla="*/ 418947 h 915349"/>
              <a:gd name="connsiteX5" fmla="*/ 74025 w 409605"/>
              <a:gd name="connsiteY5" fmla="*/ 519096 h 915349"/>
              <a:gd name="connsiteX6" fmla="*/ 187236 w 409605"/>
              <a:gd name="connsiteY6" fmla="*/ 906627 h 915349"/>
              <a:gd name="connsiteX7" fmla="*/ 139339 w 409605"/>
              <a:gd name="connsiteY7" fmla="*/ 775999 h 915349"/>
              <a:gd name="connsiteX8" fmla="*/ 343991 w 409605"/>
              <a:gd name="connsiteY8" fmla="*/ 623599 h 915349"/>
              <a:gd name="connsiteX9" fmla="*/ 261259 w 409605"/>
              <a:gd name="connsiteY9" fmla="*/ 580056 h 915349"/>
              <a:gd name="connsiteX10" fmla="*/ 204653 w 409605"/>
              <a:gd name="connsiteY10" fmla="*/ 305736 h 915349"/>
              <a:gd name="connsiteX11" fmla="*/ 204653 w 409605"/>
              <a:gd name="connsiteY11" fmla="*/ 375405 h 915349"/>
              <a:gd name="connsiteX12" fmla="*/ 409305 w 409605"/>
              <a:gd name="connsiteY12" fmla="*/ 118502 h 915349"/>
              <a:gd name="connsiteX13" fmla="*/ 252551 w 409605"/>
              <a:gd name="connsiteY13" fmla="*/ 266547 h 915349"/>
              <a:gd name="connsiteX14" fmla="*/ 343991 w 409605"/>
              <a:gd name="connsiteY14" fmla="*/ 936 h 91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605" h="915349">
                <a:moveTo>
                  <a:pt x="343991" y="936"/>
                </a:moveTo>
                <a:cubicBezTo>
                  <a:pt x="328025" y="-12853"/>
                  <a:pt x="214087" y="129388"/>
                  <a:pt x="156756" y="183816"/>
                </a:cubicBezTo>
                <a:cubicBezTo>
                  <a:pt x="99425" y="238244"/>
                  <a:pt x="728" y="309364"/>
                  <a:pt x="2" y="327507"/>
                </a:cubicBezTo>
                <a:cubicBezTo>
                  <a:pt x="-724" y="345650"/>
                  <a:pt x="148774" y="277433"/>
                  <a:pt x="152402" y="292673"/>
                </a:cubicBezTo>
                <a:cubicBezTo>
                  <a:pt x="156030" y="307913"/>
                  <a:pt x="34836" y="381210"/>
                  <a:pt x="21773" y="418947"/>
                </a:cubicBezTo>
                <a:cubicBezTo>
                  <a:pt x="8710" y="456684"/>
                  <a:pt x="46448" y="437816"/>
                  <a:pt x="74025" y="519096"/>
                </a:cubicBezTo>
                <a:cubicBezTo>
                  <a:pt x="101602" y="600376"/>
                  <a:pt x="176350" y="863810"/>
                  <a:pt x="187236" y="906627"/>
                </a:cubicBezTo>
                <a:cubicBezTo>
                  <a:pt x="198122" y="949444"/>
                  <a:pt x="113213" y="823170"/>
                  <a:pt x="139339" y="775999"/>
                </a:cubicBezTo>
                <a:cubicBezTo>
                  <a:pt x="165465" y="728828"/>
                  <a:pt x="323671" y="656256"/>
                  <a:pt x="343991" y="623599"/>
                </a:cubicBezTo>
                <a:cubicBezTo>
                  <a:pt x="364311" y="590942"/>
                  <a:pt x="284482" y="633033"/>
                  <a:pt x="261259" y="580056"/>
                </a:cubicBezTo>
                <a:cubicBezTo>
                  <a:pt x="238036" y="527079"/>
                  <a:pt x="214087" y="339845"/>
                  <a:pt x="204653" y="305736"/>
                </a:cubicBezTo>
                <a:cubicBezTo>
                  <a:pt x="195219" y="271628"/>
                  <a:pt x="170544" y="406611"/>
                  <a:pt x="204653" y="375405"/>
                </a:cubicBezTo>
                <a:cubicBezTo>
                  <a:pt x="238762" y="344199"/>
                  <a:pt x="401322" y="136645"/>
                  <a:pt x="409305" y="118502"/>
                </a:cubicBezTo>
                <a:cubicBezTo>
                  <a:pt x="417288" y="100359"/>
                  <a:pt x="263437" y="280336"/>
                  <a:pt x="252551" y="266547"/>
                </a:cubicBezTo>
                <a:cubicBezTo>
                  <a:pt x="241665" y="252758"/>
                  <a:pt x="359957" y="14725"/>
                  <a:pt x="343991" y="93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44372BC9-47BC-4627-1EC2-9029830112E6}"/>
              </a:ext>
            </a:extLst>
          </p:cNvPr>
          <p:cNvSpPr/>
          <p:nvPr/>
        </p:nvSpPr>
        <p:spPr>
          <a:xfrm>
            <a:off x="3355714" y="3557048"/>
            <a:ext cx="291464" cy="574463"/>
          </a:xfrm>
          <a:custGeom>
            <a:avLst/>
            <a:gdLst>
              <a:gd name="connsiteX0" fmla="*/ 128266 w 291464"/>
              <a:gd name="connsiteY0" fmla="*/ 23387 h 574463"/>
              <a:gd name="connsiteX1" fmla="*/ 101258 w 291464"/>
              <a:gd name="connsiteY1" fmla="*/ 258739 h 574463"/>
              <a:gd name="connsiteX2" fmla="*/ 290311 w 291464"/>
              <a:gd name="connsiteY2" fmla="*/ 528815 h 574463"/>
              <a:gd name="connsiteX3" fmla="*/ 182281 w 291464"/>
              <a:gd name="connsiteY3" fmla="*/ 416927 h 574463"/>
              <a:gd name="connsiteX4" fmla="*/ 217005 w 291464"/>
              <a:gd name="connsiteY4" fmla="*/ 571256 h 574463"/>
              <a:gd name="connsiteX5" fmla="*/ 51101 w 291464"/>
              <a:gd name="connsiteY5" fmla="*/ 243306 h 574463"/>
              <a:gd name="connsiteX6" fmla="*/ 944 w 291464"/>
              <a:gd name="connsiteY6" fmla="*/ 4096 h 574463"/>
              <a:gd name="connsiteX7" fmla="*/ 24094 w 291464"/>
              <a:gd name="connsiteY7" fmla="*/ 88977 h 574463"/>
              <a:gd name="connsiteX8" fmla="*/ 128266 w 291464"/>
              <a:gd name="connsiteY8" fmla="*/ 23387 h 57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64" h="574463">
                <a:moveTo>
                  <a:pt x="128266" y="23387"/>
                </a:moveTo>
                <a:cubicBezTo>
                  <a:pt x="141127" y="51681"/>
                  <a:pt x="74250" y="174501"/>
                  <a:pt x="101258" y="258739"/>
                </a:cubicBezTo>
                <a:cubicBezTo>
                  <a:pt x="128266" y="342977"/>
                  <a:pt x="276807" y="502450"/>
                  <a:pt x="290311" y="528815"/>
                </a:cubicBezTo>
                <a:cubicBezTo>
                  <a:pt x="303815" y="555180"/>
                  <a:pt x="194499" y="409853"/>
                  <a:pt x="182281" y="416927"/>
                </a:cubicBezTo>
                <a:cubicBezTo>
                  <a:pt x="170063" y="424001"/>
                  <a:pt x="238868" y="600193"/>
                  <a:pt x="217005" y="571256"/>
                </a:cubicBezTo>
                <a:cubicBezTo>
                  <a:pt x="195142" y="542319"/>
                  <a:pt x="87111" y="337833"/>
                  <a:pt x="51101" y="243306"/>
                </a:cubicBezTo>
                <a:cubicBezTo>
                  <a:pt x="15091" y="148779"/>
                  <a:pt x="5445" y="29817"/>
                  <a:pt x="944" y="4096"/>
                </a:cubicBezTo>
                <a:cubicBezTo>
                  <a:pt x="-3557" y="-21625"/>
                  <a:pt x="8661" y="81904"/>
                  <a:pt x="24094" y="88977"/>
                </a:cubicBezTo>
                <a:cubicBezTo>
                  <a:pt x="39527" y="96050"/>
                  <a:pt x="115405" y="-4907"/>
                  <a:pt x="128266" y="2338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5A7BF152-813C-40E8-276A-8040F24759EB}"/>
              </a:ext>
            </a:extLst>
          </p:cNvPr>
          <p:cNvSpPr/>
          <p:nvPr/>
        </p:nvSpPr>
        <p:spPr>
          <a:xfrm>
            <a:off x="3451656" y="3583739"/>
            <a:ext cx="522268" cy="603799"/>
          </a:xfrm>
          <a:custGeom>
            <a:avLst/>
            <a:gdLst>
              <a:gd name="connsiteX0" fmla="*/ 24607 w 522268"/>
              <a:gd name="connsiteY0" fmla="*/ 555 h 603799"/>
              <a:gd name="connsiteX1" fmla="*/ 499169 w 522268"/>
              <a:gd name="connsiteY1" fmla="*/ 174175 h 603799"/>
              <a:gd name="connsiteX2" fmla="*/ 441296 w 522268"/>
              <a:gd name="connsiteY2" fmla="*/ 185750 h 603799"/>
              <a:gd name="connsiteX3" fmla="*/ 379564 w 522268"/>
              <a:gd name="connsiteY3" fmla="*/ 343937 h 603799"/>
              <a:gd name="connsiteX4" fmla="*/ 460587 w 522268"/>
              <a:gd name="connsiteY4" fmla="*/ 602438 h 603799"/>
              <a:gd name="connsiteX5" fmla="*/ 398855 w 522268"/>
              <a:gd name="connsiteY5" fmla="*/ 444251 h 603799"/>
              <a:gd name="connsiteX6" fmla="*/ 74764 w 522268"/>
              <a:gd name="connsiteY6" fmla="*/ 405669 h 603799"/>
              <a:gd name="connsiteX7" fmla="*/ 171220 w 522268"/>
              <a:gd name="connsiteY7" fmla="*/ 436534 h 603799"/>
              <a:gd name="connsiteX8" fmla="*/ 16891 w 522268"/>
              <a:gd name="connsiteY8" fmla="*/ 112443 h 603799"/>
              <a:gd name="connsiteX9" fmla="*/ 59331 w 522268"/>
              <a:gd name="connsiteY9" fmla="*/ 239765 h 603799"/>
              <a:gd name="connsiteX10" fmla="*/ 24607 w 522268"/>
              <a:gd name="connsiteY10" fmla="*/ 555 h 60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268" h="603799">
                <a:moveTo>
                  <a:pt x="24607" y="555"/>
                </a:moveTo>
                <a:cubicBezTo>
                  <a:pt x="97913" y="-10377"/>
                  <a:pt x="429721" y="143309"/>
                  <a:pt x="499169" y="174175"/>
                </a:cubicBezTo>
                <a:cubicBezTo>
                  <a:pt x="568617" y="205041"/>
                  <a:pt x="461230" y="157456"/>
                  <a:pt x="441296" y="185750"/>
                </a:cubicBezTo>
                <a:cubicBezTo>
                  <a:pt x="421362" y="214044"/>
                  <a:pt x="376349" y="274489"/>
                  <a:pt x="379564" y="343937"/>
                </a:cubicBezTo>
                <a:cubicBezTo>
                  <a:pt x="382779" y="413385"/>
                  <a:pt x="457372" y="585719"/>
                  <a:pt x="460587" y="602438"/>
                </a:cubicBezTo>
                <a:cubicBezTo>
                  <a:pt x="463802" y="619157"/>
                  <a:pt x="463159" y="477046"/>
                  <a:pt x="398855" y="444251"/>
                </a:cubicBezTo>
                <a:cubicBezTo>
                  <a:pt x="334551" y="411456"/>
                  <a:pt x="112703" y="406955"/>
                  <a:pt x="74764" y="405669"/>
                </a:cubicBezTo>
                <a:cubicBezTo>
                  <a:pt x="36825" y="404383"/>
                  <a:pt x="180865" y="485405"/>
                  <a:pt x="171220" y="436534"/>
                </a:cubicBezTo>
                <a:cubicBezTo>
                  <a:pt x="161575" y="387663"/>
                  <a:pt x="35539" y="145238"/>
                  <a:pt x="16891" y="112443"/>
                </a:cubicBezTo>
                <a:cubicBezTo>
                  <a:pt x="-1757" y="79648"/>
                  <a:pt x="52901" y="253912"/>
                  <a:pt x="59331" y="239765"/>
                </a:cubicBezTo>
                <a:cubicBezTo>
                  <a:pt x="65761" y="225618"/>
                  <a:pt x="-48699" y="11487"/>
                  <a:pt x="24607" y="55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91DB75E-4F7B-1E7B-39C3-FA10747B2823}"/>
              </a:ext>
            </a:extLst>
          </p:cNvPr>
          <p:cNvSpPr/>
          <p:nvPr/>
        </p:nvSpPr>
        <p:spPr>
          <a:xfrm>
            <a:off x="3754045" y="3707490"/>
            <a:ext cx="490504" cy="1039955"/>
          </a:xfrm>
          <a:custGeom>
            <a:avLst/>
            <a:gdLst>
              <a:gd name="connsiteX0" fmla="*/ 88750 w 490504"/>
              <a:gd name="connsiteY0" fmla="*/ 267 h 1039955"/>
              <a:gd name="connsiteX1" fmla="*/ 486147 w 490504"/>
              <a:gd name="connsiteY1" fmla="*/ 270343 h 1039955"/>
              <a:gd name="connsiteX2" fmla="*/ 308669 w 490504"/>
              <a:gd name="connsiteY2" fmla="*/ 347507 h 1039955"/>
              <a:gd name="connsiteX3" fmla="*/ 439849 w 490504"/>
              <a:gd name="connsiteY3" fmla="*/ 428530 h 1039955"/>
              <a:gd name="connsiteX4" fmla="*/ 277803 w 490504"/>
              <a:gd name="connsiteY4" fmla="*/ 702464 h 1039955"/>
              <a:gd name="connsiteX5" fmla="*/ 123474 w 490504"/>
              <a:gd name="connsiteY5" fmla="*/ 1022697 h 1039955"/>
              <a:gd name="connsiteX6" fmla="*/ 127332 w 490504"/>
              <a:gd name="connsiteY6" fmla="*/ 957107 h 1039955"/>
              <a:gd name="connsiteX7" fmla="*/ 11 w 490504"/>
              <a:gd name="connsiteY7" fmla="*/ 621442 h 1039955"/>
              <a:gd name="connsiteX8" fmla="*/ 135049 w 490504"/>
              <a:gd name="connsiteY8" fmla="*/ 683173 h 1039955"/>
              <a:gd name="connsiteX9" fmla="*/ 208355 w 490504"/>
              <a:gd name="connsiteY9" fmla="*/ 332075 h 1039955"/>
              <a:gd name="connsiteX10" fmla="*/ 243079 w 490504"/>
              <a:gd name="connsiteY10" fmla="*/ 436247 h 1039955"/>
              <a:gd name="connsiteX11" fmla="*/ 192922 w 490504"/>
              <a:gd name="connsiteY11" fmla="*/ 170029 h 1039955"/>
              <a:gd name="connsiteX12" fmla="*/ 169773 w 490504"/>
              <a:gd name="connsiteY12" fmla="*/ 324358 h 1039955"/>
              <a:gd name="connsiteX13" fmla="*/ 88750 w 490504"/>
              <a:gd name="connsiteY13" fmla="*/ 267 h 103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0504" h="1039955">
                <a:moveTo>
                  <a:pt x="88750" y="267"/>
                </a:moveTo>
                <a:cubicBezTo>
                  <a:pt x="141479" y="-8735"/>
                  <a:pt x="449494" y="212470"/>
                  <a:pt x="486147" y="270343"/>
                </a:cubicBezTo>
                <a:cubicBezTo>
                  <a:pt x="522800" y="328216"/>
                  <a:pt x="316385" y="321143"/>
                  <a:pt x="308669" y="347507"/>
                </a:cubicBezTo>
                <a:cubicBezTo>
                  <a:pt x="300953" y="373871"/>
                  <a:pt x="444993" y="369371"/>
                  <a:pt x="439849" y="428530"/>
                </a:cubicBezTo>
                <a:cubicBezTo>
                  <a:pt x="434705" y="487689"/>
                  <a:pt x="330532" y="603436"/>
                  <a:pt x="277803" y="702464"/>
                </a:cubicBezTo>
                <a:cubicBezTo>
                  <a:pt x="225074" y="801492"/>
                  <a:pt x="148552" y="980257"/>
                  <a:pt x="123474" y="1022697"/>
                </a:cubicBezTo>
                <a:cubicBezTo>
                  <a:pt x="98396" y="1065137"/>
                  <a:pt x="147909" y="1023983"/>
                  <a:pt x="127332" y="957107"/>
                </a:cubicBezTo>
                <a:cubicBezTo>
                  <a:pt x="106755" y="890231"/>
                  <a:pt x="-1275" y="667098"/>
                  <a:pt x="11" y="621442"/>
                </a:cubicBezTo>
                <a:cubicBezTo>
                  <a:pt x="1297" y="575786"/>
                  <a:pt x="100325" y="731401"/>
                  <a:pt x="135049" y="683173"/>
                </a:cubicBezTo>
                <a:cubicBezTo>
                  <a:pt x="169773" y="634945"/>
                  <a:pt x="190350" y="373229"/>
                  <a:pt x="208355" y="332075"/>
                </a:cubicBezTo>
                <a:cubicBezTo>
                  <a:pt x="226360" y="290921"/>
                  <a:pt x="245651" y="463255"/>
                  <a:pt x="243079" y="436247"/>
                </a:cubicBezTo>
                <a:cubicBezTo>
                  <a:pt x="240507" y="409239"/>
                  <a:pt x="205140" y="188677"/>
                  <a:pt x="192922" y="170029"/>
                </a:cubicBezTo>
                <a:cubicBezTo>
                  <a:pt x="180704" y="151381"/>
                  <a:pt x="180062" y="350722"/>
                  <a:pt x="169773" y="324358"/>
                </a:cubicBezTo>
                <a:cubicBezTo>
                  <a:pt x="159484" y="297994"/>
                  <a:pt x="36021" y="9269"/>
                  <a:pt x="88750" y="26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DCD2A706-2A43-7797-F078-04773FB902AA}"/>
              </a:ext>
            </a:extLst>
          </p:cNvPr>
          <p:cNvSpPr/>
          <p:nvPr/>
        </p:nvSpPr>
        <p:spPr>
          <a:xfrm>
            <a:off x="4027956" y="3664091"/>
            <a:ext cx="826134" cy="1901331"/>
          </a:xfrm>
          <a:custGeom>
            <a:avLst/>
            <a:gdLst>
              <a:gd name="connsiteX0" fmla="*/ 613492 w 826134"/>
              <a:gd name="connsiteY0" fmla="*/ 132405 h 1901331"/>
              <a:gd name="connsiteX1" fmla="*/ 463021 w 826134"/>
              <a:gd name="connsiteY1" fmla="*/ 853894 h 1901331"/>
              <a:gd name="connsiteX2" fmla="*/ 490029 w 826134"/>
              <a:gd name="connsiteY2" fmla="*/ 745863 h 1901331"/>
              <a:gd name="connsiteX3" fmla="*/ 412864 w 826134"/>
              <a:gd name="connsiteY3" fmla="*/ 1073813 h 1901331"/>
              <a:gd name="connsiteX4" fmla="*/ 470738 w 826134"/>
              <a:gd name="connsiteY4" fmla="*/ 1390187 h 1901331"/>
              <a:gd name="connsiteX5" fmla="*/ 389715 w 826134"/>
              <a:gd name="connsiteY5" fmla="*/ 1270582 h 1901331"/>
              <a:gd name="connsiteX6" fmla="*/ 810262 w 826134"/>
              <a:gd name="connsiteY6" fmla="*/ 1860891 h 1901331"/>
              <a:gd name="connsiteX7" fmla="*/ 686798 w 826134"/>
              <a:gd name="connsiteY7" fmla="*/ 1768294 h 1901331"/>
              <a:gd name="connsiteX8" fmla="*/ 212236 w 826134"/>
              <a:gd name="connsiteY8" fmla="*/ 1116253 h 1901331"/>
              <a:gd name="connsiteX9" fmla="*/ 358849 w 826134"/>
              <a:gd name="connsiteY9" fmla="*/ 1386329 h 1901331"/>
              <a:gd name="connsiteX10" fmla="*/ 127355 w 826134"/>
              <a:gd name="connsiteY10" fmla="*/ 1081529 h 1901331"/>
              <a:gd name="connsiteX11" fmla="*/ 200662 w 826134"/>
              <a:gd name="connsiteY11" fmla="*/ 483504 h 1901331"/>
              <a:gd name="connsiteX12" fmla="*/ 123497 w 826134"/>
              <a:gd name="connsiteY12" fmla="*/ 614684 h 1901331"/>
              <a:gd name="connsiteX13" fmla="*/ 370424 w 826134"/>
              <a:gd name="connsiteY13" fmla="*/ 217286 h 1901331"/>
              <a:gd name="connsiteX14" fmla="*/ 374282 w 826134"/>
              <a:gd name="connsiteY14" fmla="*/ 267443 h 1901331"/>
              <a:gd name="connsiteX15" fmla="*/ 34 w 826134"/>
              <a:gd name="connsiteY15" fmla="*/ 1225 h 1901331"/>
              <a:gd name="connsiteX16" fmla="*/ 397431 w 826134"/>
              <a:gd name="connsiteY16" fmla="*/ 167129 h 1901331"/>
              <a:gd name="connsiteX17" fmla="*/ 339558 w 826134"/>
              <a:gd name="connsiteY17" fmla="*/ 140122 h 1901331"/>
              <a:gd name="connsiteX18" fmla="*/ 613492 w 826134"/>
              <a:gd name="connsiteY18" fmla="*/ 132405 h 190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6134" h="1901331">
                <a:moveTo>
                  <a:pt x="613492" y="132405"/>
                </a:moveTo>
                <a:cubicBezTo>
                  <a:pt x="634069" y="251367"/>
                  <a:pt x="483598" y="751651"/>
                  <a:pt x="463021" y="853894"/>
                </a:cubicBezTo>
                <a:cubicBezTo>
                  <a:pt x="442444" y="956137"/>
                  <a:pt x="498388" y="709210"/>
                  <a:pt x="490029" y="745863"/>
                </a:cubicBezTo>
                <a:cubicBezTo>
                  <a:pt x="481670" y="782516"/>
                  <a:pt x="416079" y="966426"/>
                  <a:pt x="412864" y="1073813"/>
                </a:cubicBezTo>
                <a:cubicBezTo>
                  <a:pt x="409649" y="1181200"/>
                  <a:pt x="474596" y="1357392"/>
                  <a:pt x="470738" y="1390187"/>
                </a:cubicBezTo>
                <a:cubicBezTo>
                  <a:pt x="466880" y="1422982"/>
                  <a:pt x="333128" y="1192131"/>
                  <a:pt x="389715" y="1270582"/>
                </a:cubicBezTo>
                <a:cubicBezTo>
                  <a:pt x="446302" y="1349033"/>
                  <a:pt x="760748" y="1777939"/>
                  <a:pt x="810262" y="1860891"/>
                </a:cubicBezTo>
                <a:cubicBezTo>
                  <a:pt x="859776" y="1943843"/>
                  <a:pt x="786469" y="1892400"/>
                  <a:pt x="686798" y="1768294"/>
                </a:cubicBezTo>
                <a:cubicBezTo>
                  <a:pt x="587127" y="1644188"/>
                  <a:pt x="266894" y="1179914"/>
                  <a:pt x="212236" y="1116253"/>
                </a:cubicBezTo>
                <a:cubicBezTo>
                  <a:pt x="157578" y="1052592"/>
                  <a:pt x="372996" y="1392116"/>
                  <a:pt x="358849" y="1386329"/>
                </a:cubicBezTo>
                <a:cubicBezTo>
                  <a:pt x="344702" y="1380542"/>
                  <a:pt x="153719" y="1232000"/>
                  <a:pt x="127355" y="1081529"/>
                </a:cubicBezTo>
                <a:cubicBezTo>
                  <a:pt x="100990" y="931058"/>
                  <a:pt x="201305" y="561311"/>
                  <a:pt x="200662" y="483504"/>
                </a:cubicBezTo>
                <a:cubicBezTo>
                  <a:pt x="200019" y="405697"/>
                  <a:pt x="95203" y="659054"/>
                  <a:pt x="123497" y="614684"/>
                </a:cubicBezTo>
                <a:cubicBezTo>
                  <a:pt x="151791" y="570314"/>
                  <a:pt x="328627" y="275159"/>
                  <a:pt x="370424" y="217286"/>
                </a:cubicBezTo>
                <a:cubicBezTo>
                  <a:pt x="412221" y="159413"/>
                  <a:pt x="436014" y="303453"/>
                  <a:pt x="374282" y="267443"/>
                </a:cubicBezTo>
                <a:cubicBezTo>
                  <a:pt x="312550" y="231433"/>
                  <a:pt x="-3824" y="17944"/>
                  <a:pt x="34" y="1225"/>
                </a:cubicBezTo>
                <a:cubicBezTo>
                  <a:pt x="3892" y="-15494"/>
                  <a:pt x="340844" y="143980"/>
                  <a:pt x="397431" y="167129"/>
                </a:cubicBezTo>
                <a:cubicBezTo>
                  <a:pt x="454018" y="190278"/>
                  <a:pt x="307406" y="143980"/>
                  <a:pt x="339558" y="140122"/>
                </a:cubicBezTo>
                <a:cubicBezTo>
                  <a:pt x="371710" y="136264"/>
                  <a:pt x="592915" y="13443"/>
                  <a:pt x="613492" y="13240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60BFB937-47DA-688A-D063-20EB660F8C17}"/>
              </a:ext>
            </a:extLst>
          </p:cNvPr>
          <p:cNvSpPr/>
          <p:nvPr/>
        </p:nvSpPr>
        <p:spPr>
          <a:xfrm>
            <a:off x="6947917" y="3942339"/>
            <a:ext cx="293468" cy="846412"/>
          </a:xfrm>
          <a:custGeom>
            <a:avLst/>
            <a:gdLst>
              <a:gd name="connsiteX0" fmla="*/ 232245 w 293468"/>
              <a:gd name="connsiteY0" fmla="*/ 770 h 846412"/>
              <a:gd name="connsiteX1" fmla="*/ 236103 w 293468"/>
              <a:gd name="connsiteY1" fmla="*/ 359585 h 846412"/>
              <a:gd name="connsiteX2" fmla="*/ 224529 w 293468"/>
              <a:gd name="connsiteY2" fmla="*/ 174390 h 846412"/>
              <a:gd name="connsiteX3" fmla="*/ 174372 w 293468"/>
              <a:gd name="connsiteY3" fmla="*/ 382734 h 846412"/>
              <a:gd name="connsiteX4" fmla="*/ 751 w 293468"/>
              <a:gd name="connsiteY4" fmla="*/ 760841 h 846412"/>
              <a:gd name="connsiteX5" fmla="*/ 108782 w 293468"/>
              <a:gd name="connsiteY5" fmla="*/ 625803 h 846412"/>
              <a:gd name="connsiteX6" fmla="*/ 43192 w 293468"/>
              <a:gd name="connsiteY6" fmla="*/ 841864 h 846412"/>
              <a:gd name="connsiteX7" fmla="*/ 278544 w 293468"/>
              <a:gd name="connsiteY7" fmla="*/ 382734 h 846412"/>
              <a:gd name="connsiteX8" fmla="*/ 266969 w 293468"/>
              <a:gd name="connsiteY8" fmla="*/ 475332 h 846412"/>
              <a:gd name="connsiteX9" fmla="*/ 232245 w 293468"/>
              <a:gd name="connsiteY9" fmla="*/ 770 h 8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468" h="846412">
                <a:moveTo>
                  <a:pt x="232245" y="770"/>
                </a:moveTo>
                <a:cubicBezTo>
                  <a:pt x="227101" y="-18521"/>
                  <a:pt x="237389" y="330648"/>
                  <a:pt x="236103" y="359585"/>
                </a:cubicBezTo>
                <a:cubicBezTo>
                  <a:pt x="234817" y="388522"/>
                  <a:pt x="234818" y="170532"/>
                  <a:pt x="224529" y="174390"/>
                </a:cubicBezTo>
                <a:cubicBezTo>
                  <a:pt x="214240" y="178248"/>
                  <a:pt x="211668" y="284992"/>
                  <a:pt x="174372" y="382734"/>
                </a:cubicBezTo>
                <a:cubicBezTo>
                  <a:pt x="137076" y="480476"/>
                  <a:pt x="11683" y="720330"/>
                  <a:pt x="751" y="760841"/>
                </a:cubicBezTo>
                <a:cubicBezTo>
                  <a:pt x="-10181" y="801352"/>
                  <a:pt x="101708" y="612299"/>
                  <a:pt x="108782" y="625803"/>
                </a:cubicBezTo>
                <a:cubicBezTo>
                  <a:pt x="115856" y="639307"/>
                  <a:pt x="14898" y="882375"/>
                  <a:pt x="43192" y="841864"/>
                </a:cubicBezTo>
                <a:cubicBezTo>
                  <a:pt x="71486" y="801353"/>
                  <a:pt x="241248" y="443823"/>
                  <a:pt x="278544" y="382734"/>
                </a:cubicBezTo>
                <a:cubicBezTo>
                  <a:pt x="315840" y="321645"/>
                  <a:pt x="272113" y="534491"/>
                  <a:pt x="266969" y="475332"/>
                </a:cubicBezTo>
                <a:cubicBezTo>
                  <a:pt x="261825" y="416173"/>
                  <a:pt x="237389" y="20061"/>
                  <a:pt x="232245" y="77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3708CD6-B8E0-DA68-2C4B-55054725133B}"/>
              </a:ext>
            </a:extLst>
          </p:cNvPr>
          <p:cNvSpPr/>
          <p:nvPr/>
        </p:nvSpPr>
        <p:spPr>
          <a:xfrm>
            <a:off x="6775856" y="4616308"/>
            <a:ext cx="284701" cy="881794"/>
          </a:xfrm>
          <a:custGeom>
            <a:avLst/>
            <a:gdLst>
              <a:gd name="connsiteX0" fmla="*/ 284701 w 284701"/>
              <a:gd name="connsiteY0" fmla="*/ 67581 h 881794"/>
              <a:gd name="connsiteX1" fmla="*/ 145805 w 284701"/>
              <a:gd name="connsiteY1" fmla="*/ 503560 h 881794"/>
              <a:gd name="connsiteX2" fmla="*/ 199820 w 284701"/>
              <a:gd name="connsiteY2" fmla="*/ 437970 h 881794"/>
              <a:gd name="connsiteX3" fmla="*/ 57066 w 284701"/>
              <a:gd name="connsiteY3" fmla="*/ 789069 h 881794"/>
              <a:gd name="connsiteX4" fmla="*/ 3050 w 284701"/>
              <a:gd name="connsiteY4" fmla="*/ 881667 h 881794"/>
              <a:gd name="connsiteX5" fmla="*/ 14625 w 284701"/>
              <a:gd name="connsiteY5" fmla="*/ 796786 h 881794"/>
              <a:gd name="connsiteX6" fmla="*/ 80215 w 284701"/>
              <a:gd name="connsiteY6" fmla="*/ 407105 h 881794"/>
              <a:gd name="connsiteX7" fmla="*/ 72498 w 284701"/>
              <a:gd name="connsiteY7" fmla="*/ 491986 h 881794"/>
              <a:gd name="connsiteX8" fmla="*/ 188245 w 284701"/>
              <a:gd name="connsiteY8" fmla="*/ 9707 h 881794"/>
              <a:gd name="connsiteX9" fmla="*/ 145805 w 284701"/>
              <a:gd name="connsiteY9" fmla="*/ 160178 h 881794"/>
              <a:gd name="connsiteX10" fmla="*/ 284701 w 284701"/>
              <a:gd name="connsiteY10" fmla="*/ 67581 h 88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701" h="881794">
                <a:moveTo>
                  <a:pt x="284701" y="67581"/>
                </a:moveTo>
                <a:cubicBezTo>
                  <a:pt x="284701" y="124811"/>
                  <a:pt x="159952" y="441829"/>
                  <a:pt x="145805" y="503560"/>
                </a:cubicBezTo>
                <a:cubicBezTo>
                  <a:pt x="131658" y="565291"/>
                  <a:pt x="214610" y="390385"/>
                  <a:pt x="199820" y="437970"/>
                </a:cubicBezTo>
                <a:cubicBezTo>
                  <a:pt x="185030" y="485555"/>
                  <a:pt x="89861" y="715120"/>
                  <a:pt x="57066" y="789069"/>
                </a:cubicBezTo>
                <a:cubicBezTo>
                  <a:pt x="24271" y="863018"/>
                  <a:pt x="10123" y="880381"/>
                  <a:pt x="3050" y="881667"/>
                </a:cubicBezTo>
                <a:cubicBezTo>
                  <a:pt x="-4023" y="882953"/>
                  <a:pt x="1764" y="875880"/>
                  <a:pt x="14625" y="796786"/>
                </a:cubicBezTo>
                <a:cubicBezTo>
                  <a:pt x="27486" y="717692"/>
                  <a:pt x="70570" y="457905"/>
                  <a:pt x="80215" y="407105"/>
                </a:cubicBezTo>
                <a:cubicBezTo>
                  <a:pt x="89860" y="356305"/>
                  <a:pt x="54493" y="558219"/>
                  <a:pt x="72498" y="491986"/>
                </a:cubicBezTo>
                <a:cubicBezTo>
                  <a:pt x="90503" y="425753"/>
                  <a:pt x="176027" y="65008"/>
                  <a:pt x="188245" y="9707"/>
                </a:cubicBezTo>
                <a:cubicBezTo>
                  <a:pt x="200463" y="-45594"/>
                  <a:pt x="130372" y="153105"/>
                  <a:pt x="145805" y="160178"/>
                </a:cubicBezTo>
                <a:cubicBezTo>
                  <a:pt x="161238" y="167251"/>
                  <a:pt x="284701" y="10351"/>
                  <a:pt x="284701" y="6758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60519F0-42B6-4D0B-0DF7-E06856E0EA64}"/>
              </a:ext>
            </a:extLst>
          </p:cNvPr>
          <p:cNvSpPr/>
          <p:nvPr/>
        </p:nvSpPr>
        <p:spPr>
          <a:xfrm>
            <a:off x="3438487" y="649039"/>
            <a:ext cx="1889903" cy="902285"/>
          </a:xfrm>
          <a:custGeom>
            <a:avLst/>
            <a:gdLst>
              <a:gd name="connsiteX0" fmla="*/ 1882009 w 1889903"/>
              <a:gd name="connsiteY0" fmla="*/ 122607 h 902285"/>
              <a:gd name="connsiteX1" fmla="*/ 871154 w 1889903"/>
              <a:gd name="connsiteY1" fmla="*/ 49300 h 902285"/>
              <a:gd name="connsiteX2" fmla="*/ 1106505 w 1889903"/>
              <a:gd name="connsiteY2" fmla="*/ 26151 h 902285"/>
              <a:gd name="connsiteX3" fmla="*/ 759265 w 1889903"/>
              <a:gd name="connsiteY3" fmla="*/ 219062 h 902285"/>
              <a:gd name="connsiteX4" fmla="*/ 18485 w 1889903"/>
              <a:gd name="connsiteY4" fmla="*/ 882677 h 902285"/>
              <a:gd name="connsiteX5" fmla="*/ 207538 w 1889903"/>
              <a:gd name="connsiteY5" fmla="*/ 739923 h 902285"/>
              <a:gd name="connsiteX6" fmla="*/ 986900 w 1889903"/>
              <a:gd name="connsiteY6" fmla="*/ 134181 h 902285"/>
              <a:gd name="connsiteX7" fmla="*/ 786272 w 1889903"/>
              <a:gd name="connsiteY7" fmla="*/ 161189 h 902285"/>
              <a:gd name="connsiteX8" fmla="*/ 1392014 w 1889903"/>
              <a:gd name="connsiteY8" fmla="*/ 10718 h 902285"/>
              <a:gd name="connsiteX9" fmla="*/ 1345716 w 1889903"/>
              <a:gd name="connsiteY9" fmla="*/ 26151 h 902285"/>
              <a:gd name="connsiteX10" fmla="*/ 1882009 w 1889903"/>
              <a:gd name="connsiteY10" fmla="*/ 122607 h 90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9903" h="902285">
                <a:moveTo>
                  <a:pt x="1882009" y="122607"/>
                </a:moveTo>
                <a:cubicBezTo>
                  <a:pt x="1802915" y="126465"/>
                  <a:pt x="1000405" y="65376"/>
                  <a:pt x="871154" y="49300"/>
                </a:cubicBezTo>
                <a:cubicBezTo>
                  <a:pt x="741903" y="33224"/>
                  <a:pt x="1125153" y="-2143"/>
                  <a:pt x="1106505" y="26151"/>
                </a:cubicBezTo>
                <a:cubicBezTo>
                  <a:pt x="1087857" y="54445"/>
                  <a:pt x="940602" y="76308"/>
                  <a:pt x="759265" y="219062"/>
                </a:cubicBezTo>
                <a:cubicBezTo>
                  <a:pt x="577928" y="361816"/>
                  <a:pt x="110439" y="795867"/>
                  <a:pt x="18485" y="882677"/>
                </a:cubicBezTo>
                <a:cubicBezTo>
                  <a:pt x="-73469" y="969487"/>
                  <a:pt x="207538" y="739923"/>
                  <a:pt x="207538" y="739923"/>
                </a:cubicBezTo>
                <a:cubicBezTo>
                  <a:pt x="368940" y="615174"/>
                  <a:pt x="890444" y="230637"/>
                  <a:pt x="986900" y="134181"/>
                </a:cubicBezTo>
                <a:cubicBezTo>
                  <a:pt x="1083356" y="37725"/>
                  <a:pt x="718753" y="181766"/>
                  <a:pt x="786272" y="161189"/>
                </a:cubicBezTo>
                <a:cubicBezTo>
                  <a:pt x="853791" y="140612"/>
                  <a:pt x="1298773" y="33224"/>
                  <a:pt x="1392014" y="10718"/>
                </a:cubicBezTo>
                <a:cubicBezTo>
                  <a:pt x="1485255" y="-11788"/>
                  <a:pt x="1269838" y="4931"/>
                  <a:pt x="1345716" y="26151"/>
                </a:cubicBezTo>
                <a:cubicBezTo>
                  <a:pt x="1421594" y="47371"/>
                  <a:pt x="1961103" y="118749"/>
                  <a:pt x="1882009" y="1226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6D40516-C9FC-1FC9-2A0C-2CFB0197A8AE}"/>
              </a:ext>
            </a:extLst>
          </p:cNvPr>
          <p:cNvSpPr/>
          <p:nvPr/>
        </p:nvSpPr>
        <p:spPr>
          <a:xfrm>
            <a:off x="3084324" y="933691"/>
            <a:ext cx="2270896" cy="1104903"/>
          </a:xfrm>
          <a:custGeom>
            <a:avLst/>
            <a:gdLst>
              <a:gd name="connsiteX0" fmla="*/ 2270896 w 2270896"/>
              <a:gd name="connsiteY0" fmla="*/ 0 h 1104903"/>
              <a:gd name="connsiteX1" fmla="*/ 1078704 w 2270896"/>
              <a:gd name="connsiteY1" fmla="*/ 335666 h 1104903"/>
              <a:gd name="connsiteX2" fmla="*/ 1279332 w 2270896"/>
              <a:gd name="connsiteY2" fmla="*/ 293225 h 1104903"/>
              <a:gd name="connsiteX3" fmla="*/ 677448 w 2270896"/>
              <a:gd name="connsiteY3" fmla="*/ 706056 h 1104903"/>
              <a:gd name="connsiteX4" fmla="*/ 21549 w 2270896"/>
              <a:gd name="connsiteY4" fmla="*/ 1072587 h 1104903"/>
              <a:gd name="connsiteX5" fmla="*/ 256901 w 2270896"/>
              <a:gd name="connsiteY5" fmla="*/ 1003139 h 1104903"/>
              <a:gd name="connsiteX6" fmla="*/ 1213742 w 2270896"/>
              <a:gd name="connsiteY6" fmla="*/ 335666 h 1104903"/>
              <a:gd name="connsiteX7" fmla="*/ 1113428 w 2270896"/>
              <a:gd name="connsiteY7" fmla="*/ 351099 h 1104903"/>
              <a:gd name="connsiteX8" fmla="*/ 1522400 w 2270896"/>
              <a:gd name="connsiteY8" fmla="*/ 150471 h 1104903"/>
              <a:gd name="connsiteX9" fmla="*/ 1464527 w 2270896"/>
              <a:gd name="connsiteY9" fmla="*/ 154329 h 1104903"/>
              <a:gd name="connsiteX10" fmla="*/ 2270896 w 2270896"/>
              <a:gd name="connsiteY10" fmla="*/ 0 h 110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0896" h="1104903">
                <a:moveTo>
                  <a:pt x="2270896" y="0"/>
                </a:moveTo>
                <a:lnTo>
                  <a:pt x="1078704" y="335666"/>
                </a:lnTo>
                <a:cubicBezTo>
                  <a:pt x="913443" y="384537"/>
                  <a:pt x="1346208" y="231493"/>
                  <a:pt x="1279332" y="293225"/>
                </a:cubicBezTo>
                <a:cubicBezTo>
                  <a:pt x="1212456" y="354957"/>
                  <a:pt x="887078" y="576162"/>
                  <a:pt x="677448" y="706056"/>
                </a:cubicBezTo>
                <a:cubicBezTo>
                  <a:pt x="467817" y="835950"/>
                  <a:pt x="91640" y="1023073"/>
                  <a:pt x="21549" y="1072587"/>
                </a:cubicBezTo>
                <a:cubicBezTo>
                  <a:pt x="-48542" y="1122101"/>
                  <a:pt x="58202" y="1125959"/>
                  <a:pt x="256901" y="1003139"/>
                </a:cubicBezTo>
                <a:cubicBezTo>
                  <a:pt x="455600" y="880319"/>
                  <a:pt x="1070988" y="444339"/>
                  <a:pt x="1213742" y="335666"/>
                </a:cubicBezTo>
                <a:cubicBezTo>
                  <a:pt x="1356496" y="226993"/>
                  <a:pt x="1061985" y="381965"/>
                  <a:pt x="1113428" y="351099"/>
                </a:cubicBezTo>
                <a:cubicBezTo>
                  <a:pt x="1164871" y="320233"/>
                  <a:pt x="1463884" y="183266"/>
                  <a:pt x="1522400" y="150471"/>
                </a:cubicBezTo>
                <a:cubicBezTo>
                  <a:pt x="1580916" y="117676"/>
                  <a:pt x="1464527" y="154329"/>
                  <a:pt x="1464527" y="154329"/>
                </a:cubicBezTo>
                <a:lnTo>
                  <a:pt x="227089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80B8C74-B146-4EFD-8E56-D12BED832E70}"/>
              </a:ext>
            </a:extLst>
          </p:cNvPr>
          <p:cNvSpPr/>
          <p:nvPr/>
        </p:nvSpPr>
        <p:spPr>
          <a:xfrm>
            <a:off x="3230546" y="942400"/>
            <a:ext cx="2271340" cy="1069174"/>
          </a:xfrm>
          <a:custGeom>
            <a:avLst/>
            <a:gdLst>
              <a:gd name="connsiteX0" fmla="*/ 2267429 w 2271340"/>
              <a:gd name="connsiteY0" fmla="*/ 2866 h 1069174"/>
              <a:gd name="connsiteX1" fmla="*/ 1071378 w 2271340"/>
              <a:gd name="connsiteY1" fmla="*/ 516010 h 1069174"/>
              <a:gd name="connsiteX2" fmla="*/ 1403186 w 2271340"/>
              <a:gd name="connsiteY2" fmla="*/ 396405 h 1069174"/>
              <a:gd name="connsiteX3" fmla="*/ 1005788 w 2271340"/>
              <a:gd name="connsiteY3" fmla="*/ 573884 h 1069174"/>
              <a:gd name="connsiteX4" fmla="*/ 37373 w 2271340"/>
              <a:gd name="connsiteY4" fmla="*/ 1048446 h 1069174"/>
              <a:gd name="connsiteX5" fmla="*/ 183986 w 2271340"/>
              <a:gd name="connsiteY5" fmla="*/ 990572 h 1069174"/>
              <a:gd name="connsiteX6" fmla="*/ 1044370 w 2271340"/>
              <a:gd name="connsiteY6" fmla="*/ 693489 h 1069174"/>
              <a:gd name="connsiteX7" fmla="*/ 955631 w 2271340"/>
              <a:gd name="connsiteY7" fmla="*/ 693489 h 1069174"/>
              <a:gd name="connsiteX8" fmla="*/ 1256573 w 2271340"/>
              <a:gd name="connsiteY8" fmla="*/ 496719 h 1069174"/>
              <a:gd name="connsiteX9" fmla="*/ 1260431 w 2271340"/>
              <a:gd name="connsiteY9" fmla="*/ 485144 h 1069174"/>
              <a:gd name="connsiteX10" fmla="*/ 1599955 w 2271340"/>
              <a:gd name="connsiteY10" fmla="*/ 307666 h 1069174"/>
              <a:gd name="connsiteX11" fmla="*/ 1461059 w 2271340"/>
              <a:gd name="connsiteY11" fmla="*/ 307666 h 1069174"/>
              <a:gd name="connsiteX12" fmla="*/ 2267429 w 2271340"/>
              <a:gd name="connsiteY12" fmla="*/ 2866 h 10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1340" h="1069174">
                <a:moveTo>
                  <a:pt x="2267429" y="2866"/>
                </a:moveTo>
                <a:cubicBezTo>
                  <a:pt x="2202482" y="37590"/>
                  <a:pt x="1215419" y="450420"/>
                  <a:pt x="1071378" y="516010"/>
                </a:cubicBezTo>
                <a:cubicBezTo>
                  <a:pt x="927337" y="581600"/>
                  <a:pt x="1414118" y="386759"/>
                  <a:pt x="1403186" y="396405"/>
                </a:cubicBezTo>
                <a:cubicBezTo>
                  <a:pt x="1392254" y="406051"/>
                  <a:pt x="1233424" y="465210"/>
                  <a:pt x="1005788" y="573884"/>
                </a:cubicBezTo>
                <a:cubicBezTo>
                  <a:pt x="778152" y="682558"/>
                  <a:pt x="174340" y="978998"/>
                  <a:pt x="37373" y="1048446"/>
                </a:cubicBezTo>
                <a:cubicBezTo>
                  <a:pt x="-99594" y="1117894"/>
                  <a:pt x="183986" y="990572"/>
                  <a:pt x="183986" y="990572"/>
                </a:cubicBezTo>
                <a:lnTo>
                  <a:pt x="1044370" y="693489"/>
                </a:lnTo>
                <a:cubicBezTo>
                  <a:pt x="1172977" y="643975"/>
                  <a:pt x="920264" y="726284"/>
                  <a:pt x="955631" y="693489"/>
                </a:cubicBezTo>
                <a:cubicBezTo>
                  <a:pt x="990998" y="660694"/>
                  <a:pt x="1205773" y="531443"/>
                  <a:pt x="1256573" y="496719"/>
                </a:cubicBezTo>
                <a:cubicBezTo>
                  <a:pt x="1307373" y="461995"/>
                  <a:pt x="1203201" y="516653"/>
                  <a:pt x="1260431" y="485144"/>
                </a:cubicBezTo>
                <a:cubicBezTo>
                  <a:pt x="1317661" y="453635"/>
                  <a:pt x="1566517" y="337246"/>
                  <a:pt x="1599955" y="307666"/>
                </a:cubicBezTo>
                <a:cubicBezTo>
                  <a:pt x="1633393" y="278086"/>
                  <a:pt x="1353672" y="355894"/>
                  <a:pt x="1461059" y="307666"/>
                </a:cubicBezTo>
                <a:cubicBezTo>
                  <a:pt x="1568446" y="259438"/>
                  <a:pt x="2332376" y="-31858"/>
                  <a:pt x="2267429" y="28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81844D3-B334-5BC3-3FB8-50CCA01BFA12}"/>
              </a:ext>
            </a:extLst>
          </p:cNvPr>
          <p:cNvSpPr/>
          <p:nvPr/>
        </p:nvSpPr>
        <p:spPr>
          <a:xfrm>
            <a:off x="3153739" y="1306875"/>
            <a:ext cx="2144353" cy="957663"/>
          </a:xfrm>
          <a:custGeom>
            <a:avLst/>
            <a:gdLst>
              <a:gd name="connsiteX0" fmla="*/ 2132033 w 2144353"/>
              <a:gd name="connsiteY0" fmla="*/ 4922 h 957663"/>
              <a:gd name="connsiteX1" fmla="*/ 997714 w 2144353"/>
              <a:gd name="connsiteY1" fmla="*/ 614522 h 957663"/>
              <a:gd name="connsiteX2" fmla="*/ 1414403 w 2144353"/>
              <a:gd name="connsiteY2" fmla="*/ 440902 h 957663"/>
              <a:gd name="connsiteX3" fmla="*/ 951415 w 2144353"/>
              <a:gd name="connsiteY3" fmla="*/ 687829 h 957663"/>
              <a:gd name="connsiteX4" fmla="*/ 17724 w 2144353"/>
              <a:gd name="connsiteY4" fmla="*/ 950188 h 957663"/>
              <a:gd name="connsiteX5" fmla="*/ 368823 w 2144353"/>
              <a:gd name="connsiteY5" fmla="*/ 876882 h 957663"/>
              <a:gd name="connsiteX6" fmla="*/ 739213 w 2144353"/>
              <a:gd name="connsiteY6" fmla="*/ 780426 h 957663"/>
              <a:gd name="connsiteX7" fmla="*/ 623466 w 2144353"/>
              <a:gd name="connsiteY7" fmla="*/ 807434 h 957663"/>
              <a:gd name="connsiteX8" fmla="*/ 1020864 w 2144353"/>
              <a:gd name="connsiteY8" fmla="*/ 668538 h 957663"/>
              <a:gd name="connsiteX9" fmla="*/ 928266 w 2144353"/>
              <a:gd name="connsiteY9" fmla="*/ 672396 h 957663"/>
              <a:gd name="connsiteX10" fmla="*/ 1603456 w 2144353"/>
              <a:gd name="connsiteY10" fmla="*/ 386887 h 957663"/>
              <a:gd name="connsiteX11" fmla="*/ 1518575 w 2144353"/>
              <a:gd name="connsiteY11" fmla="*/ 437044 h 957663"/>
              <a:gd name="connsiteX12" fmla="*/ 1734636 w 2144353"/>
              <a:gd name="connsiteY12" fmla="*/ 294290 h 957663"/>
              <a:gd name="connsiteX13" fmla="*/ 1607314 w 2144353"/>
              <a:gd name="connsiteY13" fmla="*/ 325155 h 957663"/>
              <a:gd name="connsiteX14" fmla="*/ 2132033 w 2144353"/>
              <a:gd name="connsiteY14" fmla="*/ 4922 h 95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4353" h="957663">
                <a:moveTo>
                  <a:pt x="2132033" y="4922"/>
                </a:moveTo>
                <a:cubicBezTo>
                  <a:pt x="2030433" y="53150"/>
                  <a:pt x="1117319" y="541859"/>
                  <a:pt x="997714" y="614522"/>
                </a:cubicBezTo>
                <a:cubicBezTo>
                  <a:pt x="878109" y="687185"/>
                  <a:pt x="1422120" y="428684"/>
                  <a:pt x="1414403" y="440902"/>
                </a:cubicBezTo>
                <a:cubicBezTo>
                  <a:pt x="1406686" y="453120"/>
                  <a:pt x="1184195" y="602948"/>
                  <a:pt x="951415" y="687829"/>
                </a:cubicBezTo>
                <a:cubicBezTo>
                  <a:pt x="718635" y="772710"/>
                  <a:pt x="114823" y="918679"/>
                  <a:pt x="17724" y="950188"/>
                </a:cubicBezTo>
                <a:cubicBezTo>
                  <a:pt x="-79375" y="981697"/>
                  <a:pt x="248575" y="905176"/>
                  <a:pt x="368823" y="876882"/>
                </a:cubicBezTo>
                <a:cubicBezTo>
                  <a:pt x="489071" y="848588"/>
                  <a:pt x="696773" y="792001"/>
                  <a:pt x="739213" y="780426"/>
                </a:cubicBezTo>
                <a:cubicBezTo>
                  <a:pt x="781653" y="768851"/>
                  <a:pt x="576524" y="826082"/>
                  <a:pt x="623466" y="807434"/>
                </a:cubicBezTo>
                <a:cubicBezTo>
                  <a:pt x="670408" y="788786"/>
                  <a:pt x="970064" y="691044"/>
                  <a:pt x="1020864" y="668538"/>
                </a:cubicBezTo>
                <a:cubicBezTo>
                  <a:pt x="1071664" y="646032"/>
                  <a:pt x="831167" y="719338"/>
                  <a:pt x="928266" y="672396"/>
                </a:cubicBezTo>
                <a:cubicBezTo>
                  <a:pt x="1025365" y="625454"/>
                  <a:pt x="1505071" y="426112"/>
                  <a:pt x="1603456" y="386887"/>
                </a:cubicBezTo>
                <a:cubicBezTo>
                  <a:pt x="1701841" y="347662"/>
                  <a:pt x="1496712" y="452477"/>
                  <a:pt x="1518575" y="437044"/>
                </a:cubicBezTo>
                <a:cubicBezTo>
                  <a:pt x="1540438" y="421611"/>
                  <a:pt x="1719846" y="312938"/>
                  <a:pt x="1734636" y="294290"/>
                </a:cubicBezTo>
                <a:cubicBezTo>
                  <a:pt x="1749426" y="275642"/>
                  <a:pt x="1539152" y="372740"/>
                  <a:pt x="1607314" y="325155"/>
                </a:cubicBezTo>
                <a:cubicBezTo>
                  <a:pt x="1675476" y="277570"/>
                  <a:pt x="2233633" y="-43306"/>
                  <a:pt x="2132033" y="49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DD4E6412-0D31-4A2A-6C55-3367A3772E5C}"/>
              </a:ext>
            </a:extLst>
          </p:cNvPr>
          <p:cNvSpPr/>
          <p:nvPr/>
        </p:nvSpPr>
        <p:spPr>
          <a:xfrm>
            <a:off x="3475599" y="2006036"/>
            <a:ext cx="1301185" cy="510045"/>
          </a:xfrm>
          <a:custGeom>
            <a:avLst/>
            <a:gdLst>
              <a:gd name="connsiteX0" fmla="*/ 1300887 w 1301185"/>
              <a:gd name="connsiteY0" fmla="*/ 242 h 510045"/>
              <a:gd name="connsiteX1" fmla="*/ 888057 w 1301185"/>
              <a:gd name="connsiteY1" fmla="*/ 200870 h 510045"/>
              <a:gd name="connsiteX2" fmla="*/ 12239 w 1301185"/>
              <a:gd name="connsiteY2" fmla="*/ 505670 h 510045"/>
              <a:gd name="connsiteX3" fmla="*/ 428928 w 1301185"/>
              <a:gd name="connsiteY3" fmla="*/ 370632 h 510045"/>
              <a:gd name="connsiteX4" fmla="*/ 1173566 w 1301185"/>
              <a:gd name="connsiteY4" fmla="*/ 224020 h 510045"/>
              <a:gd name="connsiteX5" fmla="*/ 957505 w 1301185"/>
              <a:gd name="connsiteY5" fmla="*/ 239453 h 510045"/>
              <a:gd name="connsiteX6" fmla="*/ 1300887 w 1301185"/>
              <a:gd name="connsiteY6" fmla="*/ 242 h 5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185" h="510045">
                <a:moveTo>
                  <a:pt x="1300887" y="242"/>
                </a:moveTo>
                <a:cubicBezTo>
                  <a:pt x="1289312" y="-6189"/>
                  <a:pt x="1102832" y="116632"/>
                  <a:pt x="888057" y="200870"/>
                </a:cubicBezTo>
                <a:cubicBezTo>
                  <a:pt x="673282" y="285108"/>
                  <a:pt x="88760" y="477376"/>
                  <a:pt x="12239" y="505670"/>
                </a:cubicBezTo>
                <a:cubicBezTo>
                  <a:pt x="-64283" y="533964"/>
                  <a:pt x="235373" y="417574"/>
                  <a:pt x="428928" y="370632"/>
                </a:cubicBezTo>
                <a:cubicBezTo>
                  <a:pt x="622482" y="323690"/>
                  <a:pt x="1085470" y="245883"/>
                  <a:pt x="1173566" y="224020"/>
                </a:cubicBezTo>
                <a:cubicBezTo>
                  <a:pt x="1261662" y="202157"/>
                  <a:pt x="931141" y="275463"/>
                  <a:pt x="957505" y="239453"/>
                </a:cubicBezTo>
                <a:cubicBezTo>
                  <a:pt x="983869" y="203443"/>
                  <a:pt x="1312462" y="6673"/>
                  <a:pt x="1300887" y="2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99526BC-72FD-3BCF-772F-FACC97F68AEA}"/>
              </a:ext>
            </a:extLst>
          </p:cNvPr>
          <p:cNvSpPr/>
          <p:nvPr/>
        </p:nvSpPr>
        <p:spPr>
          <a:xfrm>
            <a:off x="5146103" y="1005623"/>
            <a:ext cx="479664" cy="1071191"/>
          </a:xfrm>
          <a:custGeom>
            <a:avLst/>
            <a:gdLst>
              <a:gd name="connsiteX0" fmla="*/ 479193 w 479664"/>
              <a:gd name="connsiteY0" fmla="*/ 1374 h 1071191"/>
              <a:gd name="connsiteX1" fmla="*/ 444469 w 479664"/>
              <a:gd name="connsiteY1" fmla="*/ 533810 h 1071191"/>
              <a:gd name="connsiteX2" fmla="*/ 471477 w 479664"/>
              <a:gd name="connsiteY2" fmla="*/ 460504 h 1071191"/>
              <a:gd name="connsiteX3" fmla="*/ 321006 w 479664"/>
              <a:gd name="connsiteY3" fmla="*/ 715147 h 1071191"/>
              <a:gd name="connsiteX4" fmla="*/ 12348 w 479664"/>
              <a:gd name="connsiteY4" fmla="*/ 1054671 h 1071191"/>
              <a:gd name="connsiteX5" fmla="*/ 85654 w 479664"/>
              <a:gd name="connsiteY5" fmla="*/ 1000655 h 1071191"/>
              <a:gd name="connsiteX6" fmla="*/ 313289 w 479664"/>
              <a:gd name="connsiteY6" fmla="*/ 846326 h 1071191"/>
              <a:gd name="connsiteX7" fmla="*/ 270849 w 479664"/>
              <a:gd name="connsiteY7" fmla="*/ 861759 h 1071191"/>
              <a:gd name="connsiteX8" fmla="*/ 344155 w 479664"/>
              <a:gd name="connsiteY8" fmla="*/ 502944 h 1071191"/>
              <a:gd name="connsiteX9" fmla="*/ 355730 w 479664"/>
              <a:gd name="connsiteY9" fmla="*/ 518377 h 1071191"/>
              <a:gd name="connsiteX10" fmla="*/ 413603 w 479664"/>
              <a:gd name="connsiteY10" fmla="*/ 383339 h 1071191"/>
              <a:gd name="connsiteX11" fmla="*/ 479193 w 479664"/>
              <a:gd name="connsiteY11" fmla="*/ 1374 h 10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664" h="1071191">
                <a:moveTo>
                  <a:pt x="479193" y="1374"/>
                </a:moveTo>
                <a:cubicBezTo>
                  <a:pt x="484337" y="26452"/>
                  <a:pt x="445755" y="457288"/>
                  <a:pt x="444469" y="533810"/>
                </a:cubicBezTo>
                <a:cubicBezTo>
                  <a:pt x="443183" y="610332"/>
                  <a:pt x="492054" y="430281"/>
                  <a:pt x="471477" y="460504"/>
                </a:cubicBezTo>
                <a:cubicBezTo>
                  <a:pt x="450900" y="490727"/>
                  <a:pt x="397527" y="616119"/>
                  <a:pt x="321006" y="715147"/>
                </a:cubicBezTo>
                <a:cubicBezTo>
                  <a:pt x="244484" y="814175"/>
                  <a:pt x="51573" y="1007086"/>
                  <a:pt x="12348" y="1054671"/>
                </a:cubicBezTo>
                <a:cubicBezTo>
                  <a:pt x="-26877" y="1102256"/>
                  <a:pt x="35497" y="1035379"/>
                  <a:pt x="85654" y="1000655"/>
                </a:cubicBezTo>
                <a:cubicBezTo>
                  <a:pt x="135811" y="965931"/>
                  <a:pt x="282423" y="869475"/>
                  <a:pt x="313289" y="846326"/>
                </a:cubicBezTo>
                <a:cubicBezTo>
                  <a:pt x="344155" y="823177"/>
                  <a:pt x="265705" y="918989"/>
                  <a:pt x="270849" y="861759"/>
                </a:cubicBezTo>
                <a:cubicBezTo>
                  <a:pt x="275993" y="804529"/>
                  <a:pt x="330008" y="560174"/>
                  <a:pt x="344155" y="502944"/>
                </a:cubicBezTo>
                <a:cubicBezTo>
                  <a:pt x="358302" y="445714"/>
                  <a:pt x="344155" y="538311"/>
                  <a:pt x="355730" y="518377"/>
                </a:cubicBezTo>
                <a:cubicBezTo>
                  <a:pt x="367305" y="498443"/>
                  <a:pt x="392383" y="465005"/>
                  <a:pt x="413603" y="383339"/>
                </a:cubicBezTo>
                <a:cubicBezTo>
                  <a:pt x="434823" y="301673"/>
                  <a:pt x="474049" y="-23704"/>
                  <a:pt x="479193" y="13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B9D94F5F-9CFD-AAC0-7703-3871CAF04C08}"/>
              </a:ext>
            </a:extLst>
          </p:cNvPr>
          <p:cNvSpPr/>
          <p:nvPr/>
        </p:nvSpPr>
        <p:spPr>
          <a:xfrm>
            <a:off x="5785391" y="1029957"/>
            <a:ext cx="468065" cy="954653"/>
          </a:xfrm>
          <a:custGeom>
            <a:avLst/>
            <a:gdLst>
              <a:gd name="connsiteX0" fmla="*/ 9667 w 468065"/>
              <a:gd name="connsiteY0" fmla="*/ 190 h 954653"/>
              <a:gd name="connsiteX1" fmla="*/ 376199 w 468065"/>
              <a:gd name="connsiteY1" fmla="*/ 416878 h 954653"/>
              <a:gd name="connsiteX2" fmla="*/ 9667 w 468065"/>
              <a:gd name="connsiteY2" fmla="*/ 937739 h 954653"/>
              <a:gd name="connsiteX3" fmla="*/ 98406 w 468065"/>
              <a:gd name="connsiteY3" fmla="*/ 837425 h 954653"/>
              <a:gd name="connsiteX4" fmla="*/ 383915 w 468065"/>
              <a:gd name="connsiteY4" fmla="*/ 524909 h 954653"/>
              <a:gd name="connsiteX5" fmla="*/ 395490 w 468065"/>
              <a:gd name="connsiteY5" fmla="*/ 397587 h 954653"/>
              <a:gd name="connsiteX6" fmla="*/ 449505 w 468065"/>
              <a:gd name="connsiteY6" fmla="*/ 467035 h 954653"/>
              <a:gd name="connsiteX7" fmla="*/ 9667 w 468065"/>
              <a:gd name="connsiteY7" fmla="*/ 190 h 95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65" h="954653">
                <a:moveTo>
                  <a:pt x="9667" y="190"/>
                </a:moveTo>
                <a:cubicBezTo>
                  <a:pt x="-2551" y="-8169"/>
                  <a:pt x="376199" y="260620"/>
                  <a:pt x="376199" y="416878"/>
                </a:cubicBezTo>
                <a:cubicBezTo>
                  <a:pt x="376199" y="573136"/>
                  <a:pt x="55966" y="867648"/>
                  <a:pt x="9667" y="937739"/>
                </a:cubicBezTo>
                <a:cubicBezTo>
                  <a:pt x="-36632" y="1007830"/>
                  <a:pt x="98406" y="837425"/>
                  <a:pt x="98406" y="837425"/>
                </a:cubicBezTo>
                <a:cubicBezTo>
                  <a:pt x="160781" y="768620"/>
                  <a:pt x="334401" y="598215"/>
                  <a:pt x="383915" y="524909"/>
                </a:cubicBezTo>
                <a:cubicBezTo>
                  <a:pt x="433429" y="451603"/>
                  <a:pt x="384558" y="407233"/>
                  <a:pt x="395490" y="397587"/>
                </a:cubicBezTo>
                <a:cubicBezTo>
                  <a:pt x="406422" y="387941"/>
                  <a:pt x="509307" y="532625"/>
                  <a:pt x="449505" y="467035"/>
                </a:cubicBezTo>
                <a:cubicBezTo>
                  <a:pt x="389703" y="401445"/>
                  <a:pt x="21885" y="8549"/>
                  <a:pt x="9667" y="1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C324DB26-F5C2-D5EF-A7BB-BA4F9C0FC7A6}"/>
              </a:ext>
            </a:extLst>
          </p:cNvPr>
          <p:cNvSpPr/>
          <p:nvPr/>
        </p:nvSpPr>
        <p:spPr>
          <a:xfrm>
            <a:off x="5506520" y="925585"/>
            <a:ext cx="532248" cy="1158696"/>
          </a:xfrm>
          <a:custGeom>
            <a:avLst/>
            <a:gdLst>
              <a:gd name="connsiteX0" fmla="*/ 211374 w 532248"/>
              <a:gd name="connsiteY0" fmla="*/ 390 h 1158696"/>
              <a:gd name="connsiteX1" fmla="*/ 442867 w 532248"/>
              <a:gd name="connsiteY1" fmla="*/ 513534 h 1158696"/>
              <a:gd name="connsiteX2" fmla="*/ 338695 w 532248"/>
              <a:gd name="connsiteY2" fmla="*/ 718020 h 1158696"/>
              <a:gd name="connsiteX3" fmla="*/ 6888 w 532248"/>
              <a:gd name="connsiteY3" fmla="*/ 1150142 h 1158696"/>
              <a:gd name="connsiteX4" fmla="*/ 145784 w 532248"/>
              <a:gd name="connsiteY4" fmla="*/ 976521 h 1158696"/>
              <a:gd name="connsiteX5" fmla="*/ 516174 w 532248"/>
              <a:gd name="connsiteY5" fmla="*/ 625423 h 1158696"/>
              <a:gd name="connsiteX6" fmla="*/ 458300 w 532248"/>
              <a:gd name="connsiteY6" fmla="*/ 656288 h 1158696"/>
              <a:gd name="connsiteX7" fmla="*/ 392710 w 532248"/>
              <a:gd name="connsiteY7" fmla="*/ 409362 h 1158696"/>
              <a:gd name="connsiteX8" fmla="*/ 373419 w 532248"/>
              <a:gd name="connsiteY8" fmla="*/ 428653 h 1158696"/>
              <a:gd name="connsiteX9" fmla="*/ 211374 w 532248"/>
              <a:gd name="connsiteY9" fmla="*/ 390 h 115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248" h="1158696">
                <a:moveTo>
                  <a:pt x="211374" y="390"/>
                </a:moveTo>
                <a:cubicBezTo>
                  <a:pt x="222949" y="14537"/>
                  <a:pt x="421647" y="393929"/>
                  <a:pt x="442867" y="513534"/>
                </a:cubicBezTo>
                <a:cubicBezTo>
                  <a:pt x="464087" y="633139"/>
                  <a:pt x="411358" y="611919"/>
                  <a:pt x="338695" y="718020"/>
                </a:cubicBezTo>
                <a:cubicBezTo>
                  <a:pt x="266032" y="824121"/>
                  <a:pt x="39040" y="1107059"/>
                  <a:pt x="6888" y="1150142"/>
                </a:cubicBezTo>
                <a:cubicBezTo>
                  <a:pt x="-25264" y="1193226"/>
                  <a:pt x="60903" y="1063974"/>
                  <a:pt x="145784" y="976521"/>
                </a:cubicBezTo>
                <a:cubicBezTo>
                  <a:pt x="230665" y="889068"/>
                  <a:pt x="464088" y="678795"/>
                  <a:pt x="516174" y="625423"/>
                </a:cubicBezTo>
                <a:cubicBezTo>
                  <a:pt x="568260" y="572051"/>
                  <a:pt x="478877" y="692298"/>
                  <a:pt x="458300" y="656288"/>
                </a:cubicBezTo>
                <a:cubicBezTo>
                  <a:pt x="437723" y="620278"/>
                  <a:pt x="406857" y="447301"/>
                  <a:pt x="392710" y="409362"/>
                </a:cubicBezTo>
                <a:cubicBezTo>
                  <a:pt x="378563" y="371423"/>
                  <a:pt x="399784" y="496172"/>
                  <a:pt x="373419" y="428653"/>
                </a:cubicBezTo>
                <a:cubicBezTo>
                  <a:pt x="347055" y="361134"/>
                  <a:pt x="199799" y="-13757"/>
                  <a:pt x="211374" y="3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B03FBB72-E79A-D024-7A93-E7AA38D4B3BD}"/>
              </a:ext>
            </a:extLst>
          </p:cNvPr>
          <p:cNvSpPr/>
          <p:nvPr/>
        </p:nvSpPr>
        <p:spPr>
          <a:xfrm>
            <a:off x="6132561" y="1080474"/>
            <a:ext cx="1008421" cy="721058"/>
          </a:xfrm>
          <a:custGeom>
            <a:avLst/>
            <a:gdLst>
              <a:gd name="connsiteX0" fmla="*/ 2021 w 1008421"/>
              <a:gd name="connsiteY0" fmla="*/ 3688 h 721058"/>
              <a:gd name="connsiteX1" fmla="*/ 715793 w 1008421"/>
              <a:gd name="connsiteY1" fmla="*/ 528407 h 721058"/>
              <a:gd name="connsiteX2" fmla="*/ 985869 w 1008421"/>
              <a:gd name="connsiteY2" fmla="*/ 702027 h 721058"/>
              <a:gd name="connsiteX3" fmla="*/ 924138 w 1008421"/>
              <a:gd name="connsiteY3" fmla="*/ 659587 h 721058"/>
              <a:gd name="connsiteX4" fmla="*/ 376269 w 1008421"/>
              <a:gd name="connsiteY4" fmla="*/ 196599 h 721058"/>
              <a:gd name="connsiteX5" fmla="*/ 495874 w 1008421"/>
              <a:gd name="connsiteY5" fmla="*/ 289197 h 721058"/>
              <a:gd name="connsiteX6" fmla="*/ 2021 w 1008421"/>
              <a:gd name="connsiteY6" fmla="*/ 3688 h 72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421" h="721058">
                <a:moveTo>
                  <a:pt x="2021" y="3688"/>
                </a:moveTo>
                <a:cubicBezTo>
                  <a:pt x="38674" y="43556"/>
                  <a:pt x="551818" y="412017"/>
                  <a:pt x="715793" y="528407"/>
                </a:cubicBezTo>
                <a:cubicBezTo>
                  <a:pt x="879768" y="644797"/>
                  <a:pt x="951145" y="680164"/>
                  <a:pt x="985869" y="702027"/>
                </a:cubicBezTo>
                <a:cubicBezTo>
                  <a:pt x="1020593" y="723890"/>
                  <a:pt x="1025738" y="743825"/>
                  <a:pt x="924138" y="659587"/>
                </a:cubicBezTo>
                <a:cubicBezTo>
                  <a:pt x="822538" y="575349"/>
                  <a:pt x="447646" y="258331"/>
                  <a:pt x="376269" y="196599"/>
                </a:cubicBezTo>
                <a:cubicBezTo>
                  <a:pt x="304892" y="134867"/>
                  <a:pt x="553104" y="318777"/>
                  <a:pt x="495874" y="289197"/>
                </a:cubicBezTo>
                <a:cubicBezTo>
                  <a:pt x="438644" y="259617"/>
                  <a:pt x="-34632" y="-36180"/>
                  <a:pt x="2021" y="36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F4D4C2BC-1AF7-770B-CFD0-662600310258}"/>
              </a:ext>
            </a:extLst>
          </p:cNvPr>
          <p:cNvSpPr/>
          <p:nvPr/>
        </p:nvSpPr>
        <p:spPr>
          <a:xfrm>
            <a:off x="6063396" y="1315572"/>
            <a:ext cx="242496" cy="613592"/>
          </a:xfrm>
          <a:custGeom>
            <a:avLst/>
            <a:gdLst>
              <a:gd name="connsiteX0" fmla="*/ 179217 w 242496"/>
              <a:gd name="connsiteY0" fmla="*/ 84 h 613592"/>
              <a:gd name="connsiteX1" fmla="*/ 221657 w 242496"/>
              <a:gd name="connsiteY1" fmla="*/ 274018 h 613592"/>
              <a:gd name="connsiteX2" fmla="*/ 1738 w 242496"/>
              <a:gd name="connsiteY2" fmla="*/ 609684 h 613592"/>
              <a:gd name="connsiteX3" fmla="*/ 125201 w 242496"/>
              <a:gd name="connsiteY3" fmla="*/ 447638 h 613592"/>
              <a:gd name="connsiteX4" fmla="*/ 240948 w 242496"/>
              <a:gd name="connsiteY4" fmla="*/ 301025 h 613592"/>
              <a:gd name="connsiteX5" fmla="*/ 179217 w 242496"/>
              <a:gd name="connsiteY5" fmla="*/ 84 h 61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96" h="613592">
                <a:moveTo>
                  <a:pt x="179217" y="84"/>
                </a:moveTo>
                <a:cubicBezTo>
                  <a:pt x="176002" y="-4417"/>
                  <a:pt x="251237" y="172418"/>
                  <a:pt x="221657" y="274018"/>
                </a:cubicBezTo>
                <a:cubicBezTo>
                  <a:pt x="192077" y="375618"/>
                  <a:pt x="17814" y="580747"/>
                  <a:pt x="1738" y="609684"/>
                </a:cubicBezTo>
                <a:cubicBezTo>
                  <a:pt x="-14338" y="638621"/>
                  <a:pt x="85333" y="499081"/>
                  <a:pt x="125201" y="447638"/>
                </a:cubicBezTo>
                <a:cubicBezTo>
                  <a:pt x="165069" y="396195"/>
                  <a:pt x="228087" y="374331"/>
                  <a:pt x="240948" y="301025"/>
                </a:cubicBezTo>
                <a:cubicBezTo>
                  <a:pt x="253809" y="227719"/>
                  <a:pt x="182432" y="4585"/>
                  <a:pt x="179217" y="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A0D3936-4EFE-C0E9-D67E-C185567D47F9}"/>
              </a:ext>
            </a:extLst>
          </p:cNvPr>
          <p:cNvSpPr/>
          <p:nvPr/>
        </p:nvSpPr>
        <p:spPr>
          <a:xfrm>
            <a:off x="6477062" y="1415840"/>
            <a:ext cx="520832" cy="402714"/>
          </a:xfrm>
          <a:custGeom>
            <a:avLst/>
            <a:gdLst>
              <a:gd name="connsiteX0" fmla="*/ 4761 w 520832"/>
              <a:gd name="connsiteY0" fmla="*/ 130 h 402714"/>
              <a:gd name="connsiteX1" fmla="*/ 54918 w 520832"/>
              <a:gd name="connsiteY1" fmla="*/ 266347 h 402714"/>
              <a:gd name="connsiteX2" fmla="*/ 487039 w 520832"/>
              <a:gd name="connsiteY2" fmla="*/ 397527 h 402714"/>
              <a:gd name="connsiteX3" fmla="*/ 444599 w 520832"/>
              <a:gd name="connsiteY3" fmla="*/ 374378 h 402714"/>
              <a:gd name="connsiteX4" fmla="*/ 62634 w 520832"/>
              <a:gd name="connsiteY4" fmla="*/ 355087 h 402714"/>
              <a:gd name="connsiteX5" fmla="*/ 178381 w 520832"/>
              <a:gd name="connsiteY5" fmla="*/ 316504 h 402714"/>
              <a:gd name="connsiteX6" fmla="*/ 43343 w 520832"/>
              <a:gd name="connsiteY6" fmla="*/ 231623 h 402714"/>
              <a:gd name="connsiteX7" fmla="*/ 4761 w 520832"/>
              <a:gd name="connsiteY7" fmla="*/ 130 h 40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32" h="402714">
                <a:moveTo>
                  <a:pt x="4761" y="130"/>
                </a:moveTo>
                <a:cubicBezTo>
                  <a:pt x="6690" y="5917"/>
                  <a:pt x="-25462" y="200114"/>
                  <a:pt x="54918" y="266347"/>
                </a:cubicBezTo>
                <a:cubicBezTo>
                  <a:pt x="135298" y="332580"/>
                  <a:pt x="422092" y="379522"/>
                  <a:pt x="487039" y="397527"/>
                </a:cubicBezTo>
                <a:cubicBezTo>
                  <a:pt x="551986" y="415532"/>
                  <a:pt x="515333" y="381451"/>
                  <a:pt x="444599" y="374378"/>
                </a:cubicBezTo>
                <a:cubicBezTo>
                  <a:pt x="373865" y="367305"/>
                  <a:pt x="107004" y="364733"/>
                  <a:pt x="62634" y="355087"/>
                </a:cubicBezTo>
                <a:cubicBezTo>
                  <a:pt x="18264" y="345441"/>
                  <a:pt x="181596" y="337081"/>
                  <a:pt x="178381" y="316504"/>
                </a:cubicBezTo>
                <a:cubicBezTo>
                  <a:pt x="175166" y="295927"/>
                  <a:pt x="68421" y="279851"/>
                  <a:pt x="43343" y="231623"/>
                </a:cubicBezTo>
                <a:cubicBezTo>
                  <a:pt x="18265" y="183395"/>
                  <a:pt x="2832" y="-5657"/>
                  <a:pt x="4761" y="1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13F4DE63-D481-0299-8681-668C1DA78E43}"/>
              </a:ext>
            </a:extLst>
          </p:cNvPr>
          <p:cNvSpPr/>
          <p:nvPr/>
        </p:nvSpPr>
        <p:spPr>
          <a:xfrm>
            <a:off x="6349837" y="959001"/>
            <a:ext cx="905655" cy="878341"/>
          </a:xfrm>
          <a:custGeom>
            <a:avLst/>
            <a:gdLst>
              <a:gd name="connsiteX0" fmla="*/ 4664 w 905655"/>
              <a:gd name="connsiteY0" fmla="*/ 5556 h 878341"/>
              <a:gd name="connsiteX1" fmla="*/ 336472 w 905655"/>
              <a:gd name="connsiteY1" fmla="*/ 98153 h 878341"/>
              <a:gd name="connsiteX2" fmla="*/ 795601 w 905655"/>
              <a:gd name="connsiteY2" fmla="*/ 383662 h 878341"/>
              <a:gd name="connsiteX3" fmla="*/ 876624 w 905655"/>
              <a:gd name="connsiteY3" fmla="*/ 862083 h 878341"/>
              <a:gd name="connsiteX4" fmla="*/ 880482 w 905655"/>
              <a:gd name="connsiteY4" fmla="*/ 738619 h 878341"/>
              <a:gd name="connsiteX5" fmla="*/ 884340 w 905655"/>
              <a:gd name="connsiteY5" fmla="*/ 464685 h 878341"/>
              <a:gd name="connsiteX6" fmla="*/ 583398 w 905655"/>
              <a:gd name="connsiteY6" fmla="*/ 237050 h 878341"/>
              <a:gd name="connsiteX7" fmla="*/ 4664 w 905655"/>
              <a:gd name="connsiteY7" fmla="*/ 5556 h 87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655" h="878341">
                <a:moveTo>
                  <a:pt x="4664" y="5556"/>
                </a:moveTo>
                <a:cubicBezTo>
                  <a:pt x="-36490" y="-17593"/>
                  <a:pt x="204649" y="35135"/>
                  <a:pt x="336472" y="98153"/>
                </a:cubicBezTo>
                <a:cubicBezTo>
                  <a:pt x="468295" y="161171"/>
                  <a:pt x="705576" y="256340"/>
                  <a:pt x="795601" y="383662"/>
                </a:cubicBezTo>
                <a:cubicBezTo>
                  <a:pt x="885626" y="510984"/>
                  <a:pt x="862477" y="802924"/>
                  <a:pt x="876624" y="862083"/>
                </a:cubicBezTo>
                <a:cubicBezTo>
                  <a:pt x="890771" y="921242"/>
                  <a:pt x="879196" y="804852"/>
                  <a:pt x="880482" y="738619"/>
                </a:cubicBezTo>
                <a:cubicBezTo>
                  <a:pt x="881768" y="672386"/>
                  <a:pt x="933854" y="548280"/>
                  <a:pt x="884340" y="464685"/>
                </a:cubicBezTo>
                <a:cubicBezTo>
                  <a:pt x="834826" y="381090"/>
                  <a:pt x="724223" y="310999"/>
                  <a:pt x="583398" y="237050"/>
                </a:cubicBezTo>
                <a:cubicBezTo>
                  <a:pt x="442573" y="163101"/>
                  <a:pt x="45818" y="28705"/>
                  <a:pt x="4664" y="55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32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清野菜名：「キングダム」羌カイ役で見せた心の機微 佐藤信介監督が語るアクションにとどまらない魅力 - MANTANWEB（まんたんウェブ）">
            <a:extLst>
              <a:ext uri="{FF2B5EF4-FFF2-40B4-BE49-F238E27FC236}">
                <a16:creationId xmlns:a16="http://schemas.microsoft.com/office/drawing/2014/main" id="{85E227D5-1726-E324-B735-AE456DDE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813"/>
            <a:ext cx="12801600" cy="8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1</Words>
  <Application>Microsoft Macintosh PowerPoint</Application>
  <PresentationFormat>A3 297x420 mm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2022-08-08T03:56:37Z</dcterms:created>
  <dcterms:modified xsi:type="dcterms:W3CDTF">2022-08-09T10:15:34Z</dcterms:modified>
</cp:coreProperties>
</file>