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0"/>
    <p:restoredTop sz="94410"/>
  </p:normalViewPr>
  <p:slideViewPr>
    <p:cSldViewPr snapToGrid="0">
      <p:cViewPr>
        <p:scale>
          <a:sx n="114" d="100"/>
          <a:sy n="114" d="100"/>
        </p:scale>
        <p:origin x="-416" y="-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F24E-B4FD-FC42-B1D8-A66C68F7F229}" type="datetimeFigureOut">
              <a:rPr kumimoji="1" lang="ja-JP" altLang="en-US" smtClean="0"/>
              <a:t>2022/8/7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ECA4-371B-7A4C-96DD-8442B1426A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288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F24E-B4FD-FC42-B1D8-A66C68F7F229}" type="datetimeFigureOut">
              <a:rPr kumimoji="1" lang="ja-JP" altLang="en-US" smtClean="0"/>
              <a:t>2022/8/7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ECA4-371B-7A4C-96DD-8442B1426A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78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F24E-B4FD-FC42-B1D8-A66C68F7F229}" type="datetimeFigureOut">
              <a:rPr kumimoji="1" lang="ja-JP" altLang="en-US" smtClean="0"/>
              <a:t>2022/8/7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ECA4-371B-7A4C-96DD-8442B1426A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984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F24E-B4FD-FC42-B1D8-A66C68F7F229}" type="datetimeFigureOut">
              <a:rPr kumimoji="1" lang="ja-JP" altLang="en-US" smtClean="0"/>
              <a:t>2022/8/7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ECA4-371B-7A4C-96DD-8442B1426A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703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F24E-B4FD-FC42-B1D8-A66C68F7F229}" type="datetimeFigureOut">
              <a:rPr kumimoji="1" lang="ja-JP" altLang="en-US" smtClean="0"/>
              <a:t>2022/8/7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ECA4-371B-7A4C-96DD-8442B1426A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134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F24E-B4FD-FC42-B1D8-A66C68F7F229}" type="datetimeFigureOut">
              <a:rPr kumimoji="1" lang="ja-JP" altLang="en-US" smtClean="0"/>
              <a:t>2022/8/7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ECA4-371B-7A4C-96DD-8442B1426A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777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F24E-B4FD-FC42-B1D8-A66C68F7F229}" type="datetimeFigureOut">
              <a:rPr kumimoji="1" lang="ja-JP" altLang="en-US" smtClean="0"/>
              <a:t>2022/8/7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ECA4-371B-7A4C-96DD-8442B1426A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938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F24E-B4FD-FC42-B1D8-A66C68F7F229}" type="datetimeFigureOut">
              <a:rPr kumimoji="1" lang="ja-JP" altLang="en-US" smtClean="0"/>
              <a:t>2022/8/7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ECA4-371B-7A4C-96DD-8442B1426A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443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F24E-B4FD-FC42-B1D8-A66C68F7F229}" type="datetimeFigureOut">
              <a:rPr kumimoji="1" lang="ja-JP" altLang="en-US" smtClean="0"/>
              <a:t>2022/8/7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ECA4-371B-7A4C-96DD-8442B1426A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5298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F24E-B4FD-FC42-B1D8-A66C68F7F229}" type="datetimeFigureOut">
              <a:rPr kumimoji="1" lang="ja-JP" altLang="en-US" smtClean="0"/>
              <a:t>2022/8/7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ECA4-371B-7A4C-96DD-8442B1426A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103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F24E-B4FD-FC42-B1D8-A66C68F7F229}" type="datetimeFigureOut">
              <a:rPr kumimoji="1" lang="ja-JP" altLang="en-US" smtClean="0"/>
              <a:t>2022/8/7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ECA4-371B-7A4C-96DD-8442B1426A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05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BF24E-B4FD-FC42-B1D8-A66C68F7F229}" type="datetimeFigureOut">
              <a:rPr kumimoji="1" lang="ja-JP" altLang="en-US" smtClean="0"/>
              <a:t>2022/8/7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2ECA4-371B-7A4C-96DD-8442B1426A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616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hidden="1">
            <a:extLst>
              <a:ext uri="{FF2B5EF4-FFF2-40B4-BE49-F238E27FC236}">
                <a16:creationId xmlns:a16="http://schemas.microsoft.com/office/drawing/2014/main" id="{DFAAEDB6-5525-FDAA-63E9-BDA2A9BB8C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98" t="7481" r="28395"/>
          <a:stretch/>
        </p:blipFill>
        <p:spPr bwMode="auto">
          <a:xfrm>
            <a:off x="-691" y="0"/>
            <a:ext cx="9619449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</p:pic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E19A1CEE-34B5-F47F-CCA9-935F8B90348A}"/>
              </a:ext>
            </a:extLst>
          </p:cNvPr>
          <p:cNvSpPr/>
          <p:nvPr/>
        </p:nvSpPr>
        <p:spPr>
          <a:xfrm>
            <a:off x="4371338" y="4482554"/>
            <a:ext cx="378421" cy="108520"/>
          </a:xfrm>
          <a:custGeom>
            <a:avLst/>
            <a:gdLst>
              <a:gd name="connsiteX0" fmla="*/ 637 w 378421"/>
              <a:gd name="connsiteY0" fmla="*/ 108496 h 108520"/>
              <a:gd name="connsiteX1" fmla="*/ 241937 w 378421"/>
              <a:gd name="connsiteY1" fmla="*/ 22771 h 108520"/>
              <a:gd name="connsiteX2" fmla="*/ 210187 w 378421"/>
              <a:gd name="connsiteY2" fmla="*/ 32296 h 108520"/>
              <a:gd name="connsiteX3" fmla="*/ 372112 w 378421"/>
              <a:gd name="connsiteY3" fmla="*/ 25946 h 108520"/>
              <a:gd name="connsiteX4" fmla="*/ 324487 w 378421"/>
              <a:gd name="connsiteY4" fmla="*/ 16421 h 108520"/>
              <a:gd name="connsiteX5" fmla="*/ 130812 w 378421"/>
              <a:gd name="connsiteY5" fmla="*/ 3721 h 108520"/>
              <a:gd name="connsiteX6" fmla="*/ 213362 w 378421"/>
              <a:gd name="connsiteY6" fmla="*/ 546 h 108520"/>
              <a:gd name="connsiteX7" fmla="*/ 172087 w 378421"/>
              <a:gd name="connsiteY7" fmla="*/ 13246 h 108520"/>
              <a:gd name="connsiteX8" fmla="*/ 637 w 378421"/>
              <a:gd name="connsiteY8" fmla="*/ 108496 h 108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421" h="108520">
                <a:moveTo>
                  <a:pt x="637" y="108496"/>
                </a:moveTo>
                <a:cubicBezTo>
                  <a:pt x="12279" y="110083"/>
                  <a:pt x="207012" y="35471"/>
                  <a:pt x="241937" y="22771"/>
                </a:cubicBezTo>
                <a:cubicBezTo>
                  <a:pt x="276862" y="10071"/>
                  <a:pt x="188491" y="31767"/>
                  <a:pt x="210187" y="32296"/>
                </a:cubicBezTo>
                <a:cubicBezTo>
                  <a:pt x="231883" y="32825"/>
                  <a:pt x="353062" y="28592"/>
                  <a:pt x="372112" y="25946"/>
                </a:cubicBezTo>
                <a:cubicBezTo>
                  <a:pt x="391162" y="23300"/>
                  <a:pt x="364704" y="20125"/>
                  <a:pt x="324487" y="16421"/>
                </a:cubicBezTo>
                <a:cubicBezTo>
                  <a:pt x="284270" y="12717"/>
                  <a:pt x="149333" y="6367"/>
                  <a:pt x="130812" y="3721"/>
                </a:cubicBezTo>
                <a:cubicBezTo>
                  <a:pt x="112291" y="1075"/>
                  <a:pt x="206483" y="-1041"/>
                  <a:pt x="213362" y="546"/>
                </a:cubicBezTo>
                <a:cubicBezTo>
                  <a:pt x="220241" y="2133"/>
                  <a:pt x="203837" y="-1571"/>
                  <a:pt x="172087" y="13246"/>
                </a:cubicBezTo>
                <a:cubicBezTo>
                  <a:pt x="140337" y="28063"/>
                  <a:pt x="-11005" y="106909"/>
                  <a:pt x="637" y="1084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EB737563-C086-1C0B-45B3-7A95F75949DD}"/>
              </a:ext>
            </a:extLst>
          </p:cNvPr>
          <p:cNvSpPr/>
          <p:nvPr/>
        </p:nvSpPr>
        <p:spPr>
          <a:xfrm>
            <a:off x="4635336" y="4500116"/>
            <a:ext cx="564729" cy="278861"/>
          </a:xfrm>
          <a:custGeom>
            <a:avLst/>
            <a:gdLst>
              <a:gd name="connsiteX0" fmla="*/ 164 w 564729"/>
              <a:gd name="connsiteY0" fmla="*/ 78234 h 278861"/>
              <a:gd name="connsiteX1" fmla="*/ 177964 w 564729"/>
              <a:gd name="connsiteY1" fmla="*/ 11559 h 278861"/>
              <a:gd name="connsiteX2" fmla="*/ 111289 w 564729"/>
              <a:gd name="connsiteY2" fmla="*/ 14734 h 278861"/>
              <a:gd name="connsiteX3" fmla="*/ 343064 w 564729"/>
              <a:gd name="connsiteY3" fmla="*/ 5209 h 278861"/>
              <a:gd name="connsiteX4" fmla="*/ 298614 w 564729"/>
              <a:gd name="connsiteY4" fmla="*/ 5209 h 278861"/>
              <a:gd name="connsiteX5" fmla="*/ 365289 w 564729"/>
              <a:gd name="connsiteY5" fmla="*/ 2034 h 278861"/>
              <a:gd name="connsiteX6" fmla="*/ 451014 w 564729"/>
              <a:gd name="connsiteY6" fmla="*/ 40134 h 278861"/>
              <a:gd name="connsiteX7" fmla="*/ 428789 w 564729"/>
              <a:gd name="connsiteY7" fmla="*/ 46484 h 278861"/>
              <a:gd name="connsiteX8" fmla="*/ 524039 w 564729"/>
              <a:gd name="connsiteY8" fmla="*/ 125859 h 278861"/>
              <a:gd name="connsiteX9" fmla="*/ 508164 w 564729"/>
              <a:gd name="connsiteY9" fmla="*/ 97284 h 278861"/>
              <a:gd name="connsiteX10" fmla="*/ 552614 w 564729"/>
              <a:gd name="connsiteY10" fmla="*/ 135384 h 278861"/>
              <a:gd name="connsiteX11" fmla="*/ 524039 w 564729"/>
              <a:gd name="connsiteY11" fmla="*/ 132209 h 278861"/>
              <a:gd name="connsiteX12" fmla="*/ 562139 w 564729"/>
              <a:gd name="connsiteY12" fmla="*/ 268734 h 278861"/>
              <a:gd name="connsiteX13" fmla="*/ 558964 w 564729"/>
              <a:gd name="connsiteY13" fmla="*/ 160784 h 278861"/>
              <a:gd name="connsiteX14" fmla="*/ 539914 w 564729"/>
              <a:gd name="connsiteY14" fmla="*/ 278259 h 278861"/>
              <a:gd name="connsiteX15" fmla="*/ 533564 w 564729"/>
              <a:gd name="connsiteY15" fmla="*/ 205234 h 278861"/>
              <a:gd name="connsiteX16" fmla="*/ 489114 w 564729"/>
              <a:gd name="connsiteY16" fmla="*/ 173484 h 278861"/>
              <a:gd name="connsiteX17" fmla="*/ 289089 w 564729"/>
              <a:gd name="connsiteY17" fmla="*/ 170309 h 278861"/>
              <a:gd name="connsiteX18" fmla="*/ 454189 w 564729"/>
              <a:gd name="connsiteY18" fmla="*/ 157609 h 278861"/>
              <a:gd name="connsiteX19" fmla="*/ 397039 w 564729"/>
              <a:gd name="connsiteY19" fmla="*/ 154434 h 278861"/>
              <a:gd name="connsiteX20" fmla="*/ 397039 w 564729"/>
              <a:gd name="connsiteY20" fmla="*/ 90934 h 278861"/>
              <a:gd name="connsiteX21" fmla="*/ 416089 w 564729"/>
              <a:gd name="connsiteY21" fmla="*/ 148084 h 278861"/>
              <a:gd name="connsiteX22" fmla="*/ 343064 w 564729"/>
              <a:gd name="connsiteY22" fmla="*/ 52834 h 278861"/>
              <a:gd name="connsiteX23" fmla="*/ 292264 w 564729"/>
              <a:gd name="connsiteY23" fmla="*/ 52834 h 278861"/>
              <a:gd name="connsiteX24" fmla="*/ 362114 w 564729"/>
              <a:gd name="connsiteY24" fmla="*/ 46484 h 278861"/>
              <a:gd name="connsiteX25" fmla="*/ 206539 w 564729"/>
              <a:gd name="connsiteY25" fmla="*/ 30609 h 278861"/>
              <a:gd name="connsiteX26" fmla="*/ 146214 w 564729"/>
              <a:gd name="connsiteY26" fmla="*/ 11559 h 278861"/>
              <a:gd name="connsiteX27" fmla="*/ 164 w 564729"/>
              <a:gd name="connsiteY27" fmla="*/ 78234 h 278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64729" h="278861">
                <a:moveTo>
                  <a:pt x="164" y="78234"/>
                </a:moveTo>
                <a:cubicBezTo>
                  <a:pt x="5456" y="78234"/>
                  <a:pt x="159443" y="22142"/>
                  <a:pt x="177964" y="11559"/>
                </a:cubicBezTo>
                <a:cubicBezTo>
                  <a:pt x="196485" y="976"/>
                  <a:pt x="111289" y="14734"/>
                  <a:pt x="111289" y="14734"/>
                </a:cubicBezTo>
                <a:lnTo>
                  <a:pt x="343064" y="5209"/>
                </a:lnTo>
                <a:cubicBezTo>
                  <a:pt x="374285" y="3622"/>
                  <a:pt x="294910" y="5738"/>
                  <a:pt x="298614" y="5209"/>
                </a:cubicBezTo>
                <a:cubicBezTo>
                  <a:pt x="302318" y="4680"/>
                  <a:pt x="339889" y="-3787"/>
                  <a:pt x="365289" y="2034"/>
                </a:cubicBezTo>
                <a:cubicBezTo>
                  <a:pt x="390689" y="7855"/>
                  <a:pt x="440431" y="32726"/>
                  <a:pt x="451014" y="40134"/>
                </a:cubicBezTo>
                <a:cubicBezTo>
                  <a:pt x="461597" y="47542"/>
                  <a:pt x="416618" y="32197"/>
                  <a:pt x="428789" y="46484"/>
                </a:cubicBezTo>
                <a:cubicBezTo>
                  <a:pt x="440960" y="60771"/>
                  <a:pt x="510810" y="117392"/>
                  <a:pt x="524039" y="125859"/>
                </a:cubicBezTo>
                <a:cubicBezTo>
                  <a:pt x="537268" y="134326"/>
                  <a:pt x="503402" y="95697"/>
                  <a:pt x="508164" y="97284"/>
                </a:cubicBezTo>
                <a:cubicBezTo>
                  <a:pt x="512926" y="98871"/>
                  <a:pt x="549968" y="129563"/>
                  <a:pt x="552614" y="135384"/>
                </a:cubicBezTo>
                <a:cubicBezTo>
                  <a:pt x="555260" y="141205"/>
                  <a:pt x="522452" y="109984"/>
                  <a:pt x="524039" y="132209"/>
                </a:cubicBezTo>
                <a:cubicBezTo>
                  <a:pt x="525626" y="154434"/>
                  <a:pt x="556318" y="263972"/>
                  <a:pt x="562139" y="268734"/>
                </a:cubicBezTo>
                <a:cubicBezTo>
                  <a:pt x="567960" y="273496"/>
                  <a:pt x="562668" y="159197"/>
                  <a:pt x="558964" y="160784"/>
                </a:cubicBezTo>
                <a:cubicBezTo>
                  <a:pt x="555260" y="162371"/>
                  <a:pt x="544147" y="270851"/>
                  <a:pt x="539914" y="278259"/>
                </a:cubicBezTo>
                <a:cubicBezTo>
                  <a:pt x="535681" y="285667"/>
                  <a:pt x="542031" y="222696"/>
                  <a:pt x="533564" y="205234"/>
                </a:cubicBezTo>
                <a:cubicBezTo>
                  <a:pt x="525097" y="187772"/>
                  <a:pt x="529860" y="179305"/>
                  <a:pt x="489114" y="173484"/>
                </a:cubicBezTo>
                <a:cubicBezTo>
                  <a:pt x="448368" y="167663"/>
                  <a:pt x="294910" y="172955"/>
                  <a:pt x="289089" y="170309"/>
                </a:cubicBezTo>
                <a:cubicBezTo>
                  <a:pt x="283268" y="167663"/>
                  <a:pt x="436197" y="160255"/>
                  <a:pt x="454189" y="157609"/>
                </a:cubicBezTo>
                <a:cubicBezTo>
                  <a:pt x="472181" y="154963"/>
                  <a:pt x="406564" y="165547"/>
                  <a:pt x="397039" y="154434"/>
                </a:cubicBezTo>
                <a:cubicBezTo>
                  <a:pt x="387514" y="143322"/>
                  <a:pt x="393864" y="91992"/>
                  <a:pt x="397039" y="90934"/>
                </a:cubicBezTo>
                <a:cubicBezTo>
                  <a:pt x="400214" y="89876"/>
                  <a:pt x="425085" y="154434"/>
                  <a:pt x="416089" y="148084"/>
                </a:cubicBezTo>
                <a:cubicBezTo>
                  <a:pt x="407093" y="141734"/>
                  <a:pt x="363702" y="68709"/>
                  <a:pt x="343064" y="52834"/>
                </a:cubicBezTo>
                <a:cubicBezTo>
                  <a:pt x="322427" y="36959"/>
                  <a:pt x="289089" y="53892"/>
                  <a:pt x="292264" y="52834"/>
                </a:cubicBezTo>
                <a:cubicBezTo>
                  <a:pt x="295439" y="51776"/>
                  <a:pt x="376401" y="50188"/>
                  <a:pt x="362114" y="46484"/>
                </a:cubicBezTo>
                <a:cubicBezTo>
                  <a:pt x="347827" y="42780"/>
                  <a:pt x="242522" y="36430"/>
                  <a:pt x="206539" y="30609"/>
                </a:cubicBezTo>
                <a:cubicBezTo>
                  <a:pt x="170556" y="24788"/>
                  <a:pt x="173731" y="6267"/>
                  <a:pt x="146214" y="11559"/>
                </a:cubicBezTo>
                <a:cubicBezTo>
                  <a:pt x="118697" y="16851"/>
                  <a:pt x="-5128" y="78234"/>
                  <a:pt x="164" y="78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6B6D6203-6632-B75B-3537-C8E353FDC268}"/>
              </a:ext>
            </a:extLst>
          </p:cNvPr>
          <p:cNvSpPr/>
          <p:nvPr/>
        </p:nvSpPr>
        <p:spPr>
          <a:xfrm>
            <a:off x="4561419" y="4660700"/>
            <a:ext cx="500171" cy="26006"/>
          </a:xfrm>
          <a:custGeom>
            <a:avLst/>
            <a:gdLst>
              <a:gd name="connsiteX0" fmla="*/ 1056 w 500171"/>
              <a:gd name="connsiteY0" fmla="*/ 200 h 26006"/>
              <a:gd name="connsiteX1" fmla="*/ 153456 w 500171"/>
              <a:gd name="connsiteY1" fmla="*/ 25600 h 26006"/>
              <a:gd name="connsiteX2" fmla="*/ 251881 w 500171"/>
              <a:gd name="connsiteY2" fmla="*/ 16075 h 26006"/>
              <a:gd name="connsiteX3" fmla="*/ 169331 w 500171"/>
              <a:gd name="connsiteY3" fmla="*/ 19250 h 26006"/>
              <a:gd name="connsiteX4" fmla="*/ 493181 w 500171"/>
              <a:gd name="connsiteY4" fmla="*/ 6550 h 26006"/>
              <a:gd name="connsiteX5" fmla="*/ 375706 w 500171"/>
              <a:gd name="connsiteY5" fmla="*/ 12900 h 26006"/>
              <a:gd name="connsiteX6" fmla="*/ 188381 w 500171"/>
              <a:gd name="connsiteY6" fmla="*/ 3375 h 26006"/>
              <a:gd name="connsiteX7" fmla="*/ 236006 w 500171"/>
              <a:gd name="connsiteY7" fmla="*/ 12900 h 26006"/>
              <a:gd name="connsiteX8" fmla="*/ 1056 w 500171"/>
              <a:gd name="connsiteY8" fmla="*/ 200 h 26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0171" h="26006">
                <a:moveTo>
                  <a:pt x="1056" y="200"/>
                </a:moveTo>
                <a:cubicBezTo>
                  <a:pt x="-12702" y="2317"/>
                  <a:pt x="111652" y="22954"/>
                  <a:pt x="153456" y="25600"/>
                </a:cubicBezTo>
                <a:cubicBezTo>
                  <a:pt x="195260" y="28246"/>
                  <a:pt x="249235" y="17133"/>
                  <a:pt x="251881" y="16075"/>
                </a:cubicBezTo>
                <a:cubicBezTo>
                  <a:pt x="254527" y="15017"/>
                  <a:pt x="169331" y="19250"/>
                  <a:pt x="169331" y="19250"/>
                </a:cubicBezTo>
                <a:lnTo>
                  <a:pt x="493181" y="6550"/>
                </a:lnTo>
                <a:cubicBezTo>
                  <a:pt x="527577" y="5492"/>
                  <a:pt x="426506" y="13429"/>
                  <a:pt x="375706" y="12900"/>
                </a:cubicBezTo>
                <a:cubicBezTo>
                  <a:pt x="324906" y="12371"/>
                  <a:pt x="211664" y="3375"/>
                  <a:pt x="188381" y="3375"/>
                </a:cubicBezTo>
                <a:cubicBezTo>
                  <a:pt x="165098" y="3375"/>
                  <a:pt x="260877" y="12371"/>
                  <a:pt x="236006" y="12900"/>
                </a:cubicBezTo>
                <a:cubicBezTo>
                  <a:pt x="211135" y="13429"/>
                  <a:pt x="14814" y="-1917"/>
                  <a:pt x="1056" y="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660781E9-8E56-1FC2-DB3F-4C6D2E7A0F77}"/>
              </a:ext>
            </a:extLst>
          </p:cNvPr>
          <p:cNvSpPr/>
          <p:nvPr/>
        </p:nvSpPr>
        <p:spPr>
          <a:xfrm>
            <a:off x="4638172" y="4504707"/>
            <a:ext cx="365676" cy="166121"/>
          </a:xfrm>
          <a:custGeom>
            <a:avLst/>
            <a:gdLst>
              <a:gd name="connsiteX0" fmla="*/ 365628 w 365676"/>
              <a:gd name="connsiteY0" fmla="*/ 48243 h 166121"/>
              <a:gd name="connsiteX1" fmla="*/ 273553 w 365676"/>
              <a:gd name="connsiteY1" fmla="*/ 51418 h 166121"/>
              <a:gd name="connsiteX2" fmla="*/ 203703 w 365676"/>
              <a:gd name="connsiteY2" fmla="*/ 67293 h 166121"/>
              <a:gd name="connsiteX3" fmla="*/ 264028 w 365676"/>
              <a:gd name="connsiteY3" fmla="*/ 60943 h 166121"/>
              <a:gd name="connsiteX4" fmla="*/ 187828 w 365676"/>
              <a:gd name="connsiteY4" fmla="*/ 140318 h 166121"/>
              <a:gd name="connsiteX5" fmla="*/ 60828 w 365676"/>
              <a:gd name="connsiteY5" fmla="*/ 165718 h 166121"/>
              <a:gd name="connsiteX6" fmla="*/ 67178 w 365676"/>
              <a:gd name="connsiteY6" fmla="*/ 124443 h 166121"/>
              <a:gd name="connsiteX7" fmla="*/ 503 w 365676"/>
              <a:gd name="connsiteY7" fmla="*/ 45068 h 166121"/>
              <a:gd name="connsiteX8" fmla="*/ 35428 w 365676"/>
              <a:gd name="connsiteY8" fmla="*/ 54593 h 166121"/>
              <a:gd name="connsiteX9" fmla="*/ 13203 w 365676"/>
              <a:gd name="connsiteY9" fmla="*/ 26018 h 166121"/>
              <a:gd name="connsiteX10" fmla="*/ 175128 w 365676"/>
              <a:gd name="connsiteY10" fmla="*/ 618 h 166121"/>
              <a:gd name="connsiteX11" fmla="*/ 260853 w 365676"/>
              <a:gd name="connsiteY11" fmla="*/ 10143 h 166121"/>
              <a:gd name="connsiteX12" fmla="*/ 365628 w 365676"/>
              <a:gd name="connsiteY12" fmla="*/ 48243 h 166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5676" h="166121">
                <a:moveTo>
                  <a:pt x="365628" y="48243"/>
                </a:moveTo>
                <a:cubicBezTo>
                  <a:pt x="367745" y="55122"/>
                  <a:pt x="300541" y="48243"/>
                  <a:pt x="273553" y="51418"/>
                </a:cubicBezTo>
                <a:cubicBezTo>
                  <a:pt x="246565" y="54593"/>
                  <a:pt x="205290" y="65706"/>
                  <a:pt x="203703" y="67293"/>
                </a:cubicBezTo>
                <a:cubicBezTo>
                  <a:pt x="202116" y="68880"/>
                  <a:pt x="266674" y="48772"/>
                  <a:pt x="264028" y="60943"/>
                </a:cubicBezTo>
                <a:cubicBezTo>
                  <a:pt x="261382" y="73114"/>
                  <a:pt x="221695" y="122856"/>
                  <a:pt x="187828" y="140318"/>
                </a:cubicBezTo>
                <a:cubicBezTo>
                  <a:pt x="153961" y="157781"/>
                  <a:pt x="80936" y="168364"/>
                  <a:pt x="60828" y="165718"/>
                </a:cubicBezTo>
                <a:cubicBezTo>
                  <a:pt x="40720" y="163072"/>
                  <a:pt x="77232" y="144551"/>
                  <a:pt x="67178" y="124443"/>
                </a:cubicBezTo>
                <a:cubicBezTo>
                  <a:pt x="57124" y="104335"/>
                  <a:pt x="5795" y="56710"/>
                  <a:pt x="503" y="45068"/>
                </a:cubicBezTo>
                <a:cubicBezTo>
                  <a:pt x="-4789" y="33426"/>
                  <a:pt x="33311" y="57768"/>
                  <a:pt x="35428" y="54593"/>
                </a:cubicBezTo>
                <a:cubicBezTo>
                  <a:pt x="37545" y="51418"/>
                  <a:pt x="-10080" y="35014"/>
                  <a:pt x="13203" y="26018"/>
                </a:cubicBezTo>
                <a:cubicBezTo>
                  <a:pt x="36486" y="17022"/>
                  <a:pt x="133853" y="3264"/>
                  <a:pt x="175128" y="618"/>
                </a:cubicBezTo>
                <a:cubicBezTo>
                  <a:pt x="216403" y="-2028"/>
                  <a:pt x="232807" y="4322"/>
                  <a:pt x="260853" y="10143"/>
                </a:cubicBezTo>
                <a:cubicBezTo>
                  <a:pt x="288899" y="15964"/>
                  <a:pt x="363511" y="41364"/>
                  <a:pt x="365628" y="482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7733699B-57DA-8ED1-D4A2-9184F0667D6D}"/>
              </a:ext>
            </a:extLst>
          </p:cNvPr>
          <p:cNvSpPr/>
          <p:nvPr/>
        </p:nvSpPr>
        <p:spPr>
          <a:xfrm>
            <a:off x="4524371" y="4517082"/>
            <a:ext cx="143009" cy="163198"/>
          </a:xfrm>
          <a:custGeom>
            <a:avLst/>
            <a:gdLst>
              <a:gd name="connsiteX0" fmla="*/ 142879 w 143009"/>
              <a:gd name="connsiteY0" fmla="*/ 943 h 163198"/>
              <a:gd name="connsiteX1" fmla="*/ 66679 w 143009"/>
              <a:gd name="connsiteY1" fmla="*/ 67618 h 163198"/>
              <a:gd name="connsiteX2" fmla="*/ 4 w 143009"/>
              <a:gd name="connsiteY2" fmla="*/ 19993 h 163198"/>
              <a:gd name="connsiteX3" fmla="*/ 63504 w 143009"/>
              <a:gd name="connsiteY3" fmla="*/ 58093 h 163198"/>
              <a:gd name="connsiteX4" fmla="*/ 76204 w 143009"/>
              <a:gd name="connsiteY4" fmla="*/ 162868 h 163198"/>
              <a:gd name="connsiteX5" fmla="*/ 38104 w 143009"/>
              <a:gd name="connsiteY5" fmla="*/ 89843 h 163198"/>
              <a:gd name="connsiteX6" fmla="*/ 95254 w 143009"/>
              <a:gd name="connsiteY6" fmla="*/ 51743 h 163198"/>
              <a:gd name="connsiteX7" fmla="*/ 47629 w 143009"/>
              <a:gd name="connsiteY7" fmla="*/ 127943 h 163198"/>
              <a:gd name="connsiteX8" fmla="*/ 142879 w 143009"/>
              <a:gd name="connsiteY8" fmla="*/ 943 h 163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009" h="163198">
                <a:moveTo>
                  <a:pt x="142879" y="943"/>
                </a:moveTo>
                <a:cubicBezTo>
                  <a:pt x="146054" y="-9111"/>
                  <a:pt x="90491" y="64443"/>
                  <a:pt x="66679" y="67618"/>
                </a:cubicBezTo>
                <a:cubicBezTo>
                  <a:pt x="42866" y="70793"/>
                  <a:pt x="533" y="21580"/>
                  <a:pt x="4" y="19993"/>
                </a:cubicBezTo>
                <a:cubicBezTo>
                  <a:pt x="-525" y="18406"/>
                  <a:pt x="50804" y="34281"/>
                  <a:pt x="63504" y="58093"/>
                </a:cubicBezTo>
                <a:cubicBezTo>
                  <a:pt x="76204" y="81906"/>
                  <a:pt x="80437" y="157576"/>
                  <a:pt x="76204" y="162868"/>
                </a:cubicBezTo>
                <a:cubicBezTo>
                  <a:pt x="71971" y="168160"/>
                  <a:pt x="34929" y="108364"/>
                  <a:pt x="38104" y="89843"/>
                </a:cubicBezTo>
                <a:cubicBezTo>
                  <a:pt x="41279" y="71322"/>
                  <a:pt x="93666" y="45393"/>
                  <a:pt x="95254" y="51743"/>
                </a:cubicBezTo>
                <a:cubicBezTo>
                  <a:pt x="96841" y="58093"/>
                  <a:pt x="41808" y="133764"/>
                  <a:pt x="47629" y="127943"/>
                </a:cubicBezTo>
                <a:cubicBezTo>
                  <a:pt x="53450" y="122122"/>
                  <a:pt x="139704" y="10997"/>
                  <a:pt x="142879" y="9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>
            <a:extLst>
              <a:ext uri="{FF2B5EF4-FFF2-40B4-BE49-F238E27FC236}">
                <a16:creationId xmlns:a16="http://schemas.microsoft.com/office/drawing/2014/main" id="{88D678CF-22F0-D3EF-F899-5FE99919B9FF}"/>
              </a:ext>
            </a:extLst>
          </p:cNvPr>
          <p:cNvSpPr/>
          <p:nvPr/>
        </p:nvSpPr>
        <p:spPr>
          <a:xfrm>
            <a:off x="4755485" y="455754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B009DA3B-7636-1F6A-4AD0-32ACD8D8A9FC}"/>
              </a:ext>
            </a:extLst>
          </p:cNvPr>
          <p:cNvSpPr/>
          <p:nvPr/>
        </p:nvSpPr>
        <p:spPr>
          <a:xfrm>
            <a:off x="4400192" y="4430419"/>
            <a:ext cx="373131" cy="74906"/>
          </a:xfrm>
          <a:custGeom>
            <a:avLst/>
            <a:gdLst>
              <a:gd name="connsiteX0" fmla="*/ 358 w 373131"/>
              <a:gd name="connsiteY0" fmla="*/ 74906 h 74906"/>
              <a:gd name="connsiteX1" fmla="*/ 241658 w 373131"/>
              <a:gd name="connsiteY1" fmla="*/ 27281 h 74906"/>
              <a:gd name="connsiteX2" fmla="*/ 174983 w 373131"/>
              <a:gd name="connsiteY2" fmla="*/ 24106 h 74906"/>
              <a:gd name="connsiteX3" fmla="*/ 371833 w 373131"/>
              <a:gd name="connsiteY3" fmla="*/ 11406 h 74906"/>
              <a:gd name="connsiteX4" fmla="*/ 257533 w 373131"/>
              <a:gd name="connsiteY4" fmla="*/ 1881 h 74906"/>
              <a:gd name="connsiteX5" fmla="*/ 200383 w 373131"/>
              <a:gd name="connsiteY5" fmla="*/ 1881 h 74906"/>
              <a:gd name="connsiteX6" fmla="*/ 238483 w 373131"/>
              <a:gd name="connsiteY6" fmla="*/ 1881 h 74906"/>
              <a:gd name="connsiteX7" fmla="*/ 187683 w 373131"/>
              <a:gd name="connsiteY7" fmla="*/ 27281 h 74906"/>
              <a:gd name="connsiteX8" fmla="*/ 358 w 373131"/>
              <a:gd name="connsiteY8" fmla="*/ 74906 h 74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3131" h="74906">
                <a:moveTo>
                  <a:pt x="358" y="74906"/>
                </a:moveTo>
                <a:cubicBezTo>
                  <a:pt x="9354" y="74906"/>
                  <a:pt x="212554" y="35748"/>
                  <a:pt x="241658" y="27281"/>
                </a:cubicBezTo>
                <a:cubicBezTo>
                  <a:pt x="270762" y="18814"/>
                  <a:pt x="153287" y="26752"/>
                  <a:pt x="174983" y="24106"/>
                </a:cubicBezTo>
                <a:cubicBezTo>
                  <a:pt x="196679" y="21460"/>
                  <a:pt x="358075" y="15110"/>
                  <a:pt x="371833" y="11406"/>
                </a:cubicBezTo>
                <a:cubicBezTo>
                  <a:pt x="385591" y="7702"/>
                  <a:pt x="286108" y="3468"/>
                  <a:pt x="257533" y="1881"/>
                </a:cubicBezTo>
                <a:cubicBezTo>
                  <a:pt x="228958" y="293"/>
                  <a:pt x="200383" y="1881"/>
                  <a:pt x="200383" y="1881"/>
                </a:cubicBezTo>
                <a:cubicBezTo>
                  <a:pt x="197208" y="1881"/>
                  <a:pt x="240600" y="-2352"/>
                  <a:pt x="238483" y="1881"/>
                </a:cubicBezTo>
                <a:cubicBezTo>
                  <a:pt x="236366" y="6114"/>
                  <a:pt x="221020" y="16169"/>
                  <a:pt x="187683" y="27281"/>
                </a:cubicBezTo>
                <a:cubicBezTo>
                  <a:pt x="154346" y="38393"/>
                  <a:pt x="-8638" y="74906"/>
                  <a:pt x="358" y="749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6F0DC3DF-2638-20FD-252C-DCE6EBE5D0A5}"/>
              </a:ext>
            </a:extLst>
          </p:cNvPr>
          <p:cNvSpPr/>
          <p:nvPr/>
        </p:nvSpPr>
        <p:spPr>
          <a:xfrm>
            <a:off x="5078111" y="4517814"/>
            <a:ext cx="132068" cy="114725"/>
          </a:xfrm>
          <a:custGeom>
            <a:avLst/>
            <a:gdLst>
              <a:gd name="connsiteX0" fmla="*/ 1889 w 132068"/>
              <a:gd name="connsiteY0" fmla="*/ 211 h 114725"/>
              <a:gd name="connsiteX1" fmla="*/ 78089 w 132068"/>
              <a:gd name="connsiteY1" fmla="*/ 66886 h 114725"/>
              <a:gd name="connsiteX2" fmla="*/ 132064 w 132068"/>
              <a:gd name="connsiteY2" fmla="*/ 98636 h 114725"/>
              <a:gd name="connsiteX3" fmla="*/ 81264 w 132068"/>
              <a:gd name="connsiteY3" fmla="*/ 70061 h 114725"/>
              <a:gd name="connsiteX4" fmla="*/ 116189 w 132068"/>
              <a:gd name="connsiteY4" fmla="*/ 114511 h 114725"/>
              <a:gd name="connsiteX5" fmla="*/ 30464 w 132068"/>
              <a:gd name="connsiteY5" fmla="*/ 47836 h 114725"/>
              <a:gd name="connsiteX6" fmla="*/ 1889 w 132068"/>
              <a:gd name="connsiteY6" fmla="*/ 211 h 11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068" h="114725">
                <a:moveTo>
                  <a:pt x="1889" y="211"/>
                </a:moveTo>
                <a:cubicBezTo>
                  <a:pt x="9827" y="3386"/>
                  <a:pt x="56393" y="50482"/>
                  <a:pt x="78089" y="66886"/>
                </a:cubicBezTo>
                <a:cubicBezTo>
                  <a:pt x="99785" y="83290"/>
                  <a:pt x="131535" y="98107"/>
                  <a:pt x="132064" y="98636"/>
                </a:cubicBezTo>
                <a:cubicBezTo>
                  <a:pt x="132593" y="99165"/>
                  <a:pt x="83910" y="67415"/>
                  <a:pt x="81264" y="70061"/>
                </a:cubicBezTo>
                <a:cubicBezTo>
                  <a:pt x="78618" y="72707"/>
                  <a:pt x="124656" y="118215"/>
                  <a:pt x="116189" y="114511"/>
                </a:cubicBezTo>
                <a:cubicBezTo>
                  <a:pt x="107722" y="110807"/>
                  <a:pt x="48456" y="65298"/>
                  <a:pt x="30464" y="47836"/>
                </a:cubicBezTo>
                <a:cubicBezTo>
                  <a:pt x="12472" y="30374"/>
                  <a:pt x="-6049" y="-2964"/>
                  <a:pt x="1889" y="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43B445ED-F86B-0BA0-8312-D02944DEB4AE}"/>
              </a:ext>
            </a:extLst>
          </p:cNvPr>
          <p:cNvSpPr/>
          <p:nvPr/>
        </p:nvSpPr>
        <p:spPr>
          <a:xfrm>
            <a:off x="4203700" y="4120628"/>
            <a:ext cx="479862" cy="143397"/>
          </a:xfrm>
          <a:custGeom>
            <a:avLst/>
            <a:gdLst>
              <a:gd name="connsiteX0" fmla="*/ 0 w 479862"/>
              <a:gd name="connsiteY0" fmla="*/ 143397 h 143397"/>
              <a:gd name="connsiteX1" fmla="*/ 330200 w 479862"/>
              <a:gd name="connsiteY1" fmla="*/ 60847 h 143397"/>
              <a:gd name="connsiteX2" fmla="*/ 317500 w 479862"/>
              <a:gd name="connsiteY2" fmla="*/ 44972 h 143397"/>
              <a:gd name="connsiteX3" fmla="*/ 434975 w 479862"/>
              <a:gd name="connsiteY3" fmla="*/ 522 h 143397"/>
              <a:gd name="connsiteX4" fmla="*/ 425450 w 479862"/>
              <a:gd name="connsiteY4" fmla="*/ 25922 h 143397"/>
              <a:gd name="connsiteX5" fmla="*/ 479425 w 479862"/>
              <a:gd name="connsiteY5" fmla="*/ 102122 h 143397"/>
              <a:gd name="connsiteX6" fmla="*/ 447675 w 479862"/>
              <a:gd name="connsiteY6" fmla="*/ 60847 h 143397"/>
              <a:gd name="connsiteX7" fmla="*/ 390525 w 479862"/>
              <a:gd name="connsiteY7" fmla="*/ 13222 h 143397"/>
              <a:gd name="connsiteX8" fmla="*/ 358775 w 479862"/>
              <a:gd name="connsiteY8" fmla="*/ 29097 h 143397"/>
              <a:gd name="connsiteX9" fmla="*/ 288925 w 479862"/>
              <a:gd name="connsiteY9" fmla="*/ 54497 h 143397"/>
              <a:gd name="connsiteX10" fmla="*/ 0 w 479862"/>
              <a:gd name="connsiteY10" fmla="*/ 143397 h 143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9862" h="143397">
                <a:moveTo>
                  <a:pt x="0" y="143397"/>
                </a:moveTo>
                <a:lnTo>
                  <a:pt x="330200" y="60847"/>
                </a:lnTo>
                <a:cubicBezTo>
                  <a:pt x="383117" y="44443"/>
                  <a:pt x="300038" y="55026"/>
                  <a:pt x="317500" y="44972"/>
                </a:cubicBezTo>
                <a:cubicBezTo>
                  <a:pt x="334962" y="34918"/>
                  <a:pt x="416983" y="3697"/>
                  <a:pt x="434975" y="522"/>
                </a:cubicBezTo>
                <a:cubicBezTo>
                  <a:pt x="452967" y="-2653"/>
                  <a:pt x="418042" y="8989"/>
                  <a:pt x="425450" y="25922"/>
                </a:cubicBezTo>
                <a:cubicBezTo>
                  <a:pt x="432858" y="42855"/>
                  <a:pt x="475721" y="96301"/>
                  <a:pt x="479425" y="102122"/>
                </a:cubicBezTo>
                <a:cubicBezTo>
                  <a:pt x="483129" y="107943"/>
                  <a:pt x="462492" y="75664"/>
                  <a:pt x="447675" y="60847"/>
                </a:cubicBezTo>
                <a:cubicBezTo>
                  <a:pt x="432858" y="46030"/>
                  <a:pt x="405342" y="18514"/>
                  <a:pt x="390525" y="13222"/>
                </a:cubicBezTo>
                <a:cubicBezTo>
                  <a:pt x="375708" y="7930"/>
                  <a:pt x="375708" y="22218"/>
                  <a:pt x="358775" y="29097"/>
                </a:cubicBezTo>
                <a:cubicBezTo>
                  <a:pt x="341842" y="35976"/>
                  <a:pt x="288925" y="54497"/>
                  <a:pt x="288925" y="54497"/>
                </a:cubicBezTo>
                <a:lnTo>
                  <a:pt x="0" y="14339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D11BF588-1ABA-B19F-8BCD-C0EDF6E7F322}"/>
              </a:ext>
            </a:extLst>
          </p:cNvPr>
          <p:cNvSpPr/>
          <p:nvPr/>
        </p:nvSpPr>
        <p:spPr>
          <a:xfrm>
            <a:off x="4155314" y="4012504"/>
            <a:ext cx="593776" cy="248768"/>
          </a:xfrm>
          <a:custGeom>
            <a:avLst/>
            <a:gdLst>
              <a:gd name="connsiteX0" fmla="*/ 761 w 593776"/>
              <a:gd name="connsiteY0" fmla="*/ 248346 h 248768"/>
              <a:gd name="connsiteX1" fmla="*/ 127761 w 593776"/>
              <a:gd name="connsiteY1" fmla="*/ 143571 h 248768"/>
              <a:gd name="connsiteX2" fmla="*/ 210311 w 593776"/>
              <a:gd name="connsiteY2" fmla="*/ 51496 h 248768"/>
              <a:gd name="connsiteX3" fmla="*/ 219836 w 593776"/>
              <a:gd name="connsiteY3" fmla="*/ 89596 h 248768"/>
              <a:gd name="connsiteX4" fmla="*/ 257936 w 593776"/>
              <a:gd name="connsiteY4" fmla="*/ 99121 h 248768"/>
              <a:gd name="connsiteX5" fmla="*/ 369061 w 593776"/>
              <a:gd name="connsiteY5" fmla="*/ 121346 h 248768"/>
              <a:gd name="connsiteX6" fmla="*/ 343661 w 593776"/>
              <a:gd name="connsiteY6" fmla="*/ 118171 h 248768"/>
              <a:gd name="connsiteX7" fmla="*/ 407161 w 593776"/>
              <a:gd name="connsiteY7" fmla="*/ 51496 h 248768"/>
              <a:gd name="connsiteX8" fmla="*/ 410336 w 593776"/>
              <a:gd name="connsiteY8" fmla="*/ 51496 h 248768"/>
              <a:gd name="connsiteX9" fmla="*/ 591311 w 593776"/>
              <a:gd name="connsiteY9" fmla="*/ 696 h 248768"/>
              <a:gd name="connsiteX10" fmla="*/ 505586 w 593776"/>
              <a:gd name="connsiteY10" fmla="*/ 26096 h 248768"/>
              <a:gd name="connsiteX11" fmla="*/ 369061 w 593776"/>
              <a:gd name="connsiteY11" fmla="*/ 83246 h 248768"/>
              <a:gd name="connsiteX12" fmla="*/ 305561 w 593776"/>
              <a:gd name="connsiteY12" fmla="*/ 111821 h 248768"/>
              <a:gd name="connsiteX13" fmla="*/ 229361 w 593776"/>
              <a:gd name="connsiteY13" fmla="*/ 95946 h 248768"/>
              <a:gd name="connsiteX14" fmla="*/ 191261 w 593776"/>
              <a:gd name="connsiteY14" fmla="*/ 102296 h 248768"/>
              <a:gd name="connsiteX15" fmla="*/ 761 w 593776"/>
              <a:gd name="connsiteY15" fmla="*/ 248346 h 248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93776" h="248768">
                <a:moveTo>
                  <a:pt x="761" y="248346"/>
                </a:moveTo>
                <a:cubicBezTo>
                  <a:pt x="-9822" y="255225"/>
                  <a:pt x="92836" y="176379"/>
                  <a:pt x="127761" y="143571"/>
                </a:cubicBezTo>
                <a:cubicBezTo>
                  <a:pt x="162686" y="110763"/>
                  <a:pt x="194965" y="60492"/>
                  <a:pt x="210311" y="51496"/>
                </a:cubicBezTo>
                <a:cubicBezTo>
                  <a:pt x="225657" y="42500"/>
                  <a:pt x="211899" y="81659"/>
                  <a:pt x="219836" y="89596"/>
                </a:cubicBezTo>
                <a:cubicBezTo>
                  <a:pt x="227773" y="97533"/>
                  <a:pt x="233065" y="93829"/>
                  <a:pt x="257936" y="99121"/>
                </a:cubicBezTo>
                <a:cubicBezTo>
                  <a:pt x="282807" y="104413"/>
                  <a:pt x="354774" y="118171"/>
                  <a:pt x="369061" y="121346"/>
                </a:cubicBezTo>
                <a:cubicBezTo>
                  <a:pt x="383348" y="124521"/>
                  <a:pt x="337311" y="129813"/>
                  <a:pt x="343661" y="118171"/>
                </a:cubicBezTo>
                <a:cubicBezTo>
                  <a:pt x="350011" y="106529"/>
                  <a:pt x="396049" y="62608"/>
                  <a:pt x="407161" y="51496"/>
                </a:cubicBezTo>
                <a:cubicBezTo>
                  <a:pt x="418273" y="40384"/>
                  <a:pt x="410336" y="51496"/>
                  <a:pt x="410336" y="51496"/>
                </a:cubicBezTo>
                <a:lnTo>
                  <a:pt x="591311" y="696"/>
                </a:lnTo>
                <a:cubicBezTo>
                  <a:pt x="607186" y="-3537"/>
                  <a:pt x="542628" y="12338"/>
                  <a:pt x="505586" y="26096"/>
                </a:cubicBezTo>
                <a:cubicBezTo>
                  <a:pt x="468544" y="39854"/>
                  <a:pt x="402398" y="68959"/>
                  <a:pt x="369061" y="83246"/>
                </a:cubicBezTo>
                <a:cubicBezTo>
                  <a:pt x="335724" y="97533"/>
                  <a:pt x="328844" y="109704"/>
                  <a:pt x="305561" y="111821"/>
                </a:cubicBezTo>
                <a:cubicBezTo>
                  <a:pt x="282278" y="113938"/>
                  <a:pt x="248411" y="97533"/>
                  <a:pt x="229361" y="95946"/>
                </a:cubicBezTo>
                <a:cubicBezTo>
                  <a:pt x="210311" y="94359"/>
                  <a:pt x="226715" y="77425"/>
                  <a:pt x="191261" y="102296"/>
                </a:cubicBezTo>
                <a:cubicBezTo>
                  <a:pt x="155807" y="127167"/>
                  <a:pt x="11344" y="241467"/>
                  <a:pt x="761" y="2483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9F0AE807-D9CA-8708-E602-F7702A2F6921}"/>
              </a:ext>
            </a:extLst>
          </p:cNvPr>
          <p:cNvSpPr/>
          <p:nvPr/>
        </p:nvSpPr>
        <p:spPr>
          <a:xfrm>
            <a:off x="4590649" y="4416308"/>
            <a:ext cx="506274" cy="27398"/>
          </a:xfrm>
          <a:custGeom>
            <a:avLst/>
            <a:gdLst>
              <a:gd name="connsiteX0" fmla="*/ 401 w 506274"/>
              <a:gd name="connsiteY0" fmla="*/ 3292 h 27398"/>
              <a:gd name="connsiteX1" fmla="*/ 200426 w 506274"/>
              <a:gd name="connsiteY1" fmla="*/ 117 h 27398"/>
              <a:gd name="connsiteX2" fmla="*/ 168676 w 506274"/>
              <a:gd name="connsiteY2" fmla="*/ 3292 h 27398"/>
              <a:gd name="connsiteX3" fmla="*/ 460776 w 506274"/>
              <a:gd name="connsiteY3" fmla="*/ 15992 h 27398"/>
              <a:gd name="connsiteX4" fmla="*/ 492526 w 506274"/>
              <a:gd name="connsiteY4" fmla="*/ 15992 h 27398"/>
              <a:gd name="connsiteX5" fmla="*/ 330601 w 506274"/>
              <a:gd name="connsiteY5" fmla="*/ 25517 h 27398"/>
              <a:gd name="connsiteX6" fmla="*/ 225826 w 506274"/>
              <a:gd name="connsiteY6" fmla="*/ 25517 h 27398"/>
              <a:gd name="connsiteX7" fmla="*/ 260751 w 506274"/>
              <a:gd name="connsiteY7" fmla="*/ 25517 h 27398"/>
              <a:gd name="connsiteX8" fmla="*/ 401 w 506274"/>
              <a:gd name="connsiteY8" fmla="*/ 3292 h 27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6274" h="27398">
                <a:moveTo>
                  <a:pt x="401" y="3292"/>
                </a:moveTo>
                <a:cubicBezTo>
                  <a:pt x="-9653" y="-941"/>
                  <a:pt x="172380" y="117"/>
                  <a:pt x="200426" y="117"/>
                </a:cubicBezTo>
                <a:cubicBezTo>
                  <a:pt x="228472" y="117"/>
                  <a:pt x="125284" y="646"/>
                  <a:pt x="168676" y="3292"/>
                </a:cubicBezTo>
                <a:cubicBezTo>
                  <a:pt x="212068" y="5938"/>
                  <a:pt x="406801" y="13875"/>
                  <a:pt x="460776" y="15992"/>
                </a:cubicBezTo>
                <a:cubicBezTo>
                  <a:pt x="514751" y="18109"/>
                  <a:pt x="514222" y="14405"/>
                  <a:pt x="492526" y="15992"/>
                </a:cubicBezTo>
                <a:cubicBezTo>
                  <a:pt x="470830" y="17579"/>
                  <a:pt x="375051" y="23930"/>
                  <a:pt x="330601" y="25517"/>
                </a:cubicBezTo>
                <a:cubicBezTo>
                  <a:pt x="286151" y="27105"/>
                  <a:pt x="225826" y="25517"/>
                  <a:pt x="225826" y="25517"/>
                </a:cubicBezTo>
                <a:cubicBezTo>
                  <a:pt x="214184" y="25517"/>
                  <a:pt x="292501" y="29750"/>
                  <a:pt x="260751" y="25517"/>
                </a:cubicBezTo>
                <a:cubicBezTo>
                  <a:pt x="229001" y="21284"/>
                  <a:pt x="10455" y="7525"/>
                  <a:pt x="401" y="3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F8BA0B81-D004-1667-5D8F-913866926AFC}"/>
              </a:ext>
            </a:extLst>
          </p:cNvPr>
          <p:cNvSpPr/>
          <p:nvPr/>
        </p:nvSpPr>
        <p:spPr>
          <a:xfrm>
            <a:off x="4612922" y="4009603"/>
            <a:ext cx="562337" cy="198273"/>
          </a:xfrm>
          <a:custGeom>
            <a:avLst/>
            <a:gdLst>
              <a:gd name="connsiteX0" fmla="*/ 353 w 562337"/>
              <a:gd name="connsiteY0" fmla="*/ 9947 h 198273"/>
              <a:gd name="connsiteX1" fmla="*/ 279753 w 562337"/>
              <a:gd name="connsiteY1" fmla="*/ 422 h 198273"/>
              <a:gd name="connsiteX2" fmla="*/ 263878 w 562337"/>
              <a:gd name="connsiteY2" fmla="*/ 25822 h 198273"/>
              <a:gd name="connsiteX3" fmla="*/ 413103 w 562337"/>
              <a:gd name="connsiteY3" fmla="*/ 51222 h 198273"/>
              <a:gd name="connsiteX4" fmla="*/ 409928 w 562337"/>
              <a:gd name="connsiteY4" fmla="*/ 102022 h 198273"/>
              <a:gd name="connsiteX5" fmla="*/ 470253 w 562337"/>
              <a:gd name="connsiteY5" fmla="*/ 155997 h 198273"/>
              <a:gd name="connsiteX6" fmla="*/ 448028 w 562337"/>
              <a:gd name="connsiteY6" fmla="*/ 178222 h 198273"/>
              <a:gd name="connsiteX7" fmla="*/ 562328 w 562337"/>
              <a:gd name="connsiteY7" fmla="*/ 114722 h 198273"/>
              <a:gd name="connsiteX8" fmla="*/ 454378 w 562337"/>
              <a:gd name="connsiteY8" fmla="*/ 197272 h 198273"/>
              <a:gd name="connsiteX9" fmla="*/ 444853 w 562337"/>
              <a:gd name="connsiteY9" fmla="*/ 155997 h 198273"/>
              <a:gd name="connsiteX10" fmla="*/ 390878 w 562337"/>
              <a:gd name="connsiteY10" fmla="*/ 89322 h 198273"/>
              <a:gd name="connsiteX11" fmla="*/ 362303 w 562337"/>
              <a:gd name="connsiteY11" fmla="*/ 54397 h 198273"/>
              <a:gd name="connsiteX12" fmla="*/ 419453 w 562337"/>
              <a:gd name="connsiteY12" fmla="*/ 70272 h 198273"/>
              <a:gd name="connsiteX13" fmla="*/ 279753 w 562337"/>
              <a:gd name="connsiteY13" fmla="*/ 22647 h 198273"/>
              <a:gd name="connsiteX14" fmla="*/ 216253 w 562337"/>
              <a:gd name="connsiteY14" fmla="*/ 19472 h 198273"/>
              <a:gd name="connsiteX15" fmla="*/ 257528 w 562337"/>
              <a:gd name="connsiteY15" fmla="*/ 19472 h 198273"/>
              <a:gd name="connsiteX16" fmla="*/ 222603 w 562337"/>
              <a:gd name="connsiteY16" fmla="*/ 9947 h 198273"/>
              <a:gd name="connsiteX17" fmla="*/ 353 w 562337"/>
              <a:gd name="connsiteY17" fmla="*/ 9947 h 198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62337" h="198273">
                <a:moveTo>
                  <a:pt x="353" y="9947"/>
                </a:moveTo>
                <a:cubicBezTo>
                  <a:pt x="9878" y="8359"/>
                  <a:pt x="235832" y="-2224"/>
                  <a:pt x="279753" y="422"/>
                </a:cubicBezTo>
                <a:cubicBezTo>
                  <a:pt x="323674" y="3068"/>
                  <a:pt x="241653" y="17355"/>
                  <a:pt x="263878" y="25822"/>
                </a:cubicBezTo>
                <a:cubicBezTo>
                  <a:pt x="286103" y="34289"/>
                  <a:pt x="388761" y="38522"/>
                  <a:pt x="413103" y="51222"/>
                </a:cubicBezTo>
                <a:cubicBezTo>
                  <a:pt x="437445" y="63922"/>
                  <a:pt x="400403" y="84560"/>
                  <a:pt x="409928" y="102022"/>
                </a:cubicBezTo>
                <a:cubicBezTo>
                  <a:pt x="419453" y="119485"/>
                  <a:pt x="463903" y="143297"/>
                  <a:pt x="470253" y="155997"/>
                </a:cubicBezTo>
                <a:cubicBezTo>
                  <a:pt x="476603" y="168697"/>
                  <a:pt x="432682" y="185101"/>
                  <a:pt x="448028" y="178222"/>
                </a:cubicBezTo>
                <a:cubicBezTo>
                  <a:pt x="463374" y="171343"/>
                  <a:pt x="561270" y="111547"/>
                  <a:pt x="562328" y="114722"/>
                </a:cubicBezTo>
                <a:cubicBezTo>
                  <a:pt x="563386" y="117897"/>
                  <a:pt x="473957" y="190393"/>
                  <a:pt x="454378" y="197272"/>
                </a:cubicBezTo>
                <a:cubicBezTo>
                  <a:pt x="434799" y="204151"/>
                  <a:pt x="455436" y="173989"/>
                  <a:pt x="444853" y="155997"/>
                </a:cubicBezTo>
                <a:cubicBezTo>
                  <a:pt x="434270" y="138005"/>
                  <a:pt x="390878" y="89322"/>
                  <a:pt x="390878" y="89322"/>
                </a:cubicBezTo>
                <a:cubicBezTo>
                  <a:pt x="377120" y="72389"/>
                  <a:pt x="357541" y="57572"/>
                  <a:pt x="362303" y="54397"/>
                </a:cubicBezTo>
                <a:cubicBezTo>
                  <a:pt x="367065" y="51222"/>
                  <a:pt x="433211" y="75564"/>
                  <a:pt x="419453" y="70272"/>
                </a:cubicBezTo>
                <a:cubicBezTo>
                  <a:pt x="405695" y="64980"/>
                  <a:pt x="313620" y="31114"/>
                  <a:pt x="279753" y="22647"/>
                </a:cubicBezTo>
                <a:cubicBezTo>
                  <a:pt x="245886" y="14180"/>
                  <a:pt x="219957" y="20001"/>
                  <a:pt x="216253" y="19472"/>
                </a:cubicBezTo>
                <a:cubicBezTo>
                  <a:pt x="212549" y="18943"/>
                  <a:pt x="256470" y="21060"/>
                  <a:pt x="257528" y="19472"/>
                </a:cubicBezTo>
                <a:cubicBezTo>
                  <a:pt x="258586" y="17884"/>
                  <a:pt x="268640" y="11534"/>
                  <a:pt x="222603" y="9947"/>
                </a:cubicBezTo>
                <a:cubicBezTo>
                  <a:pt x="176566" y="8360"/>
                  <a:pt x="-9172" y="11535"/>
                  <a:pt x="353" y="99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2430DC22-0A95-E74F-A500-88CFC34A492B}"/>
              </a:ext>
            </a:extLst>
          </p:cNvPr>
          <p:cNvSpPr/>
          <p:nvPr/>
        </p:nvSpPr>
        <p:spPr>
          <a:xfrm>
            <a:off x="4945170" y="4203693"/>
            <a:ext cx="500202" cy="73067"/>
          </a:xfrm>
          <a:custGeom>
            <a:avLst/>
            <a:gdLst>
              <a:gd name="connsiteX0" fmla="*/ 1480 w 500202"/>
              <a:gd name="connsiteY0" fmla="*/ 73032 h 73067"/>
              <a:gd name="connsiteX1" fmla="*/ 360255 w 500202"/>
              <a:gd name="connsiteY1" fmla="*/ 44457 h 73067"/>
              <a:gd name="connsiteX2" fmla="*/ 303105 w 500202"/>
              <a:gd name="connsiteY2" fmla="*/ 31757 h 73067"/>
              <a:gd name="connsiteX3" fmla="*/ 499955 w 500202"/>
              <a:gd name="connsiteY3" fmla="*/ 44457 h 73067"/>
              <a:gd name="connsiteX4" fmla="*/ 341205 w 500202"/>
              <a:gd name="connsiteY4" fmla="*/ 44457 h 73067"/>
              <a:gd name="connsiteX5" fmla="*/ 214205 w 500202"/>
              <a:gd name="connsiteY5" fmla="*/ 41282 h 73067"/>
              <a:gd name="connsiteX6" fmla="*/ 299930 w 500202"/>
              <a:gd name="connsiteY6" fmla="*/ 34932 h 73067"/>
              <a:gd name="connsiteX7" fmla="*/ 226905 w 500202"/>
              <a:gd name="connsiteY7" fmla="*/ 7 h 73067"/>
              <a:gd name="connsiteX8" fmla="*/ 284055 w 500202"/>
              <a:gd name="connsiteY8" fmla="*/ 38107 h 73067"/>
              <a:gd name="connsiteX9" fmla="*/ 233255 w 500202"/>
              <a:gd name="connsiteY9" fmla="*/ 38107 h 73067"/>
              <a:gd name="connsiteX10" fmla="*/ 1480 w 500202"/>
              <a:gd name="connsiteY10" fmla="*/ 73032 h 73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0202" h="73067">
                <a:moveTo>
                  <a:pt x="1480" y="73032"/>
                </a:moveTo>
                <a:cubicBezTo>
                  <a:pt x="22647" y="74090"/>
                  <a:pt x="309984" y="51336"/>
                  <a:pt x="360255" y="44457"/>
                </a:cubicBezTo>
                <a:cubicBezTo>
                  <a:pt x="410526" y="37578"/>
                  <a:pt x="279822" y="31757"/>
                  <a:pt x="303105" y="31757"/>
                </a:cubicBezTo>
                <a:cubicBezTo>
                  <a:pt x="326388" y="31757"/>
                  <a:pt x="493605" y="42340"/>
                  <a:pt x="499955" y="44457"/>
                </a:cubicBezTo>
                <a:cubicBezTo>
                  <a:pt x="506305" y="46574"/>
                  <a:pt x="388830" y="44986"/>
                  <a:pt x="341205" y="44457"/>
                </a:cubicBezTo>
                <a:cubicBezTo>
                  <a:pt x="293580" y="43928"/>
                  <a:pt x="221084" y="42869"/>
                  <a:pt x="214205" y="41282"/>
                </a:cubicBezTo>
                <a:cubicBezTo>
                  <a:pt x="207326" y="39695"/>
                  <a:pt x="297813" y="41811"/>
                  <a:pt x="299930" y="34932"/>
                </a:cubicBezTo>
                <a:cubicBezTo>
                  <a:pt x="302047" y="28053"/>
                  <a:pt x="229551" y="-522"/>
                  <a:pt x="226905" y="7"/>
                </a:cubicBezTo>
                <a:cubicBezTo>
                  <a:pt x="224259" y="536"/>
                  <a:pt x="282997" y="31757"/>
                  <a:pt x="284055" y="38107"/>
                </a:cubicBezTo>
                <a:cubicBezTo>
                  <a:pt x="285113" y="44457"/>
                  <a:pt x="274001" y="32815"/>
                  <a:pt x="233255" y="38107"/>
                </a:cubicBezTo>
                <a:cubicBezTo>
                  <a:pt x="192509" y="43399"/>
                  <a:pt x="-19687" y="71974"/>
                  <a:pt x="1480" y="730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87396060-276A-7345-97A1-3D0B0B2F807A}"/>
              </a:ext>
            </a:extLst>
          </p:cNvPr>
          <p:cNvSpPr/>
          <p:nvPr/>
        </p:nvSpPr>
        <p:spPr>
          <a:xfrm>
            <a:off x="4641440" y="4130647"/>
            <a:ext cx="636346" cy="289296"/>
          </a:xfrm>
          <a:custGeom>
            <a:avLst/>
            <a:gdLst>
              <a:gd name="connsiteX0" fmla="*/ 410 w 636346"/>
              <a:gd name="connsiteY0" fmla="*/ 28 h 289296"/>
              <a:gd name="connsiteX1" fmla="*/ 206785 w 636346"/>
              <a:gd name="connsiteY1" fmla="*/ 142903 h 289296"/>
              <a:gd name="connsiteX2" fmla="*/ 171860 w 636346"/>
              <a:gd name="connsiteY2" fmla="*/ 139728 h 289296"/>
              <a:gd name="connsiteX3" fmla="*/ 403635 w 636346"/>
              <a:gd name="connsiteY3" fmla="*/ 200053 h 289296"/>
              <a:gd name="connsiteX4" fmla="*/ 359185 w 636346"/>
              <a:gd name="connsiteY4" fmla="*/ 165128 h 289296"/>
              <a:gd name="connsiteX5" fmla="*/ 571910 w 636346"/>
              <a:gd name="connsiteY5" fmla="*/ 222278 h 289296"/>
              <a:gd name="connsiteX6" fmla="*/ 635410 w 636346"/>
              <a:gd name="connsiteY6" fmla="*/ 288953 h 289296"/>
              <a:gd name="connsiteX7" fmla="*/ 590960 w 636346"/>
              <a:gd name="connsiteY7" fmla="*/ 244503 h 289296"/>
              <a:gd name="connsiteX8" fmla="*/ 365535 w 636346"/>
              <a:gd name="connsiteY8" fmla="*/ 161953 h 289296"/>
              <a:gd name="connsiteX9" fmla="*/ 429035 w 636346"/>
              <a:gd name="connsiteY9" fmla="*/ 190528 h 289296"/>
              <a:gd name="connsiteX10" fmla="*/ 295685 w 636346"/>
              <a:gd name="connsiteY10" fmla="*/ 146078 h 289296"/>
              <a:gd name="connsiteX11" fmla="*/ 187735 w 636346"/>
              <a:gd name="connsiteY11" fmla="*/ 130203 h 289296"/>
              <a:gd name="connsiteX12" fmla="*/ 213135 w 636346"/>
              <a:gd name="connsiteY12" fmla="*/ 155603 h 289296"/>
              <a:gd name="connsiteX13" fmla="*/ 146460 w 636346"/>
              <a:gd name="connsiteY13" fmla="*/ 127028 h 289296"/>
              <a:gd name="connsiteX14" fmla="*/ 152810 w 636346"/>
              <a:gd name="connsiteY14" fmla="*/ 130203 h 289296"/>
              <a:gd name="connsiteX15" fmla="*/ 410 w 636346"/>
              <a:gd name="connsiteY15" fmla="*/ 28 h 289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36346" h="289296">
                <a:moveTo>
                  <a:pt x="410" y="28"/>
                </a:moveTo>
                <a:cubicBezTo>
                  <a:pt x="9406" y="2145"/>
                  <a:pt x="178210" y="119620"/>
                  <a:pt x="206785" y="142903"/>
                </a:cubicBezTo>
                <a:cubicBezTo>
                  <a:pt x="235360" y="166186"/>
                  <a:pt x="139052" y="130203"/>
                  <a:pt x="171860" y="139728"/>
                </a:cubicBezTo>
                <a:cubicBezTo>
                  <a:pt x="204668" y="149253"/>
                  <a:pt x="372414" y="195820"/>
                  <a:pt x="403635" y="200053"/>
                </a:cubicBezTo>
                <a:cubicBezTo>
                  <a:pt x="434856" y="204286"/>
                  <a:pt x="331139" y="161424"/>
                  <a:pt x="359185" y="165128"/>
                </a:cubicBezTo>
                <a:cubicBezTo>
                  <a:pt x="387231" y="168832"/>
                  <a:pt x="525873" y="201641"/>
                  <a:pt x="571910" y="222278"/>
                </a:cubicBezTo>
                <a:cubicBezTo>
                  <a:pt x="617948" y="242916"/>
                  <a:pt x="632235" y="285249"/>
                  <a:pt x="635410" y="288953"/>
                </a:cubicBezTo>
                <a:cubicBezTo>
                  <a:pt x="638585" y="292657"/>
                  <a:pt x="635939" y="265670"/>
                  <a:pt x="590960" y="244503"/>
                </a:cubicBezTo>
                <a:cubicBezTo>
                  <a:pt x="545981" y="223336"/>
                  <a:pt x="392522" y="170949"/>
                  <a:pt x="365535" y="161953"/>
                </a:cubicBezTo>
                <a:cubicBezTo>
                  <a:pt x="338548" y="152957"/>
                  <a:pt x="440677" y="193174"/>
                  <a:pt x="429035" y="190528"/>
                </a:cubicBezTo>
                <a:cubicBezTo>
                  <a:pt x="417393" y="187882"/>
                  <a:pt x="335902" y="156132"/>
                  <a:pt x="295685" y="146078"/>
                </a:cubicBezTo>
                <a:cubicBezTo>
                  <a:pt x="255468" y="136024"/>
                  <a:pt x="201493" y="128616"/>
                  <a:pt x="187735" y="130203"/>
                </a:cubicBezTo>
                <a:cubicBezTo>
                  <a:pt x="173977" y="131790"/>
                  <a:pt x="220014" y="156132"/>
                  <a:pt x="213135" y="155603"/>
                </a:cubicBezTo>
                <a:cubicBezTo>
                  <a:pt x="206256" y="155074"/>
                  <a:pt x="156514" y="131261"/>
                  <a:pt x="146460" y="127028"/>
                </a:cubicBezTo>
                <a:cubicBezTo>
                  <a:pt x="136406" y="122795"/>
                  <a:pt x="172389" y="146078"/>
                  <a:pt x="152810" y="130203"/>
                </a:cubicBezTo>
                <a:cubicBezTo>
                  <a:pt x="133231" y="114328"/>
                  <a:pt x="-8586" y="-2089"/>
                  <a:pt x="410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984E93C4-94CB-1A17-83C6-47E100DBF81E}"/>
              </a:ext>
            </a:extLst>
          </p:cNvPr>
          <p:cNvSpPr/>
          <p:nvPr/>
        </p:nvSpPr>
        <p:spPr>
          <a:xfrm>
            <a:off x="5529184" y="3952079"/>
            <a:ext cx="82591" cy="735936"/>
          </a:xfrm>
          <a:custGeom>
            <a:avLst/>
            <a:gdLst>
              <a:gd name="connsiteX0" fmla="*/ 52466 w 82591"/>
              <a:gd name="connsiteY0" fmla="*/ 796 h 735936"/>
              <a:gd name="connsiteX1" fmla="*/ 23891 w 82591"/>
              <a:gd name="connsiteY1" fmla="*/ 315121 h 735936"/>
              <a:gd name="connsiteX2" fmla="*/ 20716 w 82591"/>
              <a:gd name="connsiteY2" fmla="*/ 350046 h 735936"/>
              <a:gd name="connsiteX3" fmla="*/ 61991 w 82591"/>
              <a:gd name="connsiteY3" fmla="*/ 486571 h 735936"/>
              <a:gd name="connsiteX4" fmla="*/ 52466 w 82591"/>
              <a:gd name="connsiteY4" fmla="*/ 470696 h 735936"/>
              <a:gd name="connsiteX5" fmla="*/ 71516 w 82591"/>
              <a:gd name="connsiteY5" fmla="*/ 575471 h 735936"/>
              <a:gd name="connsiteX6" fmla="*/ 30241 w 82591"/>
              <a:gd name="connsiteY6" fmla="*/ 734221 h 735936"/>
              <a:gd name="connsiteX7" fmla="*/ 52466 w 82591"/>
              <a:gd name="connsiteY7" fmla="*/ 651671 h 735936"/>
              <a:gd name="connsiteX8" fmla="*/ 81041 w 82591"/>
              <a:gd name="connsiteY8" fmla="*/ 527846 h 735936"/>
              <a:gd name="connsiteX9" fmla="*/ 1666 w 82591"/>
              <a:gd name="connsiteY9" fmla="*/ 404021 h 735936"/>
              <a:gd name="connsiteX10" fmla="*/ 27066 w 82591"/>
              <a:gd name="connsiteY10" fmla="*/ 397671 h 735936"/>
              <a:gd name="connsiteX11" fmla="*/ 27066 w 82591"/>
              <a:gd name="connsiteY11" fmla="*/ 191296 h 735936"/>
              <a:gd name="connsiteX12" fmla="*/ 11191 w 82591"/>
              <a:gd name="connsiteY12" fmla="*/ 223046 h 735936"/>
              <a:gd name="connsiteX13" fmla="*/ 52466 w 82591"/>
              <a:gd name="connsiteY13" fmla="*/ 796 h 735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591" h="735936">
                <a:moveTo>
                  <a:pt x="52466" y="796"/>
                </a:moveTo>
                <a:cubicBezTo>
                  <a:pt x="54583" y="16142"/>
                  <a:pt x="23891" y="315121"/>
                  <a:pt x="23891" y="315121"/>
                </a:cubicBezTo>
                <a:cubicBezTo>
                  <a:pt x="18599" y="373329"/>
                  <a:pt x="14366" y="321471"/>
                  <a:pt x="20716" y="350046"/>
                </a:cubicBezTo>
                <a:cubicBezTo>
                  <a:pt x="27066" y="378621"/>
                  <a:pt x="56699" y="466463"/>
                  <a:pt x="61991" y="486571"/>
                </a:cubicBezTo>
                <a:cubicBezTo>
                  <a:pt x="67283" y="506679"/>
                  <a:pt x="50879" y="455879"/>
                  <a:pt x="52466" y="470696"/>
                </a:cubicBezTo>
                <a:cubicBezTo>
                  <a:pt x="54053" y="485513"/>
                  <a:pt x="75220" y="531550"/>
                  <a:pt x="71516" y="575471"/>
                </a:cubicBezTo>
                <a:cubicBezTo>
                  <a:pt x="67812" y="619392"/>
                  <a:pt x="33416" y="721521"/>
                  <a:pt x="30241" y="734221"/>
                </a:cubicBezTo>
                <a:cubicBezTo>
                  <a:pt x="27066" y="746921"/>
                  <a:pt x="43999" y="686067"/>
                  <a:pt x="52466" y="651671"/>
                </a:cubicBezTo>
                <a:cubicBezTo>
                  <a:pt x="60933" y="617275"/>
                  <a:pt x="89508" y="569121"/>
                  <a:pt x="81041" y="527846"/>
                </a:cubicBezTo>
                <a:cubicBezTo>
                  <a:pt x="72574" y="486571"/>
                  <a:pt x="10662" y="425717"/>
                  <a:pt x="1666" y="404021"/>
                </a:cubicBezTo>
                <a:cubicBezTo>
                  <a:pt x="-7330" y="382325"/>
                  <a:pt x="22833" y="433125"/>
                  <a:pt x="27066" y="397671"/>
                </a:cubicBezTo>
                <a:cubicBezTo>
                  <a:pt x="31299" y="362217"/>
                  <a:pt x="29712" y="220400"/>
                  <a:pt x="27066" y="191296"/>
                </a:cubicBezTo>
                <a:cubicBezTo>
                  <a:pt x="24420" y="162192"/>
                  <a:pt x="8016" y="249504"/>
                  <a:pt x="11191" y="223046"/>
                </a:cubicBezTo>
                <a:cubicBezTo>
                  <a:pt x="14366" y="196588"/>
                  <a:pt x="50349" y="-14550"/>
                  <a:pt x="52466" y="7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39CA7C89-E94E-D5D3-E647-181943173F9D}"/>
              </a:ext>
            </a:extLst>
          </p:cNvPr>
          <p:cNvSpPr/>
          <p:nvPr/>
        </p:nvSpPr>
        <p:spPr>
          <a:xfrm>
            <a:off x="5616095" y="4054465"/>
            <a:ext cx="165609" cy="434985"/>
          </a:xfrm>
          <a:custGeom>
            <a:avLst/>
            <a:gdLst>
              <a:gd name="connsiteX0" fmla="*/ 480 w 165609"/>
              <a:gd name="connsiteY0" fmla="*/ 10 h 434985"/>
              <a:gd name="connsiteX1" fmla="*/ 25880 w 165609"/>
              <a:gd name="connsiteY1" fmla="*/ 225435 h 434985"/>
              <a:gd name="connsiteX2" fmla="*/ 3655 w 165609"/>
              <a:gd name="connsiteY2" fmla="*/ 263535 h 434985"/>
              <a:gd name="connsiteX3" fmla="*/ 102080 w 165609"/>
              <a:gd name="connsiteY3" fmla="*/ 352435 h 434985"/>
              <a:gd name="connsiteX4" fmla="*/ 98905 w 165609"/>
              <a:gd name="connsiteY4" fmla="*/ 365135 h 434985"/>
              <a:gd name="connsiteX5" fmla="*/ 152880 w 165609"/>
              <a:gd name="connsiteY5" fmla="*/ 403235 h 434985"/>
              <a:gd name="connsiteX6" fmla="*/ 73505 w 165609"/>
              <a:gd name="connsiteY6" fmla="*/ 434985 h 434985"/>
              <a:gd name="connsiteX7" fmla="*/ 165580 w 165609"/>
              <a:gd name="connsiteY7" fmla="*/ 403235 h 434985"/>
              <a:gd name="connsiteX8" fmla="*/ 83030 w 165609"/>
              <a:gd name="connsiteY8" fmla="*/ 342910 h 434985"/>
              <a:gd name="connsiteX9" fmla="*/ 35405 w 165609"/>
              <a:gd name="connsiteY9" fmla="*/ 304810 h 434985"/>
              <a:gd name="connsiteX10" fmla="*/ 25880 w 165609"/>
              <a:gd name="connsiteY10" fmla="*/ 219085 h 434985"/>
              <a:gd name="connsiteX11" fmla="*/ 10005 w 165609"/>
              <a:gd name="connsiteY11" fmla="*/ 234960 h 434985"/>
              <a:gd name="connsiteX12" fmla="*/ 480 w 165609"/>
              <a:gd name="connsiteY12" fmla="*/ 10 h 434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5609" h="434985">
                <a:moveTo>
                  <a:pt x="480" y="10"/>
                </a:moveTo>
                <a:cubicBezTo>
                  <a:pt x="3126" y="-1578"/>
                  <a:pt x="25351" y="181514"/>
                  <a:pt x="25880" y="225435"/>
                </a:cubicBezTo>
                <a:cubicBezTo>
                  <a:pt x="26409" y="269356"/>
                  <a:pt x="-9045" y="242368"/>
                  <a:pt x="3655" y="263535"/>
                </a:cubicBezTo>
                <a:cubicBezTo>
                  <a:pt x="16355" y="284702"/>
                  <a:pt x="102080" y="352435"/>
                  <a:pt x="102080" y="352435"/>
                </a:cubicBezTo>
                <a:cubicBezTo>
                  <a:pt x="117955" y="369368"/>
                  <a:pt x="90438" y="356668"/>
                  <a:pt x="98905" y="365135"/>
                </a:cubicBezTo>
                <a:cubicBezTo>
                  <a:pt x="107372" y="373602"/>
                  <a:pt x="157113" y="391593"/>
                  <a:pt x="152880" y="403235"/>
                </a:cubicBezTo>
                <a:cubicBezTo>
                  <a:pt x="148647" y="414877"/>
                  <a:pt x="71388" y="434985"/>
                  <a:pt x="73505" y="434985"/>
                </a:cubicBezTo>
                <a:cubicBezTo>
                  <a:pt x="75622" y="434985"/>
                  <a:pt x="163993" y="418581"/>
                  <a:pt x="165580" y="403235"/>
                </a:cubicBezTo>
                <a:cubicBezTo>
                  <a:pt x="167168" y="387889"/>
                  <a:pt x="104726" y="359314"/>
                  <a:pt x="83030" y="342910"/>
                </a:cubicBezTo>
                <a:cubicBezTo>
                  <a:pt x="61334" y="326506"/>
                  <a:pt x="44930" y="325447"/>
                  <a:pt x="35405" y="304810"/>
                </a:cubicBezTo>
                <a:cubicBezTo>
                  <a:pt x="25880" y="284173"/>
                  <a:pt x="25880" y="219085"/>
                  <a:pt x="25880" y="219085"/>
                </a:cubicBezTo>
                <a:cubicBezTo>
                  <a:pt x="21647" y="207443"/>
                  <a:pt x="13180" y="269356"/>
                  <a:pt x="10005" y="234960"/>
                </a:cubicBezTo>
                <a:cubicBezTo>
                  <a:pt x="6830" y="200564"/>
                  <a:pt x="-2166" y="1598"/>
                  <a:pt x="480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B0B04FC1-A5AB-C14B-2B83-E59EFC560416}"/>
              </a:ext>
            </a:extLst>
          </p:cNvPr>
          <p:cNvSpPr/>
          <p:nvPr/>
        </p:nvSpPr>
        <p:spPr>
          <a:xfrm>
            <a:off x="5491313" y="4600540"/>
            <a:ext cx="144563" cy="683290"/>
          </a:xfrm>
          <a:custGeom>
            <a:avLst/>
            <a:gdLst>
              <a:gd name="connsiteX0" fmla="*/ 144312 w 144563"/>
              <a:gd name="connsiteY0" fmla="*/ 35 h 683290"/>
              <a:gd name="connsiteX1" fmla="*/ 99862 w 144563"/>
              <a:gd name="connsiteY1" fmla="*/ 127035 h 683290"/>
              <a:gd name="connsiteX2" fmla="*/ 23662 w 144563"/>
              <a:gd name="connsiteY2" fmla="*/ 219110 h 683290"/>
              <a:gd name="connsiteX3" fmla="*/ 45887 w 144563"/>
              <a:gd name="connsiteY3" fmla="*/ 200060 h 683290"/>
              <a:gd name="connsiteX4" fmla="*/ 23662 w 144563"/>
              <a:gd name="connsiteY4" fmla="*/ 393735 h 683290"/>
              <a:gd name="connsiteX5" fmla="*/ 20487 w 144563"/>
              <a:gd name="connsiteY5" fmla="*/ 390560 h 683290"/>
              <a:gd name="connsiteX6" fmla="*/ 26837 w 144563"/>
              <a:gd name="connsiteY6" fmla="*/ 552485 h 683290"/>
              <a:gd name="connsiteX7" fmla="*/ 71287 w 144563"/>
              <a:gd name="connsiteY7" fmla="*/ 676310 h 683290"/>
              <a:gd name="connsiteX8" fmla="*/ 55412 w 144563"/>
              <a:gd name="connsiteY8" fmla="*/ 638210 h 683290"/>
              <a:gd name="connsiteX9" fmla="*/ 1437 w 144563"/>
              <a:gd name="connsiteY9" fmla="*/ 393735 h 683290"/>
              <a:gd name="connsiteX10" fmla="*/ 17312 w 144563"/>
              <a:gd name="connsiteY10" fmla="*/ 390560 h 683290"/>
              <a:gd name="connsiteX11" fmla="*/ 36362 w 144563"/>
              <a:gd name="connsiteY11" fmla="*/ 184185 h 683290"/>
              <a:gd name="connsiteX12" fmla="*/ 80812 w 144563"/>
              <a:gd name="connsiteY12" fmla="*/ 139735 h 683290"/>
              <a:gd name="connsiteX13" fmla="*/ 144312 w 144563"/>
              <a:gd name="connsiteY13" fmla="*/ 35 h 683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4563" h="683290">
                <a:moveTo>
                  <a:pt x="144312" y="35"/>
                </a:moveTo>
                <a:cubicBezTo>
                  <a:pt x="147487" y="-2082"/>
                  <a:pt x="119970" y="90522"/>
                  <a:pt x="99862" y="127035"/>
                </a:cubicBezTo>
                <a:cubicBezTo>
                  <a:pt x="79754" y="163548"/>
                  <a:pt x="32658" y="206939"/>
                  <a:pt x="23662" y="219110"/>
                </a:cubicBezTo>
                <a:cubicBezTo>
                  <a:pt x="14666" y="231281"/>
                  <a:pt x="45887" y="170956"/>
                  <a:pt x="45887" y="200060"/>
                </a:cubicBezTo>
                <a:cubicBezTo>
                  <a:pt x="45887" y="229164"/>
                  <a:pt x="23662" y="393735"/>
                  <a:pt x="23662" y="393735"/>
                </a:cubicBezTo>
                <a:cubicBezTo>
                  <a:pt x="19429" y="425485"/>
                  <a:pt x="19958" y="364102"/>
                  <a:pt x="20487" y="390560"/>
                </a:cubicBezTo>
                <a:cubicBezTo>
                  <a:pt x="21016" y="417018"/>
                  <a:pt x="18370" y="504860"/>
                  <a:pt x="26837" y="552485"/>
                </a:cubicBezTo>
                <a:cubicBezTo>
                  <a:pt x="35304" y="600110"/>
                  <a:pt x="66524" y="662022"/>
                  <a:pt x="71287" y="676310"/>
                </a:cubicBezTo>
                <a:cubicBezTo>
                  <a:pt x="76050" y="690598"/>
                  <a:pt x="67054" y="685306"/>
                  <a:pt x="55412" y="638210"/>
                </a:cubicBezTo>
                <a:cubicBezTo>
                  <a:pt x="43770" y="591114"/>
                  <a:pt x="1437" y="393735"/>
                  <a:pt x="1437" y="393735"/>
                </a:cubicBezTo>
                <a:cubicBezTo>
                  <a:pt x="-4913" y="352460"/>
                  <a:pt x="11491" y="425485"/>
                  <a:pt x="17312" y="390560"/>
                </a:cubicBezTo>
                <a:cubicBezTo>
                  <a:pt x="23133" y="355635"/>
                  <a:pt x="25779" y="225989"/>
                  <a:pt x="36362" y="184185"/>
                </a:cubicBezTo>
                <a:cubicBezTo>
                  <a:pt x="46945" y="142381"/>
                  <a:pt x="63350" y="165664"/>
                  <a:pt x="80812" y="139735"/>
                </a:cubicBezTo>
                <a:cubicBezTo>
                  <a:pt x="98274" y="113806"/>
                  <a:pt x="141137" y="2152"/>
                  <a:pt x="144312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AD2061F9-CEA9-0623-4F52-37D3D81D1E9D}"/>
              </a:ext>
            </a:extLst>
          </p:cNvPr>
          <p:cNvSpPr/>
          <p:nvPr/>
        </p:nvSpPr>
        <p:spPr>
          <a:xfrm>
            <a:off x="6003749" y="4571683"/>
            <a:ext cx="808615" cy="139841"/>
          </a:xfrm>
          <a:custGeom>
            <a:avLst/>
            <a:gdLst>
              <a:gd name="connsiteX0" fmla="*/ 176 w 808615"/>
              <a:gd name="connsiteY0" fmla="*/ 317 h 139841"/>
              <a:gd name="connsiteX1" fmla="*/ 228776 w 808615"/>
              <a:gd name="connsiteY1" fmla="*/ 38417 h 139841"/>
              <a:gd name="connsiteX2" fmla="*/ 571676 w 808615"/>
              <a:gd name="connsiteY2" fmla="*/ 73342 h 139841"/>
              <a:gd name="connsiteX3" fmla="*/ 470076 w 808615"/>
              <a:gd name="connsiteY3" fmla="*/ 47942 h 139841"/>
              <a:gd name="connsiteX4" fmla="*/ 597076 w 808615"/>
              <a:gd name="connsiteY4" fmla="*/ 63817 h 139841"/>
              <a:gd name="connsiteX5" fmla="*/ 590726 w 808615"/>
              <a:gd name="connsiteY5" fmla="*/ 51117 h 139841"/>
              <a:gd name="connsiteX6" fmla="*/ 682801 w 808615"/>
              <a:gd name="connsiteY6" fmla="*/ 92392 h 139841"/>
              <a:gd name="connsiteX7" fmla="*/ 806626 w 808615"/>
              <a:gd name="connsiteY7" fmla="*/ 98742 h 139841"/>
              <a:gd name="connsiteX8" fmla="*/ 743126 w 808615"/>
              <a:gd name="connsiteY8" fmla="*/ 98742 h 139841"/>
              <a:gd name="connsiteX9" fmla="*/ 539926 w 808615"/>
              <a:gd name="connsiteY9" fmla="*/ 133667 h 139841"/>
              <a:gd name="connsiteX10" fmla="*/ 663751 w 808615"/>
              <a:gd name="connsiteY10" fmla="*/ 136842 h 139841"/>
              <a:gd name="connsiteX11" fmla="*/ 587551 w 808615"/>
              <a:gd name="connsiteY11" fmla="*/ 101917 h 139841"/>
              <a:gd name="connsiteX12" fmla="*/ 390701 w 808615"/>
              <a:gd name="connsiteY12" fmla="*/ 70167 h 139841"/>
              <a:gd name="connsiteX13" fmla="*/ 447851 w 808615"/>
              <a:gd name="connsiteY13" fmla="*/ 79692 h 139841"/>
              <a:gd name="connsiteX14" fmla="*/ 193851 w 808615"/>
              <a:gd name="connsiteY14" fmla="*/ 60642 h 139841"/>
              <a:gd name="connsiteX15" fmla="*/ 263701 w 808615"/>
              <a:gd name="connsiteY15" fmla="*/ 60642 h 139841"/>
              <a:gd name="connsiteX16" fmla="*/ 176 w 808615"/>
              <a:gd name="connsiteY16" fmla="*/ 317 h 139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08615" h="139841">
                <a:moveTo>
                  <a:pt x="176" y="317"/>
                </a:moveTo>
                <a:cubicBezTo>
                  <a:pt x="-5645" y="-3387"/>
                  <a:pt x="133526" y="26246"/>
                  <a:pt x="228776" y="38417"/>
                </a:cubicBezTo>
                <a:cubicBezTo>
                  <a:pt x="324026" y="50588"/>
                  <a:pt x="531459" y="71754"/>
                  <a:pt x="571676" y="73342"/>
                </a:cubicBezTo>
                <a:cubicBezTo>
                  <a:pt x="611893" y="74930"/>
                  <a:pt x="465843" y="49529"/>
                  <a:pt x="470076" y="47942"/>
                </a:cubicBezTo>
                <a:cubicBezTo>
                  <a:pt x="474309" y="46355"/>
                  <a:pt x="597076" y="63817"/>
                  <a:pt x="597076" y="63817"/>
                </a:cubicBezTo>
                <a:cubicBezTo>
                  <a:pt x="617184" y="64346"/>
                  <a:pt x="576438" y="46354"/>
                  <a:pt x="590726" y="51117"/>
                </a:cubicBezTo>
                <a:cubicBezTo>
                  <a:pt x="605014" y="55880"/>
                  <a:pt x="646818" y="84455"/>
                  <a:pt x="682801" y="92392"/>
                </a:cubicBezTo>
                <a:cubicBezTo>
                  <a:pt x="718784" y="100330"/>
                  <a:pt x="796572" y="97684"/>
                  <a:pt x="806626" y="98742"/>
                </a:cubicBezTo>
                <a:cubicBezTo>
                  <a:pt x="816680" y="99800"/>
                  <a:pt x="787576" y="92921"/>
                  <a:pt x="743126" y="98742"/>
                </a:cubicBezTo>
                <a:cubicBezTo>
                  <a:pt x="698676" y="104563"/>
                  <a:pt x="553155" y="127317"/>
                  <a:pt x="539926" y="133667"/>
                </a:cubicBezTo>
                <a:cubicBezTo>
                  <a:pt x="526697" y="140017"/>
                  <a:pt x="655814" y="142134"/>
                  <a:pt x="663751" y="136842"/>
                </a:cubicBezTo>
                <a:cubicBezTo>
                  <a:pt x="671688" y="131550"/>
                  <a:pt x="633059" y="113030"/>
                  <a:pt x="587551" y="101917"/>
                </a:cubicBezTo>
                <a:cubicBezTo>
                  <a:pt x="542043" y="90804"/>
                  <a:pt x="390701" y="70167"/>
                  <a:pt x="390701" y="70167"/>
                </a:cubicBezTo>
                <a:cubicBezTo>
                  <a:pt x="367418" y="66463"/>
                  <a:pt x="480659" y="81280"/>
                  <a:pt x="447851" y="79692"/>
                </a:cubicBezTo>
                <a:cubicBezTo>
                  <a:pt x="415043" y="78105"/>
                  <a:pt x="224543" y="63817"/>
                  <a:pt x="193851" y="60642"/>
                </a:cubicBezTo>
                <a:cubicBezTo>
                  <a:pt x="163159" y="57467"/>
                  <a:pt x="292276" y="68580"/>
                  <a:pt x="263701" y="60642"/>
                </a:cubicBezTo>
                <a:cubicBezTo>
                  <a:pt x="235126" y="52704"/>
                  <a:pt x="5997" y="4021"/>
                  <a:pt x="176" y="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023505E6-8B41-9DF6-9BEE-76281C01457B}"/>
              </a:ext>
            </a:extLst>
          </p:cNvPr>
          <p:cNvSpPr/>
          <p:nvPr/>
        </p:nvSpPr>
        <p:spPr>
          <a:xfrm>
            <a:off x="5968998" y="4578350"/>
            <a:ext cx="193731" cy="185109"/>
          </a:xfrm>
          <a:custGeom>
            <a:avLst/>
            <a:gdLst>
              <a:gd name="connsiteX0" fmla="*/ 2 w 193731"/>
              <a:gd name="connsiteY0" fmla="*/ 0 h 185109"/>
              <a:gd name="connsiteX1" fmla="*/ 98427 w 193731"/>
              <a:gd name="connsiteY1" fmla="*/ 76200 h 185109"/>
              <a:gd name="connsiteX2" fmla="*/ 53977 w 193731"/>
              <a:gd name="connsiteY2" fmla="*/ 171450 h 185109"/>
              <a:gd name="connsiteX3" fmla="*/ 28577 w 193731"/>
              <a:gd name="connsiteY3" fmla="*/ 184150 h 185109"/>
              <a:gd name="connsiteX4" fmla="*/ 107952 w 193731"/>
              <a:gd name="connsiteY4" fmla="*/ 168275 h 185109"/>
              <a:gd name="connsiteX5" fmla="*/ 193677 w 193731"/>
              <a:gd name="connsiteY5" fmla="*/ 158750 h 185109"/>
              <a:gd name="connsiteX6" fmla="*/ 95252 w 193731"/>
              <a:gd name="connsiteY6" fmla="*/ 161925 h 185109"/>
              <a:gd name="connsiteX7" fmla="*/ 47627 w 193731"/>
              <a:gd name="connsiteY7" fmla="*/ 146050 h 185109"/>
              <a:gd name="connsiteX8" fmla="*/ 85727 w 193731"/>
              <a:gd name="connsiteY8" fmla="*/ 101600 h 185109"/>
              <a:gd name="connsiteX9" fmla="*/ 101602 w 193731"/>
              <a:gd name="connsiteY9" fmla="*/ 76200 h 185109"/>
              <a:gd name="connsiteX10" fmla="*/ 2 w 193731"/>
              <a:gd name="connsiteY10" fmla="*/ 0 h 185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3731" h="185109">
                <a:moveTo>
                  <a:pt x="2" y="0"/>
                </a:moveTo>
                <a:cubicBezTo>
                  <a:pt x="-527" y="0"/>
                  <a:pt x="89431" y="47625"/>
                  <a:pt x="98427" y="76200"/>
                </a:cubicBezTo>
                <a:cubicBezTo>
                  <a:pt x="107423" y="104775"/>
                  <a:pt x="65619" y="153458"/>
                  <a:pt x="53977" y="171450"/>
                </a:cubicBezTo>
                <a:cubicBezTo>
                  <a:pt x="42335" y="189442"/>
                  <a:pt x="19581" y="184679"/>
                  <a:pt x="28577" y="184150"/>
                </a:cubicBezTo>
                <a:cubicBezTo>
                  <a:pt x="37573" y="183621"/>
                  <a:pt x="80435" y="172508"/>
                  <a:pt x="107952" y="168275"/>
                </a:cubicBezTo>
                <a:cubicBezTo>
                  <a:pt x="135469" y="164042"/>
                  <a:pt x="195794" y="159808"/>
                  <a:pt x="193677" y="158750"/>
                </a:cubicBezTo>
                <a:cubicBezTo>
                  <a:pt x="191560" y="157692"/>
                  <a:pt x="119594" y="164042"/>
                  <a:pt x="95252" y="161925"/>
                </a:cubicBezTo>
                <a:cubicBezTo>
                  <a:pt x="70910" y="159808"/>
                  <a:pt x="49214" y="156104"/>
                  <a:pt x="47627" y="146050"/>
                </a:cubicBezTo>
                <a:cubicBezTo>
                  <a:pt x="46040" y="135996"/>
                  <a:pt x="76731" y="113242"/>
                  <a:pt x="85727" y="101600"/>
                </a:cubicBezTo>
                <a:cubicBezTo>
                  <a:pt x="94723" y="89958"/>
                  <a:pt x="109010" y="91546"/>
                  <a:pt x="101602" y="76200"/>
                </a:cubicBezTo>
                <a:cubicBezTo>
                  <a:pt x="94194" y="60854"/>
                  <a:pt x="531" y="0"/>
                  <a:pt x="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5BBD52BF-AD3F-970D-C27B-0656BC3C9FE0}"/>
              </a:ext>
            </a:extLst>
          </p:cNvPr>
          <p:cNvSpPr/>
          <p:nvPr/>
        </p:nvSpPr>
        <p:spPr>
          <a:xfrm>
            <a:off x="6070600" y="4610100"/>
            <a:ext cx="343680" cy="166812"/>
          </a:xfrm>
          <a:custGeom>
            <a:avLst/>
            <a:gdLst>
              <a:gd name="connsiteX0" fmla="*/ 0 w 343680"/>
              <a:gd name="connsiteY0" fmla="*/ 0 h 166812"/>
              <a:gd name="connsiteX1" fmla="*/ 98425 w 343680"/>
              <a:gd name="connsiteY1" fmla="*/ 120650 h 166812"/>
              <a:gd name="connsiteX2" fmla="*/ 200025 w 343680"/>
              <a:gd name="connsiteY2" fmla="*/ 165100 h 166812"/>
              <a:gd name="connsiteX3" fmla="*/ 285750 w 343680"/>
              <a:gd name="connsiteY3" fmla="*/ 146050 h 166812"/>
              <a:gd name="connsiteX4" fmla="*/ 342900 w 343680"/>
              <a:gd name="connsiteY4" fmla="*/ 41275 h 166812"/>
              <a:gd name="connsiteX5" fmla="*/ 244475 w 343680"/>
              <a:gd name="connsiteY5" fmla="*/ 25400 h 166812"/>
              <a:gd name="connsiteX6" fmla="*/ 0 w 343680"/>
              <a:gd name="connsiteY6" fmla="*/ 0 h 166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680" h="166812">
                <a:moveTo>
                  <a:pt x="0" y="0"/>
                </a:moveTo>
                <a:cubicBezTo>
                  <a:pt x="32543" y="46566"/>
                  <a:pt x="65087" y="93133"/>
                  <a:pt x="98425" y="120650"/>
                </a:cubicBezTo>
                <a:cubicBezTo>
                  <a:pt x="131763" y="148167"/>
                  <a:pt x="168804" y="160867"/>
                  <a:pt x="200025" y="165100"/>
                </a:cubicBezTo>
                <a:cubicBezTo>
                  <a:pt x="231246" y="169333"/>
                  <a:pt x="261938" y="166687"/>
                  <a:pt x="285750" y="146050"/>
                </a:cubicBezTo>
                <a:cubicBezTo>
                  <a:pt x="309562" y="125413"/>
                  <a:pt x="349779" y="61383"/>
                  <a:pt x="342900" y="41275"/>
                </a:cubicBezTo>
                <a:cubicBezTo>
                  <a:pt x="336021" y="21167"/>
                  <a:pt x="244475" y="25400"/>
                  <a:pt x="244475" y="2540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C5ECC1EA-5C78-B098-7230-F17C901A83F0}"/>
              </a:ext>
            </a:extLst>
          </p:cNvPr>
          <p:cNvSpPr/>
          <p:nvPr/>
        </p:nvSpPr>
        <p:spPr>
          <a:xfrm>
            <a:off x="6295272" y="4676562"/>
            <a:ext cx="367711" cy="127632"/>
          </a:xfrm>
          <a:custGeom>
            <a:avLst/>
            <a:gdLst>
              <a:gd name="connsiteX0" fmla="*/ 134103 w 367711"/>
              <a:gd name="connsiteY0" fmla="*/ 213 h 127632"/>
              <a:gd name="connsiteX1" fmla="*/ 146803 w 367711"/>
              <a:gd name="connsiteY1" fmla="*/ 51013 h 127632"/>
              <a:gd name="connsiteX2" fmla="*/ 753 w 367711"/>
              <a:gd name="connsiteY2" fmla="*/ 127213 h 127632"/>
              <a:gd name="connsiteX3" fmla="*/ 102353 w 367711"/>
              <a:gd name="connsiteY3" fmla="*/ 79588 h 127632"/>
              <a:gd name="connsiteX4" fmla="*/ 365878 w 367711"/>
              <a:gd name="connsiteY4" fmla="*/ 35138 h 127632"/>
              <a:gd name="connsiteX5" fmla="*/ 216653 w 367711"/>
              <a:gd name="connsiteY5" fmla="*/ 31963 h 127632"/>
              <a:gd name="connsiteX6" fmla="*/ 134103 w 367711"/>
              <a:gd name="connsiteY6" fmla="*/ 213 h 127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7711" h="127632">
                <a:moveTo>
                  <a:pt x="134103" y="213"/>
                </a:moveTo>
                <a:cubicBezTo>
                  <a:pt x="122461" y="3388"/>
                  <a:pt x="169028" y="29846"/>
                  <a:pt x="146803" y="51013"/>
                </a:cubicBezTo>
                <a:cubicBezTo>
                  <a:pt x="124578" y="72180"/>
                  <a:pt x="8161" y="122451"/>
                  <a:pt x="753" y="127213"/>
                </a:cubicBezTo>
                <a:cubicBezTo>
                  <a:pt x="-6655" y="131976"/>
                  <a:pt x="41499" y="94934"/>
                  <a:pt x="102353" y="79588"/>
                </a:cubicBezTo>
                <a:cubicBezTo>
                  <a:pt x="163207" y="64242"/>
                  <a:pt x="346828" y="43075"/>
                  <a:pt x="365878" y="35138"/>
                </a:cubicBezTo>
                <a:cubicBezTo>
                  <a:pt x="384928" y="27201"/>
                  <a:pt x="249990" y="33550"/>
                  <a:pt x="216653" y="31963"/>
                </a:cubicBezTo>
                <a:cubicBezTo>
                  <a:pt x="183316" y="30376"/>
                  <a:pt x="145745" y="-2962"/>
                  <a:pt x="134103" y="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>
            <a:extLst>
              <a:ext uri="{FF2B5EF4-FFF2-40B4-BE49-F238E27FC236}">
                <a16:creationId xmlns:a16="http://schemas.microsoft.com/office/drawing/2014/main" id="{7FFE1C81-BB6C-F170-5988-57D7E1058AC4}"/>
              </a:ext>
            </a:extLst>
          </p:cNvPr>
          <p:cNvSpPr/>
          <p:nvPr/>
        </p:nvSpPr>
        <p:spPr>
          <a:xfrm>
            <a:off x="6225452" y="467225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3E514EEB-31E3-649C-9925-C41805AAD906}"/>
              </a:ext>
            </a:extLst>
          </p:cNvPr>
          <p:cNvSpPr/>
          <p:nvPr/>
        </p:nvSpPr>
        <p:spPr>
          <a:xfrm>
            <a:off x="5665215" y="4057177"/>
            <a:ext cx="123440" cy="336722"/>
          </a:xfrm>
          <a:custGeom>
            <a:avLst/>
            <a:gdLst>
              <a:gd name="connsiteX0" fmla="*/ 11685 w 123440"/>
              <a:gd name="connsiteY0" fmla="*/ 473 h 336722"/>
              <a:gd name="connsiteX1" fmla="*/ 2160 w 123440"/>
              <a:gd name="connsiteY1" fmla="*/ 152873 h 336722"/>
              <a:gd name="connsiteX2" fmla="*/ 59310 w 123440"/>
              <a:gd name="connsiteY2" fmla="*/ 238598 h 336722"/>
              <a:gd name="connsiteX3" fmla="*/ 52960 w 123440"/>
              <a:gd name="connsiteY3" fmla="*/ 222723 h 336722"/>
              <a:gd name="connsiteX4" fmla="*/ 119635 w 123440"/>
              <a:gd name="connsiteY4" fmla="*/ 333848 h 336722"/>
              <a:gd name="connsiteX5" fmla="*/ 103760 w 123440"/>
              <a:gd name="connsiteY5" fmla="*/ 295748 h 336722"/>
              <a:gd name="connsiteX6" fmla="*/ 8510 w 123440"/>
              <a:gd name="connsiteY6" fmla="*/ 206848 h 336722"/>
              <a:gd name="connsiteX7" fmla="*/ 11685 w 123440"/>
              <a:gd name="connsiteY7" fmla="*/ 473 h 33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440" h="336722">
                <a:moveTo>
                  <a:pt x="11685" y="473"/>
                </a:moveTo>
                <a:cubicBezTo>
                  <a:pt x="10627" y="-8523"/>
                  <a:pt x="-5777" y="113186"/>
                  <a:pt x="2160" y="152873"/>
                </a:cubicBezTo>
                <a:cubicBezTo>
                  <a:pt x="10097" y="192560"/>
                  <a:pt x="59310" y="238598"/>
                  <a:pt x="59310" y="238598"/>
                </a:cubicBezTo>
                <a:cubicBezTo>
                  <a:pt x="67777" y="250240"/>
                  <a:pt x="42906" y="206848"/>
                  <a:pt x="52960" y="222723"/>
                </a:cubicBezTo>
                <a:cubicBezTo>
                  <a:pt x="63014" y="238598"/>
                  <a:pt x="111168" y="321677"/>
                  <a:pt x="119635" y="333848"/>
                </a:cubicBezTo>
                <a:cubicBezTo>
                  <a:pt x="128102" y="346019"/>
                  <a:pt x="122281" y="316915"/>
                  <a:pt x="103760" y="295748"/>
                </a:cubicBezTo>
                <a:cubicBezTo>
                  <a:pt x="85239" y="274581"/>
                  <a:pt x="22797" y="252885"/>
                  <a:pt x="8510" y="206848"/>
                </a:cubicBezTo>
                <a:cubicBezTo>
                  <a:pt x="-5777" y="160811"/>
                  <a:pt x="12743" y="9469"/>
                  <a:pt x="11685" y="4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A5510084-D515-D83B-D1C8-39EF21AC66DC}"/>
              </a:ext>
            </a:extLst>
          </p:cNvPr>
          <p:cNvSpPr/>
          <p:nvPr/>
        </p:nvSpPr>
        <p:spPr>
          <a:xfrm>
            <a:off x="5791026" y="4435374"/>
            <a:ext cx="143297" cy="461940"/>
          </a:xfrm>
          <a:custGeom>
            <a:avLst/>
            <a:gdLst>
              <a:gd name="connsiteX0" fmla="*/ 174 w 143297"/>
              <a:gd name="connsiteY0" fmla="*/ 101 h 461940"/>
              <a:gd name="connsiteX1" fmla="*/ 104949 w 143297"/>
              <a:gd name="connsiteY1" fmla="*/ 66776 h 461940"/>
              <a:gd name="connsiteX2" fmla="*/ 79549 w 143297"/>
              <a:gd name="connsiteY2" fmla="*/ 117576 h 461940"/>
              <a:gd name="connsiteX3" fmla="*/ 127174 w 143297"/>
              <a:gd name="connsiteY3" fmla="*/ 279501 h 461940"/>
              <a:gd name="connsiteX4" fmla="*/ 98599 w 143297"/>
              <a:gd name="connsiteY4" fmla="*/ 241401 h 461940"/>
              <a:gd name="connsiteX5" fmla="*/ 143049 w 143297"/>
              <a:gd name="connsiteY5" fmla="*/ 460476 h 461940"/>
              <a:gd name="connsiteX6" fmla="*/ 114474 w 143297"/>
              <a:gd name="connsiteY6" fmla="*/ 327126 h 461940"/>
              <a:gd name="connsiteX7" fmla="*/ 70024 w 143297"/>
              <a:gd name="connsiteY7" fmla="*/ 136626 h 461940"/>
              <a:gd name="connsiteX8" fmla="*/ 79549 w 143297"/>
              <a:gd name="connsiteY8" fmla="*/ 82651 h 461940"/>
              <a:gd name="connsiteX9" fmla="*/ 174 w 143297"/>
              <a:gd name="connsiteY9" fmla="*/ 101 h 461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3297" h="461940">
                <a:moveTo>
                  <a:pt x="174" y="101"/>
                </a:moveTo>
                <a:cubicBezTo>
                  <a:pt x="4407" y="-2545"/>
                  <a:pt x="91720" y="47197"/>
                  <a:pt x="104949" y="66776"/>
                </a:cubicBezTo>
                <a:cubicBezTo>
                  <a:pt x="118178" y="86355"/>
                  <a:pt x="75845" y="82122"/>
                  <a:pt x="79549" y="117576"/>
                </a:cubicBezTo>
                <a:cubicBezTo>
                  <a:pt x="83253" y="153030"/>
                  <a:pt x="123999" y="258864"/>
                  <a:pt x="127174" y="279501"/>
                </a:cubicBezTo>
                <a:cubicBezTo>
                  <a:pt x="130349" y="300139"/>
                  <a:pt x="95953" y="211239"/>
                  <a:pt x="98599" y="241401"/>
                </a:cubicBezTo>
                <a:cubicBezTo>
                  <a:pt x="101245" y="271563"/>
                  <a:pt x="140403" y="446189"/>
                  <a:pt x="143049" y="460476"/>
                </a:cubicBezTo>
                <a:cubicBezTo>
                  <a:pt x="145695" y="474763"/>
                  <a:pt x="126645" y="381101"/>
                  <a:pt x="114474" y="327126"/>
                </a:cubicBezTo>
                <a:cubicBezTo>
                  <a:pt x="102303" y="273151"/>
                  <a:pt x="75845" y="177372"/>
                  <a:pt x="70024" y="136626"/>
                </a:cubicBezTo>
                <a:cubicBezTo>
                  <a:pt x="64203" y="95880"/>
                  <a:pt x="89074" y="102230"/>
                  <a:pt x="79549" y="82651"/>
                </a:cubicBezTo>
                <a:cubicBezTo>
                  <a:pt x="70024" y="63072"/>
                  <a:pt x="-4059" y="2747"/>
                  <a:pt x="174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B6CDBC88-463D-C8B0-7636-921E2D597D60}"/>
              </a:ext>
            </a:extLst>
          </p:cNvPr>
          <p:cNvSpPr/>
          <p:nvPr/>
        </p:nvSpPr>
        <p:spPr>
          <a:xfrm>
            <a:off x="5902168" y="4298950"/>
            <a:ext cx="789637" cy="127010"/>
          </a:xfrm>
          <a:custGeom>
            <a:avLst/>
            <a:gdLst>
              <a:gd name="connsiteX0" fmla="*/ 157 w 789637"/>
              <a:gd name="connsiteY0" fmla="*/ 66675 h 127010"/>
              <a:gd name="connsiteX1" fmla="*/ 50957 w 789637"/>
              <a:gd name="connsiteY1" fmla="*/ 120650 h 127010"/>
              <a:gd name="connsiteX2" fmla="*/ 133507 w 789637"/>
              <a:gd name="connsiteY2" fmla="*/ 66675 h 127010"/>
              <a:gd name="connsiteX3" fmla="*/ 279557 w 789637"/>
              <a:gd name="connsiteY3" fmla="*/ 28575 h 127010"/>
              <a:gd name="connsiteX4" fmla="*/ 263682 w 789637"/>
              <a:gd name="connsiteY4" fmla="*/ 0 h 127010"/>
              <a:gd name="connsiteX5" fmla="*/ 781207 w 789637"/>
              <a:gd name="connsiteY5" fmla="*/ 12700 h 127010"/>
              <a:gd name="connsiteX6" fmla="*/ 558957 w 789637"/>
              <a:gd name="connsiteY6" fmla="*/ 6350 h 127010"/>
              <a:gd name="connsiteX7" fmla="*/ 222407 w 789637"/>
              <a:gd name="connsiteY7" fmla="*/ 34925 h 127010"/>
              <a:gd name="connsiteX8" fmla="*/ 123982 w 789637"/>
              <a:gd name="connsiteY8" fmla="*/ 92075 h 127010"/>
              <a:gd name="connsiteX9" fmla="*/ 66832 w 789637"/>
              <a:gd name="connsiteY9" fmla="*/ 127000 h 127010"/>
              <a:gd name="connsiteX10" fmla="*/ 157 w 789637"/>
              <a:gd name="connsiteY10" fmla="*/ 66675 h 127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89637" h="127010">
                <a:moveTo>
                  <a:pt x="157" y="66675"/>
                </a:moveTo>
                <a:cubicBezTo>
                  <a:pt x="-2489" y="65617"/>
                  <a:pt x="28732" y="120650"/>
                  <a:pt x="50957" y="120650"/>
                </a:cubicBezTo>
                <a:cubicBezTo>
                  <a:pt x="73182" y="120650"/>
                  <a:pt x="95407" y="82021"/>
                  <a:pt x="133507" y="66675"/>
                </a:cubicBezTo>
                <a:cubicBezTo>
                  <a:pt x="171607" y="51329"/>
                  <a:pt x="257861" y="39687"/>
                  <a:pt x="279557" y="28575"/>
                </a:cubicBezTo>
                <a:cubicBezTo>
                  <a:pt x="301253" y="17463"/>
                  <a:pt x="263682" y="0"/>
                  <a:pt x="263682" y="0"/>
                </a:cubicBezTo>
                <a:lnTo>
                  <a:pt x="781207" y="12700"/>
                </a:lnTo>
                <a:cubicBezTo>
                  <a:pt x="830419" y="13758"/>
                  <a:pt x="652090" y="2646"/>
                  <a:pt x="558957" y="6350"/>
                </a:cubicBezTo>
                <a:cubicBezTo>
                  <a:pt x="465824" y="10054"/>
                  <a:pt x="294903" y="20638"/>
                  <a:pt x="222407" y="34925"/>
                </a:cubicBezTo>
                <a:cubicBezTo>
                  <a:pt x="149911" y="49212"/>
                  <a:pt x="149911" y="76729"/>
                  <a:pt x="123982" y="92075"/>
                </a:cubicBezTo>
                <a:cubicBezTo>
                  <a:pt x="98053" y="107421"/>
                  <a:pt x="83765" y="127529"/>
                  <a:pt x="66832" y="127000"/>
                </a:cubicBezTo>
                <a:cubicBezTo>
                  <a:pt x="49899" y="126471"/>
                  <a:pt x="2803" y="67733"/>
                  <a:pt x="157" y="666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0129EDE4-CA85-23B1-B818-357DB89EA213}"/>
              </a:ext>
            </a:extLst>
          </p:cNvPr>
          <p:cNvSpPr/>
          <p:nvPr/>
        </p:nvSpPr>
        <p:spPr>
          <a:xfrm>
            <a:off x="5927450" y="4329635"/>
            <a:ext cx="677334" cy="172566"/>
          </a:xfrm>
          <a:custGeom>
            <a:avLst/>
            <a:gdLst>
              <a:gd name="connsiteX0" fmla="*/ 275 w 677334"/>
              <a:gd name="connsiteY0" fmla="*/ 172515 h 172566"/>
              <a:gd name="connsiteX1" fmla="*/ 390800 w 677334"/>
              <a:gd name="connsiteY1" fmla="*/ 115365 h 172566"/>
              <a:gd name="connsiteX2" fmla="*/ 254275 w 677334"/>
              <a:gd name="connsiteY2" fmla="*/ 131240 h 172566"/>
              <a:gd name="connsiteX3" fmla="*/ 473350 w 677334"/>
              <a:gd name="connsiteY3" fmla="*/ 118540 h 172566"/>
              <a:gd name="connsiteX4" fmla="*/ 492400 w 677334"/>
              <a:gd name="connsiteY4" fmla="*/ 80440 h 172566"/>
              <a:gd name="connsiteX5" fmla="*/ 330475 w 677334"/>
              <a:gd name="connsiteY5" fmla="*/ 48690 h 172566"/>
              <a:gd name="connsiteX6" fmla="*/ 676550 w 677334"/>
              <a:gd name="connsiteY6" fmla="*/ 1065 h 172566"/>
              <a:gd name="connsiteX7" fmla="*/ 422550 w 677334"/>
              <a:gd name="connsiteY7" fmla="*/ 16940 h 172566"/>
              <a:gd name="connsiteX8" fmla="*/ 346350 w 677334"/>
              <a:gd name="connsiteY8" fmla="*/ 32815 h 172566"/>
              <a:gd name="connsiteX9" fmla="*/ 482875 w 677334"/>
              <a:gd name="connsiteY9" fmla="*/ 64565 h 172566"/>
              <a:gd name="connsiteX10" fmla="*/ 473350 w 677334"/>
              <a:gd name="connsiteY10" fmla="*/ 89965 h 172566"/>
              <a:gd name="connsiteX11" fmla="*/ 330475 w 677334"/>
              <a:gd name="connsiteY11" fmla="*/ 124890 h 172566"/>
              <a:gd name="connsiteX12" fmla="*/ 275 w 677334"/>
              <a:gd name="connsiteY12" fmla="*/ 172515 h 172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77334" h="172566">
                <a:moveTo>
                  <a:pt x="275" y="172515"/>
                </a:moveTo>
                <a:cubicBezTo>
                  <a:pt x="10329" y="170928"/>
                  <a:pt x="348467" y="122244"/>
                  <a:pt x="390800" y="115365"/>
                </a:cubicBezTo>
                <a:cubicBezTo>
                  <a:pt x="433133" y="108486"/>
                  <a:pt x="240517" y="130711"/>
                  <a:pt x="254275" y="131240"/>
                </a:cubicBezTo>
                <a:cubicBezTo>
                  <a:pt x="268033" y="131769"/>
                  <a:pt x="433663" y="127007"/>
                  <a:pt x="473350" y="118540"/>
                </a:cubicBezTo>
                <a:cubicBezTo>
                  <a:pt x="513038" y="110073"/>
                  <a:pt x="516213" y="92082"/>
                  <a:pt x="492400" y="80440"/>
                </a:cubicBezTo>
                <a:cubicBezTo>
                  <a:pt x="468587" y="68798"/>
                  <a:pt x="299783" y="61919"/>
                  <a:pt x="330475" y="48690"/>
                </a:cubicBezTo>
                <a:cubicBezTo>
                  <a:pt x="361167" y="35461"/>
                  <a:pt x="661204" y="6357"/>
                  <a:pt x="676550" y="1065"/>
                </a:cubicBezTo>
                <a:cubicBezTo>
                  <a:pt x="691896" y="-4227"/>
                  <a:pt x="477583" y="11648"/>
                  <a:pt x="422550" y="16940"/>
                </a:cubicBezTo>
                <a:cubicBezTo>
                  <a:pt x="367517" y="22232"/>
                  <a:pt x="336296" y="24878"/>
                  <a:pt x="346350" y="32815"/>
                </a:cubicBezTo>
                <a:cubicBezTo>
                  <a:pt x="356404" y="40752"/>
                  <a:pt x="461708" y="55040"/>
                  <a:pt x="482875" y="64565"/>
                </a:cubicBezTo>
                <a:cubicBezTo>
                  <a:pt x="504042" y="74090"/>
                  <a:pt x="498750" y="79911"/>
                  <a:pt x="473350" y="89965"/>
                </a:cubicBezTo>
                <a:cubicBezTo>
                  <a:pt x="447950" y="100019"/>
                  <a:pt x="402971" y="111132"/>
                  <a:pt x="330475" y="124890"/>
                </a:cubicBezTo>
                <a:cubicBezTo>
                  <a:pt x="257979" y="138648"/>
                  <a:pt x="-9779" y="174102"/>
                  <a:pt x="275" y="1725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BA01AF40-C394-CF0E-9FE7-0E5F17B28516}"/>
              </a:ext>
            </a:extLst>
          </p:cNvPr>
          <p:cNvSpPr/>
          <p:nvPr/>
        </p:nvSpPr>
        <p:spPr>
          <a:xfrm>
            <a:off x="6115045" y="4540189"/>
            <a:ext cx="441593" cy="80683"/>
          </a:xfrm>
          <a:custGeom>
            <a:avLst/>
            <a:gdLst>
              <a:gd name="connsiteX0" fmla="*/ 5 w 441593"/>
              <a:gd name="connsiteY0" fmla="*/ 41336 h 80683"/>
              <a:gd name="connsiteX1" fmla="*/ 200030 w 441593"/>
              <a:gd name="connsiteY1" fmla="*/ 57211 h 80683"/>
              <a:gd name="connsiteX2" fmla="*/ 257180 w 441593"/>
              <a:gd name="connsiteY2" fmla="*/ 60386 h 80683"/>
              <a:gd name="connsiteX3" fmla="*/ 196855 w 441593"/>
              <a:gd name="connsiteY3" fmla="*/ 61 h 80683"/>
              <a:gd name="connsiteX4" fmla="*/ 330205 w 441593"/>
              <a:gd name="connsiteY4" fmla="*/ 73086 h 80683"/>
              <a:gd name="connsiteX5" fmla="*/ 441330 w 441593"/>
              <a:gd name="connsiteY5" fmla="*/ 76261 h 80683"/>
              <a:gd name="connsiteX6" fmla="*/ 298455 w 441593"/>
              <a:gd name="connsiteY6" fmla="*/ 54036 h 80683"/>
              <a:gd name="connsiteX7" fmla="*/ 193680 w 441593"/>
              <a:gd name="connsiteY7" fmla="*/ 57211 h 80683"/>
              <a:gd name="connsiteX8" fmla="*/ 5 w 441593"/>
              <a:gd name="connsiteY8" fmla="*/ 41336 h 80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1593" h="80683">
                <a:moveTo>
                  <a:pt x="5" y="41336"/>
                </a:moveTo>
                <a:cubicBezTo>
                  <a:pt x="1063" y="41336"/>
                  <a:pt x="157168" y="54036"/>
                  <a:pt x="200030" y="57211"/>
                </a:cubicBezTo>
                <a:cubicBezTo>
                  <a:pt x="242892" y="60386"/>
                  <a:pt x="257709" y="69911"/>
                  <a:pt x="257180" y="60386"/>
                </a:cubicBezTo>
                <a:cubicBezTo>
                  <a:pt x="256651" y="50861"/>
                  <a:pt x="184684" y="-2056"/>
                  <a:pt x="196855" y="61"/>
                </a:cubicBezTo>
                <a:cubicBezTo>
                  <a:pt x="209026" y="2178"/>
                  <a:pt x="289459" y="60386"/>
                  <a:pt x="330205" y="73086"/>
                </a:cubicBezTo>
                <a:cubicBezTo>
                  <a:pt x="370951" y="85786"/>
                  <a:pt x="446622" y="79436"/>
                  <a:pt x="441330" y="76261"/>
                </a:cubicBezTo>
                <a:cubicBezTo>
                  <a:pt x="436038" y="73086"/>
                  <a:pt x="339730" y="57211"/>
                  <a:pt x="298455" y="54036"/>
                </a:cubicBezTo>
                <a:cubicBezTo>
                  <a:pt x="257180" y="50861"/>
                  <a:pt x="238130" y="59857"/>
                  <a:pt x="193680" y="57211"/>
                </a:cubicBezTo>
                <a:cubicBezTo>
                  <a:pt x="149230" y="54565"/>
                  <a:pt x="-1053" y="41336"/>
                  <a:pt x="5" y="413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0DCEC526-576B-E195-2C17-66A6106A552D}"/>
              </a:ext>
            </a:extLst>
          </p:cNvPr>
          <p:cNvSpPr/>
          <p:nvPr/>
        </p:nvSpPr>
        <p:spPr>
          <a:xfrm>
            <a:off x="6086464" y="4565394"/>
            <a:ext cx="293098" cy="39794"/>
          </a:xfrm>
          <a:custGeom>
            <a:avLst/>
            <a:gdLst>
              <a:gd name="connsiteX0" fmla="*/ 11 w 293098"/>
              <a:gd name="connsiteY0" fmla="*/ 256 h 39794"/>
              <a:gd name="connsiteX1" fmla="*/ 209561 w 293098"/>
              <a:gd name="connsiteY1" fmla="*/ 22481 h 39794"/>
              <a:gd name="connsiteX2" fmla="*/ 292111 w 293098"/>
              <a:gd name="connsiteY2" fmla="*/ 38356 h 39794"/>
              <a:gd name="connsiteX3" fmla="*/ 250836 w 293098"/>
              <a:gd name="connsiteY3" fmla="*/ 32006 h 39794"/>
              <a:gd name="connsiteX4" fmla="*/ 187336 w 293098"/>
              <a:gd name="connsiteY4" fmla="*/ 35181 h 39794"/>
              <a:gd name="connsiteX5" fmla="*/ 219086 w 293098"/>
              <a:gd name="connsiteY5" fmla="*/ 38356 h 39794"/>
              <a:gd name="connsiteX6" fmla="*/ 11 w 293098"/>
              <a:gd name="connsiteY6" fmla="*/ 256 h 3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098" h="39794">
                <a:moveTo>
                  <a:pt x="11" y="256"/>
                </a:moveTo>
                <a:cubicBezTo>
                  <a:pt x="-1577" y="-2390"/>
                  <a:pt x="160878" y="16131"/>
                  <a:pt x="209561" y="22481"/>
                </a:cubicBezTo>
                <a:cubicBezTo>
                  <a:pt x="258244" y="28831"/>
                  <a:pt x="285232" y="36769"/>
                  <a:pt x="292111" y="38356"/>
                </a:cubicBezTo>
                <a:cubicBezTo>
                  <a:pt x="298990" y="39943"/>
                  <a:pt x="268298" y="32535"/>
                  <a:pt x="250836" y="32006"/>
                </a:cubicBezTo>
                <a:cubicBezTo>
                  <a:pt x="233374" y="31477"/>
                  <a:pt x="192627" y="34123"/>
                  <a:pt x="187336" y="35181"/>
                </a:cubicBezTo>
                <a:cubicBezTo>
                  <a:pt x="182045" y="36239"/>
                  <a:pt x="243428" y="42589"/>
                  <a:pt x="219086" y="38356"/>
                </a:cubicBezTo>
                <a:cubicBezTo>
                  <a:pt x="194744" y="34123"/>
                  <a:pt x="1599" y="2902"/>
                  <a:pt x="11" y="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BCBF0779-72BD-AAB1-7B2A-35832ED4EC87}"/>
              </a:ext>
            </a:extLst>
          </p:cNvPr>
          <p:cNvSpPr/>
          <p:nvPr/>
        </p:nvSpPr>
        <p:spPr>
          <a:xfrm>
            <a:off x="5616544" y="4549287"/>
            <a:ext cx="171551" cy="654768"/>
          </a:xfrm>
          <a:custGeom>
            <a:avLst/>
            <a:gdLst>
              <a:gd name="connsiteX0" fmla="*/ 171481 w 171551"/>
              <a:gd name="connsiteY0" fmla="*/ 488 h 654768"/>
              <a:gd name="connsiteX1" fmla="*/ 34956 w 171551"/>
              <a:gd name="connsiteY1" fmla="*/ 197338 h 654768"/>
              <a:gd name="connsiteX2" fmla="*/ 54006 w 171551"/>
              <a:gd name="connsiteY2" fmla="*/ 162413 h 654768"/>
              <a:gd name="connsiteX3" fmla="*/ 6381 w 171551"/>
              <a:gd name="connsiteY3" fmla="*/ 305288 h 654768"/>
              <a:gd name="connsiteX4" fmla="*/ 19081 w 171551"/>
              <a:gd name="connsiteY4" fmla="*/ 397363 h 654768"/>
              <a:gd name="connsiteX5" fmla="*/ 15906 w 171551"/>
              <a:gd name="connsiteY5" fmla="*/ 359263 h 654768"/>
              <a:gd name="connsiteX6" fmla="*/ 28606 w 171551"/>
              <a:gd name="connsiteY6" fmla="*/ 511663 h 654768"/>
              <a:gd name="connsiteX7" fmla="*/ 31781 w 171551"/>
              <a:gd name="connsiteY7" fmla="*/ 568813 h 654768"/>
              <a:gd name="connsiteX8" fmla="*/ 73056 w 171551"/>
              <a:gd name="connsiteY8" fmla="*/ 606913 h 654768"/>
              <a:gd name="connsiteX9" fmla="*/ 54006 w 171551"/>
              <a:gd name="connsiteY9" fmla="*/ 654538 h 654768"/>
              <a:gd name="connsiteX10" fmla="*/ 66706 w 171551"/>
              <a:gd name="connsiteY10" fmla="*/ 606913 h 654768"/>
              <a:gd name="connsiteX11" fmla="*/ 31 w 171551"/>
              <a:gd name="connsiteY11" fmla="*/ 330688 h 654768"/>
              <a:gd name="connsiteX12" fmla="*/ 76231 w 171551"/>
              <a:gd name="connsiteY12" fmla="*/ 114788 h 654768"/>
              <a:gd name="connsiteX13" fmla="*/ 54006 w 171551"/>
              <a:gd name="connsiteY13" fmla="*/ 140188 h 654768"/>
              <a:gd name="connsiteX14" fmla="*/ 171481 w 171551"/>
              <a:gd name="connsiteY14" fmla="*/ 488 h 654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71551" h="654768">
                <a:moveTo>
                  <a:pt x="171481" y="488"/>
                </a:moveTo>
                <a:cubicBezTo>
                  <a:pt x="168306" y="10013"/>
                  <a:pt x="54535" y="170351"/>
                  <a:pt x="34956" y="197338"/>
                </a:cubicBezTo>
                <a:cubicBezTo>
                  <a:pt x="15377" y="224325"/>
                  <a:pt x="58768" y="144421"/>
                  <a:pt x="54006" y="162413"/>
                </a:cubicBezTo>
                <a:cubicBezTo>
                  <a:pt x="49243" y="180405"/>
                  <a:pt x="12202" y="266130"/>
                  <a:pt x="6381" y="305288"/>
                </a:cubicBezTo>
                <a:cubicBezTo>
                  <a:pt x="560" y="344446"/>
                  <a:pt x="17494" y="388367"/>
                  <a:pt x="19081" y="397363"/>
                </a:cubicBezTo>
                <a:cubicBezTo>
                  <a:pt x="20668" y="406359"/>
                  <a:pt x="15906" y="359263"/>
                  <a:pt x="15906" y="359263"/>
                </a:cubicBezTo>
                <a:cubicBezTo>
                  <a:pt x="17493" y="378313"/>
                  <a:pt x="25960" y="476738"/>
                  <a:pt x="28606" y="511663"/>
                </a:cubicBezTo>
                <a:cubicBezTo>
                  <a:pt x="31252" y="546588"/>
                  <a:pt x="24373" y="552938"/>
                  <a:pt x="31781" y="568813"/>
                </a:cubicBezTo>
                <a:cubicBezTo>
                  <a:pt x="39189" y="584688"/>
                  <a:pt x="69352" y="592626"/>
                  <a:pt x="73056" y="606913"/>
                </a:cubicBezTo>
                <a:cubicBezTo>
                  <a:pt x="76760" y="621200"/>
                  <a:pt x="55064" y="654538"/>
                  <a:pt x="54006" y="654538"/>
                </a:cubicBezTo>
                <a:cubicBezTo>
                  <a:pt x="52948" y="654538"/>
                  <a:pt x="75702" y="660888"/>
                  <a:pt x="66706" y="606913"/>
                </a:cubicBezTo>
                <a:cubicBezTo>
                  <a:pt x="57710" y="552938"/>
                  <a:pt x="-1556" y="412709"/>
                  <a:pt x="31" y="330688"/>
                </a:cubicBezTo>
                <a:cubicBezTo>
                  <a:pt x="1618" y="248667"/>
                  <a:pt x="67235" y="146538"/>
                  <a:pt x="76231" y="114788"/>
                </a:cubicBezTo>
                <a:cubicBezTo>
                  <a:pt x="85227" y="83038"/>
                  <a:pt x="38660" y="156592"/>
                  <a:pt x="54006" y="140188"/>
                </a:cubicBezTo>
                <a:cubicBezTo>
                  <a:pt x="69352" y="123784"/>
                  <a:pt x="174656" y="-9037"/>
                  <a:pt x="171481" y="4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0B5AD0F0-4E45-0BD2-F7F1-AB860000DADB}"/>
              </a:ext>
            </a:extLst>
          </p:cNvPr>
          <p:cNvSpPr/>
          <p:nvPr/>
        </p:nvSpPr>
        <p:spPr>
          <a:xfrm>
            <a:off x="5608949" y="4695800"/>
            <a:ext cx="391901" cy="643008"/>
          </a:xfrm>
          <a:custGeom>
            <a:avLst/>
            <a:gdLst>
              <a:gd name="connsiteX0" fmla="*/ 210826 w 391901"/>
              <a:gd name="connsiteY0" fmla="*/ 25 h 643008"/>
              <a:gd name="connsiteX1" fmla="*/ 236226 w 391901"/>
              <a:gd name="connsiteY1" fmla="*/ 187350 h 643008"/>
              <a:gd name="connsiteX2" fmla="*/ 391801 w 391901"/>
              <a:gd name="connsiteY2" fmla="*/ 358800 h 643008"/>
              <a:gd name="connsiteX3" fmla="*/ 261626 w 391901"/>
              <a:gd name="connsiteY3" fmla="*/ 384200 h 643008"/>
              <a:gd name="connsiteX4" fmla="*/ 369576 w 391901"/>
              <a:gd name="connsiteY4" fmla="*/ 381025 h 643008"/>
              <a:gd name="connsiteX5" fmla="*/ 140976 w 391901"/>
              <a:gd name="connsiteY5" fmla="*/ 536600 h 643008"/>
              <a:gd name="connsiteX6" fmla="*/ 1276 w 391901"/>
              <a:gd name="connsiteY6" fmla="*/ 641375 h 643008"/>
              <a:gd name="connsiteX7" fmla="*/ 67951 w 391901"/>
              <a:gd name="connsiteY7" fmla="*/ 603275 h 643008"/>
              <a:gd name="connsiteX8" fmla="*/ 299726 w 391901"/>
              <a:gd name="connsiteY8" fmla="*/ 466750 h 643008"/>
              <a:gd name="connsiteX9" fmla="*/ 236226 w 391901"/>
              <a:gd name="connsiteY9" fmla="*/ 485800 h 643008"/>
              <a:gd name="connsiteX10" fmla="*/ 372751 w 391901"/>
              <a:gd name="connsiteY10" fmla="*/ 374675 h 643008"/>
              <a:gd name="connsiteX11" fmla="*/ 331476 w 391901"/>
              <a:gd name="connsiteY11" fmla="*/ 330225 h 643008"/>
              <a:gd name="connsiteX12" fmla="*/ 283851 w 391901"/>
              <a:gd name="connsiteY12" fmla="*/ 257200 h 643008"/>
              <a:gd name="connsiteX13" fmla="*/ 344176 w 391901"/>
              <a:gd name="connsiteY13" fmla="*/ 288950 h 643008"/>
              <a:gd name="connsiteX14" fmla="*/ 236226 w 391901"/>
              <a:gd name="connsiteY14" fmla="*/ 200050 h 643008"/>
              <a:gd name="connsiteX15" fmla="*/ 210826 w 391901"/>
              <a:gd name="connsiteY15" fmla="*/ 25 h 643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91901" h="643008">
                <a:moveTo>
                  <a:pt x="210826" y="25"/>
                </a:moveTo>
                <a:cubicBezTo>
                  <a:pt x="210826" y="-2092"/>
                  <a:pt x="206064" y="127554"/>
                  <a:pt x="236226" y="187350"/>
                </a:cubicBezTo>
                <a:cubicBezTo>
                  <a:pt x="266388" y="247146"/>
                  <a:pt x="387568" y="325992"/>
                  <a:pt x="391801" y="358800"/>
                </a:cubicBezTo>
                <a:cubicBezTo>
                  <a:pt x="396034" y="391608"/>
                  <a:pt x="265330" y="380496"/>
                  <a:pt x="261626" y="384200"/>
                </a:cubicBezTo>
                <a:cubicBezTo>
                  <a:pt x="257922" y="387904"/>
                  <a:pt x="389684" y="355625"/>
                  <a:pt x="369576" y="381025"/>
                </a:cubicBezTo>
                <a:cubicBezTo>
                  <a:pt x="349468" y="406425"/>
                  <a:pt x="202359" y="493208"/>
                  <a:pt x="140976" y="536600"/>
                </a:cubicBezTo>
                <a:cubicBezTo>
                  <a:pt x="79593" y="579992"/>
                  <a:pt x="13447" y="630262"/>
                  <a:pt x="1276" y="641375"/>
                </a:cubicBezTo>
                <a:cubicBezTo>
                  <a:pt x="-10895" y="652488"/>
                  <a:pt x="67951" y="603275"/>
                  <a:pt x="67951" y="603275"/>
                </a:cubicBezTo>
                <a:cubicBezTo>
                  <a:pt x="117693" y="574171"/>
                  <a:pt x="271680" y="486329"/>
                  <a:pt x="299726" y="466750"/>
                </a:cubicBezTo>
                <a:cubicBezTo>
                  <a:pt x="327772" y="447171"/>
                  <a:pt x="224055" y="501146"/>
                  <a:pt x="236226" y="485800"/>
                </a:cubicBezTo>
                <a:cubicBezTo>
                  <a:pt x="248397" y="470454"/>
                  <a:pt x="356876" y="400604"/>
                  <a:pt x="372751" y="374675"/>
                </a:cubicBezTo>
                <a:cubicBezTo>
                  <a:pt x="388626" y="348746"/>
                  <a:pt x="346293" y="349804"/>
                  <a:pt x="331476" y="330225"/>
                </a:cubicBezTo>
                <a:cubicBezTo>
                  <a:pt x="316659" y="310646"/>
                  <a:pt x="281734" y="264079"/>
                  <a:pt x="283851" y="257200"/>
                </a:cubicBezTo>
                <a:cubicBezTo>
                  <a:pt x="285968" y="250321"/>
                  <a:pt x="352113" y="298475"/>
                  <a:pt x="344176" y="288950"/>
                </a:cubicBezTo>
                <a:cubicBezTo>
                  <a:pt x="336239" y="279425"/>
                  <a:pt x="260039" y="242913"/>
                  <a:pt x="236226" y="200050"/>
                </a:cubicBezTo>
                <a:cubicBezTo>
                  <a:pt x="212414" y="157188"/>
                  <a:pt x="210826" y="2142"/>
                  <a:pt x="210826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8AE3D240-3D18-DD12-A403-3D2993B2EB83}"/>
              </a:ext>
            </a:extLst>
          </p:cNvPr>
          <p:cNvSpPr/>
          <p:nvPr/>
        </p:nvSpPr>
        <p:spPr>
          <a:xfrm>
            <a:off x="5463557" y="4468564"/>
            <a:ext cx="89750" cy="758560"/>
          </a:xfrm>
          <a:custGeom>
            <a:avLst/>
            <a:gdLst>
              <a:gd name="connsiteX0" fmla="*/ 89518 w 89750"/>
              <a:gd name="connsiteY0" fmla="*/ 1836 h 758560"/>
              <a:gd name="connsiteX1" fmla="*/ 48243 w 89750"/>
              <a:gd name="connsiteY1" fmla="*/ 141536 h 758560"/>
              <a:gd name="connsiteX2" fmla="*/ 3793 w 89750"/>
              <a:gd name="connsiteY2" fmla="*/ 274886 h 758560"/>
              <a:gd name="connsiteX3" fmla="*/ 13318 w 89750"/>
              <a:gd name="connsiteY3" fmla="*/ 236786 h 758560"/>
              <a:gd name="connsiteX4" fmla="*/ 13318 w 89750"/>
              <a:gd name="connsiteY4" fmla="*/ 382836 h 758560"/>
              <a:gd name="connsiteX5" fmla="*/ 6968 w 89750"/>
              <a:gd name="connsiteY5" fmla="*/ 436811 h 758560"/>
              <a:gd name="connsiteX6" fmla="*/ 16493 w 89750"/>
              <a:gd name="connsiteY6" fmla="*/ 592386 h 758560"/>
              <a:gd name="connsiteX7" fmla="*/ 22843 w 89750"/>
              <a:gd name="connsiteY7" fmla="*/ 579686 h 758560"/>
              <a:gd name="connsiteX8" fmla="*/ 35543 w 89750"/>
              <a:gd name="connsiteY8" fmla="*/ 754311 h 758560"/>
              <a:gd name="connsiteX9" fmla="*/ 38718 w 89750"/>
              <a:gd name="connsiteY9" fmla="*/ 671761 h 758560"/>
              <a:gd name="connsiteX10" fmla="*/ 3793 w 89750"/>
              <a:gd name="connsiteY10" fmla="*/ 322511 h 758560"/>
              <a:gd name="connsiteX11" fmla="*/ 3793 w 89750"/>
              <a:gd name="connsiteY11" fmla="*/ 373311 h 758560"/>
              <a:gd name="connsiteX12" fmla="*/ 29193 w 89750"/>
              <a:gd name="connsiteY12" fmla="*/ 246311 h 758560"/>
              <a:gd name="connsiteX13" fmla="*/ 89518 w 89750"/>
              <a:gd name="connsiteY13" fmla="*/ 1836 h 758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9750" h="758560">
                <a:moveTo>
                  <a:pt x="89518" y="1836"/>
                </a:moveTo>
                <a:cubicBezTo>
                  <a:pt x="92693" y="-15627"/>
                  <a:pt x="62530" y="96028"/>
                  <a:pt x="48243" y="141536"/>
                </a:cubicBezTo>
                <a:cubicBezTo>
                  <a:pt x="33955" y="187044"/>
                  <a:pt x="9614" y="259011"/>
                  <a:pt x="3793" y="274886"/>
                </a:cubicBezTo>
                <a:cubicBezTo>
                  <a:pt x="-2028" y="290761"/>
                  <a:pt x="11730" y="218794"/>
                  <a:pt x="13318" y="236786"/>
                </a:cubicBezTo>
                <a:cubicBezTo>
                  <a:pt x="14905" y="254778"/>
                  <a:pt x="14376" y="349499"/>
                  <a:pt x="13318" y="382836"/>
                </a:cubicBezTo>
                <a:cubicBezTo>
                  <a:pt x="12260" y="416173"/>
                  <a:pt x="6439" y="401886"/>
                  <a:pt x="6968" y="436811"/>
                </a:cubicBezTo>
                <a:cubicBezTo>
                  <a:pt x="7497" y="471736"/>
                  <a:pt x="16493" y="592386"/>
                  <a:pt x="16493" y="592386"/>
                </a:cubicBezTo>
                <a:cubicBezTo>
                  <a:pt x="19139" y="616198"/>
                  <a:pt x="19668" y="552698"/>
                  <a:pt x="22843" y="579686"/>
                </a:cubicBezTo>
                <a:cubicBezTo>
                  <a:pt x="26018" y="606674"/>
                  <a:pt x="32897" y="738965"/>
                  <a:pt x="35543" y="754311"/>
                </a:cubicBezTo>
                <a:cubicBezTo>
                  <a:pt x="38189" y="769657"/>
                  <a:pt x="44010" y="743728"/>
                  <a:pt x="38718" y="671761"/>
                </a:cubicBezTo>
                <a:cubicBezTo>
                  <a:pt x="33426" y="599794"/>
                  <a:pt x="9614" y="372253"/>
                  <a:pt x="3793" y="322511"/>
                </a:cubicBezTo>
                <a:cubicBezTo>
                  <a:pt x="-2028" y="272769"/>
                  <a:pt x="-440" y="386011"/>
                  <a:pt x="3793" y="373311"/>
                </a:cubicBezTo>
                <a:cubicBezTo>
                  <a:pt x="8026" y="360611"/>
                  <a:pt x="13318" y="301873"/>
                  <a:pt x="29193" y="246311"/>
                </a:cubicBezTo>
                <a:cubicBezTo>
                  <a:pt x="45068" y="190749"/>
                  <a:pt x="86343" y="19299"/>
                  <a:pt x="89518" y="18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3F50874C-E19E-9FCA-82B8-9BA968A351DE}"/>
              </a:ext>
            </a:extLst>
          </p:cNvPr>
          <p:cNvSpPr/>
          <p:nvPr/>
        </p:nvSpPr>
        <p:spPr>
          <a:xfrm>
            <a:off x="5582488" y="4527091"/>
            <a:ext cx="195108" cy="729057"/>
          </a:xfrm>
          <a:custGeom>
            <a:avLst/>
            <a:gdLst>
              <a:gd name="connsiteX0" fmla="*/ 99855 w 195108"/>
              <a:gd name="connsiteY0" fmla="*/ 220 h 729057"/>
              <a:gd name="connsiteX1" fmla="*/ 144544 w 195108"/>
              <a:gd name="connsiteY1" fmla="*/ 240852 h 729057"/>
              <a:gd name="connsiteX2" fmla="*/ 147981 w 195108"/>
              <a:gd name="connsiteY2" fmla="*/ 213351 h 729057"/>
              <a:gd name="connsiteX3" fmla="*/ 134231 w 195108"/>
              <a:gd name="connsiteY3" fmla="*/ 392106 h 729057"/>
              <a:gd name="connsiteX4" fmla="*/ 134231 w 195108"/>
              <a:gd name="connsiteY4" fmla="*/ 361168 h 729057"/>
              <a:gd name="connsiteX5" fmla="*/ 141106 w 195108"/>
              <a:gd name="connsiteY5" fmla="*/ 508984 h 729057"/>
              <a:gd name="connsiteX6" fmla="*/ 161732 w 195108"/>
              <a:gd name="connsiteY6" fmla="*/ 632738 h 729057"/>
              <a:gd name="connsiteX7" fmla="*/ 65479 w 195108"/>
              <a:gd name="connsiteY7" fmla="*/ 670551 h 729057"/>
              <a:gd name="connsiteX8" fmla="*/ 165 w 195108"/>
              <a:gd name="connsiteY8" fmla="*/ 728990 h 729057"/>
              <a:gd name="connsiteX9" fmla="*/ 51729 w 195108"/>
              <a:gd name="connsiteY9" fmla="*/ 680864 h 729057"/>
              <a:gd name="connsiteX10" fmla="*/ 192670 w 195108"/>
              <a:gd name="connsiteY10" fmla="*/ 618987 h 729057"/>
              <a:gd name="connsiteX11" fmla="*/ 141106 w 195108"/>
              <a:gd name="connsiteY11" fmla="*/ 594924 h 729057"/>
              <a:gd name="connsiteX12" fmla="*/ 141106 w 195108"/>
              <a:gd name="connsiteY12" fmla="*/ 258040 h 729057"/>
              <a:gd name="connsiteX13" fmla="*/ 134231 w 195108"/>
              <a:gd name="connsiteY13" fmla="*/ 288978 h 729057"/>
              <a:gd name="connsiteX14" fmla="*/ 99855 w 195108"/>
              <a:gd name="connsiteY14" fmla="*/ 220 h 729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5108" h="729057">
                <a:moveTo>
                  <a:pt x="99855" y="220"/>
                </a:moveTo>
                <a:cubicBezTo>
                  <a:pt x="101574" y="-7801"/>
                  <a:pt x="136523" y="205330"/>
                  <a:pt x="144544" y="240852"/>
                </a:cubicBezTo>
                <a:cubicBezTo>
                  <a:pt x="152565" y="276374"/>
                  <a:pt x="149700" y="188142"/>
                  <a:pt x="147981" y="213351"/>
                </a:cubicBezTo>
                <a:cubicBezTo>
                  <a:pt x="146262" y="238560"/>
                  <a:pt x="136523" y="367470"/>
                  <a:pt x="134231" y="392106"/>
                </a:cubicBezTo>
                <a:cubicBezTo>
                  <a:pt x="131939" y="416742"/>
                  <a:pt x="133085" y="341688"/>
                  <a:pt x="134231" y="361168"/>
                </a:cubicBezTo>
                <a:cubicBezTo>
                  <a:pt x="135377" y="380648"/>
                  <a:pt x="136523" y="463722"/>
                  <a:pt x="141106" y="508984"/>
                </a:cubicBezTo>
                <a:cubicBezTo>
                  <a:pt x="145690" y="554246"/>
                  <a:pt x="174336" y="605810"/>
                  <a:pt x="161732" y="632738"/>
                </a:cubicBezTo>
                <a:cubicBezTo>
                  <a:pt x="149128" y="659666"/>
                  <a:pt x="92407" y="654509"/>
                  <a:pt x="65479" y="670551"/>
                </a:cubicBezTo>
                <a:cubicBezTo>
                  <a:pt x="38551" y="686593"/>
                  <a:pt x="2457" y="727271"/>
                  <a:pt x="165" y="728990"/>
                </a:cubicBezTo>
                <a:cubicBezTo>
                  <a:pt x="-2127" y="730709"/>
                  <a:pt x="19645" y="699198"/>
                  <a:pt x="51729" y="680864"/>
                </a:cubicBezTo>
                <a:cubicBezTo>
                  <a:pt x="83813" y="662530"/>
                  <a:pt x="177774" y="633310"/>
                  <a:pt x="192670" y="618987"/>
                </a:cubicBezTo>
                <a:cubicBezTo>
                  <a:pt x="207566" y="604664"/>
                  <a:pt x="149700" y="655082"/>
                  <a:pt x="141106" y="594924"/>
                </a:cubicBezTo>
                <a:cubicBezTo>
                  <a:pt x="132512" y="534766"/>
                  <a:pt x="142252" y="309031"/>
                  <a:pt x="141106" y="258040"/>
                </a:cubicBezTo>
                <a:cubicBezTo>
                  <a:pt x="139960" y="207049"/>
                  <a:pt x="141679" y="328510"/>
                  <a:pt x="134231" y="288978"/>
                </a:cubicBezTo>
                <a:cubicBezTo>
                  <a:pt x="126783" y="249446"/>
                  <a:pt x="98136" y="8241"/>
                  <a:pt x="99855" y="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A1B3B80E-DD72-A972-A091-5412285D8E92}"/>
              </a:ext>
            </a:extLst>
          </p:cNvPr>
          <p:cNvSpPr/>
          <p:nvPr/>
        </p:nvSpPr>
        <p:spPr>
          <a:xfrm>
            <a:off x="5905761" y="5695719"/>
            <a:ext cx="110539" cy="166531"/>
          </a:xfrm>
          <a:custGeom>
            <a:avLst/>
            <a:gdLst>
              <a:gd name="connsiteX0" fmla="*/ 25 w 110539"/>
              <a:gd name="connsiteY0" fmla="*/ 374 h 166531"/>
              <a:gd name="connsiteX1" fmla="*/ 96278 w 110539"/>
              <a:gd name="connsiteY1" fmla="*/ 41625 h 166531"/>
              <a:gd name="connsiteX2" fmla="*/ 75653 w 110539"/>
              <a:gd name="connsiteY2" fmla="*/ 96627 h 166531"/>
              <a:gd name="connsiteX3" fmla="*/ 10338 w 110539"/>
              <a:gd name="connsiteY3" fmla="*/ 165379 h 166531"/>
              <a:gd name="connsiteX4" fmla="*/ 48152 w 110539"/>
              <a:gd name="connsiteY4" fmla="*/ 137878 h 166531"/>
              <a:gd name="connsiteX5" fmla="*/ 110028 w 110539"/>
              <a:gd name="connsiteY5" fmla="*/ 113815 h 166531"/>
              <a:gd name="connsiteX6" fmla="*/ 79090 w 110539"/>
              <a:gd name="connsiteY6" fmla="*/ 117252 h 166531"/>
              <a:gd name="connsiteX7" fmla="*/ 106591 w 110539"/>
              <a:gd name="connsiteY7" fmla="*/ 65689 h 166531"/>
              <a:gd name="connsiteX8" fmla="*/ 25 w 110539"/>
              <a:gd name="connsiteY8" fmla="*/ 374 h 166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539" h="166531">
                <a:moveTo>
                  <a:pt x="25" y="374"/>
                </a:moveTo>
                <a:cubicBezTo>
                  <a:pt x="-1694" y="-3637"/>
                  <a:pt x="83673" y="25583"/>
                  <a:pt x="96278" y="41625"/>
                </a:cubicBezTo>
                <a:cubicBezTo>
                  <a:pt x="108883" y="57667"/>
                  <a:pt x="89976" y="76001"/>
                  <a:pt x="75653" y="96627"/>
                </a:cubicBezTo>
                <a:cubicBezTo>
                  <a:pt x="61330" y="117253"/>
                  <a:pt x="14921" y="158504"/>
                  <a:pt x="10338" y="165379"/>
                </a:cubicBezTo>
                <a:cubicBezTo>
                  <a:pt x="5755" y="172254"/>
                  <a:pt x="31537" y="146472"/>
                  <a:pt x="48152" y="137878"/>
                </a:cubicBezTo>
                <a:cubicBezTo>
                  <a:pt x="64767" y="129284"/>
                  <a:pt x="104872" y="117253"/>
                  <a:pt x="110028" y="113815"/>
                </a:cubicBezTo>
                <a:cubicBezTo>
                  <a:pt x="115184" y="110377"/>
                  <a:pt x="79663" y="125273"/>
                  <a:pt x="79090" y="117252"/>
                </a:cubicBezTo>
                <a:cubicBezTo>
                  <a:pt x="78517" y="109231"/>
                  <a:pt x="115758" y="84023"/>
                  <a:pt x="106591" y="65689"/>
                </a:cubicBezTo>
                <a:cubicBezTo>
                  <a:pt x="97424" y="47355"/>
                  <a:pt x="1744" y="4385"/>
                  <a:pt x="25" y="3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B9234F58-42A5-C7CF-C005-A8FFB9DECC02}"/>
              </a:ext>
            </a:extLst>
          </p:cNvPr>
          <p:cNvSpPr/>
          <p:nvPr/>
        </p:nvSpPr>
        <p:spPr>
          <a:xfrm>
            <a:off x="5422519" y="5658254"/>
            <a:ext cx="94906" cy="240030"/>
          </a:xfrm>
          <a:custGeom>
            <a:avLst/>
            <a:gdLst>
              <a:gd name="connsiteX0" fmla="*/ 94819 w 94906"/>
              <a:gd name="connsiteY0" fmla="*/ 26 h 240030"/>
              <a:gd name="connsiteX1" fmla="*/ 19192 w 94906"/>
              <a:gd name="connsiteY1" fmla="*/ 120341 h 240030"/>
              <a:gd name="connsiteX2" fmla="*/ 32943 w 94906"/>
              <a:gd name="connsiteY2" fmla="*/ 237220 h 240030"/>
              <a:gd name="connsiteX3" fmla="*/ 26067 w 94906"/>
              <a:gd name="connsiteY3" fmla="*/ 195969 h 240030"/>
              <a:gd name="connsiteX4" fmla="*/ 2004 w 94906"/>
              <a:gd name="connsiteY4" fmla="*/ 110029 h 240030"/>
              <a:gd name="connsiteX5" fmla="*/ 94819 w 94906"/>
              <a:gd name="connsiteY5" fmla="*/ 26 h 240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906" h="240030">
                <a:moveTo>
                  <a:pt x="94819" y="26"/>
                </a:moveTo>
                <a:cubicBezTo>
                  <a:pt x="97684" y="1745"/>
                  <a:pt x="29505" y="80809"/>
                  <a:pt x="19192" y="120341"/>
                </a:cubicBezTo>
                <a:cubicBezTo>
                  <a:pt x="8879" y="159873"/>
                  <a:pt x="31797" y="224615"/>
                  <a:pt x="32943" y="237220"/>
                </a:cubicBezTo>
                <a:cubicBezTo>
                  <a:pt x="34089" y="249825"/>
                  <a:pt x="31223" y="217167"/>
                  <a:pt x="26067" y="195969"/>
                </a:cubicBezTo>
                <a:cubicBezTo>
                  <a:pt x="20911" y="174771"/>
                  <a:pt x="-7736" y="138676"/>
                  <a:pt x="2004" y="110029"/>
                </a:cubicBezTo>
                <a:cubicBezTo>
                  <a:pt x="11744" y="81382"/>
                  <a:pt x="91954" y="-1693"/>
                  <a:pt x="94819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45090B54-06B7-E015-53BC-6345FEFAFE0D}"/>
              </a:ext>
            </a:extLst>
          </p:cNvPr>
          <p:cNvSpPr/>
          <p:nvPr/>
        </p:nvSpPr>
        <p:spPr>
          <a:xfrm>
            <a:off x="5238893" y="5702889"/>
            <a:ext cx="153783" cy="196498"/>
          </a:xfrm>
          <a:custGeom>
            <a:avLst/>
            <a:gdLst>
              <a:gd name="connsiteX0" fmla="*/ 65315 w 153783"/>
              <a:gd name="connsiteY0" fmla="*/ 79 h 196498"/>
              <a:gd name="connsiteX1" fmla="*/ 6875 w 153783"/>
              <a:gd name="connsiteY1" fmla="*/ 106645 h 196498"/>
              <a:gd name="connsiteX2" fmla="*/ 3438 w 153783"/>
              <a:gd name="connsiteY2" fmla="*/ 110082 h 196498"/>
              <a:gd name="connsiteX3" fmla="*/ 27501 w 153783"/>
              <a:gd name="connsiteY3" fmla="*/ 144458 h 196498"/>
              <a:gd name="connsiteX4" fmla="*/ 151254 w 153783"/>
              <a:gd name="connsiteY4" fmla="*/ 196022 h 196498"/>
              <a:gd name="connsiteX5" fmla="*/ 106566 w 153783"/>
              <a:gd name="connsiteY5" fmla="*/ 168522 h 196498"/>
              <a:gd name="connsiteX6" fmla="*/ 55002 w 153783"/>
              <a:gd name="connsiteY6" fmla="*/ 141021 h 196498"/>
              <a:gd name="connsiteX7" fmla="*/ 41251 w 153783"/>
              <a:gd name="connsiteY7" fmla="*/ 89457 h 196498"/>
              <a:gd name="connsiteX8" fmla="*/ 65315 w 153783"/>
              <a:gd name="connsiteY8" fmla="*/ 79 h 19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3783" h="196498">
                <a:moveTo>
                  <a:pt x="65315" y="79"/>
                </a:moveTo>
                <a:cubicBezTo>
                  <a:pt x="59586" y="2944"/>
                  <a:pt x="17188" y="88311"/>
                  <a:pt x="6875" y="106645"/>
                </a:cubicBezTo>
                <a:cubicBezTo>
                  <a:pt x="-3438" y="124979"/>
                  <a:pt x="0" y="103780"/>
                  <a:pt x="3438" y="110082"/>
                </a:cubicBezTo>
                <a:cubicBezTo>
                  <a:pt x="6876" y="116384"/>
                  <a:pt x="2865" y="130135"/>
                  <a:pt x="27501" y="144458"/>
                </a:cubicBezTo>
                <a:cubicBezTo>
                  <a:pt x="52137" y="158781"/>
                  <a:pt x="138077" y="192011"/>
                  <a:pt x="151254" y="196022"/>
                </a:cubicBezTo>
                <a:cubicBezTo>
                  <a:pt x="164432" y="200033"/>
                  <a:pt x="122608" y="177689"/>
                  <a:pt x="106566" y="168522"/>
                </a:cubicBezTo>
                <a:cubicBezTo>
                  <a:pt x="90524" y="159355"/>
                  <a:pt x="65888" y="154199"/>
                  <a:pt x="55002" y="141021"/>
                </a:cubicBezTo>
                <a:cubicBezTo>
                  <a:pt x="44116" y="127844"/>
                  <a:pt x="40678" y="106072"/>
                  <a:pt x="41251" y="89457"/>
                </a:cubicBezTo>
                <a:cubicBezTo>
                  <a:pt x="41824" y="72842"/>
                  <a:pt x="71044" y="-2786"/>
                  <a:pt x="65315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8B3BCD8E-6314-EDFE-EB5F-C90FBF354EE0}"/>
              </a:ext>
            </a:extLst>
          </p:cNvPr>
          <p:cNvSpPr/>
          <p:nvPr/>
        </p:nvSpPr>
        <p:spPr>
          <a:xfrm>
            <a:off x="5472551" y="5565463"/>
            <a:ext cx="205757" cy="309385"/>
          </a:xfrm>
          <a:custGeom>
            <a:avLst/>
            <a:gdLst>
              <a:gd name="connsiteX0" fmla="*/ 189166 w 205757"/>
              <a:gd name="connsiteY0" fmla="*/ 2 h 309385"/>
              <a:gd name="connsiteX1" fmla="*/ 165103 w 205757"/>
              <a:gd name="connsiteY1" fmla="*/ 127193 h 309385"/>
              <a:gd name="connsiteX2" fmla="*/ 199479 w 205757"/>
              <a:gd name="connsiteY2" fmla="*/ 257821 h 309385"/>
              <a:gd name="connsiteX3" fmla="*/ 202917 w 205757"/>
              <a:gd name="connsiteY3" fmla="*/ 295635 h 309385"/>
              <a:gd name="connsiteX4" fmla="*/ 168541 w 205757"/>
              <a:gd name="connsiteY4" fmla="*/ 292197 h 309385"/>
              <a:gd name="connsiteX5" fmla="*/ 99 w 205757"/>
              <a:gd name="connsiteY5" fmla="*/ 309385 h 309385"/>
              <a:gd name="connsiteX6" fmla="*/ 144478 w 205757"/>
              <a:gd name="connsiteY6" fmla="*/ 292197 h 309385"/>
              <a:gd name="connsiteX7" fmla="*/ 182291 w 205757"/>
              <a:gd name="connsiteY7" fmla="*/ 226883 h 309385"/>
              <a:gd name="connsiteX8" fmla="*/ 158228 w 205757"/>
              <a:gd name="connsiteY8" fmla="*/ 140943 h 309385"/>
              <a:gd name="connsiteX9" fmla="*/ 151353 w 205757"/>
              <a:gd name="connsiteY9" fmla="*/ 130630 h 309385"/>
              <a:gd name="connsiteX10" fmla="*/ 189166 w 205757"/>
              <a:gd name="connsiteY10" fmla="*/ 2 h 309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5757" h="309385">
                <a:moveTo>
                  <a:pt x="189166" y="2"/>
                </a:moveTo>
                <a:cubicBezTo>
                  <a:pt x="191458" y="-571"/>
                  <a:pt x="163384" y="84223"/>
                  <a:pt x="165103" y="127193"/>
                </a:cubicBezTo>
                <a:cubicBezTo>
                  <a:pt x="166822" y="170163"/>
                  <a:pt x="193177" y="229747"/>
                  <a:pt x="199479" y="257821"/>
                </a:cubicBezTo>
                <a:cubicBezTo>
                  <a:pt x="205781" y="285895"/>
                  <a:pt x="208073" y="289906"/>
                  <a:pt x="202917" y="295635"/>
                </a:cubicBezTo>
                <a:cubicBezTo>
                  <a:pt x="197761" y="301364"/>
                  <a:pt x="202344" y="289905"/>
                  <a:pt x="168541" y="292197"/>
                </a:cubicBezTo>
                <a:cubicBezTo>
                  <a:pt x="134738" y="294489"/>
                  <a:pt x="4109" y="309385"/>
                  <a:pt x="99" y="309385"/>
                </a:cubicBezTo>
                <a:cubicBezTo>
                  <a:pt x="-3911" y="309385"/>
                  <a:pt x="114113" y="305947"/>
                  <a:pt x="144478" y="292197"/>
                </a:cubicBezTo>
                <a:cubicBezTo>
                  <a:pt x="174843" y="278447"/>
                  <a:pt x="179999" y="252092"/>
                  <a:pt x="182291" y="226883"/>
                </a:cubicBezTo>
                <a:cubicBezTo>
                  <a:pt x="184583" y="201674"/>
                  <a:pt x="163384" y="156985"/>
                  <a:pt x="158228" y="140943"/>
                </a:cubicBezTo>
                <a:cubicBezTo>
                  <a:pt x="153072" y="124901"/>
                  <a:pt x="145624" y="146672"/>
                  <a:pt x="151353" y="130630"/>
                </a:cubicBezTo>
                <a:cubicBezTo>
                  <a:pt x="157082" y="114588"/>
                  <a:pt x="186874" y="575"/>
                  <a:pt x="18916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1A12FA98-476A-0958-65E0-F1A6DCEF9B95}"/>
              </a:ext>
            </a:extLst>
          </p:cNvPr>
          <p:cNvSpPr/>
          <p:nvPr/>
        </p:nvSpPr>
        <p:spPr>
          <a:xfrm>
            <a:off x="5702670" y="5736830"/>
            <a:ext cx="153047" cy="41771"/>
          </a:xfrm>
          <a:custGeom>
            <a:avLst/>
            <a:gdLst>
              <a:gd name="connsiteX0" fmla="*/ 298 w 153047"/>
              <a:gd name="connsiteY0" fmla="*/ 41765 h 41771"/>
              <a:gd name="connsiteX1" fmla="*/ 58738 w 153047"/>
              <a:gd name="connsiteY1" fmla="*/ 3952 h 41771"/>
              <a:gd name="connsiteX2" fmla="*/ 151553 w 153047"/>
              <a:gd name="connsiteY2" fmla="*/ 24578 h 41771"/>
              <a:gd name="connsiteX3" fmla="*/ 113739 w 153047"/>
              <a:gd name="connsiteY3" fmla="*/ 21140 h 41771"/>
              <a:gd name="connsiteX4" fmla="*/ 82801 w 153047"/>
              <a:gd name="connsiteY4" fmla="*/ 514 h 41771"/>
              <a:gd name="connsiteX5" fmla="*/ 298 w 153047"/>
              <a:gd name="connsiteY5" fmla="*/ 41765 h 41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047" h="41771">
                <a:moveTo>
                  <a:pt x="298" y="41765"/>
                </a:moveTo>
                <a:cubicBezTo>
                  <a:pt x="-3712" y="42338"/>
                  <a:pt x="33529" y="6816"/>
                  <a:pt x="58738" y="3952"/>
                </a:cubicBezTo>
                <a:cubicBezTo>
                  <a:pt x="83947" y="1087"/>
                  <a:pt x="142386" y="21713"/>
                  <a:pt x="151553" y="24578"/>
                </a:cubicBezTo>
                <a:cubicBezTo>
                  <a:pt x="160720" y="27443"/>
                  <a:pt x="125198" y="25151"/>
                  <a:pt x="113739" y="21140"/>
                </a:cubicBezTo>
                <a:cubicBezTo>
                  <a:pt x="102280" y="17129"/>
                  <a:pt x="103426" y="-3496"/>
                  <a:pt x="82801" y="514"/>
                </a:cubicBezTo>
                <a:cubicBezTo>
                  <a:pt x="62176" y="4524"/>
                  <a:pt x="4308" y="41192"/>
                  <a:pt x="298" y="417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F0D52AF6-3829-5190-C0CD-3D67877B9683}"/>
              </a:ext>
            </a:extLst>
          </p:cNvPr>
          <p:cNvSpPr/>
          <p:nvPr/>
        </p:nvSpPr>
        <p:spPr>
          <a:xfrm>
            <a:off x="5345459" y="5558589"/>
            <a:ext cx="103212" cy="333643"/>
          </a:xfrm>
          <a:custGeom>
            <a:avLst/>
            <a:gdLst>
              <a:gd name="connsiteX0" fmla="*/ 103127 w 103212"/>
              <a:gd name="connsiteY0" fmla="*/ 0 h 333643"/>
              <a:gd name="connsiteX1" fmla="*/ 34376 w 103212"/>
              <a:gd name="connsiteY1" fmla="*/ 134067 h 333643"/>
              <a:gd name="connsiteX2" fmla="*/ 34376 w 103212"/>
              <a:gd name="connsiteY2" fmla="*/ 237194 h 333643"/>
              <a:gd name="connsiteX3" fmla="*/ 20625 w 103212"/>
              <a:gd name="connsiteY3" fmla="*/ 182193 h 333643"/>
              <a:gd name="connsiteX4" fmla="*/ 75627 w 103212"/>
              <a:gd name="connsiteY4" fmla="*/ 330009 h 333643"/>
              <a:gd name="connsiteX5" fmla="*/ 48126 w 103212"/>
              <a:gd name="connsiteY5" fmla="*/ 278446 h 333643"/>
              <a:gd name="connsiteX6" fmla="*/ 0 w 103212"/>
              <a:gd name="connsiteY6" fmla="*/ 168443 h 333643"/>
              <a:gd name="connsiteX7" fmla="*/ 48126 w 103212"/>
              <a:gd name="connsiteY7" fmla="*/ 134067 h 333643"/>
              <a:gd name="connsiteX8" fmla="*/ 103127 w 103212"/>
              <a:gd name="connsiteY8" fmla="*/ 0 h 333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212" h="333643">
                <a:moveTo>
                  <a:pt x="103127" y="0"/>
                </a:moveTo>
                <a:cubicBezTo>
                  <a:pt x="100835" y="0"/>
                  <a:pt x="45835" y="94535"/>
                  <a:pt x="34376" y="134067"/>
                </a:cubicBezTo>
                <a:cubicBezTo>
                  <a:pt x="22917" y="173599"/>
                  <a:pt x="36668" y="229173"/>
                  <a:pt x="34376" y="237194"/>
                </a:cubicBezTo>
                <a:cubicBezTo>
                  <a:pt x="32084" y="245215"/>
                  <a:pt x="13750" y="166724"/>
                  <a:pt x="20625" y="182193"/>
                </a:cubicBezTo>
                <a:cubicBezTo>
                  <a:pt x="27500" y="197662"/>
                  <a:pt x="71043" y="313967"/>
                  <a:pt x="75627" y="330009"/>
                </a:cubicBezTo>
                <a:cubicBezTo>
                  <a:pt x="80210" y="346051"/>
                  <a:pt x="60730" y="305374"/>
                  <a:pt x="48126" y="278446"/>
                </a:cubicBezTo>
                <a:cubicBezTo>
                  <a:pt x="35521" y="251518"/>
                  <a:pt x="0" y="192506"/>
                  <a:pt x="0" y="168443"/>
                </a:cubicBezTo>
                <a:cubicBezTo>
                  <a:pt x="0" y="144380"/>
                  <a:pt x="35522" y="155265"/>
                  <a:pt x="48126" y="134067"/>
                </a:cubicBezTo>
                <a:cubicBezTo>
                  <a:pt x="60730" y="112869"/>
                  <a:pt x="105419" y="0"/>
                  <a:pt x="10312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D813EC13-1B71-06D2-3F48-30DE871FAC31}"/>
              </a:ext>
            </a:extLst>
          </p:cNvPr>
          <p:cNvSpPr/>
          <p:nvPr/>
        </p:nvSpPr>
        <p:spPr>
          <a:xfrm>
            <a:off x="5817284" y="5771642"/>
            <a:ext cx="107268" cy="57853"/>
          </a:xfrm>
          <a:custGeom>
            <a:avLst/>
            <a:gdLst>
              <a:gd name="connsiteX0" fmla="*/ 107266 w 107268"/>
              <a:gd name="connsiteY0" fmla="*/ 29083 h 57853"/>
              <a:gd name="connsiteX1" fmla="*/ 5666 w 107268"/>
              <a:gd name="connsiteY1" fmla="*/ 19558 h 57853"/>
              <a:gd name="connsiteX2" fmla="*/ 21541 w 107268"/>
              <a:gd name="connsiteY2" fmla="*/ 57658 h 57853"/>
              <a:gd name="connsiteX3" fmla="*/ 2491 w 107268"/>
              <a:gd name="connsiteY3" fmla="*/ 508 h 57853"/>
              <a:gd name="connsiteX4" fmla="*/ 107266 w 107268"/>
              <a:gd name="connsiteY4" fmla="*/ 29083 h 57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268" h="57853">
                <a:moveTo>
                  <a:pt x="107266" y="29083"/>
                </a:moveTo>
                <a:cubicBezTo>
                  <a:pt x="107795" y="32258"/>
                  <a:pt x="19954" y="14795"/>
                  <a:pt x="5666" y="19558"/>
                </a:cubicBezTo>
                <a:cubicBezTo>
                  <a:pt x="-8622" y="24321"/>
                  <a:pt x="22070" y="60833"/>
                  <a:pt x="21541" y="57658"/>
                </a:cubicBezTo>
                <a:cubicBezTo>
                  <a:pt x="21012" y="54483"/>
                  <a:pt x="-8621" y="5270"/>
                  <a:pt x="2491" y="508"/>
                </a:cubicBezTo>
                <a:cubicBezTo>
                  <a:pt x="13603" y="-4254"/>
                  <a:pt x="106737" y="25908"/>
                  <a:pt x="107266" y="290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C9DC3218-358B-CF09-EFA7-04B2648CE680}"/>
              </a:ext>
            </a:extLst>
          </p:cNvPr>
          <p:cNvSpPr/>
          <p:nvPr/>
        </p:nvSpPr>
        <p:spPr>
          <a:xfrm>
            <a:off x="6994825" y="4038500"/>
            <a:ext cx="82516" cy="913608"/>
          </a:xfrm>
          <a:custGeom>
            <a:avLst/>
            <a:gdLst>
              <a:gd name="connsiteX0" fmla="*/ 79075 w 82516"/>
              <a:gd name="connsiteY0" fmla="*/ 100 h 913608"/>
              <a:gd name="connsiteX1" fmla="*/ 79075 w 82516"/>
              <a:gd name="connsiteY1" fmla="*/ 346175 h 913608"/>
              <a:gd name="connsiteX2" fmla="*/ 37800 w 82516"/>
              <a:gd name="connsiteY2" fmla="*/ 581125 h 913608"/>
              <a:gd name="connsiteX3" fmla="*/ 37800 w 82516"/>
              <a:gd name="connsiteY3" fmla="*/ 501750 h 913608"/>
              <a:gd name="connsiteX4" fmla="*/ 2875 w 82516"/>
              <a:gd name="connsiteY4" fmla="*/ 895450 h 913608"/>
              <a:gd name="connsiteX5" fmla="*/ 9225 w 82516"/>
              <a:gd name="connsiteY5" fmla="*/ 800200 h 913608"/>
              <a:gd name="connsiteX6" fmla="*/ 66375 w 82516"/>
              <a:gd name="connsiteY6" fmla="*/ 381100 h 913608"/>
              <a:gd name="connsiteX7" fmla="*/ 28275 w 82516"/>
              <a:gd name="connsiteY7" fmla="*/ 428725 h 913608"/>
              <a:gd name="connsiteX8" fmla="*/ 69550 w 82516"/>
              <a:gd name="connsiteY8" fmla="*/ 311250 h 913608"/>
              <a:gd name="connsiteX9" fmla="*/ 79075 w 82516"/>
              <a:gd name="connsiteY9" fmla="*/ 100 h 913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516" h="913608">
                <a:moveTo>
                  <a:pt x="79075" y="100"/>
                </a:moveTo>
                <a:cubicBezTo>
                  <a:pt x="80663" y="5921"/>
                  <a:pt x="85954" y="249337"/>
                  <a:pt x="79075" y="346175"/>
                </a:cubicBezTo>
                <a:cubicBezTo>
                  <a:pt x="72196" y="443013"/>
                  <a:pt x="44679" y="555196"/>
                  <a:pt x="37800" y="581125"/>
                </a:cubicBezTo>
                <a:cubicBezTo>
                  <a:pt x="30921" y="607054"/>
                  <a:pt x="43621" y="449363"/>
                  <a:pt x="37800" y="501750"/>
                </a:cubicBezTo>
                <a:cubicBezTo>
                  <a:pt x="31979" y="554137"/>
                  <a:pt x="7637" y="845708"/>
                  <a:pt x="2875" y="895450"/>
                </a:cubicBezTo>
                <a:cubicBezTo>
                  <a:pt x="-1887" y="945192"/>
                  <a:pt x="-1358" y="885925"/>
                  <a:pt x="9225" y="800200"/>
                </a:cubicBezTo>
                <a:cubicBezTo>
                  <a:pt x="19808" y="714475"/>
                  <a:pt x="63200" y="443013"/>
                  <a:pt x="66375" y="381100"/>
                </a:cubicBezTo>
                <a:cubicBezTo>
                  <a:pt x="69550" y="319187"/>
                  <a:pt x="27746" y="440367"/>
                  <a:pt x="28275" y="428725"/>
                </a:cubicBezTo>
                <a:cubicBezTo>
                  <a:pt x="28804" y="417083"/>
                  <a:pt x="58967" y="379513"/>
                  <a:pt x="69550" y="311250"/>
                </a:cubicBezTo>
                <a:cubicBezTo>
                  <a:pt x="80133" y="242988"/>
                  <a:pt x="77487" y="-5721"/>
                  <a:pt x="79075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DC7CBA77-26EA-C5AF-A159-17600D43BF8E}"/>
              </a:ext>
            </a:extLst>
          </p:cNvPr>
          <p:cNvSpPr/>
          <p:nvPr/>
        </p:nvSpPr>
        <p:spPr>
          <a:xfrm>
            <a:off x="6105662" y="5774887"/>
            <a:ext cx="590943" cy="904439"/>
          </a:xfrm>
          <a:custGeom>
            <a:avLst/>
            <a:gdLst>
              <a:gd name="connsiteX0" fmla="*/ 590413 w 590943"/>
              <a:gd name="connsiteY0" fmla="*/ 438 h 904439"/>
              <a:gd name="connsiteX1" fmla="*/ 371338 w 590943"/>
              <a:gd name="connsiteY1" fmla="*/ 384613 h 904439"/>
              <a:gd name="connsiteX2" fmla="*/ 409438 w 590943"/>
              <a:gd name="connsiteY2" fmla="*/ 356038 h 904439"/>
              <a:gd name="connsiteX3" fmla="*/ 174488 w 590943"/>
              <a:gd name="connsiteY3" fmla="*/ 737038 h 904439"/>
              <a:gd name="connsiteX4" fmla="*/ 174488 w 590943"/>
              <a:gd name="connsiteY4" fmla="*/ 717988 h 904439"/>
              <a:gd name="connsiteX5" fmla="*/ 3038 w 590943"/>
              <a:gd name="connsiteY5" fmla="*/ 902138 h 904439"/>
              <a:gd name="connsiteX6" fmla="*/ 85588 w 590943"/>
              <a:gd name="connsiteY6" fmla="*/ 797363 h 904439"/>
              <a:gd name="connsiteX7" fmla="*/ 339588 w 590943"/>
              <a:gd name="connsiteY7" fmla="*/ 463988 h 904439"/>
              <a:gd name="connsiteX8" fmla="*/ 298313 w 590943"/>
              <a:gd name="connsiteY8" fmla="*/ 470338 h 904439"/>
              <a:gd name="connsiteX9" fmla="*/ 590413 w 590943"/>
              <a:gd name="connsiteY9" fmla="*/ 438 h 904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0943" h="904439">
                <a:moveTo>
                  <a:pt x="590413" y="438"/>
                </a:moveTo>
                <a:cubicBezTo>
                  <a:pt x="602584" y="-13849"/>
                  <a:pt x="401500" y="325346"/>
                  <a:pt x="371338" y="384613"/>
                </a:cubicBezTo>
                <a:cubicBezTo>
                  <a:pt x="341176" y="443880"/>
                  <a:pt x="442246" y="297301"/>
                  <a:pt x="409438" y="356038"/>
                </a:cubicBezTo>
                <a:cubicBezTo>
                  <a:pt x="376630" y="414775"/>
                  <a:pt x="213646" y="676713"/>
                  <a:pt x="174488" y="737038"/>
                </a:cubicBezTo>
                <a:cubicBezTo>
                  <a:pt x="135330" y="797363"/>
                  <a:pt x="203063" y="690471"/>
                  <a:pt x="174488" y="717988"/>
                </a:cubicBezTo>
                <a:cubicBezTo>
                  <a:pt x="145913" y="745505"/>
                  <a:pt x="17855" y="888909"/>
                  <a:pt x="3038" y="902138"/>
                </a:cubicBezTo>
                <a:cubicBezTo>
                  <a:pt x="-11779" y="915367"/>
                  <a:pt x="29496" y="870388"/>
                  <a:pt x="85588" y="797363"/>
                </a:cubicBezTo>
                <a:cubicBezTo>
                  <a:pt x="141680" y="724338"/>
                  <a:pt x="304134" y="518492"/>
                  <a:pt x="339588" y="463988"/>
                </a:cubicBezTo>
                <a:cubicBezTo>
                  <a:pt x="375042" y="409484"/>
                  <a:pt x="257038" y="544421"/>
                  <a:pt x="298313" y="470338"/>
                </a:cubicBezTo>
                <a:cubicBezTo>
                  <a:pt x="339588" y="396255"/>
                  <a:pt x="578242" y="14725"/>
                  <a:pt x="590413" y="4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60C26A18-B233-F916-AE57-2B3D8530828F}"/>
              </a:ext>
            </a:extLst>
          </p:cNvPr>
          <p:cNvSpPr/>
          <p:nvPr/>
        </p:nvSpPr>
        <p:spPr>
          <a:xfrm>
            <a:off x="5375384" y="6810167"/>
            <a:ext cx="644437" cy="289536"/>
          </a:xfrm>
          <a:custGeom>
            <a:avLst/>
            <a:gdLst>
              <a:gd name="connsiteX0" fmla="*/ 644416 w 644437"/>
              <a:gd name="connsiteY0" fmla="*/ 208 h 289536"/>
              <a:gd name="connsiteX1" fmla="*/ 431691 w 644437"/>
              <a:gd name="connsiteY1" fmla="*/ 174833 h 289536"/>
              <a:gd name="connsiteX2" fmla="*/ 276116 w 644437"/>
              <a:gd name="connsiteY2" fmla="*/ 238333 h 289536"/>
              <a:gd name="connsiteX3" fmla="*/ 368191 w 644437"/>
              <a:gd name="connsiteY3" fmla="*/ 187533 h 289536"/>
              <a:gd name="connsiteX4" fmla="*/ 126891 w 644437"/>
              <a:gd name="connsiteY4" fmla="*/ 238333 h 289536"/>
              <a:gd name="connsiteX5" fmla="*/ 3066 w 644437"/>
              <a:gd name="connsiteY5" fmla="*/ 289133 h 289536"/>
              <a:gd name="connsiteX6" fmla="*/ 247541 w 644437"/>
              <a:gd name="connsiteY6" fmla="*/ 209758 h 289536"/>
              <a:gd name="connsiteX7" fmla="*/ 358666 w 644437"/>
              <a:gd name="connsiteY7" fmla="*/ 162133 h 289536"/>
              <a:gd name="connsiteX8" fmla="*/ 361841 w 644437"/>
              <a:gd name="connsiteY8" fmla="*/ 184358 h 289536"/>
              <a:gd name="connsiteX9" fmla="*/ 444391 w 644437"/>
              <a:gd name="connsiteY9" fmla="*/ 139908 h 289536"/>
              <a:gd name="connsiteX10" fmla="*/ 644416 w 644437"/>
              <a:gd name="connsiteY10" fmla="*/ 208 h 28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4437" h="289536">
                <a:moveTo>
                  <a:pt x="644416" y="208"/>
                </a:moveTo>
                <a:cubicBezTo>
                  <a:pt x="642299" y="6029"/>
                  <a:pt x="493074" y="135145"/>
                  <a:pt x="431691" y="174833"/>
                </a:cubicBezTo>
                <a:cubicBezTo>
                  <a:pt x="370308" y="214521"/>
                  <a:pt x="286699" y="236216"/>
                  <a:pt x="276116" y="238333"/>
                </a:cubicBezTo>
                <a:cubicBezTo>
                  <a:pt x="265533" y="240450"/>
                  <a:pt x="393062" y="187533"/>
                  <a:pt x="368191" y="187533"/>
                </a:cubicBezTo>
                <a:cubicBezTo>
                  <a:pt x="343320" y="187533"/>
                  <a:pt x="187745" y="221400"/>
                  <a:pt x="126891" y="238333"/>
                </a:cubicBezTo>
                <a:cubicBezTo>
                  <a:pt x="66037" y="255266"/>
                  <a:pt x="-17042" y="293895"/>
                  <a:pt x="3066" y="289133"/>
                </a:cubicBezTo>
                <a:cubicBezTo>
                  <a:pt x="23174" y="284371"/>
                  <a:pt x="188274" y="230925"/>
                  <a:pt x="247541" y="209758"/>
                </a:cubicBezTo>
                <a:cubicBezTo>
                  <a:pt x="306808" y="188591"/>
                  <a:pt x="339616" y="166366"/>
                  <a:pt x="358666" y="162133"/>
                </a:cubicBezTo>
                <a:cubicBezTo>
                  <a:pt x="377716" y="157900"/>
                  <a:pt x="347554" y="188062"/>
                  <a:pt x="361841" y="184358"/>
                </a:cubicBezTo>
                <a:cubicBezTo>
                  <a:pt x="376128" y="180654"/>
                  <a:pt x="399412" y="167425"/>
                  <a:pt x="444391" y="139908"/>
                </a:cubicBezTo>
                <a:cubicBezTo>
                  <a:pt x="489370" y="112391"/>
                  <a:pt x="646533" y="-5613"/>
                  <a:pt x="644416" y="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386076A5-F2B8-770A-CD6C-50072059D12F}"/>
              </a:ext>
            </a:extLst>
          </p:cNvPr>
          <p:cNvSpPr/>
          <p:nvPr/>
        </p:nvSpPr>
        <p:spPr>
          <a:xfrm>
            <a:off x="4830354" y="6713252"/>
            <a:ext cx="345464" cy="381532"/>
          </a:xfrm>
          <a:custGeom>
            <a:avLst/>
            <a:gdLst>
              <a:gd name="connsiteX0" fmla="*/ 147 w 345464"/>
              <a:gd name="connsiteY0" fmla="*/ 64 h 381532"/>
              <a:gd name="connsiteX1" fmla="*/ 231641 w 345464"/>
              <a:gd name="connsiteY1" fmla="*/ 177543 h 381532"/>
              <a:gd name="connsiteX2" fmla="*/ 343530 w 345464"/>
              <a:gd name="connsiteY2" fmla="*/ 378171 h 381532"/>
              <a:gd name="connsiteX3" fmla="*/ 293373 w 345464"/>
              <a:gd name="connsiteY3" fmla="*/ 289432 h 381532"/>
              <a:gd name="connsiteX4" fmla="*/ 177626 w 345464"/>
              <a:gd name="connsiteY4" fmla="*/ 111953 h 381532"/>
              <a:gd name="connsiteX5" fmla="*/ 247074 w 345464"/>
              <a:gd name="connsiteY5" fmla="*/ 270140 h 381532"/>
              <a:gd name="connsiteX6" fmla="*/ 196917 w 345464"/>
              <a:gd name="connsiteY6" fmla="*/ 158252 h 381532"/>
              <a:gd name="connsiteX7" fmla="*/ 147 w 345464"/>
              <a:gd name="connsiteY7" fmla="*/ 64 h 381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464" h="381532">
                <a:moveTo>
                  <a:pt x="147" y="64"/>
                </a:moveTo>
                <a:cubicBezTo>
                  <a:pt x="5934" y="3279"/>
                  <a:pt x="174411" y="114525"/>
                  <a:pt x="231641" y="177543"/>
                </a:cubicBezTo>
                <a:cubicBezTo>
                  <a:pt x="288871" y="240561"/>
                  <a:pt x="333241" y="359523"/>
                  <a:pt x="343530" y="378171"/>
                </a:cubicBezTo>
                <a:cubicBezTo>
                  <a:pt x="353819" y="396819"/>
                  <a:pt x="321024" y="333802"/>
                  <a:pt x="293373" y="289432"/>
                </a:cubicBezTo>
                <a:cubicBezTo>
                  <a:pt x="265722" y="245062"/>
                  <a:pt x="185342" y="115168"/>
                  <a:pt x="177626" y="111953"/>
                </a:cubicBezTo>
                <a:cubicBezTo>
                  <a:pt x="169910" y="108738"/>
                  <a:pt x="243859" y="262424"/>
                  <a:pt x="247074" y="270140"/>
                </a:cubicBezTo>
                <a:cubicBezTo>
                  <a:pt x="250289" y="277856"/>
                  <a:pt x="232927" y="202621"/>
                  <a:pt x="196917" y="158252"/>
                </a:cubicBezTo>
                <a:cubicBezTo>
                  <a:pt x="160907" y="113883"/>
                  <a:pt x="-5640" y="-3151"/>
                  <a:pt x="147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F08DD358-281D-BC04-D098-570D37BAAFE1}"/>
              </a:ext>
            </a:extLst>
          </p:cNvPr>
          <p:cNvSpPr/>
          <p:nvPr/>
        </p:nvSpPr>
        <p:spPr>
          <a:xfrm>
            <a:off x="4515338" y="4703064"/>
            <a:ext cx="508471" cy="63336"/>
          </a:xfrm>
          <a:custGeom>
            <a:avLst/>
            <a:gdLst>
              <a:gd name="connsiteX0" fmla="*/ 508075 w 508471"/>
              <a:gd name="connsiteY0" fmla="*/ 116 h 63336"/>
              <a:gd name="connsiteX1" fmla="*/ 357604 w 508471"/>
              <a:gd name="connsiteY1" fmla="*/ 23265 h 63336"/>
              <a:gd name="connsiteX2" fmla="*/ 2647 w 508471"/>
              <a:gd name="connsiteY2" fmla="*/ 57989 h 63336"/>
              <a:gd name="connsiteX3" fmla="*/ 187842 w 508471"/>
              <a:gd name="connsiteY3" fmla="*/ 57989 h 63336"/>
              <a:gd name="connsiteX4" fmla="*/ 37371 w 508471"/>
              <a:gd name="connsiteY4" fmla="*/ 7832 h 63336"/>
              <a:gd name="connsiteX5" fmla="*/ 210991 w 508471"/>
              <a:gd name="connsiteY5" fmla="*/ 34840 h 63336"/>
              <a:gd name="connsiteX6" fmla="*/ 110677 w 508471"/>
              <a:gd name="connsiteY6" fmla="*/ 46414 h 63336"/>
              <a:gd name="connsiteX7" fmla="*/ 319021 w 508471"/>
              <a:gd name="connsiteY7" fmla="*/ 15549 h 63336"/>
              <a:gd name="connsiteX8" fmla="*/ 508075 w 508471"/>
              <a:gd name="connsiteY8" fmla="*/ 116 h 63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8471" h="63336">
                <a:moveTo>
                  <a:pt x="508075" y="116"/>
                </a:moveTo>
                <a:cubicBezTo>
                  <a:pt x="514505" y="1402"/>
                  <a:pt x="441842" y="13620"/>
                  <a:pt x="357604" y="23265"/>
                </a:cubicBezTo>
                <a:cubicBezTo>
                  <a:pt x="273366" y="32910"/>
                  <a:pt x="30941" y="52202"/>
                  <a:pt x="2647" y="57989"/>
                </a:cubicBezTo>
                <a:cubicBezTo>
                  <a:pt x="-25647" y="63776"/>
                  <a:pt x="182055" y="66348"/>
                  <a:pt x="187842" y="57989"/>
                </a:cubicBezTo>
                <a:cubicBezTo>
                  <a:pt x="193629" y="49630"/>
                  <a:pt x="33513" y="11690"/>
                  <a:pt x="37371" y="7832"/>
                </a:cubicBezTo>
                <a:cubicBezTo>
                  <a:pt x="41229" y="3974"/>
                  <a:pt x="198773" y="28410"/>
                  <a:pt x="210991" y="34840"/>
                </a:cubicBezTo>
                <a:cubicBezTo>
                  <a:pt x="223209" y="41270"/>
                  <a:pt x="92672" y="49629"/>
                  <a:pt x="110677" y="46414"/>
                </a:cubicBezTo>
                <a:cubicBezTo>
                  <a:pt x="128682" y="43199"/>
                  <a:pt x="254717" y="22622"/>
                  <a:pt x="319021" y="15549"/>
                </a:cubicBezTo>
                <a:cubicBezTo>
                  <a:pt x="383325" y="8476"/>
                  <a:pt x="501645" y="-1170"/>
                  <a:pt x="508075" y="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E38BEDE7-FA4E-C0D3-C629-656A5E41FE1B}"/>
              </a:ext>
            </a:extLst>
          </p:cNvPr>
          <p:cNvSpPr/>
          <p:nvPr/>
        </p:nvSpPr>
        <p:spPr>
          <a:xfrm>
            <a:off x="4263323" y="4348201"/>
            <a:ext cx="166060" cy="324262"/>
          </a:xfrm>
          <a:custGeom>
            <a:avLst/>
            <a:gdLst>
              <a:gd name="connsiteX0" fmla="*/ 15452 w 166060"/>
              <a:gd name="connsiteY0" fmla="*/ 22 h 324262"/>
              <a:gd name="connsiteX1" fmla="*/ 23168 w 166060"/>
              <a:gd name="connsiteY1" fmla="*/ 154351 h 324262"/>
              <a:gd name="connsiteX2" fmla="*/ 3877 w 166060"/>
              <a:gd name="connsiteY2" fmla="*/ 189075 h 324262"/>
              <a:gd name="connsiteX3" fmla="*/ 111907 w 166060"/>
              <a:gd name="connsiteY3" fmla="*/ 239232 h 324262"/>
              <a:gd name="connsiteX4" fmla="*/ 165923 w 166060"/>
              <a:gd name="connsiteY4" fmla="*/ 324113 h 324262"/>
              <a:gd name="connsiteX5" fmla="*/ 123482 w 166060"/>
              <a:gd name="connsiteY5" fmla="*/ 258523 h 324262"/>
              <a:gd name="connsiteX6" fmla="*/ 11593 w 166060"/>
              <a:gd name="connsiteY6" fmla="*/ 208366 h 324262"/>
              <a:gd name="connsiteX7" fmla="*/ 46318 w 166060"/>
              <a:gd name="connsiteY7" fmla="*/ 262381 h 324262"/>
              <a:gd name="connsiteX8" fmla="*/ 50176 w 166060"/>
              <a:gd name="connsiteY8" fmla="*/ 165926 h 324262"/>
              <a:gd name="connsiteX9" fmla="*/ 15452 w 166060"/>
              <a:gd name="connsiteY9" fmla="*/ 22 h 324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6060" h="324262">
                <a:moveTo>
                  <a:pt x="15452" y="22"/>
                </a:moveTo>
                <a:cubicBezTo>
                  <a:pt x="10951" y="-1907"/>
                  <a:pt x="25097" y="122842"/>
                  <a:pt x="23168" y="154351"/>
                </a:cubicBezTo>
                <a:cubicBezTo>
                  <a:pt x="21239" y="185860"/>
                  <a:pt x="-10913" y="174928"/>
                  <a:pt x="3877" y="189075"/>
                </a:cubicBezTo>
                <a:cubicBezTo>
                  <a:pt x="18667" y="203222"/>
                  <a:pt x="84899" y="216726"/>
                  <a:pt x="111907" y="239232"/>
                </a:cubicBezTo>
                <a:cubicBezTo>
                  <a:pt x="138915" y="261738"/>
                  <a:pt x="163994" y="320898"/>
                  <a:pt x="165923" y="324113"/>
                </a:cubicBezTo>
                <a:cubicBezTo>
                  <a:pt x="167852" y="327328"/>
                  <a:pt x="149204" y="277814"/>
                  <a:pt x="123482" y="258523"/>
                </a:cubicBezTo>
                <a:cubicBezTo>
                  <a:pt x="97760" y="239232"/>
                  <a:pt x="24454" y="207723"/>
                  <a:pt x="11593" y="208366"/>
                </a:cubicBezTo>
                <a:cubicBezTo>
                  <a:pt x="-1268" y="209009"/>
                  <a:pt x="39888" y="269454"/>
                  <a:pt x="46318" y="262381"/>
                </a:cubicBezTo>
                <a:cubicBezTo>
                  <a:pt x="52749" y="255308"/>
                  <a:pt x="53391" y="203865"/>
                  <a:pt x="50176" y="165926"/>
                </a:cubicBezTo>
                <a:cubicBezTo>
                  <a:pt x="46961" y="127987"/>
                  <a:pt x="19953" y="1951"/>
                  <a:pt x="15452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A33DB5B6-6BA9-8F5E-4C3E-B8B860E4F0CC}"/>
              </a:ext>
            </a:extLst>
          </p:cNvPr>
          <p:cNvSpPr/>
          <p:nvPr/>
        </p:nvSpPr>
        <p:spPr>
          <a:xfrm>
            <a:off x="4541039" y="4768758"/>
            <a:ext cx="602837" cy="119644"/>
          </a:xfrm>
          <a:custGeom>
            <a:avLst/>
            <a:gdLst>
              <a:gd name="connsiteX0" fmla="*/ 277888 w 602837"/>
              <a:gd name="connsiteY0" fmla="*/ 12 h 119644"/>
              <a:gd name="connsiteX1" fmla="*/ 517098 w 602837"/>
              <a:gd name="connsiteY1" fmla="*/ 30877 h 119644"/>
              <a:gd name="connsiteX2" fmla="*/ 601979 w 602837"/>
              <a:gd name="connsiteY2" fmla="*/ 30877 h 119644"/>
              <a:gd name="connsiteX3" fmla="*/ 401351 w 602837"/>
              <a:gd name="connsiteY3" fmla="*/ 30877 h 119644"/>
              <a:gd name="connsiteX4" fmla="*/ 335761 w 602837"/>
              <a:gd name="connsiteY4" fmla="*/ 73318 h 119644"/>
              <a:gd name="connsiteX5" fmla="*/ 185290 w 602837"/>
              <a:gd name="connsiteY5" fmla="*/ 69460 h 119644"/>
              <a:gd name="connsiteX6" fmla="*/ 95 w 602837"/>
              <a:gd name="connsiteY6" fmla="*/ 119617 h 119644"/>
              <a:gd name="connsiteX7" fmla="*/ 162141 w 602837"/>
              <a:gd name="connsiteY7" fmla="*/ 61743 h 119644"/>
              <a:gd name="connsiteX8" fmla="*/ 312612 w 602837"/>
              <a:gd name="connsiteY8" fmla="*/ 57885 h 119644"/>
              <a:gd name="connsiteX9" fmla="*/ 231589 w 602837"/>
              <a:gd name="connsiteY9" fmla="*/ 54027 h 119644"/>
              <a:gd name="connsiteX10" fmla="*/ 393634 w 602837"/>
              <a:gd name="connsiteY10" fmla="*/ 46310 h 119644"/>
              <a:gd name="connsiteX11" fmla="*/ 401351 w 602837"/>
              <a:gd name="connsiteY11" fmla="*/ 15445 h 119644"/>
              <a:gd name="connsiteX12" fmla="*/ 601979 w 602837"/>
              <a:gd name="connsiteY12" fmla="*/ 27019 h 119644"/>
              <a:gd name="connsiteX13" fmla="*/ 277888 w 602837"/>
              <a:gd name="connsiteY13" fmla="*/ 12 h 11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02837" h="119644">
                <a:moveTo>
                  <a:pt x="277888" y="12"/>
                </a:moveTo>
                <a:cubicBezTo>
                  <a:pt x="263741" y="655"/>
                  <a:pt x="463083" y="25733"/>
                  <a:pt x="517098" y="30877"/>
                </a:cubicBezTo>
                <a:cubicBezTo>
                  <a:pt x="571113" y="36021"/>
                  <a:pt x="601979" y="30877"/>
                  <a:pt x="601979" y="30877"/>
                </a:cubicBezTo>
                <a:cubicBezTo>
                  <a:pt x="582688" y="30877"/>
                  <a:pt x="445720" y="23804"/>
                  <a:pt x="401351" y="30877"/>
                </a:cubicBezTo>
                <a:cubicBezTo>
                  <a:pt x="356982" y="37950"/>
                  <a:pt x="371771" y="66888"/>
                  <a:pt x="335761" y="73318"/>
                </a:cubicBezTo>
                <a:cubicBezTo>
                  <a:pt x="299751" y="79748"/>
                  <a:pt x="241234" y="61744"/>
                  <a:pt x="185290" y="69460"/>
                </a:cubicBezTo>
                <a:cubicBezTo>
                  <a:pt x="129346" y="77176"/>
                  <a:pt x="3953" y="120903"/>
                  <a:pt x="95" y="119617"/>
                </a:cubicBezTo>
                <a:cubicBezTo>
                  <a:pt x="-3763" y="118331"/>
                  <a:pt x="110055" y="72032"/>
                  <a:pt x="162141" y="61743"/>
                </a:cubicBezTo>
                <a:cubicBezTo>
                  <a:pt x="214227" y="51454"/>
                  <a:pt x="301037" y="59171"/>
                  <a:pt x="312612" y="57885"/>
                </a:cubicBezTo>
                <a:cubicBezTo>
                  <a:pt x="324187" y="56599"/>
                  <a:pt x="218086" y="55956"/>
                  <a:pt x="231589" y="54027"/>
                </a:cubicBezTo>
                <a:cubicBezTo>
                  <a:pt x="245092" y="52098"/>
                  <a:pt x="365340" y="52740"/>
                  <a:pt x="393634" y="46310"/>
                </a:cubicBezTo>
                <a:cubicBezTo>
                  <a:pt x="421928" y="39880"/>
                  <a:pt x="366627" y="18660"/>
                  <a:pt x="401351" y="15445"/>
                </a:cubicBezTo>
                <a:cubicBezTo>
                  <a:pt x="436075" y="12230"/>
                  <a:pt x="616769" y="29591"/>
                  <a:pt x="601979" y="27019"/>
                </a:cubicBezTo>
                <a:cubicBezTo>
                  <a:pt x="587189" y="24447"/>
                  <a:pt x="292035" y="-631"/>
                  <a:pt x="277888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22D2A22C-B677-AE8C-C485-092B2D66A7FF}"/>
              </a:ext>
            </a:extLst>
          </p:cNvPr>
          <p:cNvSpPr/>
          <p:nvPr/>
        </p:nvSpPr>
        <p:spPr>
          <a:xfrm>
            <a:off x="4566262" y="6280127"/>
            <a:ext cx="636008" cy="76947"/>
          </a:xfrm>
          <a:custGeom>
            <a:avLst/>
            <a:gdLst>
              <a:gd name="connsiteX0" fmla="*/ 2563 w 636008"/>
              <a:gd name="connsiteY0" fmla="*/ 9548 h 76947"/>
              <a:gd name="connsiteX1" fmla="*/ 85113 w 636008"/>
              <a:gd name="connsiteY1" fmla="*/ 34948 h 76947"/>
              <a:gd name="connsiteX2" fmla="*/ 170838 w 636008"/>
              <a:gd name="connsiteY2" fmla="*/ 23 h 76947"/>
              <a:gd name="connsiteX3" fmla="*/ 180363 w 636008"/>
              <a:gd name="connsiteY3" fmla="*/ 41298 h 76947"/>
              <a:gd name="connsiteX4" fmla="*/ 374038 w 636008"/>
              <a:gd name="connsiteY4" fmla="*/ 50823 h 76947"/>
              <a:gd name="connsiteX5" fmla="*/ 523263 w 636008"/>
              <a:gd name="connsiteY5" fmla="*/ 44473 h 76947"/>
              <a:gd name="connsiteX6" fmla="*/ 440713 w 636008"/>
              <a:gd name="connsiteY6" fmla="*/ 53998 h 76947"/>
              <a:gd name="connsiteX7" fmla="*/ 631213 w 636008"/>
              <a:gd name="connsiteY7" fmla="*/ 73048 h 76947"/>
              <a:gd name="connsiteX8" fmla="*/ 555013 w 636008"/>
              <a:gd name="connsiteY8" fmla="*/ 60348 h 76947"/>
              <a:gd name="connsiteX9" fmla="*/ 301013 w 636008"/>
              <a:gd name="connsiteY9" fmla="*/ 57173 h 76947"/>
              <a:gd name="connsiteX10" fmla="*/ 196238 w 636008"/>
              <a:gd name="connsiteY10" fmla="*/ 76223 h 76947"/>
              <a:gd name="connsiteX11" fmla="*/ 234338 w 636008"/>
              <a:gd name="connsiteY11" fmla="*/ 69873 h 76947"/>
              <a:gd name="connsiteX12" fmla="*/ 186713 w 636008"/>
              <a:gd name="connsiteY12" fmla="*/ 41298 h 76947"/>
              <a:gd name="connsiteX13" fmla="*/ 2563 w 636008"/>
              <a:gd name="connsiteY13" fmla="*/ 9548 h 76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36008" h="76947">
                <a:moveTo>
                  <a:pt x="2563" y="9548"/>
                </a:moveTo>
                <a:cubicBezTo>
                  <a:pt x="-14370" y="8490"/>
                  <a:pt x="57067" y="36535"/>
                  <a:pt x="85113" y="34948"/>
                </a:cubicBezTo>
                <a:cubicBezTo>
                  <a:pt x="113159" y="33361"/>
                  <a:pt x="154963" y="-1035"/>
                  <a:pt x="170838" y="23"/>
                </a:cubicBezTo>
                <a:cubicBezTo>
                  <a:pt x="186713" y="1081"/>
                  <a:pt x="146496" y="32831"/>
                  <a:pt x="180363" y="41298"/>
                </a:cubicBezTo>
                <a:cubicBezTo>
                  <a:pt x="214230" y="49765"/>
                  <a:pt x="316888" y="50294"/>
                  <a:pt x="374038" y="50823"/>
                </a:cubicBezTo>
                <a:cubicBezTo>
                  <a:pt x="431188" y="51352"/>
                  <a:pt x="512151" y="43944"/>
                  <a:pt x="523263" y="44473"/>
                </a:cubicBezTo>
                <a:cubicBezTo>
                  <a:pt x="534375" y="45002"/>
                  <a:pt x="422721" y="49236"/>
                  <a:pt x="440713" y="53998"/>
                </a:cubicBezTo>
                <a:cubicBezTo>
                  <a:pt x="458705" y="58761"/>
                  <a:pt x="612163" y="71990"/>
                  <a:pt x="631213" y="73048"/>
                </a:cubicBezTo>
                <a:cubicBezTo>
                  <a:pt x="650263" y="74106"/>
                  <a:pt x="610046" y="62994"/>
                  <a:pt x="555013" y="60348"/>
                </a:cubicBezTo>
                <a:cubicBezTo>
                  <a:pt x="499980" y="57702"/>
                  <a:pt x="360809" y="54527"/>
                  <a:pt x="301013" y="57173"/>
                </a:cubicBezTo>
                <a:cubicBezTo>
                  <a:pt x="241217" y="59819"/>
                  <a:pt x="207350" y="74106"/>
                  <a:pt x="196238" y="76223"/>
                </a:cubicBezTo>
                <a:cubicBezTo>
                  <a:pt x="185126" y="78340"/>
                  <a:pt x="235926" y="75694"/>
                  <a:pt x="234338" y="69873"/>
                </a:cubicBezTo>
                <a:cubicBezTo>
                  <a:pt x="232751" y="64052"/>
                  <a:pt x="218992" y="48177"/>
                  <a:pt x="186713" y="41298"/>
                </a:cubicBezTo>
                <a:cubicBezTo>
                  <a:pt x="154434" y="34419"/>
                  <a:pt x="19496" y="10606"/>
                  <a:pt x="2563" y="95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A4B27C77-02AA-1437-0CC0-B067E0B084A8}"/>
              </a:ext>
            </a:extLst>
          </p:cNvPr>
          <p:cNvSpPr/>
          <p:nvPr/>
        </p:nvSpPr>
        <p:spPr>
          <a:xfrm>
            <a:off x="5447332" y="6022769"/>
            <a:ext cx="58138" cy="273266"/>
          </a:xfrm>
          <a:custGeom>
            <a:avLst/>
            <a:gdLst>
              <a:gd name="connsiteX0" fmla="*/ 26368 w 58138"/>
              <a:gd name="connsiteY0" fmla="*/ 206 h 273266"/>
              <a:gd name="connsiteX1" fmla="*/ 10493 w 58138"/>
              <a:gd name="connsiteY1" fmla="*/ 133556 h 273266"/>
              <a:gd name="connsiteX2" fmla="*/ 48593 w 58138"/>
              <a:gd name="connsiteY2" fmla="*/ 244681 h 273266"/>
              <a:gd name="connsiteX3" fmla="*/ 16843 w 58138"/>
              <a:gd name="connsiteY3" fmla="*/ 193881 h 273266"/>
              <a:gd name="connsiteX4" fmla="*/ 58118 w 58138"/>
              <a:gd name="connsiteY4" fmla="*/ 273256 h 273266"/>
              <a:gd name="connsiteX5" fmla="*/ 10493 w 58138"/>
              <a:gd name="connsiteY5" fmla="*/ 187531 h 273266"/>
              <a:gd name="connsiteX6" fmla="*/ 968 w 58138"/>
              <a:gd name="connsiteY6" fmla="*/ 165306 h 273266"/>
              <a:gd name="connsiteX7" fmla="*/ 26368 w 58138"/>
              <a:gd name="connsiteY7" fmla="*/ 206 h 273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138" h="273266">
                <a:moveTo>
                  <a:pt x="26368" y="206"/>
                </a:moveTo>
                <a:cubicBezTo>
                  <a:pt x="27955" y="-5086"/>
                  <a:pt x="6789" y="92810"/>
                  <a:pt x="10493" y="133556"/>
                </a:cubicBezTo>
                <a:cubicBezTo>
                  <a:pt x="14197" y="174302"/>
                  <a:pt x="47535" y="234627"/>
                  <a:pt x="48593" y="244681"/>
                </a:cubicBezTo>
                <a:cubicBezTo>
                  <a:pt x="49651" y="254735"/>
                  <a:pt x="15256" y="189119"/>
                  <a:pt x="16843" y="193881"/>
                </a:cubicBezTo>
                <a:cubicBezTo>
                  <a:pt x="18430" y="198643"/>
                  <a:pt x="59176" y="274314"/>
                  <a:pt x="58118" y="273256"/>
                </a:cubicBezTo>
                <a:cubicBezTo>
                  <a:pt x="57060" y="272198"/>
                  <a:pt x="20018" y="205523"/>
                  <a:pt x="10493" y="187531"/>
                </a:cubicBezTo>
                <a:cubicBezTo>
                  <a:pt x="968" y="169539"/>
                  <a:pt x="-1678" y="191235"/>
                  <a:pt x="968" y="165306"/>
                </a:cubicBezTo>
                <a:cubicBezTo>
                  <a:pt x="3614" y="139377"/>
                  <a:pt x="24781" y="5498"/>
                  <a:pt x="26368" y="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5FDC272D-1701-33FD-D833-FD5FB8E2A87E}"/>
              </a:ext>
            </a:extLst>
          </p:cNvPr>
          <p:cNvSpPr/>
          <p:nvPr/>
        </p:nvSpPr>
        <p:spPr>
          <a:xfrm>
            <a:off x="5556145" y="6009826"/>
            <a:ext cx="73864" cy="344343"/>
          </a:xfrm>
          <a:custGeom>
            <a:avLst/>
            <a:gdLst>
              <a:gd name="connsiteX0" fmla="*/ 47730 w 73864"/>
              <a:gd name="connsiteY0" fmla="*/ 449 h 344343"/>
              <a:gd name="connsiteX1" fmla="*/ 73130 w 73864"/>
              <a:gd name="connsiteY1" fmla="*/ 130624 h 344343"/>
              <a:gd name="connsiteX2" fmla="*/ 12805 w 73864"/>
              <a:gd name="connsiteY2" fmla="*/ 308424 h 344343"/>
              <a:gd name="connsiteX3" fmla="*/ 105 w 73864"/>
              <a:gd name="connsiteY3" fmla="*/ 343349 h 344343"/>
              <a:gd name="connsiteX4" fmla="*/ 15980 w 73864"/>
              <a:gd name="connsiteY4" fmla="*/ 289374 h 344343"/>
              <a:gd name="connsiteX5" fmla="*/ 73130 w 73864"/>
              <a:gd name="connsiteY5" fmla="*/ 190949 h 344343"/>
              <a:gd name="connsiteX6" fmla="*/ 35030 w 73864"/>
              <a:gd name="connsiteY6" fmla="*/ 235399 h 344343"/>
              <a:gd name="connsiteX7" fmla="*/ 57255 w 73864"/>
              <a:gd name="connsiteY7" fmla="*/ 156024 h 344343"/>
              <a:gd name="connsiteX8" fmla="*/ 69955 w 73864"/>
              <a:gd name="connsiteY8" fmla="*/ 89349 h 344343"/>
              <a:gd name="connsiteX9" fmla="*/ 47730 w 73864"/>
              <a:gd name="connsiteY9" fmla="*/ 449 h 34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864" h="344343">
                <a:moveTo>
                  <a:pt x="47730" y="449"/>
                </a:moveTo>
                <a:cubicBezTo>
                  <a:pt x="48259" y="7328"/>
                  <a:pt x="78951" y="79295"/>
                  <a:pt x="73130" y="130624"/>
                </a:cubicBezTo>
                <a:cubicBezTo>
                  <a:pt x="67309" y="181953"/>
                  <a:pt x="24976" y="272970"/>
                  <a:pt x="12805" y="308424"/>
                </a:cubicBezTo>
                <a:cubicBezTo>
                  <a:pt x="634" y="343878"/>
                  <a:pt x="-424" y="346524"/>
                  <a:pt x="105" y="343349"/>
                </a:cubicBezTo>
                <a:cubicBezTo>
                  <a:pt x="634" y="340174"/>
                  <a:pt x="3809" y="314774"/>
                  <a:pt x="15980" y="289374"/>
                </a:cubicBezTo>
                <a:cubicBezTo>
                  <a:pt x="28151" y="263974"/>
                  <a:pt x="69955" y="199945"/>
                  <a:pt x="73130" y="190949"/>
                </a:cubicBezTo>
                <a:cubicBezTo>
                  <a:pt x="76305" y="181953"/>
                  <a:pt x="37676" y="241220"/>
                  <a:pt x="35030" y="235399"/>
                </a:cubicBezTo>
                <a:cubicBezTo>
                  <a:pt x="32384" y="229578"/>
                  <a:pt x="51434" y="180366"/>
                  <a:pt x="57255" y="156024"/>
                </a:cubicBezTo>
                <a:cubicBezTo>
                  <a:pt x="63076" y="131682"/>
                  <a:pt x="71013" y="111045"/>
                  <a:pt x="69955" y="89349"/>
                </a:cubicBezTo>
                <a:cubicBezTo>
                  <a:pt x="68897" y="67653"/>
                  <a:pt x="47201" y="-6430"/>
                  <a:pt x="47730" y="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E61E26EB-FBB8-6789-F241-02B3F366B889}"/>
              </a:ext>
            </a:extLst>
          </p:cNvPr>
          <p:cNvSpPr/>
          <p:nvPr/>
        </p:nvSpPr>
        <p:spPr>
          <a:xfrm>
            <a:off x="5066677" y="6317527"/>
            <a:ext cx="451617" cy="103146"/>
          </a:xfrm>
          <a:custGeom>
            <a:avLst/>
            <a:gdLst>
              <a:gd name="connsiteX0" fmla="*/ 623 w 451617"/>
              <a:gd name="connsiteY0" fmla="*/ 51523 h 103146"/>
              <a:gd name="connsiteX1" fmla="*/ 206998 w 451617"/>
              <a:gd name="connsiteY1" fmla="*/ 45173 h 103146"/>
              <a:gd name="connsiteX2" fmla="*/ 295898 w 451617"/>
              <a:gd name="connsiteY2" fmla="*/ 10248 h 103146"/>
              <a:gd name="connsiteX3" fmla="*/ 308598 w 451617"/>
              <a:gd name="connsiteY3" fmla="*/ 10248 h 103146"/>
              <a:gd name="connsiteX4" fmla="*/ 327648 w 451617"/>
              <a:gd name="connsiteY4" fmla="*/ 723 h 103146"/>
              <a:gd name="connsiteX5" fmla="*/ 387973 w 451617"/>
              <a:gd name="connsiteY5" fmla="*/ 32473 h 103146"/>
              <a:gd name="connsiteX6" fmla="*/ 451473 w 451617"/>
              <a:gd name="connsiteY6" fmla="*/ 102323 h 103146"/>
              <a:gd name="connsiteX7" fmla="*/ 403848 w 451617"/>
              <a:gd name="connsiteY7" fmla="*/ 67398 h 103146"/>
              <a:gd name="connsiteX8" fmla="*/ 356223 w 451617"/>
              <a:gd name="connsiteY8" fmla="*/ 16598 h 103146"/>
              <a:gd name="connsiteX9" fmla="*/ 226048 w 451617"/>
              <a:gd name="connsiteY9" fmla="*/ 32473 h 103146"/>
              <a:gd name="connsiteX10" fmla="*/ 280023 w 451617"/>
              <a:gd name="connsiteY10" fmla="*/ 7073 h 103146"/>
              <a:gd name="connsiteX11" fmla="*/ 623 w 451617"/>
              <a:gd name="connsiteY11" fmla="*/ 51523 h 103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1617" h="103146">
                <a:moveTo>
                  <a:pt x="623" y="51523"/>
                </a:moveTo>
                <a:cubicBezTo>
                  <a:pt x="-11548" y="57873"/>
                  <a:pt x="157786" y="52052"/>
                  <a:pt x="206998" y="45173"/>
                </a:cubicBezTo>
                <a:cubicBezTo>
                  <a:pt x="256210" y="38294"/>
                  <a:pt x="278965" y="16069"/>
                  <a:pt x="295898" y="10248"/>
                </a:cubicBezTo>
                <a:cubicBezTo>
                  <a:pt x="312831" y="4427"/>
                  <a:pt x="303306" y="11835"/>
                  <a:pt x="308598" y="10248"/>
                </a:cubicBezTo>
                <a:cubicBezTo>
                  <a:pt x="313890" y="8661"/>
                  <a:pt x="314419" y="-2981"/>
                  <a:pt x="327648" y="723"/>
                </a:cubicBezTo>
                <a:cubicBezTo>
                  <a:pt x="340877" y="4427"/>
                  <a:pt x="367336" y="15540"/>
                  <a:pt x="387973" y="32473"/>
                </a:cubicBezTo>
                <a:cubicBezTo>
                  <a:pt x="408611" y="49406"/>
                  <a:pt x="448827" y="96502"/>
                  <a:pt x="451473" y="102323"/>
                </a:cubicBezTo>
                <a:cubicBezTo>
                  <a:pt x="454119" y="108144"/>
                  <a:pt x="419723" y="81686"/>
                  <a:pt x="403848" y="67398"/>
                </a:cubicBezTo>
                <a:cubicBezTo>
                  <a:pt x="387973" y="53111"/>
                  <a:pt x="385856" y="22419"/>
                  <a:pt x="356223" y="16598"/>
                </a:cubicBezTo>
                <a:cubicBezTo>
                  <a:pt x="326590" y="10777"/>
                  <a:pt x="238748" y="34060"/>
                  <a:pt x="226048" y="32473"/>
                </a:cubicBezTo>
                <a:cubicBezTo>
                  <a:pt x="213348" y="30886"/>
                  <a:pt x="314419" y="2311"/>
                  <a:pt x="280023" y="7073"/>
                </a:cubicBezTo>
                <a:cubicBezTo>
                  <a:pt x="245627" y="11835"/>
                  <a:pt x="12794" y="45173"/>
                  <a:pt x="623" y="515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562B6590-CD14-A1FE-ABF4-CB79710C78E7}"/>
              </a:ext>
            </a:extLst>
          </p:cNvPr>
          <p:cNvSpPr/>
          <p:nvPr/>
        </p:nvSpPr>
        <p:spPr>
          <a:xfrm>
            <a:off x="5518104" y="6354564"/>
            <a:ext cx="393151" cy="91071"/>
          </a:xfrm>
          <a:custGeom>
            <a:avLst/>
            <a:gdLst>
              <a:gd name="connsiteX0" fmla="*/ 46 w 393151"/>
              <a:gd name="connsiteY0" fmla="*/ 90686 h 91071"/>
              <a:gd name="connsiteX1" fmla="*/ 44496 w 393151"/>
              <a:gd name="connsiteY1" fmla="*/ 55761 h 91071"/>
              <a:gd name="connsiteX2" fmla="*/ 38146 w 393151"/>
              <a:gd name="connsiteY2" fmla="*/ 1786 h 91071"/>
              <a:gd name="connsiteX3" fmla="*/ 120696 w 393151"/>
              <a:gd name="connsiteY3" fmla="*/ 20836 h 91071"/>
              <a:gd name="connsiteX4" fmla="*/ 117521 w 393151"/>
              <a:gd name="connsiteY4" fmla="*/ 8136 h 91071"/>
              <a:gd name="connsiteX5" fmla="*/ 365171 w 393151"/>
              <a:gd name="connsiteY5" fmla="*/ 77986 h 91071"/>
              <a:gd name="connsiteX6" fmla="*/ 387396 w 393151"/>
              <a:gd name="connsiteY6" fmla="*/ 87511 h 91071"/>
              <a:gd name="connsiteX7" fmla="*/ 368346 w 393151"/>
              <a:gd name="connsiteY7" fmla="*/ 77986 h 91071"/>
              <a:gd name="connsiteX8" fmla="*/ 228646 w 393151"/>
              <a:gd name="connsiteY8" fmla="*/ 36711 h 91071"/>
              <a:gd name="connsiteX9" fmla="*/ 263571 w 393151"/>
              <a:gd name="connsiteY9" fmla="*/ 58936 h 91071"/>
              <a:gd name="connsiteX10" fmla="*/ 120696 w 393151"/>
              <a:gd name="connsiteY10" fmla="*/ 24011 h 91071"/>
              <a:gd name="connsiteX11" fmla="*/ 95296 w 393151"/>
              <a:gd name="connsiteY11" fmla="*/ 1786 h 91071"/>
              <a:gd name="connsiteX12" fmla="*/ 57196 w 393151"/>
              <a:gd name="connsiteY12" fmla="*/ 4961 h 91071"/>
              <a:gd name="connsiteX13" fmla="*/ 54021 w 393151"/>
              <a:gd name="connsiteY13" fmla="*/ 33536 h 91071"/>
              <a:gd name="connsiteX14" fmla="*/ 46 w 393151"/>
              <a:gd name="connsiteY14" fmla="*/ 90686 h 91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3151" h="91071">
                <a:moveTo>
                  <a:pt x="46" y="90686"/>
                </a:moveTo>
                <a:cubicBezTo>
                  <a:pt x="-1541" y="94390"/>
                  <a:pt x="38146" y="70578"/>
                  <a:pt x="44496" y="55761"/>
                </a:cubicBezTo>
                <a:cubicBezTo>
                  <a:pt x="50846" y="40944"/>
                  <a:pt x="25446" y="7607"/>
                  <a:pt x="38146" y="1786"/>
                </a:cubicBezTo>
                <a:cubicBezTo>
                  <a:pt x="50846" y="-4035"/>
                  <a:pt x="120696" y="20836"/>
                  <a:pt x="120696" y="20836"/>
                </a:cubicBezTo>
                <a:cubicBezTo>
                  <a:pt x="133925" y="21894"/>
                  <a:pt x="76775" y="-1389"/>
                  <a:pt x="117521" y="8136"/>
                </a:cubicBezTo>
                <a:cubicBezTo>
                  <a:pt x="158267" y="17661"/>
                  <a:pt x="320192" y="64757"/>
                  <a:pt x="365171" y="77986"/>
                </a:cubicBezTo>
                <a:cubicBezTo>
                  <a:pt x="410150" y="91215"/>
                  <a:pt x="387396" y="87511"/>
                  <a:pt x="387396" y="87511"/>
                </a:cubicBezTo>
                <a:cubicBezTo>
                  <a:pt x="387925" y="87511"/>
                  <a:pt x="394804" y="86453"/>
                  <a:pt x="368346" y="77986"/>
                </a:cubicBezTo>
                <a:cubicBezTo>
                  <a:pt x="341888" y="69519"/>
                  <a:pt x="246109" y="39886"/>
                  <a:pt x="228646" y="36711"/>
                </a:cubicBezTo>
                <a:cubicBezTo>
                  <a:pt x="211184" y="33536"/>
                  <a:pt x="281563" y="61053"/>
                  <a:pt x="263571" y="58936"/>
                </a:cubicBezTo>
                <a:cubicBezTo>
                  <a:pt x="245579" y="56819"/>
                  <a:pt x="148742" y="33536"/>
                  <a:pt x="120696" y="24011"/>
                </a:cubicBezTo>
                <a:cubicBezTo>
                  <a:pt x="92650" y="14486"/>
                  <a:pt x="105879" y="4961"/>
                  <a:pt x="95296" y="1786"/>
                </a:cubicBezTo>
                <a:cubicBezTo>
                  <a:pt x="84713" y="-1389"/>
                  <a:pt x="64075" y="-331"/>
                  <a:pt x="57196" y="4961"/>
                </a:cubicBezTo>
                <a:cubicBezTo>
                  <a:pt x="50317" y="10253"/>
                  <a:pt x="61959" y="22423"/>
                  <a:pt x="54021" y="33536"/>
                </a:cubicBezTo>
                <a:cubicBezTo>
                  <a:pt x="46084" y="44648"/>
                  <a:pt x="1633" y="86982"/>
                  <a:pt x="46" y="906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0117200A-5EE5-A522-064C-03F229D8133A}"/>
              </a:ext>
            </a:extLst>
          </p:cNvPr>
          <p:cNvSpPr/>
          <p:nvPr/>
        </p:nvSpPr>
        <p:spPr>
          <a:xfrm>
            <a:off x="5870385" y="6383931"/>
            <a:ext cx="297080" cy="80380"/>
          </a:xfrm>
          <a:custGeom>
            <a:avLst/>
            <a:gdLst>
              <a:gd name="connsiteX0" fmla="*/ 190 w 297080"/>
              <a:gd name="connsiteY0" fmla="*/ 70844 h 80380"/>
              <a:gd name="connsiteX1" fmla="*/ 104965 w 297080"/>
              <a:gd name="connsiteY1" fmla="*/ 39094 h 80380"/>
              <a:gd name="connsiteX2" fmla="*/ 143065 w 297080"/>
              <a:gd name="connsiteY2" fmla="*/ 4169 h 80380"/>
              <a:gd name="connsiteX3" fmla="*/ 124015 w 297080"/>
              <a:gd name="connsiteY3" fmla="*/ 4169 h 80380"/>
              <a:gd name="connsiteX4" fmla="*/ 190690 w 297080"/>
              <a:gd name="connsiteY4" fmla="*/ 35919 h 80380"/>
              <a:gd name="connsiteX5" fmla="*/ 225615 w 297080"/>
              <a:gd name="connsiteY5" fmla="*/ 51794 h 80380"/>
              <a:gd name="connsiteX6" fmla="*/ 181165 w 297080"/>
              <a:gd name="connsiteY6" fmla="*/ 58144 h 80380"/>
              <a:gd name="connsiteX7" fmla="*/ 295465 w 297080"/>
              <a:gd name="connsiteY7" fmla="*/ 80369 h 80380"/>
              <a:gd name="connsiteX8" fmla="*/ 241490 w 297080"/>
              <a:gd name="connsiteY8" fmla="*/ 54969 h 80380"/>
              <a:gd name="connsiteX9" fmla="*/ 146240 w 297080"/>
              <a:gd name="connsiteY9" fmla="*/ 13694 h 80380"/>
              <a:gd name="connsiteX10" fmla="*/ 133540 w 297080"/>
              <a:gd name="connsiteY10" fmla="*/ 29569 h 80380"/>
              <a:gd name="connsiteX11" fmla="*/ 190 w 297080"/>
              <a:gd name="connsiteY11" fmla="*/ 70844 h 80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7080" h="80380">
                <a:moveTo>
                  <a:pt x="190" y="70844"/>
                </a:moveTo>
                <a:cubicBezTo>
                  <a:pt x="-4572" y="72431"/>
                  <a:pt x="81153" y="50206"/>
                  <a:pt x="104965" y="39094"/>
                </a:cubicBezTo>
                <a:cubicBezTo>
                  <a:pt x="128778" y="27981"/>
                  <a:pt x="143065" y="4169"/>
                  <a:pt x="143065" y="4169"/>
                </a:cubicBezTo>
                <a:cubicBezTo>
                  <a:pt x="146240" y="-1652"/>
                  <a:pt x="116078" y="-1123"/>
                  <a:pt x="124015" y="4169"/>
                </a:cubicBezTo>
                <a:cubicBezTo>
                  <a:pt x="131952" y="9461"/>
                  <a:pt x="173757" y="27982"/>
                  <a:pt x="190690" y="35919"/>
                </a:cubicBezTo>
                <a:cubicBezTo>
                  <a:pt x="207623" y="43856"/>
                  <a:pt x="227202" y="48090"/>
                  <a:pt x="225615" y="51794"/>
                </a:cubicBezTo>
                <a:cubicBezTo>
                  <a:pt x="224028" y="55498"/>
                  <a:pt x="169523" y="53382"/>
                  <a:pt x="181165" y="58144"/>
                </a:cubicBezTo>
                <a:cubicBezTo>
                  <a:pt x="192807" y="62906"/>
                  <a:pt x="285411" y="80898"/>
                  <a:pt x="295465" y="80369"/>
                </a:cubicBezTo>
                <a:cubicBezTo>
                  <a:pt x="305519" y="79840"/>
                  <a:pt x="266361" y="66081"/>
                  <a:pt x="241490" y="54969"/>
                </a:cubicBezTo>
                <a:cubicBezTo>
                  <a:pt x="216619" y="43857"/>
                  <a:pt x="146240" y="13694"/>
                  <a:pt x="146240" y="13694"/>
                </a:cubicBezTo>
                <a:cubicBezTo>
                  <a:pt x="128248" y="9461"/>
                  <a:pt x="154177" y="23219"/>
                  <a:pt x="133540" y="29569"/>
                </a:cubicBezTo>
                <a:lnTo>
                  <a:pt x="190" y="7084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0F23466F-E820-8E65-2CE7-01CAC7AA0907}"/>
              </a:ext>
            </a:extLst>
          </p:cNvPr>
          <p:cNvSpPr/>
          <p:nvPr/>
        </p:nvSpPr>
        <p:spPr>
          <a:xfrm>
            <a:off x="5241925" y="6477000"/>
            <a:ext cx="790825" cy="19050"/>
          </a:xfrm>
          <a:custGeom>
            <a:avLst/>
            <a:gdLst>
              <a:gd name="connsiteX0" fmla="*/ 0 w 790825"/>
              <a:gd name="connsiteY0" fmla="*/ 6350 h 19050"/>
              <a:gd name="connsiteX1" fmla="*/ 527050 w 790825"/>
              <a:gd name="connsiteY1" fmla="*/ 19050 h 19050"/>
              <a:gd name="connsiteX2" fmla="*/ 790575 w 790825"/>
              <a:gd name="connsiteY2" fmla="*/ 3175 h 19050"/>
              <a:gd name="connsiteX3" fmla="*/ 571500 w 790825"/>
              <a:gd name="connsiteY3" fmla="*/ 6350 h 19050"/>
              <a:gd name="connsiteX4" fmla="*/ 384175 w 790825"/>
              <a:gd name="connsiteY4" fmla="*/ 0 h 19050"/>
              <a:gd name="connsiteX5" fmla="*/ 0 w 790825"/>
              <a:gd name="connsiteY5" fmla="*/ 6350 h 1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0825" h="19050">
                <a:moveTo>
                  <a:pt x="0" y="6350"/>
                </a:moveTo>
                <a:lnTo>
                  <a:pt x="527050" y="19050"/>
                </a:lnTo>
                <a:cubicBezTo>
                  <a:pt x="658812" y="18521"/>
                  <a:pt x="783167" y="5292"/>
                  <a:pt x="790575" y="3175"/>
                </a:cubicBezTo>
                <a:cubicBezTo>
                  <a:pt x="797983" y="1058"/>
                  <a:pt x="639233" y="6879"/>
                  <a:pt x="571500" y="6350"/>
                </a:cubicBezTo>
                <a:cubicBezTo>
                  <a:pt x="503767" y="5821"/>
                  <a:pt x="384175" y="0"/>
                  <a:pt x="384175" y="0"/>
                </a:cubicBezTo>
                <a:lnTo>
                  <a:pt x="0" y="635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8AD8B45A-7B40-47FB-D306-72C622B9CCB0}"/>
              </a:ext>
            </a:extLst>
          </p:cNvPr>
          <p:cNvSpPr/>
          <p:nvPr/>
        </p:nvSpPr>
        <p:spPr>
          <a:xfrm>
            <a:off x="5013250" y="6422190"/>
            <a:ext cx="349435" cy="159834"/>
          </a:xfrm>
          <a:custGeom>
            <a:avLst/>
            <a:gdLst>
              <a:gd name="connsiteX0" fmla="*/ 349325 w 349435"/>
              <a:gd name="connsiteY0" fmla="*/ 835 h 159834"/>
              <a:gd name="connsiteX1" fmla="*/ 155650 w 349435"/>
              <a:gd name="connsiteY1" fmla="*/ 29410 h 159834"/>
              <a:gd name="connsiteX2" fmla="*/ 60400 w 349435"/>
              <a:gd name="connsiteY2" fmla="*/ 102435 h 159834"/>
              <a:gd name="connsiteX3" fmla="*/ 101675 w 349435"/>
              <a:gd name="connsiteY3" fmla="*/ 70685 h 159834"/>
              <a:gd name="connsiteX4" fmla="*/ 75 w 349435"/>
              <a:gd name="connsiteY4" fmla="*/ 159585 h 159834"/>
              <a:gd name="connsiteX5" fmla="*/ 85800 w 349435"/>
              <a:gd name="connsiteY5" fmla="*/ 96085 h 159834"/>
              <a:gd name="connsiteX6" fmla="*/ 127075 w 349435"/>
              <a:gd name="connsiteY6" fmla="*/ 57985 h 159834"/>
              <a:gd name="connsiteX7" fmla="*/ 349325 w 349435"/>
              <a:gd name="connsiteY7" fmla="*/ 835 h 159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435" h="159834">
                <a:moveTo>
                  <a:pt x="349325" y="835"/>
                </a:moveTo>
                <a:cubicBezTo>
                  <a:pt x="354087" y="-3927"/>
                  <a:pt x="203804" y="12477"/>
                  <a:pt x="155650" y="29410"/>
                </a:cubicBezTo>
                <a:cubicBezTo>
                  <a:pt x="107496" y="46343"/>
                  <a:pt x="60400" y="102435"/>
                  <a:pt x="60400" y="102435"/>
                </a:cubicBezTo>
                <a:cubicBezTo>
                  <a:pt x="51404" y="109314"/>
                  <a:pt x="111729" y="61160"/>
                  <a:pt x="101675" y="70685"/>
                </a:cubicBezTo>
                <a:cubicBezTo>
                  <a:pt x="91621" y="80210"/>
                  <a:pt x="2721" y="155352"/>
                  <a:pt x="75" y="159585"/>
                </a:cubicBezTo>
                <a:cubicBezTo>
                  <a:pt x="-2571" y="163818"/>
                  <a:pt x="64633" y="113018"/>
                  <a:pt x="85800" y="96085"/>
                </a:cubicBezTo>
                <a:cubicBezTo>
                  <a:pt x="106967" y="79152"/>
                  <a:pt x="91092" y="72272"/>
                  <a:pt x="127075" y="57985"/>
                </a:cubicBezTo>
                <a:cubicBezTo>
                  <a:pt x="163058" y="43698"/>
                  <a:pt x="344563" y="5597"/>
                  <a:pt x="349325" y="8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DD9B6A26-61EE-1FFA-8F1B-B4F65869DA65}"/>
              </a:ext>
            </a:extLst>
          </p:cNvPr>
          <p:cNvSpPr/>
          <p:nvPr/>
        </p:nvSpPr>
        <p:spPr>
          <a:xfrm>
            <a:off x="5082672" y="6546751"/>
            <a:ext cx="871774" cy="48966"/>
          </a:xfrm>
          <a:custGeom>
            <a:avLst/>
            <a:gdLst>
              <a:gd name="connsiteX0" fmla="*/ 503 w 871774"/>
              <a:gd name="connsiteY0" fmla="*/ 47724 h 48966"/>
              <a:gd name="connsiteX1" fmla="*/ 276728 w 871774"/>
              <a:gd name="connsiteY1" fmla="*/ 9624 h 48966"/>
              <a:gd name="connsiteX2" fmla="*/ 203703 w 871774"/>
              <a:gd name="connsiteY2" fmla="*/ 35024 h 48966"/>
              <a:gd name="connsiteX3" fmla="*/ 508503 w 871774"/>
              <a:gd name="connsiteY3" fmla="*/ 35024 h 48966"/>
              <a:gd name="connsiteX4" fmla="*/ 460878 w 871774"/>
              <a:gd name="connsiteY4" fmla="*/ 47724 h 48966"/>
              <a:gd name="connsiteX5" fmla="*/ 870453 w 871774"/>
              <a:gd name="connsiteY5" fmla="*/ 99 h 48966"/>
              <a:gd name="connsiteX6" fmla="*/ 587878 w 871774"/>
              <a:gd name="connsiteY6" fmla="*/ 35024 h 48966"/>
              <a:gd name="connsiteX7" fmla="*/ 483103 w 871774"/>
              <a:gd name="connsiteY7" fmla="*/ 28674 h 48966"/>
              <a:gd name="connsiteX8" fmla="*/ 530728 w 871774"/>
              <a:gd name="connsiteY8" fmla="*/ 15974 h 48966"/>
              <a:gd name="connsiteX9" fmla="*/ 216403 w 871774"/>
              <a:gd name="connsiteY9" fmla="*/ 9624 h 48966"/>
              <a:gd name="connsiteX10" fmla="*/ 503 w 871774"/>
              <a:gd name="connsiteY10" fmla="*/ 47724 h 48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71774" h="48966">
                <a:moveTo>
                  <a:pt x="503" y="47724"/>
                </a:moveTo>
                <a:cubicBezTo>
                  <a:pt x="10557" y="47724"/>
                  <a:pt x="242861" y="11741"/>
                  <a:pt x="276728" y="9624"/>
                </a:cubicBezTo>
                <a:cubicBezTo>
                  <a:pt x="310595" y="7507"/>
                  <a:pt x="165074" y="30791"/>
                  <a:pt x="203703" y="35024"/>
                </a:cubicBezTo>
                <a:cubicBezTo>
                  <a:pt x="242332" y="39257"/>
                  <a:pt x="465641" y="32907"/>
                  <a:pt x="508503" y="35024"/>
                </a:cubicBezTo>
                <a:cubicBezTo>
                  <a:pt x="551365" y="37141"/>
                  <a:pt x="400553" y="53545"/>
                  <a:pt x="460878" y="47724"/>
                </a:cubicBezTo>
                <a:cubicBezTo>
                  <a:pt x="521203" y="41903"/>
                  <a:pt x="849286" y="2216"/>
                  <a:pt x="870453" y="99"/>
                </a:cubicBezTo>
                <a:cubicBezTo>
                  <a:pt x="891620" y="-2018"/>
                  <a:pt x="652436" y="30262"/>
                  <a:pt x="587878" y="35024"/>
                </a:cubicBezTo>
                <a:cubicBezTo>
                  <a:pt x="523320" y="39786"/>
                  <a:pt x="492628" y="31849"/>
                  <a:pt x="483103" y="28674"/>
                </a:cubicBezTo>
                <a:cubicBezTo>
                  <a:pt x="473578" y="25499"/>
                  <a:pt x="575178" y="19149"/>
                  <a:pt x="530728" y="15974"/>
                </a:cubicBezTo>
                <a:cubicBezTo>
                  <a:pt x="486278" y="12799"/>
                  <a:pt x="299482" y="5920"/>
                  <a:pt x="216403" y="9624"/>
                </a:cubicBezTo>
                <a:cubicBezTo>
                  <a:pt x="133324" y="13328"/>
                  <a:pt x="-9551" y="47724"/>
                  <a:pt x="503" y="477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045DDB22-2CF7-B5A5-2673-372289AA12DC}"/>
              </a:ext>
            </a:extLst>
          </p:cNvPr>
          <p:cNvSpPr/>
          <p:nvPr/>
        </p:nvSpPr>
        <p:spPr>
          <a:xfrm>
            <a:off x="5267149" y="6607160"/>
            <a:ext cx="667202" cy="78659"/>
          </a:xfrm>
          <a:custGeom>
            <a:avLst/>
            <a:gdLst>
              <a:gd name="connsiteX0" fmla="*/ 666926 w 667202"/>
              <a:gd name="connsiteY0" fmla="*/ 15 h 78659"/>
              <a:gd name="connsiteX1" fmla="*/ 371651 w 667202"/>
              <a:gd name="connsiteY1" fmla="*/ 69865 h 78659"/>
              <a:gd name="connsiteX2" fmla="*/ 273226 w 667202"/>
              <a:gd name="connsiteY2" fmla="*/ 73040 h 78659"/>
              <a:gd name="connsiteX3" fmla="*/ 336726 w 667202"/>
              <a:gd name="connsiteY3" fmla="*/ 73040 h 78659"/>
              <a:gd name="connsiteX4" fmla="*/ 127176 w 667202"/>
              <a:gd name="connsiteY4" fmla="*/ 53990 h 78659"/>
              <a:gd name="connsiteX5" fmla="*/ 184326 w 667202"/>
              <a:gd name="connsiteY5" fmla="*/ 53990 h 78659"/>
              <a:gd name="connsiteX6" fmla="*/ 176 w 667202"/>
              <a:gd name="connsiteY6" fmla="*/ 50815 h 78659"/>
              <a:gd name="connsiteX7" fmla="*/ 155751 w 667202"/>
              <a:gd name="connsiteY7" fmla="*/ 76215 h 78659"/>
              <a:gd name="connsiteX8" fmla="*/ 406576 w 667202"/>
              <a:gd name="connsiteY8" fmla="*/ 76215 h 78659"/>
              <a:gd name="connsiteX9" fmla="*/ 314501 w 667202"/>
              <a:gd name="connsiteY9" fmla="*/ 63515 h 78659"/>
              <a:gd name="connsiteX10" fmla="*/ 666926 w 667202"/>
              <a:gd name="connsiteY10" fmla="*/ 15 h 78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7202" h="78659">
                <a:moveTo>
                  <a:pt x="666926" y="15"/>
                </a:moveTo>
                <a:cubicBezTo>
                  <a:pt x="676451" y="1073"/>
                  <a:pt x="437268" y="57694"/>
                  <a:pt x="371651" y="69865"/>
                </a:cubicBezTo>
                <a:cubicBezTo>
                  <a:pt x="306034" y="82036"/>
                  <a:pt x="279047" y="72511"/>
                  <a:pt x="273226" y="73040"/>
                </a:cubicBezTo>
                <a:cubicBezTo>
                  <a:pt x="267405" y="73569"/>
                  <a:pt x="361068" y="76215"/>
                  <a:pt x="336726" y="73040"/>
                </a:cubicBezTo>
                <a:cubicBezTo>
                  <a:pt x="312384" y="69865"/>
                  <a:pt x="152576" y="57165"/>
                  <a:pt x="127176" y="53990"/>
                </a:cubicBezTo>
                <a:cubicBezTo>
                  <a:pt x="101776" y="50815"/>
                  <a:pt x="184326" y="53990"/>
                  <a:pt x="184326" y="53990"/>
                </a:cubicBezTo>
                <a:cubicBezTo>
                  <a:pt x="163159" y="53461"/>
                  <a:pt x="4938" y="47111"/>
                  <a:pt x="176" y="50815"/>
                </a:cubicBezTo>
                <a:cubicBezTo>
                  <a:pt x="-4586" y="54519"/>
                  <a:pt x="88018" y="71982"/>
                  <a:pt x="155751" y="76215"/>
                </a:cubicBezTo>
                <a:cubicBezTo>
                  <a:pt x="223484" y="80448"/>
                  <a:pt x="380118" y="78332"/>
                  <a:pt x="406576" y="76215"/>
                </a:cubicBezTo>
                <a:cubicBezTo>
                  <a:pt x="433034" y="74098"/>
                  <a:pt x="275343" y="73569"/>
                  <a:pt x="314501" y="63515"/>
                </a:cubicBezTo>
                <a:cubicBezTo>
                  <a:pt x="353659" y="53461"/>
                  <a:pt x="657401" y="-1043"/>
                  <a:pt x="666926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23ACA739-C529-1FA3-8C70-3A8062A830FF}"/>
              </a:ext>
            </a:extLst>
          </p:cNvPr>
          <p:cNvSpPr/>
          <p:nvPr/>
        </p:nvSpPr>
        <p:spPr>
          <a:xfrm>
            <a:off x="3977917" y="5391239"/>
            <a:ext cx="980136" cy="1579144"/>
          </a:xfrm>
          <a:custGeom>
            <a:avLst/>
            <a:gdLst>
              <a:gd name="connsiteX0" fmla="*/ 317 w 980136"/>
              <a:gd name="connsiteY0" fmla="*/ 158 h 1579144"/>
              <a:gd name="connsiteX1" fmla="*/ 65631 w 980136"/>
              <a:gd name="connsiteY1" fmla="*/ 415795 h 1579144"/>
              <a:gd name="connsiteX2" fmla="*/ 214073 w 980136"/>
              <a:gd name="connsiteY2" fmla="*/ 801743 h 1579144"/>
              <a:gd name="connsiteX3" fmla="*/ 208135 w 980136"/>
              <a:gd name="connsiteY3" fmla="*/ 807680 h 1579144"/>
              <a:gd name="connsiteX4" fmla="*/ 475330 w 980136"/>
              <a:gd name="connsiteY4" fmla="*/ 1152065 h 1579144"/>
              <a:gd name="connsiteX5" fmla="*/ 481267 w 980136"/>
              <a:gd name="connsiteY5" fmla="*/ 1187691 h 1579144"/>
              <a:gd name="connsiteX6" fmla="*/ 689086 w 980136"/>
              <a:gd name="connsiteY6" fmla="*/ 1342070 h 1579144"/>
              <a:gd name="connsiteX7" fmla="*/ 671273 w 980136"/>
              <a:gd name="connsiteY7" fmla="*/ 1359883 h 1579144"/>
              <a:gd name="connsiteX8" fmla="*/ 932530 w 980136"/>
              <a:gd name="connsiteY8" fmla="*/ 1573639 h 1579144"/>
              <a:gd name="connsiteX9" fmla="*/ 867215 w 980136"/>
              <a:gd name="connsiteY9" fmla="*/ 1520200 h 1579144"/>
              <a:gd name="connsiteX10" fmla="*/ 980031 w 980136"/>
              <a:gd name="connsiteY10" fmla="*/ 1567701 h 1579144"/>
              <a:gd name="connsiteX11" fmla="*/ 843465 w 980136"/>
              <a:gd name="connsiteY11" fmla="*/ 1460823 h 1579144"/>
              <a:gd name="connsiteX12" fmla="*/ 410015 w 980136"/>
              <a:gd name="connsiteY12" fmla="*/ 1051125 h 1579144"/>
              <a:gd name="connsiteX13" fmla="*/ 427828 w 980136"/>
              <a:gd name="connsiteY13" fmla="*/ 1080813 h 1579144"/>
              <a:gd name="connsiteX14" fmla="*/ 125008 w 980136"/>
              <a:gd name="connsiteY14" fmla="*/ 641426 h 1579144"/>
              <a:gd name="connsiteX15" fmla="*/ 166571 w 980136"/>
              <a:gd name="connsiteY15" fmla="*/ 659239 h 1579144"/>
              <a:gd name="connsiteX16" fmla="*/ 89382 w 980136"/>
              <a:gd name="connsiteY16" fmla="*/ 463296 h 1579144"/>
              <a:gd name="connsiteX17" fmla="*/ 317 w 980136"/>
              <a:gd name="connsiteY17" fmla="*/ 158 h 1579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80136" h="1579144">
                <a:moveTo>
                  <a:pt x="317" y="158"/>
                </a:moveTo>
                <a:cubicBezTo>
                  <a:pt x="-3642" y="-7759"/>
                  <a:pt x="30005" y="282198"/>
                  <a:pt x="65631" y="415795"/>
                </a:cubicBezTo>
                <a:cubicBezTo>
                  <a:pt x="101257" y="549393"/>
                  <a:pt x="214073" y="801743"/>
                  <a:pt x="214073" y="801743"/>
                </a:cubicBezTo>
                <a:cubicBezTo>
                  <a:pt x="237824" y="867057"/>
                  <a:pt x="164592" y="749293"/>
                  <a:pt x="208135" y="807680"/>
                </a:cubicBezTo>
                <a:cubicBezTo>
                  <a:pt x="251678" y="866067"/>
                  <a:pt x="429808" y="1088730"/>
                  <a:pt x="475330" y="1152065"/>
                </a:cubicBezTo>
                <a:cubicBezTo>
                  <a:pt x="520852" y="1215400"/>
                  <a:pt x="445641" y="1156024"/>
                  <a:pt x="481267" y="1187691"/>
                </a:cubicBezTo>
                <a:cubicBezTo>
                  <a:pt x="516893" y="1219359"/>
                  <a:pt x="657418" y="1313371"/>
                  <a:pt x="689086" y="1342070"/>
                </a:cubicBezTo>
                <a:cubicBezTo>
                  <a:pt x="720754" y="1370769"/>
                  <a:pt x="630699" y="1321288"/>
                  <a:pt x="671273" y="1359883"/>
                </a:cubicBezTo>
                <a:cubicBezTo>
                  <a:pt x="711847" y="1398478"/>
                  <a:pt x="932530" y="1573639"/>
                  <a:pt x="932530" y="1573639"/>
                </a:cubicBezTo>
                <a:cubicBezTo>
                  <a:pt x="965187" y="1600358"/>
                  <a:pt x="859298" y="1521190"/>
                  <a:pt x="867215" y="1520200"/>
                </a:cubicBezTo>
                <a:cubicBezTo>
                  <a:pt x="875132" y="1519210"/>
                  <a:pt x="983989" y="1577597"/>
                  <a:pt x="980031" y="1567701"/>
                </a:cubicBezTo>
                <a:cubicBezTo>
                  <a:pt x="976073" y="1557805"/>
                  <a:pt x="938468" y="1546919"/>
                  <a:pt x="843465" y="1460823"/>
                </a:cubicBezTo>
                <a:cubicBezTo>
                  <a:pt x="748462" y="1374727"/>
                  <a:pt x="479288" y="1114460"/>
                  <a:pt x="410015" y="1051125"/>
                </a:cubicBezTo>
                <a:cubicBezTo>
                  <a:pt x="340742" y="987790"/>
                  <a:pt x="475329" y="1149096"/>
                  <a:pt x="427828" y="1080813"/>
                </a:cubicBezTo>
                <a:cubicBezTo>
                  <a:pt x="380327" y="1012530"/>
                  <a:pt x="168551" y="711688"/>
                  <a:pt x="125008" y="641426"/>
                </a:cubicBezTo>
                <a:cubicBezTo>
                  <a:pt x="81465" y="571164"/>
                  <a:pt x="172509" y="688927"/>
                  <a:pt x="166571" y="659239"/>
                </a:cubicBezTo>
                <a:cubicBezTo>
                  <a:pt x="160633" y="629551"/>
                  <a:pt x="117091" y="567205"/>
                  <a:pt x="89382" y="463296"/>
                </a:cubicBezTo>
                <a:cubicBezTo>
                  <a:pt x="61673" y="359387"/>
                  <a:pt x="4276" y="8075"/>
                  <a:pt x="317" y="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30359EDF-1B98-C2E0-53E0-58B1FFB5E994}"/>
              </a:ext>
            </a:extLst>
          </p:cNvPr>
          <p:cNvSpPr/>
          <p:nvPr/>
        </p:nvSpPr>
        <p:spPr>
          <a:xfrm>
            <a:off x="5264081" y="5984847"/>
            <a:ext cx="94060" cy="222286"/>
          </a:xfrm>
          <a:custGeom>
            <a:avLst/>
            <a:gdLst>
              <a:gd name="connsiteX0" fmla="*/ 88969 w 94060"/>
              <a:gd name="connsiteY0" fmla="*/ 28 h 222286"/>
              <a:gd name="connsiteX1" fmla="*/ 92144 w 94060"/>
              <a:gd name="connsiteY1" fmla="*/ 146078 h 222286"/>
              <a:gd name="connsiteX2" fmla="*/ 60394 w 94060"/>
              <a:gd name="connsiteY2" fmla="*/ 200053 h 222286"/>
              <a:gd name="connsiteX3" fmla="*/ 69 w 94060"/>
              <a:gd name="connsiteY3" fmla="*/ 219103 h 222286"/>
              <a:gd name="connsiteX4" fmla="*/ 73094 w 94060"/>
              <a:gd name="connsiteY4" fmla="*/ 215928 h 222286"/>
              <a:gd name="connsiteX5" fmla="*/ 76269 w 94060"/>
              <a:gd name="connsiteY5" fmla="*/ 158778 h 222286"/>
              <a:gd name="connsiteX6" fmla="*/ 88969 w 94060"/>
              <a:gd name="connsiteY6" fmla="*/ 28 h 222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060" h="222286">
                <a:moveTo>
                  <a:pt x="88969" y="28"/>
                </a:moveTo>
                <a:cubicBezTo>
                  <a:pt x="91615" y="-2089"/>
                  <a:pt x="96906" y="112741"/>
                  <a:pt x="92144" y="146078"/>
                </a:cubicBezTo>
                <a:cubicBezTo>
                  <a:pt x="87382" y="179415"/>
                  <a:pt x="75740" y="187882"/>
                  <a:pt x="60394" y="200053"/>
                </a:cubicBezTo>
                <a:cubicBezTo>
                  <a:pt x="45048" y="212224"/>
                  <a:pt x="-2048" y="216457"/>
                  <a:pt x="69" y="219103"/>
                </a:cubicBezTo>
                <a:cubicBezTo>
                  <a:pt x="2186" y="221749"/>
                  <a:pt x="60394" y="225982"/>
                  <a:pt x="73094" y="215928"/>
                </a:cubicBezTo>
                <a:cubicBezTo>
                  <a:pt x="85794" y="205874"/>
                  <a:pt x="72036" y="190528"/>
                  <a:pt x="76269" y="158778"/>
                </a:cubicBezTo>
                <a:cubicBezTo>
                  <a:pt x="80502" y="127028"/>
                  <a:pt x="86323" y="2145"/>
                  <a:pt x="88969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46A1EE0D-BBA1-B1C0-9DAE-2FE506C5E813}"/>
              </a:ext>
            </a:extLst>
          </p:cNvPr>
          <p:cNvSpPr/>
          <p:nvPr/>
        </p:nvSpPr>
        <p:spPr>
          <a:xfrm>
            <a:off x="4395244" y="5724383"/>
            <a:ext cx="104832" cy="435861"/>
          </a:xfrm>
          <a:custGeom>
            <a:avLst/>
            <a:gdLst>
              <a:gd name="connsiteX0" fmla="*/ 18006 w 104832"/>
              <a:gd name="connsiteY0" fmla="*/ 142 h 435861"/>
              <a:gd name="connsiteX1" fmla="*/ 18006 w 104832"/>
              <a:gd name="connsiteY1" fmla="*/ 158892 h 435861"/>
              <a:gd name="connsiteX2" fmla="*/ 103731 w 104832"/>
              <a:gd name="connsiteY2" fmla="*/ 431942 h 435861"/>
              <a:gd name="connsiteX3" fmla="*/ 62456 w 104832"/>
              <a:gd name="connsiteY3" fmla="*/ 311292 h 435861"/>
              <a:gd name="connsiteX4" fmla="*/ 2131 w 104832"/>
              <a:gd name="connsiteY4" fmla="*/ 184292 h 435861"/>
              <a:gd name="connsiteX5" fmla="*/ 18006 w 104832"/>
              <a:gd name="connsiteY5" fmla="*/ 142 h 43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832" h="435861">
                <a:moveTo>
                  <a:pt x="18006" y="142"/>
                </a:moveTo>
                <a:cubicBezTo>
                  <a:pt x="20652" y="-4091"/>
                  <a:pt x="3719" y="86925"/>
                  <a:pt x="18006" y="158892"/>
                </a:cubicBezTo>
                <a:cubicBezTo>
                  <a:pt x="32293" y="230859"/>
                  <a:pt x="96323" y="406542"/>
                  <a:pt x="103731" y="431942"/>
                </a:cubicBezTo>
                <a:cubicBezTo>
                  <a:pt x="111139" y="457342"/>
                  <a:pt x="79389" y="352567"/>
                  <a:pt x="62456" y="311292"/>
                </a:cubicBezTo>
                <a:cubicBezTo>
                  <a:pt x="45523" y="270017"/>
                  <a:pt x="11127" y="231917"/>
                  <a:pt x="2131" y="184292"/>
                </a:cubicBezTo>
                <a:cubicBezTo>
                  <a:pt x="-6865" y="136667"/>
                  <a:pt x="15360" y="4375"/>
                  <a:pt x="18006" y="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00AA8E93-0E79-896A-F259-2403A335E9A4}"/>
              </a:ext>
            </a:extLst>
          </p:cNvPr>
          <p:cNvSpPr/>
          <p:nvPr/>
        </p:nvSpPr>
        <p:spPr>
          <a:xfrm>
            <a:off x="4023029" y="4229100"/>
            <a:ext cx="97562" cy="545179"/>
          </a:xfrm>
          <a:custGeom>
            <a:avLst/>
            <a:gdLst>
              <a:gd name="connsiteX0" fmla="*/ 34621 w 97562"/>
              <a:gd name="connsiteY0" fmla="*/ 0 h 545179"/>
              <a:gd name="connsiteX1" fmla="*/ 18746 w 97562"/>
              <a:gd name="connsiteY1" fmla="*/ 133350 h 545179"/>
              <a:gd name="connsiteX2" fmla="*/ 94946 w 97562"/>
              <a:gd name="connsiteY2" fmla="*/ 523875 h 545179"/>
              <a:gd name="connsiteX3" fmla="*/ 72721 w 97562"/>
              <a:gd name="connsiteY3" fmla="*/ 463550 h 545179"/>
              <a:gd name="connsiteX4" fmla="*/ 2871 w 97562"/>
              <a:gd name="connsiteY4" fmla="*/ 209550 h 545179"/>
              <a:gd name="connsiteX5" fmla="*/ 12396 w 97562"/>
              <a:gd name="connsiteY5" fmla="*/ 260350 h 545179"/>
              <a:gd name="connsiteX6" fmla="*/ 2871 w 97562"/>
              <a:gd name="connsiteY6" fmla="*/ 133350 h 545179"/>
              <a:gd name="connsiteX7" fmla="*/ 34621 w 97562"/>
              <a:gd name="connsiteY7" fmla="*/ 0 h 545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562" h="545179">
                <a:moveTo>
                  <a:pt x="34621" y="0"/>
                </a:moveTo>
                <a:cubicBezTo>
                  <a:pt x="37267" y="0"/>
                  <a:pt x="8692" y="46038"/>
                  <a:pt x="18746" y="133350"/>
                </a:cubicBezTo>
                <a:cubicBezTo>
                  <a:pt x="28800" y="220662"/>
                  <a:pt x="85950" y="468842"/>
                  <a:pt x="94946" y="523875"/>
                </a:cubicBezTo>
                <a:cubicBezTo>
                  <a:pt x="103942" y="578908"/>
                  <a:pt x="88067" y="515938"/>
                  <a:pt x="72721" y="463550"/>
                </a:cubicBezTo>
                <a:cubicBezTo>
                  <a:pt x="57375" y="411163"/>
                  <a:pt x="12925" y="243417"/>
                  <a:pt x="2871" y="209550"/>
                </a:cubicBezTo>
                <a:cubicBezTo>
                  <a:pt x="-7183" y="175683"/>
                  <a:pt x="12396" y="273050"/>
                  <a:pt x="12396" y="260350"/>
                </a:cubicBezTo>
                <a:cubicBezTo>
                  <a:pt x="12396" y="247650"/>
                  <a:pt x="2871" y="171979"/>
                  <a:pt x="2871" y="133350"/>
                </a:cubicBezTo>
                <a:cubicBezTo>
                  <a:pt x="2871" y="94721"/>
                  <a:pt x="31975" y="0"/>
                  <a:pt x="3462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BA43313A-04FC-3BAD-7773-3A11E4AFE94E}"/>
              </a:ext>
            </a:extLst>
          </p:cNvPr>
          <p:cNvSpPr/>
          <p:nvPr/>
        </p:nvSpPr>
        <p:spPr>
          <a:xfrm>
            <a:off x="5728667" y="4075741"/>
            <a:ext cx="72568" cy="274487"/>
          </a:xfrm>
          <a:custGeom>
            <a:avLst/>
            <a:gdLst>
              <a:gd name="connsiteX0" fmla="*/ 2208 w 72568"/>
              <a:gd name="connsiteY0" fmla="*/ 959 h 274487"/>
              <a:gd name="connsiteX1" fmla="*/ 14908 w 72568"/>
              <a:gd name="connsiteY1" fmla="*/ 112084 h 274487"/>
              <a:gd name="connsiteX2" fmla="*/ 56183 w 72568"/>
              <a:gd name="connsiteY2" fmla="*/ 204159 h 274487"/>
              <a:gd name="connsiteX3" fmla="*/ 72058 w 72568"/>
              <a:gd name="connsiteY3" fmla="*/ 274009 h 274487"/>
              <a:gd name="connsiteX4" fmla="*/ 65708 w 72568"/>
              <a:gd name="connsiteY4" fmla="*/ 169234 h 274487"/>
              <a:gd name="connsiteX5" fmla="*/ 37133 w 72568"/>
              <a:gd name="connsiteY5" fmla="*/ 118434 h 274487"/>
              <a:gd name="connsiteX6" fmla="*/ 56183 w 72568"/>
              <a:gd name="connsiteY6" fmla="*/ 178759 h 274487"/>
              <a:gd name="connsiteX7" fmla="*/ 2208 w 72568"/>
              <a:gd name="connsiteY7" fmla="*/ 959 h 274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568" h="274487">
                <a:moveTo>
                  <a:pt x="2208" y="959"/>
                </a:moveTo>
                <a:cubicBezTo>
                  <a:pt x="-4671" y="-10153"/>
                  <a:pt x="5912" y="78217"/>
                  <a:pt x="14908" y="112084"/>
                </a:cubicBezTo>
                <a:cubicBezTo>
                  <a:pt x="23904" y="145951"/>
                  <a:pt x="46658" y="177172"/>
                  <a:pt x="56183" y="204159"/>
                </a:cubicBezTo>
                <a:cubicBezTo>
                  <a:pt x="65708" y="231146"/>
                  <a:pt x="70471" y="279830"/>
                  <a:pt x="72058" y="274009"/>
                </a:cubicBezTo>
                <a:cubicBezTo>
                  <a:pt x="73646" y="268188"/>
                  <a:pt x="71529" y="195163"/>
                  <a:pt x="65708" y="169234"/>
                </a:cubicBezTo>
                <a:cubicBezTo>
                  <a:pt x="59887" y="143305"/>
                  <a:pt x="38720" y="116847"/>
                  <a:pt x="37133" y="118434"/>
                </a:cubicBezTo>
                <a:cubicBezTo>
                  <a:pt x="35546" y="120021"/>
                  <a:pt x="61475" y="193046"/>
                  <a:pt x="56183" y="178759"/>
                </a:cubicBezTo>
                <a:cubicBezTo>
                  <a:pt x="50891" y="164472"/>
                  <a:pt x="9087" y="12071"/>
                  <a:pt x="2208" y="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016198C0-6044-EC22-0DD6-D9B409BA0601}"/>
              </a:ext>
            </a:extLst>
          </p:cNvPr>
          <p:cNvSpPr/>
          <p:nvPr/>
        </p:nvSpPr>
        <p:spPr>
          <a:xfrm>
            <a:off x="5860656" y="3981336"/>
            <a:ext cx="77767" cy="442120"/>
          </a:xfrm>
          <a:custGeom>
            <a:avLst/>
            <a:gdLst>
              <a:gd name="connsiteX0" fmla="*/ 35319 w 77767"/>
              <a:gd name="connsiteY0" fmla="*/ 114 h 442120"/>
              <a:gd name="connsiteX1" fmla="*/ 57544 w 77767"/>
              <a:gd name="connsiteY1" fmla="*/ 254114 h 442120"/>
              <a:gd name="connsiteX2" fmla="*/ 44844 w 77767"/>
              <a:gd name="connsiteY2" fmla="*/ 336664 h 442120"/>
              <a:gd name="connsiteX3" fmla="*/ 394 w 77767"/>
              <a:gd name="connsiteY3" fmla="*/ 441439 h 442120"/>
              <a:gd name="connsiteX4" fmla="*/ 73419 w 77767"/>
              <a:gd name="connsiteY4" fmla="*/ 282689 h 442120"/>
              <a:gd name="connsiteX5" fmla="*/ 67069 w 77767"/>
              <a:gd name="connsiteY5" fmla="*/ 327139 h 442120"/>
              <a:gd name="connsiteX6" fmla="*/ 76594 w 77767"/>
              <a:gd name="connsiteY6" fmla="*/ 222364 h 442120"/>
              <a:gd name="connsiteX7" fmla="*/ 35319 w 77767"/>
              <a:gd name="connsiteY7" fmla="*/ 114 h 442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767" h="442120">
                <a:moveTo>
                  <a:pt x="35319" y="114"/>
                </a:moveTo>
                <a:cubicBezTo>
                  <a:pt x="32144" y="5406"/>
                  <a:pt x="55957" y="198022"/>
                  <a:pt x="57544" y="254114"/>
                </a:cubicBezTo>
                <a:cubicBezTo>
                  <a:pt x="59131" y="310206"/>
                  <a:pt x="54369" y="305443"/>
                  <a:pt x="44844" y="336664"/>
                </a:cubicBezTo>
                <a:cubicBezTo>
                  <a:pt x="35319" y="367885"/>
                  <a:pt x="-4368" y="450435"/>
                  <a:pt x="394" y="441439"/>
                </a:cubicBezTo>
                <a:cubicBezTo>
                  <a:pt x="5156" y="432443"/>
                  <a:pt x="62307" y="301739"/>
                  <a:pt x="73419" y="282689"/>
                </a:cubicBezTo>
                <a:cubicBezTo>
                  <a:pt x="84531" y="263639"/>
                  <a:pt x="66540" y="337193"/>
                  <a:pt x="67069" y="327139"/>
                </a:cubicBezTo>
                <a:cubicBezTo>
                  <a:pt x="67598" y="317085"/>
                  <a:pt x="81886" y="270518"/>
                  <a:pt x="76594" y="222364"/>
                </a:cubicBezTo>
                <a:cubicBezTo>
                  <a:pt x="71302" y="174210"/>
                  <a:pt x="38494" y="-5178"/>
                  <a:pt x="35319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2CBC696E-4AFC-0529-D5A1-2C8892EF2045}"/>
              </a:ext>
            </a:extLst>
          </p:cNvPr>
          <p:cNvSpPr/>
          <p:nvPr/>
        </p:nvSpPr>
        <p:spPr>
          <a:xfrm>
            <a:off x="4546600" y="3771617"/>
            <a:ext cx="506952" cy="188659"/>
          </a:xfrm>
          <a:custGeom>
            <a:avLst/>
            <a:gdLst>
              <a:gd name="connsiteX0" fmla="*/ 0 w 506952"/>
              <a:gd name="connsiteY0" fmla="*/ 146333 h 188659"/>
              <a:gd name="connsiteX1" fmla="*/ 165100 w 506952"/>
              <a:gd name="connsiteY1" fmla="*/ 127283 h 188659"/>
              <a:gd name="connsiteX2" fmla="*/ 501650 w 506952"/>
              <a:gd name="connsiteY2" fmla="*/ 187608 h 188659"/>
              <a:gd name="connsiteX3" fmla="*/ 371475 w 506952"/>
              <a:gd name="connsiteY3" fmla="*/ 152683 h 188659"/>
              <a:gd name="connsiteX4" fmla="*/ 374650 w 506952"/>
              <a:gd name="connsiteY4" fmla="*/ 283 h 188659"/>
              <a:gd name="connsiteX5" fmla="*/ 361950 w 506952"/>
              <a:gd name="connsiteY5" fmla="*/ 114583 h 188659"/>
              <a:gd name="connsiteX6" fmla="*/ 314325 w 506952"/>
              <a:gd name="connsiteY6" fmla="*/ 111408 h 188659"/>
              <a:gd name="connsiteX7" fmla="*/ 361950 w 506952"/>
              <a:gd name="connsiteY7" fmla="*/ 133633 h 188659"/>
              <a:gd name="connsiteX8" fmla="*/ 234950 w 506952"/>
              <a:gd name="connsiteY8" fmla="*/ 98708 h 188659"/>
              <a:gd name="connsiteX9" fmla="*/ 288925 w 506952"/>
              <a:gd name="connsiteY9" fmla="*/ 136808 h 188659"/>
              <a:gd name="connsiteX10" fmla="*/ 165100 w 506952"/>
              <a:gd name="connsiteY10" fmla="*/ 111408 h 188659"/>
              <a:gd name="connsiteX11" fmla="*/ 0 w 506952"/>
              <a:gd name="connsiteY11" fmla="*/ 146333 h 188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6952" h="188659">
                <a:moveTo>
                  <a:pt x="0" y="146333"/>
                </a:moveTo>
                <a:cubicBezTo>
                  <a:pt x="0" y="148979"/>
                  <a:pt x="81492" y="120404"/>
                  <a:pt x="165100" y="127283"/>
                </a:cubicBezTo>
                <a:cubicBezTo>
                  <a:pt x="248708" y="134162"/>
                  <a:pt x="467254" y="183375"/>
                  <a:pt x="501650" y="187608"/>
                </a:cubicBezTo>
                <a:cubicBezTo>
                  <a:pt x="536046" y="191841"/>
                  <a:pt x="392642" y="183904"/>
                  <a:pt x="371475" y="152683"/>
                </a:cubicBezTo>
                <a:cubicBezTo>
                  <a:pt x="350308" y="121462"/>
                  <a:pt x="376238" y="6633"/>
                  <a:pt x="374650" y="283"/>
                </a:cubicBezTo>
                <a:cubicBezTo>
                  <a:pt x="373063" y="-6067"/>
                  <a:pt x="372004" y="96062"/>
                  <a:pt x="361950" y="114583"/>
                </a:cubicBezTo>
                <a:cubicBezTo>
                  <a:pt x="351896" y="133104"/>
                  <a:pt x="314325" y="108233"/>
                  <a:pt x="314325" y="111408"/>
                </a:cubicBezTo>
                <a:cubicBezTo>
                  <a:pt x="314325" y="114583"/>
                  <a:pt x="375179" y="135750"/>
                  <a:pt x="361950" y="133633"/>
                </a:cubicBezTo>
                <a:cubicBezTo>
                  <a:pt x="348721" y="131516"/>
                  <a:pt x="247121" y="98179"/>
                  <a:pt x="234950" y="98708"/>
                </a:cubicBezTo>
                <a:cubicBezTo>
                  <a:pt x="222779" y="99237"/>
                  <a:pt x="300567" y="134691"/>
                  <a:pt x="288925" y="136808"/>
                </a:cubicBezTo>
                <a:cubicBezTo>
                  <a:pt x="277283" y="138925"/>
                  <a:pt x="208492" y="110879"/>
                  <a:pt x="165100" y="111408"/>
                </a:cubicBezTo>
                <a:cubicBezTo>
                  <a:pt x="121708" y="111937"/>
                  <a:pt x="0" y="143687"/>
                  <a:pt x="0" y="146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6" name="フリーフォーム 1025">
            <a:extLst>
              <a:ext uri="{FF2B5EF4-FFF2-40B4-BE49-F238E27FC236}">
                <a16:creationId xmlns:a16="http://schemas.microsoft.com/office/drawing/2014/main" id="{DF640AB7-0F87-2BBB-EF57-5DE0830AB627}"/>
              </a:ext>
            </a:extLst>
          </p:cNvPr>
          <p:cNvSpPr/>
          <p:nvPr/>
        </p:nvSpPr>
        <p:spPr>
          <a:xfrm>
            <a:off x="5054597" y="3679688"/>
            <a:ext cx="289047" cy="464115"/>
          </a:xfrm>
          <a:custGeom>
            <a:avLst/>
            <a:gdLst>
              <a:gd name="connsiteX0" fmla="*/ 3 w 289047"/>
              <a:gd name="connsiteY0" fmla="*/ 137 h 464115"/>
              <a:gd name="connsiteX1" fmla="*/ 98428 w 289047"/>
              <a:gd name="connsiteY1" fmla="*/ 152537 h 464115"/>
              <a:gd name="connsiteX2" fmla="*/ 231778 w 289047"/>
              <a:gd name="connsiteY2" fmla="*/ 219212 h 464115"/>
              <a:gd name="connsiteX3" fmla="*/ 288928 w 289047"/>
              <a:gd name="connsiteY3" fmla="*/ 463687 h 464115"/>
              <a:gd name="connsiteX4" fmla="*/ 244478 w 289047"/>
              <a:gd name="connsiteY4" fmla="*/ 276362 h 464115"/>
              <a:gd name="connsiteX5" fmla="*/ 168278 w 289047"/>
              <a:gd name="connsiteY5" fmla="*/ 193812 h 464115"/>
              <a:gd name="connsiteX6" fmla="*/ 193678 w 289047"/>
              <a:gd name="connsiteY6" fmla="*/ 219212 h 464115"/>
              <a:gd name="connsiteX7" fmla="*/ 95253 w 289047"/>
              <a:gd name="connsiteY7" fmla="*/ 181112 h 464115"/>
              <a:gd name="connsiteX8" fmla="*/ 3 w 289047"/>
              <a:gd name="connsiteY8" fmla="*/ 137 h 464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9047" h="464115">
                <a:moveTo>
                  <a:pt x="3" y="137"/>
                </a:moveTo>
                <a:cubicBezTo>
                  <a:pt x="532" y="-4626"/>
                  <a:pt x="59799" y="116025"/>
                  <a:pt x="98428" y="152537"/>
                </a:cubicBezTo>
                <a:cubicBezTo>
                  <a:pt x="137057" y="189049"/>
                  <a:pt x="200028" y="167354"/>
                  <a:pt x="231778" y="219212"/>
                </a:cubicBezTo>
                <a:cubicBezTo>
                  <a:pt x="263528" y="271070"/>
                  <a:pt x="286811" y="454162"/>
                  <a:pt x="288928" y="463687"/>
                </a:cubicBezTo>
                <a:cubicBezTo>
                  <a:pt x="291045" y="473212"/>
                  <a:pt x="264586" y="321341"/>
                  <a:pt x="244478" y="276362"/>
                </a:cubicBezTo>
                <a:cubicBezTo>
                  <a:pt x="224370" y="231383"/>
                  <a:pt x="176745" y="203337"/>
                  <a:pt x="168278" y="193812"/>
                </a:cubicBezTo>
                <a:cubicBezTo>
                  <a:pt x="159811" y="184287"/>
                  <a:pt x="205849" y="221329"/>
                  <a:pt x="193678" y="219212"/>
                </a:cubicBezTo>
                <a:cubicBezTo>
                  <a:pt x="181507" y="217095"/>
                  <a:pt x="123299" y="213920"/>
                  <a:pt x="95253" y="181112"/>
                </a:cubicBezTo>
                <a:cubicBezTo>
                  <a:pt x="67207" y="148304"/>
                  <a:pt x="-526" y="4900"/>
                  <a:pt x="3" y="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5D93A2FF-1720-77C6-FE4B-8742F2AF83DE}"/>
              </a:ext>
            </a:extLst>
          </p:cNvPr>
          <p:cNvSpPr/>
          <p:nvPr/>
        </p:nvSpPr>
        <p:spPr>
          <a:xfrm>
            <a:off x="6934188" y="3330480"/>
            <a:ext cx="108170" cy="657363"/>
          </a:xfrm>
          <a:custGeom>
            <a:avLst/>
            <a:gdLst>
              <a:gd name="connsiteX0" fmla="*/ 15887 w 108170"/>
              <a:gd name="connsiteY0" fmla="*/ 95 h 657363"/>
              <a:gd name="connsiteX1" fmla="*/ 31762 w 108170"/>
              <a:gd name="connsiteY1" fmla="*/ 257270 h 657363"/>
              <a:gd name="connsiteX2" fmla="*/ 38112 w 108170"/>
              <a:gd name="connsiteY2" fmla="*/ 517620 h 657363"/>
              <a:gd name="connsiteX3" fmla="*/ 107962 w 108170"/>
              <a:gd name="connsiteY3" fmla="*/ 657320 h 657363"/>
              <a:gd name="connsiteX4" fmla="*/ 12712 w 108170"/>
              <a:gd name="connsiteY4" fmla="*/ 504920 h 657363"/>
              <a:gd name="connsiteX5" fmla="*/ 22237 w 108170"/>
              <a:gd name="connsiteY5" fmla="*/ 279495 h 657363"/>
              <a:gd name="connsiteX6" fmla="*/ 12 w 108170"/>
              <a:gd name="connsiteY6" fmla="*/ 365220 h 657363"/>
              <a:gd name="connsiteX7" fmla="*/ 19062 w 108170"/>
              <a:gd name="connsiteY7" fmla="*/ 228695 h 657363"/>
              <a:gd name="connsiteX8" fmla="*/ 15887 w 108170"/>
              <a:gd name="connsiteY8" fmla="*/ 95 h 657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170" h="657363">
                <a:moveTo>
                  <a:pt x="15887" y="95"/>
                </a:moveTo>
                <a:cubicBezTo>
                  <a:pt x="18004" y="4857"/>
                  <a:pt x="28058" y="171016"/>
                  <a:pt x="31762" y="257270"/>
                </a:cubicBezTo>
                <a:cubicBezTo>
                  <a:pt x="35466" y="343524"/>
                  <a:pt x="25412" y="450945"/>
                  <a:pt x="38112" y="517620"/>
                </a:cubicBezTo>
                <a:cubicBezTo>
                  <a:pt x="50812" y="584295"/>
                  <a:pt x="112195" y="659437"/>
                  <a:pt x="107962" y="657320"/>
                </a:cubicBezTo>
                <a:cubicBezTo>
                  <a:pt x="103729" y="655203"/>
                  <a:pt x="26999" y="567891"/>
                  <a:pt x="12712" y="504920"/>
                </a:cubicBezTo>
                <a:cubicBezTo>
                  <a:pt x="-1575" y="441949"/>
                  <a:pt x="24354" y="302778"/>
                  <a:pt x="22237" y="279495"/>
                </a:cubicBezTo>
                <a:cubicBezTo>
                  <a:pt x="20120" y="256212"/>
                  <a:pt x="541" y="373687"/>
                  <a:pt x="12" y="365220"/>
                </a:cubicBezTo>
                <a:cubicBezTo>
                  <a:pt x="-517" y="356753"/>
                  <a:pt x="15358" y="286903"/>
                  <a:pt x="19062" y="228695"/>
                </a:cubicBezTo>
                <a:cubicBezTo>
                  <a:pt x="22766" y="170487"/>
                  <a:pt x="13770" y="-4667"/>
                  <a:pt x="15887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7A6C6701-AF41-19ED-5D74-EDE532F69888}"/>
              </a:ext>
            </a:extLst>
          </p:cNvPr>
          <p:cNvSpPr/>
          <p:nvPr/>
        </p:nvSpPr>
        <p:spPr>
          <a:xfrm>
            <a:off x="6295987" y="4155381"/>
            <a:ext cx="440734" cy="89648"/>
          </a:xfrm>
          <a:custGeom>
            <a:avLst/>
            <a:gdLst>
              <a:gd name="connsiteX0" fmla="*/ 38 w 440734"/>
              <a:gd name="connsiteY0" fmla="*/ 89594 h 89648"/>
              <a:gd name="connsiteX1" fmla="*/ 238163 w 440734"/>
              <a:gd name="connsiteY1" fmla="*/ 10219 h 89648"/>
              <a:gd name="connsiteX2" fmla="*/ 438188 w 440734"/>
              <a:gd name="connsiteY2" fmla="*/ 694 h 89648"/>
              <a:gd name="connsiteX3" fmla="*/ 339763 w 440734"/>
              <a:gd name="connsiteY3" fmla="*/ 7044 h 89648"/>
              <a:gd name="connsiteX4" fmla="*/ 174663 w 440734"/>
              <a:gd name="connsiteY4" fmla="*/ 41969 h 89648"/>
              <a:gd name="connsiteX5" fmla="*/ 219113 w 440734"/>
              <a:gd name="connsiteY5" fmla="*/ 22919 h 89648"/>
              <a:gd name="connsiteX6" fmla="*/ 38 w 440734"/>
              <a:gd name="connsiteY6" fmla="*/ 89594 h 89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734" h="89648">
                <a:moveTo>
                  <a:pt x="38" y="89594"/>
                </a:moveTo>
                <a:cubicBezTo>
                  <a:pt x="3213" y="87477"/>
                  <a:pt x="165138" y="25036"/>
                  <a:pt x="238163" y="10219"/>
                </a:cubicBezTo>
                <a:cubicBezTo>
                  <a:pt x="311188" y="-4598"/>
                  <a:pt x="421255" y="1223"/>
                  <a:pt x="438188" y="694"/>
                </a:cubicBezTo>
                <a:cubicBezTo>
                  <a:pt x="455121" y="165"/>
                  <a:pt x="383684" y="165"/>
                  <a:pt x="339763" y="7044"/>
                </a:cubicBezTo>
                <a:cubicBezTo>
                  <a:pt x="295842" y="13923"/>
                  <a:pt x="194771" y="39323"/>
                  <a:pt x="174663" y="41969"/>
                </a:cubicBezTo>
                <a:cubicBezTo>
                  <a:pt x="154555" y="44615"/>
                  <a:pt x="247159" y="13923"/>
                  <a:pt x="219113" y="22919"/>
                </a:cubicBezTo>
                <a:cubicBezTo>
                  <a:pt x="191067" y="31915"/>
                  <a:pt x="-3137" y="91711"/>
                  <a:pt x="38" y="89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6E36C50E-B657-9716-2702-9A34F7705611}"/>
              </a:ext>
            </a:extLst>
          </p:cNvPr>
          <p:cNvSpPr/>
          <p:nvPr/>
        </p:nvSpPr>
        <p:spPr>
          <a:xfrm>
            <a:off x="5933596" y="4648120"/>
            <a:ext cx="78175" cy="272829"/>
          </a:xfrm>
          <a:custGeom>
            <a:avLst/>
            <a:gdLst>
              <a:gd name="connsiteX0" fmla="*/ 48104 w 78175"/>
              <a:gd name="connsiteY0" fmla="*/ 80 h 272829"/>
              <a:gd name="connsiteX1" fmla="*/ 22704 w 78175"/>
              <a:gd name="connsiteY1" fmla="*/ 82630 h 272829"/>
              <a:gd name="connsiteX2" fmla="*/ 76679 w 78175"/>
              <a:gd name="connsiteY2" fmla="*/ 266780 h 272829"/>
              <a:gd name="connsiteX3" fmla="*/ 57629 w 78175"/>
              <a:gd name="connsiteY3" fmla="*/ 219155 h 272829"/>
              <a:gd name="connsiteX4" fmla="*/ 479 w 78175"/>
              <a:gd name="connsiteY4" fmla="*/ 127080 h 272829"/>
              <a:gd name="connsiteX5" fmla="*/ 29054 w 78175"/>
              <a:gd name="connsiteY5" fmla="*/ 133430 h 272829"/>
              <a:gd name="connsiteX6" fmla="*/ 6829 w 78175"/>
              <a:gd name="connsiteY6" fmla="*/ 95330 h 272829"/>
              <a:gd name="connsiteX7" fmla="*/ 48104 w 78175"/>
              <a:gd name="connsiteY7" fmla="*/ 80 h 272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175" h="272829">
                <a:moveTo>
                  <a:pt x="48104" y="80"/>
                </a:moveTo>
                <a:cubicBezTo>
                  <a:pt x="50750" y="-2037"/>
                  <a:pt x="17941" y="38180"/>
                  <a:pt x="22704" y="82630"/>
                </a:cubicBezTo>
                <a:cubicBezTo>
                  <a:pt x="27466" y="127080"/>
                  <a:pt x="70858" y="244026"/>
                  <a:pt x="76679" y="266780"/>
                </a:cubicBezTo>
                <a:cubicBezTo>
                  <a:pt x="82500" y="289534"/>
                  <a:pt x="70329" y="242438"/>
                  <a:pt x="57629" y="219155"/>
                </a:cubicBezTo>
                <a:cubicBezTo>
                  <a:pt x="44929" y="195872"/>
                  <a:pt x="5242" y="141368"/>
                  <a:pt x="479" y="127080"/>
                </a:cubicBezTo>
                <a:cubicBezTo>
                  <a:pt x="-4284" y="112792"/>
                  <a:pt x="27996" y="138721"/>
                  <a:pt x="29054" y="133430"/>
                </a:cubicBezTo>
                <a:cubicBezTo>
                  <a:pt x="30112" y="128139"/>
                  <a:pt x="4712" y="112263"/>
                  <a:pt x="6829" y="95330"/>
                </a:cubicBezTo>
                <a:cubicBezTo>
                  <a:pt x="8946" y="78397"/>
                  <a:pt x="45458" y="2197"/>
                  <a:pt x="48104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348A188D-55E9-372F-1B1B-D268B7D1EF69}"/>
              </a:ext>
            </a:extLst>
          </p:cNvPr>
          <p:cNvSpPr/>
          <p:nvPr/>
        </p:nvSpPr>
        <p:spPr>
          <a:xfrm>
            <a:off x="6038646" y="4800518"/>
            <a:ext cx="432310" cy="175988"/>
          </a:xfrm>
          <a:custGeom>
            <a:avLst/>
            <a:gdLst>
              <a:gd name="connsiteX0" fmla="*/ 204 w 432310"/>
              <a:gd name="connsiteY0" fmla="*/ 82 h 175988"/>
              <a:gd name="connsiteX1" fmla="*/ 25604 w 432310"/>
              <a:gd name="connsiteY1" fmla="*/ 82632 h 175988"/>
              <a:gd name="connsiteX2" fmla="*/ 25604 w 432310"/>
              <a:gd name="connsiteY2" fmla="*/ 139782 h 175988"/>
              <a:gd name="connsiteX3" fmla="*/ 25604 w 432310"/>
              <a:gd name="connsiteY3" fmla="*/ 114382 h 175988"/>
              <a:gd name="connsiteX4" fmla="*/ 162129 w 432310"/>
              <a:gd name="connsiteY4" fmla="*/ 111207 h 175988"/>
              <a:gd name="connsiteX5" fmla="*/ 57354 w 432310"/>
              <a:gd name="connsiteY5" fmla="*/ 174707 h 175988"/>
              <a:gd name="connsiteX6" fmla="*/ 120854 w 432310"/>
              <a:gd name="connsiteY6" fmla="*/ 152482 h 175988"/>
              <a:gd name="connsiteX7" fmla="*/ 238329 w 432310"/>
              <a:gd name="connsiteY7" fmla="*/ 136607 h 175988"/>
              <a:gd name="connsiteX8" fmla="*/ 432004 w 432310"/>
              <a:gd name="connsiteY8" fmla="*/ 104857 h 175988"/>
              <a:gd name="connsiteX9" fmla="*/ 279604 w 432310"/>
              <a:gd name="connsiteY9" fmla="*/ 114382 h 175988"/>
              <a:gd name="connsiteX10" fmla="*/ 139904 w 432310"/>
              <a:gd name="connsiteY10" fmla="*/ 136607 h 175988"/>
              <a:gd name="connsiteX11" fmla="*/ 158954 w 432310"/>
              <a:gd name="connsiteY11" fmla="*/ 111207 h 175988"/>
              <a:gd name="connsiteX12" fmla="*/ 41479 w 432310"/>
              <a:gd name="connsiteY12" fmla="*/ 98507 h 175988"/>
              <a:gd name="connsiteX13" fmla="*/ 204 w 432310"/>
              <a:gd name="connsiteY13" fmla="*/ 82 h 175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2310" h="175988">
                <a:moveTo>
                  <a:pt x="204" y="82"/>
                </a:moveTo>
                <a:cubicBezTo>
                  <a:pt x="-2442" y="-2564"/>
                  <a:pt x="21371" y="59349"/>
                  <a:pt x="25604" y="82632"/>
                </a:cubicBezTo>
                <a:cubicBezTo>
                  <a:pt x="29837" y="105915"/>
                  <a:pt x="25604" y="139782"/>
                  <a:pt x="25604" y="139782"/>
                </a:cubicBezTo>
                <a:cubicBezTo>
                  <a:pt x="25604" y="145074"/>
                  <a:pt x="2850" y="119145"/>
                  <a:pt x="25604" y="114382"/>
                </a:cubicBezTo>
                <a:cubicBezTo>
                  <a:pt x="48358" y="109619"/>
                  <a:pt x="156837" y="101153"/>
                  <a:pt x="162129" y="111207"/>
                </a:cubicBezTo>
                <a:cubicBezTo>
                  <a:pt x="167421" y="121261"/>
                  <a:pt x="64233" y="167828"/>
                  <a:pt x="57354" y="174707"/>
                </a:cubicBezTo>
                <a:cubicBezTo>
                  <a:pt x="50475" y="181586"/>
                  <a:pt x="90692" y="158832"/>
                  <a:pt x="120854" y="152482"/>
                </a:cubicBezTo>
                <a:cubicBezTo>
                  <a:pt x="151016" y="146132"/>
                  <a:pt x="186471" y="144544"/>
                  <a:pt x="238329" y="136607"/>
                </a:cubicBezTo>
                <a:cubicBezTo>
                  <a:pt x="290187" y="128670"/>
                  <a:pt x="425125" y="108561"/>
                  <a:pt x="432004" y="104857"/>
                </a:cubicBezTo>
                <a:cubicBezTo>
                  <a:pt x="438883" y="101153"/>
                  <a:pt x="328287" y="109090"/>
                  <a:pt x="279604" y="114382"/>
                </a:cubicBezTo>
                <a:cubicBezTo>
                  <a:pt x="230921" y="119674"/>
                  <a:pt x="160012" y="137136"/>
                  <a:pt x="139904" y="136607"/>
                </a:cubicBezTo>
                <a:cubicBezTo>
                  <a:pt x="119796" y="136078"/>
                  <a:pt x="175358" y="117557"/>
                  <a:pt x="158954" y="111207"/>
                </a:cubicBezTo>
                <a:cubicBezTo>
                  <a:pt x="142550" y="104857"/>
                  <a:pt x="64762" y="114911"/>
                  <a:pt x="41479" y="98507"/>
                </a:cubicBezTo>
                <a:cubicBezTo>
                  <a:pt x="18196" y="82103"/>
                  <a:pt x="2850" y="2728"/>
                  <a:pt x="204" y="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B8D77957-ACB9-2C50-6A5E-0C21CECA6A45}"/>
              </a:ext>
            </a:extLst>
          </p:cNvPr>
          <p:cNvSpPr/>
          <p:nvPr/>
        </p:nvSpPr>
        <p:spPr>
          <a:xfrm>
            <a:off x="6064141" y="4742708"/>
            <a:ext cx="494325" cy="121811"/>
          </a:xfrm>
          <a:custGeom>
            <a:avLst/>
            <a:gdLst>
              <a:gd name="connsiteX0" fmla="*/ 109 w 494325"/>
              <a:gd name="connsiteY0" fmla="*/ 115042 h 121811"/>
              <a:gd name="connsiteX1" fmla="*/ 171559 w 494325"/>
              <a:gd name="connsiteY1" fmla="*/ 95992 h 121811"/>
              <a:gd name="connsiteX2" fmla="*/ 146159 w 494325"/>
              <a:gd name="connsiteY2" fmla="*/ 121392 h 121811"/>
              <a:gd name="connsiteX3" fmla="*/ 314434 w 494325"/>
              <a:gd name="connsiteY3" fmla="*/ 95992 h 121811"/>
              <a:gd name="connsiteX4" fmla="*/ 269984 w 494325"/>
              <a:gd name="connsiteY4" fmla="*/ 121392 h 121811"/>
              <a:gd name="connsiteX5" fmla="*/ 492234 w 494325"/>
              <a:gd name="connsiteY5" fmla="*/ 742 h 121811"/>
              <a:gd name="connsiteX6" fmla="*/ 387459 w 494325"/>
              <a:gd name="connsiteY6" fmla="*/ 67417 h 121811"/>
              <a:gd name="connsiteX7" fmla="*/ 304909 w 494325"/>
              <a:gd name="connsiteY7" fmla="*/ 121392 h 121811"/>
              <a:gd name="connsiteX8" fmla="*/ 352534 w 494325"/>
              <a:gd name="connsiteY8" fmla="*/ 92817 h 121811"/>
              <a:gd name="connsiteX9" fmla="*/ 200134 w 494325"/>
              <a:gd name="connsiteY9" fmla="*/ 99167 h 121811"/>
              <a:gd name="connsiteX10" fmla="*/ 109 w 494325"/>
              <a:gd name="connsiteY10" fmla="*/ 115042 h 12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4325" h="121811">
                <a:moveTo>
                  <a:pt x="109" y="115042"/>
                </a:moveTo>
                <a:cubicBezTo>
                  <a:pt x="-4654" y="114513"/>
                  <a:pt x="147217" y="94934"/>
                  <a:pt x="171559" y="95992"/>
                </a:cubicBezTo>
                <a:cubicBezTo>
                  <a:pt x="195901" y="97050"/>
                  <a:pt x="122347" y="121392"/>
                  <a:pt x="146159" y="121392"/>
                </a:cubicBezTo>
                <a:cubicBezTo>
                  <a:pt x="169971" y="121392"/>
                  <a:pt x="293797" y="95992"/>
                  <a:pt x="314434" y="95992"/>
                </a:cubicBezTo>
                <a:cubicBezTo>
                  <a:pt x="335071" y="95992"/>
                  <a:pt x="269984" y="121392"/>
                  <a:pt x="269984" y="121392"/>
                </a:cubicBezTo>
                <a:lnTo>
                  <a:pt x="492234" y="742"/>
                </a:lnTo>
                <a:cubicBezTo>
                  <a:pt x="511813" y="-8254"/>
                  <a:pt x="387459" y="67417"/>
                  <a:pt x="387459" y="67417"/>
                </a:cubicBezTo>
                <a:lnTo>
                  <a:pt x="304909" y="121392"/>
                </a:lnTo>
                <a:cubicBezTo>
                  <a:pt x="299088" y="125625"/>
                  <a:pt x="369996" y="96521"/>
                  <a:pt x="352534" y="92817"/>
                </a:cubicBezTo>
                <a:cubicBezTo>
                  <a:pt x="335072" y="89113"/>
                  <a:pt x="251992" y="95992"/>
                  <a:pt x="200134" y="99167"/>
                </a:cubicBezTo>
                <a:cubicBezTo>
                  <a:pt x="148276" y="102342"/>
                  <a:pt x="4872" y="115571"/>
                  <a:pt x="109" y="1150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89094963-B090-507D-5B48-7CFC6FA3F697}"/>
              </a:ext>
            </a:extLst>
          </p:cNvPr>
          <p:cNvSpPr/>
          <p:nvPr/>
        </p:nvSpPr>
        <p:spPr>
          <a:xfrm>
            <a:off x="6585565" y="4673258"/>
            <a:ext cx="275865" cy="99007"/>
          </a:xfrm>
          <a:custGeom>
            <a:avLst/>
            <a:gdLst>
              <a:gd name="connsiteX0" fmla="*/ 2560 w 275865"/>
              <a:gd name="connsiteY0" fmla="*/ 98767 h 99007"/>
              <a:gd name="connsiteX1" fmla="*/ 120035 w 275865"/>
              <a:gd name="connsiteY1" fmla="*/ 54317 h 99007"/>
              <a:gd name="connsiteX2" fmla="*/ 237510 w 275865"/>
              <a:gd name="connsiteY2" fmla="*/ 51142 h 99007"/>
              <a:gd name="connsiteX3" fmla="*/ 275610 w 275865"/>
              <a:gd name="connsiteY3" fmla="*/ 342 h 99007"/>
              <a:gd name="connsiteX4" fmla="*/ 237510 w 275865"/>
              <a:gd name="connsiteY4" fmla="*/ 32092 h 99007"/>
              <a:gd name="connsiteX5" fmla="*/ 2560 w 275865"/>
              <a:gd name="connsiteY5" fmla="*/ 98767 h 99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5865" h="99007">
                <a:moveTo>
                  <a:pt x="2560" y="98767"/>
                </a:moveTo>
                <a:cubicBezTo>
                  <a:pt x="-17019" y="102471"/>
                  <a:pt x="80877" y="62254"/>
                  <a:pt x="120035" y="54317"/>
                </a:cubicBezTo>
                <a:cubicBezTo>
                  <a:pt x="159193" y="46380"/>
                  <a:pt x="211581" y="60138"/>
                  <a:pt x="237510" y="51142"/>
                </a:cubicBezTo>
                <a:cubicBezTo>
                  <a:pt x="263439" y="42146"/>
                  <a:pt x="275610" y="3517"/>
                  <a:pt x="275610" y="342"/>
                </a:cubicBezTo>
                <a:cubicBezTo>
                  <a:pt x="275610" y="-2833"/>
                  <a:pt x="281431" y="16746"/>
                  <a:pt x="237510" y="32092"/>
                </a:cubicBezTo>
                <a:cubicBezTo>
                  <a:pt x="193589" y="47438"/>
                  <a:pt x="22139" y="95063"/>
                  <a:pt x="2560" y="987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648E0A91-065B-2343-A183-3987B11EDE5C}"/>
              </a:ext>
            </a:extLst>
          </p:cNvPr>
          <p:cNvSpPr/>
          <p:nvPr/>
        </p:nvSpPr>
        <p:spPr>
          <a:xfrm>
            <a:off x="5584948" y="5056187"/>
            <a:ext cx="1438003" cy="295664"/>
          </a:xfrm>
          <a:custGeom>
            <a:avLst/>
            <a:gdLst>
              <a:gd name="connsiteX0" fmla="*/ 1263 w 1438003"/>
              <a:gd name="connsiteY0" fmla="*/ 294985 h 295664"/>
              <a:gd name="connsiteX1" fmla="*/ 358652 w 1438003"/>
              <a:gd name="connsiteY1" fmla="*/ 220931 h 295664"/>
              <a:gd name="connsiteX2" fmla="*/ 806193 w 1438003"/>
              <a:gd name="connsiteY2" fmla="*/ 98582 h 295664"/>
              <a:gd name="connsiteX3" fmla="*/ 1414720 w 1438003"/>
              <a:gd name="connsiteY3" fmla="*/ 1990 h 295664"/>
              <a:gd name="connsiteX4" fmla="*/ 1321348 w 1438003"/>
              <a:gd name="connsiteY4" fmla="*/ 30968 h 295664"/>
              <a:gd name="connsiteX5" fmla="*/ 1092748 w 1438003"/>
              <a:gd name="connsiteY5" fmla="*/ 95362 h 295664"/>
              <a:gd name="connsiteX6" fmla="*/ 906004 w 1438003"/>
              <a:gd name="connsiteY6" fmla="*/ 114681 h 295664"/>
              <a:gd name="connsiteX7" fmla="*/ 780435 w 1438003"/>
              <a:gd name="connsiteY7" fmla="*/ 121120 h 295664"/>
              <a:gd name="connsiteX8" fmla="*/ 844829 w 1438003"/>
              <a:gd name="connsiteY8" fmla="*/ 121120 h 295664"/>
              <a:gd name="connsiteX9" fmla="*/ 725700 w 1438003"/>
              <a:gd name="connsiteY9" fmla="*/ 175855 h 295664"/>
              <a:gd name="connsiteX10" fmla="*/ 577593 w 1438003"/>
              <a:gd name="connsiteY10" fmla="*/ 182295 h 295664"/>
              <a:gd name="connsiteX11" fmla="*/ 732139 w 1438003"/>
              <a:gd name="connsiteY11" fmla="*/ 166196 h 295664"/>
              <a:gd name="connsiteX12" fmla="*/ 497100 w 1438003"/>
              <a:gd name="connsiteY12" fmla="*/ 185514 h 295664"/>
              <a:gd name="connsiteX13" fmla="*/ 455244 w 1438003"/>
              <a:gd name="connsiteY13" fmla="*/ 191954 h 295664"/>
              <a:gd name="connsiteX14" fmla="*/ 712821 w 1438003"/>
              <a:gd name="connsiteY14" fmla="*/ 169416 h 295664"/>
              <a:gd name="connsiteX15" fmla="*/ 864148 w 1438003"/>
              <a:gd name="connsiteY15" fmla="*/ 108241 h 295664"/>
              <a:gd name="connsiteX16" fmla="*/ 1034793 w 1438003"/>
              <a:gd name="connsiteY16" fmla="*/ 85703 h 295664"/>
              <a:gd name="connsiteX17" fmla="*/ 1311689 w 1438003"/>
              <a:gd name="connsiteY17" fmla="*/ 30968 h 295664"/>
              <a:gd name="connsiteX18" fmla="*/ 1031573 w 1438003"/>
              <a:gd name="connsiteY18" fmla="*/ 66385 h 295664"/>
              <a:gd name="connsiteX19" fmla="*/ 484221 w 1438003"/>
              <a:gd name="connsiteY19" fmla="*/ 179075 h 295664"/>
              <a:gd name="connsiteX20" fmla="*/ 1263 w 1438003"/>
              <a:gd name="connsiteY20" fmla="*/ 294985 h 29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38003" h="295664">
                <a:moveTo>
                  <a:pt x="1263" y="294985"/>
                </a:moveTo>
                <a:cubicBezTo>
                  <a:pt x="-19665" y="301961"/>
                  <a:pt x="224497" y="253665"/>
                  <a:pt x="358652" y="220931"/>
                </a:cubicBezTo>
                <a:cubicBezTo>
                  <a:pt x="492807" y="188197"/>
                  <a:pt x="630182" y="135072"/>
                  <a:pt x="806193" y="98582"/>
                </a:cubicBezTo>
                <a:cubicBezTo>
                  <a:pt x="982204" y="62092"/>
                  <a:pt x="1328861" y="13259"/>
                  <a:pt x="1414720" y="1990"/>
                </a:cubicBezTo>
                <a:cubicBezTo>
                  <a:pt x="1500579" y="-9279"/>
                  <a:pt x="1321348" y="30968"/>
                  <a:pt x="1321348" y="30968"/>
                </a:cubicBezTo>
                <a:cubicBezTo>
                  <a:pt x="1267686" y="46530"/>
                  <a:pt x="1161972" y="81410"/>
                  <a:pt x="1092748" y="95362"/>
                </a:cubicBezTo>
                <a:cubicBezTo>
                  <a:pt x="1023524" y="109314"/>
                  <a:pt x="958056" y="110388"/>
                  <a:pt x="906004" y="114681"/>
                </a:cubicBezTo>
                <a:cubicBezTo>
                  <a:pt x="853952" y="118974"/>
                  <a:pt x="790631" y="120047"/>
                  <a:pt x="780435" y="121120"/>
                </a:cubicBezTo>
                <a:cubicBezTo>
                  <a:pt x="770239" y="122193"/>
                  <a:pt x="853951" y="111998"/>
                  <a:pt x="844829" y="121120"/>
                </a:cubicBezTo>
                <a:cubicBezTo>
                  <a:pt x="835707" y="130242"/>
                  <a:pt x="770239" y="165659"/>
                  <a:pt x="725700" y="175855"/>
                </a:cubicBezTo>
                <a:cubicBezTo>
                  <a:pt x="681161" y="186051"/>
                  <a:pt x="576520" y="183905"/>
                  <a:pt x="577593" y="182295"/>
                </a:cubicBezTo>
                <a:cubicBezTo>
                  <a:pt x="578666" y="180685"/>
                  <a:pt x="745554" y="165660"/>
                  <a:pt x="732139" y="166196"/>
                </a:cubicBezTo>
                <a:cubicBezTo>
                  <a:pt x="718724" y="166732"/>
                  <a:pt x="543249" y="181221"/>
                  <a:pt x="497100" y="185514"/>
                </a:cubicBezTo>
                <a:cubicBezTo>
                  <a:pt x="450951" y="189807"/>
                  <a:pt x="419291" y="194637"/>
                  <a:pt x="455244" y="191954"/>
                </a:cubicBezTo>
                <a:cubicBezTo>
                  <a:pt x="491197" y="189271"/>
                  <a:pt x="644670" y="183368"/>
                  <a:pt x="712821" y="169416"/>
                </a:cubicBezTo>
                <a:cubicBezTo>
                  <a:pt x="780972" y="155464"/>
                  <a:pt x="810486" y="122193"/>
                  <a:pt x="864148" y="108241"/>
                </a:cubicBezTo>
                <a:cubicBezTo>
                  <a:pt x="917810" y="94289"/>
                  <a:pt x="960203" y="98582"/>
                  <a:pt x="1034793" y="85703"/>
                </a:cubicBezTo>
                <a:cubicBezTo>
                  <a:pt x="1109383" y="72824"/>
                  <a:pt x="1312226" y="34188"/>
                  <a:pt x="1311689" y="30968"/>
                </a:cubicBezTo>
                <a:cubicBezTo>
                  <a:pt x="1311152" y="27748"/>
                  <a:pt x="1169484" y="41701"/>
                  <a:pt x="1031573" y="66385"/>
                </a:cubicBezTo>
                <a:cubicBezTo>
                  <a:pt x="893662" y="91069"/>
                  <a:pt x="652720" y="141512"/>
                  <a:pt x="484221" y="179075"/>
                </a:cubicBezTo>
                <a:cubicBezTo>
                  <a:pt x="315723" y="216638"/>
                  <a:pt x="22191" y="288009"/>
                  <a:pt x="1263" y="2949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BBD5DC74-6673-AE87-FE6F-7FC1B0DADF25}"/>
              </a:ext>
            </a:extLst>
          </p:cNvPr>
          <p:cNvSpPr/>
          <p:nvPr/>
        </p:nvSpPr>
        <p:spPr>
          <a:xfrm>
            <a:off x="6972899" y="4896796"/>
            <a:ext cx="308811" cy="164774"/>
          </a:xfrm>
          <a:custGeom>
            <a:avLst/>
            <a:gdLst>
              <a:gd name="connsiteX0" fmla="*/ 1011 w 308811"/>
              <a:gd name="connsiteY0" fmla="*/ 164601 h 164774"/>
              <a:gd name="connsiteX1" fmla="*/ 300445 w 308811"/>
              <a:gd name="connsiteY1" fmla="*/ 90548 h 164774"/>
              <a:gd name="connsiteX2" fmla="*/ 229611 w 308811"/>
              <a:gd name="connsiteY2" fmla="*/ 109866 h 164774"/>
              <a:gd name="connsiteX3" fmla="*/ 271467 w 308811"/>
              <a:gd name="connsiteY3" fmla="*/ 396 h 164774"/>
              <a:gd name="connsiteX4" fmla="*/ 255369 w 308811"/>
              <a:gd name="connsiteY4" fmla="*/ 74449 h 164774"/>
              <a:gd name="connsiteX5" fmla="*/ 203853 w 308811"/>
              <a:gd name="connsiteY5" fmla="*/ 109866 h 164774"/>
              <a:gd name="connsiteX6" fmla="*/ 1011 w 308811"/>
              <a:gd name="connsiteY6" fmla="*/ 164601 h 164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8811" h="164774">
                <a:moveTo>
                  <a:pt x="1011" y="164601"/>
                </a:moveTo>
                <a:cubicBezTo>
                  <a:pt x="17110" y="161381"/>
                  <a:pt x="262345" y="99670"/>
                  <a:pt x="300445" y="90548"/>
                </a:cubicBezTo>
                <a:cubicBezTo>
                  <a:pt x="338545" y="81425"/>
                  <a:pt x="234441" y="124891"/>
                  <a:pt x="229611" y="109866"/>
                </a:cubicBezTo>
                <a:cubicBezTo>
                  <a:pt x="224781" y="94841"/>
                  <a:pt x="267174" y="6299"/>
                  <a:pt x="271467" y="396"/>
                </a:cubicBezTo>
                <a:cubicBezTo>
                  <a:pt x="275760" y="-5507"/>
                  <a:pt x="266638" y="56204"/>
                  <a:pt x="255369" y="74449"/>
                </a:cubicBezTo>
                <a:cubicBezTo>
                  <a:pt x="244100" y="92694"/>
                  <a:pt x="241953" y="94304"/>
                  <a:pt x="203853" y="109866"/>
                </a:cubicBezTo>
                <a:cubicBezTo>
                  <a:pt x="165753" y="125428"/>
                  <a:pt x="-15088" y="167821"/>
                  <a:pt x="1011" y="1646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A03F67C5-BB1D-AD21-B2BF-7ED3130E39A8}"/>
              </a:ext>
            </a:extLst>
          </p:cNvPr>
          <p:cNvSpPr/>
          <p:nvPr/>
        </p:nvSpPr>
        <p:spPr>
          <a:xfrm>
            <a:off x="5570113" y="5222227"/>
            <a:ext cx="711644" cy="177241"/>
          </a:xfrm>
          <a:custGeom>
            <a:avLst/>
            <a:gdLst>
              <a:gd name="connsiteX0" fmla="*/ 0 w 711644"/>
              <a:gd name="connsiteY0" fmla="*/ 177241 h 177241"/>
              <a:gd name="connsiteX1" fmla="*/ 218941 w 711644"/>
              <a:gd name="connsiteY1" fmla="*/ 141824 h 177241"/>
              <a:gd name="connsiteX2" fmla="*/ 470079 w 711644"/>
              <a:gd name="connsiteY2" fmla="*/ 38793 h 177241"/>
              <a:gd name="connsiteX3" fmla="*/ 357388 w 711644"/>
              <a:gd name="connsiteY3" fmla="*/ 77429 h 177241"/>
              <a:gd name="connsiteX4" fmla="*/ 479738 w 711644"/>
              <a:gd name="connsiteY4" fmla="*/ 32353 h 177241"/>
              <a:gd name="connsiteX5" fmla="*/ 589208 w 711644"/>
              <a:gd name="connsiteY5" fmla="*/ 35573 h 177241"/>
              <a:gd name="connsiteX6" fmla="*/ 711557 w 711644"/>
              <a:gd name="connsiteY6" fmla="*/ 156 h 177241"/>
              <a:gd name="connsiteX7" fmla="*/ 569890 w 711644"/>
              <a:gd name="connsiteY7" fmla="*/ 51672 h 177241"/>
              <a:gd name="connsiteX8" fmla="*/ 383146 w 711644"/>
              <a:gd name="connsiteY8" fmla="*/ 96748 h 177241"/>
              <a:gd name="connsiteX9" fmla="*/ 508715 w 711644"/>
              <a:gd name="connsiteY9" fmla="*/ 42012 h 177241"/>
              <a:gd name="connsiteX10" fmla="*/ 315532 w 711644"/>
              <a:gd name="connsiteY10" fmla="*/ 103187 h 177241"/>
              <a:gd name="connsiteX11" fmla="*/ 202842 w 711644"/>
              <a:gd name="connsiteY11" fmla="*/ 141824 h 177241"/>
              <a:gd name="connsiteX12" fmla="*/ 0 w 711644"/>
              <a:gd name="connsiteY12" fmla="*/ 177241 h 177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1644" h="177241">
                <a:moveTo>
                  <a:pt x="0" y="177241"/>
                </a:moveTo>
                <a:cubicBezTo>
                  <a:pt x="2683" y="177241"/>
                  <a:pt x="140595" y="164899"/>
                  <a:pt x="218941" y="141824"/>
                </a:cubicBezTo>
                <a:cubicBezTo>
                  <a:pt x="297287" y="118749"/>
                  <a:pt x="447004" y="49526"/>
                  <a:pt x="470079" y="38793"/>
                </a:cubicBezTo>
                <a:cubicBezTo>
                  <a:pt x="493154" y="28060"/>
                  <a:pt x="355778" y="78502"/>
                  <a:pt x="357388" y="77429"/>
                </a:cubicBezTo>
                <a:cubicBezTo>
                  <a:pt x="358998" y="76356"/>
                  <a:pt x="441101" y="39329"/>
                  <a:pt x="479738" y="32353"/>
                </a:cubicBezTo>
                <a:cubicBezTo>
                  <a:pt x="518375" y="25377"/>
                  <a:pt x="550572" y="40939"/>
                  <a:pt x="589208" y="35573"/>
                </a:cubicBezTo>
                <a:cubicBezTo>
                  <a:pt x="627844" y="30207"/>
                  <a:pt x="714777" y="-2527"/>
                  <a:pt x="711557" y="156"/>
                </a:cubicBezTo>
                <a:cubicBezTo>
                  <a:pt x="708337" y="2839"/>
                  <a:pt x="624625" y="35573"/>
                  <a:pt x="569890" y="51672"/>
                </a:cubicBezTo>
                <a:cubicBezTo>
                  <a:pt x="515155" y="67771"/>
                  <a:pt x="393342" y="98358"/>
                  <a:pt x="383146" y="96748"/>
                </a:cubicBezTo>
                <a:cubicBezTo>
                  <a:pt x="372950" y="95138"/>
                  <a:pt x="519984" y="40939"/>
                  <a:pt x="508715" y="42012"/>
                </a:cubicBezTo>
                <a:cubicBezTo>
                  <a:pt x="497446" y="43085"/>
                  <a:pt x="366511" y="86552"/>
                  <a:pt x="315532" y="103187"/>
                </a:cubicBezTo>
                <a:cubicBezTo>
                  <a:pt x="264553" y="119822"/>
                  <a:pt x="258114" y="131628"/>
                  <a:pt x="202842" y="141824"/>
                </a:cubicBezTo>
                <a:lnTo>
                  <a:pt x="0" y="17724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82A38F35-7659-F34C-EC8F-B3235BC6E317}"/>
              </a:ext>
            </a:extLst>
          </p:cNvPr>
          <p:cNvSpPr/>
          <p:nvPr/>
        </p:nvSpPr>
        <p:spPr>
          <a:xfrm>
            <a:off x="6618825" y="4971607"/>
            <a:ext cx="681739" cy="270096"/>
          </a:xfrm>
          <a:custGeom>
            <a:avLst/>
            <a:gdLst>
              <a:gd name="connsiteX0" fmla="*/ 916 w 681739"/>
              <a:gd name="connsiteY0" fmla="*/ 270094 h 270096"/>
              <a:gd name="connsiteX1" fmla="*/ 216637 w 681739"/>
              <a:gd name="connsiteY1" fmla="*/ 186382 h 270096"/>
              <a:gd name="connsiteX2" fmla="*/ 342206 w 681739"/>
              <a:gd name="connsiteY2" fmla="*/ 196041 h 270096"/>
              <a:gd name="connsiteX3" fmla="*/ 277812 w 681739"/>
              <a:gd name="connsiteY3" fmla="*/ 157404 h 270096"/>
              <a:gd name="connsiteX4" fmla="*/ 396941 w 681739"/>
              <a:gd name="connsiteY4" fmla="*/ 163844 h 270096"/>
              <a:gd name="connsiteX5" fmla="*/ 413040 w 681739"/>
              <a:gd name="connsiteY5" fmla="*/ 134866 h 270096"/>
              <a:gd name="connsiteX6" fmla="*/ 419479 w 681739"/>
              <a:gd name="connsiteY6" fmla="*/ 147745 h 270096"/>
              <a:gd name="connsiteX7" fmla="*/ 574026 w 681739"/>
              <a:gd name="connsiteY7" fmla="*/ 112328 h 270096"/>
              <a:gd name="connsiteX8" fmla="*/ 677057 w 681739"/>
              <a:gd name="connsiteY8" fmla="*/ 2858 h 270096"/>
              <a:gd name="connsiteX9" fmla="*/ 660958 w 681739"/>
              <a:gd name="connsiteY9" fmla="*/ 38275 h 270096"/>
              <a:gd name="connsiteX10" fmla="*/ 631981 w 681739"/>
              <a:gd name="connsiteY10" fmla="*/ 105889 h 270096"/>
              <a:gd name="connsiteX11" fmla="*/ 628761 w 681739"/>
              <a:gd name="connsiteY11" fmla="*/ 76911 h 270096"/>
              <a:gd name="connsiteX12" fmla="*/ 512851 w 681739"/>
              <a:gd name="connsiteY12" fmla="*/ 134866 h 270096"/>
              <a:gd name="connsiteX13" fmla="*/ 364744 w 681739"/>
              <a:gd name="connsiteY13" fmla="*/ 163844 h 270096"/>
              <a:gd name="connsiteX14" fmla="*/ 306789 w 681739"/>
              <a:gd name="connsiteY14" fmla="*/ 183162 h 270096"/>
              <a:gd name="connsiteX15" fmla="*/ 916 w 681739"/>
              <a:gd name="connsiteY15" fmla="*/ 270094 h 27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81739" h="270096">
                <a:moveTo>
                  <a:pt x="916" y="270094"/>
                </a:moveTo>
                <a:cubicBezTo>
                  <a:pt x="-14109" y="270631"/>
                  <a:pt x="159755" y="198724"/>
                  <a:pt x="216637" y="186382"/>
                </a:cubicBezTo>
                <a:cubicBezTo>
                  <a:pt x="273519" y="174040"/>
                  <a:pt x="332010" y="200871"/>
                  <a:pt x="342206" y="196041"/>
                </a:cubicBezTo>
                <a:cubicBezTo>
                  <a:pt x="352402" y="191211"/>
                  <a:pt x="268690" y="162770"/>
                  <a:pt x="277812" y="157404"/>
                </a:cubicBezTo>
                <a:cubicBezTo>
                  <a:pt x="286934" y="152038"/>
                  <a:pt x="374403" y="167600"/>
                  <a:pt x="396941" y="163844"/>
                </a:cubicBezTo>
                <a:cubicBezTo>
                  <a:pt x="419479" y="160088"/>
                  <a:pt x="409284" y="137549"/>
                  <a:pt x="413040" y="134866"/>
                </a:cubicBezTo>
                <a:cubicBezTo>
                  <a:pt x="416796" y="132183"/>
                  <a:pt x="392648" y="151501"/>
                  <a:pt x="419479" y="147745"/>
                </a:cubicBezTo>
                <a:cubicBezTo>
                  <a:pt x="446310" y="143989"/>
                  <a:pt x="531096" y="136476"/>
                  <a:pt x="574026" y="112328"/>
                </a:cubicBezTo>
                <a:cubicBezTo>
                  <a:pt x="616956" y="88180"/>
                  <a:pt x="662568" y="15200"/>
                  <a:pt x="677057" y="2858"/>
                </a:cubicBezTo>
                <a:cubicBezTo>
                  <a:pt x="691546" y="-9484"/>
                  <a:pt x="668471" y="21103"/>
                  <a:pt x="660958" y="38275"/>
                </a:cubicBezTo>
                <a:cubicBezTo>
                  <a:pt x="653445" y="55447"/>
                  <a:pt x="637347" y="99450"/>
                  <a:pt x="631981" y="105889"/>
                </a:cubicBezTo>
                <a:cubicBezTo>
                  <a:pt x="626615" y="112328"/>
                  <a:pt x="648616" y="72082"/>
                  <a:pt x="628761" y="76911"/>
                </a:cubicBezTo>
                <a:cubicBezTo>
                  <a:pt x="608906" y="81740"/>
                  <a:pt x="556854" y="120377"/>
                  <a:pt x="512851" y="134866"/>
                </a:cubicBezTo>
                <a:cubicBezTo>
                  <a:pt x="468848" y="149355"/>
                  <a:pt x="399088" y="155795"/>
                  <a:pt x="364744" y="163844"/>
                </a:cubicBezTo>
                <a:cubicBezTo>
                  <a:pt x="330400" y="171893"/>
                  <a:pt x="363671" y="167063"/>
                  <a:pt x="306789" y="183162"/>
                </a:cubicBezTo>
                <a:cubicBezTo>
                  <a:pt x="249907" y="199260"/>
                  <a:pt x="15941" y="269557"/>
                  <a:pt x="916" y="2700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9173CA67-C860-62F7-8E84-2D4B36B8300B}"/>
              </a:ext>
            </a:extLst>
          </p:cNvPr>
          <p:cNvSpPr/>
          <p:nvPr/>
        </p:nvSpPr>
        <p:spPr>
          <a:xfrm>
            <a:off x="5696487" y="5315498"/>
            <a:ext cx="591642" cy="223232"/>
          </a:xfrm>
          <a:custGeom>
            <a:avLst/>
            <a:gdLst>
              <a:gd name="connsiteX0" fmla="*/ 2414 w 591642"/>
              <a:gd name="connsiteY0" fmla="*/ 222417 h 223232"/>
              <a:gd name="connsiteX1" fmla="*/ 237454 w 591642"/>
              <a:gd name="connsiteY1" fmla="*/ 74310 h 223232"/>
              <a:gd name="connsiteX2" fmla="*/ 356583 w 591642"/>
              <a:gd name="connsiteY2" fmla="*/ 9916 h 223232"/>
              <a:gd name="connsiteX3" fmla="*/ 591623 w 591642"/>
              <a:gd name="connsiteY3" fmla="*/ 22795 h 223232"/>
              <a:gd name="connsiteX4" fmla="*/ 369462 w 591642"/>
              <a:gd name="connsiteY4" fmla="*/ 257 h 223232"/>
              <a:gd name="connsiteX5" fmla="*/ 308288 w 591642"/>
              <a:gd name="connsiteY5" fmla="*/ 19575 h 223232"/>
              <a:gd name="connsiteX6" fmla="*/ 124764 w 591642"/>
              <a:gd name="connsiteY6" fmla="*/ 129046 h 223232"/>
              <a:gd name="connsiteX7" fmla="*/ 2414 w 591642"/>
              <a:gd name="connsiteY7" fmla="*/ 222417 h 22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1642" h="223232">
                <a:moveTo>
                  <a:pt x="2414" y="222417"/>
                </a:moveTo>
                <a:cubicBezTo>
                  <a:pt x="21196" y="213294"/>
                  <a:pt x="178426" y="109727"/>
                  <a:pt x="237454" y="74310"/>
                </a:cubicBezTo>
                <a:cubicBezTo>
                  <a:pt x="296482" y="38893"/>
                  <a:pt x="297555" y="18502"/>
                  <a:pt x="356583" y="9916"/>
                </a:cubicBezTo>
                <a:cubicBezTo>
                  <a:pt x="415611" y="1330"/>
                  <a:pt x="589477" y="24405"/>
                  <a:pt x="591623" y="22795"/>
                </a:cubicBezTo>
                <a:cubicBezTo>
                  <a:pt x="593769" y="21185"/>
                  <a:pt x="416684" y="794"/>
                  <a:pt x="369462" y="257"/>
                </a:cubicBezTo>
                <a:cubicBezTo>
                  <a:pt x="322240" y="-280"/>
                  <a:pt x="349071" y="-1890"/>
                  <a:pt x="308288" y="19575"/>
                </a:cubicBezTo>
                <a:cubicBezTo>
                  <a:pt x="267505" y="41040"/>
                  <a:pt x="170377" y="96312"/>
                  <a:pt x="124764" y="129046"/>
                </a:cubicBezTo>
                <a:cubicBezTo>
                  <a:pt x="79151" y="161780"/>
                  <a:pt x="-16368" y="231540"/>
                  <a:pt x="2414" y="2224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7C0C7340-0030-C2A0-B909-49D6A11D5AB0}"/>
              </a:ext>
            </a:extLst>
          </p:cNvPr>
          <p:cNvSpPr/>
          <p:nvPr/>
        </p:nvSpPr>
        <p:spPr>
          <a:xfrm>
            <a:off x="5727879" y="5550794"/>
            <a:ext cx="451397" cy="238328"/>
          </a:xfrm>
          <a:custGeom>
            <a:avLst/>
            <a:gdLst>
              <a:gd name="connsiteX0" fmla="*/ 0 w 451397"/>
              <a:gd name="connsiteY0" fmla="*/ 0 h 238328"/>
              <a:gd name="connsiteX1" fmla="*/ 160986 w 451397"/>
              <a:gd name="connsiteY1" fmla="*/ 61175 h 238328"/>
              <a:gd name="connsiteX2" fmla="*/ 367048 w 451397"/>
              <a:gd name="connsiteY2" fmla="*/ 183524 h 238328"/>
              <a:gd name="connsiteX3" fmla="*/ 450760 w 451397"/>
              <a:gd name="connsiteY3" fmla="*/ 238260 h 238328"/>
              <a:gd name="connsiteX4" fmla="*/ 399245 w 451397"/>
              <a:gd name="connsiteY4" fmla="*/ 173865 h 238328"/>
              <a:gd name="connsiteX5" fmla="*/ 286555 w 451397"/>
              <a:gd name="connsiteY5" fmla="*/ 119130 h 238328"/>
              <a:gd name="connsiteX6" fmla="*/ 338070 w 451397"/>
              <a:gd name="connsiteY6" fmla="*/ 144888 h 238328"/>
              <a:gd name="connsiteX7" fmla="*/ 0 w 451397"/>
              <a:gd name="connsiteY7" fmla="*/ 0 h 238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1397" h="238328">
                <a:moveTo>
                  <a:pt x="0" y="0"/>
                </a:moveTo>
                <a:cubicBezTo>
                  <a:pt x="49905" y="15294"/>
                  <a:pt x="99811" y="30588"/>
                  <a:pt x="160986" y="61175"/>
                </a:cubicBezTo>
                <a:cubicBezTo>
                  <a:pt x="222161" y="91762"/>
                  <a:pt x="318752" y="154010"/>
                  <a:pt x="367048" y="183524"/>
                </a:cubicBezTo>
                <a:cubicBezTo>
                  <a:pt x="415344" y="213038"/>
                  <a:pt x="445394" y="239870"/>
                  <a:pt x="450760" y="238260"/>
                </a:cubicBezTo>
                <a:cubicBezTo>
                  <a:pt x="456126" y="236650"/>
                  <a:pt x="426613" y="193720"/>
                  <a:pt x="399245" y="173865"/>
                </a:cubicBezTo>
                <a:cubicBezTo>
                  <a:pt x="371878" y="154010"/>
                  <a:pt x="296751" y="123959"/>
                  <a:pt x="286555" y="119130"/>
                </a:cubicBezTo>
                <a:cubicBezTo>
                  <a:pt x="276359" y="114301"/>
                  <a:pt x="338070" y="144888"/>
                  <a:pt x="338070" y="144888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F45F37A4-99DA-B92D-4999-F30F313D4083}"/>
              </a:ext>
            </a:extLst>
          </p:cNvPr>
          <p:cNvSpPr/>
          <p:nvPr/>
        </p:nvSpPr>
        <p:spPr>
          <a:xfrm>
            <a:off x="6193479" y="4991366"/>
            <a:ext cx="1196413" cy="796019"/>
          </a:xfrm>
          <a:custGeom>
            <a:avLst/>
            <a:gdLst>
              <a:gd name="connsiteX0" fmla="*/ 1195775 w 1196413"/>
              <a:gd name="connsiteY0" fmla="*/ 2417 h 796019"/>
              <a:gd name="connsiteX1" fmla="*/ 1054107 w 1196413"/>
              <a:gd name="connsiteY1" fmla="*/ 247116 h 796019"/>
              <a:gd name="connsiteX2" fmla="*/ 841606 w 1196413"/>
              <a:gd name="connsiteY2" fmla="*/ 469276 h 796019"/>
              <a:gd name="connsiteX3" fmla="*/ 538952 w 1196413"/>
              <a:gd name="connsiteY3" fmla="*/ 620603 h 796019"/>
              <a:gd name="connsiteX4" fmla="*/ 596907 w 1196413"/>
              <a:gd name="connsiteY4" fmla="*/ 581966 h 796019"/>
              <a:gd name="connsiteX5" fmla="*/ 387625 w 1196413"/>
              <a:gd name="connsiteY5" fmla="*/ 678558 h 796019"/>
              <a:gd name="connsiteX6" fmla="*/ 245958 w 1196413"/>
              <a:gd name="connsiteY6" fmla="*/ 726854 h 796019"/>
              <a:gd name="connsiteX7" fmla="*/ 348989 w 1196413"/>
              <a:gd name="connsiteY7" fmla="*/ 691437 h 796019"/>
              <a:gd name="connsiteX8" fmla="*/ 120389 w 1196413"/>
              <a:gd name="connsiteY8" fmla="*/ 762271 h 796019"/>
              <a:gd name="connsiteX9" fmla="*/ 10918 w 1196413"/>
              <a:gd name="connsiteY9" fmla="*/ 791248 h 796019"/>
              <a:gd name="connsiteX10" fmla="*/ 381186 w 1196413"/>
              <a:gd name="connsiteY10" fmla="*/ 665679 h 796019"/>
              <a:gd name="connsiteX11" fmla="*/ 268496 w 1196413"/>
              <a:gd name="connsiteY11" fmla="*/ 697876 h 796019"/>
              <a:gd name="connsiteX12" fmla="*/ 638763 w 1196413"/>
              <a:gd name="connsiteY12" fmla="*/ 556209 h 796019"/>
              <a:gd name="connsiteX13" fmla="*/ 844825 w 1196413"/>
              <a:gd name="connsiteY13" fmla="*/ 449958 h 796019"/>
              <a:gd name="connsiteX14" fmla="*/ 802969 w 1196413"/>
              <a:gd name="connsiteY14" fmla="*/ 482155 h 796019"/>
              <a:gd name="connsiteX15" fmla="*/ 1025129 w 1196413"/>
              <a:gd name="connsiteY15" fmla="*/ 301851 h 796019"/>
              <a:gd name="connsiteX16" fmla="*/ 944636 w 1196413"/>
              <a:gd name="connsiteY16" fmla="*/ 353366 h 796019"/>
              <a:gd name="connsiteX17" fmla="*/ 1089524 w 1196413"/>
              <a:gd name="connsiteY17" fmla="*/ 211699 h 796019"/>
              <a:gd name="connsiteX18" fmla="*/ 1105622 w 1196413"/>
              <a:gd name="connsiteY18" fmla="*/ 127986 h 796019"/>
              <a:gd name="connsiteX19" fmla="*/ 1195775 w 1196413"/>
              <a:gd name="connsiteY19" fmla="*/ 2417 h 796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96413" h="796019">
                <a:moveTo>
                  <a:pt x="1195775" y="2417"/>
                </a:moveTo>
                <a:cubicBezTo>
                  <a:pt x="1187189" y="22272"/>
                  <a:pt x="1113135" y="169306"/>
                  <a:pt x="1054107" y="247116"/>
                </a:cubicBezTo>
                <a:cubicBezTo>
                  <a:pt x="995079" y="324926"/>
                  <a:pt x="927465" y="407028"/>
                  <a:pt x="841606" y="469276"/>
                </a:cubicBezTo>
                <a:cubicBezTo>
                  <a:pt x="755747" y="531524"/>
                  <a:pt x="579735" y="601821"/>
                  <a:pt x="538952" y="620603"/>
                </a:cubicBezTo>
                <a:cubicBezTo>
                  <a:pt x="498169" y="639385"/>
                  <a:pt x="622128" y="572307"/>
                  <a:pt x="596907" y="581966"/>
                </a:cubicBezTo>
                <a:cubicBezTo>
                  <a:pt x="571686" y="591625"/>
                  <a:pt x="446116" y="654410"/>
                  <a:pt x="387625" y="678558"/>
                </a:cubicBezTo>
                <a:cubicBezTo>
                  <a:pt x="329134" y="702706"/>
                  <a:pt x="252397" y="724708"/>
                  <a:pt x="245958" y="726854"/>
                </a:cubicBezTo>
                <a:cubicBezTo>
                  <a:pt x="239519" y="729000"/>
                  <a:pt x="369917" y="685534"/>
                  <a:pt x="348989" y="691437"/>
                </a:cubicBezTo>
                <a:cubicBezTo>
                  <a:pt x="328061" y="697340"/>
                  <a:pt x="176734" y="745636"/>
                  <a:pt x="120389" y="762271"/>
                </a:cubicBezTo>
                <a:cubicBezTo>
                  <a:pt x="64044" y="778906"/>
                  <a:pt x="-32548" y="807347"/>
                  <a:pt x="10918" y="791248"/>
                </a:cubicBezTo>
                <a:cubicBezTo>
                  <a:pt x="54384" y="775149"/>
                  <a:pt x="338256" y="681241"/>
                  <a:pt x="381186" y="665679"/>
                </a:cubicBezTo>
                <a:cubicBezTo>
                  <a:pt x="424116" y="650117"/>
                  <a:pt x="225567" y="716121"/>
                  <a:pt x="268496" y="697876"/>
                </a:cubicBezTo>
                <a:cubicBezTo>
                  <a:pt x="311425" y="679631"/>
                  <a:pt x="542708" y="597529"/>
                  <a:pt x="638763" y="556209"/>
                </a:cubicBezTo>
                <a:cubicBezTo>
                  <a:pt x="734818" y="514889"/>
                  <a:pt x="817457" y="462300"/>
                  <a:pt x="844825" y="449958"/>
                </a:cubicBezTo>
                <a:cubicBezTo>
                  <a:pt x="872193" y="437616"/>
                  <a:pt x="802969" y="482155"/>
                  <a:pt x="802969" y="482155"/>
                </a:cubicBezTo>
                <a:cubicBezTo>
                  <a:pt x="833020" y="457471"/>
                  <a:pt x="1001518" y="323316"/>
                  <a:pt x="1025129" y="301851"/>
                </a:cubicBezTo>
                <a:cubicBezTo>
                  <a:pt x="1048740" y="280386"/>
                  <a:pt x="933903" y="368391"/>
                  <a:pt x="944636" y="353366"/>
                </a:cubicBezTo>
                <a:cubicBezTo>
                  <a:pt x="955368" y="338341"/>
                  <a:pt x="1062693" y="249262"/>
                  <a:pt x="1089524" y="211699"/>
                </a:cubicBezTo>
                <a:cubicBezTo>
                  <a:pt x="1116355" y="174136"/>
                  <a:pt x="1087377" y="165549"/>
                  <a:pt x="1105622" y="127986"/>
                </a:cubicBezTo>
                <a:cubicBezTo>
                  <a:pt x="1123867" y="90423"/>
                  <a:pt x="1204361" y="-17438"/>
                  <a:pt x="1195775" y="24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26C234FC-3333-E588-D0AD-AC3A28279704}"/>
              </a:ext>
            </a:extLst>
          </p:cNvPr>
          <p:cNvSpPr/>
          <p:nvPr/>
        </p:nvSpPr>
        <p:spPr>
          <a:xfrm>
            <a:off x="6799372" y="5083879"/>
            <a:ext cx="453380" cy="461392"/>
          </a:xfrm>
          <a:custGeom>
            <a:avLst/>
            <a:gdLst>
              <a:gd name="connsiteX0" fmla="*/ 416017 w 453380"/>
              <a:gd name="connsiteY0" fmla="*/ 56 h 461392"/>
              <a:gd name="connsiteX1" fmla="*/ 448214 w 453380"/>
              <a:gd name="connsiteY1" fmla="*/ 80549 h 461392"/>
              <a:gd name="connsiteX2" fmla="*/ 412797 w 453380"/>
              <a:gd name="connsiteY2" fmla="*/ 141724 h 461392"/>
              <a:gd name="connsiteX3" fmla="*/ 81166 w 453380"/>
              <a:gd name="connsiteY3" fmla="*/ 408960 h 461392"/>
              <a:gd name="connsiteX4" fmla="*/ 19991 w 453380"/>
              <a:gd name="connsiteY4" fmla="*/ 441158 h 461392"/>
              <a:gd name="connsiteX5" fmla="*/ 364501 w 453380"/>
              <a:gd name="connsiteY5" fmla="*/ 173921 h 461392"/>
              <a:gd name="connsiteX6" fmla="*/ 441774 w 453380"/>
              <a:gd name="connsiteY6" fmla="*/ 93428 h 461392"/>
              <a:gd name="connsiteX7" fmla="*/ 416017 w 453380"/>
              <a:gd name="connsiteY7" fmla="*/ 56 h 461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380" h="461392">
                <a:moveTo>
                  <a:pt x="416017" y="56"/>
                </a:moveTo>
                <a:cubicBezTo>
                  <a:pt x="417090" y="-2090"/>
                  <a:pt x="448751" y="56938"/>
                  <a:pt x="448214" y="80549"/>
                </a:cubicBezTo>
                <a:cubicBezTo>
                  <a:pt x="447677" y="104160"/>
                  <a:pt x="473972" y="86989"/>
                  <a:pt x="412797" y="141724"/>
                </a:cubicBezTo>
                <a:cubicBezTo>
                  <a:pt x="351622" y="196459"/>
                  <a:pt x="146634" y="359054"/>
                  <a:pt x="81166" y="408960"/>
                </a:cubicBezTo>
                <a:cubicBezTo>
                  <a:pt x="15698" y="458866"/>
                  <a:pt x="-27232" y="480331"/>
                  <a:pt x="19991" y="441158"/>
                </a:cubicBezTo>
                <a:cubicBezTo>
                  <a:pt x="67213" y="401985"/>
                  <a:pt x="294204" y="231876"/>
                  <a:pt x="364501" y="173921"/>
                </a:cubicBezTo>
                <a:cubicBezTo>
                  <a:pt x="434798" y="115966"/>
                  <a:pt x="431578" y="118649"/>
                  <a:pt x="441774" y="93428"/>
                </a:cubicBezTo>
                <a:cubicBezTo>
                  <a:pt x="451970" y="68207"/>
                  <a:pt x="414944" y="2202"/>
                  <a:pt x="416017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E56D70E8-7EDB-C6EA-3FF1-CE8E6ABB2ADD}"/>
              </a:ext>
            </a:extLst>
          </p:cNvPr>
          <p:cNvSpPr/>
          <p:nvPr/>
        </p:nvSpPr>
        <p:spPr>
          <a:xfrm>
            <a:off x="6690209" y="5170488"/>
            <a:ext cx="507455" cy="283758"/>
          </a:xfrm>
          <a:custGeom>
            <a:avLst/>
            <a:gdLst>
              <a:gd name="connsiteX0" fmla="*/ 505861 w 507455"/>
              <a:gd name="connsiteY0" fmla="*/ 380 h 283758"/>
              <a:gd name="connsiteX1" fmla="*/ 348095 w 507455"/>
              <a:gd name="connsiteY1" fmla="*/ 138827 h 283758"/>
              <a:gd name="connsiteX2" fmla="*/ 212867 w 507455"/>
              <a:gd name="connsiteY2" fmla="*/ 241858 h 283758"/>
              <a:gd name="connsiteX3" fmla="*/ 366 w 507455"/>
              <a:gd name="connsiteY3" fmla="*/ 283715 h 283758"/>
              <a:gd name="connsiteX4" fmla="*/ 267602 w 507455"/>
              <a:gd name="connsiteY4" fmla="*/ 235419 h 283758"/>
              <a:gd name="connsiteX5" fmla="*/ 216087 w 507455"/>
              <a:gd name="connsiteY5" fmla="*/ 235419 h 283758"/>
              <a:gd name="connsiteX6" fmla="*/ 328777 w 507455"/>
              <a:gd name="connsiteY6" fmla="*/ 132388 h 283758"/>
              <a:gd name="connsiteX7" fmla="*/ 245064 w 507455"/>
              <a:gd name="connsiteY7" fmla="*/ 183904 h 283758"/>
              <a:gd name="connsiteX8" fmla="*/ 505861 w 507455"/>
              <a:gd name="connsiteY8" fmla="*/ 380 h 283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7455" h="283758">
                <a:moveTo>
                  <a:pt x="505861" y="380"/>
                </a:moveTo>
                <a:cubicBezTo>
                  <a:pt x="523033" y="-7133"/>
                  <a:pt x="396927" y="98581"/>
                  <a:pt x="348095" y="138827"/>
                </a:cubicBezTo>
                <a:cubicBezTo>
                  <a:pt x="299263" y="179073"/>
                  <a:pt x="270822" y="217710"/>
                  <a:pt x="212867" y="241858"/>
                </a:cubicBezTo>
                <a:cubicBezTo>
                  <a:pt x="154912" y="266006"/>
                  <a:pt x="-8757" y="284788"/>
                  <a:pt x="366" y="283715"/>
                </a:cubicBezTo>
                <a:cubicBezTo>
                  <a:pt x="9488" y="282642"/>
                  <a:pt x="231648" y="243468"/>
                  <a:pt x="267602" y="235419"/>
                </a:cubicBezTo>
                <a:cubicBezTo>
                  <a:pt x="303555" y="227370"/>
                  <a:pt x="205891" y="252591"/>
                  <a:pt x="216087" y="235419"/>
                </a:cubicBezTo>
                <a:cubicBezTo>
                  <a:pt x="226283" y="218247"/>
                  <a:pt x="323948" y="140974"/>
                  <a:pt x="328777" y="132388"/>
                </a:cubicBezTo>
                <a:cubicBezTo>
                  <a:pt x="333606" y="123802"/>
                  <a:pt x="219843" y="201076"/>
                  <a:pt x="245064" y="183904"/>
                </a:cubicBezTo>
                <a:cubicBezTo>
                  <a:pt x="270285" y="166732"/>
                  <a:pt x="488689" y="7893"/>
                  <a:pt x="505861" y="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7D56C42E-4F91-E550-0FE8-7E96388157FA}"/>
              </a:ext>
            </a:extLst>
          </p:cNvPr>
          <p:cNvSpPr/>
          <p:nvPr/>
        </p:nvSpPr>
        <p:spPr>
          <a:xfrm>
            <a:off x="7339775" y="4005372"/>
            <a:ext cx="56330" cy="657133"/>
          </a:xfrm>
          <a:custGeom>
            <a:avLst/>
            <a:gdLst>
              <a:gd name="connsiteX0" fmla="*/ 1183 w 56330"/>
              <a:gd name="connsiteY0" fmla="*/ 3177 h 657133"/>
              <a:gd name="connsiteX1" fmla="*/ 55918 w 56330"/>
              <a:gd name="connsiteY1" fmla="*/ 424960 h 657133"/>
              <a:gd name="connsiteX2" fmla="*/ 26940 w 56330"/>
              <a:gd name="connsiteY2" fmla="*/ 656780 h 657133"/>
              <a:gd name="connsiteX3" fmla="*/ 39819 w 56330"/>
              <a:gd name="connsiteY3" fmla="*/ 376665 h 657133"/>
              <a:gd name="connsiteX4" fmla="*/ 46259 w 56330"/>
              <a:gd name="connsiteY4" fmla="*/ 460377 h 657133"/>
              <a:gd name="connsiteX5" fmla="*/ 20501 w 56330"/>
              <a:gd name="connsiteY5" fmla="*/ 241436 h 657133"/>
              <a:gd name="connsiteX6" fmla="*/ 1183 w 56330"/>
              <a:gd name="connsiteY6" fmla="*/ 3177 h 65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330" h="657133">
                <a:moveTo>
                  <a:pt x="1183" y="3177"/>
                </a:moveTo>
                <a:cubicBezTo>
                  <a:pt x="7086" y="33764"/>
                  <a:pt x="51625" y="316026"/>
                  <a:pt x="55918" y="424960"/>
                </a:cubicBezTo>
                <a:cubicBezTo>
                  <a:pt x="60211" y="533894"/>
                  <a:pt x="29623" y="664829"/>
                  <a:pt x="26940" y="656780"/>
                </a:cubicBezTo>
                <a:cubicBezTo>
                  <a:pt x="24257" y="648731"/>
                  <a:pt x="36599" y="409399"/>
                  <a:pt x="39819" y="376665"/>
                </a:cubicBezTo>
                <a:cubicBezTo>
                  <a:pt x="43039" y="343931"/>
                  <a:pt x="49479" y="482915"/>
                  <a:pt x="46259" y="460377"/>
                </a:cubicBezTo>
                <a:cubicBezTo>
                  <a:pt x="43039" y="437839"/>
                  <a:pt x="28014" y="311733"/>
                  <a:pt x="20501" y="241436"/>
                </a:cubicBezTo>
                <a:cubicBezTo>
                  <a:pt x="12988" y="171139"/>
                  <a:pt x="-4720" y="-27410"/>
                  <a:pt x="1183" y="3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01D326B6-B391-39EE-97C5-400F715FD974}"/>
              </a:ext>
            </a:extLst>
          </p:cNvPr>
          <p:cNvSpPr/>
          <p:nvPr/>
        </p:nvSpPr>
        <p:spPr>
          <a:xfrm>
            <a:off x="7376730" y="3972886"/>
            <a:ext cx="90375" cy="1037927"/>
          </a:xfrm>
          <a:custGeom>
            <a:avLst/>
            <a:gdLst>
              <a:gd name="connsiteX0" fmla="*/ 51160 w 90375"/>
              <a:gd name="connsiteY0" fmla="*/ 6686 h 1037927"/>
              <a:gd name="connsiteX1" fmla="*/ 60819 w 90375"/>
              <a:gd name="connsiteY1" fmla="*/ 489644 h 1037927"/>
              <a:gd name="connsiteX2" fmla="*/ 73698 w 90375"/>
              <a:gd name="connsiteY2" fmla="*/ 409151 h 1037927"/>
              <a:gd name="connsiteX3" fmla="*/ 70478 w 90375"/>
              <a:gd name="connsiteY3" fmla="*/ 702145 h 1037927"/>
              <a:gd name="connsiteX4" fmla="*/ 89797 w 90375"/>
              <a:gd name="connsiteY4" fmla="*/ 624872 h 1037927"/>
              <a:gd name="connsiteX5" fmla="*/ 44721 w 90375"/>
              <a:gd name="connsiteY5" fmla="*/ 772979 h 1037927"/>
              <a:gd name="connsiteX6" fmla="*/ 2864 w 90375"/>
              <a:gd name="connsiteY6" fmla="*/ 1027337 h 1037927"/>
              <a:gd name="connsiteX7" fmla="*/ 12524 w 90375"/>
              <a:gd name="connsiteY7" fmla="*/ 969382 h 1037927"/>
              <a:gd name="connsiteX8" fmla="*/ 83357 w 90375"/>
              <a:gd name="connsiteY8" fmla="*/ 782638 h 1037927"/>
              <a:gd name="connsiteX9" fmla="*/ 41501 w 90375"/>
              <a:gd name="connsiteY9" fmla="*/ 837373 h 1037927"/>
              <a:gd name="connsiteX10" fmla="*/ 57600 w 90375"/>
              <a:gd name="connsiteY10" fmla="*/ 557258 h 1037927"/>
              <a:gd name="connsiteX11" fmla="*/ 76918 w 90375"/>
              <a:gd name="connsiteY11" fmla="*/ 592675 h 1037927"/>
              <a:gd name="connsiteX12" fmla="*/ 70478 w 90375"/>
              <a:gd name="connsiteY12" fmla="*/ 354415 h 1037927"/>
              <a:gd name="connsiteX13" fmla="*/ 57600 w 90375"/>
              <a:gd name="connsiteY13" fmla="*/ 405931 h 1037927"/>
              <a:gd name="connsiteX14" fmla="*/ 38281 w 90375"/>
              <a:gd name="connsiteY14" fmla="*/ 219187 h 1037927"/>
              <a:gd name="connsiteX15" fmla="*/ 51160 w 90375"/>
              <a:gd name="connsiteY15" fmla="*/ 6686 h 103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375" h="1037927">
                <a:moveTo>
                  <a:pt x="51160" y="6686"/>
                </a:moveTo>
                <a:cubicBezTo>
                  <a:pt x="54916" y="51762"/>
                  <a:pt x="57063" y="422567"/>
                  <a:pt x="60819" y="489644"/>
                </a:cubicBezTo>
                <a:cubicBezTo>
                  <a:pt x="64575" y="556721"/>
                  <a:pt x="72088" y="373734"/>
                  <a:pt x="73698" y="409151"/>
                </a:cubicBezTo>
                <a:cubicBezTo>
                  <a:pt x="75308" y="444568"/>
                  <a:pt x="67795" y="666192"/>
                  <a:pt x="70478" y="702145"/>
                </a:cubicBezTo>
                <a:cubicBezTo>
                  <a:pt x="73161" y="738098"/>
                  <a:pt x="94090" y="613067"/>
                  <a:pt x="89797" y="624872"/>
                </a:cubicBezTo>
                <a:cubicBezTo>
                  <a:pt x="85504" y="636677"/>
                  <a:pt x="59210" y="705902"/>
                  <a:pt x="44721" y="772979"/>
                </a:cubicBezTo>
                <a:cubicBezTo>
                  <a:pt x="30232" y="840057"/>
                  <a:pt x="8230" y="994603"/>
                  <a:pt x="2864" y="1027337"/>
                </a:cubicBezTo>
                <a:cubicBezTo>
                  <a:pt x="-2502" y="1060071"/>
                  <a:pt x="-891" y="1010165"/>
                  <a:pt x="12524" y="969382"/>
                </a:cubicBezTo>
                <a:cubicBezTo>
                  <a:pt x="25939" y="928599"/>
                  <a:pt x="78528" y="804639"/>
                  <a:pt x="83357" y="782638"/>
                </a:cubicBezTo>
                <a:cubicBezTo>
                  <a:pt x="88186" y="760637"/>
                  <a:pt x="45794" y="874936"/>
                  <a:pt x="41501" y="837373"/>
                </a:cubicBezTo>
                <a:cubicBezTo>
                  <a:pt x="37208" y="799810"/>
                  <a:pt x="51697" y="598041"/>
                  <a:pt x="57600" y="557258"/>
                </a:cubicBezTo>
                <a:cubicBezTo>
                  <a:pt x="63503" y="516475"/>
                  <a:pt x="74772" y="626482"/>
                  <a:pt x="76918" y="592675"/>
                </a:cubicBezTo>
                <a:cubicBezTo>
                  <a:pt x="79064" y="558868"/>
                  <a:pt x="73698" y="385539"/>
                  <a:pt x="70478" y="354415"/>
                </a:cubicBezTo>
                <a:cubicBezTo>
                  <a:pt x="67258" y="323291"/>
                  <a:pt x="62966" y="428469"/>
                  <a:pt x="57600" y="405931"/>
                </a:cubicBezTo>
                <a:cubicBezTo>
                  <a:pt x="52234" y="383393"/>
                  <a:pt x="35598" y="281435"/>
                  <a:pt x="38281" y="219187"/>
                </a:cubicBezTo>
                <a:cubicBezTo>
                  <a:pt x="40964" y="156939"/>
                  <a:pt x="47404" y="-38390"/>
                  <a:pt x="51160" y="66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ADEE6569-6ADA-BFC3-1A6E-A92801135BA3}"/>
              </a:ext>
            </a:extLst>
          </p:cNvPr>
          <p:cNvSpPr/>
          <p:nvPr/>
        </p:nvSpPr>
        <p:spPr>
          <a:xfrm>
            <a:off x="4974035" y="5157581"/>
            <a:ext cx="658788" cy="161901"/>
          </a:xfrm>
          <a:custGeom>
            <a:avLst/>
            <a:gdLst>
              <a:gd name="connsiteX0" fmla="*/ 430 w 658788"/>
              <a:gd name="connsiteY0" fmla="*/ 29385 h 161901"/>
              <a:gd name="connsiteX1" fmla="*/ 190393 w 658788"/>
              <a:gd name="connsiteY1" fmla="*/ 408 h 161901"/>
              <a:gd name="connsiteX2" fmla="*/ 158196 w 658788"/>
              <a:gd name="connsiteY2" fmla="*/ 16506 h 161901"/>
              <a:gd name="connsiteX3" fmla="*/ 267666 w 658788"/>
              <a:gd name="connsiteY3" fmla="*/ 71242 h 161901"/>
              <a:gd name="connsiteX4" fmla="*/ 309523 w 658788"/>
              <a:gd name="connsiteY4" fmla="*/ 80901 h 161901"/>
              <a:gd name="connsiteX5" fmla="*/ 396455 w 658788"/>
              <a:gd name="connsiteY5" fmla="*/ 61582 h 161901"/>
              <a:gd name="connsiteX6" fmla="*/ 351379 w 658788"/>
              <a:gd name="connsiteY6" fmla="*/ 58363 h 161901"/>
              <a:gd name="connsiteX7" fmla="*/ 470509 w 658788"/>
              <a:gd name="connsiteY7" fmla="*/ 68022 h 161901"/>
              <a:gd name="connsiteX8" fmla="*/ 657252 w 658788"/>
              <a:gd name="connsiteY8" fmla="*/ 161394 h 161901"/>
              <a:gd name="connsiteX9" fmla="*/ 547782 w 658788"/>
              <a:gd name="connsiteY9" fmla="*/ 103439 h 161901"/>
              <a:gd name="connsiteX10" fmla="*/ 348159 w 658788"/>
              <a:gd name="connsiteY10" fmla="*/ 61582 h 161901"/>
              <a:gd name="connsiteX11" fmla="*/ 254788 w 658788"/>
              <a:gd name="connsiteY11" fmla="*/ 58363 h 161901"/>
              <a:gd name="connsiteX12" fmla="*/ 212931 w 658788"/>
              <a:gd name="connsiteY12" fmla="*/ 16506 h 161901"/>
              <a:gd name="connsiteX13" fmla="*/ 251568 w 658788"/>
              <a:gd name="connsiteY13" fmla="*/ 39044 h 161901"/>
              <a:gd name="connsiteX14" fmla="*/ 430 w 658788"/>
              <a:gd name="connsiteY14" fmla="*/ 29385 h 161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58788" h="161901">
                <a:moveTo>
                  <a:pt x="430" y="29385"/>
                </a:moveTo>
                <a:cubicBezTo>
                  <a:pt x="-9766" y="22946"/>
                  <a:pt x="164099" y="2554"/>
                  <a:pt x="190393" y="408"/>
                </a:cubicBezTo>
                <a:cubicBezTo>
                  <a:pt x="216687" y="-1738"/>
                  <a:pt x="145317" y="4700"/>
                  <a:pt x="158196" y="16506"/>
                </a:cubicBezTo>
                <a:cubicBezTo>
                  <a:pt x="171075" y="28312"/>
                  <a:pt x="242445" y="60510"/>
                  <a:pt x="267666" y="71242"/>
                </a:cubicBezTo>
                <a:cubicBezTo>
                  <a:pt x="292887" y="81975"/>
                  <a:pt x="288058" y="82511"/>
                  <a:pt x="309523" y="80901"/>
                </a:cubicBezTo>
                <a:cubicBezTo>
                  <a:pt x="330988" y="79291"/>
                  <a:pt x="389479" y="65338"/>
                  <a:pt x="396455" y="61582"/>
                </a:cubicBezTo>
                <a:cubicBezTo>
                  <a:pt x="403431" y="57826"/>
                  <a:pt x="351379" y="58363"/>
                  <a:pt x="351379" y="58363"/>
                </a:cubicBezTo>
                <a:cubicBezTo>
                  <a:pt x="363721" y="59436"/>
                  <a:pt x="419530" y="50850"/>
                  <a:pt x="470509" y="68022"/>
                </a:cubicBezTo>
                <a:cubicBezTo>
                  <a:pt x="521488" y="85194"/>
                  <a:pt x="644373" y="155491"/>
                  <a:pt x="657252" y="161394"/>
                </a:cubicBezTo>
                <a:cubicBezTo>
                  <a:pt x="670131" y="167297"/>
                  <a:pt x="599297" y="120074"/>
                  <a:pt x="547782" y="103439"/>
                </a:cubicBezTo>
                <a:cubicBezTo>
                  <a:pt x="496267" y="86804"/>
                  <a:pt x="396991" y="69095"/>
                  <a:pt x="348159" y="61582"/>
                </a:cubicBezTo>
                <a:cubicBezTo>
                  <a:pt x="299327" y="54069"/>
                  <a:pt x="277326" y="65876"/>
                  <a:pt x="254788" y="58363"/>
                </a:cubicBezTo>
                <a:cubicBezTo>
                  <a:pt x="232250" y="50850"/>
                  <a:pt x="213468" y="19726"/>
                  <a:pt x="212931" y="16506"/>
                </a:cubicBezTo>
                <a:cubicBezTo>
                  <a:pt x="212394" y="13286"/>
                  <a:pt x="284838" y="35288"/>
                  <a:pt x="251568" y="39044"/>
                </a:cubicBezTo>
                <a:cubicBezTo>
                  <a:pt x="218298" y="42800"/>
                  <a:pt x="10626" y="35824"/>
                  <a:pt x="430" y="29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BE703B68-CE7D-5294-A603-1D11CCE30324}"/>
              </a:ext>
            </a:extLst>
          </p:cNvPr>
          <p:cNvSpPr/>
          <p:nvPr/>
        </p:nvSpPr>
        <p:spPr>
          <a:xfrm>
            <a:off x="5032374" y="5203062"/>
            <a:ext cx="521709" cy="215789"/>
          </a:xfrm>
          <a:custGeom>
            <a:avLst/>
            <a:gdLst>
              <a:gd name="connsiteX0" fmla="*/ 46 w 521709"/>
              <a:gd name="connsiteY0" fmla="*/ 3 h 215789"/>
              <a:gd name="connsiteX1" fmla="*/ 125615 w 521709"/>
              <a:gd name="connsiteY1" fmla="*/ 67617 h 215789"/>
              <a:gd name="connsiteX2" fmla="*/ 90198 w 521709"/>
              <a:gd name="connsiteY2" fmla="*/ 67617 h 215789"/>
              <a:gd name="connsiteX3" fmla="*/ 196449 w 521709"/>
              <a:gd name="connsiteY3" fmla="*/ 61177 h 215789"/>
              <a:gd name="connsiteX4" fmla="*/ 347775 w 521709"/>
              <a:gd name="connsiteY4" fmla="*/ 122352 h 215789"/>
              <a:gd name="connsiteX5" fmla="*/ 302699 w 521709"/>
              <a:gd name="connsiteY5" fmla="*/ 93375 h 215789"/>
              <a:gd name="connsiteX6" fmla="*/ 418609 w 521709"/>
              <a:gd name="connsiteY6" fmla="*/ 128792 h 215789"/>
              <a:gd name="connsiteX7" fmla="*/ 521640 w 521709"/>
              <a:gd name="connsiteY7" fmla="*/ 215724 h 215789"/>
              <a:gd name="connsiteX8" fmla="*/ 431488 w 521709"/>
              <a:gd name="connsiteY8" fmla="*/ 141670 h 215789"/>
              <a:gd name="connsiteX9" fmla="*/ 254403 w 521709"/>
              <a:gd name="connsiteY9" fmla="*/ 64397 h 215789"/>
              <a:gd name="connsiteX10" fmla="*/ 141713 w 521709"/>
              <a:gd name="connsiteY10" fmla="*/ 70837 h 215789"/>
              <a:gd name="connsiteX11" fmla="*/ 46 w 521709"/>
              <a:gd name="connsiteY11" fmla="*/ 3 h 215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1709" h="215789">
                <a:moveTo>
                  <a:pt x="46" y="3"/>
                </a:moveTo>
                <a:cubicBezTo>
                  <a:pt x="-2637" y="-534"/>
                  <a:pt x="110590" y="56348"/>
                  <a:pt x="125615" y="67617"/>
                </a:cubicBezTo>
                <a:cubicBezTo>
                  <a:pt x="140640" y="78886"/>
                  <a:pt x="78392" y="68690"/>
                  <a:pt x="90198" y="67617"/>
                </a:cubicBezTo>
                <a:cubicBezTo>
                  <a:pt x="102004" y="66544"/>
                  <a:pt x="153520" y="52055"/>
                  <a:pt x="196449" y="61177"/>
                </a:cubicBezTo>
                <a:cubicBezTo>
                  <a:pt x="239378" y="70299"/>
                  <a:pt x="330067" y="116986"/>
                  <a:pt x="347775" y="122352"/>
                </a:cubicBezTo>
                <a:cubicBezTo>
                  <a:pt x="365483" y="127718"/>
                  <a:pt x="290893" y="92302"/>
                  <a:pt x="302699" y="93375"/>
                </a:cubicBezTo>
                <a:cubicBezTo>
                  <a:pt x="314505" y="94448"/>
                  <a:pt x="382119" y="108401"/>
                  <a:pt x="418609" y="128792"/>
                </a:cubicBezTo>
                <a:cubicBezTo>
                  <a:pt x="455099" y="149183"/>
                  <a:pt x="519494" y="213578"/>
                  <a:pt x="521640" y="215724"/>
                </a:cubicBezTo>
                <a:cubicBezTo>
                  <a:pt x="523787" y="217870"/>
                  <a:pt x="476027" y="166891"/>
                  <a:pt x="431488" y="141670"/>
                </a:cubicBezTo>
                <a:cubicBezTo>
                  <a:pt x="386949" y="116449"/>
                  <a:pt x="302699" y="76202"/>
                  <a:pt x="254403" y="64397"/>
                </a:cubicBezTo>
                <a:cubicBezTo>
                  <a:pt x="206107" y="52592"/>
                  <a:pt x="184642" y="85326"/>
                  <a:pt x="141713" y="70837"/>
                </a:cubicBezTo>
                <a:cubicBezTo>
                  <a:pt x="98784" y="56348"/>
                  <a:pt x="2729" y="540"/>
                  <a:pt x="46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4DEFA3BD-ACCB-C1CA-C390-E9E93836ED14}"/>
              </a:ext>
            </a:extLst>
          </p:cNvPr>
          <p:cNvSpPr/>
          <p:nvPr/>
        </p:nvSpPr>
        <p:spPr>
          <a:xfrm>
            <a:off x="5533699" y="5341295"/>
            <a:ext cx="463247" cy="117746"/>
          </a:xfrm>
          <a:custGeom>
            <a:avLst/>
            <a:gdLst>
              <a:gd name="connsiteX0" fmla="*/ 997 w 463247"/>
              <a:gd name="connsiteY0" fmla="*/ 103249 h 117746"/>
              <a:gd name="connsiteX1" fmla="*/ 261794 w 463247"/>
              <a:gd name="connsiteY1" fmla="*/ 103249 h 117746"/>
              <a:gd name="connsiteX2" fmla="*/ 178081 w 463247"/>
              <a:gd name="connsiteY2" fmla="*/ 116128 h 117746"/>
              <a:gd name="connsiteX3" fmla="*/ 316529 w 463247"/>
              <a:gd name="connsiteY3" fmla="*/ 61392 h 117746"/>
              <a:gd name="connsiteX4" fmla="*/ 461416 w 463247"/>
              <a:gd name="connsiteY4" fmla="*/ 218 h 117746"/>
              <a:gd name="connsiteX5" fmla="*/ 210278 w 463247"/>
              <a:gd name="connsiteY5" fmla="*/ 83930 h 117746"/>
              <a:gd name="connsiteX6" fmla="*/ 271453 w 463247"/>
              <a:gd name="connsiteY6" fmla="*/ 64612 h 117746"/>
              <a:gd name="connsiteX7" fmla="*/ 174862 w 463247"/>
              <a:gd name="connsiteY7" fmla="*/ 90370 h 117746"/>
              <a:gd name="connsiteX8" fmla="*/ 997 w 463247"/>
              <a:gd name="connsiteY8" fmla="*/ 103249 h 117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3247" h="117746">
                <a:moveTo>
                  <a:pt x="997" y="103249"/>
                </a:moveTo>
                <a:cubicBezTo>
                  <a:pt x="15486" y="105395"/>
                  <a:pt x="232280" y="101103"/>
                  <a:pt x="261794" y="103249"/>
                </a:cubicBezTo>
                <a:cubicBezTo>
                  <a:pt x="291308" y="105395"/>
                  <a:pt x="168958" y="123104"/>
                  <a:pt x="178081" y="116128"/>
                </a:cubicBezTo>
                <a:cubicBezTo>
                  <a:pt x="187204" y="109152"/>
                  <a:pt x="269307" y="80710"/>
                  <a:pt x="316529" y="61392"/>
                </a:cubicBezTo>
                <a:cubicBezTo>
                  <a:pt x="363752" y="42074"/>
                  <a:pt x="479125" y="-3538"/>
                  <a:pt x="461416" y="218"/>
                </a:cubicBezTo>
                <a:cubicBezTo>
                  <a:pt x="443707" y="3974"/>
                  <a:pt x="241938" y="73198"/>
                  <a:pt x="210278" y="83930"/>
                </a:cubicBezTo>
                <a:cubicBezTo>
                  <a:pt x="178618" y="94662"/>
                  <a:pt x="277356" y="63539"/>
                  <a:pt x="271453" y="64612"/>
                </a:cubicBezTo>
                <a:cubicBezTo>
                  <a:pt x="265550" y="65685"/>
                  <a:pt x="215645" y="83394"/>
                  <a:pt x="174862" y="90370"/>
                </a:cubicBezTo>
                <a:cubicBezTo>
                  <a:pt x="134079" y="97346"/>
                  <a:pt x="-13492" y="101103"/>
                  <a:pt x="997" y="103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C2D1F711-D6E3-328E-68E4-79EE28084675}"/>
              </a:ext>
            </a:extLst>
          </p:cNvPr>
          <p:cNvSpPr/>
          <p:nvPr/>
        </p:nvSpPr>
        <p:spPr>
          <a:xfrm>
            <a:off x="3680021" y="4875956"/>
            <a:ext cx="1461696" cy="215552"/>
          </a:xfrm>
          <a:custGeom>
            <a:avLst/>
            <a:gdLst>
              <a:gd name="connsiteX0" fmla="*/ 117 w 1461696"/>
              <a:gd name="connsiteY0" fmla="*/ 127486 h 215552"/>
              <a:gd name="connsiteX1" fmla="*/ 347847 w 1461696"/>
              <a:gd name="connsiteY1" fmla="*/ 8357 h 215552"/>
              <a:gd name="connsiteX2" fmla="*/ 293111 w 1461696"/>
              <a:gd name="connsiteY2" fmla="*/ 11576 h 215552"/>
              <a:gd name="connsiteX3" fmla="*/ 579666 w 1461696"/>
              <a:gd name="connsiteY3" fmla="*/ 24455 h 215552"/>
              <a:gd name="connsiteX4" fmla="*/ 875880 w 1461696"/>
              <a:gd name="connsiteY4" fmla="*/ 98509 h 215552"/>
              <a:gd name="connsiteX5" fmla="*/ 782509 w 1461696"/>
              <a:gd name="connsiteY5" fmla="*/ 56652 h 215552"/>
              <a:gd name="connsiteX6" fmla="*/ 956373 w 1461696"/>
              <a:gd name="connsiteY6" fmla="*/ 150024 h 215552"/>
              <a:gd name="connsiteX7" fmla="*/ 1075503 w 1461696"/>
              <a:gd name="connsiteY7" fmla="*/ 127486 h 215552"/>
              <a:gd name="connsiteX8" fmla="*/ 1056185 w 1461696"/>
              <a:gd name="connsiteY8" fmla="*/ 156464 h 215552"/>
              <a:gd name="connsiteX9" fmla="*/ 1236489 w 1461696"/>
              <a:gd name="connsiteY9" fmla="*/ 204759 h 215552"/>
              <a:gd name="connsiteX10" fmla="*/ 1455430 w 1461696"/>
              <a:gd name="connsiteY10" fmla="*/ 204759 h 215552"/>
              <a:gd name="connsiteX11" fmla="*/ 1355618 w 1461696"/>
              <a:gd name="connsiteY11" fmla="*/ 211199 h 215552"/>
              <a:gd name="connsiteX12" fmla="*/ 891979 w 1461696"/>
              <a:gd name="connsiteY12" fmla="*/ 130706 h 215552"/>
              <a:gd name="connsiteX13" fmla="*/ 991790 w 1461696"/>
              <a:gd name="connsiteY13" fmla="*/ 156464 h 215552"/>
              <a:gd name="connsiteX14" fmla="*/ 486294 w 1461696"/>
              <a:gd name="connsiteY14" fmla="*/ 37334 h 215552"/>
              <a:gd name="connsiteX15" fmla="*/ 389703 w 1461696"/>
              <a:gd name="connsiteY15" fmla="*/ 34114 h 215552"/>
              <a:gd name="connsiteX16" fmla="*/ 117 w 1461696"/>
              <a:gd name="connsiteY16" fmla="*/ 127486 h 215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61696" h="215552">
                <a:moveTo>
                  <a:pt x="117" y="127486"/>
                </a:moveTo>
                <a:cubicBezTo>
                  <a:pt x="-6859" y="123193"/>
                  <a:pt x="299015" y="27675"/>
                  <a:pt x="347847" y="8357"/>
                </a:cubicBezTo>
                <a:cubicBezTo>
                  <a:pt x="396679" y="-10961"/>
                  <a:pt x="254475" y="8893"/>
                  <a:pt x="293111" y="11576"/>
                </a:cubicBezTo>
                <a:cubicBezTo>
                  <a:pt x="331747" y="14259"/>
                  <a:pt x="482538" y="9966"/>
                  <a:pt x="579666" y="24455"/>
                </a:cubicBezTo>
                <a:cubicBezTo>
                  <a:pt x="676794" y="38944"/>
                  <a:pt x="842073" y="93143"/>
                  <a:pt x="875880" y="98509"/>
                </a:cubicBezTo>
                <a:cubicBezTo>
                  <a:pt x="909687" y="103875"/>
                  <a:pt x="769094" y="48066"/>
                  <a:pt x="782509" y="56652"/>
                </a:cubicBezTo>
                <a:cubicBezTo>
                  <a:pt x="795925" y="65238"/>
                  <a:pt x="907541" y="138218"/>
                  <a:pt x="956373" y="150024"/>
                </a:cubicBezTo>
                <a:cubicBezTo>
                  <a:pt x="1005205" y="161830"/>
                  <a:pt x="1058868" y="126413"/>
                  <a:pt x="1075503" y="127486"/>
                </a:cubicBezTo>
                <a:cubicBezTo>
                  <a:pt x="1092138" y="128559"/>
                  <a:pt x="1029354" y="143585"/>
                  <a:pt x="1056185" y="156464"/>
                </a:cubicBezTo>
                <a:cubicBezTo>
                  <a:pt x="1083016" y="169343"/>
                  <a:pt x="1169948" y="196710"/>
                  <a:pt x="1236489" y="204759"/>
                </a:cubicBezTo>
                <a:cubicBezTo>
                  <a:pt x="1303030" y="212808"/>
                  <a:pt x="1435575" y="203686"/>
                  <a:pt x="1455430" y="204759"/>
                </a:cubicBezTo>
                <a:cubicBezTo>
                  <a:pt x="1475285" y="205832"/>
                  <a:pt x="1449527" y="223541"/>
                  <a:pt x="1355618" y="211199"/>
                </a:cubicBezTo>
                <a:cubicBezTo>
                  <a:pt x="1261710" y="198857"/>
                  <a:pt x="952617" y="139828"/>
                  <a:pt x="891979" y="130706"/>
                </a:cubicBezTo>
                <a:cubicBezTo>
                  <a:pt x="831341" y="121584"/>
                  <a:pt x="991790" y="156464"/>
                  <a:pt x="991790" y="156464"/>
                </a:cubicBezTo>
                <a:lnTo>
                  <a:pt x="486294" y="37334"/>
                </a:lnTo>
                <a:cubicBezTo>
                  <a:pt x="385946" y="16942"/>
                  <a:pt x="466440" y="21235"/>
                  <a:pt x="389703" y="34114"/>
                </a:cubicBezTo>
                <a:cubicBezTo>
                  <a:pt x="312967" y="46993"/>
                  <a:pt x="7093" y="131779"/>
                  <a:pt x="117" y="127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FBD83C0A-BB3B-ED3B-3884-E15B93AF2269}"/>
              </a:ext>
            </a:extLst>
          </p:cNvPr>
          <p:cNvSpPr/>
          <p:nvPr/>
        </p:nvSpPr>
        <p:spPr>
          <a:xfrm>
            <a:off x="3687037" y="4942234"/>
            <a:ext cx="1467704" cy="257694"/>
          </a:xfrm>
          <a:custGeom>
            <a:avLst/>
            <a:gdLst>
              <a:gd name="connsiteX0" fmla="*/ 2760 w 1467704"/>
              <a:gd name="connsiteY0" fmla="*/ 103065 h 257694"/>
              <a:gd name="connsiteX1" fmla="*/ 414884 w 1467704"/>
              <a:gd name="connsiteY1" fmla="*/ 9693 h 257694"/>
              <a:gd name="connsiteX2" fmla="*/ 360149 w 1467704"/>
              <a:gd name="connsiteY2" fmla="*/ 45110 h 257694"/>
              <a:gd name="connsiteX3" fmla="*/ 511476 w 1467704"/>
              <a:gd name="connsiteY3" fmla="*/ 32231 h 257694"/>
              <a:gd name="connsiteX4" fmla="*/ 614507 w 1467704"/>
              <a:gd name="connsiteY4" fmla="*/ 35451 h 257694"/>
              <a:gd name="connsiteX5" fmla="*/ 546893 w 1467704"/>
              <a:gd name="connsiteY5" fmla="*/ 67648 h 257694"/>
              <a:gd name="connsiteX6" fmla="*/ 669242 w 1467704"/>
              <a:gd name="connsiteY6" fmla="*/ 51549 h 257694"/>
              <a:gd name="connsiteX7" fmla="*/ 707878 w 1467704"/>
              <a:gd name="connsiteY7" fmla="*/ 74087 h 257694"/>
              <a:gd name="connsiteX8" fmla="*/ 614507 w 1467704"/>
              <a:gd name="connsiteY8" fmla="*/ 96625 h 257694"/>
              <a:gd name="connsiteX9" fmla="*/ 920380 w 1467704"/>
              <a:gd name="connsiteY9" fmla="*/ 67648 h 257694"/>
              <a:gd name="connsiteX10" fmla="*/ 865645 w 1467704"/>
              <a:gd name="connsiteY10" fmla="*/ 99845 h 257694"/>
              <a:gd name="connsiteX11" fmla="*/ 1029850 w 1467704"/>
              <a:gd name="connsiteY11" fmla="*/ 125603 h 257694"/>
              <a:gd name="connsiteX12" fmla="*/ 942918 w 1467704"/>
              <a:gd name="connsiteY12" fmla="*/ 138481 h 257694"/>
              <a:gd name="connsiteX13" fmla="*/ 1120002 w 1467704"/>
              <a:gd name="connsiteY13" fmla="*/ 173898 h 257694"/>
              <a:gd name="connsiteX14" fmla="*/ 1223033 w 1467704"/>
              <a:gd name="connsiteY14" fmla="*/ 212535 h 257694"/>
              <a:gd name="connsiteX15" fmla="*/ 1464512 w 1467704"/>
              <a:gd name="connsiteY15" fmla="*/ 154580 h 257694"/>
              <a:gd name="connsiteX16" fmla="*/ 1348602 w 1467704"/>
              <a:gd name="connsiteY16" fmla="*/ 202876 h 257694"/>
              <a:gd name="connsiteX17" fmla="*/ 1165078 w 1467704"/>
              <a:gd name="connsiteY17" fmla="*/ 257611 h 257694"/>
              <a:gd name="connsiteX18" fmla="*/ 1210155 w 1467704"/>
              <a:gd name="connsiteY18" fmla="*/ 189997 h 257694"/>
              <a:gd name="connsiteX19" fmla="*/ 1049169 w 1467704"/>
              <a:gd name="connsiteY19" fmla="*/ 151360 h 257694"/>
              <a:gd name="connsiteX20" fmla="*/ 714318 w 1467704"/>
              <a:gd name="connsiteY20" fmla="*/ 80527 h 257694"/>
              <a:gd name="connsiteX21" fmla="*/ 865645 w 1467704"/>
              <a:gd name="connsiteY21" fmla="*/ 106284 h 257694"/>
              <a:gd name="connsiteX22" fmla="*/ 598408 w 1467704"/>
              <a:gd name="connsiteY22" fmla="*/ 9693 h 257694"/>
              <a:gd name="connsiteX23" fmla="*/ 398786 w 1467704"/>
              <a:gd name="connsiteY23" fmla="*/ 54769 h 257694"/>
              <a:gd name="connsiteX24" fmla="*/ 459960 w 1467704"/>
              <a:gd name="connsiteY24" fmla="*/ 34 h 257694"/>
              <a:gd name="connsiteX25" fmla="*/ 244239 w 1467704"/>
              <a:gd name="connsiteY25" fmla="*/ 64428 h 257694"/>
              <a:gd name="connsiteX26" fmla="*/ 2760 w 1467704"/>
              <a:gd name="connsiteY26" fmla="*/ 103065 h 257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467704" h="257694">
                <a:moveTo>
                  <a:pt x="2760" y="103065"/>
                </a:moveTo>
                <a:cubicBezTo>
                  <a:pt x="31201" y="93942"/>
                  <a:pt x="355319" y="19352"/>
                  <a:pt x="414884" y="9693"/>
                </a:cubicBezTo>
                <a:cubicBezTo>
                  <a:pt x="474449" y="34"/>
                  <a:pt x="344050" y="41354"/>
                  <a:pt x="360149" y="45110"/>
                </a:cubicBezTo>
                <a:cubicBezTo>
                  <a:pt x="376248" y="48866"/>
                  <a:pt x="469083" y="33841"/>
                  <a:pt x="511476" y="32231"/>
                </a:cubicBezTo>
                <a:lnTo>
                  <a:pt x="614507" y="35451"/>
                </a:lnTo>
                <a:cubicBezTo>
                  <a:pt x="620410" y="41354"/>
                  <a:pt x="537771" y="64965"/>
                  <a:pt x="546893" y="67648"/>
                </a:cubicBezTo>
                <a:cubicBezTo>
                  <a:pt x="556015" y="70331"/>
                  <a:pt x="642411" y="50476"/>
                  <a:pt x="669242" y="51549"/>
                </a:cubicBezTo>
                <a:cubicBezTo>
                  <a:pt x="696073" y="52622"/>
                  <a:pt x="717000" y="66574"/>
                  <a:pt x="707878" y="74087"/>
                </a:cubicBezTo>
                <a:cubicBezTo>
                  <a:pt x="698756" y="81600"/>
                  <a:pt x="579090" y="97698"/>
                  <a:pt x="614507" y="96625"/>
                </a:cubicBezTo>
                <a:cubicBezTo>
                  <a:pt x="649924" y="95552"/>
                  <a:pt x="878524" y="67111"/>
                  <a:pt x="920380" y="67648"/>
                </a:cubicBezTo>
                <a:cubicBezTo>
                  <a:pt x="962236" y="68185"/>
                  <a:pt x="847400" y="90186"/>
                  <a:pt x="865645" y="99845"/>
                </a:cubicBezTo>
                <a:cubicBezTo>
                  <a:pt x="883890" y="109504"/>
                  <a:pt x="1016971" y="119164"/>
                  <a:pt x="1029850" y="125603"/>
                </a:cubicBezTo>
                <a:cubicBezTo>
                  <a:pt x="1042729" y="132042"/>
                  <a:pt x="927893" y="130432"/>
                  <a:pt x="942918" y="138481"/>
                </a:cubicBezTo>
                <a:cubicBezTo>
                  <a:pt x="957943" y="146530"/>
                  <a:pt x="1073316" y="161556"/>
                  <a:pt x="1120002" y="173898"/>
                </a:cubicBezTo>
                <a:cubicBezTo>
                  <a:pt x="1166688" y="186240"/>
                  <a:pt x="1165615" y="215755"/>
                  <a:pt x="1223033" y="212535"/>
                </a:cubicBezTo>
                <a:cubicBezTo>
                  <a:pt x="1280451" y="209315"/>
                  <a:pt x="1443584" y="156190"/>
                  <a:pt x="1464512" y="154580"/>
                </a:cubicBezTo>
                <a:cubicBezTo>
                  <a:pt x="1485440" y="152970"/>
                  <a:pt x="1398508" y="185704"/>
                  <a:pt x="1348602" y="202876"/>
                </a:cubicBezTo>
                <a:cubicBezTo>
                  <a:pt x="1298696" y="220048"/>
                  <a:pt x="1188152" y="259757"/>
                  <a:pt x="1165078" y="257611"/>
                </a:cubicBezTo>
                <a:cubicBezTo>
                  <a:pt x="1142004" y="255465"/>
                  <a:pt x="1229473" y="207705"/>
                  <a:pt x="1210155" y="189997"/>
                </a:cubicBezTo>
                <a:cubicBezTo>
                  <a:pt x="1190837" y="172289"/>
                  <a:pt x="1049169" y="151360"/>
                  <a:pt x="1049169" y="151360"/>
                </a:cubicBezTo>
                <a:lnTo>
                  <a:pt x="714318" y="80527"/>
                </a:lnTo>
                <a:cubicBezTo>
                  <a:pt x="683731" y="73014"/>
                  <a:pt x="884963" y="118090"/>
                  <a:pt x="865645" y="106284"/>
                </a:cubicBezTo>
                <a:cubicBezTo>
                  <a:pt x="846327" y="94478"/>
                  <a:pt x="676218" y="18279"/>
                  <a:pt x="598408" y="9693"/>
                </a:cubicBezTo>
                <a:cubicBezTo>
                  <a:pt x="520598" y="1107"/>
                  <a:pt x="421861" y="56379"/>
                  <a:pt x="398786" y="54769"/>
                </a:cubicBezTo>
                <a:cubicBezTo>
                  <a:pt x="375711" y="53159"/>
                  <a:pt x="485718" y="-1576"/>
                  <a:pt x="459960" y="34"/>
                </a:cubicBezTo>
                <a:cubicBezTo>
                  <a:pt x="434202" y="1644"/>
                  <a:pt x="315073" y="44036"/>
                  <a:pt x="244239" y="64428"/>
                </a:cubicBezTo>
                <a:cubicBezTo>
                  <a:pt x="173405" y="84819"/>
                  <a:pt x="-25681" y="112188"/>
                  <a:pt x="2760" y="1030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3F4F45C8-5E5F-D262-651F-7D37833D17CC}"/>
              </a:ext>
            </a:extLst>
          </p:cNvPr>
          <p:cNvSpPr/>
          <p:nvPr/>
        </p:nvSpPr>
        <p:spPr>
          <a:xfrm>
            <a:off x="4678442" y="5447102"/>
            <a:ext cx="845779" cy="291805"/>
          </a:xfrm>
          <a:custGeom>
            <a:avLst/>
            <a:gdLst>
              <a:gd name="connsiteX0" fmla="*/ 843375 w 845779"/>
              <a:gd name="connsiteY0" fmla="*/ 661 h 291805"/>
              <a:gd name="connsiteX1" fmla="*/ 788640 w 845779"/>
              <a:gd name="connsiteY1" fmla="*/ 71495 h 291805"/>
              <a:gd name="connsiteX2" fmla="*/ 646972 w 845779"/>
              <a:gd name="connsiteY2" fmla="*/ 168087 h 291805"/>
              <a:gd name="connsiteX3" fmla="*/ 424812 w 845779"/>
              <a:gd name="connsiteY3" fmla="*/ 206723 h 291805"/>
              <a:gd name="connsiteX4" fmla="*/ 489206 w 845779"/>
              <a:gd name="connsiteY4" fmla="*/ 171306 h 291805"/>
              <a:gd name="connsiteX5" fmla="*/ 209090 w 845779"/>
              <a:gd name="connsiteY5" fmla="*/ 245360 h 291805"/>
              <a:gd name="connsiteX6" fmla="*/ 3028 w 845779"/>
              <a:gd name="connsiteY6" fmla="*/ 290436 h 291805"/>
              <a:gd name="connsiteX7" fmla="*/ 366857 w 845779"/>
              <a:gd name="connsiteY7" fmla="*/ 193844 h 291805"/>
              <a:gd name="connsiteX8" fmla="*/ 543941 w 845779"/>
              <a:gd name="connsiteY8" fmla="*/ 155208 h 291805"/>
              <a:gd name="connsiteX9" fmla="*/ 463448 w 845779"/>
              <a:gd name="connsiteY9" fmla="*/ 187405 h 291805"/>
              <a:gd name="connsiteX10" fmla="*/ 621214 w 845779"/>
              <a:gd name="connsiteY10" fmla="*/ 151988 h 291805"/>
              <a:gd name="connsiteX11" fmla="*/ 666290 w 845779"/>
              <a:gd name="connsiteY11" fmla="*/ 139109 h 291805"/>
              <a:gd name="connsiteX12" fmla="*/ 598676 w 845779"/>
              <a:gd name="connsiteY12" fmla="*/ 180966 h 291805"/>
              <a:gd name="connsiteX13" fmla="*/ 717806 w 845779"/>
              <a:gd name="connsiteY13" fmla="*/ 113352 h 291805"/>
              <a:gd name="connsiteX14" fmla="*/ 843375 w 845779"/>
              <a:gd name="connsiteY14" fmla="*/ 661 h 291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45779" h="291805">
                <a:moveTo>
                  <a:pt x="843375" y="661"/>
                </a:moveTo>
                <a:cubicBezTo>
                  <a:pt x="855181" y="-6315"/>
                  <a:pt x="821374" y="43591"/>
                  <a:pt x="788640" y="71495"/>
                </a:cubicBezTo>
                <a:cubicBezTo>
                  <a:pt x="755906" y="99399"/>
                  <a:pt x="707610" y="145549"/>
                  <a:pt x="646972" y="168087"/>
                </a:cubicBezTo>
                <a:cubicBezTo>
                  <a:pt x="586334" y="190625"/>
                  <a:pt x="451106" y="206187"/>
                  <a:pt x="424812" y="206723"/>
                </a:cubicBezTo>
                <a:cubicBezTo>
                  <a:pt x="398518" y="207260"/>
                  <a:pt x="525160" y="164867"/>
                  <a:pt x="489206" y="171306"/>
                </a:cubicBezTo>
                <a:cubicBezTo>
                  <a:pt x="453252" y="177745"/>
                  <a:pt x="290120" y="225505"/>
                  <a:pt x="209090" y="245360"/>
                </a:cubicBezTo>
                <a:cubicBezTo>
                  <a:pt x="128060" y="265215"/>
                  <a:pt x="-23266" y="299022"/>
                  <a:pt x="3028" y="290436"/>
                </a:cubicBezTo>
                <a:cubicBezTo>
                  <a:pt x="29322" y="281850"/>
                  <a:pt x="276705" y="216382"/>
                  <a:pt x="366857" y="193844"/>
                </a:cubicBezTo>
                <a:cubicBezTo>
                  <a:pt x="457009" y="171306"/>
                  <a:pt x="527843" y="156281"/>
                  <a:pt x="543941" y="155208"/>
                </a:cubicBezTo>
                <a:cubicBezTo>
                  <a:pt x="560039" y="154135"/>
                  <a:pt x="450569" y="187942"/>
                  <a:pt x="463448" y="187405"/>
                </a:cubicBezTo>
                <a:cubicBezTo>
                  <a:pt x="476327" y="186868"/>
                  <a:pt x="587407" y="160037"/>
                  <a:pt x="621214" y="151988"/>
                </a:cubicBezTo>
                <a:cubicBezTo>
                  <a:pt x="655021" y="143939"/>
                  <a:pt x="670046" y="134279"/>
                  <a:pt x="666290" y="139109"/>
                </a:cubicBezTo>
                <a:cubicBezTo>
                  <a:pt x="662534" y="143939"/>
                  <a:pt x="590090" y="185259"/>
                  <a:pt x="598676" y="180966"/>
                </a:cubicBezTo>
                <a:cubicBezTo>
                  <a:pt x="607262" y="176673"/>
                  <a:pt x="677560" y="142329"/>
                  <a:pt x="717806" y="113352"/>
                </a:cubicBezTo>
                <a:cubicBezTo>
                  <a:pt x="758052" y="84375"/>
                  <a:pt x="831569" y="7637"/>
                  <a:pt x="843375" y="6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8310DC78-F699-613B-58E2-27B1E091F674}"/>
              </a:ext>
            </a:extLst>
          </p:cNvPr>
          <p:cNvSpPr/>
          <p:nvPr/>
        </p:nvSpPr>
        <p:spPr>
          <a:xfrm>
            <a:off x="3660732" y="5051367"/>
            <a:ext cx="544888" cy="493880"/>
          </a:xfrm>
          <a:custGeom>
            <a:avLst/>
            <a:gdLst>
              <a:gd name="connsiteX0" fmla="*/ 88 w 544888"/>
              <a:gd name="connsiteY0" fmla="*/ 371 h 493880"/>
              <a:gd name="connsiteX1" fmla="*/ 305961 w 544888"/>
              <a:gd name="connsiteY1" fmla="*/ 264388 h 493880"/>
              <a:gd name="connsiteX2" fmla="*/ 180392 w 544888"/>
              <a:gd name="connsiteY2" fmla="*/ 151698 h 493880"/>
              <a:gd name="connsiteX3" fmla="*/ 347817 w 544888"/>
              <a:gd name="connsiteY3" fmla="*/ 296585 h 493880"/>
              <a:gd name="connsiteX4" fmla="*/ 544220 w 544888"/>
              <a:gd name="connsiteY4" fmla="*/ 492988 h 493880"/>
              <a:gd name="connsiteX5" fmla="*/ 276983 w 544888"/>
              <a:gd name="connsiteY5" fmla="*/ 212872 h 493880"/>
              <a:gd name="connsiteX6" fmla="*/ 88 w 544888"/>
              <a:gd name="connsiteY6" fmla="*/ 371 h 493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888" h="493880">
                <a:moveTo>
                  <a:pt x="88" y="371"/>
                </a:moveTo>
                <a:cubicBezTo>
                  <a:pt x="4918" y="8957"/>
                  <a:pt x="275910" y="239167"/>
                  <a:pt x="305961" y="264388"/>
                </a:cubicBezTo>
                <a:cubicBezTo>
                  <a:pt x="336012" y="289609"/>
                  <a:pt x="173416" y="146332"/>
                  <a:pt x="180392" y="151698"/>
                </a:cubicBezTo>
                <a:cubicBezTo>
                  <a:pt x="187368" y="157064"/>
                  <a:pt x="287179" y="239703"/>
                  <a:pt x="347817" y="296585"/>
                </a:cubicBezTo>
                <a:cubicBezTo>
                  <a:pt x="408455" y="353467"/>
                  <a:pt x="556026" y="506940"/>
                  <a:pt x="544220" y="492988"/>
                </a:cubicBezTo>
                <a:cubicBezTo>
                  <a:pt x="532414" y="479036"/>
                  <a:pt x="363915" y="291755"/>
                  <a:pt x="276983" y="212872"/>
                </a:cubicBezTo>
                <a:cubicBezTo>
                  <a:pt x="190051" y="133989"/>
                  <a:pt x="-4742" y="-8215"/>
                  <a:pt x="88" y="3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C809C7BB-D6C9-EE7C-D150-54DA0F3174CF}"/>
              </a:ext>
            </a:extLst>
          </p:cNvPr>
          <p:cNvSpPr/>
          <p:nvPr/>
        </p:nvSpPr>
        <p:spPr>
          <a:xfrm>
            <a:off x="3957016" y="4990546"/>
            <a:ext cx="455104" cy="563556"/>
          </a:xfrm>
          <a:custGeom>
            <a:avLst/>
            <a:gdLst>
              <a:gd name="connsiteX0" fmla="*/ 48314 w 455104"/>
              <a:gd name="connsiteY0" fmla="*/ 17 h 563556"/>
              <a:gd name="connsiteX1" fmla="*/ 22556 w 455104"/>
              <a:gd name="connsiteY1" fmla="*/ 157784 h 563556"/>
              <a:gd name="connsiteX2" fmla="*/ 135246 w 455104"/>
              <a:gd name="connsiteY2" fmla="*/ 309110 h 563556"/>
              <a:gd name="connsiteX3" fmla="*/ 77291 w 455104"/>
              <a:gd name="connsiteY3" fmla="*/ 260815 h 563556"/>
              <a:gd name="connsiteX4" fmla="*/ 238277 w 455104"/>
              <a:gd name="connsiteY4" fmla="*/ 412141 h 563556"/>
              <a:gd name="connsiteX5" fmla="*/ 447559 w 455104"/>
              <a:gd name="connsiteY5" fmla="*/ 560248 h 563556"/>
              <a:gd name="connsiteX6" fmla="*/ 379945 w 455104"/>
              <a:gd name="connsiteY6" fmla="*/ 499074 h 563556"/>
              <a:gd name="connsiteX7" fmla="*/ 106269 w 455104"/>
              <a:gd name="connsiteY7" fmla="*/ 318769 h 563556"/>
              <a:gd name="connsiteX8" fmla="*/ 45094 w 455104"/>
              <a:gd name="connsiteY8" fmla="*/ 202860 h 563556"/>
              <a:gd name="connsiteX9" fmla="*/ 51533 w 455104"/>
              <a:gd name="connsiteY9" fmla="*/ 244716 h 563556"/>
              <a:gd name="connsiteX10" fmla="*/ 18 w 455104"/>
              <a:gd name="connsiteY10" fmla="*/ 167443 h 563556"/>
              <a:gd name="connsiteX11" fmla="*/ 48314 w 455104"/>
              <a:gd name="connsiteY11" fmla="*/ 17 h 563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5104" h="563556">
                <a:moveTo>
                  <a:pt x="48314" y="17"/>
                </a:moveTo>
                <a:cubicBezTo>
                  <a:pt x="52070" y="-1593"/>
                  <a:pt x="8067" y="106269"/>
                  <a:pt x="22556" y="157784"/>
                </a:cubicBezTo>
                <a:cubicBezTo>
                  <a:pt x="37045" y="209299"/>
                  <a:pt x="126124" y="291938"/>
                  <a:pt x="135246" y="309110"/>
                </a:cubicBezTo>
                <a:cubicBezTo>
                  <a:pt x="144368" y="326282"/>
                  <a:pt x="60119" y="243643"/>
                  <a:pt x="77291" y="260815"/>
                </a:cubicBezTo>
                <a:cubicBezTo>
                  <a:pt x="94463" y="277987"/>
                  <a:pt x="176566" y="362236"/>
                  <a:pt x="238277" y="412141"/>
                </a:cubicBezTo>
                <a:cubicBezTo>
                  <a:pt x="299988" y="462047"/>
                  <a:pt x="423948" y="545759"/>
                  <a:pt x="447559" y="560248"/>
                </a:cubicBezTo>
                <a:cubicBezTo>
                  <a:pt x="471170" y="574737"/>
                  <a:pt x="436827" y="539320"/>
                  <a:pt x="379945" y="499074"/>
                </a:cubicBezTo>
                <a:cubicBezTo>
                  <a:pt x="323063" y="458828"/>
                  <a:pt x="162077" y="368138"/>
                  <a:pt x="106269" y="318769"/>
                </a:cubicBezTo>
                <a:cubicBezTo>
                  <a:pt x="50461" y="269400"/>
                  <a:pt x="54217" y="215202"/>
                  <a:pt x="45094" y="202860"/>
                </a:cubicBezTo>
                <a:cubicBezTo>
                  <a:pt x="35971" y="190518"/>
                  <a:pt x="59046" y="250619"/>
                  <a:pt x="51533" y="244716"/>
                </a:cubicBezTo>
                <a:cubicBezTo>
                  <a:pt x="44020" y="238813"/>
                  <a:pt x="1091" y="202323"/>
                  <a:pt x="18" y="167443"/>
                </a:cubicBezTo>
                <a:cubicBezTo>
                  <a:pt x="-1055" y="132563"/>
                  <a:pt x="44558" y="1627"/>
                  <a:pt x="48314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433F2D91-D3D0-92C2-CEB6-24B49F26C3D6}"/>
              </a:ext>
            </a:extLst>
          </p:cNvPr>
          <p:cNvSpPr/>
          <p:nvPr/>
        </p:nvSpPr>
        <p:spPr>
          <a:xfrm>
            <a:off x="3750652" y="5022761"/>
            <a:ext cx="196786" cy="167814"/>
          </a:xfrm>
          <a:custGeom>
            <a:avLst/>
            <a:gdLst>
              <a:gd name="connsiteX0" fmla="*/ 196723 w 196786"/>
              <a:gd name="connsiteY0" fmla="*/ 0 h 167814"/>
              <a:gd name="connsiteX1" fmla="*/ 138768 w 196786"/>
              <a:gd name="connsiteY1" fmla="*/ 93371 h 167814"/>
              <a:gd name="connsiteX2" fmla="*/ 151647 w 196786"/>
              <a:gd name="connsiteY2" fmla="*/ 167425 h 167814"/>
              <a:gd name="connsiteX3" fmla="*/ 96911 w 196786"/>
              <a:gd name="connsiteY3" fmla="*/ 119129 h 167814"/>
              <a:gd name="connsiteX4" fmla="*/ 320 w 196786"/>
              <a:gd name="connsiteY4" fmla="*/ 45076 h 167814"/>
              <a:gd name="connsiteX5" fmla="*/ 132328 w 196786"/>
              <a:gd name="connsiteY5" fmla="*/ 125569 h 167814"/>
              <a:gd name="connsiteX6" fmla="*/ 125889 w 196786"/>
              <a:gd name="connsiteY6" fmla="*/ 93371 h 167814"/>
              <a:gd name="connsiteX7" fmla="*/ 196723 w 196786"/>
              <a:gd name="connsiteY7" fmla="*/ 0 h 167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786" h="167814">
                <a:moveTo>
                  <a:pt x="196723" y="0"/>
                </a:moveTo>
                <a:cubicBezTo>
                  <a:pt x="198869" y="0"/>
                  <a:pt x="146281" y="65467"/>
                  <a:pt x="138768" y="93371"/>
                </a:cubicBezTo>
                <a:cubicBezTo>
                  <a:pt x="131255" y="121275"/>
                  <a:pt x="158623" y="163132"/>
                  <a:pt x="151647" y="167425"/>
                </a:cubicBezTo>
                <a:cubicBezTo>
                  <a:pt x="144671" y="171718"/>
                  <a:pt x="122132" y="139520"/>
                  <a:pt x="96911" y="119129"/>
                </a:cubicBezTo>
                <a:cubicBezTo>
                  <a:pt x="71690" y="98738"/>
                  <a:pt x="-5583" y="44003"/>
                  <a:pt x="320" y="45076"/>
                </a:cubicBezTo>
                <a:cubicBezTo>
                  <a:pt x="6223" y="46149"/>
                  <a:pt x="111400" y="117520"/>
                  <a:pt x="132328" y="125569"/>
                </a:cubicBezTo>
                <a:cubicBezTo>
                  <a:pt x="153256" y="133618"/>
                  <a:pt x="117840" y="109470"/>
                  <a:pt x="125889" y="93371"/>
                </a:cubicBezTo>
                <a:cubicBezTo>
                  <a:pt x="133938" y="77272"/>
                  <a:pt x="194577" y="0"/>
                  <a:pt x="19672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5EEE6604-0B38-944D-DB9D-00E4E38477C4}"/>
              </a:ext>
            </a:extLst>
          </p:cNvPr>
          <p:cNvSpPr/>
          <p:nvPr/>
        </p:nvSpPr>
        <p:spPr>
          <a:xfrm>
            <a:off x="4207987" y="5574517"/>
            <a:ext cx="518840" cy="179239"/>
          </a:xfrm>
          <a:custGeom>
            <a:avLst/>
            <a:gdLst>
              <a:gd name="connsiteX0" fmla="*/ 185 w 518840"/>
              <a:gd name="connsiteY0" fmla="*/ 2035 h 179239"/>
              <a:gd name="connsiteX1" fmla="*/ 241664 w 518840"/>
              <a:gd name="connsiteY1" fmla="*/ 95407 h 179239"/>
              <a:gd name="connsiteX2" fmla="*/ 212686 w 518840"/>
              <a:gd name="connsiteY2" fmla="*/ 56770 h 179239"/>
              <a:gd name="connsiteX3" fmla="*/ 518559 w 518840"/>
              <a:gd name="connsiteY3" fmla="*/ 179120 h 179239"/>
              <a:gd name="connsiteX4" fmla="*/ 151512 w 518840"/>
              <a:gd name="connsiteY4" fmla="*/ 31013 h 179239"/>
              <a:gd name="connsiteX5" fmla="*/ 199807 w 518840"/>
              <a:gd name="connsiteY5" fmla="*/ 63210 h 179239"/>
              <a:gd name="connsiteX6" fmla="*/ 331816 w 518840"/>
              <a:gd name="connsiteY6" fmla="*/ 85748 h 179239"/>
              <a:gd name="connsiteX7" fmla="*/ 476703 w 518840"/>
              <a:gd name="connsiteY7" fmla="*/ 172680 h 179239"/>
              <a:gd name="connsiteX8" fmla="*/ 206247 w 518840"/>
              <a:gd name="connsiteY8" fmla="*/ 40672 h 179239"/>
              <a:gd name="connsiteX9" fmla="*/ 185 w 518840"/>
              <a:gd name="connsiteY9" fmla="*/ 2035 h 17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8840" h="179239">
                <a:moveTo>
                  <a:pt x="185" y="2035"/>
                </a:moveTo>
                <a:cubicBezTo>
                  <a:pt x="6088" y="11157"/>
                  <a:pt x="206247" y="86285"/>
                  <a:pt x="241664" y="95407"/>
                </a:cubicBezTo>
                <a:cubicBezTo>
                  <a:pt x="277081" y="104529"/>
                  <a:pt x="166537" y="42818"/>
                  <a:pt x="212686" y="56770"/>
                </a:cubicBezTo>
                <a:cubicBezTo>
                  <a:pt x="258835" y="70722"/>
                  <a:pt x="528755" y="183413"/>
                  <a:pt x="518559" y="179120"/>
                </a:cubicBezTo>
                <a:cubicBezTo>
                  <a:pt x="508363" y="174827"/>
                  <a:pt x="204637" y="50331"/>
                  <a:pt x="151512" y="31013"/>
                </a:cubicBezTo>
                <a:cubicBezTo>
                  <a:pt x="98387" y="11695"/>
                  <a:pt x="169756" y="54088"/>
                  <a:pt x="199807" y="63210"/>
                </a:cubicBezTo>
                <a:cubicBezTo>
                  <a:pt x="229858" y="72333"/>
                  <a:pt x="285667" y="67503"/>
                  <a:pt x="331816" y="85748"/>
                </a:cubicBezTo>
                <a:cubicBezTo>
                  <a:pt x="377965" y="103993"/>
                  <a:pt x="497631" y="180193"/>
                  <a:pt x="476703" y="172680"/>
                </a:cubicBezTo>
                <a:cubicBezTo>
                  <a:pt x="455775" y="165167"/>
                  <a:pt x="281910" y="65356"/>
                  <a:pt x="206247" y="40672"/>
                </a:cubicBezTo>
                <a:cubicBezTo>
                  <a:pt x="130584" y="15988"/>
                  <a:pt x="-5718" y="-7087"/>
                  <a:pt x="185" y="20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DB8E2506-8584-C3C4-165B-3C39A2C263B8}"/>
              </a:ext>
            </a:extLst>
          </p:cNvPr>
          <p:cNvSpPr/>
          <p:nvPr/>
        </p:nvSpPr>
        <p:spPr>
          <a:xfrm>
            <a:off x="4880967" y="5441322"/>
            <a:ext cx="609240" cy="181312"/>
          </a:xfrm>
          <a:custGeom>
            <a:avLst/>
            <a:gdLst>
              <a:gd name="connsiteX0" fmla="*/ 126 w 609240"/>
              <a:gd name="connsiteY0" fmla="*/ 180306 h 181312"/>
              <a:gd name="connsiteX1" fmla="*/ 305999 w 609240"/>
              <a:gd name="connsiteY1" fmla="*/ 122351 h 181312"/>
              <a:gd name="connsiteX2" fmla="*/ 421909 w 609240"/>
              <a:gd name="connsiteY2" fmla="*/ 112692 h 181312"/>
              <a:gd name="connsiteX3" fmla="*/ 608653 w 609240"/>
              <a:gd name="connsiteY3" fmla="*/ 2 h 181312"/>
              <a:gd name="connsiteX4" fmla="*/ 473425 w 609240"/>
              <a:gd name="connsiteY4" fmla="*/ 109472 h 181312"/>
              <a:gd name="connsiteX5" fmla="*/ 270582 w 609240"/>
              <a:gd name="connsiteY5" fmla="*/ 154548 h 181312"/>
              <a:gd name="connsiteX6" fmla="*/ 126 w 609240"/>
              <a:gd name="connsiteY6" fmla="*/ 180306 h 181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240" h="181312">
                <a:moveTo>
                  <a:pt x="126" y="180306"/>
                </a:moveTo>
                <a:cubicBezTo>
                  <a:pt x="6029" y="174940"/>
                  <a:pt x="235702" y="133620"/>
                  <a:pt x="305999" y="122351"/>
                </a:cubicBezTo>
                <a:cubicBezTo>
                  <a:pt x="376296" y="111082"/>
                  <a:pt x="371467" y="133083"/>
                  <a:pt x="421909" y="112692"/>
                </a:cubicBezTo>
                <a:cubicBezTo>
                  <a:pt x="472351" y="92300"/>
                  <a:pt x="600067" y="539"/>
                  <a:pt x="608653" y="2"/>
                </a:cubicBezTo>
                <a:cubicBezTo>
                  <a:pt x="617239" y="-535"/>
                  <a:pt x="529770" y="83714"/>
                  <a:pt x="473425" y="109472"/>
                </a:cubicBezTo>
                <a:cubicBezTo>
                  <a:pt x="417080" y="135230"/>
                  <a:pt x="344636" y="140596"/>
                  <a:pt x="270582" y="154548"/>
                </a:cubicBezTo>
                <a:cubicBezTo>
                  <a:pt x="196528" y="168500"/>
                  <a:pt x="-5777" y="185672"/>
                  <a:pt x="126" y="180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3A4C7024-7404-C993-3AF6-46AB95693ED7}"/>
              </a:ext>
            </a:extLst>
          </p:cNvPr>
          <p:cNvSpPr/>
          <p:nvPr/>
        </p:nvSpPr>
        <p:spPr>
          <a:xfrm>
            <a:off x="4394913" y="5074225"/>
            <a:ext cx="1081900" cy="354332"/>
          </a:xfrm>
          <a:custGeom>
            <a:avLst/>
            <a:gdLst>
              <a:gd name="connsiteX0" fmla="*/ 2 w 1081900"/>
              <a:gd name="connsiteY0" fmla="*/ 51 h 354332"/>
              <a:gd name="connsiteX1" fmla="*/ 389588 w 1081900"/>
              <a:gd name="connsiteY1" fmla="*/ 90203 h 354332"/>
              <a:gd name="connsiteX2" fmla="*/ 611749 w 1081900"/>
              <a:gd name="connsiteY2" fmla="*/ 164257 h 354332"/>
              <a:gd name="connsiteX3" fmla="*/ 463642 w 1081900"/>
              <a:gd name="connsiteY3" fmla="*/ 144938 h 354332"/>
              <a:gd name="connsiteX4" fmla="*/ 692242 w 1081900"/>
              <a:gd name="connsiteY4" fmla="*/ 186795 h 354332"/>
              <a:gd name="connsiteX5" fmla="*/ 788833 w 1081900"/>
              <a:gd name="connsiteY5" fmla="*/ 215772 h 354332"/>
              <a:gd name="connsiteX6" fmla="*/ 711560 w 1081900"/>
              <a:gd name="connsiteY6" fmla="*/ 228651 h 354332"/>
              <a:gd name="connsiteX7" fmla="*/ 827470 w 1081900"/>
              <a:gd name="connsiteY7" fmla="*/ 228651 h 354332"/>
              <a:gd name="connsiteX8" fmla="*/ 1014214 w 1081900"/>
              <a:gd name="connsiteY8" fmla="*/ 289826 h 354332"/>
              <a:gd name="connsiteX9" fmla="*/ 1046411 w 1081900"/>
              <a:gd name="connsiteY9" fmla="*/ 354220 h 354332"/>
              <a:gd name="connsiteX10" fmla="*/ 1081828 w 1081900"/>
              <a:gd name="connsiteY10" fmla="*/ 305924 h 354332"/>
              <a:gd name="connsiteX11" fmla="*/ 1036752 w 1081900"/>
              <a:gd name="connsiteY11" fmla="*/ 325243 h 354332"/>
              <a:gd name="connsiteX12" fmla="*/ 953039 w 1081900"/>
              <a:gd name="connsiteY12" fmla="*/ 293045 h 354332"/>
              <a:gd name="connsiteX13" fmla="*/ 602090 w 1081900"/>
              <a:gd name="connsiteY13" fmla="*/ 135279 h 354332"/>
              <a:gd name="connsiteX14" fmla="*/ 328414 w 1081900"/>
              <a:gd name="connsiteY14" fmla="*/ 70885 h 354332"/>
              <a:gd name="connsiteX15" fmla="*/ 383149 w 1081900"/>
              <a:gd name="connsiteY15" fmla="*/ 103082 h 354332"/>
              <a:gd name="connsiteX16" fmla="*/ 2 w 1081900"/>
              <a:gd name="connsiteY16" fmla="*/ 51 h 354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81900" h="354332">
                <a:moveTo>
                  <a:pt x="2" y="51"/>
                </a:moveTo>
                <a:cubicBezTo>
                  <a:pt x="1075" y="-2095"/>
                  <a:pt x="287630" y="62835"/>
                  <a:pt x="389588" y="90203"/>
                </a:cubicBezTo>
                <a:cubicBezTo>
                  <a:pt x="491546" y="117571"/>
                  <a:pt x="599407" y="155135"/>
                  <a:pt x="611749" y="164257"/>
                </a:cubicBezTo>
                <a:cubicBezTo>
                  <a:pt x="624091" y="173380"/>
                  <a:pt x="450227" y="141182"/>
                  <a:pt x="463642" y="144938"/>
                </a:cubicBezTo>
                <a:cubicBezTo>
                  <a:pt x="477057" y="148694"/>
                  <a:pt x="638043" y="174989"/>
                  <a:pt x="692242" y="186795"/>
                </a:cubicBezTo>
                <a:cubicBezTo>
                  <a:pt x="746441" y="198601"/>
                  <a:pt x="785613" y="208796"/>
                  <a:pt x="788833" y="215772"/>
                </a:cubicBezTo>
                <a:cubicBezTo>
                  <a:pt x="792053" y="222748"/>
                  <a:pt x="705121" y="226505"/>
                  <a:pt x="711560" y="228651"/>
                </a:cubicBezTo>
                <a:cubicBezTo>
                  <a:pt x="717999" y="230797"/>
                  <a:pt x="777028" y="218455"/>
                  <a:pt x="827470" y="228651"/>
                </a:cubicBezTo>
                <a:cubicBezTo>
                  <a:pt x="877912" y="238847"/>
                  <a:pt x="977724" y="268898"/>
                  <a:pt x="1014214" y="289826"/>
                </a:cubicBezTo>
                <a:cubicBezTo>
                  <a:pt x="1050704" y="310754"/>
                  <a:pt x="1035142" y="351537"/>
                  <a:pt x="1046411" y="354220"/>
                </a:cubicBezTo>
                <a:cubicBezTo>
                  <a:pt x="1057680" y="356903"/>
                  <a:pt x="1083438" y="310754"/>
                  <a:pt x="1081828" y="305924"/>
                </a:cubicBezTo>
                <a:cubicBezTo>
                  <a:pt x="1080218" y="301095"/>
                  <a:pt x="1058217" y="327390"/>
                  <a:pt x="1036752" y="325243"/>
                </a:cubicBezTo>
                <a:cubicBezTo>
                  <a:pt x="1015287" y="323097"/>
                  <a:pt x="1025483" y="324706"/>
                  <a:pt x="953039" y="293045"/>
                </a:cubicBezTo>
                <a:cubicBezTo>
                  <a:pt x="880595" y="261384"/>
                  <a:pt x="706194" y="172306"/>
                  <a:pt x="602090" y="135279"/>
                </a:cubicBezTo>
                <a:cubicBezTo>
                  <a:pt x="497986" y="98252"/>
                  <a:pt x="364904" y="76251"/>
                  <a:pt x="328414" y="70885"/>
                </a:cubicBezTo>
                <a:cubicBezTo>
                  <a:pt x="291924" y="65519"/>
                  <a:pt x="434128" y="112741"/>
                  <a:pt x="383149" y="103082"/>
                </a:cubicBezTo>
                <a:cubicBezTo>
                  <a:pt x="332170" y="93423"/>
                  <a:pt x="-1071" y="2197"/>
                  <a:pt x="2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98E298BD-75C0-E252-18B0-CA1DCC93D76C}"/>
              </a:ext>
            </a:extLst>
          </p:cNvPr>
          <p:cNvSpPr/>
          <p:nvPr/>
        </p:nvSpPr>
        <p:spPr>
          <a:xfrm>
            <a:off x="4097493" y="5045174"/>
            <a:ext cx="278933" cy="350410"/>
          </a:xfrm>
          <a:custGeom>
            <a:avLst/>
            <a:gdLst>
              <a:gd name="connsiteX0" fmla="*/ 62383 w 278933"/>
              <a:gd name="connsiteY0" fmla="*/ 125 h 350410"/>
              <a:gd name="connsiteX1" fmla="*/ 23746 w 278933"/>
              <a:gd name="connsiteY1" fmla="*/ 135353 h 350410"/>
              <a:gd name="connsiteX2" fmla="*/ 271665 w 278933"/>
              <a:gd name="connsiteY2" fmla="*/ 344634 h 350410"/>
              <a:gd name="connsiteX3" fmla="*/ 194392 w 278933"/>
              <a:gd name="connsiteY3" fmla="*/ 280240 h 350410"/>
              <a:gd name="connsiteX4" fmla="*/ 4428 w 278933"/>
              <a:gd name="connsiteY4" fmla="*/ 157891 h 350410"/>
              <a:gd name="connsiteX5" fmla="*/ 62383 w 278933"/>
              <a:gd name="connsiteY5" fmla="*/ 125 h 350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8933" h="350410">
                <a:moveTo>
                  <a:pt x="62383" y="125"/>
                </a:moveTo>
                <a:cubicBezTo>
                  <a:pt x="65603" y="-3631"/>
                  <a:pt x="-11134" y="77935"/>
                  <a:pt x="23746" y="135353"/>
                </a:cubicBezTo>
                <a:cubicBezTo>
                  <a:pt x="58626" y="192771"/>
                  <a:pt x="243224" y="320486"/>
                  <a:pt x="271665" y="344634"/>
                </a:cubicBezTo>
                <a:cubicBezTo>
                  <a:pt x="300106" y="368782"/>
                  <a:pt x="238931" y="311364"/>
                  <a:pt x="194392" y="280240"/>
                </a:cubicBezTo>
                <a:cubicBezTo>
                  <a:pt x="149853" y="249116"/>
                  <a:pt x="28039" y="201357"/>
                  <a:pt x="4428" y="157891"/>
                </a:cubicBezTo>
                <a:cubicBezTo>
                  <a:pt x="-19183" y="114425"/>
                  <a:pt x="59163" y="3881"/>
                  <a:pt x="62383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A786D272-A814-0DBF-4A89-4C458C8F12FB}"/>
              </a:ext>
            </a:extLst>
          </p:cNvPr>
          <p:cNvSpPr/>
          <p:nvPr/>
        </p:nvSpPr>
        <p:spPr>
          <a:xfrm>
            <a:off x="4767888" y="5486323"/>
            <a:ext cx="570662" cy="61284"/>
          </a:xfrm>
          <a:custGeom>
            <a:avLst/>
            <a:gdLst>
              <a:gd name="connsiteX0" fmla="*/ 515 w 570662"/>
              <a:gd name="connsiteY0" fmla="*/ 61252 h 61284"/>
              <a:gd name="connsiteX1" fmla="*/ 200137 w 570662"/>
              <a:gd name="connsiteY1" fmla="*/ 19395 h 61284"/>
              <a:gd name="connsiteX2" fmla="*/ 570405 w 570662"/>
              <a:gd name="connsiteY2" fmla="*/ 77 h 61284"/>
              <a:gd name="connsiteX3" fmla="*/ 254873 w 570662"/>
              <a:gd name="connsiteY3" fmla="*/ 25835 h 61284"/>
              <a:gd name="connsiteX4" fmla="*/ 515 w 570662"/>
              <a:gd name="connsiteY4" fmla="*/ 61252 h 61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0662" h="61284">
                <a:moveTo>
                  <a:pt x="515" y="61252"/>
                </a:moveTo>
                <a:cubicBezTo>
                  <a:pt x="-8608" y="60179"/>
                  <a:pt x="105155" y="29591"/>
                  <a:pt x="200137" y="19395"/>
                </a:cubicBezTo>
                <a:cubicBezTo>
                  <a:pt x="295119" y="9199"/>
                  <a:pt x="561282" y="-996"/>
                  <a:pt x="570405" y="77"/>
                </a:cubicBezTo>
                <a:cubicBezTo>
                  <a:pt x="579528" y="1150"/>
                  <a:pt x="343952" y="15103"/>
                  <a:pt x="254873" y="25835"/>
                </a:cubicBezTo>
                <a:cubicBezTo>
                  <a:pt x="165794" y="36567"/>
                  <a:pt x="9638" y="62325"/>
                  <a:pt x="515" y="61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4061F270-E645-1944-5159-6A2AAF0B5733}"/>
              </a:ext>
            </a:extLst>
          </p:cNvPr>
          <p:cNvSpPr/>
          <p:nvPr/>
        </p:nvSpPr>
        <p:spPr>
          <a:xfrm>
            <a:off x="5841785" y="5376660"/>
            <a:ext cx="414129" cy="254830"/>
          </a:xfrm>
          <a:custGeom>
            <a:avLst/>
            <a:gdLst>
              <a:gd name="connsiteX0" fmla="*/ 188747 w 414129"/>
              <a:gd name="connsiteY0" fmla="*/ 270 h 254830"/>
              <a:gd name="connsiteX1" fmla="*/ 2004 w 414129"/>
              <a:gd name="connsiteY1" fmla="*/ 167695 h 254830"/>
              <a:gd name="connsiteX2" fmla="*/ 85716 w 414129"/>
              <a:gd name="connsiteY2" fmla="*/ 167695 h 254830"/>
              <a:gd name="connsiteX3" fmla="*/ 14883 w 414129"/>
              <a:gd name="connsiteY3" fmla="*/ 180574 h 254830"/>
              <a:gd name="connsiteX4" fmla="*/ 214505 w 414129"/>
              <a:gd name="connsiteY4" fmla="*/ 164475 h 254830"/>
              <a:gd name="connsiteX5" fmla="*/ 414128 w 414129"/>
              <a:gd name="connsiteY5" fmla="*/ 254627 h 254830"/>
              <a:gd name="connsiteX6" fmla="*/ 211285 w 414129"/>
              <a:gd name="connsiteY6" fmla="*/ 135498 h 254830"/>
              <a:gd name="connsiteX7" fmla="*/ 43860 w 414129"/>
              <a:gd name="connsiteY7" fmla="*/ 170915 h 254830"/>
              <a:gd name="connsiteX8" fmla="*/ 53519 w 414129"/>
              <a:gd name="connsiteY8" fmla="*/ 129058 h 254830"/>
              <a:gd name="connsiteX9" fmla="*/ 188747 w 414129"/>
              <a:gd name="connsiteY9" fmla="*/ 270 h 254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4129" h="254830">
                <a:moveTo>
                  <a:pt x="188747" y="270"/>
                </a:moveTo>
                <a:cubicBezTo>
                  <a:pt x="180161" y="6709"/>
                  <a:pt x="19176" y="139791"/>
                  <a:pt x="2004" y="167695"/>
                </a:cubicBezTo>
                <a:cubicBezTo>
                  <a:pt x="-15168" y="195599"/>
                  <a:pt x="83570" y="165549"/>
                  <a:pt x="85716" y="167695"/>
                </a:cubicBezTo>
                <a:cubicBezTo>
                  <a:pt x="87862" y="169841"/>
                  <a:pt x="-6582" y="181111"/>
                  <a:pt x="14883" y="180574"/>
                </a:cubicBezTo>
                <a:cubicBezTo>
                  <a:pt x="36348" y="180037"/>
                  <a:pt x="147964" y="152133"/>
                  <a:pt x="214505" y="164475"/>
                </a:cubicBezTo>
                <a:cubicBezTo>
                  <a:pt x="281046" y="176817"/>
                  <a:pt x="414665" y="259457"/>
                  <a:pt x="414128" y="254627"/>
                </a:cubicBezTo>
                <a:cubicBezTo>
                  <a:pt x="413591" y="249798"/>
                  <a:pt x="272996" y="149450"/>
                  <a:pt x="211285" y="135498"/>
                </a:cubicBezTo>
                <a:cubicBezTo>
                  <a:pt x="149574" y="121546"/>
                  <a:pt x="70154" y="171988"/>
                  <a:pt x="43860" y="170915"/>
                </a:cubicBezTo>
                <a:cubicBezTo>
                  <a:pt x="17566" y="169842"/>
                  <a:pt x="30444" y="153743"/>
                  <a:pt x="53519" y="129058"/>
                </a:cubicBezTo>
                <a:cubicBezTo>
                  <a:pt x="76594" y="104374"/>
                  <a:pt x="197333" y="-6169"/>
                  <a:pt x="188747" y="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DF9E30D6-D7E6-7CF5-2865-525E0C19CFAE}"/>
              </a:ext>
            </a:extLst>
          </p:cNvPr>
          <p:cNvSpPr/>
          <p:nvPr/>
        </p:nvSpPr>
        <p:spPr>
          <a:xfrm>
            <a:off x="5946781" y="5586190"/>
            <a:ext cx="590233" cy="109514"/>
          </a:xfrm>
          <a:custGeom>
            <a:avLst/>
            <a:gdLst>
              <a:gd name="connsiteX0" fmla="*/ 39 w 590233"/>
              <a:gd name="connsiteY0" fmla="*/ 21 h 109514"/>
              <a:gd name="connsiteX1" fmla="*/ 238298 w 590233"/>
              <a:gd name="connsiteY1" fmla="*/ 57976 h 109514"/>
              <a:gd name="connsiteX2" fmla="*/ 196442 w 590233"/>
              <a:gd name="connsiteY2" fmla="*/ 109492 h 109514"/>
              <a:gd name="connsiteX3" fmla="*/ 325230 w 590233"/>
              <a:gd name="connsiteY3" fmla="*/ 64416 h 109514"/>
              <a:gd name="connsiteX4" fmla="*/ 476557 w 590233"/>
              <a:gd name="connsiteY4" fmla="*/ 54756 h 109514"/>
              <a:gd name="connsiteX5" fmla="*/ 589247 w 590233"/>
              <a:gd name="connsiteY5" fmla="*/ 16120 h 109514"/>
              <a:gd name="connsiteX6" fmla="*/ 412163 w 590233"/>
              <a:gd name="connsiteY6" fmla="*/ 41878 h 109514"/>
              <a:gd name="connsiteX7" fmla="*/ 196442 w 590233"/>
              <a:gd name="connsiteY7" fmla="*/ 86954 h 109514"/>
              <a:gd name="connsiteX8" fmla="*/ 218980 w 590233"/>
              <a:gd name="connsiteY8" fmla="*/ 51537 h 109514"/>
              <a:gd name="connsiteX9" fmla="*/ 39 w 590233"/>
              <a:gd name="connsiteY9" fmla="*/ 21 h 109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0233" h="109514">
                <a:moveTo>
                  <a:pt x="39" y="21"/>
                </a:moveTo>
                <a:cubicBezTo>
                  <a:pt x="3258" y="1094"/>
                  <a:pt x="205564" y="39731"/>
                  <a:pt x="238298" y="57976"/>
                </a:cubicBezTo>
                <a:cubicBezTo>
                  <a:pt x="271032" y="76221"/>
                  <a:pt x="181953" y="108419"/>
                  <a:pt x="196442" y="109492"/>
                </a:cubicBezTo>
                <a:cubicBezTo>
                  <a:pt x="210931" y="110565"/>
                  <a:pt x="278544" y="73539"/>
                  <a:pt x="325230" y="64416"/>
                </a:cubicBezTo>
                <a:cubicBezTo>
                  <a:pt x="371916" y="55293"/>
                  <a:pt x="432554" y="62805"/>
                  <a:pt x="476557" y="54756"/>
                </a:cubicBezTo>
                <a:cubicBezTo>
                  <a:pt x="520560" y="46707"/>
                  <a:pt x="599979" y="18266"/>
                  <a:pt x="589247" y="16120"/>
                </a:cubicBezTo>
                <a:cubicBezTo>
                  <a:pt x="578515" y="13974"/>
                  <a:pt x="477631" y="30072"/>
                  <a:pt x="412163" y="41878"/>
                </a:cubicBezTo>
                <a:cubicBezTo>
                  <a:pt x="346696" y="53684"/>
                  <a:pt x="228639" y="85344"/>
                  <a:pt x="196442" y="86954"/>
                </a:cubicBezTo>
                <a:cubicBezTo>
                  <a:pt x="164245" y="88564"/>
                  <a:pt x="246884" y="64952"/>
                  <a:pt x="218980" y="51537"/>
                </a:cubicBezTo>
                <a:cubicBezTo>
                  <a:pt x="191076" y="38122"/>
                  <a:pt x="-3180" y="-1052"/>
                  <a:pt x="39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DBC0422A-0641-51F0-CFAE-725856F16137}"/>
              </a:ext>
            </a:extLst>
          </p:cNvPr>
          <p:cNvSpPr/>
          <p:nvPr/>
        </p:nvSpPr>
        <p:spPr>
          <a:xfrm>
            <a:off x="5243667" y="4362035"/>
            <a:ext cx="190502" cy="678499"/>
          </a:xfrm>
          <a:custGeom>
            <a:avLst/>
            <a:gdLst>
              <a:gd name="connsiteX0" fmla="*/ 29927 w 190502"/>
              <a:gd name="connsiteY0" fmla="*/ 484 h 678499"/>
              <a:gd name="connsiteX1" fmla="*/ 83129 w 190502"/>
              <a:gd name="connsiteY1" fmla="*/ 93587 h 678499"/>
              <a:gd name="connsiteX2" fmla="*/ 99754 w 190502"/>
              <a:gd name="connsiteY2" fmla="*/ 336318 h 678499"/>
              <a:gd name="connsiteX3" fmla="*/ 113054 w 190502"/>
              <a:gd name="connsiteY3" fmla="*/ 239891 h 678499"/>
              <a:gd name="connsiteX4" fmla="*/ 126355 w 190502"/>
              <a:gd name="connsiteY4" fmla="*/ 382870 h 678499"/>
              <a:gd name="connsiteX5" fmla="*/ 126355 w 190502"/>
              <a:gd name="connsiteY5" fmla="*/ 595676 h 678499"/>
              <a:gd name="connsiteX6" fmla="*/ 129680 w 190502"/>
              <a:gd name="connsiteY6" fmla="*/ 519198 h 678499"/>
              <a:gd name="connsiteX7" fmla="*/ 106404 w 190502"/>
              <a:gd name="connsiteY7" fmla="*/ 645552 h 678499"/>
              <a:gd name="connsiteX8" fmla="*/ 3326 w 190502"/>
              <a:gd name="connsiteY8" fmla="*/ 582375 h 678499"/>
              <a:gd name="connsiteX9" fmla="*/ 39902 w 190502"/>
              <a:gd name="connsiteY9" fmla="*/ 605651 h 678499"/>
              <a:gd name="connsiteX10" fmla="*/ 182881 w 190502"/>
              <a:gd name="connsiteY10" fmla="*/ 675478 h 678499"/>
              <a:gd name="connsiteX11" fmla="*/ 166256 w 190502"/>
              <a:gd name="connsiteY11" fmla="*/ 658852 h 678499"/>
              <a:gd name="connsiteX12" fmla="*/ 126355 w 190502"/>
              <a:gd name="connsiteY12" fmla="*/ 595676 h 678499"/>
              <a:gd name="connsiteX13" fmla="*/ 113054 w 190502"/>
              <a:gd name="connsiteY13" fmla="*/ 103562 h 678499"/>
              <a:gd name="connsiteX14" fmla="*/ 99754 w 190502"/>
              <a:gd name="connsiteY14" fmla="*/ 203315 h 678499"/>
              <a:gd name="connsiteX15" fmla="*/ 96429 w 190502"/>
              <a:gd name="connsiteY15" fmla="*/ 126838 h 678499"/>
              <a:gd name="connsiteX16" fmla="*/ 29927 w 190502"/>
              <a:gd name="connsiteY16" fmla="*/ 484 h 678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0502" h="678499">
                <a:moveTo>
                  <a:pt x="29927" y="484"/>
                </a:moveTo>
                <a:cubicBezTo>
                  <a:pt x="27710" y="-5058"/>
                  <a:pt x="71491" y="37615"/>
                  <a:pt x="83129" y="93587"/>
                </a:cubicBezTo>
                <a:cubicBezTo>
                  <a:pt x="94767" y="149559"/>
                  <a:pt x="94767" y="311934"/>
                  <a:pt x="99754" y="336318"/>
                </a:cubicBezTo>
                <a:cubicBezTo>
                  <a:pt x="104741" y="360702"/>
                  <a:pt x="108621" y="232132"/>
                  <a:pt x="113054" y="239891"/>
                </a:cubicBezTo>
                <a:cubicBezTo>
                  <a:pt x="117487" y="247650"/>
                  <a:pt x="124138" y="323573"/>
                  <a:pt x="126355" y="382870"/>
                </a:cubicBezTo>
                <a:cubicBezTo>
                  <a:pt x="128572" y="442167"/>
                  <a:pt x="125801" y="572955"/>
                  <a:pt x="126355" y="595676"/>
                </a:cubicBezTo>
                <a:cubicBezTo>
                  <a:pt x="126909" y="618397"/>
                  <a:pt x="133005" y="510885"/>
                  <a:pt x="129680" y="519198"/>
                </a:cubicBezTo>
                <a:cubicBezTo>
                  <a:pt x="126355" y="527511"/>
                  <a:pt x="127463" y="635023"/>
                  <a:pt x="106404" y="645552"/>
                </a:cubicBezTo>
                <a:cubicBezTo>
                  <a:pt x="85345" y="656081"/>
                  <a:pt x="14410" y="589025"/>
                  <a:pt x="3326" y="582375"/>
                </a:cubicBezTo>
                <a:cubicBezTo>
                  <a:pt x="-7758" y="575725"/>
                  <a:pt x="9976" y="590134"/>
                  <a:pt x="39902" y="605651"/>
                </a:cubicBezTo>
                <a:cubicBezTo>
                  <a:pt x="69828" y="621168"/>
                  <a:pt x="161822" y="666611"/>
                  <a:pt x="182881" y="675478"/>
                </a:cubicBezTo>
                <a:cubicBezTo>
                  <a:pt x="203940" y="684345"/>
                  <a:pt x="175677" y="672152"/>
                  <a:pt x="166256" y="658852"/>
                </a:cubicBezTo>
                <a:cubicBezTo>
                  <a:pt x="156835" y="645552"/>
                  <a:pt x="135222" y="688224"/>
                  <a:pt x="126355" y="595676"/>
                </a:cubicBezTo>
                <a:cubicBezTo>
                  <a:pt x="117488" y="503128"/>
                  <a:pt x="117487" y="168955"/>
                  <a:pt x="113054" y="103562"/>
                </a:cubicBezTo>
                <a:cubicBezTo>
                  <a:pt x="108621" y="38169"/>
                  <a:pt x="102525" y="199436"/>
                  <a:pt x="99754" y="203315"/>
                </a:cubicBezTo>
                <a:cubicBezTo>
                  <a:pt x="96983" y="207194"/>
                  <a:pt x="104187" y="157872"/>
                  <a:pt x="96429" y="126838"/>
                </a:cubicBezTo>
                <a:cubicBezTo>
                  <a:pt x="88671" y="95804"/>
                  <a:pt x="32144" y="6026"/>
                  <a:pt x="29927" y="4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0F5CE660-62B0-A69E-AF63-6052CEE0097D}"/>
              </a:ext>
            </a:extLst>
          </p:cNvPr>
          <p:cNvSpPr/>
          <p:nvPr/>
        </p:nvSpPr>
        <p:spPr>
          <a:xfrm>
            <a:off x="5086803" y="5083545"/>
            <a:ext cx="376721" cy="136848"/>
          </a:xfrm>
          <a:custGeom>
            <a:avLst/>
            <a:gdLst>
              <a:gd name="connsiteX0" fmla="*/ 586 w 376721"/>
              <a:gd name="connsiteY0" fmla="*/ 519 h 136848"/>
              <a:gd name="connsiteX1" fmla="*/ 163516 w 376721"/>
              <a:gd name="connsiteY1" fmla="*/ 57046 h 136848"/>
              <a:gd name="connsiteX2" fmla="*/ 236668 w 376721"/>
              <a:gd name="connsiteY2" fmla="*/ 80321 h 136848"/>
              <a:gd name="connsiteX3" fmla="*/ 372996 w 376721"/>
              <a:gd name="connsiteY3" fmla="*/ 40420 h 136848"/>
              <a:gd name="connsiteX4" fmla="*/ 329770 w 376721"/>
              <a:gd name="connsiteY4" fmla="*/ 63696 h 136848"/>
              <a:gd name="connsiteX5" fmla="*/ 239993 w 376721"/>
              <a:gd name="connsiteY5" fmla="*/ 100272 h 136848"/>
              <a:gd name="connsiteX6" fmla="*/ 336420 w 376721"/>
              <a:gd name="connsiteY6" fmla="*/ 100272 h 136848"/>
              <a:gd name="connsiteX7" fmla="*/ 196766 w 376721"/>
              <a:gd name="connsiteY7" fmla="*/ 136848 h 136848"/>
              <a:gd name="connsiteX8" fmla="*/ 296519 w 376721"/>
              <a:gd name="connsiteY8" fmla="*/ 100272 h 136848"/>
              <a:gd name="connsiteX9" fmla="*/ 226692 w 376721"/>
              <a:gd name="connsiteY9" fmla="*/ 93622 h 136848"/>
              <a:gd name="connsiteX10" fmla="*/ 586 w 376721"/>
              <a:gd name="connsiteY10" fmla="*/ 519 h 13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6721" h="136848">
                <a:moveTo>
                  <a:pt x="586" y="519"/>
                </a:moveTo>
                <a:cubicBezTo>
                  <a:pt x="-9943" y="-5577"/>
                  <a:pt x="124169" y="43746"/>
                  <a:pt x="163516" y="57046"/>
                </a:cubicBezTo>
                <a:cubicBezTo>
                  <a:pt x="202863" y="70346"/>
                  <a:pt x="201755" y="83092"/>
                  <a:pt x="236668" y="80321"/>
                </a:cubicBezTo>
                <a:cubicBezTo>
                  <a:pt x="271581" y="77550"/>
                  <a:pt x="357479" y="43191"/>
                  <a:pt x="372996" y="40420"/>
                </a:cubicBezTo>
                <a:cubicBezTo>
                  <a:pt x="388513" y="37649"/>
                  <a:pt x="351937" y="53721"/>
                  <a:pt x="329770" y="63696"/>
                </a:cubicBezTo>
                <a:cubicBezTo>
                  <a:pt x="307603" y="73671"/>
                  <a:pt x="238885" y="94176"/>
                  <a:pt x="239993" y="100272"/>
                </a:cubicBezTo>
                <a:cubicBezTo>
                  <a:pt x="241101" y="106368"/>
                  <a:pt x="343624" y="94176"/>
                  <a:pt x="336420" y="100272"/>
                </a:cubicBezTo>
                <a:cubicBezTo>
                  <a:pt x="329216" y="106368"/>
                  <a:pt x="203416" y="136848"/>
                  <a:pt x="196766" y="136848"/>
                </a:cubicBezTo>
                <a:cubicBezTo>
                  <a:pt x="190116" y="136848"/>
                  <a:pt x="291531" y="107476"/>
                  <a:pt x="296519" y="100272"/>
                </a:cubicBezTo>
                <a:cubicBezTo>
                  <a:pt x="301507" y="93068"/>
                  <a:pt x="272135" y="106368"/>
                  <a:pt x="226692" y="93622"/>
                </a:cubicBezTo>
                <a:cubicBezTo>
                  <a:pt x="181249" y="80876"/>
                  <a:pt x="11115" y="6615"/>
                  <a:pt x="586" y="5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5CD0A260-CD12-1EAC-4D1C-9D0FF975DAA9}"/>
              </a:ext>
            </a:extLst>
          </p:cNvPr>
          <p:cNvSpPr/>
          <p:nvPr/>
        </p:nvSpPr>
        <p:spPr>
          <a:xfrm>
            <a:off x="6111508" y="6001631"/>
            <a:ext cx="110696" cy="322869"/>
          </a:xfrm>
          <a:custGeom>
            <a:avLst/>
            <a:gdLst>
              <a:gd name="connsiteX0" fmla="*/ 49885 w 110696"/>
              <a:gd name="connsiteY0" fmla="*/ 158 h 322869"/>
              <a:gd name="connsiteX1" fmla="*/ 99762 w 110696"/>
              <a:gd name="connsiteY1" fmla="*/ 116536 h 322869"/>
              <a:gd name="connsiteX2" fmla="*/ 9 w 110696"/>
              <a:gd name="connsiteY2" fmla="*/ 322692 h 322869"/>
              <a:gd name="connsiteX3" fmla="*/ 106412 w 110696"/>
              <a:gd name="connsiteY3" fmla="*/ 153112 h 322869"/>
              <a:gd name="connsiteX4" fmla="*/ 89787 w 110696"/>
              <a:gd name="connsiteY4" fmla="*/ 183038 h 322869"/>
              <a:gd name="connsiteX5" fmla="*/ 89787 w 110696"/>
              <a:gd name="connsiteY5" fmla="*/ 93261 h 322869"/>
              <a:gd name="connsiteX6" fmla="*/ 49885 w 110696"/>
              <a:gd name="connsiteY6" fmla="*/ 158 h 322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696" h="322869">
                <a:moveTo>
                  <a:pt x="49885" y="158"/>
                </a:moveTo>
                <a:cubicBezTo>
                  <a:pt x="51548" y="4037"/>
                  <a:pt x="108075" y="62780"/>
                  <a:pt x="99762" y="116536"/>
                </a:cubicBezTo>
                <a:cubicBezTo>
                  <a:pt x="91449" y="170292"/>
                  <a:pt x="-1099" y="316596"/>
                  <a:pt x="9" y="322692"/>
                </a:cubicBezTo>
                <a:cubicBezTo>
                  <a:pt x="1117" y="328788"/>
                  <a:pt x="91449" y="176388"/>
                  <a:pt x="106412" y="153112"/>
                </a:cubicBezTo>
                <a:cubicBezTo>
                  <a:pt x="121375" y="129836"/>
                  <a:pt x="92558" y="193013"/>
                  <a:pt x="89787" y="183038"/>
                </a:cubicBezTo>
                <a:cubicBezTo>
                  <a:pt x="87016" y="173063"/>
                  <a:pt x="93112" y="122078"/>
                  <a:pt x="89787" y="93261"/>
                </a:cubicBezTo>
                <a:cubicBezTo>
                  <a:pt x="86462" y="64444"/>
                  <a:pt x="48222" y="-3721"/>
                  <a:pt x="49885" y="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0510725E-DF02-F821-34C6-0976EFECCA05}"/>
              </a:ext>
            </a:extLst>
          </p:cNvPr>
          <p:cNvSpPr/>
          <p:nvPr/>
        </p:nvSpPr>
        <p:spPr>
          <a:xfrm>
            <a:off x="4830417" y="5950596"/>
            <a:ext cx="262707" cy="285941"/>
          </a:xfrm>
          <a:custGeom>
            <a:avLst/>
            <a:gdLst>
              <a:gd name="connsiteX0" fmla="*/ 262393 w 262707"/>
              <a:gd name="connsiteY0" fmla="*/ 955 h 285941"/>
              <a:gd name="connsiteX1" fmla="*/ 238540 w 262707"/>
              <a:gd name="connsiteY1" fmla="*/ 116249 h 285941"/>
              <a:gd name="connsiteX2" fmla="*/ 242515 w 262707"/>
              <a:gd name="connsiteY2" fmla="*/ 275275 h 285941"/>
              <a:gd name="connsiteX3" fmla="*/ 214686 w 262707"/>
              <a:gd name="connsiteY3" fmla="*/ 271300 h 285941"/>
              <a:gd name="connsiteX4" fmla="*/ 0 w 262707"/>
              <a:gd name="connsiteY4" fmla="*/ 271300 h 285941"/>
              <a:gd name="connsiteX5" fmla="*/ 214686 w 262707"/>
              <a:gd name="connsiteY5" fmla="*/ 255397 h 285941"/>
              <a:gd name="connsiteX6" fmla="*/ 218661 w 262707"/>
              <a:gd name="connsiteY6" fmla="*/ 179860 h 285941"/>
              <a:gd name="connsiteX7" fmla="*/ 262393 w 262707"/>
              <a:gd name="connsiteY7" fmla="*/ 955 h 285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707" h="285941">
                <a:moveTo>
                  <a:pt x="262393" y="955"/>
                </a:moveTo>
                <a:cubicBezTo>
                  <a:pt x="265706" y="-9647"/>
                  <a:pt x="241853" y="70529"/>
                  <a:pt x="238540" y="116249"/>
                </a:cubicBezTo>
                <a:cubicBezTo>
                  <a:pt x="235227" y="161969"/>
                  <a:pt x="246491" y="249433"/>
                  <a:pt x="242515" y="275275"/>
                </a:cubicBezTo>
                <a:cubicBezTo>
                  <a:pt x="238539" y="301117"/>
                  <a:pt x="255105" y="271962"/>
                  <a:pt x="214686" y="271300"/>
                </a:cubicBezTo>
                <a:cubicBezTo>
                  <a:pt x="174267" y="270638"/>
                  <a:pt x="0" y="273950"/>
                  <a:pt x="0" y="271300"/>
                </a:cubicBezTo>
                <a:cubicBezTo>
                  <a:pt x="0" y="268650"/>
                  <a:pt x="178243" y="270637"/>
                  <a:pt x="214686" y="255397"/>
                </a:cubicBezTo>
                <a:cubicBezTo>
                  <a:pt x="251129" y="240157"/>
                  <a:pt x="208059" y="218291"/>
                  <a:pt x="218661" y="179860"/>
                </a:cubicBezTo>
                <a:cubicBezTo>
                  <a:pt x="229263" y="141429"/>
                  <a:pt x="259080" y="11557"/>
                  <a:pt x="262393" y="9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EEB03550-5586-2ACD-3278-EC14CBEB7E07}"/>
              </a:ext>
            </a:extLst>
          </p:cNvPr>
          <p:cNvSpPr/>
          <p:nvPr/>
        </p:nvSpPr>
        <p:spPr>
          <a:xfrm>
            <a:off x="4558588" y="5788404"/>
            <a:ext cx="169773" cy="438576"/>
          </a:xfrm>
          <a:custGeom>
            <a:avLst/>
            <a:gdLst>
              <a:gd name="connsiteX0" fmla="*/ 77022 w 169773"/>
              <a:gd name="connsiteY0" fmla="*/ 146 h 438576"/>
              <a:gd name="connsiteX1" fmla="*/ 41242 w 169773"/>
              <a:gd name="connsiteY1" fmla="*/ 143269 h 438576"/>
              <a:gd name="connsiteX2" fmla="*/ 21363 w 169773"/>
              <a:gd name="connsiteY2" fmla="*/ 246636 h 438576"/>
              <a:gd name="connsiteX3" fmla="*/ 25339 w 169773"/>
              <a:gd name="connsiteY3" fmla="*/ 159172 h 438576"/>
              <a:gd name="connsiteX4" fmla="*/ 21363 w 169773"/>
              <a:gd name="connsiteY4" fmla="*/ 290368 h 438576"/>
              <a:gd name="connsiteX5" fmla="*/ 168462 w 169773"/>
              <a:gd name="connsiteY5" fmla="*/ 437467 h 438576"/>
              <a:gd name="connsiteX6" fmla="*/ 88949 w 169773"/>
              <a:gd name="connsiteY6" fmla="*/ 353979 h 438576"/>
              <a:gd name="connsiteX7" fmla="*/ 9436 w 169773"/>
              <a:gd name="connsiteY7" fmla="*/ 282417 h 438576"/>
              <a:gd name="connsiteX8" fmla="*/ 21363 w 169773"/>
              <a:gd name="connsiteY8" fmla="*/ 135318 h 438576"/>
              <a:gd name="connsiteX9" fmla="*/ 1485 w 169773"/>
              <a:gd name="connsiteY9" fmla="*/ 171099 h 438576"/>
              <a:gd name="connsiteX10" fmla="*/ 77022 w 169773"/>
              <a:gd name="connsiteY10" fmla="*/ 146 h 438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773" h="438576">
                <a:moveTo>
                  <a:pt x="77022" y="146"/>
                </a:moveTo>
                <a:cubicBezTo>
                  <a:pt x="83648" y="-4492"/>
                  <a:pt x="50519" y="102187"/>
                  <a:pt x="41242" y="143269"/>
                </a:cubicBezTo>
                <a:cubicBezTo>
                  <a:pt x="31965" y="184351"/>
                  <a:pt x="24013" y="243986"/>
                  <a:pt x="21363" y="246636"/>
                </a:cubicBezTo>
                <a:cubicBezTo>
                  <a:pt x="18713" y="249286"/>
                  <a:pt x="25339" y="151883"/>
                  <a:pt x="25339" y="159172"/>
                </a:cubicBezTo>
                <a:cubicBezTo>
                  <a:pt x="25339" y="166461"/>
                  <a:pt x="-2491" y="243986"/>
                  <a:pt x="21363" y="290368"/>
                </a:cubicBezTo>
                <a:cubicBezTo>
                  <a:pt x="45217" y="336750"/>
                  <a:pt x="157198" y="426865"/>
                  <a:pt x="168462" y="437467"/>
                </a:cubicBezTo>
                <a:cubicBezTo>
                  <a:pt x="179726" y="448069"/>
                  <a:pt x="115453" y="379821"/>
                  <a:pt x="88949" y="353979"/>
                </a:cubicBezTo>
                <a:cubicBezTo>
                  <a:pt x="62445" y="328137"/>
                  <a:pt x="20700" y="318860"/>
                  <a:pt x="9436" y="282417"/>
                </a:cubicBezTo>
                <a:cubicBezTo>
                  <a:pt x="-1828" y="245974"/>
                  <a:pt x="22688" y="153871"/>
                  <a:pt x="21363" y="135318"/>
                </a:cubicBezTo>
                <a:cubicBezTo>
                  <a:pt x="20038" y="116765"/>
                  <a:pt x="-6466" y="189652"/>
                  <a:pt x="1485" y="171099"/>
                </a:cubicBezTo>
                <a:cubicBezTo>
                  <a:pt x="9436" y="152546"/>
                  <a:pt x="70396" y="4784"/>
                  <a:pt x="77022" y="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038BB190-8E94-42AB-BBD3-98DA0719EAA3}"/>
              </a:ext>
            </a:extLst>
          </p:cNvPr>
          <p:cNvSpPr/>
          <p:nvPr/>
        </p:nvSpPr>
        <p:spPr>
          <a:xfrm>
            <a:off x="4280844" y="5756729"/>
            <a:ext cx="85906" cy="469310"/>
          </a:xfrm>
          <a:custGeom>
            <a:avLst/>
            <a:gdLst>
              <a:gd name="connsiteX0" fmla="*/ 8885 w 85906"/>
              <a:gd name="connsiteY0" fmla="*/ 15 h 469310"/>
              <a:gd name="connsiteX1" fmla="*/ 12860 w 85906"/>
              <a:gd name="connsiteY1" fmla="*/ 159041 h 469310"/>
              <a:gd name="connsiteX2" fmla="*/ 84422 w 85906"/>
              <a:gd name="connsiteY2" fmla="*/ 457215 h 469310"/>
              <a:gd name="connsiteX3" fmla="*/ 56593 w 85906"/>
              <a:gd name="connsiteY3" fmla="*/ 393605 h 469310"/>
              <a:gd name="connsiteX4" fmla="*/ 933 w 85906"/>
              <a:gd name="connsiteY4" fmla="*/ 230603 h 469310"/>
              <a:gd name="connsiteX5" fmla="*/ 20812 w 85906"/>
              <a:gd name="connsiteY5" fmla="*/ 262408 h 469310"/>
              <a:gd name="connsiteX6" fmla="*/ 8885 w 85906"/>
              <a:gd name="connsiteY6" fmla="*/ 166993 h 469310"/>
              <a:gd name="connsiteX7" fmla="*/ 8885 w 85906"/>
              <a:gd name="connsiteY7" fmla="*/ 15 h 469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906" h="469310">
                <a:moveTo>
                  <a:pt x="8885" y="15"/>
                </a:moveTo>
                <a:cubicBezTo>
                  <a:pt x="9547" y="-1310"/>
                  <a:pt x="270" y="82841"/>
                  <a:pt x="12860" y="159041"/>
                </a:cubicBezTo>
                <a:cubicBezTo>
                  <a:pt x="25450" y="235241"/>
                  <a:pt x="77133" y="418121"/>
                  <a:pt x="84422" y="457215"/>
                </a:cubicBezTo>
                <a:cubicBezTo>
                  <a:pt x="91711" y="496309"/>
                  <a:pt x="70508" y="431374"/>
                  <a:pt x="56593" y="393605"/>
                </a:cubicBezTo>
                <a:cubicBezTo>
                  <a:pt x="42678" y="355836"/>
                  <a:pt x="6896" y="252469"/>
                  <a:pt x="933" y="230603"/>
                </a:cubicBezTo>
                <a:cubicBezTo>
                  <a:pt x="-5030" y="208737"/>
                  <a:pt x="19487" y="273010"/>
                  <a:pt x="20812" y="262408"/>
                </a:cubicBezTo>
                <a:cubicBezTo>
                  <a:pt x="22137" y="251806"/>
                  <a:pt x="9548" y="204099"/>
                  <a:pt x="8885" y="166993"/>
                </a:cubicBezTo>
                <a:cubicBezTo>
                  <a:pt x="8222" y="129887"/>
                  <a:pt x="8223" y="1340"/>
                  <a:pt x="8885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1ED5A9CB-487D-AA10-94E8-93BBBEF98125}"/>
              </a:ext>
            </a:extLst>
          </p:cNvPr>
          <p:cNvSpPr/>
          <p:nvPr/>
        </p:nvSpPr>
        <p:spPr>
          <a:xfrm>
            <a:off x="4540092" y="6209044"/>
            <a:ext cx="213836" cy="510459"/>
          </a:xfrm>
          <a:custGeom>
            <a:avLst/>
            <a:gdLst>
              <a:gd name="connsiteX0" fmla="*/ 103 w 213836"/>
              <a:gd name="connsiteY0" fmla="*/ 925 h 510459"/>
              <a:gd name="connsiteX1" fmla="*/ 39859 w 213836"/>
              <a:gd name="connsiteY1" fmla="*/ 163926 h 510459"/>
              <a:gd name="connsiteX2" fmla="*/ 175031 w 213836"/>
              <a:gd name="connsiteY2" fmla="*/ 414393 h 510459"/>
              <a:gd name="connsiteX3" fmla="*/ 206837 w 213836"/>
              <a:gd name="connsiteY3" fmla="*/ 509808 h 510459"/>
              <a:gd name="connsiteX4" fmla="*/ 194910 w 213836"/>
              <a:gd name="connsiteY4" fmla="*/ 442222 h 510459"/>
              <a:gd name="connsiteX5" fmla="*/ 19981 w 213836"/>
              <a:gd name="connsiteY5" fmla="*/ 195732 h 510459"/>
              <a:gd name="connsiteX6" fmla="*/ 27932 w 213836"/>
              <a:gd name="connsiteY6" fmla="*/ 235488 h 510459"/>
              <a:gd name="connsiteX7" fmla="*/ 103 w 213836"/>
              <a:gd name="connsiteY7" fmla="*/ 925 h 510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836" h="510459">
                <a:moveTo>
                  <a:pt x="103" y="925"/>
                </a:moveTo>
                <a:cubicBezTo>
                  <a:pt x="2091" y="-11002"/>
                  <a:pt x="10704" y="95015"/>
                  <a:pt x="39859" y="163926"/>
                </a:cubicBezTo>
                <a:cubicBezTo>
                  <a:pt x="69014" y="232837"/>
                  <a:pt x="147201" y="356746"/>
                  <a:pt x="175031" y="414393"/>
                </a:cubicBezTo>
                <a:cubicBezTo>
                  <a:pt x="202861" y="472040"/>
                  <a:pt x="203524" y="505170"/>
                  <a:pt x="206837" y="509808"/>
                </a:cubicBezTo>
                <a:cubicBezTo>
                  <a:pt x="210150" y="514446"/>
                  <a:pt x="226053" y="494568"/>
                  <a:pt x="194910" y="442222"/>
                </a:cubicBezTo>
                <a:cubicBezTo>
                  <a:pt x="163767" y="389876"/>
                  <a:pt x="47811" y="230188"/>
                  <a:pt x="19981" y="195732"/>
                </a:cubicBezTo>
                <a:cubicBezTo>
                  <a:pt x="-7849" y="161276"/>
                  <a:pt x="30582" y="264643"/>
                  <a:pt x="27932" y="235488"/>
                </a:cubicBezTo>
                <a:cubicBezTo>
                  <a:pt x="25282" y="206333"/>
                  <a:pt x="-1885" y="12852"/>
                  <a:pt x="103" y="9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9F390E0B-95EF-5D39-5245-3690CAE21D32}"/>
              </a:ext>
            </a:extLst>
          </p:cNvPr>
          <p:cNvSpPr/>
          <p:nvPr/>
        </p:nvSpPr>
        <p:spPr>
          <a:xfrm>
            <a:off x="3885658" y="3621314"/>
            <a:ext cx="194283" cy="981581"/>
          </a:xfrm>
          <a:custGeom>
            <a:avLst/>
            <a:gdLst>
              <a:gd name="connsiteX0" fmla="*/ 193361 w 194283"/>
              <a:gd name="connsiteY0" fmla="*/ 4481 h 981581"/>
              <a:gd name="connsiteX1" fmla="*/ 6505 w 194283"/>
              <a:gd name="connsiteY1" fmla="*/ 561072 h 981581"/>
              <a:gd name="connsiteX2" fmla="*/ 42286 w 194283"/>
              <a:gd name="connsiteY2" fmla="*/ 489510 h 981581"/>
              <a:gd name="connsiteX3" fmla="*/ 38311 w 194283"/>
              <a:gd name="connsiteY3" fmla="*/ 847319 h 981581"/>
              <a:gd name="connsiteX4" fmla="*/ 62165 w 194283"/>
              <a:gd name="connsiteY4" fmla="*/ 974540 h 981581"/>
              <a:gd name="connsiteX5" fmla="*/ 54213 w 194283"/>
              <a:gd name="connsiteY5" fmla="*/ 660463 h 981581"/>
              <a:gd name="connsiteX6" fmla="*/ 70116 w 194283"/>
              <a:gd name="connsiteY6" fmla="*/ 334460 h 981581"/>
              <a:gd name="connsiteX7" fmla="*/ 78067 w 194283"/>
              <a:gd name="connsiteY7" fmla="*/ 298679 h 981581"/>
              <a:gd name="connsiteX8" fmla="*/ 193361 w 194283"/>
              <a:gd name="connsiteY8" fmla="*/ 4481 h 981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4283" h="981581">
                <a:moveTo>
                  <a:pt x="193361" y="4481"/>
                </a:moveTo>
                <a:cubicBezTo>
                  <a:pt x="181434" y="48213"/>
                  <a:pt x="31684" y="480234"/>
                  <a:pt x="6505" y="561072"/>
                </a:cubicBezTo>
                <a:cubicBezTo>
                  <a:pt x="-18674" y="641910"/>
                  <a:pt x="36985" y="441802"/>
                  <a:pt x="42286" y="489510"/>
                </a:cubicBezTo>
                <a:cubicBezTo>
                  <a:pt x="47587" y="537218"/>
                  <a:pt x="34998" y="766481"/>
                  <a:pt x="38311" y="847319"/>
                </a:cubicBezTo>
                <a:cubicBezTo>
                  <a:pt x="41624" y="928157"/>
                  <a:pt x="59515" y="1005683"/>
                  <a:pt x="62165" y="974540"/>
                </a:cubicBezTo>
                <a:cubicBezTo>
                  <a:pt x="64815" y="943397"/>
                  <a:pt x="52888" y="767143"/>
                  <a:pt x="54213" y="660463"/>
                </a:cubicBezTo>
                <a:cubicBezTo>
                  <a:pt x="55538" y="553783"/>
                  <a:pt x="66140" y="394757"/>
                  <a:pt x="70116" y="334460"/>
                </a:cubicBezTo>
                <a:cubicBezTo>
                  <a:pt x="74092" y="274163"/>
                  <a:pt x="58189" y="347049"/>
                  <a:pt x="78067" y="298679"/>
                </a:cubicBezTo>
                <a:cubicBezTo>
                  <a:pt x="97945" y="250309"/>
                  <a:pt x="205288" y="-39251"/>
                  <a:pt x="193361" y="4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079B6C92-BC22-AB5D-0626-FA03FB25AB78}"/>
              </a:ext>
            </a:extLst>
          </p:cNvPr>
          <p:cNvSpPr/>
          <p:nvPr/>
        </p:nvSpPr>
        <p:spPr>
          <a:xfrm>
            <a:off x="3740966" y="4543794"/>
            <a:ext cx="271512" cy="346611"/>
          </a:xfrm>
          <a:custGeom>
            <a:avLst/>
            <a:gdLst>
              <a:gd name="connsiteX0" fmla="*/ 123 w 271512"/>
              <a:gd name="connsiteY0" fmla="*/ 376 h 346611"/>
              <a:gd name="connsiteX1" fmla="*/ 206857 w 271512"/>
              <a:gd name="connsiteY1" fmla="*/ 167354 h 346611"/>
              <a:gd name="connsiteX2" fmla="*/ 270467 w 271512"/>
              <a:gd name="connsiteY2" fmla="*/ 203135 h 346611"/>
              <a:gd name="connsiteX3" fmla="*/ 234686 w 271512"/>
              <a:gd name="connsiteY3" fmla="*/ 242891 h 346611"/>
              <a:gd name="connsiteX4" fmla="*/ 91563 w 271512"/>
              <a:gd name="connsiteY4" fmla="*/ 346258 h 346611"/>
              <a:gd name="connsiteX5" fmla="*/ 167100 w 271512"/>
              <a:gd name="connsiteY5" fmla="*/ 274696 h 346611"/>
              <a:gd name="connsiteX6" fmla="*/ 238662 w 271512"/>
              <a:gd name="connsiteY6" fmla="*/ 219037 h 346611"/>
              <a:gd name="connsiteX7" fmla="*/ 123 w 271512"/>
              <a:gd name="connsiteY7" fmla="*/ 376 h 346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512" h="346611">
                <a:moveTo>
                  <a:pt x="123" y="376"/>
                </a:moveTo>
                <a:cubicBezTo>
                  <a:pt x="-5178" y="-8238"/>
                  <a:pt x="161800" y="133561"/>
                  <a:pt x="206857" y="167354"/>
                </a:cubicBezTo>
                <a:cubicBezTo>
                  <a:pt x="251914" y="201147"/>
                  <a:pt x="265829" y="190546"/>
                  <a:pt x="270467" y="203135"/>
                </a:cubicBezTo>
                <a:cubicBezTo>
                  <a:pt x="275105" y="215725"/>
                  <a:pt x="264503" y="219037"/>
                  <a:pt x="234686" y="242891"/>
                </a:cubicBezTo>
                <a:cubicBezTo>
                  <a:pt x="204869" y="266745"/>
                  <a:pt x="102827" y="340957"/>
                  <a:pt x="91563" y="346258"/>
                </a:cubicBezTo>
                <a:cubicBezTo>
                  <a:pt x="80299" y="351559"/>
                  <a:pt x="142583" y="295900"/>
                  <a:pt x="167100" y="274696"/>
                </a:cubicBezTo>
                <a:cubicBezTo>
                  <a:pt x="191617" y="253492"/>
                  <a:pt x="263178" y="257468"/>
                  <a:pt x="238662" y="219037"/>
                </a:cubicBezTo>
                <a:cubicBezTo>
                  <a:pt x="214146" y="180606"/>
                  <a:pt x="5424" y="8990"/>
                  <a:pt x="123" y="3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1DF58F9B-5EB7-51E2-68DE-E8817B82D99E}"/>
              </a:ext>
            </a:extLst>
          </p:cNvPr>
          <p:cNvSpPr/>
          <p:nvPr/>
        </p:nvSpPr>
        <p:spPr>
          <a:xfrm>
            <a:off x="3728802" y="4754863"/>
            <a:ext cx="40131" cy="210746"/>
          </a:xfrm>
          <a:custGeom>
            <a:avLst/>
            <a:gdLst>
              <a:gd name="connsiteX0" fmla="*/ 360 w 40131"/>
              <a:gd name="connsiteY0" fmla="*/ 17 h 210746"/>
              <a:gd name="connsiteX1" fmla="*/ 20238 w 40131"/>
              <a:gd name="connsiteY1" fmla="*/ 107360 h 210746"/>
              <a:gd name="connsiteX2" fmla="*/ 16262 w 40131"/>
              <a:gd name="connsiteY2" fmla="*/ 210727 h 210746"/>
              <a:gd name="connsiteX3" fmla="*/ 40116 w 40131"/>
              <a:gd name="connsiteY3" fmla="*/ 115311 h 210746"/>
              <a:gd name="connsiteX4" fmla="*/ 360 w 40131"/>
              <a:gd name="connsiteY4" fmla="*/ 17 h 210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131" h="210746">
                <a:moveTo>
                  <a:pt x="360" y="17"/>
                </a:moveTo>
                <a:cubicBezTo>
                  <a:pt x="-2953" y="-1308"/>
                  <a:pt x="17588" y="72242"/>
                  <a:pt x="20238" y="107360"/>
                </a:cubicBezTo>
                <a:cubicBezTo>
                  <a:pt x="22888" y="142478"/>
                  <a:pt x="12949" y="209402"/>
                  <a:pt x="16262" y="210727"/>
                </a:cubicBezTo>
                <a:cubicBezTo>
                  <a:pt x="19575" y="212052"/>
                  <a:pt x="40779" y="146454"/>
                  <a:pt x="40116" y="115311"/>
                </a:cubicBezTo>
                <a:cubicBezTo>
                  <a:pt x="39454" y="84168"/>
                  <a:pt x="3673" y="1342"/>
                  <a:pt x="360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32094DDE-C95C-6D4E-139B-BF4CD9DE41B7}"/>
              </a:ext>
            </a:extLst>
          </p:cNvPr>
          <p:cNvSpPr/>
          <p:nvPr/>
        </p:nvSpPr>
        <p:spPr>
          <a:xfrm>
            <a:off x="3692858" y="4573627"/>
            <a:ext cx="36385" cy="142288"/>
          </a:xfrm>
          <a:custGeom>
            <a:avLst/>
            <a:gdLst>
              <a:gd name="connsiteX0" fmla="*/ 16425 w 36385"/>
              <a:gd name="connsiteY0" fmla="*/ 2349 h 142288"/>
              <a:gd name="connsiteX1" fmla="*/ 523 w 36385"/>
              <a:gd name="connsiteY1" fmla="*/ 141496 h 142288"/>
              <a:gd name="connsiteX2" fmla="*/ 36304 w 36385"/>
              <a:gd name="connsiteY2" fmla="*/ 58008 h 142288"/>
              <a:gd name="connsiteX3" fmla="*/ 16425 w 36385"/>
              <a:gd name="connsiteY3" fmla="*/ 2349 h 142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85" h="142288">
                <a:moveTo>
                  <a:pt x="16425" y="2349"/>
                </a:moveTo>
                <a:cubicBezTo>
                  <a:pt x="10462" y="16264"/>
                  <a:pt x="-2790" y="132220"/>
                  <a:pt x="523" y="141496"/>
                </a:cubicBezTo>
                <a:cubicBezTo>
                  <a:pt x="3836" y="150772"/>
                  <a:pt x="34979" y="75898"/>
                  <a:pt x="36304" y="58008"/>
                </a:cubicBezTo>
                <a:cubicBezTo>
                  <a:pt x="37629" y="40118"/>
                  <a:pt x="22388" y="-11566"/>
                  <a:pt x="16425" y="23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1CEDA643-30E2-E325-C32A-6D4D827C0E03}"/>
              </a:ext>
            </a:extLst>
          </p:cNvPr>
          <p:cNvSpPr/>
          <p:nvPr/>
        </p:nvSpPr>
        <p:spPr>
          <a:xfrm>
            <a:off x="3750635" y="4607642"/>
            <a:ext cx="202304" cy="199968"/>
          </a:xfrm>
          <a:custGeom>
            <a:avLst/>
            <a:gdLst>
              <a:gd name="connsiteX0" fmla="*/ 6356 w 202304"/>
              <a:gd name="connsiteY0" fmla="*/ 139 h 199968"/>
              <a:gd name="connsiteX1" fmla="*/ 18283 w 202304"/>
              <a:gd name="connsiteY1" fmla="*/ 99530 h 199968"/>
              <a:gd name="connsiteX2" fmla="*/ 73942 w 202304"/>
              <a:gd name="connsiteY2" fmla="*/ 127360 h 199968"/>
              <a:gd name="connsiteX3" fmla="*/ 197188 w 202304"/>
              <a:gd name="connsiteY3" fmla="*/ 198921 h 199968"/>
              <a:gd name="connsiteX4" fmla="*/ 169358 w 202304"/>
              <a:gd name="connsiteY4" fmla="*/ 167116 h 199968"/>
              <a:gd name="connsiteX5" fmla="*/ 81894 w 202304"/>
              <a:gd name="connsiteY5" fmla="*/ 127360 h 199968"/>
              <a:gd name="connsiteX6" fmla="*/ 6356 w 202304"/>
              <a:gd name="connsiteY6" fmla="*/ 123384 h 199968"/>
              <a:gd name="connsiteX7" fmla="*/ 6356 w 202304"/>
              <a:gd name="connsiteY7" fmla="*/ 139 h 19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2304" h="199968">
                <a:moveTo>
                  <a:pt x="6356" y="139"/>
                </a:moveTo>
                <a:cubicBezTo>
                  <a:pt x="8344" y="-3837"/>
                  <a:pt x="7019" y="78327"/>
                  <a:pt x="18283" y="99530"/>
                </a:cubicBezTo>
                <a:cubicBezTo>
                  <a:pt x="29547" y="120734"/>
                  <a:pt x="44125" y="110795"/>
                  <a:pt x="73942" y="127360"/>
                </a:cubicBezTo>
                <a:cubicBezTo>
                  <a:pt x="103759" y="143925"/>
                  <a:pt x="181285" y="192295"/>
                  <a:pt x="197188" y="198921"/>
                </a:cubicBezTo>
                <a:cubicBezTo>
                  <a:pt x="213091" y="205547"/>
                  <a:pt x="188574" y="179043"/>
                  <a:pt x="169358" y="167116"/>
                </a:cubicBezTo>
                <a:cubicBezTo>
                  <a:pt x="150142" y="155189"/>
                  <a:pt x="109061" y="134649"/>
                  <a:pt x="81894" y="127360"/>
                </a:cubicBezTo>
                <a:cubicBezTo>
                  <a:pt x="54727" y="120071"/>
                  <a:pt x="19608" y="136636"/>
                  <a:pt x="6356" y="123384"/>
                </a:cubicBezTo>
                <a:cubicBezTo>
                  <a:pt x="-6896" y="110132"/>
                  <a:pt x="4368" y="4115"/>
                  <a:pt x="6356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4C7954BB-31E1-9F37-8939-CC5BF5FA2870}"/>
              </a:ext>
            </a:extLst>
          </p:cNvPr>
          <p:cNvSpPr/>
          <p:nvPr/>
        </p:nvSpPr>
        <p:spPr>
          <a:xfrm>
            <a:off x="3756951" y="4539760"/>
            <a:ext cx="220334" cy="182905"/>
          </a:xfrm>
          <a:custGeom>
            <a:avLst/>
            <a:gdLst>
              <a:gd name="connsiteX0" fmla="*/ 155091 w 220334"/>
              <a:gd name="connsiteY0" fmla="*/ 435 h 182905"/>
              <a:gd name="connsiteX1" fmla="*/ 218701 w 220334"/>
              <a:gd name="connsiteY1" fmla="*/ 123680 h 182905"/>
              <a:gd name="connsiteX2" fmla="*/ 75578 w 220334"/>
              <a:gd name="connsiteY2" fmla="*/ 179339 h 182905"/>
              <a:gd name="connsiteX3" fmla="*/ 178945 w 220334"/>
              <a:gd name="connsiteY3" fmla="*/ 175363 h 182905"/>
              <a:gd name="connsiteX4" fmla="*/ 99432 w 220334"/>
              <a:gd name="connsiteY4" fmla="*/ 159461 h 182905"/>
              <a:gd name="connsiteX5" fmla="*/ 40 w 220334"/>
              <a:gd name="connsiteY5" fmla="*/ 83923 h 182905"/>
              <a:gd name="connsiteX6" fmla="*/ 111359 w 220334"/>
              <a:gd name="connsiteY6" fmla="*/ 163437 h 182905"/>
              <a:gd name="connsiteX7" fmla="*/ 190872 w 220334"/>
              <a:gd name="connsiteY7" fmla="*/ 139583 h 182905"/>
              <a:gd name="connsiteX8" fmla="*/ 186896 w 220334"/>
              <a:gd name="connsiteY8" fmla="*/ 83923 h 182905"/>
              <a:gd name="connsiteX9" fmla="*/ 155091 w 220334"/>
              <a:gd name="connsiteY9" fmla="*/ 435 h 18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334" h="182905">
                <a:moveTo>
                  <a:pt x="155091" y="435"/>
                </a:moveTo>
                <a:cubicBezTo>
                  <a:pt x="160392" y="7061"/>
                  <a:pt x="231953" y="93863"/>
                  <a:pt x="218701" y="123680"/>
                </a:cubicBezTo>
                <a:cubicBezTo>
                  <a:pt x="205449" y="153497"/>
                  <a:pt x="82204" y="170725"/>
                  <a:pt x="75578" y="179339"/>
                </a:cubicBezTo>
                <a:cubicBezTo>
                  <a:pt x="68952" y="187953"/>
                  <a:pt x="174969" y="178676"/>
                  <a:pt x="178945" y="175363"/>
                </a:cubicBezTo>
                <a:cubicBezTo>
                  <a:pt x="182921" y="172050"/>
                  <a:pt x="129249" y="174701"/>
                  <a:pt x="99432" y="159461"/>
                </a:cubicBezTo>
                <a:cubicBezTo>
                  <a:pt x="69615" y="144221"/>
                  <a:pt x="-1948" y="83260"/>
                  <a:pt x="40" y="83923"/>
                </a:cubicBezTo>
                <a:cubicBezTo>
                  <a:pt x="2028" y="84586"/>
                  <a:pt x="79554" y="154160"/>
                  <a:pt x="111359" y="163437"/>
                </a:cubicBezTo>
                <a:cubicBezTo>
                  <a:pt x="143164" y="172714"/>
                  <a:pt x="178283" y="152835"/>
                  <a:pt x="190872" y="139583"/>
                </a:cubicBezTo>
                <a:cubicBezTo>
                  <a:pt x="203461" y="126331"/>
                  <a:pt x="190209" y="103139"/>
                  <a:pt x="186896" y="83923"/>
                </a:cubicBezTo>
                <a:cubicBezTo>
                  <a:pt x="183583" y="64707"/>
                  <a:pt x="149790" y="-6191"/>
                  <a:pt x="155091" y="4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6A89F174-8C9A-0219-FD53-64556AEB7143}"/>
              </a:ext>
            </a:extLst>
          </p:cNvPr>
          <p:cNvSpPr/>
          <p:nvPr/>
        </p:nvSpPr>
        <p:spPr>
          <a:xfrm>
            <a:off x="3748897" y="4707111"/>
            <a:ext cx="85282" cy="230729"/>
          </a:xfrm>
          <a:custGeom>
            <a:avLst/>
            <a:gdLst>
              <a:gd name="connsiteX0" fmla="*/ 143 w 85282"/>
              <a:gd name="connsiteY0" fmla="*/ 61 h 230729"/>
              <a:gd name="connsiteX1" fmla="*/ 63753 w 85282"/>
              <a:gd name="connsiteY1" fmla="*/ 119331 h 230729"/>
              <a:gd name="connsiteX2" fmla="*/ 71705 w 85282"/>
              <a:gd name="connsiteY2" fmla="*/ 230649 h 230729"/>
              <a:gd name="connsiteX3" fmla="*/ 83632 w 85282"/>
              <a:gd name="connsiteY3" fmla="*/ 135233 h 230729"/>
              <a:gd name="connsiteX4" fmla="*/ 143 w 85282"/>
              <a:gd name="connsiteY4" fmla="*/ 61 h 230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282" h="230729">
                <a:moveTo>
                  <a:pt x="143" y="61"/>
                </a:moveTo>
                <a:cubicBezTo>
                  <a:pt x="-3170" y="-2589"/>
                  <a:pt x="51826" y="80900"/>
                  <a:pt x="63753" y="119331"/>
                </a:cubicBezTo>
                <a:cubicBezTo>
                  <a:pt x="75680" y="157762"/>
                  <a:pt x="68392" y="227999"/>
                  <a:pt x="71705" y="230649"/>
                </a:cubicBezTo>
                <a:cubicBezTo>
                  <a:pt x="75018" y="233299"/>
                  <a:pt x="90258" y="169689"/>
                  <a:pt x="83632" y="135233"/>
                </a:cubicBezTo>
                <a:cubicBezTo>
                  <a:pt x="77006" y="100777"/>
                  <a:pt x="3456" y="2711"/>
                  <a:pt x="143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0FE1FC5A-5E76-9A14-494C-6CC6E0921180}"/>
              </a:ext>
            </a:extLst>
          </p:cNvPr>
          <p:cNvSpPr/>
          <p:nvPr/>
        </p:nvSpPr>
        <p:spPr>
          <a:xfrm>
            <a:off x="3389917" y="4438569"/>
            <a:ext cx="334492" cy="736844"/>
          </a:xfrm>
          <a:custGeom>
            <a:avLst/>
            <a:gdLst>
              <a:gd name="connsiteX0" fmla="*/ 332229 w 334492"/>
              <a:gd name="connsiteY0" fmla="*/ 97572 h 736844"/>
              <a:gd name="connsiteX1" fmla="*/ 192379 w 334492"/>
              <a:gd name="connsiteY1" fmla="*/ 43784 h 736844"/>
              <a:gd name="connsiteX2" fmla="*/ 9499 w 334492"/>
              <a:gd name="connsiteY2" fmla="*/ 43784 h 736844"/>
              <a:gd name="connsiteX3" fmla="*/ 77631 w 334492"/>
              <a:gd name="connsiteY3" fmla="*/ 43784 h 736844"/>
              <a:gd name="connsiteX4" fmla="*/ 16671 w 334492"/>
              <a:gd name="connsiteY4" fmla="*/ 86815 h 736844"/>
              <a:gd name="connsiteX5" fmla="*/ 23843 w 334492"/>
              <a:gd name="connsiteY5" fmla="*/ 226664 h 736844"/>
              <a:gd name="connsiteX6" fmla="*/ 2328 w 334492"/>
              <a:gd name="connsiteY6" fmla="*/ 169290 h 736844"/>
              <a:gd name="connsiteX7" fmla="*/ 88389 w 334492"/>
              <a:gd name="connsiteY7" fmla="*/ 359342 h 736844"/>
              <a:gd name="connsiteX8" fmla="*/ 149349 w 334492"/>
              <a:gd name="connsiteY8" fmla="*/ 463332 h 736844"/>
              <a:gd name="connsiteX9" fmla="*/ 260511 w 334492"/>
              <a:gd name="connsiteY9" fmla="*/ 646212 h 736844"/>
              <a:gd name="connsiteX10" fmla="*/ 325057 w 334492"/>
              <a:gd name="connsiteY10" fmla="*/ 714344 h 736844"/>
              <a:gd name="connsiteX11" fmla="*/ 303542 w 334492"/>
              <a:gd name="connsiteY11" fmla="*/ 700000 h 736844"/>
              <a:gd name="connsiteX12" fmla="*/ 45358 w 334492"/>
              <a:gd name="connsiteY12" fmla="*/ 309139 h 736844"/>
              <a:gd name="connsiteX13" fmla="*/ 59702 w 334492"/>
              <a:gd name="connsiteY13" fmla="*/ 327069 h 736844"/>
              <a:gd name="connsiteX14" fmla="*/ 27429 w 334492"/>
              <a:gd name="connsiteY14" fmla="*/ 115502 h 736844"/>
              <a:gd name="connsiteX15" fmla="*/ 56116 w 334492"/>
              <a:gd name="connsiteY15" fmla="*/ 29440 h 736844"/>
              <a:gd name="connsiteX16" fmla="*/ 99147 w 334492"/>
              <a:gd name="connsiteY16" fmla="*/ 753 h 736844"/>
              <a:gd name="connsiteX17" fmla="*/ 210309 w 334492"/>
              <a:gd name="connsiteY17" fmla="*/ 54542 h 736844"/>
              <a:gd name="connsiteX18" fmla="*/ 332229 w 334492"/>
              <a:gd name="connsiteY18" fmla="*/ 97572 h 736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34492" h="736844">
                <a:moveTo>
                  <a:pt x="332229" y="97572"/>
                </a:moveTo>
                <a:cubicBezTo>
                  <a:pt x="289198" y="75160"/>
                  <a:pt x="246167" y="52749"/>
                  <a:pt x="192379" y="43784"/>
                </a:cubicBezTo>
                <a:cubicBezTo>
                  <a:pt x="138591" y="34819"/>
                  <a:pt x="9499" y="43784"/>
                  <a:pt x="9499" y="43784"/>
                </a:cubicBezTo>
                <a:cubicBezTo>
                  <a:pt x="-9626" y="43784"/>
                  <a:pt x="76436" y="36612"/>
                  <a:pt x="77631" y="43784"/>
                </a:cubicBezTo>
                <a:cubicBezTo>
                  <a:pt x="78826" y="50956"/>
                  <a:pt x="25636" y="56335"/>
                  <a:pt x="16671" y="86815"/>
                </a:cubicBezTo>
                <a:cubicBezTo>
                  <a:pt x="7706" y="117295"/>
                  <a:pt x="26233" y="212918"/>
                  <a:pt x="23843" y="226664"/>
                </a:cubicBezTo>
                <a:cubicBezTo>
                  <a:pt x="21453" y="240410"/>
                  <a:pt x="-8430" y="147177"/>
                  <a:pt x="2328" y="169290"/>
                </a:cubicBezTo>
                <a:cubicBezTo>
                  <a:pt x="13086" y="191403"/>
                  <a:pt x="63886" y="310335"/>
                  <a:pt x="88389" y="359342"/>
                </a:cubicBezTo>
                <a:cubicBezTo>
                  <a:pt x="112892" y="408349"/>
                  <a:pt x="120662" y="415520"/>
                  <a:pt x="149349" y="463332"/>
                </a:cubicBezTo>
                <a:cubicBezTo>
                  <a:pt x="178036" y="511144"/>
                  <a:pt x="231226" y="604377"/>
                  <a:pt x="260511" y="646212"/>
                </a:cubicBezTo>
                <a:cubicBezTo>
                  <a:pt x="289796" y="688047"/>
                  <a:pt x="325057" y="714344"/>
                  <a:pt x="325057" y="714344"/>
                </a:cubicBezTo>
                <a:cubicBezTo>
                  <a:pt x="332229" y="723309"/>
                  <a:pt x="350158" y="767534"/>
                  <a:pt x="303542" y="700000"/>
                </a:cubicBezTo>
                <a:cubicBezTo>
                  <a:pt x="256926" y="632466"/>
                  <a:pt x="45358" y="309139"/>
                  <a:pt x="45358" y="309139"/>
                </a:cubicBezTo>
                <a:cubicBezTo>
                  <a:pt x="4718" y="246984"/>
                  <a:pt x="62690" y="359342"/>
                  <a:pt x="59702" y="327069"/>
                </a:cubicBezTo>
                <a:cubicBezTo>
                  <a:pt x="56714" y="294796"/>
                  <a:pt x="28027" y="165107"/>
                  <a:pt x="27429" y="115502"/>
                </a:cubicBezTo>
                <a:cubicBezTo>
                  <a:pt x="26831" y="65897"/>
                  <a:pt x="44163" y="48565"/>
                  <a:pt x="56116" y="29440"/>
                </a:cubicBezTo>
                <a:cubicBezTo>
                  <a:pt x="68069" y="10315"/>
                  <a:pt x="73448" y="-3431"/>
                  <a:pt x="99147" y="753"/>
                </a:cubicBezTo>
                <a:cubicBezTo>
                  <a:pt x="124846" y="4937"/>
                  <a:pt x="210309" y="54542"/>
                  <a:pt x="210309" y="54542"/>
                </a:cubicBezTo>
                <a:lnTo>
                  <a:pt x="332229" y="9757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A1EC59DF-C9CC-7224-FDE2-BFC0F852FE39}"/>
              </a:ext>
            </a:extLst>
          </p:cNvPr>
          <p:cNvSpPr/>
          <p:nvPr/>
        </p:nvSpPr>
        <p:spPr>
          <a:xfrm>
            <a:off x="3474574" y="4539695"/>
            <a:ext cx="236827" cy="369881"/>
          </a:xfrm>
          <a:custGeom>
            <a:avLst/>
            <a:gdLst>
              <a:gd name="connsiteX0" fmla="*/ 236814 w 236827"/>
              <a:gd name="connsiteY0" fmla="*/ 7204 h 369881"/>
              <a:gd name="connsiteX1" fmla="*/ 25247 w 236827"/>
              <a:gd name="connsiteY1" fmla="*/ 32 h 369881"/>
              <a:gd name="connsiteX2" fmla="*/ 93379 w 236827"/>
              <a:gd name="connsiteY2" fmla="*/ 10790 h 369881"/>
              <a:gd name="connsiteX3" fmla="*/ 32419 w 236827"/>
              <a:gd name="connsiteY3" fmla="*/ 46649 h 369881"/>
              <a:gd name="connsiteX4" fmla="*/ 36005 w 236827"/>
              <a:gd name="connsiteY4" fmla="*/ 139881 h 369881"/>
              <a:gd name="connsiteX5" fmla="*/ 89793 w 236827"/>
              <a:gd name="connsiteY5" fmla="*/ 204427 h 369881"/>
              <a:gd name="connsiteX6" fmla="*/ 93379 w 236827"/>
              <a:gd name="connsiteY6" fmla="*/ 308418 h 369881"/>
              <a:gd name="connsiteX7" fmla="*/ 136410 w 236827"/>
              <a:gd name="connsiteY7" fmla="*/ 369378 h 369881"/>
              <a:gd name="connsiteX8" fmla="*/ 93379 w 236827"/>
              <a:gd name="connsiteY8" fmla="*/ 276145 h 369881"/>
              <a:gd name="connsiteX9" fmla="*/ 64692 w 236827"/>
              <a:gd name="connsiteY9" fmla="*/ 215185 h 369881"/>
              <a:gd name="connsiteX10" fmla="*/ 146 w 236827"/>
              <a:gd name="connsiteY10" fmla="*/ 50234 h 369881"/>
              <a:gd name="connsiteX11" fmla="*/ 46762 w 236827"/>
              <a:gd name="connsiteY11" fmla="*/ 28719 h 369881"/>
              <a:gd name="connsiteX12" fmla="*/ 36005 w 236827"/>
              <a:gd name="connsiteY12" fmla="*/ 32 h 369881"/>
              <a:gd name="connsiteX13" fmla="*/ 236814 w 236827"/>
              <a:gd name="connsiteY13" fmla="*/ 7204 h 369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6827" h="369881">
                <a:moveTo>
                  <a:pt x="236814" y="7204"/>
                </a:moveTo>
                <a:cubicBezTo>
                  <a:pt x="235021" y="7204"/>
                  <a:pt x="49153" y="-566"/>
                  <a:pt x="25247" y="32"/>
                </a:cubicBezTo>
                <a:cubicBezTo>
                  <a:pt x="1341" y="630"/>
                  <a:pt x="92184" y="3021"/>
                  <a:pt x="93379" y="10790"/>
                </a:cubicBezTo>
                <a:cubicBezTo>
                  <a:pt x="94574" y="18559"/>
                  <a:pt x="41981" y="25134"/>
                  <a:pt x="32419" y="46649"/>
                </a:cubicBezTo>
                <a:cubicBezTo>
                  <a:pt x="22857" y="68164"/>
                  <a:pt x="26443" y="113585"/>
                  <a:pt x="36005" y="139881"/>
                </a:cubicBezTo>
                <a:cubicBezTo>
                  <a:pt x="45567" y="166177"/>
                  <a:pt x="80231" y="176337"/>
                  <a:pt x="89793" y="204427"/>
                </a:cubicBezTo>
                <a:cubicBezTo>
                  <a:pt x="99355" y="232517"/>
                  <a:pt x="85610" y="280926"/>
                  <a:pt x="93379" y="308418"/>
                </a:cubicBezTo>
                <a:cubicBezTo>
                  <a:pt x="101148" y="335910"/>
                  <a:pt x="136410" y="374757"/>
                  <a:pt x="136410" y="369378"/>
                </a:cubicBezTo>
                <a:cubicBezTo>
                  <a:pt x="136410" y="363999"/>
                  <a:pt x="105332" y="301844"/>
                  <a:pt x="93379" y="276145"/>
                </a:cubicBezTo>
                <a:cubicBezTo>
                  <a:pt x="81426" y="250446"/>
                  <a:pt x="80231" y="252837"/>
                  <a:pt x="64692" y="215185"/>
                </a:cubicBezTo>
                <a:cubicBezTo>
                  <a:pt x="49153" y="177533"/>
                  <a:pt x="3134" y="81312"/>
                  <a:pt x="146" y="50234"/>
                </a:cubicBezTo>
                <a:cubicBezTo>
                  <a:pt x="-2842" y="19156"/>
                  <a:pt x="40785" y="37086"/>
                  <a:pt x="46762" y="28719"/>
                </a:cubicBezTo>
                <a:cubicBezTo>
                  <a:pt x="52738" y="20352"/>
                  <a:pt x="4927" y="630"/>
                  <a:pt x="36005" y="32"/>
                </a:cubicBezTo>
                <a:cubicBezTo>
                  <a:pt x="67083" y="-566"/>
                  <a:pt x="238607" y="7204"/>
                  <a:pt x="236814" y="7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3A1DCC9A-E92C-9ACF-5F15-732F1585CDC9}"/>
              </a:ext>
            </a:extLst>
          </p:cNvPr>
          <p:cNvSpPr/>
          <p:nvPr/>
        </p:nvSpPr>
        <p:spPr>
          <a:xfrm>
            <a:off x="7029660" y="3872651"/>
            <a:ext cx="138117" cy="1108261"/>
          </a:xfrm>
          <a:custGeom>
            <a:avLst/>
            <a:gdLst>
              <a:gd name="connsiteX0" fmla="*/ 38114 w 138117"/>
              <a:gd name="connsiteY0" fmla="*/ 102 h 1108261"/>
              <a:gd name="connsiteX1" fmla="*/ 102660 w 138117"/>
              <a:gd name="connsiteY1" fmla="*/ 182982 h 1108261"/>
              <a:gd name="connsiteX2" fmla="*/ 117004 w 138117"/>
              <a:gd name="connsiteY2" fmla="*/ 139951 h 1108261"/>
              <a:gd name="connsiteX3" fmla="*/ 77559 w 138117"/>
              <a:gd name="connsiteY3" fmla="*/ 606116 h 1108261"/>
              <a:gd name="connsiteX4" fmla="*/ 99074 w 138117"/>
              <a:gd name="connsiteY4" fmla="*/ 545156 h 1108261"/>
              <a:gd name="connsiteX5" fmla="*/ 52458 w 138117"/>
              <a:gd name="connsiteY5" fmla="*/ 932431 h 1108261"/>
              <a:gd name="connsiteX6" fmla="*/ 2255 w 138117"/>
              <a:gd name="connsiteY6" fmla="*/ 1104554 h 1108261"/>
              <a:gd name="connsiteX7" fmla="*/ 20185 w 138117"/>
              <a:gd name="connsiteY7" fmla="*/ 1011321 h 1108261"/>
              <a:gd name="connsiteX8" fmla="*/ 120589 w 138117"/>
              <a:gd name="connsiteY8" fmla="*/ 584601 h 1108261"/>
              <a:gd name="connsiteX9" fmla="*/ 95488 w 138117"/>
              <a:gd name="connsiteY9" fmla="*/ 641975 h 1108261"/>
              <a:gd name="connsiteX10" fmla="*/ 134933 w 138117"/>
              <a:gd name="connsiteY10" fmla="*/ 243942 h 1108261"/>
              <a:gd name="connsiteX11" fmla="*/ 134933 w 138117"/>
              <a:gd name="connsiteY11" fmla="*/ 279801 h 1108261"/>
              <a:gd name="connsiteX12" fmla="*/ 131347 w 138117"/>
              <a:gd name="connsiteY12" fmla="*/ 211669 h 1108261"/>
              <a:gd name="connsiteX13" fmla="*/ 38114 w 138117"/>
              <a:gd name="connsiteY13" fmla="*/ 102 h 1108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8117" h="1108261">
                <a:moveTo>
                  <a:pt x="38114" y="102"/>
                </a:moveTo>
                <a:cubicBezTo>
                  <a:pt x="33333" y="-4679"/>
                  <a:pt x="89512" y="159674"/>
                  <a:pt x="102660" y="182982"/>
                </a:cubicBezTo>
                <a:cubicBezTo>
                  <a:pt x="115808" y="206290"/>
                  <a:pt x="121187" y="69429"/>
                  <a:pt x="117004" y="139951"/>
                </a:cubicBezTo>
                <a:cubicBezTo>
                  <a:pt x="112821" y="210473"/>
                  <a:pt x="80547" y="538582"/>
                  <a:pt x="77559" y="606116"/>
                </a:cubicBezTo>
                <a:cubicBezTo>
                  <a:pt x="74571" y="673650"/>
                  <a:pt x="103257" y="490770"/>
                  <a:pt x="99074" y="545156"/>
                </a:cubicBezTo>
                <a:cubicBezTo>
                  <a:pt x="94891" y="599542"/>
                  <a:pt x="68595" y="839198"/>
                  <a:pt x="52458" y="932431"/>
                </a:cubicBezTo>
                <a:cubicBezTo>
                  <a:pt x="36321" y="1025664"/>
                  <a:pt x="7634" y="1091406"/>
                  <a:pt x="2255" y="1104554"/>
                </a:cubicBezTo>
                <a:cubicBezTo>
                  <a:pt x="-3124" y="1117702"/>
                  <a:pt x="463" y="1097980"/>
                  <a:pt x="20185" y="1011321"/>
                </a:cubicBezTo>
                <a:cubicBezTo>
                  <a:pt x="39907" y="924662"/>
                  <a:pt x="108039" y="646159"/>
                  <a:pt x="120589" y="584601"/>
                </a:cubicBezTo>
                <a:cubicBezTo>
                  <a:pt x="133140" y="523043"/>
                  <a:pt x="93097" y="698751"/>
                  <a:pt x="95488" y="641975"/>
                </a:cubicBezTo>
                <a:cubicBezTo>
                  <a:pt x="97879" y="585199"/>
                  <a:pt x="128359" y="304304"/>
                  <a:pt x="134933" y="243942"/>
                </a:cubicBezTo>
                <a:cubicBezTo>
                  <a:pt x="141507" y="183580"/>
                  <a:pt x="135531" y="285180"/>
                  <a:pt x="134933" y="279801"/>
                </a:cubicBezTo>
                <a:cubicBezTo>
                  <a:pt x="134335" y="274422"/>
                  <a:pt x="144495" y="251114"/>
                  <a:pt x="131347" y="211669"/>
                </a:cubicBezTo>
                <a:cubicBezTo>
                  <a:pt x="118199" y="172224"/>
                  <a:pt x="42895" y="4883"/>
                  <a:pt x="38114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761F4700-E281-F6E5-686E-78BE07C08647}"/>
              </a:ext>
            </a:extLst>
          </p:cNvPr>
          <p:cNvSpPr/>
          <p:nvPr/>
        </p:nvSpPr>
        <p:spPr>
          <a:xfrm>
            <a:off x="7075259" y="3866653"/>
            <a:ext cx="252641" cy="1115852"/>
          </a:xfrm>
          <a:custGeom>
            <a:avLst/>
            <a:gdLst>
              <a:gd name="connsiteX0" fmla="*/ 65316 w 252641"/>
              <a:gd name="connsiteY0" fmla="*/ 497 h 1115852"/>
              <a:gd name="connsiteX1" fmla="*/ 157391 w 252641"/>
              <a:gd name="connsiteY1" fmla="*/ 194172 h 1115852"/>
              <a:gd name="connsiteX2" fmla="*/ 154216 w 252641"/>
              <a:gd name="connsiteY2" fmla="*/ 159247 h 1115852"/>
              <a:gd name="connsiteX3" fmla="*/ 224066 w 252641"/>
              <a:gd name="connsiteY3" fmla="*/ 225922 h 1115852"/>
              <a:gd name="connsiteX4" fmla="*/ 252641 w 252641"/>
              <a:gd name="connsiteY4" fmla="*/ 524372 h 1115852"/>
              <a:gd name="connsiteX5" fmla="*/ 224066 w 252641"/>
              <a:gd name="connsiteY5" fmla="*/ 324347 h 1115852"/>
              <a:gd name="connsiteX6" fmla="*/ 182791 w 252641"/>
              <a:gd name="connsiteY6" fmla="*/ 533897 h 1115852"/>
              <a:gd name="connsiteX7" fmla="*/ 154216 w 252641"/>
              <a:gd name="connsiteY7" fmla="*/ 438647 h 1115852"/>
              <a:gd name="connsiteX8" fmla="*/ 163741 w 252641"/>
              <a:gd name="connsiteY8" fmla="*/ 486272 h 1115852"/>
              <a:gd name="connsiteX9" fmla="*/ 141516 w 252641"/>
              <a:gd name="connsiteY9" fmla="*/ 587872 h 1115852"/>
              <a:gd name="connsiteX10" fmla="*/ 147866 w 252641"/>
              <a:gd name="connsiteY10" fmla="*/ 765672 h 1115852"/>
              <a:gd name="connsiteX11" fmla="*/ 131991 w 252641"/>
              <a:gd name="connsiteY11" fmla="*/ 657722 h 1115852"/>
              <a:gd name="connsiteX12" fmla="*/ 100241 w 252641"/>
              <a:gd name="connsiteY12" fmla="*/ 524372 h 1115852"/>
              <a:gd name="connsiteX13" fmla="*/ 109766 w 252641"/>
              <a:gd name="connsiteY13" fmla="*/ 625972 h 1115852"/>
              <a:gd name="connsiteX14" fmla="*/ 87541 w 252641"/>
              <a:gd name="connsiteY14" fmla="*/ 727572 h 1115852"/>
              <a:gd name="connsiteX15" fmla="*/ 109766 w 252641"/>
              <a:gd name="connsiteY15" fmla="*/ 806947 h 1115852"/>
              <a:gd name="connsiteX16" fmla="*/ 46266 w 252641"/>
              <a:gd name="connsiteY16" fmla="*/ 943472 h 1115852"/>
              <a:gd name="connsiteX17" fmla="*/ 84366 w 252641"/>
              <a:gd name="connsiteY17" fmla="*/ 851397 h 1115852"/>
              <a:gd name="connsiteX18" fmla="*/ 55791 w 252641"/>
              <a:gd name="connsiteY18" fmla="*/ 921247 h 1115852"/>
              <a:gd name="connsiteX19" fmla="*/ 46266 w 252641"/>
              <a:gd name="connsiteY19" fmla="*/ 1006972 h 1115852"/>
              <a:gd name="connsiteX20" fmla="*/ 4991 w 252641"/>
              <a:gd name="connsiteY20" fmla="*/ 1111747 h 1115852"/>
              <a:gd name="connsiteX21" fmla="*/ 11341 w 252641"/>
              <a:gd name="connsiteY21" fmla="*/ 1064122 h 1115852"/>
              <a:gd name="connsiteX22" fmla="*/ 100241 w 252641"/>
              <a:gd name="connsiteY22" fmla="*/ 791072 h 1115852"/>
              <a:gd name="connsiteX23" fmla="*/ 119291 w 252641"/>
              <a:gd name="connsiteY23" fmla="*/ 549772 h 1115852"/>
              <a:gd name="connsiteX24" fmla="*/ 128816 w 252641"/>
              <a:gd name="connsiteY24" fmla="*/ 584697 h 1115852"/>
              <a:gd name="connsiteX25" fmla="*/ 233591 w 252641"/>
              <a:gd name="connsiteY25" fmla="*/ 391022 h 1115852"/>
              <a:gd name="connsiteX26" fmla="*/ 211366 w 252641"/>
              <a:gd name="connsiteY26" fmla="*/ 260847 h 1115852"/>
              <a:gd name="connsiteX27" fmla="*/ 65316 w 252641"/>
              <a:gd name="connsiteY27" fmla="*/ 497 h 1115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52641" h="1115852">
                <a:moveTo>
                  <a:pt x="65316" y="497"/>
                </a:moveTo>
                <a:cubicBezTo>
                  <a:pt x="56320" y="-10615"/>
                  <a:pt x="142574" y="167714"/>
                  <a:pt x="157391" y="194172"/>
                </a:cubicBezTo>
                <a:cubicBezTo>
                  <a:pt x="172208" y="220630"/>
                  <a:pt x="143104" y="153955"/>
                  <a:pt x="154216" y="159247"/>
                </a:cubicBezTo>
                <a:cubicBezTo>
                  <a:pt x="165329" y="164539"/>
                  <a:pt x="207662" y="165068"/>
                  <a:pt x="224066" y="225922"/>
                </a:cubicBezTo>
                <a:cubicBezTo>
                  <a:pt x="240470" y="286776"/>
                  <a:pt x="252641" y="507968"/>
                  <a:pt x="252641" y="524372"/>
                </a:cubicBezTo>
                <a:cubicBezTo>
                  <a:pt x="252641" y="540776"/>
                  <a:pt x="235708" y="322760"/>
                  <a:pt x="224066" y="324347"/>
                </a:cubicBezTo>
                <a:cubicBezTo>
                  <a:pt x="212424" y="325934"/>
                  <a:pt x="194433" y="514847"/>
                  <a:pt x="182791" y="533897"/>
                </a:cubicBezTo>
                <a:cubicBezTo>
                  <a:pt x="171149" y="552947"/>
                  <a:pt x="157391" y="446585"/>
                  <a:pt x="154216" y="438647"/>
                </a:cubicBezTo>
                <a:cubicBezTo>
                  <a:pt x="151041" y="430709"/>
                  <a:pt x="165858" y="461401"/>
                  <a:pt x="163741" y="486272"/>
                </a:cubicBezTo>
                <a:cubicBezTo>
                  <a:pt x="161624" y="511143"/>
                  <a:pt x="144162" y="541305"/>
                  <a:pt x="141516" y="587872"/>
                </a:cubicBezTo>
                <a:cubicBezTo>
                  <a:pt x="138870" y="634439"/>
                  <a:pt x="149453" y="754030"/>
                  <a:pt x="147866" y="765672"/>
                </a:cubicBezTo>
                <a:cubicBezTo>
                  <a:pt x="146279" y="777314"/>
                  <a:pt x="139929" y="697939"/>
                  <a:pt x="131991" y="657722"/>
                </a:cubicBezTo>
                <a:cubicBezTo>
                  <a:pt x="124053" y="617505"/>
                  <a:pt x="103945" y="529664"/>
                  <a:pt x="100241" y="524372"/>
                </a:cubicBezTo>
                <a:cubicBezTo>
                  <a:pt x="96537" y="519080"/>
                  <a:pt x="111883" y="592105"/>
                  <a:pt x="109766" y="625972"/>
                </a:cubicBezTo>
                <a:cubicBezTo>
                  <a:pt x="107649" y="659839"/>
                  <a:pt x="87541" y="697410"/>
                  <a:pt x="87541" y="727572"/>
                </a:cubicBezTo>
                <a:cubicBezTo>
                  <a:pt x="87541" y="757734"/>
                  <a:pt x="116645" y="770964"/>
                  <a:pt x="109766" y="806947"/>
                </a:cubicBezTo>
                <a:cubicBezTo>
                  <a:pt x="102887" y="842930"/>
                  <a:pt x="50499" y="936064"/>
                  <a:pt x="46266" y="943472"/>
                </a:cubicBezTo>
                <a:cubicBezTo>
                  <a:pt x="42033" y="950880"/>
                  <a:pt x="82779" y="855101"/>
                  <a:pt x="84366" y="851397"/>
                </a:cubicBezTo>
                <a:cubicBezTo>
                  <a:pt x="85953" y="847693"/>
                  <a:pt x="62141" y="895318"/>
                  <a:pt x="55791" y="921247"/>
                </a:cubicBezTo>
                <a:cubicBezTo>
                  <a:pt x="49441" y="947176"/>
                  <a:pt x="54733" y="975222"/>
                  <a:pt x="46266" y="1006972"/>
                </a:cubicBezTo>
                <a:cubicBezTo>
                  <a:pt x="37799" y="1038722"/>
                  <a:pt x="10812" y="1102222"/>
                  <a:pt x="4991" y="1111747"/>
                </a:cubicBezTo>
                <a:cubicBezTo>
                  <a:pt x="-830" y="1121272"/>
                  <a:pt x="-4534" y="1117568"/>
                  <a:pt x="11341" y="1064122"/>
                </a:cubicBezTo>
                <a:cubicBezTo>
                  <a:pt x="27216" y="1010676"/>
                  <a:pt x="82249" y="876797"/>
                  <a:pt x="100241" y="791072"/>
                </a:cubicBezTo>
                <a:cubicBezTo>
                  <a:pt x="118233" y="705347"/>
                  <a:pt x="114529" y="584168"/>
                  <a:pt x="119291" y="549772"/>
                </a:cubicBezTo>
                <a:cubicBezTo>
                  <a:pt x="124053" y="515376"/>
                  <a:pt x="109766" y="611155"/>
                  <a:pt x="128816" y="584697"/>
                </a:cubicBezTo>
                <a:cubicBezTo>
                  <a:pt x="147866" y="558239"/>
                  <a:pt x="219833" y="444997"/>
                  <a:pt x="233591" y="391022"/>
                </a:cubicBezTo>
                <a:cubicBezTo>
                  <a:pt x="247349" y="337047"/>
                  <a:pt x="238353" y="319584"/>
                  <a:pt x="211366" y="260847"/>
                </a:cubicBezTo>
                <a:cubicBezTo>
                  <a:pt x="184379" y="202110"/>
                  <a:pt x="74312" y="11609"/>
                  <a:pt x="65316" y="4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CEC7B467-84FD-D95A-DC0B-AB50B47CE2D8}"/>
              </a:ext>
            </a:extLst>
          </p:cNvPr>
          <p:cNvSpPr/>
          <p:nvPr/>
        </p:nvSpPr>
        <p:spPr>
          <a:xfrm>
            <a:off x="7140572" y="4498395"/>
            <a:ext cx="193876" cy="486847"/>
          </a:xfrm>
          <a:custGeom>
            <a:avLst/>
            <a:gdLst>
              <a:gd name="connsiteX0" fmla="*/ 168278 w 193876"/>
              <a:gd name="connsiteY0" fmla="*/ 580 h 486847"/>
              <a:gd name="connsiteX1" fmla="*/ 168278 w 193876"/>
              <a:gd name="connsiteY1" fmla="*/ 175205 h 486847"/>
              <a:gd name="connsiteX2" fmla="*/ 127003 w 193876"/>
              <a:gd name="connsiteY2" fmla="*/ 248230 h 486847"/>
              <a:gd name="connsiteX3" fmla="*/ 146053 w 193876"/>
              <a:gd name="connsiteY3" fmla="*/ 222830 h 486847"/>
              <a:gd name="connsiteX4" fmla="*/ 88903 w 193876"/>
              <a:gd name="connsiteY4" fmla="*/ 276805 h 486847"/>
              <a:gd name="connsiteX5" fmla="*/ 3 w 193876"/>
              <a:gd name="connsiteY5" fmla="*/ 483180 h 486847"/>
              <a:gd name="connsiteX6" fmla="*/ 92078 w 193876"/>
              <a:gd name="connsiteY6" fmla="*/ 413330 h 486847"/>
              <a:gd name="connsiteX7" fmla="*/ 6353 w 193876"/>
              <a:gd name="connsiteY7" fmla="*/ 470480 h 486847"/>
              <a:gd name="connsiteX8" fmla="*/ 184153 w 193876"/>
              <a:gd name="connsiteY8" fmla="*/ 130755 h 486847"/>
              <a:gd name="connsiteX9" fmla="*/ 168278 w 193876"/>
              <a:gd name="connsiteY9" fmla="*/ 580 h 48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3876" h="486847">
                <a:moveTo>
                  <a:pt x="168278" y="580"/>
                </a:moveTo>
                <a:cubicBezTo>
                  <a:pt x="165632" y="7988"/>
                  <a:pt x="175157" y="133930"/>
                  <a:pt x="168278" y="175205"/>
                </a:cubicBezTo>
                <a:cubicBezTo>
                  <a:pt x="161399" y="216480"/>
                  <a:pt x="130707" y="240293"/>
                  <a:pt x="127003" y="248230"/>
                </a:cubicBezTo>
                <a:cubicBezTo>
                  <a:pt x="123299" y="256167"/>
                  <a:pt x="152403" y="218068"/>
                  <a:pt x="146053" y="222830"/>
                </a:cubicBezTo>
                <a:cubicBezTo>
                  <a:pt x="139703" y="227592"/>
                  <a:pt x="113245" y="233413"/>
                  <a:pt x="88903" y="276805"/>
                </a:cubicBezTo>
                <a:cubicBezTo>
                  <a:pt x="64561" y="320197"/>
                  <a:pt x="-526" y="460426"/>
                  <a:pt x="3" y="483180"/>
                </a:cubicBezTo>
                <a:cubicBezTo>
                  <a:pt x="532" y="505934"/>
                  <a:pt x="91020" y="415447"/>
                  <a:pt x="92078" y="413330"/>
                </a:cubicBezTo>
                <a:cubicBezTo>
                  <a:pt x="93136" y="411213"/>
                  <a:pt x="-8993" y="517576"/>
                  <a:pt x="6353" y="470480"/>
                </a:cubicBezTo>
                <a:cubicBezTo>
                  <a:pt x="21699" y="423384"/>
                  <a:pt x="156107" y="203780"/>
                  <a:pt x="184153" y="130755"/>
                </a:cubicBezTo>
                <a:cubicBezTo>
                  <a:pt x="212199" y="57730"/>
                  <a:pt x="170924" y="-6828"/>
                  <a:pt x="168278" y="5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770677ED-D7B8-09F9-986F-35FA0C0A8C02}"/>
              </a:ext>
            </a:extLst>
          </p:cNvPr>
          <p:cNvSpPr/>
          <p:nvPr/>
        </p:nvSpPr>
        <p:spPr>
          <a:xfrm>
            <a:off x="7282521" y="4670251"/>
            <a:ext cx="122242" cy="292336"/>
          </a:xfrm>
          <a:custGeom>
            <a:avLst/>
            <a:gdLst>
              <a:gd name="connsiteX0" fmla="*/ 121579 w 122242"/>
              <a:gd name="connsiteY0" fmla="*/ 174 h 292336"/>
              <a:gd name="connsiteX1" fmla="*/ 48554 w 122242"/>
              <a:gd name="connsiteY1" fmla="*/ 89074 h 292336"/>
              <a:gd name="connsiteX2" fmla="*/ 29504 w 122242"/>
              <a:gd name="connsiteY2" fmla="*/ 114474 h 292336"/>
              <a:gd name="connsiteX3" fmla="*/ 45379 w 122242"/>
              <a:gd name="connsiteY3" fmla="*/ 235124 h 292336"/>
              <a:gd name="connsiteX4" fmla="*/ 64429 w 122242"/>
              <a:gd name="connsiteY4" fmla="*/ 292274 h 292336"/>
              <a:gd name="connsiteX5" fmla="*/ 54904 w 122242"/>
              <a:gd name="connsiteY5" fmla="*/ 225599 h 292336"/>
              <a:gd name="connsiteX6" fmla="*/ 929 w 122242"/>
              <a:gd name="connsiteY6" fmla="*/ 114474 h 292336"/>
              <a:gd name="connsiteX7" fmla="*/ 121579 w 122242"/>
              <a:gd name="connsiteY7" fmla="*/ 174 h 292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242" h="292336">
                <a:moveTo>
                  <a:pt x="121579" y="174"/>
                </a:moveTo>
                <a:cubicBezTo>
                  <a:pt x="129516" y="-4059"/>
                  <a:pt x="63900" y="70024"/>
                  <a:pt x="48554" y="89074"/>
                </a:cubicBezTo>
                <a:cubicBezTo>
                  <a:pt x="33208" y="108124"/>
                  <a:pt x="30033" y="90132"/>
                  <a:pt x="29504" y="114474"/>
                </a:cubicBezTo>
                <a:cubicBezTo>
                  <a:pt x="28975" y="138816"/>
                  <a:pt x="39558" y="205491"/>
                  <a:pt x="45379" y="235124"/>
                </a:cubicBezTo>
                <a:cubicBezTo>
                  <a:pt x="51200" y="264757"/>
                  <a:pt x="62842" y="293861"/>
                  <a:pt x="64429" y="292274"/>
                </a:cubicBezTo>
                <a:cubicBezTo>
                  <a:pt x="66016" y="290687"/>
                  <a:pt x="65487" y="255232"/>
                  <a:pt x="54904" y="225599"/>
                </a:cubicBezTo>
                <a:cubicBezTo>
                  <a:pt x="44321" y="195966"/>
                  <a:pt x="-7538" y="147282"/>
                  <a:pt x="929" y="114474"/>
                </a:cubicBezTo>
                <a:cubicBezTo>
                  <a:pt x="9396" y="81666"/>
                  <a:pt x="113642" y="4407"/>
                  <a:pt x="121579" y="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1A5C57A3-A377-5529-8B71-960D16816451}"/>
              </a:ext>
            </a:extLst>
          </p:cNvPr>
          <p:cNvSpPr/>
          <p:nvPr/>
        </p:nvSpPr>
        <p:spPr>
          <a:xfrm>
            <a:off x="7237347" y="4819110"/>
            <a:ext cx="72316" cy="169320"/>
          </a:xfrm>
          <a:custGeom>
            <a:avLst/>
            <a:gdLst>
              <a:gd name="connsiteX0" fmla="*/ 1653 w 72316"/>
              <a:gd name="connsiteY0" fmla="*/ 540 h 169320"/>
              <a:gd name="connsiteX1" fmla="*/ 58803 w 72316"/>
              <a:gd name="connsiteY1" fmla="*/ 127540 h 169320"/>
              <a:gd name="connsiteX2" fmla="*/ 71503 w 72316"/>
              <a:gd name="connsiteY2" fmla="*/ 168815 h 169320"/>
              <a:gd name="connsiteX3" fmla="*/ 42928 w 72316"/>
              <a:gd name="connsiteY3" fmla="*/ 105315 h 169320"/>
              <a:gd name="connsiteX4" fmla="*/ 17528 w 72316"/>
              <a:gd name="connsiteY4" fmla="*/ 83090 h 169320"/>
              <a:gd name="connsiteX5" fmla="*/ 1653 w 72316"/>
              <a:gd name="connsiteY5" fmla="*/ 540 h 16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316" h="169320">
                <a:moveTo>
                  <a:pt x="1653" y="540"/>
                </a:moveTo>
                <a:cubicBezTo>
                  <a:pt x="8532" y="7948"/>
                  <a:pt x="47161" y="99494"/>
                  <a:pt x="58803" y="127540"/>
                </a:cubicBezTo>
                <a:cubicBezTo>
                  <a:pt x="70445" y="155586"/>
                  <a:pt x="74149" y="172519"/>
                  <a:pt x="71503" y="168815"/>
                </a:cubicBezTo>
                <a:cubicBezTo>
                  <a:pt x="68857" y="165111"/>
                  <a:pt x="51924" y="119602"/>
                  <a:pt x="42928" y="105315"/>
                </a:cubicBezTo>
                <a:cubicBezTo>
                  <a:pt x="33932" y="91028"/>
                  <a:pt x="23878" y="102140"/>
                  <a:pt x="17528" y="83090"/>
                </a:cubicBezTo>
                <a:cubicBezTo>
                  <a:pt x="11178" y="64040"/>
                  <a:pt x="-5226" y="-6868"/>
                  <a:pt x="1653" y="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622ADB24-9FCB-B5BF-CF20-46B5D1126769}"/>
              </a:ext>
            </a:extLst>
          </p:cNvPr>
          <p:cNvSpPr/>
          <p:nvPr/>
        </p:nvSpPr>
        <p:spPr>
          <a:xfrm>
            <a:off x="6051120" y="4946650"/>
            <a:ext cx="668662" cy="197800"/>
          </a:xfrm>
          <a:custGeom>
            <a:avLst/>
            <a:gdLst>
              <a:gd name="connsiteX0" fmla="*/ 430 w 668662"/>
              <a:gd name="connsiteY0" fmla="*/ 0 h 197800"/>
              <a:gd name="connsiteX1" fmla="*/ 181405 w 668662"/>
              <a:gd name="connsiteY1" fmla="*/ 152400 h 197800"/>
              <a:gd name="connsiteX2" fmla="*/ 130605 w 668662"/>
              <a:gd name="connsiteY2" fmla="*/ 139700 h 197800"/>
              <a:gd name="connsiteX3" fmla="*/ 238555 w 668662"/>
              <a:gd name="connsiteY3" fmla="*/ 193675 h 197800"/>
              <a:gd name="connsiteX4" fmla="*/ 165530 w 668662"/>
              <a:gd name="connsiteY4" fmla="*/ 190500 h 197800"/>
              <a:gd name="connsiteX5" fmla="*/ 384605 w 668662"/>
              <a:gd name="connsiteY5" fmla="*/ 161925 h 197800"/>
              <a:gd name="connsiteX6" fmla="*/ 467155 w 668662"/>
              <a:gd name="connsiteY6" fmla="*/ 168275 h 197800"/>
              <a:gd name="connsiteX7" fmla="*/ 359205 w 668662"/>
              <a:gd name="connsiteY7" fmla="*/ 165100 h 197800"/>
              <a:gd name="connsiteX8" fmla="*/ 517955 w 668662"/>
              <a:gd name="connsiteY8" fmla="*/ 107950 h 197800"/>
              <a:gd name="connsiteX9" fmla="*/ 667180 w 668662"/>
              <a:gd name="connsiteY9" fmla="*/ 123825 h 197800"/>
              <a:gd name="connsiteX10" fmla="*/ 578280 w 668662"/>
              <a:gd name="connsiteY10" fmla="*/ 117475 h 197800"/>
              <a:gd name="connsiteX11" fmla="*/ 327455 w 668662"/>
              <a:gd name="connsiteY11" fmla="*/ 142875 h 197800"/>
              <a:gd name="connsiteX12" fmla="*/ 241730 w 668662"/>
              <a:gd name="connsiteY12" fmla="*/ 152400 h 197800"/>
              <a:gd name="connsiteX13" fmla="*/ 430 w 668662"/>
              <a:gd name="connsiteY13" fmla="*/ 0 h 19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68662" h="197800">
                <a:moveTo>
                  <a:pt x="430" y="0"/>
                </a:moveTo>
                <a:cubicBezTo>
                  <a:pt x="-9624" y="0"/>
                  <a:pt x="159709" y="129117"/>
                  <a:pt x="181405" y="152400"/>
                </a:cubicBezTo>
                <a:cubicBezTo>
                  <a:pt x="203101" y="175683"/>
                  <a:pt x="121080" y="132821"/>
                  <a:pt x="130605" y="139700"/>
                </a:cubicBezTo>
                <a:cubicBezTo>
                  <a:pt x="140130" y="146579"/>
                  <a:pt x="232734" y="185208"/>
                  <a:pt x="238555" y="193675"/>
                </a:cubicBezTo>
                <a:cubicBezTo>
                  <a:pt x="244376" y="202142"/>
                  <a:pt x="141188" y="195792"/>
                  <a:pt x="165530" y="190500"/>
                </a:cubicBezTo>
                <a:cubicBezTo>
                  <a:pt x="189872" y="185208"/>
                  <a:pt x="334334" y="165629"/>
                  <a:pt x="384605" y="161925"/>
                </a:cubicBezTo>
                <a:lnTo>
                  <a:pt x="467155" y="168275"/>
                </a:lnTo>
                <a:cubicBezTo>
                  <a:pt x="462922" y="168804"/>
                  <a:pt x="350738" y="175154"/>
                  <a:pt x="359205" y="165100"/>
                </a:cubicBezTo>
                <a:cubicBezTo>
                  <a:pt x="367672" y="155046"/>
                  <a:pt x="466626" y="114829"/>
                  <a:pt x="517955" y="107950"/>
                </a:cubicBezTo>
                <a:cubicBezTo>
                  <a:pt x="569284" y="101071"/>
                  <a:pt x="657126" y="122238"/>
                  <a:pt x="667180" y="123825"/>
                </a:cubicBezTo>
                <a:cubicBezTo>
                  <a:pt x="677234" y="125412"/>
                  <a:pt x="634901" y="114300"/>
                  <a:pt x="578280" y="117475"/>
                </a:cubicBezTo>
                <a:cubicBezTo>
                  <a:pt x="521659" y="120650"/>
                  <a:pt x="327455" y="142875"/>
                  <a:pt x="327455" y="142875"/>
                </a:cubicBezTo>
                <a:cubicBezTo>
                  <a:pt x="271363" y="148696"/>
                  <a:pt x="293588" y="174096"/>
                  <a:pt x="241730" y="152400"/>
                </a:cubicBezTo>
                <a:cubicBezTo>
                  <a:pt x="189872" y="130704"/>
                  <a:pt x="10484" y="0"/>
                  <a:pt x="43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06BD56C6-899C-286E-4FA6-06043F819BA7}"/>
              </a:ext>
            </a:extLst>
          </p:cNvPr>
          <p:cNvSpPr/>
          <p:nvPr/>
        </p:nvSpPr>
        <p:spPr>
          <a:xfrm>
            <a:off x="6172175" y="4965164"/>
            <a:ext cx="539910" cy="68332"/>
          </a:xfrm>
          <a:custGeom>
            <a:avLst/>
            <a:gdLst>
              <a:gd name="connsiteX0" fmla="*/ 25 w 539910"/>
              <a:gd name="connsiteY0" fmla="*/ 6886 h 68332"/>
              <a:gd name="connsiteX1" fmla="*/ 158775 w 539910"/>
              <a:gd name="connsiteY1" fmla="*/ 10061 h 68332"/>
              <a:gd name="connsiteX2" fmla="*/ 88925 w 539910"/>
              <a:gd name="connsiteY2" fmla="*/ 57686 h 68332"/>
              <a:gd name="connsiteX3" fmla="*/ 244500 w 539910"/>
              <a:gd name="connsiteY3" fmla="*/ 60861 h 68332"/>
              <a:gd name="connsiteX4" fmla="*/ 177825 w 539910"/>
              <a:gd name="connsiteY4" fmla="*/ 67211 h 68332"/>
              <a:gd name="connsiteX5" fmla="*/ 301650 w 539910"/>
              <a:gd name="connsiteY5" fmla="*/ 35461 h 68332"/>
              <a:gd name="connsiteX6" fmla="*/ 327050 w 539910"/>
              <a:gd name="connsiteY6" fmla="*/ 19586 h 68332"/>
              <a:gd name="connsiteX7" fmla="*/ 539775 w 539910"/>
              <a:gd name="connsiteY7" fmla="*/ 536 h 68332"/>
              <a:gd name="connsiteX8" fmla="*/ 355625 w 539910"/>
              <a:gd name="connsiteY8" fmla="*/ 10061 h 68332"/>
              <a:gd name="connsiteX9" fmla="*/ 136550 w 539910"/>
              <a:gd name="connsiteY9" fmla="*/ 57686 h 68332"/>
              <a:gd name="connsiteX10" fmla="*/ 146075 w 539910"/>
              <a:gd name="connsiteY10" fmla="*/ 22761 h 68332"/>
              <a:gd name="connsiteX11" fmla="*/ 25 w 539910"/>
              <a:gd name="connsiteY11" fmla="*/ 6886 h 68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39910" h="68332">
                <a:moveTo>
                  <a:pt x="25" y="6886"/>
                </a:moveTo>
                <a:cubicBezTo>
                  <a:pt x="2142" y="4769"/>
                  <a:pt x="143958" y="1594"/>
                  <a:pt x="158775" y="10061"/>
                </a:cubicBezTo>
                <a:cubicBezTo>
                  <a:pt x="173592" y="18528"/>
                  <a:pt x="74637" y="49219"/>
                  <a:pt x="88925" y="57686"/>
                </a:cubicBezTo>
                <a:cubicBezTo>
                  <a:pt x="103213" y="66153"/>
                  <a:pt x="229683" y="59274"/>
                  <a:pt x="244500" y="60861"/>
                </a:cubicBezTo>
                <a:cubicBezTo>
                  <a:pt x="259317" y="62448"/>
                  <a:pt x="168300" y="71444"/>
                  <a:pt x="177825" y="67211"/>
                </a:cubicBezTo>
                <a:cubicBezTo>
                  <a:pt x="187350" y="62978"/>
                  <a:pt x="276779" y="43398"/>
                  <a:pt x="301650" y="35461"/>
                </a:cubicBezTo>
                <a:cubicBezTo>
                  <a:pt x="326521" y="27524"/>
                  <a:pt x="287363" y="25407"/>
                  <a:pt x="327050" y="19586"/>
                </a:cubicBezTo>
                <a:cubicBezTo>
                  <a:pt x="366737" y="13765"/>
                  <a:pt x="535013" y="2123"/>
                  <a:pt x="539775" y="536"/>
                </a:cubicBezTo>
                <a:cubicBezTo>
                  <a:pt x="544537" y="-1051"/>
                  <a:pt x="422829" y="536"/>
                  <a:pt x="355625" y="10061"/>
                </a:cubicBezTo>
                <a:cubicBezTo>
                  <a:pt x="288421" y="19586"/>
                  <a:pt x="171475" y="55569"/>
                  <a:pt x="136550" y="57686"/>
                </a:cubicBezTo>
                <a:cubicBezTo>
                  <a:pt x="101625" y="59803"/>
                  <a:pt x="164596" y="31228"/>
                  <a:pt x="146075" y="22761"/>
                </a:cubicBezTo>
                <a:cubicBezTo>
                  <a:pt x="127554" y="14294"/>
                  <a:pt x="-2092" y="9003"/>
                  <a:pt x="25" y="68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F033321F-34CE-5E82-5D3C-FC1C95288C98}"/>
              </a:ext>
            </a:extLst>
          </p:cNvPr>
          <p:cNvSpPr/>
          <p:nvPr/>
        </p:nvSpPr>
        <p:spPr>
          <a:xfrm>
            <a:off x="6014851" y="4503605"/>
            <a:ext cx="755845" cy="117033"/>
          </a:xfrm>
          <a:custGeom>
            <a:avLst/>
            <a:gdLst>
              <a:gd name="connsiteX0" fmla="*/ 85 w 755845"/>
              <a:gd name="connsiteY0" fmla="*/ 55425 h 117033"/>
              <a:gd name="connsiteX1" fmla="*/ 278945 w 755845"/>
              <a:gd name="connsiteY1" fmla="*/ 10029 h 117033"/>
              <a:gd name="connsiteX2" fmla="*/ 204366 w 755845"/>
              <a:gd name="connsiteY2" fmla="*/ 32727 h 117033"/>
              <a:gd name="connsiteX3" fmla="*/ 593472 w 755845"/>
              <a:gd name="connsiteY3" fmla="*/ 52182 h 117033"/>
              <a:gd name="connsiteX4" fmla="*/ 755600 w 755845"/>
              <a:gd name="connsiteY4" fmla="*/ 117033 h 117033"/>
              <a:gd name="connsiteX5" fmla="*/ 622655 w 755845"/>
              <a:gd name="connsiteY5" fmla="*/ 52182 h 117033"/>
              <a:gd name="connsiteX6" fmla="*/ 337311 w 755845"/>
              <a:gd name="connsiteY6" fmla="*/ 29484 h 117033"/>
              <a:gd name="connsiteX7" fmla="*/ 249762 w 755845"/>
              <a:gd name="connsiteY7" fmla="*/ 301 h 117033"/>
              <a:gd name="connsiteX8" fmla="*/ 85 w 755845"/>
              <a:gd name="connsiteY8" fmla="*/ 55425 h 117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5845" h="117033">
                <a:moveTo>
                  <a:pt x="85" y="55425"/>
                </a:moveTo>
                <a:cubicBezTo>
                  <a:pt x="4949" y="57046"/>
                  <a:pt x="244898" y="13812"/>
                  <a:pt x="278945" y="10029"/>
                </a:cubicBezTo>
                <a:cubicBezTo>
                  <a:pt x="312992" y="6246"/>
                  <a:pt x="151945" y="25702"/>
                  <a:pt x="204366" y="32727"/>
                </a:cubicBezTo>
                <a:cubicBezTo>
                  <a:pt x="256787" y="39752"/>
                  <a:pt x="501600" y="38131"/>
                  <a:pt x="593472" y="52182"/>
                </a:cubicBezTo>
                <a:cubicBezTo>
                  <a:pt x="685344" y="66233"/>
                  <a:pt x="750736" y="117033"/>
                  <a:pt x="755600" y="117033"/>
                </a:cubicBezTo>
                <a:cubicBezTo>
                  <a:pt x="760464" y="117033"/>
                  <a:pt x="692370" y="66774"/>
                  <a:pt x="622655" y="52182"/>
                </a:cubicBezTo>
                <a:cubicBezTo>
                  <a:pt x="552940" y="37590"/>
                  <a:pt x="399460" y="38131"/>
                  <a:pt x="337311" y="29484"/>
                </a:cubicBezTo>
                <a:cubicBezTo>
                  <a:pt x="275162" y="20837"/>
                  <a:pt x="299481" y="-2942"/>
                  <a:pt x="249762" y="301"/>
                </a:cubicBezTo>
                <a:cubicBezTo>
                  <a:pt x="200043" y="3544"/>
                  <a:pt x="-4779" y="53804"/>
                  <a:pt x="85" y="554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1D1D51C2-6094-EAF3-DBEB-2D1CC2A00A8B}"/>
              </a:ext>
            </a:extLst>
          </p:cNvPr>
          <p:cNvSpPr/>
          <p:nvPr/>
        </p:nvSpPr>
        <p:spPr>
          <a:xfrm>
            <a:off x="6838788" y="4312363"/>
            <a:ext cx="129760" cy="293927"/>
          </a:xfrm>
          <a:custGeom>
            <a:avLst/>
            <a:gdLst>
              <a:gd name="connsiteX0" fmla="*/ 3972 w 129760"/>
              <a:gd name="connsiteY0" fmla="*/ 557 h 293927"/>
              <a:gd name="connsiteX1" fmla="*/ 114462 w 129760"/>
              <a:gd name="connsiteY1" fmla="*/ 103427 h 293927"/>
              <a:gd name="connsiteX2" fmla="*/ 103032 w 129760"/>
              <a:gd name="connsiteY2" fmla="*/ 152957 h 293927"/>
              <a:gd name="connsiteX3" fmla="*/ 162 w 129760"/>
              <a:gd name="connsiteY3" fmla="*/ 293927 h 293927"/>
              <a:gd name="connsiteX4" fmla="*/ 129702 w 129760"/>
              <a:gd name="connsiteY4" fmla="*/ 152957 h 293927"/>
              <a:gd name="connsiteX5" fmla="*/ 3972 w 129760"/>
              <a:gd name="connsiteY5" fmla="*/ 557 h 293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760" h="293927">
                <a:moveTo>
                  <a:pt x="3972" y="557"/>
                </a:moveTo>
                <a:cubicBezTo>
                  <a:pt x="1432" y="-7698"/>
                  <a:pt x="97952" y="78027"/>
                  <a:pt x="114462" y="103427"/>
                </a:cubicBezTo>
                <a:cubicBezTo>
                  <a:pt x="130972" y="128827"/>
                  <a:pt x="122082" y="121207"/>
                  <a:pt x="103032" y="152957"/>
                </a:cubicBezTo>
                <a:cubicBezTo>
                  <a:pt x="83982" y="184707"/>
                  <a:pt x="-4283" y="293927"/>
                  <a:pt x="162" y="293927"/>
                </a:cubicBezTo>
                <a:cubicBezTo>
                  <a:pt x="4607" y="293927"/>
                  <a:pt x="126527" y="201852"/>
                  <a:pt x="129702" y="152957"/>
                </a:cubicBezTo>
                <a:cubicBezTo>
                  <a:pt x="132877" y="104062"/>
                  <a:pt x="6512" y="8812"/>
                  <a:pt x="3972" y="5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D6FB9041-E4C4-EF49-B1E1-D53748326FDF}"/>
              </a:ext>
            </a:extLst>
          </p:cNvPr>
          <p:cNvSpPr/>
          <p:nvPr/>
        </p:nvSpPr>
        <p:spPr>
          <a:xfrm>
            <a:off x="6945581" y="3947094"/>
            <a:ext cx="87861" cy="416462"/>
          </a:xfrm>
          <a:custGeom>
            <a:avLst/>
            <a:gdLst>
              <a:gd name="connsiteX0" fmla="*/ 49 w 87861"/>
              <a:gd name="connsiteY0" fmla="*/ 66 h 416462"/>
              <a:gd name="connsiteX1" fmla="*/ 72439 w 87861"/>
              <a:gd name="connsiteY1" fmla="*/ 137226 h 416462"/>
              <a:gd name="connsiteX2" fmla="*/ 45769 w 87861"/>
              <a:gd name="connsiteY2" fmla="*/ 415356 h 416462"/>
              <a:gd name="connsiteX3" fmla="*/ 87679 w 87861"/>
              <a:gd name="connsiteY3" fmla="*/ 236286 h 416462"/>
              <a:gd name="connsiteX4" fmla="*/ 61009 w 87861"/>
              <a:gd name="connsiteY4" fmla="*/ 282006 h 416462"/>
              <a:gd name="connsiteX5" fmla="*/ 61009 w 87861"/>
              <a:gd name="connsiteY5" fmla="*/ 152466 h 416462"/>
              <a:gd name="connsiteX6" fmla="*/ 49 w 87861"/>
              <a:gd name="connsiteY6" fmla="*/ 66 h 416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861" h="416462">
                <a:moveTo>
                  <a:pt x="49" y="66"/>
                </a:moveTo>
                <a:cubicBezTo>
                  <a:pt x="1954" y="-2474"/>
                  <a:pt x="64819" y="68011"/>
                  <a:pt x="72439" y="137226"/>
                </a:cubicBezTo>
                <a:cubicBezTo>
                  <a:pt x="80059" y="206441"/>
                  <a:pt x="43229" y="398846"/>
                  <a:pt x="45769" y="415356"/>
                </a:cubicBezTo>
                <a:cubicBezTo>
                  <a:pt x="48309" y="431866"/>
                  <a:pt x="85139" y="258511"/>
                  <a:pt x="87679" y="236286"/>
                </a:cubicBezTo>
                <a:cubicBezTo>
                  <a:pt x="90219" y="214061"/>
                  <a:pt x="65454" y="295976"/>
                  <a:pt x="61009" y="282006"/>
                </a:cubicBezTo>
                <a:cubicBezTo>
                  <a:pt x="56564" y="268036"/>
                  <a:pt x="70534" y="195646"/>
                  <a:pt x="61009" y="152466"/>
                </a:cubicBezTo>
                <a:cubicBezTo>
                  <a:pt x="51484" y="109286"/>
                  <a:pt x="-1856" y="2606"/>
                  <a:pt x="49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DE250D78-E6AF-2A0B-1AD7-FFED518A93FB}"/>
              </a:ext>
            </a:extLst>
          </p:cNvPr>
          <p:cNvSpPr/>
          <p:nvPr/>
        </p:nvSpPr>
        <p:spPr>
          <a:xfrm>
            <a:off x="6012243" y="3562340"/>
            <a:ext cx="308612" cy="685229"/>
          </a:xfrm>
          <a:custGeom>
            <a:avLst/>
            <a:gdLst>
              <a:gd name="connsiteX0" fmla="*/ 49467 w 308612"/>
              <a:gd name="connsiteY0" fmla="*/ 10 h 685229"/>
              <a:gd name="connsiteX1" fmla="*/ 60897 w 308612"/>
              <a:gd name="connsiteY1" fmla="*/ 354340 h 685229"/>
              <a:gd name="connsiteX2" fmla="*/ 22797 w 308612"/>
              <a:gd name="connsiteY2" fmla="*/ 655330 h 685229"/>
              <a:gd name="connsiteX3" fmla="*/ 11367 w 308612"/>
              <a:gd name="connsiteY3" fmla="*/ 674380 h 685229"/>
              <a:gd name="connsiteX4" fmla="*/ 26607 w 308612"/>
              <a:gd name="connsiteY4" fmla="*/ 662950 h 685229"/>
              <a:gd name="connsiteX5" fmla="*/ 308547 w 308612"/>
              <a:gd name="connsiteY5" fmla="*/ 609610 h 685229"/>
              <a:gd name="connsiteX6" fmla="*/ 53277 w 308612"/>
              <a:gd name="connsiteY6" fmla="*/ 640090 h 685229"/>
              <a:gd name="connsiteX7" fmla="*/ 95187 w 308612"/>
              <a:gd name="connsiteY7" fmla="*/ 335290 h 685229"/>
              <a:gd name="connsiteX8" fmla="*/ 87567 w 308612"/>
              <a:gd name="connsiteY8" fmla="*/ 365770 h 685229"/>
              <a:gd name="connsiteX9" fmla="*/ 49467 w 308612"/>
              <a:gd name="connsiteY9" fmla="*/ 10 h 685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8612" h="685229">
                <a:moveTo>
                  <a:pt x="49467" y="10"/>
                </a:moveTo>
                <a:cubicBezTo>
                  <a:pt x="45022" y="-1895"/>
                  <a:pt x="65342" y="245120"/>
                  <a:pt x="60897" y="354340"/>
                </a:cubicBezTo>
                <a:cubicBezTo>
                  <a:pt x="56452" y="463560"/>
                  <a:pt x="22797" y="655330"/>
                  <a:pt x="22797" y="655330"/>
                </a:cubicBezTo>
                <a:cubicBezTo>
                  <a:pt x="14542" y="708670"/>
                  <a:pt x="11367" y="674380"/>
                  <a:pt x="11367" y="674380"/>
                </a:cubicBezTo>
                <a:cubicBezTo>
                  <a:pt x="12002" y="675650"/>
                  <a:pt x="-22923" y="673745"/>
                  <a:pt x="26607" y="662950"/>
                </a:cubicBezTo>
                <a:cubicBezTo>
                  <a:pt x="76137" y="652155"/>
                  <a:pt x="304102" y="613420"/>
                  <a:pt x="308547" y="609610"/>
                </a:cubicBezTo>
                <a:cubicBezTo>
                  <a:pt x="312992" y="605800"/>
                  <a:pt x="88837" y="685810"/>
                  <a:pt x="53277" y="640090"/>
                </a:cubicBezTo>
                <a:cubicBezTo>
                  <a:pt x="17717" y="594370"/>
                  <a:pt x="89472" y="381010"/>
                  <a:pt x="95187" y="335290"/>
                </a:cubicBezTo>
                <a:cubicBezTo>
                  <a:pt x="100902" y="289570"/>
                  <a:pt x="93282" y="419110"/>
                  <a:pt x="87567" y="365770"/>
                </a:cubicBezTo>
                <a:cubicBezTo>
                  <a:pt x="81852" y="312430"/>
                  <a:pt x="53912" y="1915"/>
                  <a:pt x="49467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6602294C-C973-7C11-B901-5C7D6912FE99}"/>
              </a:ext>
            </a:extLst>
          </p:cNvPr>
          <p:cNvSpPr/>
          <p:nvPr/>
        </p:nvSpPr>
        <p:spPr>
          <a:xfrm>
            <a:off x="6762634" y="3409845"/>
            <a:ext cx="53480" cy="651743"/>
          </a:xfrm>
          <a:custGeom>
            <a:avLst/>
            <a:gdLst>
              <a:gd name="connsiteX0" fmla="*/ 3926 w 53480"/>
              <a:gd name="connsiteY0" fmla="*/ 105 h 651743"/>
              <a:gd name="connsiteX1" fmla="*/ 38216 w 53480"/>
              <a:gd name="connsiteY1" fmla="*/ 362055 h 651743"/>
              <a:gd name="connsiteX2" fmla="*/ 116 w 53480"/>
              <a:gd name="connsiteY2" fmla="*/ 651615 h 651743"/>
              <a:gd name="connsiteX3" fmla="*/ 53456 w 53480"/>
              <a:gd name="connsiteY3" fmla="*/ 327765 h 651743"/>
              <a:gd name="connsiteX4" fmla="*/ 3926 w 53480"/>
              <a:gd name="connsiteY4" fmla="*/ 105 h 651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480" h="651743">
                <a:moveTo>
                  <a:pt x="3926" y="105"/>
                </a:moveTo>
                <a:cubicBezTo>
                  <a:pt x="1386" y="5820"/>
                  <a:pt x="38851" y="253470"/>
                  <a:pt x="38216" y="362055"/>
                </a:cubicBezTo>
                <a:cubicBezTo>
                  <a:pt x="37581" y="470640"/>
                  <a:pt x="-2424" y="657330"/>
                  <a:pt x="116" y="651615"/>
                </a:cubicBezTo>
                <a:cubicBezTo>
                  <a:pt x="2656" y="645900"/>
                  <a:pt x="52186" y="432540"/>
                  <a:pt x="53456" y="327765"/>
                </a:cubicBezTo>
                <a:cubicBezTo>
                  <a:pt x="54726" y="222990"/>
                  <a:pt x="6466" y="-5610"/>
                  <a:pt x="3926" y="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3ADF992C-AA79-6F1A-64F7-21C0F3A29C0E}"/>
              </a:ext>
            </a:extLst>
          </p:cNvPr>
          <p:cNvSpPr/>
          <p:nvPr/>
        </p:nvSpPr>
        <p:spPr>
          <a:xfrm>
            <a:off x="4626486" y="4869174"/>
            <a:ext cx="544752" cy="106149"/>
          </a:xfrm>
          <a:custGeom>
            <a:avLst/>
            <a:gdLst>
              <a:gd name="connsiteX0" fmla="*/ 378 w 544752"/>
              <a:gd name="connsiteY0" fmla="*/ 68586 h 106149"/>
              <a:gd name="connsiteX1" fmla="*/ 329562 w 544752"/>
              <a:gd name="connsiteY1" fmla="*/ 22866 h 106149"/>
              <a:gd name="connsiteX2" fmla="*/ 539874 w 544752"/>
              <a:gd name="connsiteY2" fmla="*/ 105162 h 106149"/>
              <a:gd name="connsiteX3" fmla="*/ 471294 w 544752"/>
              <a:gd name="connsiteY3" fmla="*/ 64014 h 106149"/>
              <a:gd name="connsiteX4" fmla="*/ 398142 w 544752"/>
              <a:gd name="connsiteY4" fmla="*/ 6 h 106149"/>
              <a:gd name="connsiteX5" fmla="*/ 378 w 544752"/>
              <a:gd name="connsiteY5" fmla="*/ 68586 h 106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752" h="106149">
                <a:moveTo>
                  <a:pt x="378" y="68586"/>
                </a:moveTo>
                <a:cubicBezTo>
                  <a:pt x="-11052" y="72396"/>
                  <a:pt x="239646" y="16770"/>
                  <a:pt x="329562" y="22866"/>
                </a:cubicBezTo>
                <a:cubicBezTo>
                  <a:pt x="419478" y="28962"/>
                  <a:pt x="516252" y="98304"/>
                  <a:pt x="539874" y="105162"/>
                </a:cubicBezTo>
                <a:cubicBezTo>
                  <a:pt x="563496" y="112020"/>
                  <a:pt x="494916" y="81540"/>
                  <a:pt x="471294" y="64014"/>
                </a:cubicBezTo>
                <a:cubicBezTo>
                  <a:pt x="447672" y="46488"/>
                  <a:pt x="474342" y="768"/>
                  <a:pt x="398142" y="6"/>
                </a:cubicBezTo>
                <a:cubicBezTo>
                  <a:pt x="321942" y="-756"/>
                  <a:pt x="11808" y="64776"/>
                  <a:pt x="378" y="685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2BE7A2BD-9F76-E970-201F-7537A52DFDB7}"/>
              </a:ext>
            </a:extLst>
          </p:cNvPr>
          <p:cNvSpPr/>
          <p:nvPr/>
        </p:nvSpPr>
        <p:spPr>
          <a:xfrm>
            <a:off x="5114311" y="5692772"/>
            <a:ext cx="120339" cy="156182"/>
          </a:xfrm>
          <a:custGeom>
            <a:avLst/>
            <a:gdLst>
              <a:gd name="connsiteX0" fmla="*/ 57764 w 120339"/>
              <a:gd name="connsiteY0" fmla="*/ 3 h 156182"/>
              <a:gd name="connsiteX1" fmla="*/ 16489 w 120339"/>
              <a:gd name="connsiteY1" fmla="*/ 82553 h 156182"/>
              <a:gd name="connsiteX2" fmla="*/ 118089 w 120339"/>
              <a:gd name="connsiteY2" fmla="*/ 152403 h 156182"/>
              <a:gd name="connsiteX3" fmla="*/ 79989 w 120339"/>
              <a:gd name="connsiteY3" fmla="*/ 139703 h 156182"/>
              <a:gd name="connsiteX4" fmla="*/ 614 w 120339"/>
              <a:gd name="connsiteY4" fmla="*/ 79378 h 156182"/>
              <a:gd name="connsiteX5" fmla="*/ 57764 w 120339"/>
              <a:gd name="connsiteY5" fmla="*/ 3 h 156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339" h="156182">
                <a:moveTo>
                  <a:pt x="57764" y="3"/>
                </a:moveTo>
                <a:cubicBezTo>
                  <a:pt x="60410" y="532"/>
                  <a:pt x="6435" y="57153"/>
                  <a:pt x="16489" y="82553"/>
                </a:cubicBezTo>
                <a:cubicBezTo>
                  <a:pt x="26543" y="107953"/>
                  <a:pt x="107506" y="142878"/>
                  <a:pt x="118089" y="152403"/>
                </a:cubicBezTo>
                <a:cubicBezTo>
                  <a:pt x="128672" y="161928"/>
                  <a:pt x="99568" y="151874"/>
                  <a:pt x="79989" y="139703"/>
                </a:cubicBezTo>
                <a:cubicBezTo>
                  <a:pt x="60410" y="127532"/>
                  <a:pt x="8022" y="98428"/>
                  <a:pt x="614" y="79378"/>
                </a:cubicBezTo>
                <a:cubicBezTo>
                  <a:pt x="-6794" y="60328"/>
                  <a:pt x="55118" y="-526"/>
                  <a:pt x="57764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57E11FA1-5829-C2B0-10AF-E91753083A1A}"/>
              </a:ext>
            </a:extLst>
          </p:cNvPr>
          <p:cNvSpPr/>
          <p:nvPr/>
        </p:nvSpPr>
        <p:spPr>
          <a:xfrm>
            <a:off x="3023222" y="3657585"/>
            <a:ext cx="404096" cy="1054007"/>
          </a:xfrm>
          <a:custGeom>
            <a:avLst/>
            <a:gdLst>
              <a:gd name="connsiteX0" fmla="*/ 829 w 404096"/>
              <a:gd name="connsiteY0" fmla="*/ 15 h 1054007"/>
              <a:gd name="connsiteX1" fmla="*/ 281681 w 404096"/>
              <a:gd name="connsiteY1" fmla="*/ 267804 h 1054007"/>
              <a:gd name="connsiteX2" fmla="*/ 222898 w 404096"/>
              <a:gd name="connsiteY2" fmla="*/ 261272 h 1054007"/>
              <a:gd name="connsiteX3" fmla="*/ 379652 w 404096"/>
              <a:gd name="connsiteY3" fmla="*/ 470278 h 1054007"/>
              <a:gd name="connsiteX4" fmla="*/ 301275 w 404096"/>
              <a:gd name="connsiteY4" fmla="*/ 404964 h 1054007"/>
              <a:gd name="connsiteX5" fmla="*/ 399247 w 404096"/>
              <a:gd name="connsiteY5" fmla="*/ 770724 h 1054007"/>
              <a:gd name="connsiteX6" fmla="*/ 386184 w 404096"/>
              <a:gd name="connsiteY6" fmla="*/ 738066 h 1054007"/>
              <a:gd name="connsiteX7" fmla="*/ 360058 w 404096"/>
              <a:gd name="connsiteY7" fmla="*/ 1045044 h 1054007"/>
              <a:gd name="connsiteX8" fmla="*/ 379652 w 404096"/>
              <a:gd name="connsiteY8" fmla="*/ 953604 h 1054007"/>
              <a:gd name="connsiteX9" fmla="*/ 386184 w 404096"/>
              <a:gd name="connsiteY9" fmla="*/ 764192 h 1054007"/>
              <a:gd name="connsiteX10" fmla="*/ 137989 w 404096"/>
              <a:gd name="connsiteY10" fmla="*/ 470278 h 1054007"/>
              <a:gd name="connsiteX11" fmla="*/ 340464 w 404096"/>
              <a:gd name="connsiteY11" fmla="*/ 627032 h 1054007"/>
              <a:gd name="connsiteX12" fmla="*/ 314338 w 404096"/>
              <a:gd name="connsiteY12" fmla="*/ 489872 h 1054007"/>
              <a:gd name="connsiteX13" fmla="*/ 829 w 404096"/>
              <a:gd name="connsiteY13" fmla="*/ 222084 h 1054007"/>
              <a:gd name="connsiteX14" fmla="*/ 222898 w 404096"/>
              <a:gd name="connsiteY14" fmla="*/ 365775 h 1054007"/>
              <a:gd name="connsiteX15" fmla="*/ 229429 w 404096"/>
              <a:gd name="connsiteY15" fmla="*/ 280866 h 1054007"/>
              <a:gd name="connsiteX16" fmla="*/ 829 w 404096"/>
              <a:gd name="connsiteY16" fmla="*/ 15 h 1054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04096" h="1054007">
                <a:moveTo>
                  <a:pt x="829" y="15"/>
                </a:moveTo>
                <a:cubicBezTo>
                  <a:pt x="9538" y="-2162"/>
                  <a:pt x="244670" y="224261"/>
                  <a:pt x="281681" y="267804"/>
                </a:cubicBezTo>
                <a:cubicBezTo>
                  <a:pt x="318692" y="311347"/>
                  <a:pt x="206570" y="227526"/>
                  <a:pt x="222898" y="261272"/>
                </a:cubicBezTo>
                <a:cubicBezTo>
                  <a:pt x="239227" y="295018"/>
                  <a:pt x="366589" y="446329"/>
                  <a:pt x="379652" y="470278"/>
                </a:cubicBezTo>
                <a:cubicBezTo>
                  <a:pt x="392715" y="494227"/>
                  <a:pt x="298009" y="354890"/>
                  <a:pt x="301275" y="404964"/>
                </a:cubicBezTo>
                <a:cubicBezTo>
                  <a:pt x="304541" y="455038"/>
                  <a:pt x="399247" y="770724"/>
                  <a:pt x="399247" y="770724"/>
                </a:cubicBezTo>
                <a:cubicBezTo>
                  <a:pt x="413399" y="826241"/>
                  <a:pt x="392715" y="692346"/>
                  <a:pt x="386184" y="738066"/>
                </a:cubicBezTo>
                <a:cubicBezTo>
                  <a:pt x="379653" y="783786"/>
                  <a:pt x="361147" y="1009121"/>
                  <a:pt x="360058" y="1045044"/>
                </a:cubicBezTo>
                <a:cubicBezTo>
                  <a:pt x="358969" y="1080967"/>
                  <a:pt x="375298" y="1000413"/>
                  <a:pt x="379652" y="953604"/>
                </a:cubicBezTo>
                <a:cubicBezTo>
                  <a:pt x="384006" y="906795"/>
                  <a:pt x="426461" y="844746"/>
                  <a:pt x="386184" y="764192"/>
                </a:cubicBezTo>
                <a:cubicBezTo>
                  <a:pt x="345907" y="683638"/>
                  <a:pt x="145609" y="493138"/>
                  <a:pt x="137989" y="470278"/>
                </a:cubicBezTo>
                <a:cubicBezTo>
                  <a:pt x="130369" y="447418"/>
                  <a:pt x="311072" y="623766"/>
                  <a:pt x="340464" y="627032"/>
                </a:cubicBezTo>
                <a:cubicBezTo>
                  <a:pt x="369856" y="630298"/>
                  <a:pt x="370944" y="557363"/>
                  <a:pt x="314338" y="489872"/>
                </a:cubicBezTo>
                <a:cubicBezTo>
                  <a:pt x="257732" y="422381"/>
                  <a:pt x="16069" y="242767"/>
                  <a:pt x="829" y="222084"/>
                </a:cubicBezTo>
                <a:cubicBezTo>
                  <a:pt x="-14411" y="201401"/>
                  <a:pt x="184798" y="355978"/>
                  <a:pt x="222898" y="365775"/>
                </a:cubicBezTo>
                <a:cubicBezTo>
                  <a:pt x="260998" y="375572"/>
                  <a:pt x="258821" y="340738"/>
                  <a:pt x="229429" y="280866"/>
                </a:cubicBezTo>
                <a:cubicBezTo>
                  <a:pt x="200037" y="220994"/>
                  <a:pt x="-7880" y="2192"/>
                  <a:pt x="829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11F45756-53FD-FABF-81B0-27CC8401B8B2}"/>
              </a:ext>
            </a:extLst>
          </p:cNvPr>
          <p:cNvSpPr/>
          <p:nvPr/>
        </p:nvSpPr>
        <p:spPr>
          <a:xfrm>
            <a:off x="2997900" y="2168424"/>
            <a:ext cx="413975" cy="1470315"/>
          </a:xfrm>
          <a:custGeom>
            <a:avLst/>
            <a:gdLst>
              <a:gd name="connsiteX0" fmla="*/ 248220 w 413975"/>
              <a:gd name="connsiteY0" fmla="*/ 10 h 1470315"/>
              <a:gd name="connsiteX1" fmla="*/ 124123 w 413975"/>
              <a:gd name="connsiteY1" fmla="*/ 450679 h 1470315"/>
              <a:gd name="connsiteX2" fmla="*/ 163311 w 413975"/>
              <a:gd name="connsiteY2" fmla="*/ 352707 h 1470315"/>
              <a:gd name="connsiteX3" fmla="*/ 182906 w 413975"/>
              <a:gd name="connsiteY3" fmla="*/ 653153 h 1470315"/>
              <a:gd name="connsiteX4" fmla="*/ 169843 w 413975"/>
              <a:gd name="connsiteY4" fmla="*/ 594370 h 1470315"/>
              <a:gd name="connsiteX5" fmla="*/ 385380 w 413975"/>
              <a:gd name="connsiteY5" fmla="*/ 796845 h 1470315"/>
              <a:gd name="connsiteX6" fmla="*/ 117591 w 413975"/>
              <a:gd name="connsiteY6" fmla="*/ 868690 h 1470315"/>
              <a:gd name="connsiteX7" fmla="*/ 346191 w 413975"/>
              <a:gd name="connsiteY7" fmla="*/ 881753 h 1470315"/>
              <a:gd name="connsiteX8" fmla="*/ 26 w 413975"/>
              <a:gd name="connsiteY8" fmla="*/ 1038507 h 1470315"/>
              <a:gd name="connsiteX9" fmla="*/ 326597 w 413975"/>
              <a:gd name="connsiteY9" fmla="*/ 1005850 h 1470315"/>
              <a:gd name="connsiteX10" fmla="*/ 150249 w 413975"/>
              <a:gd name="connsiteY10" fmla="*/ 1018913 h 1470315"/>
              <a:gd name="connsiteX11" fmla="*/ 248220 w 413975"/>
              <a:gd name="connsiteY11" fmla="*/ 1058102 h 1470315"/>
              <a:gd name="connsiteX12" fmla="*/ 274346 w 413975"/>
              <a:gd name="connsiteY12" fmla="*/ 1234450 h 1470315"/>
              <a:gd name="connsiteX13" fmla="*/ 320066 w 413975"/>
              <a:gd name="connsiteY13" fmla="*/ 1129947 h 1470315"/>
              <a:gd name="connsiteX14" fmla="*/ 293940 w 413975"/>
              <a:gd name="connsiteY14" fmla="*/ 1332422 h 1470315"/>
              <a:gd name="connsiteX15" fmla="*/ 404974 w 413975"/>
              <a:gd name="connsiteY15" fmla="*/ 1397736 h 1470315"/>
              <a:gd name="connsiteX16" fmla="*/ 19620 w 413975"/>
              <a:gd name="connsiteY16" fmla="*/ 1469582 h 1470315"/>
              <a:gd name="connsiteX17" fmla="*/ 391911 w 413975"/>
              <a:gd name="connsiteY17" fmla="*/ 1404267 h 1470315"/>
              <a:gd name="connsiteX18" fmla="*/ 280877 w 413975"/>
              <a:gd name="connsiteY18" fmla="*/ 1025445 h 1470315"/>
              <a:gd name="connsiteX19" fmla="*/ 307003 w 413975"/>
              <a:gd name="connsiteY19" fmla="*/ 1038507 h 1470315"/>
              <a:gd name="connsiteX20" fmla="*/ 235157 w 413975"/>
              <a:gd name="connsiteY20" fmla="*/ 672747 h 1470315"/>
              <a:gd name="connsiteX21" fmla="*/ 156780 w 413975"/>
              <a:gd name="connsiteY21" fmla="*/ 437616 h 1470315"/>
              <a:gd name="connsiteX22" fmla="*/ 248220 w 413975"/>
              <a:gd name="connsiteY22" fmla="*/ 10 h 1470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13975" h="1470315">
                <a:moveTo>
                  <a:pt x="248220" y="10"/>
                </a:moveTo>
                <a:cubicBezTo>
                  <a:pt x="242777" y="2187"/>
                  <a:pt x="138275" y="391896"/>
                  <a:pt x="124123" y="450679"/>
                </a:cubicBezTo>
                <a:cubicBezTo>
                  <a:pt x="109971" y="509462"/>
                  <a:pt x="153514" y="318961"/>
                  <a:pt x="163311" y="352707"/>
                </a:cubicBezTo>
                <a:cubicBezTo>
                  <a:pt x="173108" y="386453"/>
                  <a:pt x="181817" y="612876"/>
                  <a:pt x="182906" y="653153"/>
                </a:cubicBezTo>
                <a:cubicBezTo>
                  <a:pt x="183995" y="693430"/>
                  <a:pt x="136097" y="570421"/>
                  <a:pt x="169843" y="594370"/>
                </a:cubicBezTo>
                <a:cubicBezTo>
                  <a:pt x="203589" y="618319"/>
                  <a:pt x="394089" y="751125"/>
                  <a:pt x="385380" y="796845"/>
                </a:cubicBezTo>
                <a:cubicBezTo>
                  <a:pt x="376671" y="842565"/>
                  <a:pt x="124122" y="854539"/>
                  <a:pt x="117591" y="868690"/>
                </a:cubicBezTo>
                <a:cubicBezTo>
                  <a:pt x="111059" y="882841"/>
                  <a:pt x="365785" y="853450"/>
                  <a:pt x="346191" y="881753"/>
                </a:cubicBezTo>
                <a:cubicBezTo>
                  <a:pt x="326597" y="910056"/>
                  <a:pt x="3292" y="1017824"/>
                  <a:pt x="26" y="1038507"/>
                </a:cubicBezTo>
                <a:cubicBezTo>
                  <a:pt x="-3240" y="1059190"/>
                  <a:pt x="301560" y="1009116"/>
                  <a:pt x="326597" y="1005850"/>
                </a:cubicBezTo>
                <a:cubicBezTo>
                  <a:pt x="351634" y="1002584"/>
                  <a:pt x="163312" y="1010204"/>
                  <a:pt x="150249" y="1018913"/>
                </a:cubicBezTo>
                <a:cubicBezTo>
                  <a:pt x="137186" y="1027622"/>
                  <a:pt x="227537" y="1022179"/>
                  <a:pt x="248220" y="1058102"/>
                </a:cubicBezTo>
                <a:cubicBezTo>
                  <a:pt x="268903" y="1094025"/>
                  <a:pt x="262372" y="1222476"/>
                  <a:pt x="274346" y="1234450"/>
                </a:cubicBezTo>
                <a:cubicBezTo>
                  <a:pt x="286320" y="1246424"/>
                  <a:pt x="316800" y="1113618"/>
                  <a:pt x="320066" y="1129947"/>
                </a:cubicBezTo>
                <a:cubicBezTo>
                  <a:pt x="323332" y="1146276"/>
                  <a:pt x="279789" y="1287791"/>
                  <a:pt x="293940" y="1332422"/>
                </a:cubicBezTo>
                <a:cubicBezTo>
                  <a:pt x="308091" y="1377053"/>
                  <a:pt x="450694" y="1374876"/>
                  <a:pt x="404974" y="1397736"/>
                </a:cubicBezTo>
                <a:cubicBezTo>
                  <a:pt x="359254" y="1420596"/>
                  <a:pt x="21797" y="1468494"/>
                  <a:pt x="19620" y="1469582"/>
                </a:cubicBezTo>
                <a:cubicBezTo>
                  <a:pt x="17443" y="1470670"/>
                  <a:pt x="348368" y="1478290"/>
                  <a:pt x="391911" y="1404267"/>
                </a:cubicBezTo>
                <a:cubicBezTo>
                  <a:pt x="435454" y="1330244"/>
                  <a:pt x="295028" y="1086405"/>
                  <a:pt x="280877" y="1025445"/>
                </a:cubicBezTo>
                <a:cubicBezTo>
                  <a:pt x="266726" y="964485"/>
                  <a:pt x="314623" y="1097290"/>
                  <a:pt x="307003" y="1038507"/>
                </a:cubicBezTo>
                <a:cubicBezTo>
                  <a:pt x="299383" y="979724"/>
                  <a:pt x="260194" y="772896"/>
                  <a:pt x="235157" y="672747"/>
                </a:cubicBezTo>
                <a:cubicBezTo>
                  <a:pt x="210120" y="572599"/>
                  <a:pt x="154603" y="546473"/>
                  <a:pt x="156780" y="437616"/>
                </a:cubicBezTo>
                <a:cubicBezTo>
                  <a:pt x="158957" y="328759"/>
                  <a:pt x="253663" y="-2167"/>
                  <a:pt x="248220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8522D5A6-F22F-F37F-16AE-9D3E54BF371D}"/>
              </a:ext>
            </a:extLst>
          </p:cNvPr>
          <p:cNvSpPr/>
          <p:nvPr/>
        </p:nvSpPr>
        <p:spPr>
          <a:xfrm>
            <a:off x="3324403" y="953152"/>
            <a:ext cx="732056" cy="1425547"/>
          </a:xfrm>
          <a:custGeom>
            <a:avLst/>
            <a:gdLst>
              <a:gd name="connsiteX0" fmla="*/ 594454 w 732056"/>
              <a:gd name="connsiteY0" fmla="*/ 33094 h 1425547"/>
              <a:gd name="connsiteX1" fmla="*/ 712020 w 732056"/>
              <a:gd name="connsiteY1" fmla="*/ 418448 h 1425547"/>
              <a:gd name="connsiteX2" fmla="*/ 535671 w 732056"/>
              <a:gd name="connsiteY2" fmla="*/ 542545 h 1425547"/>
              <a:gd name="connsiteX3" fmla="*/ 489951 w 732056"/>
              <a:gd name="connsiteY3" fmla="*/ 490294 h 1425547"/>
              <a:gd name="connsiteX4" fmla="*/ 640174 w 732056"/>
              <a:gd name="connsiteY4" fmla="*/ 686237 h 1425547"/>
              <a:gd name="connsiteX5" fmla="*/ 313603 w 732056"/>
              <a:gd name="connsiteY5" fmla="*/ 477231 h 1425547"/>
              <a:gd name="connsiteX6" fmla="*/ 359323 w 732056"/>
              <a:gd name="connsiteY6" fmla="*/ 549077 h 1425547"/>
              <a:gd name="connsiteX7" fmla="*/ 385448 w 732056"/>
              <a:gd name="connsiteY7" fmla="*/ 954025 h 1425547"/>
              <a:gd name="connsiteX8" fmla="*/ 365854 w 732056"/>
              <a:gd name="connsiteY8" fmla="*/ 895242 h 1425547"/>
              <a:gd name="connsiteX9" fmla="*/ 169911 w 732056"/>
              <a:gd name="connsiteY9" fmla="*/ 555608 h 1425547"/>
              <a:gd name="connsiteX10" fmla="*/ 241757 w 732056"/>
              <a:gd name="connsiteY10" fmla="*/ 771145 h 1425547"/>
              <a:gd name="connsiteX11" fmla="*/ 150317 w 732056"/>
              <a:gd name="connsiteY11" fmla="*/ 816865 h 1425547"/>
              <a:gd name="connsiteX12" fmla="*/ 98066 w 732056"/>
              <a:gd name="connsiteY12" fmla="*/ 1038934 h 1425547"/>
              <a:gd name="connsiteX13" fmla="*/ 156848 w 732056"/>
              <a:gd name="connsiteY13" fmla="*/ 764614 h 1425547"/>
              <a:gd name="connsiteX14" fmla="*/ 71940 w 732056"/>
              <a:gd name="connsiteY14" fmla="*/ 908305 h 1425547"/>
              <a:gd name="connsiteX15" fmla="*/ 124191 w 732056"/>
              <a:gd name="connsiteY15" fmla="*/ 1130374 h 1425547"/>
              <a:gd name="connsiteX16" fmla="*/ 94 w 732056"/>
              <a:gd name="connsiteY16" fmla="*/ 1424288 h 1425547"/>
              <a:gd name="connsiteX17" fmla="*/ 104597 w 732056"/>
              <a:gd name="connsiteY17" fmla="*/ 1221814 h 1425547"/>
              <a:gd name="connsiteX18" fmla="*/ 150317 w 732056"/>
              <a:gd name="connsiteY18" fmla="*/ 875648 h 1425547"/>
              <a:gd name="connsiteX19" fmla="*/ 529140 w 732056"/>
              <a:gd name="connsiteY19" fmla="*/ 594797 h 1425547"/>
              <a:gd name="connsiteX20" fmla="*/ 418106 w 732056"/>
              <a:gd name="connsiteY20" fmla="*/ 666642 h 1425547"/>
              <a:gd name="connsiteX21" fmla="*/ 725083 w 732056"/>
              <a:gd name="connsiteY21" fmla="*/ 496825 h 1425547"/>
              <a:gd name="connsiteX22" fmla="*/ 627111 w 732056"/>
              <a:gd name="connsiteY22" fmla="*/ 72282 h 1425547"/>
              <a:gd name="connsiteX23" fmla="*/ 594454 w 732056"/>
              <a:gd name="connsiteY23" fmla="*/ 33094 h 1425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32056" h="1425547">
                <a:moveTo>
                  <a:pt x="594454" y="33094"/>
                </a:moveTo>
                <a:cubicBezTo>
                  <a:pt x="608605" y="90788"/>
                  <a:pt x="721817" y="333540"/>
                  <a:pt x="712020" y="418448"/>
                </a:cubicBezTo>
                <a:cubicBezTo>
                  <a:pt x="702223" y="503356"/>
                  <a:pt x="572682" y="530571"/>
                  <a:pt x="535671" y="542545"/>
                </a:cubicBezTo>
                <a:cubicBezTo>
                  <a:pt x="498659" y="554519"/>
                  <a:pt x="472534" y="466345"/>
                  <a:pt x="489951" y="490294"/>
                </a:cubicBezTo>
                <a:cubicBezTo>
                  <a:pt x="507368" y="514243"/>
                  <a:pt x="669565" y="688414"/>
                  <a:pt x="640174" y="686237"/>
                </a:cubicBezTo>
                <a:cubicBezTo>
                  <a:pt x="610783" y="684060"/>
                  <a:pt x="360411" y="500091"/>
                  <a:pt x="313603" y="477231"/>
                </a:cubicBezTo>
                <a:cubicBezTo>
                  <a:pt x="266794" y="454371"/>
                  <a:pt x="347349" y="469611"/>
                  <a:pt x="359323" y="549077"/>
                </a:cubicBezTo>
                <a:cubicBezTo>
                  <a:pt x="371297" y="628543"/>
                  <a:pt x="384360" y="896331"/>
                  <a:pt x="385448" y="954025"/>
                </a:cubicBezTo>
                <a:cubicBezTo>
                  <a:pt x="386536" y="1011719"/>
                  <a:pt x="401777" y="961645"/>
                  <a:pt x="365854" y="895242"/>
                </a:cubicBezTo>
                <a:cubicBezTo>
                  <a:pt x="329931" y="828839"/>
                  <a:pt x="190594" y="576291"/>
                  <a:pt x="169911" y="555608"/>
                </a:cubicBezTo>
                <a:cubicBezTo>
                  <a:pt x="149228" y="534925"/>
                  <a:pt x="245023" y="727602"/>
                  <a:pt x="241757" y="771145"/>
                </a:cubicBezTo>
                <a:cubicBezTo>
                  <a:pt x="238491" y="814688"/>
                  <a:pt x="174265" y="772234"/>
                  <a:pt x="150317" y="816865"/>
                </a:cubicBezTo>
                <a:cubicBezTo>
                  <a:pt x="126368" y="861497"/>
                  <a:pt x="96978" y="1047642"/>
                  <a:pt x="98066" y="1038934"/>
                </a:cubicBezTo>
                <a:cubicBezTo>
                  <a:pt x="99154" y="1030226"/>
                  <a:pt x="161202" y="786385"/>
                  <a:pt x="156848" y="764614"/>
                </a:cubicBezTo>
                <a:cubicBezTo>
                  <a:pt x="152494" y="742843"/>
                  <a:pt x="77383" y="847345"/>
                  <a:pt x="71940" y="908305"/>
                </a:cubicBezTo>
                <a:cubicBezTo>
                  <a:pt x="66497" y="969265"/>
                  <a:pt x="136165" y="1044377"/>
                  <a:pt x="124191" y="1130374"/>
                </a:cubicBezTo>
                <a:cubicBezTo>
                  <a:pt x="112217" y="1216371"/>
                  <a:pt x="3360" y="1409048"/>
                  <a:pt x="94" y="1424288"/>
                </a:cubicBezTo>
                <a:cubicBezTo>
                  <a:pt x="-3172" y="1439528"/>
                  <a:pt x="79560" y="1313254"/>
                  <a:pt x="104597" y="1221814"/>
                </a:cubicBezTo>
                <a:cubicBezTo>
                  <a:pt x="129634" y="1130374"/>
                  <a:pt x="79560" y="980151"/>
                  <a:pt x="150317" y="875648"/>
                </a:cubicBezTo>
                <a:cubicBezTo>
                  <a:pt x="221074" y="771145"/>
                  <a:pt x="484509" y="629631"/>
                  <a:pt x="529140" y="594797"/>
                </a:cubicBezTo>
                <a:cubicBezTo>
                  <a:pt x="573771" y="559963"/>
                  <a:pt x="385449" y="682971"/>
                  <a:pt x="418106" y="666642"/>
                </a:cubicBezTo>
                <a:cubicBezTo>
                  <a:pt x="450763" y="650313"/>
                  <a:pt x="690249" y="595885"/>
                  <a:pt x="725083" y="496825"/>
                </a:cubicBezTo>
                <a:cubicBezTo>
                  <a:pt x="759917" y="397765"/>
                  <a:pt x="654325" y="148482"/>
                  <a:pt x="627111" y="72282"/>
                </a:cubicBezTo>
                <a:cubicBezTo>
                  <a:pt x="599897" y="-3918"/>
                  <a:pt x="580303" y="-24600"/>
                  <a:pt x="594454" y="330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5C0DF6C5-B78C-EE90-C3B5-5DA549AA664B}"/>
              </a:ext>
            </a:extLst>
          </p:cNvPr>
          <p:cNvSpPr/>
          <p:nvPr/>
        </p:nvSpPr>
        <p:spPr>
          <a:xfrm>
            <a:off x="4068751" y="2847389"/>
            <a:ext cx="196317" cy="825258"/>
          </a:xfrm>
          <a:custGeom>
            <a:avLst/>
            <a:gdLst>
              <a:gd name="connsiteX0" fmla="*/ 65643 w 196317"/>
              <a:gd name="connsiteY0" fmla="*/ 314 h 825258"/>
              <a:gd name="connsiteX1" fmla="*/ 157083 w 196317"/>
              <a:gd name="connsiteY1" fmla="*/ 294228 h 825258"/>
              <a:gd name="connsiteX2" fmla="*/ 196272 w 196317"/>
              <a:gd name="connsiteY2" fmla="*/ 176662 h 825258"/>
              <a:gd name="connsiteX3" fmla="*/ 150552 w 196317"/>
              <a:gd name="connsiteY3" fmla="*/ 398731 h 825258"/>
              <a:gd name="connsiteX4" fmla="*/ 137489 w 196317"/>
              <a:gd name="connsiteY4" fmla="*/ 686114 h 825258"/>
              <a:gd name="connsiteX5" fmla="*/ 150552 w 196317"/>
              <a:gd name="connsiteY5" fmla="*/ 594674 h 825258"/>
              <a:gd name="connsiteX6" fmla="*/ 329 w 196317"/>
              <a:gd name="connsiteY6" fmla="*/ 823274 h 825258"/>
              <a:gd name="connsiteX7" fmla="*/ 111363 w 196317"/>
              <a:gd name="connsiteY7" fmla="*/ 686114 h 825258"/>
              <a:gd name="connsiteX8" fmla="*/ 150552 w 196317"/>
              <a:gd name="connsiteY8" fmla="*/ 359542 h 825258"/>
              <a:gd name="connsiteX9" fmla="*/ 65643 w 196317"/>
              <a:gd name="connsiteY9" fmla="*/ 314 h 82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17" h="825258">
                <a:moveTo>
                  <a:pt x="65643" y="314"/>
                </a:moveTo>
                <a:cubicBezTo>
                  <a:pt x="66732" y="-10572"/>
                  <a:pt x="135312" y="264837"/>
                  <a:pt x="157083" y="294228"/>
                </a:cubicBezTo>
                <a:cubicBezTo>
                  <a:pt x="178854" y="323619"/>
                  <a:pt x="197360" y="159245"/>
                  <a:pt x="196272" y="176662"/>
                </a:cubicBezTo>
                <a:cubicBezTo>
                  <a:pt x="195184" y="194079"/>
                  <a:pt x="160349" y="313822"/>
                  <a:pt x="150552" y="398731"/>
                </a:cubicBezTo>
                <a:cubicBezTo>
                  <a:pt x="140755" y="483640"/>
                  <a:pt x="137489" y="653457"/>
                  <a:pt x="137489" y="686114"/>
                </a:cubicBezTo>
                <a:cubicBezTo>
                  <a:pt x="137489" y="718771"/>
                  <a:pt x="173412" y="571814"/>
                  <a:pt x="150552" y="594674"/>
                </a:cubicBezTo>
                <a:cubicBezTo>
                  <a:pt x="127692" y="617534"/>
                  <a:pt x="6860" y="808034"/>
                  <a:pt x="329" y="823274"/>
                </a:cubicBezTo>
                <a:cubicBezTo>
                  <a:pt x="-6202" y="838514"/>
                  <a:pt x="86326" y="763403"/>
                  <a:pt x="111363" y="686114"/>
                </a:cubicBezTo>
                <a:cubicBezTo>
                  <a:pt x="136400" y="608825"/>
                  <a:pt x="160349" y="470576"/>
                  <a:pt x="150552" y="359542"/>
                </a:cubicBezTo>
                <a:cubicBezTo>
                  <a:pt x="140755" y="248508"/>
                  <a:pt x="64554" y="11200"/>
                  <a:pt x="65643" y="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707E9A1B-DE0F-10B6-B28A-13822C5C5AC5}"/>
              </a:ext>
            </a:extLst>
          </p:cNvPr>
          <p:cNvSpPr/>
          <p:nvPr/>
        </p:nvSpPr>
        <p:spPr>
          <a:xfrm>
            <a:off x="4028197" y="2581228"/>
            <a:ext cx="1497728" cy="515296"/>
          </a:xfrm>
          <a:custGeom>
            <a:avLst/>
            <a:gdLst>
              <a:gd name="connsiteX0" fmla="*/ 1497392 w 1497728"/>
              <a:gd name="connsiteY0" fmla="*/ 508138 h 515296"/>
              <a:gd name="connsiteX1" fmla="*/ 1288386 w 1497728"/>
              <a:gd name="connsiteY1" fmla="*/ 455886 h 515296"/>
              <a:gd name="connsiteX2" fmla="*/ 739746 w 1497728"/>
              <a:gd name="connsiteY2" fmla="*/ 24812 h 515296"/>
              <a:gd name="connsiteX3" fmla="*/ 857312 w 1497728"/>
              <a:gd name="connsiteY3" fmla="*/ 83595 h 515296"/>
              <a:gd name="connsiteX4" fmla="*/ 1092443 w 1497728"/>
              <a:gd name="connsiteY4" fmla="*/ 344852 h 515296"/>
              <a:gd name="connsiteX5" fmla="*/ 1066317 w 1497728"/>
              <a:gd name="connsiteY5" fmla="*/ 403635 h 515296"/>
              <a:gd name="connsiteX6" fmla="*/ 896500 w 1497728"/>
              <a:gd name="connsiteY6" fmla="*/ 390572 h 515296"/>
              <a:gd name="connsiteX7" fmla="*/ 354392 w 1497728"/>
              <a:gd name="connsiteY7" fmla="*/ 194629 h 515296"/>
              <a:gd name="connsiteX8" fmla="*/ 478489 w 1497728"/>
              <a:gd name="connsiteY8" fmla="*/ 286069 h 515296"/>
              <a:gd name="connsiteX9" fmla="*/ 1694 w 1497728"/>
              <a:gd name="connsiteY9" fmla="*/ 161972 h 515296"/>
              <a:gd name="connsiteX10" fmla="*/ 341329 w 1497728"/>
              <a:gd name="connsiteY10" fmla="*/ 259943 h 515296"/>
              <a:gd name="connsiteX11" fmla="*/ 896500 w 1497728"/>
              <a:gd name="connsiteY11" fmla="*/ 384041 h 515296"/>
              <a:gd name="connsiteX12" fmla="*/ 916094 w 1497728"/>
              <a:gd name="connsiteY12" fmla="*/ 318726 h 515296"/>
              <a:gd name="connsiteX13" fmla="*/ 1249197 w 1497728"/>
              <a:gd name="connsiteY13" fmla="*/ 423229 h 515296"/>
              <a:gd name="connsiteX14" fmla="*/ 1497392 w 1497728"/>
              <a:gd name="connsiteY14" fmla="*/ 508138 h 515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97728" h="515296">
                <a:moveTo>
                  <a:pt x="1497392" y="508138"/>
                </a:moveTo>
                <a:cubicBezTo>
                  <a:pt x="1503923" y="513581"/>
                  <a:pt x="1414660" y="536440"/>
                  <a:pt x="1288386" y="455886"/>
                </a:cubicBezTo>
                <a:cubicBezTo>
                  <a:pt x="1162112" y="375332"/>
                  <a:pt x="811592" y="86860"/>
                  <a:pt x="739746" y="24812"/>
                </a:cubicBezTo>
                <a:cubicBezTo>
                  <a:pt x="667900" y="-37236"/>
                  <a:pt x="798529" y="30255"/>
                  <a:pt x="857312" y="83595"/>
                </a:cubicBezTo>
                <a:cubicBezTo>
                  <a:pt x="916095" y="136935"/>
                  <a:pt x="1057609" y="291512"/>
                  <a:pt x="1092443" y="344852"/>
                </a:cubicBezTo>
                <a:cubicBezTo>
                  <a:pt x="1127277" y="398192"/>
                  <a:pt x="1098974" y="396015"/>
                  <a:pt x="1066317" y="403635"/>
                </a:cubicBezTo>
                <a:cubicBezTo>
                  <a:pt x="1033660" y="411255"/>
                  <a:pt x="1015154" y="425406"/>
                  <a:pt x="896500" y="390572"/>
                </a:cubicBezTo>
                <a:cubicBezTo>
                  <a:pt x="777846" y="355738"/>
                  <a:pt x="424060" y="212046"/>
                  <a:pt x="354392" y="194629"/>
                </a:cubicBezTo>
                <a:cubicBezTo>
                  <a:pt x="284724" y="177212"/>
                  <a:pt x="537272" y="291512"/>
                  <a:pt x="478489" y="286069"/>
                </a:cubicBezTo>
                <a:cubicBezTo>
                  <a:pt x="419706" y="280626"/>
                  <a:pt x="24554" y="166326"/>
                  <a:pt x="1694" y="161972"/>
                </a:cubicBezTo>
                <a:cubicBezTo>
                  <a:pt x="-21166" y="157618"/>
                  <a:pt x="192195" y="222931"/>
                  <a:pt x="341329" y="259943"/>
                </a:cubicBezTo>
                <a:cubicBezTo>
                  <a:pt x="490463" y="296954"/>
                  <a:pt x="800706" y="374244"/>
                  <a:pt x="896500" y="384041"/>
                </a:cubicBezTo>
                <a:cubicBezTo>
                  <a:pt x="992294" y="393838"/>
                  <a:pt x="857311" y="312195"/>
                  <a:pt x="916094" y="318726"/>
                </a:cubicBezTo>
                <a:cubicBezTo>
                  <a:pt x="974877" y="325257"/>
                  <a:pt x="1157757" y="388395"/>
                  <a:pt x="1249197" y="423229"/>
                </a:cubicBezTo>
                <a:cubicBezTo>
                  <a:pt x="1340637" y="458063"/>
                  <a:pt x="1490861" y="502695"/>
                  <a:pt x="1497392" y="508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0E2BBB31-9FDB-6781-C5D0-A24D30C1FEE2}"/>
              </a:ext>
            </a:extLst>
          </p:cNvPr>
          <p:cNvSpPr/>
          <p:nvPr/>
        </p:nvSpPr>
        <p:spPr>
          <a:xfrm>
            <a:off x="5531360" y="2847649"/>
            <a:ext cx="1849226" cy="267804"/>
          </a:xfrm>
          <a:custGeom>
            <a:avLst/>
            <a:gdLst>
              <a:gd name="connsiteX0" fmla="*/ 760 w 1849226"/>
              <a:gd name="connsiteY0" fmla="*/ 254780 h 267804"/>
              <a:gd name="connsiteX1" fmla="*/ 392646 w 1849226"/>
              <a:gd name="connsiteY1" fmla="*/ 169871 h 267804"/>
              <a:gd name="connsiteX2" fmla="*/ 248954 w 1849226"/>
              <a:gd name="connsiteY2" fmla="*/ 19648 h 267804"/>
              <a:gd name="connsiteX3" fmla="*/ 464491 w 1849226"/>
              <a:gd name="connsiteY3" fmla="*/ 84962 h 267804"/>
              <a:gd name="connsiteX4" fmla="*/ 464491 w 1849226"/>
              <a:gd name="connsiteY4" fmla="*/ 54 h 267804"/>
              <a:gd name="connsiteX5" fmla="*/ 804126 w 1849226"/>
              <a:gd name="connsiteY5" fmla="*/ 71900 h 267804"/>
              <a:gd name="connsiteX6" fmla="*/ 582057 w 1849226"/>
              <a:gd name="connsiteY6" fmla="*/ 58837 h 267804"/>
              <a:gd name="connsiteX7" fmla="*/ 582057 w 1849226"/>
              <a:gd name="connsiteY7" fmla="*/ 130682 h 267804"/>
              <a:gd name="connsiteX8" fmla="*/ 908629 w 1849226"/>
              <a:gd name="connsiteY8" fmla="*/ 32711 h 267804"/>
              <a:gd name="connsiteX9" fmla="*/ 1261326 w 1849226"/>
              <a:gd name="connsiteY9" fmla="*/ 137214 h 267804"/>
              <a:gd name="connsiteX10" fmla="*/ 843314 w 1849226"/>
              <a:gd name="connsiteY10" fmla="*/ 241717 h 267804"/>
              <a:gd name="connsiteX11" fmla="*/ 1209074 w 1849226"/>
              <a:gd name="connsiteY11" fmla="*/ 195997 h 267804"/>
              <a:gd name="connsiteX12" fmla="*/ 1313577 w 1849226"/>
              <a:gd name="connsiteY12" fmla="*/ 261311 h 267804"/>
              <a:gd name="connsiteX13" fmla="*/ 1849154 w 1849226"/>
              <a:gd name="connsiteY13" fmla="*/ 6585 h 267804"/>
              <a:gd name="connsiteX14" fmla="*/ 1274389 w 1849226"/>
              <a:gd name="connsiteY14" fmla="*/ 235185 h 267804"/>
              <a:gd name="connsiteX15" fmla="*/ 1287451 w 1849226"/>
              <a:gd name="connsiteY15" fmla="*/ 117620 h 267804"/>
              <a:gd name="connsiteX16" fmla="*/ 614714 w 1849226"/>
              <a:gd name="connsiteY16" fmla="*/ 19648 h 267804"/>
              <a:gd name="connsiteX17" fmla="*/ 653903 w 1849226"/>
              <a:gd name="connsiteY17" fmla="*/ 26180 h 267804"/>
              <a:gd name="connsiteX18" fmla="*/ 229360 w 1849226"/>
              <a:gd name="connsiteY18" fmla="*/ 19648 h 267804"/>
              <a:gd name="connsiteX19" fmla="*/ 359989 w 1849226"/>
              <a:gd name="connsiteY19" fmla="*/ 71900 h 267804"/>
              <a:gd name="connsiteX20" fmla="*/ 340394 w 1849226"/>
              <a:gd name="connsiteY20" fmla="*/ 117620 h 267804"/>
              <a:gd name="connsiteX21" fmla="*/ 373051 w 1849226"/>
              <a:gd name="connsiteY21" fmla="*/ 104557 h 267804"/>
              <a:gd name="connsiteX22" fmla="*/ 294674 w 1849226"/>
              <a:gd name="connsiteY22" fmla="*/ 169871 h 267804"/>
              <a:gd name="connsiteX23" fmla="*/ 760 w 1849226"/>
              <a:gd name="connsiteY23" fmla="*/ 254780 h 267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849226" h="267804">
                <a:moveTo>
                  <a:pt x="760" y="254780"/>
                </a:moveTo>
                <a:cubicBezTo>
                  <a:pt x="17089" y="254780"/>
                  <a:pt x="351280" y="209060"/>
                  <a:pt x="392646" y="169871"/>
                </a:cubicBezTo>
                <a:cubicBezTo>
                  <a:pt x="434012" y="130682"/>
                  <a:pt x="236980" y="33799"/>
                  <a:pt x="248954" y="19648"/>
                </a:cubicBezTo>
                <a:cubicBezTo>
                  <a:pt x="260928" y="5497"/>
                  <a:pt x="428568" y="88228"/>
                  <a:pt x="464491" y="84962"/>
                </a:cubicBezTo>
                <a:cubicBezTo>
                  <a:pt x="500414" y="81696"/>
                  <a:pt x="407885" y="2231"/>
                  <a:pt x="464491" y="54"/>
                </a:cubicBezTo>
                <a:cubicBezTo>
                  <a:pt x="521097" y="-2123"/>
                  <a:pt x="784532" y="62103"/>
                  <a:pt x="804126" y="71900"/>
                </a:cubicBezTo>
                <a:cubicBezTo>
                  <a:pt x="823720" y="81697"/>
                  <a:pt x="619068" y="49040"/>
                  <a:pt x="582057" y="58837"/>
                </a:cubicBezTo>
                <a:cubicBezTo>
                  <a:pt x="545046" y="68634"/>
                  <a:pt x="527628" y="135036"/>
                  <a:pt x="582057" y="130682"/>
                </a:cubicBezTo>
                <a:cubicBezTo>
                  <a:pt x="636486" y="126328"/>
                  <a:pt x="795418" y="31622"/>
                  <a:pt x="908629" y="32711"/>
                </a:cubicBezTo>
                <a:cubicBezTo>
                  <a:pt x="1021840" y="33800"/>
                  <a:pt x="1272212" y="102380"/>
                  <a:pt x="1261326" y="137214"/>
                </a:cubicBezTo>
                <a:cubicBezTo>
                  <a:pt x="1250440" y="172048"/>
                  <a:pt x="852023" y="231920"/>
                  <a:pt x="843314" y="241717"/>
                </a:cubicBezTo>
                <a:cubicBezTo>
                  <a:pt x="834605" y="251514"/>
                  <a:pt x="1130697" y="192731"/>
                  <a:pt x="1209074" y="195997"/>
                </a:cubicBezTo>
                <a:cubicBezTo>
                  <a:pt x="1287451" y="199263"/>
                  <a:pt x="1206897" y="292880"/>
                  <a:pt x="1313577" y="261311"/>
                </a:cubicBezTo>
                <a:cubicBezTo>
                  <a:pt x="1420257" y="229742"/>
                  <a:pt x="1855685" y="10939"/>
                  <a:pt x="1849154" y="6585"/>
                </a:cubicBezTo>
                <a:cubicBezTo>
                  <a:pt x="1842623" y="2231"/>
                  <a:pt x="1368006" y="216679"/>
                  <a:pt x="1274389" y="235185"/>
                </a:cubicBezTo>
                <a:cubicBezTo>
                  <a:pt x="1180772" y="253691"/>
                  <a:pt x="1397397" y="153543"/>
                  <a:pt x="1287451" y="117620"/>
                </a:cubicBezTo>
                <a:cubicBezTo>
                  <a:pt x="1177505" y="81697"/>
                  <a:pt x="720305" y="34888"/>
                  <a:pt x="614714" y="19648"/>
                </a:cubicBezTo>
                <a:cubicBezTo>
                  <a:pt x="509123" y="4408"/>
                  <a:pt x="718129" y="26180"/>
                  <a:pt x="653903" y="26180"/>
                </a:cubicBezTo>
                <a:cubicBezTo>
                  <a:pt x="589677" y="26180"/>
                  <a:pt x="278346" y="12028"/>
                  <a:pt x="229360" y="19648"/>
                </a:cubicBezTo>
                <a:cubicBezTo>
                  <a:pt x="180374" y="27268"/>
                  <a:pt x="341483" y="55571"/>
                  <a:pt x="359989" y="71900"/>
                </a:cubicBezTo>
                <a:cubicBezTo>
                  <a:pt x="378495" y="88229"/>
                  <a:pt x="338217" y="112177"/>
                  <a:pt x="340394" y="117620"/>
                </a:cubicBezTo>
                <a:cubicBezTo>
                  <a:pt x="342571" y="123063"/>
                  <a:pt x="380671" y="95849"/>
                  <a:pt x="373051" y="104557"/>
                </a:cubicBezTo>
                <a:cubicBezTo>
                  <a:pt x="365431" y="113265"/>
                  <a:pt x="353457" y="147011"/>
                  <a:pt x="294674" y="169871"/>
                </a:cubicBezTo>
                <a:cubicBezTo>
                  <a:pt x="235891" y="192731"/>
                  <a:pt x="-15569" y="254780"/>
                  <a:pt x="760" y="2547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5339BB41-40B9-CAF5-13BB-9E79DFB30997}"/>
              </a:ext>
            </a:extLst>
          </p:cNvPr>
          <p:cNvSpPr/>
          <p:nvPr/>
        </p:nvSpPr>
        <p:spPr>
          <a:xfrm>
            <a:off x="4035071" y="534431"/>
            <a:ext cx="1404250" cy="1285073"/>
          </a:xfrm>
          <a:custGeom>
            <a:avLst/>
            <a:gdLst>
              <a:gd name="connsiteX0" fmla="*/ 1352 w 1404250"/>
              <a:gd name="connsiteY0" fmla="*/ 451815 h 1285073"/>
              <a:gd name="connsiteX1" fmla="*/ 425895 w 1404250"/>
              <a:gd name="connsiteY1" fmla="*/ 745729 h 1285073"/>
              <a:gd name="connsiteX2" fmla="*/ 360580 w 1404250"/>
              <a:gd name="connsiteY2" fmla="*/ 660820 h 1285073"/>
              <a:gd name="connsiteX3" fmla="*/ 758998 w 1404250"/>
              <a:gd name="connsiteY3" fmla="*/ 1163740 h 1285073"/>
              <a:gd name="connsiteX4" fmla="*/ 713278 w 1404250"/>
              <a:gd name="connsiteY4" fmla="*/ 1281306 h 1285073"/>
              <a:gd name="connsiteX5" fmla="*/ 706746 w 1404250"/>
              <a:gd name="connsiteY5" fmla="*/ 1072300 h 1285073"/>
              <a:gd name="connsiteX6" fmla="*/ 778592 w 1404250"/>
              <a:gd name="connsiteY6" fmla="*/ 608569 h 1285073"/>
              <a:gd name="connsiteX7" fmla="*/ 1033318 w 1404250"/>
              <a:gd name="connsiteY7" fmla="*/ 33803 h 1285073"/>
              <a:gd name="connsiteX8" fmla="*/ 974535 w 1404250"/>
              <a:gd name="connsiteY8" fmla="*/ 190558 h 1285073"/>
              <a:gd name="connsiteX9" fmla="*/ 1131289 w 1404250"/>
              <a:gd name="connsiteY9" fmla="*/ 595506 h 1285073"/>
              <a:gd name="connsiteX10" fmla="*/ 1105163 w 1404250"/>
              <a:gd name="connsiteY10" fmla="*/ 438752 h 1285073"/>
              <a:gd name="connsiteX11" fmla="*/ 1386015 w 1404250"/>
              <a:gd name="connsiteY11" fmla="*/ 1189866 h 1285073"/>
              <a:gd name="connsiteX12" fmla="*/ 1359889 w 1404250"/>
              <a:gd name="connsiteY12" fmla="*/ 1052706 h 1285073"/>
              <a:gd name="connsiteX13" fmla="*/ 1222729 w 1404250"/>
              <a:gd name="connsiteY13" fmla="*/ 281998 h 1285073"/>
              <a:gd name="connsiteX14" fmla="*/ 1392546 w 1404250"/>
              <a:gd name="connsiteY14" fmla="*/ 7678 h 1285073"/>
              <a:gd name="connsiteX15" fmla="*/ 1301106 w 1404250"/>
              <a:gd name="connsiteY15" fmla="*/ 99118 h 1285073"/>
              <a:gd name="connsiteX16" fmla="*/ 1203135 w 1404250"/>
              <a:gd name="connsiteY16" fmla="*/ 340780 h 1285073"/>
              <a:gd name="connsiteX17" fmla="*/ 1222729 w 1404250"/>
              <a:gd name="connsiteY17" fmla="*/ 327718 h 1285073"/>
              <a:gd name="connsiteX18" fmla="*/ 1170478 w 1404250"/>
              <a:gd name="connsiteY18" fmla="*/ 634695 h 1285073"/>
              <a:gd name="connsiteX19" fmla="*/ 954940 w 1404250"/>
              <a:gd name="connsiteY19" fmla="*/ 484472 h 1285073"/>
              <a:gd name="connsiteX20" fmla="*/ 661026 w 1404250"/>
              <a:gd name="connsiteY20" fmla="*/ 673883 h 1285073"/>
              <a:gd name="connsiteX21" fmla="*/ 589180 w 1404250"/>
              <a:gd name="connsiteY21" fmla="*/ 863295 h 1285073"/>
              <a:gd name="connsiteX22" fmla="*/ 1352 w 1404250"/>
              <a:gd name="connsiteY22" fmla="*/ 451815 h 1285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404250" h="1285073">
                <a:moveTo>
                  <a:pt x="1352" y="451815"/>
                </a:moveTo>
                <a:cubicBezTo>
                  <a:pt x="-25862" y="432221"/>
                  <a:pt x="366024" y="710895"/>
                  <a:pt x="425895" y="745729"/>
                </a:cubicBezTo>
                <a:cubicBezTo>
                  <a:pt x="485766" y="780563"/>
                  <a:pt x="360580" y="660820"/>
                  <a:pt x="360580" y="660820"/>
                </a:cubicBezTo>
                <a:cubicBezTo>
                  <a:pt x="416097" y="730488"/>
                  <a:pt x="700215" y="1060326"/>
                  <a:pt x="758998" y="1163740"/>
                </a:cubicBezTo>
                <a:cubicBezTo>
                  <a:pt x="817781" y="1267154"/>
                  <a:pt x="721987" y="1296546"/>
                  <a:pt x="713278" y="1281306"/>
                </a:cubicBezTo>
                <a:cubicBezTo>
                  <a:pt x="704569" y="1266066"/>
                  <a:pt x="695860" y="1184423"/>
                  <a:pt x="706746" y="1072300"/>
                </a:cubicBezTo>
                <a:cubicBezTo>
                  <a:pt x="717632" y="960177"/>
                  <a:pt x="724163" y="781652"/>
                  <a:pt x="778592" y="608569"/>
                </a:cubicBezTo>
                <a:cubicBezTo>
                  <a:pt x="833021" y="435486"/>
                  <a:pt x="1000661" y="103471"/>
                  <a:pt x="1033318" y="33803"/>
                </a:cubicBezTo>
                <a:cubicBezTo>
                  <a:pt x="1065975" y="-35866"/>
                  <a:pt x="958207" y="96941"/>
                  <a:pt x="974535" y="190558"/>
                </a:cubicBezTo>
                <a:cubicBezTo>
                  <a:pt x="990864" y="284175"/>
                  <a:pt x="1109518" y="554140"/>
                  <a:pt x="1131289" y="595506"/>
                </a:cubicBezTo>
                <a:cubicBezTo>
                  <a:pt x="1153060" y="636872"/>
                  <a:pt x="1062709" y="339692"/>
                  <a:pt x="1105163" y="438752"/>
                </a:cubicBezTo>
                <a:cubicBezTo>
                  <a:pt x="1147617" y="537812"/>
                  <a:pt x="1343561" y="1087540"/>
                  <a:pt x="1386015" y="1189866"/>
                </a:cubicBezTo>
                <a:cubicBezTo>
                  <a:pt x="1428469" y="1292192"/>
                  <a:pt x="1387103" y="1204017"/>
                  <a:pt x="1359889" y="1052706"/>
                </a:cubicBezTo>
                <a:cubicBezTo>
                  <a:pt x="1332675" y="901395"/>
                  <a:pt x="1217286" y="456169"/>
                  <a:pt x="1222729" y="281998"/>
                </a:cubicBezTo>
                <a:cubicBezTo>
                  <a:pt x="1228172" y="107827"/>
                  <a:pt x="1379483" y="38158"/>
                  <a:pt x="1392546" y="7678"/>
                </a:cubicBezTo>
                <a:cubicBezTo>
                  <a:pt x="1405609" y="-22802"/>
                  <a:pt x="1332674" y="43601"/>
                  <a:pt x="1301106" y="99118"/>
                </a:cubicBezTo>
                <a:cubicBezTo>
                  <a:pt x="1269538" y="154635"/>
                  <a:pt x="1203135" y="340780"/>
                  <a:pt x="1203135" y="340780"/>
                </a:cubicBezTo>
                <a:cubicBezTo>
                  <a:pt x="1190072" y="378880"/>
                  <a:pt x="1228172" y="278732"/>
                  <a:pt x="1222729" y="327718"/>
                </a:cubicBezTo>
                <a:cubicBezTo>
                  <a:pt x="1217286" y="376704"/>
                  <a:pt x="1215109" y="608569"/>
                  <a:pt x="1170478" y="634695"/>
                </a:cubicBezTo>
                <a:cubicBezTo>
                  <a:pt x="1125847" y="660821"/>
                  <a:pt x="1039849" y="477941"/>
                  <a:pt x="954940" y="484472"/>
                </a:cubicBezTo>
                <a:cubicBezTo>
                  <a:pt x="870031" y="491003"/>
                  <a:pt x="721986" y="610746"/>
                  <a:pt x="661026" y="673883"/>
                </a:cubicBezTo>
                <a:cubicBezTo>
                  <a:pt x="600066" y="737020"/>
                  <a:pt x="692594" y="897041"/>
                  <a:pt x="589180" y="863295"/>
                </a:cubicBezTo>
                <a:cubicBezTo>
                  <a:pt x="485766" y="829549"/>
                  <a:pt x="28566" y="471409"/>
                  <a:pt x="1352" y="4518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85CE50AC-EE18-E101-CB36-5F893F2B16C1}"/>
              </a:ext>
            </a:extLst>
          </p:cNvPr>
          <p:cNvSpPr/>
          <p:nvPr/>
        </p:nvSpPr>
        <p:spPr>
          <a:xfrm>
            <a:off x="5466649" y="620328"/>
            <a:ext cx="800870" cy="721115"/>
          </a:xfrm>
          <a:custGeom>
            <a:avLst/>
            <a:gdLst>
              <a:gd name="connsiteX0" fmla="*/ 150380 w 800870"/>
              <a:gd name="connsiteY0" fmla="*/ 718615 h 721115"/>
              <a:gd name="connsiteX1" fmla="*/ 796991 w 800870"/>
              <a:gd name="connsiteY1" fmla="*/ 6689 h 721115"/>
              <a:gd name="connsiteX2" fmla="*/ 418168 w 800870"/>
              <a:gd name="connsiteY2" fmla="*/ 346323 h 721115"/>
              <a:gd name="connsiteX3" fmla="*/ 378980 w 800870"/>
              <a:gd name="connsiteY3" fmla="*/ 78535 h 721115"/>
              <a:gd name="connsiteX4" fmla="*/ 307134 w 800870"/>
              <a:gd name="connsiteY4" fmla="*/ 300603 h 721115"/>
              <a:gd name="connsiteX5" fmla="*/ 183037 w 800870"/>
              <a:gd name="connsiteY5" fmla="*/ 418169 h 721115"/>
              <a:gd name="connsiteX6" fmla="*/ 157 w 800870"/>
              <a:gd name="connsiteY6" fmla="*/ 52409 h 721115"/>
              <a:gd name="connsiteX7" fmla="*/ 215694 w 800870"/>
              <a:gd name="connsiteY7" fmla="*/ 313666 h 721115"/>
              <a:gd name="connsiteX8" fmla="*/ 209162 w 800870"/>
              <a:gd name="connsiteY8" fmla="*/ 307135 h 721115"/>
              <a:gd name="connsiteX9" fmla="*/ 470420 w 800870"/>
              <a:gd name="connsiteY9" fmla="*/ 235289 h 721115"/>
              <a:gd name="connsiteX10" fmla="*/ 509608 w 800870"/>
              <a:gd name="connsiteY10" fmla="*/ 241821 h 721115"/>
              <a:gd name="connsiteX11" fmla="*/ 150380 w 800870"/>
              <a:gd name="connsiteY11" fmla="*/ 718615 h 721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00870" h="721115">
                <a:moveTo>
                  <a:pt x="150380" y="718615"/>
                </a:moveTo>
                <a:cubicBezTo>
                  <a:pt x="198277" y="679426"/>
                  <a:pt x="752360" y="68737"/>
                  <a:pt x="796991" y="6689"/>
                </a:cubicBezTo>
                <a:cubicBezTo>
                  <a:pt x="841622" y="-55359"/>
                  <a:pt x="487836" y="334349"/>
                  <a:pt x="418168" y="346323"/>
                </a:cubicBezTo>
                <a:cubicBezTo>
                  <a:pt x="348500" y="358297"/>
                  <a:pt x="397486" y="86155"/>
                  <a:pt x="378980" y="78535"/>
                </a:cubicBezTo>
                <a:cubicBezTo>
                  <a:pt x="360474" y="70915"/>
                  <a:pt x="339791" y="243997"/>
                  <a:pt x="307134" y="300603"/>
                </a:cubicBezTo>
                <a:cubicBezTo>
                  <a:pt x="274477" y="357209"/>
                  <a:pt x="234200" y="459535"/>
                  <a:pt x="183037" y="418169"/>
                </a:cubicBezTo>
                <a:cubicBezTo>
                  <a:pt x="131874" y="376803"/>
                  <a:pt x="-5286" y="69826"/>
                  <a:pt x="157" y="52409"/>
                </a:cubicBezTo>
                <a:cubicBezTo>
                  <a:pt x="5600" y="34992"/>
                  <a:pt x="180860" y="271212"/>
                  <a:pt x="215694" y="313666"/>
                </a:cubicBezTo>
                <a:cubicBezTo>
                  <a:pt x="250528" y="356120"/>
                  <a:pt x="166708" y="320198"/>
                  <a:pt x="209162" y="307135"/>
                </a:cubicBezTo>
                <a:cubicBezTo>
                  <a:pt x="251616" y="294072"/>
                  <a:pt x="420346" y="246175"/>
                  <a:pt x="470420" y="235289"/>
                </a:cubicBezTo>
                <a:cubicBezTo>
                  <a:pt x="520494" y="224403"/>
                  <a:pt x="561859" y="159090"/>
                  <a:pt x="509608" y="241821"/>
                </a:cubicBezTo>
                <a:cubicBezTo>
                  <a:pt x="457357" y="324552"/>
                  <a:pt x="102483" y="757804"/>
                  <a:pt x="150380" y="7186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F2990FED-2539-C32B-1369-F9D022E496CF}"/>
              </a:ext>
            </a:extLst>
          </p:cNvPr>
          <p:cNvSpPr/>
          <p:nvPr/>
        </p:nvSpPr>
        <p:spPr>
          <a:xfrm>
            <a:off x="6278227" y="731634"/>
            <a:ext cx="678720" cy="1198055"/>
          </a:xfrm>
          <a:custGeom>
            <a:avLst/>
            <a:gdLst>
              <a:gd name="connsiteX0" fmla="*/ 11539 w 678720"/>
              <a:gd name="connsiteY0" fmla="*/ 6417 h 1198055"/>
              <a:gd name="connsiteX1" fmla="*/ 24602 w 678720"/>
              <a:gd name="connsiteY1" fmla="*/ 228486 h 1198055"/>
              <a:gd name="connsiteX2" fmla="*/ 11539 w 678720"/>
              <a:gd name="connsiteY2" fmla="*/ 966537 h 1198055"/>
              <a:gd name="connsiteX3" fmla="*/ 31133 w 678720"/>
              <a:gd name="connsiteY3" fmla="*/ 835909 h 1198055"/>
              <a:gd name="connsiteX4" fmla="*/ 351173 w 678720"/>
              <a:gd name="connsiteY4" fmla="*/ 235017 h 1198055"/>
              <a:gd name="connsiteX5" fmla="*/ 403424 w 678720"/>
              <a:gd name="connsiteY5" fmla="*/ 365646 h 1198055"/>
              <a:gd name="connsiteX6" fmla="*/ 658150 w 678720"/>
              <a:gd name="connsiteY6" fmla="*/ 1149417 h 1198055"/>
              <a:gd name="connsiteX7" fmla="*/ 625493 w 678720"/>
              <a:gd name="connsiteY7" fmla="*/ 1018789 h 1198055"/>
              <a:gd name="connsiteX8" fmla="*/ 325047 w 678720"/>
              <a:gd name="connsiteY8" fmla="*/ 235017 h 1198055"/>
              <a:gd name="connsiteX9" fmla="*/ 37664 w 678720"/>
              <a:gd name="connsiteY9" fmla="*/ 842440 h 1198055"/>
              <a:gd name="connsiteX10" fmla="*/ 102979 w 678720"/>
              <a:gd name="connsiteY10" fmla="*/ 424429 h 1198055"/>
              <a:gd name="connsiteX11" fmla="*/ 11539 w 678720"/>
              <a:gd name="connsiteY11" fmla="*/ 6417 h 1198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8720" h="1198055">
                <a:moveTo>
                  <a:pt x="11539" y="6417"/>
                </a:moveTo>
                <a:cubicBezTo>
                  <a:pt x="-1524" y="-26240"/>
                  <a:pt x="24602" y="68466"/>
                  <a:pt x="24602" y="228486"/>
                </a:cubicBezTo>
                <a:cubicBezTo>
                  <a:pt x="24602" y="388506"/>
                  <a:pt x="10451" y="865300"/>
                  <a:pt x="11539" y="966537"/>
                </a:cubicBezTo>
                <a:cubicBezTo>
                  <a:pt x="12627" y="1067774"/>
                  <a:pt x="-25473" y="957829"/>
                  <a:pt x="31133" y="835909"/>
                </a:cubicBezTo>
                <a:cubicBezTo>
                  <a:pt x="87739" y="713989"/>
                  <a:pt x="289125" y="313394"/>
                  <a:pt x="351173" y="235017"/>
                </a:cubicBezTo>
                <a:cubicBezTo>
                  <a:pt x="413221" y="156640"/>
                  <a:pt x="352261" y="213246"/>
                  <a:pt x="403424" y="365646"/>
                </a:cubicBezTo>
                <a:cubicBezTo>
                  <a:pt x="454587" y="518046"/>
                  <a:pt x="621139" y="1040560"/>
                  <a:pt x="658150" y="1149417"/>
                </a:cubicBezTo>
                <a:cubicBezTo>
                  <a:pt x="695162" y="1258274"/>
                  <a:pt x="681010" y="1171189"/>
                  <a:pt x="625493" y="1018789"/>
                </a:cubicBezTo>
                <a:cubicBezTo>
                  <a:pt x="569976" y="866389"/>
                  <a:pt x="423019" y="264409"/>
                  <a:pt x="325047" y="235017"/>
                </a:cubicBezTo>
                <a:cubicBezTo>
                  <a:pt x="227076" y="205626"/>
                  <a:pt x="74675" y="810871"/>
                  <a:pt x="37664" y="842440"/>
                </a:cubicBezTo>
                <a:cubicBezTo>
                  <a:pt x="653" y="874009"/>
                  <a:pt x="105156" y="557235"/>
                  <a:pt x="102979" y="424429"/>
                </a:cubicBezTo>
                <a:cubicBezTo>
                  <a:pt x="100802" y="291623"/>
                  <a:pt x="24602" y="39074"/>
                  <a:pt x="11539" y="64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0DEE9809-2383-0789-7BA9-D849E78489FA}"/>
              </a:ext>
            </a:extLst>
          </p:cNvPr>
          <p:cNvSpPr/>
          <p:nvPr/>
        </p:nvSpPr>
        <p:spPr>
          <a:xfrm>
            <a:off x="6884120" y="1299602"/>
            <a:ext cx="872587" cy="1136648"/>
          </a:xfrm>
          <a:custGeom>
            <a:avLst/>
            <a:gdLst>
              <a:gd name="connsiteX0" fmla="*/ 6 w 872587"/>
              <a:gd name="connsiteY0" fmla="*/ 150375 h 1136648"/>
              <a:gd name="connsiteX1" fmla="*/ 215543 w 872587"/>
              <a:gd name="connsiteY1" fmla="*/ 65467 h 1136648"/>
              <a:gd name="connsiteX2" fmla="*/ 496394 w 872587"/>
              <a:gd name="connsiteY2" fmla="*/ 111187 h 1136648"/>
              <a:gd name="connsiteX3" fmla="*/ 431080 w 872587"/>
              <a:gd name="connsiteY3" fmla="*/ 143844 h 1136648"/>
              <a:gd name="connsiteX4" fmla="*/ 313514 w 872587"/>
              <a:gd name="connsiteY4" fmla="*/ 385507 h 1136648"/>
              <a:gd name="connsiteX5" fmla="*/ 404954 w 872587"/>
              <a:gd name="connsiteY5" fmla="*/ 274472 h 1136648"/>
              <a:gd name="connsiteX6" fmla="*/ 476800 w 872587"/>
              <a:gd name="connsiteY6" fmla="*/ 437758 h 1136648"/>
              <a:gd name="connsiteX7" fmla="*/ 587834 w 872587"/>
              <a:gd name="connsiteY7" fmla="*/ 294067 h 1136648"/>
              <a:gd name="connsiteX8" fmla="*/ 542114 w 872587"/>
              <a:gd name="connsiteY8" fmla="*/ 444289 h 1136648"/>
              <a:gd name="connsiteX9" fmla="*/ 587834 w 872587"/>
              <a:gd name="connsiteY9" fmla="*/ 1005992 h 1136648"/>
              <a:gd name="connsiteX10" fmla="*/ 640086 w 872587"/>
              <a:gd name="connsiteY10" fmla="*/ 490009 h 1136648"/>
              <a:gd name="connsiteX11" fmla="*/ 666211 w 872587"/>
              <a:gd name="connsiteY11" fmla="*/ 548792 h 1136648"/>
              <a:gd name="connsiteX12" fmla="*/ 868686 w 872587"/>
              <a:gd name="connsiteY12" fmla="*/ 979867 h 1136648"/>
              <a:gd name="connsiteX13" fmla="*/ 803371 w 872587"/>
              <a:gd name="connsiteY13" fmla="*/ 1058244 h 1136648"/>
              <a:gd name="connsiteX14" fmla="*/ 849091 w 872587"/>
              <a:gd name="connsiteY14" fmla="*/ 999461 h 1136648"/>
              <a:gd name="connsiteX15" fmla="*/ 620491 w 872587"/>
              <a:gd name="connsiteY15" fmla="*/ 1136621 h 1136648"/>
              <a:gd name="connsiteX16" fmla="*/ 809903 w 872587"/>
              <a:gd name="connsiteY16" fmla="*/ 986398 h 1136648"/>
              <a:gd name="connsiteX17" fmla="*/ 653149 w 872587"/>
              <a:gd name="connsiteY17" fmla="*/ 529198 h 1136648"/>
              <a:gd name="connsiteX18" fmla="*/ 568240 w 872587"/>
              <a:gd name="connsiteY18" fmla="*/ 679421 h 1136648"/>
              <a:gd name="connsiteX19" fmla="*/ 483331 w 872587"/>
              <a:gd name="connsiteY19" fmla="*/ 385507 h 1136648"/>
              <a:gd name="connsiteX20" fmla="*/ 437611 w 872587"/>
              <a:gd name="connsiteY20" fmla="*/ 150375 h 1136648"/>
              <a:gd name="connsiteX21" fmla="*/ 372297 w 872587"/>
              <a:gd name="connsiteY21" fmla="*/ 111187 h 1136648"/>
              <a:gd name="connsiteX22" fmla="*/ 222074 w 872587"/>
              <a:gd name="connsiteY22" fmla="*/ 152 h 1136648"/>
              <a:gd name="connsiteX23" fmla="*/ 6 w 872587"/>
              <a:gd name="connsiteY23" fmla="*/ 150375 h 113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72587" h="1136648">
                <a:moveTo>
                  <a:pt x="6" y="150375"/>
                </a:moveTo>
                <a:cubicBezTo>
                  <a:pt x="-1082" y="161261"/>
                  <a:pt x="132812" y="71998"/>
                  <a:pt x="215543" y="65467"/>
                </a:cubicBezTo>
                <a:cubicBezTo>
                  <a:pt x="298274" y="58936"/>
                  <a:pt x="460471" y="98124"/>
                  <a:pt x="496394" y="111187"/>
                </a:cubicBezTo>
                <a:cubicBezTo>
                  <a:pt x="532317" y="124250"/>
                  <a:pt x="461560" y="98124"/>
                  <a:pt x="431080" y="143844"/>
                </a:cubicBezTo>
                <a:cubicBezTo>
                  <a:pt x="400600" y="189564"/>
                  <a:pt x="317868" y="363736"/>
                  <a:pt x="313514" y="385507"/>
                </a:cubicBezTo>
                <a:cubicBezTo>
                  <a:pt x="309160" y="407278"/>
                  <a:pt x="377740" y="265764"/>
                  <a:pt x="404954" y="274472"/>
                </a:cubicBezTo>
                <a:cubicBezTo>
                  <a:pt x="432168" y="283180"/>
                  <a:pt x="446320" y="434492"/>
                  <a:pt x="476800" y="437758"/>
                </a:cubicBezTo>
                <a:cubicBezTo>
                  <a:pt x="507280" y="441024"/>
                  <a:pt x="576948" y="292978"/>
                  <a:pt x="587834" y="294067"/>
                </a:cubicBezTo>
                <a:cubicBezTo>
                  <a:pt x="598720" y="295156"/>
                  <a:pt x="542114" y="325635"/>
                  <a:pt x="542114" y="444289"/>
                </a:cubicBezTo>
                <a:cubicBezTo>
                  <a:pt x="542114" y="562943"/>
                  <a:pt x="571505" y="998372"/>
                  <a:pt x="587834" y="1005992"/>
                </a:cubicBezTo>
                <a:cubicBezTo>
                  <a:pt x="604163" y="1013612"/>
                  <a:pt x="627023" y="566209"/>
                  <a:pt x="640086" y="490009"/>
                </a:cubicBezTo>
                <a:cubicBezTo>
                  <a:pt x="653149" y="413809"/>
                  <a:pt x="628111" y="467149"/>
                  <a:pt x="666211" y="548792"/>
                </a:cubicBezTo>
                <a:cubicBezTo>
                  <a:pt x="704311" y="630435"/>
                  <a:pt x="845826" y="894958"/>
                  <a:pt x="868686" y="979867"/>
                </a:cubicBezTo>
                <a:cubicBezTo>
                  <a:pt x="891546" y="1064776"/>
                  <a:pt x="806637" y="1054978"/>
                  <a:pt x="803371" y="1058244"/>
                </a:cubicBezTo>
                <a:cubicBezTo>
                  <a:pt x="800105" y="1061510"/>
                  <a:pt x="879571" y="986398"/>
                  <a:pt x="849091" y="999461"/>
                </a:cubicBezTo>
                <a:cubicBezTo>
                  <a:pt x="818611" y="1012524"/>
                  <a:pt x="627022" y="1138798"/>
                  <a:pt x="620491" y="1136621"/>
                </a:cubicBezTo>
                <a:cubicBezTo>
                  <a:pt x="613960" y="1134444"/>
                  <a:pt x="804460" y="1087635"/>
                  <a:pt x="809903" y="986398"/>
                </a:cubicBezTo>
                <a:cubicBezTo>
                  <a:pt x="815346" y="885161"/>
                  <a:pt x="693426" y="580361"/>
                  <a:pt x="653149" y="529198"/>
                </a:cubicBezTo>
                <a:cubicBezTo>
                  <a:pt x="612872" y="478035"/>
                  <a:pt x="596543" y="703370"/>
                  <a:pt x="568240" y="679421"/>
                </a:cubicBezTo>
                <a:cubicBezTo>
                  <a:pt x="539937" y="655473"/>
                  <a:pt x="505102" y="473681"/>
                  <a:pt x="483331" y="385507"/>
                </a:cubicBezTo>
                <a:cubicBezTo>
                  <a:pt x="461560" y="297333"/>
                  <a:pt x="456117" y="196095"/>
                  <a:pt x="437611" y="150375"/>
                </a:cubicBezTo>
                <a:cubicBezTo>
                  <a:pt x="419105" y="104655"/>
                  <a:pt x="408220" y="136224"/>
                  <a:pt x="372297" y="111187"/>
                </a:cubicBezTo>
                <a:cubicBezTo>
                  <a:pt x="336374" y="86150"/>
                  <a:pt x="278680" y="-4202"/>
                  <a:pt x="222074" y="152"/>
                </a:cubicBezTo>
                <a:cubicBezTo>
                  <a:pt x="165468" y="4506"/>
                  <a:pt x="1094" y="139489"/>
                  <a:pt x="6" y="150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91C56EB6-EFBD-9EAE-DB8C-A7C71ABF1585}"/>
              </a:ext>
            </a:extLst>
          </p:cNvPr>
          <p:cNvSpPr/>
          <p:nvPr/>
        </p:nvSpPr>
        <p:spPr>
          <a:xfrm>
            <a:off x="7230219" y="2410734"/>
            <a:ext cx="569528" cy="891427"/>
          </a:xfrm>
          <a:custGeom>
            <a:avLst/>
            <a:gdLst>
              <a:gd name="connsiteX0" fmla="*/ 72 w 569528"/>
              <a:gd name="connsiteY0" fmla="*/ 450032 h 891427"/>
              <a:gd name="connsiteX1" fmla="*/ 176421 w 569528"/>
              <a:gd name="connsiteY1" fmla="*/ 352060 h 891427"/>
              <a:gd name="connsiteX2" fmla="*/ 352770 w 569528"/>
              <a:gd name="connsiteY2" fmla="*/ 18957 h 891427"/>
              <a:gd name="connsiteX3" fmla="*/ 320112 w 569528"/>
              <a:gd name="connsiteY3" fmla="*/ 84272 h 891427"/>
              <a:gd name="connsiteX4" fmla="*/ 522587 w 569528"/>
              <a:gd name="connsiteY4" fmla="*/ 443500 h 891427"/>
              <a:gd name="connsiteX5" fmla="*/ 476867 w 569528"/>
              <a:gd name="connsiteY5" fmla="*/ 371655 h 891427"/>
              <a:gd name="connsiteX6" fmla="*/ 509524 w 569528"/>
              <a:gd name="connsiteY6" fmla="*/ 443500 h 891427"/>
              <a:gd name="connsiteX7" fmla="*/ 209078 w 569528"/>
              <a:gd name="connsiteY7" fmla="*/ 567597 h 891427"/>
              <a:gd name="connsiteX8" fmla="*/ 548712 w 569528"/>
              <a:gd name="connsiteY8" fmla="*/ 502283 h 891427"/>
              <a:gd name="connsiteX9" fmla="*/ 189484 w 569528"/>
              <a:gd name="connsiteY9" fmla="*/ 698226 h 891427"/>
              <a:gd name="connsiteX10" fmla="*/ 568307 w 569528"/>
              <a:gd name="connsiteY10" fmla="*/ 613317 h 891427"/>
              <a:gd name="connsiteX11" fmla="*/ 32730 w 569528"/>
              <a:gd name="connsiteY11" fmla="*/ 887637 h 891427"/>
              <a:gd name="connsiteX12" fmla="*/ 352770 w 569528"/>
              <a:gd name="connsiteY12" fmla="*/ 750477 h 891427"/>
              <a:gd name="connsiteX13" fmla="*/ 405021 w 569528"/>
              <a:gd name="connsiteY13" fmla="*/ 436969 h 891427"/>
              <a:gd name="connsiteX14" fmla="*/ 359301 w 569528"/>
              <a:gd name="connsiteY14" fmla="*/ 116929 h 891427"/>
              <a:gd name="connsiteX15" fmla="*/ 156827 w 569528"/>
              <a:gd name="connsiteY15" fmla="*/ 338997 h 891427"/>
              <a:gd name="connsiteX16" fmla="*/ 72 w 569528"/>
              <a:gd name="connsiteY16" fmla="*/ 450032 h 891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69528" h="891427">
                <a:moveTo>
                  <a:pt x="72" y="450032"/>
                </a:moveTo>
                <a:cubicBezTo>
                  <a:pt x="3338" y="452209"/>
                  <a:pt x="117638" y="423906"/>
                  <a:pt x="176421" y="352060"/>
                </a:cubicBezTo>
                <a:cubicBezTo>
                  <a:pt x="235204" y="280214"/>
                  <a:pt x="328822" y="63588"/>
                  <a:pt x="352770" y="18957"/>
                </a:cubicBezTo>
                <a:cubicBezTo>
                  <a:pt x="376719" y="-25674"/>
                  <a:pt x="291809" y="13515"/>
                  <a:pt x="320112" y="84272"/>
                </a:cubicBezTo>
                <a:cubicBezTo>
                  <a:pt x="348415" y="155029"/>
                  <a:pt x="496461" y="395603"/>
                  <a:pt x="522587" y="443500"/>
                </a:cubicBezTo>
                <a:cubicBezTo>
                  <a:pt x="548713" y="491397"/>
                  <a:pt x="479044" y="371655"/>
                  <a:pt x="476867" y="371655"/>
                </a:cubicBezTo>
                <a:cubicBezTo>
                  <a:pt x="474690" y="371655"/>
                  <a:pt x="554155" y="410843"/>
                  <a:pt x="509524" y="443500"/>
                </a:cubicBezTo>
                <a:cubicBezTo>
                  <a:pt x="464893" y="476157"/>
                  <a:pt x="202547" y="557800"/>
                  <a:pt x="209078" y="567597"/>
                </a:cubicBezTo>
                <a:cubicBezTo>
                  <a:pt x="215609" y="577394"/>
                  <a:pt x="551978" y="480512"/>
                  <a:pt x="548712" y="502283"/>
                </a:cubicBezTo>
                <a:cubicBezTo>
                  <a:pt x="545446" y="524054"/>
                  <a:pt x="186218" y="679720"/>
                  <a:pt x="189484" y="698226"/>
                </a:cubicBezTo>
                <a:cubicBezTo>
                  <a:pt x="192750" y="716732"/>
                  <a:pt x="594433" y="581749"/>
                  <a:pt x="568307" y="613317"/>
                </a:cubicBezTo>
                <a:cubicBezTo>
                  <a:pt x="542181" y="644886"/>
                  <a:pt x="68653" y="864777"/>
                  <a:pt x="32730" y="887637"/>
                </a:cubicBezTo>
                <a:cubicBezTo>
                  <a:pt x="-3193" y="910497"/>
                  <a:pt x="290722" y="825588"/>
                  <a:pt x="352770" y="750477"/>
                </a:cubicBezTo>
                <a:cubicBezTo>
                  <a:pt x="414819" y="675366"/>
                  <a:pt x="403933" y="542560"/>
                  <a:pt x="405021" y="436969"/>
                </a:cubicBezTo>
                <a:cubicBezTo>
                  <a:pt x="406109" y="331378"/>
                  <a:pt x="400667" y="133258"/>
                  <a:pt x="359301" y="116929"/>
                </a:cubicBezTo>
                <a:cubicBezTo>
                  <a:pt x="317935" y="100600"/>
                  <a:pt x="209078" y="282391"/>
                  <a:pt x="156827" y="338997"/>
                </a:cubicBezTo>
                <a:cubicBezTo>
                  <a:pt x="104576" y="395603"/>
                  <a:pt x="-3194" y="447855"/>
                  <a:pt x="72" y="4500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53846BA6-6AE2-9F70-9179-3F8106C44E6B}"/>
              </a:ext>
            </a:extLst>
          </p:cNvPr>
          <p:cNvSpPr/>
          <p:nvPr/>
        </p:nvSpPr>
        <p:spPr>
          <a:xfrm>
            <a:off x="7255510" y="3369293"/>
            <a:ext cx="647790" cy="613561"/>
          </a:xfrm>
          <a:custGeom>
            <a:avLst/>
            <a:gdLst>
              <a:gd name="connsiteX0" fmla="*/ 907 w 647790"/>
              <a:gd name="connsiteY0" fmla="*/ 569158 h 613561"/>
              <a:gd name="connsiteX1" fmla="*/ 236039 w 647790"/>
              <a:gd name="connsiteY1" fmla="*/ 601816 h 613561"/>
              <a:gd name="connsiteX2" fmla="*/ 621393 w 647790"/>
              <a:gd name="connsiteY2" fmla="*/ 340558 h 613561"/>
              <a:gd name="connsiteX3" fmla="*/ 327479 w 647790"/>
              <a:gd name="connsiteY3" fmla="*/ 464656 h 613561"/>
              <a:gd name="connsiteX4" fmla="*/ 281759 w 647790"/>
              <a:gd name="connsiteY4" fmla="*/ 490781 h 613561"/>
              <a:gd name="connsiteX5" fmla="*/ 575673 w 647790"/>
              <a:gd name="connsiteY5" fmla="*/ 222993 h 613561"/>
              <a:gd name="connsiteX6" fmla="*/ 484233 w 647790"/>
              <a:gd name="connsiteY6" fmla="*/ 249118 h 613561"/>
              <a:gd name="connsiteX7" fmla="*/ 647519 w 647790"/>
              <a:gd name="connsiteY7" fmla="*/ 33581 h 613561"/>
              <a:gd name="connsiteX8" fmla="*/ 523421 w 647790"/>
              <a:gd name="connsiteY8" fmla="*/ 111958 h 613561"/>
              <a:gd name="connsiteX9" fmla="*/ 543016 w 647790"/>
              <a:gd name="connsiteY9" fmla="*/ 66238 h 613561"/>
              <a:gd name="connsiteX10" fmla="*/ 242570 w 647790"/>
              <a:gd name="connsiteY10" fmla="*/ 924 h 613561"/>
              <a:gd name="connsiteX11" fmla="*/ 562610 w 647790"/>
              <a:gd name="connsiteY11" fmla="*/ 33581 h 613561"/>
              <a:gd name="connsiteX12" fmla="*/ 503827 w 647790"/>
              <a:gd name="connsiteY12" fmla="*/ 111958 h 613561"/>
              <a:gd name="connsiteX13" fmla="*/ 386261 w 647790"/>
              <a:gd name="connsiteY13" fmla="*/ 229524 h 613561"/>
              <a:gd name="connsiteX14" fmla="*/ 516890 w 647790"/>
              <a:gd name="connsiteY14" fmla="*/ 229524 h 613561"/>
              <a:gd name="connsiteX15" fmla="*/ 497296 w 647790"/>
              <a:gd name="connsiteY15" fmla="*/ 458124 h 613561"/>
              <a:gd name="connsiteX16" fmla="*/ 249101 w 647790"/>
              <a:gd name="connsiteY16" fmla="*/ 575690 h 613561"/>
              <a:gd name="connsiteX17" fmla="*/ 157661 w 647790"/>
              <a:gd name="connsiteY17" fmla="*/ 575690 h 613561"/>
              <a:gd name="connsiteX18" fmla="*/ 907 w 647790"/>
              <a:gd name="connsiteY18" fmla="*/ 569158 h 613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47790" h="613561">
                <a:moveTo>
                  <a:pt x="907" y="569158"/>
                </a:moveTo>
                <a:cubicBezTo>
                  <a:pt x="13970" y="573512"/>
                  <a:pt x="132625" y="639916"/>
                  <a:pt x="236039" y="601816"/>
                </a:cubicBezTo>
                <a:cubicBezTo>
                  <a:pt x="339453" y="563716"/>
                  <a:pt x="606153" y="363418"/>
                  <a:pt x="621393" y="340558"/>
                </a:cubicBezTo>
                <a:cubicBezTo>
                  <a:pt x="636633" y="317698"/>
                  <a:pt x="384085" y="439619"/>
                  <a:pt x="327479" y="464656"/>
                </a:cubicBezTo>
                <a:cubicBezTo>
                  <a:pt x="270873" y="489693"/>
                  <a:pt x="240393" y="531058"/>
                  <a:pt x="281759" y="490781"/>
                </a:cubicBezTo>
                <a:cubicBezTo>
                  <a:pt x="323125" y="450504"/>
                  <a:pt x="541927" y="263270"/>
                  <a:pt x="575673" y="222993"/>
                </a:cubicBezTo>
                <a:cubicBezTo>
                  <a:pt x="609419" y="182716"/>
                  <a:pt x="472259" y="280687"/>
                  <a:pt x="484233" y="249118"/>
                </a:cubicBezTo>
                <a:cubicBezTo>
                  <a:pt x="496207" y="217549"/>
                  <a:pt x="640988" y="56441"/>
                  <a:pt x="647519" y="33581"/>
                </a:cubicBezTo>
                <a:cubicBezTo>
                  <a:pt x="654050" y="10721"/>
                  <a:pt x="540838" y="106515"/>
                  <a:pt x="523421" y="111958"/>
                </a:cubicBezTo>
                <a:cubicBezTo>
                  <a:pt x="506004" y="117401"/>
                  <a:pt x="589824" y="84744"/>
                  <a:pt x="543016" y="66238"/>
                </a:cubicBezTo>
                <a:cubicBezTo>
                  <a:pt x="496208" y="47732"/>
                  <a:pt x="239304" y="6367"/>
                  <a:pt x="242570" y="924"/>
                </a:cubicBezTo>
                <a:cubicBezTo>
                  <a:pt x="245836" y="-4519"/>
                  <a:pt x="519067" y="15075"/>
                  <a:pt x="562610" y="33581"/>
                </a:cubicBezTo>
                <a:cubicBezTo>
                  <a:pt x="606153" y="52087"/>
                  <a:pt x="533218" y="79301"/>
                  <a:pt x="503827" y="111958"/>
                </a:cubicBezTo>
                <a:cubicBezTo>
                  <a:pt x="474436" y="144615"/>
                  <a:pt x="384084" y="209930"/>
                  <a:pt x="386261" y="229524"/>
                </a:cubicBezTo>
                <a:cubicBezTo>
                  <a:pt x="388438" y="249118"/>
                  <a:pt x="498384" y="191424"/>
                  <a:pt x="516890" y="229524"/>
                </a:cubicBezTo>
                <a:cubicBezTo>
                  <a:pt x="535396" y="267624"/>
                  <a:pt x="541928" y="400430"/>
                  <a:pt x="497296" y="458124"/>
                </a:cubicBezTo>
                <a:cubicBezTo>
                  <a:pt x="452665" y="515818"/>
                  <a:pt x="305707" y="556096"/>
                  <a:pt x="249101" y="575690"/>
                </a:cubicBezTo>
                <a:cubicBezTo>
                  <a:pt x="192495" y="595284"/>
                  <a:pt x="195761" y="574602"/>
                  <a:pt x="157661" y="575690"/>
                </a:cubicBezTo>
                <a:cubicBezTo>
                  <a:pt x="119561" y="576778"/>
                  <a:pt x="-12156" y="564804"/>
                  <a:pt x="907" y="569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AD5DD209-49D3-D123-B6FD-91497BC10F52}"/>
              </a:ext>
            </a:extLst>
          </p:cNvPr>
          <p:cNvSpPr/>
          <p:nvPr/>
        </p:nvSpPr>
        <p:spPr>
          <a:xfrm>
            <a:off x="6795465" y="3045461"/>
            <a:ext cx="774268" cy="880781"/>
          </a:xfrm>
          <a:custGeom>
            <a:avLst/>
            <a:gdLst>
              <a:gd name="connsiteX0" fmla="*/ 468171 w 774268"/>
              <a:gd name="connsiteY0" fmla="*/ 247 h 880781"/>
              <a:gd name="connsiteX1" fmla="*/ 14409 w 774268"/>
              <a:gd name="connsiteY1" fmla="*/ 120563 h 880781"/>
              <a:gd name="connsiteX2" fmla="*/ 127849 w 774268"/>
              <a:gd name="connsiteY2" fmla="*/ 106813 h 880781"/>
              <a:gd name="connsiteX3" fmla="*/ 279103 w 774268"/>
              <a:gd name="connsiteY3" fmla="*/ 148064 h 880781"/>
              <a:gd name="connsiteX4" fmla="*/ 230977 w 774268"/>
              <a:gd name="connsiteY4" fmla="*/ 168689 h 880781"/>
              <a:gd name="connsiteX5" fmla="*/ 313479 w 774268"/>
              <a:gd name="connsiteY5" fmla="*/ 196190 h 880781"/>
              <a:gd name="connsiteX6" fmla="*/ 251603 w 774268"/>
              <a:gd name="connsiteY6" fmla="*/ 306193 h 880781"/>
              <a:gd name="connsiteX7" fmla="*/ 351293 w 774268"/>
              <a:gd name="connsiteY7" fmla="*/ 271817 h 880781"/>
              <a:gd name="connsiteX8" fmla="*/ 320355 w 774268"/>
              <a:gd name="connsiteY8" fmla="*/ 364632 h 880781"/>
              <a:gd name="connsiteX9" fmla="*/ 437233 w 774268"/>
              <a:gd name="connsiteY9" fmla="*/ 450572 h 880781"/>
              <a:gd name="connsiteX10" fmla="*/ 327230 w 774268"/>
              <a:gd name="connsiteY10" fmla="*/ 447134 h 880781"/>
              <a:gd name="connsiteX11" fmla="*/ 399419 w 774268"/>
              <a:gd name="connsiteY11" fmla="*/ 522762 h 880781"/>
              <a:gd name="connsiteX12" fmla="*/ 533485 w 774268"/>
              <a:gd name="connsiteY12" fmla="*/ 491823 h 880781"/>
              <a:gd name="connsiteX13" fmla="*/ 392544 w 774268"/>
              <a:gd name="connsiteY13" fmla="*/ 550262 h 880781"/>
              <a:gd name="connsiteX14" fmla="*/ 296291 w 774268"/>
              <a:gd name="connsiteY14" fmla="*/ 605264 h 880781"/>
              <a:gd name="connsiteX15" fmla="*/ 509422 w 774268"/>
              <a:gd name="connsiteY15" fmla="*/ 615577 h 880781"/>
              <a:gd name="connsiteX16" fmla="*/ 774117 w 774268"/>
              <a:gd name="connsiteY16" fmla="*/ 622452 h 880781"/>
              <a:gd name="connsiteX17" fmla="*/ 471609 w 774268"/>
              <a:gd name="connsiteY17" fmla="*/ 646515 h 880781"/>
              <a:gd name="connsiteX18" fmla="*/ 340980 w 774268"/>
              <a:gd name="connsiteY18" fmla="*/ 687766 h 880781"/>
              <a:gd name="connsiteX19" fmla="*/ 468171 w 774268"/>
              <a:gd name="connsiteY19" fmla="*/ 739330 h 880781"/>
              <a:gd name="connsiteX20" fmla="*/ 347855 w 774268"/>
              <a:gd name="connsiteY20" fmla="*/ 739330 h 880781"/>
              <a:gd name="connsiteX21" fmla="*/ 265353 w 774268"/>
              <a:gd name="connsiteY21" fmla="*/ 880271 h 880781"/>
              <a:gd name="connsiteX22" fmla="*/ 340980 w 774268"/>
              <a:gd name="connsiteY22" fmla="*/ 780581 h 880781"/>
              <a:gd name="connsiteX23" fmla="*/ 413170 w 774268"/>
              <a:gd name="connsiteY23" fmla="*/ 625889 h 880781"/>
              <a:gd name="connsiteX24" fmla="*/ 371918 w 774268"/>
              <a:gd name="connsiteY24" fmla="*/ 423071 h 880781"/>
              <a:gd name="connsiteX25" fmla="*/ 313479 w 774268"/>
              <a:gd name="connsiteY25" fmla="*/ 234004 h 880781"/>
              <a:gd name="connsiteX26" fmla="*/ 275666 w 774268"/>
              <a:gd name="connsiteY26" fmla="*/ 117125 h 880781"/>
              <a:gd name="connsiteX27" fmla="*/ 55660 w 774268"/>
              <a:gd name="connsiteY27" fmla="*/ 89625 h 880781"/>
              <a:gd name="connsiteX28" fmla="*/ 468171 w 774268"/>
              <a:gd name="connsiteY28" fmla="*/ 247 h 88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74268" h="880781">
                <a:moveTo>
                  <a:pt x="468171" y="247"/>
                </a:moveTo>
                <a:cubicBezTo>
                  <a:pt x="461296" y="5403"/>
                  <a:pt x="71129" y="102802"/>
                  <a:pt x="14409" y="120563"/>
                </a:cubicBezTo>
                <a:cubicBezTo>
                  <a:pt x="-42311" y="138324"/>
                  <a:pt x="83733" y="102229"/>
                  <a:pt x="127849" y="106813"/>
                </a:cubicBezTo>
                <a:cubicBezTo>
                  <a:pt x="171965" y="111397"/>
                  <a:pt x="261915" y="137751"/>
                  <a:pt x="279103" y="148064"/>
                </a:cubicBezTo>
                <a:cubicBezTo>
                  <a:pt x="296291" y="158377"/>
                  <a:pt x="225248" y="160668"/>
                  <a:pt x="230977" y="168689"/>
                </a:cubicBezTo>
                <a:cubicBezTo>
                  <a:pt x="236706" y="176710"/>
                  <a:pt x="310041" y="173273"/>
                  <a:pt x="313479" y="196190"/>
                </a:cubicBezTo>
                <a:cubicBezTo>
                  <a:pt x="316917" y="219107"/>
                  <a:pt x="245301" y="293589"/>
                  <a:pt x="251603" y="306193"/>
                </a:cubicBezTo>
                <a:cubicBezTo>
                  <a:pt x="257905" y="318797"/>
                  <a:pt x="339834" y="262077"/>
                  <a:pt x="351293" y="271817"/>
                </a:cubicBezTo>
                <a:cubicBezTo>
                  <a:pt x="362752" y="281557"/>
                  <a:pt x="306032" y="334840"/>
                  <a:pt x="320355" y="364632"/>
                </a:cubicBezTo>
                <a:cubicBezTo>
                  <a:pt x="334678" y="394425"/>
                  <a:pt x="436087" y="436822"/>
                  <a:pt x="437233" y="450572"/>
                </a:cubicBezTo>
                <a:cubicBezTo>
                  <a:pt x="438379" y="464322"/>
                  <a:pt x="333532" y="435102"/>
                  <a:pt x="327230" y="447134"/>
                </a:cubicBezTo>
                <a:cubicBezTo>
                  <a:pt x="320928" y="459166"/>
                  <a:pt x="365043" y="515314"/>
                  <a:pt x="399419" y="522762"/>
                </a:cubicBezTo>
                <a:cubicBezTo>
                  <a:pt x="433795" y="530210"/>
                  <a:pt x="534631" y="487240"/>
                  <a:pt x="533485" y="491823"/>
                </a:cubicBezTo>
                <a:cubicBezTo>
                  <a:pt x="532339" y="496406"/>
                  <a:pt x="432076" y="531355"/>
                  <a:pt x="392544" y="550262"/>
                </a:cubicBezTo>
                <a:cubicBezTo>
                  <a:pt x="353012" y="569169"/>
                  <a:pt x="276811" y="594378"/>
                  <a:pt x="296291" y="605264"/>
                </a:cubicBezTo>
                <a:cubicBezTo>
                  <a:pt x="315771" y="616150"/>
                  <a:pt x="429784" y="612712"/>
                  <a:pt x="509422" y="615577"/>
                </a:cubicBezTo>
                <a:cubicBezTo>
                  <a:pt x="589060" y="618442"/>
                  <a:pt x="780419" y="617296"/>
                  <a:pt x="774117" y="622452"/>
                </a:cubicBezTo>
                <a:cubicBezTo>
                  <a:pt x="767815" y="627608"/>
                  <a:pt x="543798" y="635629"/>
                  <a:pt x="471609" y="646515"/>
                </a:cubicBezTo>
                <a:cubicBezTo>
                  <a:pt x="399420" y="657401"/>
                  <a:pt x="341553" y="672297"/>
                  <a:pt x="340980" y="687766"/>
                </a:cubicBezTo>
                <a:cubicBezTo>
                  <a:pt x="340407" y="703235"/>
                  <a:pt x="467025" y="730736"/>
                  <a:pt x="468171" y="739330"/>
                </a:cubicBezTo>
                <a:cubicBezTo>
                  <a:pt x="469317" y="747924"/>
                  <a:pt x="381658" y="715840"/>
                  <a:pt x="347855" y="739330"/>
                </a:cubicBezTo>
                <a:cubicBezTo>
                  <a:pt x="314052" y="762820"/>
                  <a:pt x="266499" y="873396"/>
                  <a:pt x="265353" y="880271"/>
                </a:cubicBezTo>
                <a:cubicBezTo>
                  <a:pt x="264207" y="887146"/>
                  <a:pt x="316344" y="822978"/>
                  <a:pt x="340980" y="780581"/>
                </a:cubicBezTo>
                <a:cubicBezTo>
                  <a:pt x="365616" y="738184"/>
                  <a:pt x="408014" y="685474"/>
                  <a:pt x="413170" y="625889"/>
                </a:cubicBezTo>
                <a:cubicBezTo>
                  <a:pt x="418326" y="566304"/>
                  <a:pt x="388533" y="488385"/>
                  <a:pt x="371918" y="423071"/>
                </a:cubicBezTo>
                <a:cubicBezTo>
                  <a:pt x="355303" y="357757"/>
                  <a:pt x="329521" y="284995"/>
                  <a:pt x="313479" y="234004"/>
                </a:cubicBezTo>
                <a:cubicBezTo>
                  <a:pt x="297437" y="183013"/>
                  <a:pt x="318636" y="141188"/>
                  <a:pt x="275666" y="117125"/>
                </a:cubicBezTo>
                <a:cubicBezTo>
                  <a:pt x="232696" y="93062"/>
                  <a:pt x="26441" y="107386"/>
                  <a:pt x="55660" y="89625"/>
                </a:cubicBezTo>
                <a:cubicBezTo>
                  <a:pt x="84879" y="71864"/>
                  <a:pt x="475046" y="-4909"/>
                  <a:pt x="468171" y="2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5CA7C03D-B805-F700-BC95-F1D64B6B49AF}"/>
              </a:ext>
            </a:extLst>
          </p:cNvPr>
          <p:cNvSpPr/>
          <p:nvPr/>
        </p:nvSpPr>
        <p:spPr>
          <a:xfrm>
            <a:off x="4354582" y="3135112"/>
            <a:ext cx="175742" cy="749037"/>
          </a:xfrm>
          <a:custGeom>
            <a:avLst/>
            <a:gdLst>
              <a:gd name="connsiteX0" fmla="*/ 54580 w 175742"/>
              <a:gd name="connsiteY0" fmla="*/ 570 h 749037"/>
              <a:gd name="connsiteX1" fmla="*/ 12826 w 175742"/>
              <a:gd name="connsiteY1" fmla="*/ 288669 h 749037"/>
              <a:gd name="connsiteX2" fmla="*/ 79632 w 175742"/>
              <a:gd name="connsiteY2" fmla="*/ 426455 h 749037"/>
              <a:gd name="connsiteX3" fmla="*/ 58755 w 175742"/>
              <a:gd name="connsiteY3" fmla="*/ 405578 h 749037"/>
              <a:gd name="connsiteX4" fmla="*/ 146437 w 175742"/>
              <a:gd name="connsiteY4" fmla="*/ 505787 h 749037"/>
              <a:gd name="connsiteX5" fmla="*/ 117210 w 175742"/>
              <a:gd name="connsiteY5" fmla="*/ 635222 h 749037"/>
              <a:gd name="connsiteX6" fmla="*/ 37878 w 175742"/>
              <a:gd name="connsiteY6" fmla="*/ 747956 h 749037"/>
              <a:gd name="connsiteX7" fmla="*/ 96333 w 175742"/>
              <a:gd name="connsiteY7" fmla="*/ 681151 h 749037"/>
              <a:gd name="connsiteX8" fmla="*/ 175665 w 175742"/>
              <a:gd name="connsiteY8" fmla="*/ 505787 h 749037"/>
              <a:gd name="connsiteX9" fmla="*/ 108859 w 175742"/>
              <a:gd name="connsiteY9" fmla="*/ 472384 h 749037"/>
              <a:gd name="connsiteX10" fmla="*/ 4476 w 175742"/>
              <a:gd name="connsiteY10" fmla="*/ 305370 h 749037"/>
              <a:gd name="connsiteX11" fmla="*/ 25352 w 175742"/>
              <a:gd name="connsiteY11" fmla="*/ 205162 h 749037"/>
              <a:gd name="connsiteX12" fmla="*/ 300 w 175742"/>
              <a:gd name="connsiteY12" fmla="*/ 213513 h 749037"/>
              <a:gd name="connsiteX13" fmla="*/ 54580 w 175742"/>
              <a:gd name="connsiteY13" fmla="*/ 570 h 749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5742" h="749037">
                <a:moveTo>
                  <a:pt x="54580" y="570"/>
                </a:moveTo>
                <a:cubicBezTo>
                  <a:pt x="56668" y="13096"/>
                  <a:pt x="8651" y="217688"/>
                  <a:pt x="12826" y="288669"/>
                </a:cubicBezTo>
                <a:cubicBezTo>
                  <a:pt x="17001" y="359650"/>
                  <a:pt x="71977" y="406970"/>
                  <a:pt x="79632" y="426455"/>
                </a:cubicBezTo>
                <a:cubicBezTo>
                  <a:pt x="87287" y="445940"/>
                  <a:pt x="47621" y="392356"/>
                  <a:pt x="58755" y="405578"/>
                </a:cubicBezTo>
                <a:cubicBezTo>
                  <a:pt x="69889" y="418800"/>
                  <a:pt x="136695" y="467513"/>
                  <a:pt x="146437" y="505787"/>
                </a:cubicBezTo>
                <a:cubicBezTo>
                  <a:pt x="156179" y="544061"/>
                  <a:pt x="135303" y="594861"/>
                  <a:pt x="117210" y="635222"/>
                </a:cubicBezTo>
                <a:cubicBezTo>
                  <a:pt x="99117" y="675584"/>
                  <a:pt x="41357" y="740301"/>
                  <a:pt x="37878" y="747956"/>
                </a:cubicBezTo>
                <a:cubicBezTo>
                  <a:pt x="34399" y="755611"/>
                  <a:pt x="73369" y="721512"/>
                  <a:pt x="96333" y="681151"/>
                </a:cubicBezTo>
                <a:cubicBezTo>
                  <a:pt x="119297" y="640790"/>
                  <a:pt x="173577" y="540582"/>
                  <a:pt x="175665" y="505787"/>
                </a:cubicBezTo>
                <a:cubicBezTo>
                  <a:pt x="177753" y="470993"/>
                  <a:pt x="137391" y="505787"/>
                  <a:pt x="108859" y="472384"/>
                </a:cubicBezTo>
                <a:cubicBezTo>
                  <a:pt x="80328" y="438981"/>
                  <a:pt x="18394" y="349907"/>
                  <a:pt x="4476" y="305370"/>
                </a:cubicBezTo>
                <a:cubicBezTo>
                  <a:pt x="-9442" y="260833"/>
                  <a:pt x="25352" y="205162"/>
                  <a:pt x="25352" y="205162"/>
                </a:cubicBezTo>
                <a:cubicBezTo>
                  <a:pt x="24656" y="189853"/>
                  <a:pt x="-3179" y="241349"/>
                  <a:pt x="300" y="213513"/>
                </a:cubicBezTo>
                <a:cubicBezTo>
                  <a:pt x="3779" y="185677"/>
                  <a:pt x="52492" y="-11956"/>
                  <a:pt x="54580" y="5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AA80AA51-39EE-DFE6-EB22-B9B43D55B5A6}"/>
              </a:ext>
            </a:extLst>
          </p:cNvPr>
          <p:cNvSpPr/>
          <p:nvPr/>
        </p:nvSpPr>
        <p:spPr>
          <a:xfrm>
            <a:off x="4746642" y="3135541"/>
            <a:ext cx="149391" cy="568437"/>
          </a:xfrm>
          <a:custGeom>
            <a:avLst/>
            <a:gdLst>
              <a:gd name="connsiteX0" fmla="*/ 109281 w 149391"/>
              <a:gd name="connsiteY0" fmla="*/ 141 h 568437"/>
              <a:gd name="connsiteX1" fmla="*/ 17424 w 149391"/>
              <a:gd name="connsiteY1" fmla="*/ 267363 h 568437"/>
              <a:gd name="connsiteX2" fmla="*/ 88405 w 149391"/>
              <a:gd name="connsiteY2" fmla="*/ 396799 h 568437"/>
              <a:gd name="connsiteX3" fmla="*/ 46651 w 149391"/>
              <a:gd name="connsiteY3" fmla="*/ 350870 h 568437"/>
              <a:gd name="connsiteX4" fmla="*/ 146859 w 149391"/>
              <a:gd name="connsiteY4" fmla="*/ 563812 h 568437"/>
              <a:gd name="connsiteX5" fmla="*/ 109281 w 149391"/>
              <a:gd name="connsiteY5" fmla="*/ 484481 h 568437"/>
              <a:gd name="connsiteX6" fmla="*/ 722 w 149391"/>
              <a:gd name="connsiteY6" fmla="*/ 334169 h 568437"/>
              <a:gd name="connsiteX7" fmla="*/ 59177 w 149391"/>
              <a:gd name="connsiteY7" fmla="*/ 217259 h 568437"/>
              <a:gd name="connsiteX8" fmla="*/ 46651 w 149391"/>
              <a:gd name="connsiteY8" fmla="*/ 229785 h 568437"/>
              <a:gd name="connsiteX9" fmla="*/ 109281 w 149391"/>
              <a:gd name="connsiteY9" fmla="*/ 141 h 568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9391" h="568437">
                <a:moveTo>
                  <a:pt x="109281" y="141"/>
                </a:moveTo>
                <a:cubicBezTo>
                  <a:pt x="104410" y="6404"/>
                  <a:pt x="20903" y="201253"/>
                  <a:pt x="17424" y="267363"/>
                </a:cubicBezTo>
                <a:cubicBezTo>
                  <a:pt x="13945" y="333473"/>
                  <a:pt x="83534" y="382881"/>
                  <a:pt x="88405" y="396799"/>
                </a:cubicBezTo>
                <a:cubicBezTo>
                  <a:pt x="93276" y="410717"/>
                  <a:pt x="36909" y="323035"/>
                  <a:pt x="46651" y="350870"/>
                </a:cubicBezTo>
                <a:cubicBezTo>
                  <a:pt x="56393" y="378705"/>
                  <a:pt x="136421" y="541544"/>
                  <a:pt x="146859" y="563812"/>
                </a:cubicBezTo>
                <a:cubicBezTo>
                  <a:pt x="157297" y="586081"/>
                  <a:pt x="133637" y="522755"/>
                  <a:pt x="109281" y="484481"/>
                </a:cubicBezTo>
                <a:cubicBezTo>
                  <a:pt x="84925" y="446207"/>
                  <a:pt x="9073" y="378706"/>
                  <a:pt x="722" y="334169"/>
                </a:cubicBezTo>
                <a:cubicBezTo>
                  <a:pt x="-7629" y="289632"/>
                  <a:pt x="59177" y="217259"/>
                  <a:pt x="59177" y="217259"/>
                </a:cubicBezTo>
                <a:cubicBezTo>
                  <a:pt x="66832" y="199862"/>
                  <a:pt x="36908" y="262492"/>
                  <a:pt x="46651" y="229785"/>
                </a:cubicBezTo>
                <a:cubicBezTo>
                  <a:pt x="56393" y="197078"/>
                  <a:pt x="114152" y="-6122"/>
                  <a:pt x="109281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5F5ADEA3-13B8-D983-E91A-7F046718C43E}"/>
              </a:ext>
            </a:extLst>
          </p:cNvPr>
          <p:cNvSpPr/>
          <p:nvPr/>
        </p:nvSpPr>
        <p:spPr>
          <a:xfrm>
            <a:off x="5711866" y="3289994"/>
            <a:ext cx="226340" cy="606856"/>
          </a:xfrm>
          <a:custGeom>
            <a:avLst/>
            <a:gdLst>
              <a:gd name="connsiteX0" fmla="*/ 2 w 226340"/>
              <a:gd name="connsiteY0" fmla="*/ 176 h 606856"/>
              <a:gd name="connsiteX1" fmla="*/ 150315 w 226340"/>
              <a:gd name="connsiteY1" fmla="*/ 321677 h 606856"/>
              <a:gd name="connsiteX2" fmla="*/ 167016 w 226340"/>
              <a:gd name="connsiteY2" fmla="*/ 246521 h 606856"/>
              <a:gd name="connsiteX3" fmla="*/ 183718 w 226340"/>
              <a:gd name="connsiteY3" fmla="*/ 438587 h 606856"/>
              <a:gd name="connsiteX4" fmla="*/ 225471 w 226340"/>
              <a:gd name="connsiteY4" fmla="*/ 605601 h 606856"/>
              <a:gd name="connsiteX5" fmla="*/ 204594 w 226340"/>
              <a:gd name="connsiteY5" fmla="*/ 501217 h 606856"/>
              <a:gd name="connsiteX6" fmla="*/ 121087 w 226340"/>
              <a:gd name="connsiteY6" fmla="*/ 254872 h 606856"/>
              <a:gd name="connsiteX7" fmla="*/ 146139 w 226340"/>
              <a:gd name="connsiteY7" fmla="*/ 275748 h 606856"/>
              <a:gd name="connsiteX8" fmla="*/ 2 w 226340"/>
              <a:gd name="connsiteY8" fmla="*/ 176 h 606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6340" h="606856">
                <a:moveTo>
                  <a:pt x="2" y="176"/>
                </a:moveTo>
                <a:cubicBezTo>
                  <a:pt x="698" y="7831"/>
                  <a:pt x="122479" y="280620"/>
                  <a:pt x="150315" y="321677"/>
                </a:cubicBezTo>
                <a:cubicBezTo>
                  <a:pt x="178151" y="362734"/>
                  <a:pt x="161449" y="227036"/>
                  <a:pt x="167016" y="246521"/>
                </a:cubicBezTo>
                <a:cubicBezTo>
                  <a:pt x="172583" y="266006"/>
                  <a:pt x="173975" y="378740"/>
                  <a:pt x="183718" y="438587"/>
                </a:cubicBezTo>
                <a:cubicBezTo>
                  <a:pt x="193461" y="498434"/>
                  <a:pt x="221992" y="595163"/>
                  <a:pt x="225471" y="605601"/>
                </a:cubicBezTo>
                <a:cubicBezTo>
                  <a:pt x="228950" y="616039"/>
                  <a:pt x="221991" y="559672"/>
                  <a:pt x="204594" y="501217"/>
                </a:cubicBezTo>
                <a:cubicBezTo>
                  <a:pt x="187197" y="442762"/>
                  <a:pt x="130829" y="292450"/>
                  <a:pt x="121087" y="254872"/>
                </a:cubicBezTo>
                <a:cubicBezTo>
                  <a:pt x="111345" y="217294"/>
                  <a:pt x="164928" y="314718"/>
                  <a:pt x="146139" y="275748"/>
                </a:cubicBezTo>
                <a:cubicBezTo>
                  <a:pt x="127350" y="236778"/>
                  <a:pt x="-694" y="-7479"/>
                  <a:pt x="2" y="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6E12CE97-E5C7-5ED2-6813-617077A028F3}"/>
              </a:ext>
            </a:extLst>
          </p:cNvPr>
          <p:cNvSpPr/>
          <p:nvPr/>
        </p:nvSpPr>
        <p:spPr>
          <a:xfrm>
            <a:off x="5356924" y="3348363"/>
            <a:ext cx="100548" cy="473704"/>
          </a:xfrm>
          <a:custGeom>
            <a:avLst/>
            <a:gdLst>
              <a:gd name="connsiteX0" fmla="*/ 79372 w 100548"/>
              <a:gd name="connsiteY0" fmla="*/ 262 h 473704"/>
              <a:gd name="connsiteX1" fmla="*/ 58495 w 100548"/>
              <a:gd name="connsiteY1" fmla="*/ 179801 h 473704"/>
              <a:gd name="connsiteX2" fmla="*/ 40 w 100548"/>
              <a:gd name="connsiteY2" fmla="*/ 472075 h 473704"/>
              <a:gd name="connsiteX3" fmla="*/ 50144 w 100548"/>
              <a:gd name="connsiteY3" fmla="*/ 292536 h 473704"/>
              <a:gd name="connsiteX4" fmla="*/ 100249 w 100548"/>
              <a:gd name="connsiteY4" fmla="*/ 175626 h 473704"/>
              <a:gd name="connsiteX5" fmla="*/ 71021 w 100548"/>
              <a:gd name="connsiteY5" fmla="*/ 217379 h 473704"/>
              <a:gd name="connsiteX6" fmla="*/ 79372 w 100548"/>
              <a:gd name="connsiteY6" fmla="*/ 262 h 473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548" h="473704">
                <a:moveTo>
                  <a:pt x="79372" y="262"/>
                </a:moveTo>
                <a:cubicBezTo>
                  <a:pt x="77284" y="-6001"/>
                  <a:pt x="71717" y="101166"/>
                  <a:pt x="58495" y="179801"/>
                </a:cubicBezTo>
                <a:cubicBezTo>
                  <a:pt x="45273" y="258436"/>
                  <a:pt x="1432" y="453286"/>
                  <a:pt x="40" y="472075"/>
                </a:cubicBezTo>
                <a:cubicBezTo>
                  <a:pt x="-1352" y="490864"/>
                  <a:pt x="33443" y="341944"/>
                  <a:pt x="50144" y="292536"/>
                </a:cubicBezTo>
                <a:cubicBezTo>
                  <a:pt x="66845" y="243128"/>
                  <a:pt x="96770" y="188152"/>
                  <a:pt x="100249" y="175626"/>
                </a:cubicBezTo>
                <a:cubicBezTo>
                  <a:pt x="103728" y="163100"/>
                  <a:pt x="75892" y="244519"/>
                  <a:pt x="71021" y="217379"/>
                </a:cubicBezTo>
                <a:cubicBezTo>
                  <a:pt x="66150" y="190239"/>
                  <a:pt x="81460" y="6525"/>
                  <a:pt x="79372" y="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18B17FD3-18FD-EA92-DCAC-C05D7072E8FF}"/>
              </a:ext>
            </a:extLst>
          </p:cNvPr>
          <p:cNvSpPr/>
          <p:nvPr/>
        </p:nvSpPr>
        <p:spPr>
          <a:xfrm>
            <a:off x="6146104" y="3289706"/>
            <a:ext cx="560976" cy="341522"/>
          </a:xfrm>
          <a:custGeom>
            <a:avLst/>
            <a:gdLst>
              <a:gd name="connsiteX0" fmla="*/ 0 w 560976"/>
              <a:gd name="connsiteY0" fmla="*/ 464 h 341522"/>
              <a:gd name="connsiteX1" fmla="*/ 292274 w 560976"/>
              <a:gd name="connsiteY1" fmla="*/ 50568 h 341522"/>
              <a:gd name="connsiteX2" fmla="*/ 450937 w 560976"/>
              <a:gd name="connsiteY2" fmla="*/ 464 h 341522"/>
              <a:gd name="connsiteX3" fmla="*/ 450937 w 560976"/>
              <a:gd name="connsiteY3" fmla="*/ 29691 h 341522"/>
              <a:gd name="connsiteX4" fmla="*/ 496866 w 560976"/>
              <a:gd name="connsiteY4" fmla="*/ 96497 h 341522"/>
              <a:gd name="connsiteX5" fmla="*/ 559496 w 560976"/>
              <a:gd name="connsiteY5" fmla="*/ 334491 h 341522"/>
              <a:gd name="connsiteX6" fmla="*/ 534444 w 560976"/>
              <a:gd name="connsiteY6" fmla="*/ 259335 h 341522"/>
              <a:gd name="connsiteX7" fmla="*/ 459288 w 560976"/>
              <a:gd name="connsiteY7" fmla="*/ 63094 h 341522"/>
              <a:gd name="connsiteX8" fmla="*/ 434236 w 560976"/>
              <a:gd name="connsiteY8" fmla="*/ 21341 h 341522"/>
              <a:gd name="connsiteX9" fmla="*/ 292274 w 560976"/>
              <a:gd name="connsiteY9" fmla="*/ 33867 h 341522"/>
              <a:gd name="connsiteX10" fmla="*/ 0 w 560976"/>
              <a:gd name="connsiteY10" fmla="*/ 464 h 341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0976" h="341522">
                <a:moveTo>
                  <a:pt x="0" y="464"/>
                </a:moveTo>
                <a:cubicBezTo>
                  <a:pt x="0" y="3247"/>
                  <a:pt x="217118" y="50568"/>
                  <a:pt x="292274" y="50568"/>
                </a:cubicBezTo>
                <a:cubicBezTo>
                  <a:pt x="367430" y="50568"/>
                  <a:pt x="450937" y="464"/>
                  <a:pt x="450937" y="464"/>
                </a:cubicBezTo>
                <a:cubicBezTo>
                  <a:pt x="477381" y="-3015"/>
                  <a:pt x="443282" y="13686"/>
                  <a:pt x="450937" y="29691"/>
                </a:cubicBezTo>
                <a:cubicBezTo>
                  <a:pt x="458592" y="45696"/>
                  <a:pt x="478773" y="45697"/>
                  <a:pt x="496866" y="96497"/>
                </a:cubicBezTo>
                <a:cubicBezTo>
                  <a:pt x="514959" y="147297"/>
                  <a:pt x="553233" y="307351"/>
                  <a:pt x="559496" y="334491"/>
                </a:cubicBezTo>
                <a:cubicBezTo>
                  <a:pt x="565759" y="361631"/>
                  <a:pt x="551145" y="304568"/>
                  <a:pt x="534444" y="259335"/>
                </a:cubicBezTo>
                <a:cubicBezTo>
                  <a:pt x="517743" y="214102"/>
                  <a:pt x="475989" y="102760"/>
                  <a:pt x="459288" y="63094"/>
                </a:cubicBezTo>
                <a:cubicBezTo>
                  <a:pt x="442587" y="23428"/>
                  <a:pt x="462072" y="26212"/>
                  <a:pt x="434236" y="21341"/>
                </a:cubicBezTo>
                <a:cubicBezTo>
                  <a:pt x="406400" y="16470"/>
                  <a:pt x="362559" y="36651"/>
                  <a:pt x="292274" y="33867"/>
                </a:cubicBezTo>
                <a:cubicBezTo>
                  <a:pt x="221989" y="31083"/>
                  <a:pt x="0" y="-2319"/>
                  <a:pt x="0" y="4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A2235A9A-C012-9264-A85B-0E3A54FBA6C6}"/>
              </a:ext>
            </a:extLst>
          </p:cNvPr>
          <p:cNvSpPr/>
          <p:nvPr/>
        </p:nvSpPr>
        <p:spPr>
          <a:xfrm>
            <a:off x="5615394" y="3445334"/>
            <a:ext cx="88124" cy="382503"/>
          </a:xfrm>
          <a:custGeom>
            <a:avLst/>
            <a:gdLst>
              <a:gd name="connsiteX0" fmla="*/ 67247 w 88124"/>
              <a:gd name="connsiteY0" fmla="*/ 3499 h 382503"/>
              <a:gd name="connsiteX1" fmla="*/ 58896 w 88124"/>
              <a:gd name="connsiteY1" fmla="*/ 145461 h 382503"/>
              <a:gd name="connsiteX2" fmla="*/ 442 w 88124"/>
              <a:gd name="connsiteY2" fmla="*/ 379280 h 382503"/>
              <a:gd name="connsiteX3" fmla="*/ 33844 w 88124"/>
              <a:gd name="connsiteY3" fmla="*/ 274896 h 382503"/>
              <a:gd name="connsiteX4" fmla="*/ 67247 w 88124"/>
              <a:gd name="connsiteY4" fmla="*/ 178863 h 382503"/>
              <a:gd name="connsiteX5" fmla="*/ 63072 w 88124"/>
              <a:gd name="connsiteY5" fmla="*/ 183039 h 382503"/>
              <a:gd name="connsiteX6" fmla="*/ 88124 w 88124"/>
              <a:gd name="connsiteY6" fmla="*/ 53603 h 382503"/>
              <a:gd name="connsiteX7" fmla="*/ 67247 w 88124"/>
              <a:gd name="connsiteY7" fmla="*/ 3499 h 382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124" h="382503">
                <a:moveTo>
                  <a:pt x="67247" y="3499"/>
                </a:moveTo>
                <a:cubicBezTo>
                  <a:pt x="62376" y="18809"/>
                  <a:pt x="70030" y="82831"/>
                  <a:pt x="58896" y="145461"/>
                </a:cubicBezTo>
                <a:cubicBezTo>
                  <a:pt x="47762" y="208091"/>
                  <a:pt x="4617" y="357707"/>
                  <a:pt x="442" y="379280"/>
                </a:cubicBezTo>
                <a:cubicBezTo>
                  <a:pt x="-3733" y="400853"/>
                  <a:pt x="22710" y="308299"/>
                  <a:pt x="33844" y="274896"/>
                </a:cubicBezTo>
                <a:cubicBezTo>
                  <a:pt x="44978" y="241493"/>
                  <a:pt x="67247" y="178863"/>
                  <a:pt x="67247" y="178863"/>
                </a:cubicBezTo>
                <a:cubicBezTo>
                  <a:pt x="72118" y="163554"/>
                  <a:pt x="59592" y="203916"/>
                  <a:pt x="63072" y="183039"/>
                </a:cubicBezTo>
                <a:cubicBezTo>
                  <a:pt x="66552" y="162162"/>
                  <a:pt x="88124" y="80743"/>
                  <a:pt x="88124" y="53603"/>
                </a:cubicBezTo>
                <a:cubicBezTo>
                  <a:pt x="88124" y="26463"/>
                  <a:pt x="72118" y="-11811"/>
                  <a:pt x="67247" y="34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5A3AC176-664A-EF8D-B7E9-888623C582FC}"/>
              </a:ext>
            </a:extLst>
          </p:cNvPr>
          <p:cNvSpPr/>
          <p:nvPr/>
        </p:nvSpPr>
        <p:spPr>
          <a:xfrm>
            <a:off x="3638550" y="4845028"/>
            <a:ext cx="790431" cy="161947"/>
          </a:xfrm>
          <a:custGeom>
            <a:avLst/>
            <a:gdLst>
              <a:gd name="connsiteX0" fmla="*/ 0 w 790431"/>
              <a:gd name="connsiteY0" fmla="*/ 161947 h 161947"/>
              <a:gd name="connsiteX1" fmla="*/ 174625 w 790431"/>
              <a:gd name="connsiteY1" fmla="*/ 60347 h 161947"/>
              <a:gd name="connsiteX2" fmla="*/ 244475 w 790431"/>
              <a:gd name="connsiteY2" fmla="*/ 25422 h 161947"/>
              <a:gd name="connsiteX3" fmla="*/ 400050 w 790431"/>
              <a:gd name="connsiteY3" fmla="*/ 12722 h 161947"/>
              <a:gd name="connsiteX4" fmla="*/ 396875 w 790431"/>
              <a:gd name="connsiteY4" fmla="*/ 22 h 161947"/>
              <a:gd name="connsiteX5" fmla="*/ 495300 w 790431"/>
              <a:gd name="connsiteY5" fmla="*/ 15897 h 161947"/>
              <a:gd name="connsiteX6" fmla="*/ 787400 w 790431"/>
              <a:gd name="connsiteY6" fmla="*/ 98447 h 161947"/>
              <a:gd name="connsiteX7" fmla="*/ 631825 w 790431"/>
              <a:gd name="connsiteY7" fmla="*/ 60347 h 161947"/>
              <a:gd name="connsiteX8" fmla="*/ 381000 w 790431"/>
              <a:gd name="connsiteY8" fmla="*/ 28597 h 161947"/>
              <a:gd name="connsiteX9" fmla="*/ 425450 w 790431"/>
              <a:gd name="connsiteY9" fmla="*/ 6372 h 161947"/>
              <a:gd name="connsiteX10" fmla="*/ 339725 w 790431"/>
              <a:gd name="connsiteY10" fmla="*/ 6372 h 161947"/>
              <a:gd name="connsiteX11" fmla="*/ 263525 w 790431"/>
              <a:gd name="connsiteY11" fmla="*/ 44472 h 161947"/>
              <a:gd name="connsiteX12" fmla="*/ 0 w 790431"/>
              <a:gd name="connsiteY12" fmla="*/ 161947 h 16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0431" h="161947">
                <a:moveTo>
                  <a:pt x="0" y="161947"/>
                </a:moveTo>
                <a:lnTo>
                  <a:pt x="174625" y="60347"/>
                </a:lnTo>
                <a:cubicBezTo>
                  <a:pt x="215371" y="37593"/>
                  <a:pt x="206904" y="33359"/>
                  <a:pt x="244475" y="25422"/>
                </a:cubicBezTo>
                <a:cubicBezTo>
                  <a:pt x="282046" y="17485"/>
                  <a:pt x="374650" y="16955"/>
                  <a:pt x="400050" y="12722"/>
                </a:cubicBezTo>
                <a:cubicBezTo>
                  <a:pt x="425450" y="8489"/>
                  <a:pt x="381000" y="-507"/>
                  <a:pt x="396875" y="22"/>
                </a:cubicBezTo>
                <a:cubicBezTo>
                  <a:pt x="412750" y="551"/>
                  <a:pt x="430213" y="-507"/>
                  <a:pt x="495300" y="15897"/>
                </a:cubicBezTo>
                <a:cubicBezTo>
                  <a:pt x="560387" y="32301"/>
                  <a:pt x="764646" y="91039"/>
                  <a:pt x="787400" y="98447"/>
                </a:cubicBezTo>
                <a:cubicBezTo>
                  <a:pt x="810154" y="105855"/>
                  <a:pt x="699558" y="71989"/>
                  <a:pt x="631825" y="60347"/>
                </a:cubicBezTo>
                <a:cubicBezTo>
                  <a:pt x="564092" y="48705"/>
                  <a:pt x="415396" y="37593"/>
                  <a:pt x="381000" y="28597"/>
                </a:cubicBezTo>
                <a:cubicBezTo>
                  <a:pt x="346604" y="19601"/>
                  <a:pt x="432329" y="10076"/>
                  <a:pt x="425450" y="6372"/>
                </a:cubicBezTo>
                <a:cubicBezTo>
                  <a:pt x="418571" y="2668"/>
                  <a:pt x="366712" y="22"/>
                  <a:pt x="339725" y="6372"/>
                </a:cubicBezTo>
                <a:cubicBezTo>
                  <a:pt x="312738" y="12722"/>
                  <a:pt x="263525" y="44472"/>
                  <a:pt x="263525" y="44472"/>
                </a:cubicBezTo>
                <a:lnTo>
                  <a:pt x="0" y="16194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54F5A7A7-6AEB-C601-0C6F-70D960CC8F64}"/>
              </a:ext>
            </a:extLst>
          </p:cNvPr>
          <p:cNvSpPr/>
          <p:nvPr/>
        </p:nvSpPr>
        <p:spPr>
          <a:xfrm>
            <a:off x="3359425" y="5131045"/>
            <a:ext cx="358133" cy="1275894"/>
          </a:xfrm>
          <a:custGeom>
            <a:avLst/>
            <a:gdLst>
              <a:gd name="connsiteX0" fmla="*/ 356232 w 358133"/>
              <a:gd name="connsiteY0" fmla="*/ 7012 h 1275894"/>
              <a:gd name="connsiteX1" fmla="*/ 32080 w 358133"/>
              <a:gd name="connsiteY1" fmla="*/ 544041 h 1275894"/>
              <a:gd name="connsiteX2" fmla="*/ 109489 w 358133"/>
              <a:gd name="connsiteY2" fmla="*/ 432765 h 1275894"/>
              <a:gd name="connsiteX3" fmla="*/ 90137 w 358133"/>
              <a:gd name="connsiteY3" fmla="*/ 534365 h 1275894"/>
              <a:gd name="connsiteX4" fmla="*/ 56270 w 358133"/>
              <a:gd name="connsiteY4" fmla="*/ 689184 h 1275894"/>
              <a:gd name="connsiteX5" fmla="*/ 61108 w 358133"/>
              <a:gd name="connsiteY5" fmla="*/ 1066555 h 1275894"/>
              <a:gd name="connsiteX6" fmla="*/ 46594 w 358133"/>
              <a:gd name="connsiteY6" fmla="*/ 989145 h 1275894"/>
              <a:gd name="connsiteX7" fmla="*/ 215927 w 358133"/>
              <a:gd name="connsiteY7" fmla="*/ 1260079 h 1275894"/>
              <a:gd name="connsiteX8" fmla="*/ 172385 w 358133"/>
              <a:gd name="connsiteY8" fmla="*/ 1211698 h 1275894"/>
              <a:gd name="connsiteX9" fmla="*/ 7889 w 358133"/>
              <a:gd name="connsiteY9" fmla="*/ 945603 h 1275894"/>
              <a:gd name="connsiteX10" fmla="*/ 27242 w 358133"/>
              <a:gd name="connsiteY10" fmla="*/ 979469 h 1275894"/>
              <a:gd name="connsiteX11" fmla="*/ 36918 w 358133"/>
              <a:gd name="connsiteY11" fmla="*/ 558555 h 1275894"/>
              <a:gd name="connsiteX12" fmla="*/ 12727 w 358133"/>
              <a:gd name="connsiteY12" fmla="*/ 606936 h 1275894"/>
              <a:gd name="connsiteX13" fmla="*/ 90137 w 358133"/>
              <a:gd name="connsiteY13" fmla="*/ 365031 h 1275894"/>
              <a:gd name="connsiteX14" fmla="*/ 85299 w 358133"/>
              <a:gd name="connsiteY14" fmla="*/ 384384 h 1275894"/>
              <a:gd name="connsiteX15" fmla="*/ 186899 w 358133"/>
              <a:gd name="connsiteY15" fmla="*/ 200536 h 1275894"/>
              <a:gd name="connsiteX16" fmla="*/ 167546 w 358133"/>
              <a:gd name="connsiteY16" fmla="*/ 234403 h 1275894"/>
              <a:gd name="connsiteX17" fmla="*/ 356232 w 358133"/>
              <a:gd name="connsiteY17" fmla="*/ 7012 h 1275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58133" h="1275894">
                <a:moveTo>
                  <a:pt x="356232" y="7012"/>
                </a:moveTo>
                <a:cubicBezTo>
                  <a:pt x="333654" y="58618"/>
                  <a:pt x="73204" y="473082"/>
                  <a:pt x="32080" y="544041"/>
                </a:cubicBezTo>
                <a:cubicBezTo>
                  <a:pt x="-9044" y="615000"/>
                  <a:pt x="99813" y="434378"/>
                  <a:pt x="109489" y="432765"/>
                </a:cubicBezTo>
                <a:cubicBezTo>
                  <a:pt x="119165" y="431152"/>
                  <a:pt x="99007" y="491629"/>
                  <a:pt x="90137" y="534365"/>
                </a:cubicBezTo>
                <a:cubicBezTo>
                  <a:pt x="81267" y="577102"/>
                  <a:pt x="61108" y="600486"/>
                  <a:pt x="56270" y="689184"/>
                </a:cubicBezTo>
                <a:cubicBezTo>
                  <a:pt x="51432" y="777882"/>
                  <a:pt x="62721" y="1016562"/>
                  <a:pt x="61108" y="1066555"/>
                </a:cubicBezTo>
                <a:cubicBezTo>
                  <a:pt x="59495" y="1116548"/>
                  <a:pt x="20791" y="956891"/>
                  <a:pt x="46594" y="989145"/>
                </a:cubicBezTo>
                <a:cubicBezTo>
                  <a:pt x="72397" y="1021399"/>
                  <a:pt x="194962" y="1222987"/>
                  <a:pt x="215927" y="1260079"/>
                </a:cubicBezTo>
                <a:cubicBezTo>
                  <a:pt x="236892" y="1297171"/>
                  <a:pt x="207058" y="1264111"/>
                  <a:pt x="172385" y="1211698"/>
                </a:cubicBezTo>
                <a:cubicBezTo>
                  <a:pt x="137712" y="1159285"/>
                  <a:pt x="32079" y="984308"/>
                  <a:pt x="7889" y="945603"/>
                </a:cubicBezTo>
                <a:cubicBezTo>
                  <a:pt x="-16301" y="906898"/>
                  <a:pt x="22404" y="1043977"/>
                  <a:pt x="27242" y="979469"/>
                </a:cubicBezTo>
                <a:cubicBezTo>
                  <a:pt x="32080" y="914961"/>
                  <a:pt x="39337" y="620644"/>
                  <a:pt x="36918" y="558555"/>
                </a:cubicBezTo>
                <a:cubicBezTo>
                  <a:pt x="34499" y="496466"/>
                  <a:pt x="3857" y="639190"/>
                  <a:pt x="12727" y="606936"/>
                </a:cubicBezTo>
                <a:cubicBezTo>
                  <a:pt x="21597" y="574682"/>
                  <a:pt x="78042" y="402123"/>
                  <a:pt x="90137" y="365031"/>
                </a:cubicBezTo>
                <a:cubicBezTo>
                  <a:pt x="102232" y="327939"/>
                  <a:pt x="69172" y="411800"/>
                  <a:pt x="85299" y="384384"/>
                </a:cubicBezTo>
                <a:cubicBezTo>
                  <a:pt x="101426" y="356968"/>
                  <a:pt x="173191" y="225533"/>
                  <a:pt x="186899" y="200536"/>
                </a:cubicBezTo>
                <a:cubicBezTo>
                  <a:pt x="200607" y="175539"/>
                  <a:pt x="141743" y="264238"/>
                  <a:pt x="167546" y="234403"/>
                </a:cubicBezTo>
                <a:cubicBezTo>
                  <a:pt x="193349" y="204568"/>
                  <a:pt x="378810" y="-44594"/>
                  <a:pt x="356232" y="70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AA7745C9-71DF-73D1-0879-FD409548F448}"/>
              </a:ext>
            </a:extLst>
          </p:cNvPr>
          <p:cNvSpPr/>
          <p:nvPr/>
        </p:nvSpPr>
        <p:spPr>
          <a:xfrm>
            <a:off x="2307626" y="5766203"/>
            <a:ext cx="1099817" cy="850685"/>
          </a:xfrm>
          <a:custGeom>
            <a:avLst/>
            <a:gdLst>
              <a:gd name="connsiteX0" fmla="*/ 1098393 w 1099817"/>
              <a:gd name="connsiteY0" fmla="*/ 807 h 850685"/>
              <a:gd name="connsiteX1" fmla="*/ 871003 w 1099817"/>
              <a:gd name="connsiteY1" fmla="*/ 228197 h 850685"/>
              <a:gd name="connsiteX2" fmla="*/ 909707 w 1099817"/>
              <a:gd name="connsiteY2" fmla="*/ 213683 h 850685"/>
              <a:gd name="connsiteX3" fmla="*/ 619422 w 1099817"/>
              <a:gd name="connsiteY3" fmla="*/ 441073 h 850685"/>
              <a:gd name="connsiteX4" fmla="*/ 730698 w 1099817"/>
              <a:gd name="connsiteY4" fmla="*/ 392692 h 850685"/>
              <a:gd name="connsiteX5" fmla="*/ 295269 w 1099817"/>
              <a:gd name="connsiteY5" fmla="*/ 692654 h 850685"/>
              <a:gd name="connsiteX6" fmla="*/ 188831 w 1099817"/>
              <a:gd name="connsiteY6" fmla="*/ 774902 h 850685"/>
              <a:gd name="connsiteX7" fmla="*/ 145 w 1099817"/>
              <a:gd name="connsiteY7" fmla="*/ 818445 h 850685"/>
              <a:gd name="connsiteX8" fmla="*/ 154964 w 1099817"/>
              <a:gd name="connsiteY8" fmla="*/ 823283 h 850685"/>
              <a:gd name="connsiteX9" fmla="*/ 290431 w 1099817"/>
              <a:gd name="connsiteY9" fmla="*/ 828121 h 850685"/>
              <a:gd name="connsiteX10" fmla="*/ 198507 w 1099817"/>
              <a:gd name="connsiteY10" fmla="*/ 842635 h 850685"/>
              <a:gd name="connsiteX11" fmla="*/ 338812 w 1099817"/>
              <a:gd name="connsiteY11" fmla="*/ 687816 h 850685"/>
              <a:gd name="connsiteX12" fmla="*/ 759726 w 1099817"/>
              <a:gd name="connsiteY12" fmla="*/ 416883 h 850685"/>
              <a:gd name="connsiteX13" fmla="*/ 648450 w 1099817"/>
              <a:gd name="connsiteY13" fmla="*/ 465264 h 850685"/>
              <a:gd name="connsiteX14" fmla="*/ 812945 w 1099817"/>
              <a:gd name="connsiteY14" fmla="*/ 315283 h 850685"/>
              <a:gd name="connsiteX15" fmla="*/ 745212 w 1099817"/>
              <a:gd name="connsiteY15" fmla="*/ 320121 h 850685"/>
              <a:gd name="connsiteX16" fmla="*/ 1098393 w 1099817"/>
              <a:gd name="connsiteY16" fmla="*/ 807 h 850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9817" h="850685">
                <a:moveTo>
                  <a:pt x="1098393" y="807"/>
                </a:moveTo>
                <a:cubicBezTo>
                  <a:pt x="1119358" y="-14514"/>
                  <a:pt x="902451" y="192718"/>
                  <a:pt x="871003" y="228197"/>
                </a:cubicBezTo>
                <a:cubicBezTo>
                  <a:pt x="839555" y="263676"/>
                  <a:pt x="951637" y="178204"/>
                  <a:pt x="909707" y="213683"/>
                </a:cubicBezTo>
                <a:cubicBezTo>
                  <a:pt x="867777" y="249162"/>
                  <a:pt x="649257" y="411238"/>
                  <a:pt x="619422" y="441073"/>
                </a:cubicBezTo>
                <a:cubicBezTo>
                  <a:pt x="589587" y="470908"/>
                  <a:pt x="784723" y="350762"/>
                  <a:pt x="730698" y="392692"/>
                </a:cubicBezTo>
                <a:cubicBezTo>
                  <a:pt x="676672" y="434622"/>
                  <a:pt x="385580" y="628952"/>
                  <a:pt x="295269" y="692654"/>
                </a:cubicBezTo>
                <a:cubicBezTo>
                  <a:pt x="204958" y="756356"/>
                  <a:pt x="238018" y="753937"/>
                  <a:pt x="188831" y="774902"/>
                </a:cubicBezTo>
                <a:cubicBezTo>
                  <a:pt x="139644" y="795867"/>
                  <a:pt x="5789" y="810382"/>
                  <a:pt x="145" y="818445"/>
                </a:cubicBezTo>
                <a:cubicBezTo>
                  <a:pt x="-5499" y="826508"/>
                  <a:pt x="154964" y="823283"/>
                  <a:pt x="154964" y="823283"/>
                </a:cubicBezTo>
                <a:cubicBezTo>
                  <a:pt x="203345" y="824896"/>
                  <a:pt x="283174" y="824896"/>
                  <a:pt x="290431" y="828121"/>
                </a:cubicBezTo>
                <a:cubicBezTo>
                  <a:pt x="297688" y="831346"/>
                  <a:pt x="190444" y="866019"/>
                  <a:pt x="198507" y="842635"/>
                </a:cubicBezTo>
                <a:cubicBezTo>
                  <a:pt x="206570" y="819251"/>
                  <a:pt x="245276" y="758775"/>
                  <a:pt x="338812" y="687816"/>
                </a:cubicBezTo>
                <a:cubicBezTo>
                  <a:pt x="432348" y="616857"/>
                  <a:pt x="708120" y="453975"/>
                  <a:pt x="759726" y="416883"/>
                </a:cubicBezTo>
                <a:cubicBezTo>
                  <a:pt x="811332" y="379791"/>
                  <a:pt x="639580" y="482197"/>
                  <a:pt x="648450" y="465264"/>
                </a:cubicBezTo>
                <a:cubicBezTo>
                  <a:pt x="657320" y="448331"/>
                  <a:pt x="796818" y="339474"/>
                  <a:pt x="812945" y="315283"/>
                </a:cubicBezTo>
                <a:cubicBezTo>
                  <a:pt x="829072" y="291092"/>
                  <a:pt x="700863" y="366083"/>
                  <a:pt x="745212" y="320121"/>
                </a:cubicBezTo>
                <a:cubicBezTo>
                  <a:pt x="789561" y="274159"/>
                  <a:pt x="1077428" y="16128"/>
                  <a:pt x="1098393" y="8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EAA32785-B3FD-53C7-AA6A-81EE2BDEC8C2}"/>
              </a:ext>
            </a:extLst>
          </p:cNvPr>
          <p:cNvSpPr/>
          <p:nvPr/>
        </p:nvSpPr>
        <p:spPr>
          <a:xfrm>
            <a:off x="1778512" y="5655599"/>
            <a:ext cx="1637607" cy="1012072"/>
          </a:xfrm>
          <a:custGeom>
            <a:avLst/>
            <a:gdLst>
              <a:gd name="connsiteX0" fmla="*/ 1637183 w 1637607"/>
              <a:gd name="connsiteY0" fmla="*/ 134 h 1012072"/>
              <a:gd name="connsiteX1" fmla="*/ 1274326 w 1637607"/>
              <a:gd name="connsiteY1" fmla="*/ 377506 h 1012072"/>
              <a:gd name="connsiteX2" fmla="*/ 1313031 w 1637607"/>
              <a:gd name="connsiteY2" fmla="*/ 343639 h 1012072"/>
              <a:gd name="connsiteX3" fmla="*/ 790517 w 1637607"/>
              <a:gd name="connsiteY3" fmla="*/ 769391 h 1012072"/>
              <a:gd name="connsiteX4" fmla="*/ 877602 w 1637607"/>
              <a:gd name="connsiteY4" fmla="*/ 696820 h 1012072"/>
              <a:gd name="connsiteX5" fmla="*/ 582478 w 1637607"/>
              <a:gd name="connsiteY5" fmla="*/ 880668 h 1012072"/>
              <a:gd name="connsiteX6" fmla="*/ 437336 w 1637607"/>
              <a:gd name="connsiteY6" fmla="*/ 967753 h 1012072"/>
              <a:gd name="connsiteX7" fmla="*/ 1907 w 1637607"/>
              <a:gd name="connsiteY7" fmla="*/ 1011296 h 1012072"/>
              <a:gd name="connsiteX8" fmla="*/ 268002 w 1637607"/>
              <a:gd name="connsiteY8" fmla="*/ 996782 h 1012072"/>
              <a:gd name="connsiteX9" fmla="*/ 650212 w 1637607"/>
              <a:gd name="connsiteY9" fmla="*/ 972591 h 1012072"/>
              <a:gd name="connsiteX10" fmla="*/ 582478 w 1637607"/>
              <a:gd name="connsiteY10" fmla="*/ 962915 h 1012072"/>
              <a:gd name="connsiteX11" fmla="*/ 925983 w 1637607"/>
              <a:gd name="connsiteY11" fmla="*/ 624249 h 1012072"/>
              <a:gd name="connsiteX12" fmla="*/ 1206593 w 1637607"/>
              <a:gd name="connsiteY12" fmla="*/ 421049 h 1012072"/>
              <a:gd name="connsiteX13" fmla="*/ 1046936 w 1637607"/>
              <a:gd name="connsiteY13" fmla="*/ 508134 h 1012072"/>
              <a:gd name="connsiteX14" fmla="*/ 1216269 w 1637607"/>
              <a:gd name="connsiteY14" fmla="*/ 338801 h 1012072"/>
              <a:gd name="connsiteX15" fmla="*/ 1192078 w 1637607"/>
              <a:gd name="connsiteY15" fmla="*/ 333963 h 1012072"/>
              <a:gd name="connsiteX16" fmla="*/ 1637183 w 1637607"/>
              <a:gd name="connsiteY16" fmla="*/ 134 h 1012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37607" h="1012072">
                <a:moveTo>
                  <a:pt x="1637183" y="134"/>
                </a:moveTo>
                <a:cubicBezTo>
                  <a:pt x="1650891" y="7391"/>
                  <a:pt x="1328351" y="320255"/>
                  <a:pt x="1274326" y="377506"/>
                </a:cubicBezTo>
                <a:cubicBezTo>
                  <a:pt x="1220301" y="434757"/>
                  <a:pt x="1313031" y="343639"/>
                  <a:pt x="1313031" y="343639"/>
                </a:cubicBezTo>
                <a:lnTo>
                  <a:pt x="790517" y="769391"/>
                </a:lnTo>
                <a:cubicBezTo>
                  <a:pt x="717945" y="828255"/>
                  <a:pt x="912275" y="678274"/>
                  <a:pt x="877602" y="696820"/>
                </a:cubicBezTo>
                <a:cubicBezTo>
                  <a:pt x="842929" y="715366"/>
                  <a:pt x="655856" y="835513"/>
                  <a:pt x="582478" y="880668"/>
                </a:cubicBezTo>
                <a:cubicBezTo>
                  <a:pt x="509100" y="925824"/>
                  <a:pt x="534098" y="945982"/>
                  <a:pt x="437336" y="967753"/>
                </a:cubicBezTo>
                <a:cubicBezTo>
                  <a:pt x="340574" y="989524"/>
                  <a:pt x="30129" y="1006458"/>
                  <a:pt x="1907" y="1011296"/>
                </a:cubicBezTo>
                <a:cubicBezTo>
                  <a:pt x="-26315" y="1016134"/>
                  <a:pt x="268002" y="996782"/>
                  <a:pt x="268002" y="996782"/>
                </a:cubicBezTo>
                <a:lnTo>
                  <a:pt x="650212" y="972591"/>
                </a:lnTo>
                <a:cubicBezTo>
                  <a:pt x="702625" y="966947"/>
                  <a:pt x="536516" y="1020972"/>
                  <a:pt x="582478" y="962915"/>
                </a:cubicBezTo>
                <a:cubicBezTo>
                  <a:pt x="628440" y="904858"/>
                  <a:pt x="821964" y="714560"/>
                  <a:pt x="925983" y="624249"/>
                </a:cubicBezTo>
                <a:cubicBezTo>
                  <a:pt x="1030002" y="533938"/>
                  <a:pt x="1186434" y="440401"/>
                  <a:pt x="1206593" y="421049"/>
                </a:cubicBezTo>
                <a:cubicBezTo>
                  <a:pt x="1226752" y="401697"/>
                  <a:pt x="1045323" y="521842"/>
                  <a:pt x="1046936" y="508134"/>
                </a:cubicBezTo>
                <a:cubicBezTo>
                  <a:pt x="1048549" y="494426"/>
                  <a:pt x="1192079" y="367829"/>
                  <a:pt x="1216269" y="338801"/>
                </a:cubicBezTo>
                <a:cubicBezTo>
                  <a:pt x="1240459" y="309773"/>
                  <a:pt x="1120313" y="386376"/>
                  <a:pt x="1192078" y="333963"/>
                </a:cubicBezTo>
                <a:cubicBezTo>
                  <a:pt x="1263843" y="281550"/>
                  <a:pt x="1623475" y="-7123"/>
                  <a:pt x="1637183" y="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09E307AB-A558-548C-4993-D97B1F5BAA58}"/>
              </a:ext>
            </a:extLst>
          </p:cNvPr>
          <p:cNvSpPr/>
          <p:nvPr/>
        </p:nvSpPr>
        <p:spPr>
          <a:xfrm>
            <a:off x="980649" y="6655969"/>
            <a:ext cx="1255297" cy="1004865"/>
          </a:xfrm>
          <a:custGeom>
            <a:avLst/>
            <a:gdLst>
              <a:gd name="connsiteX0" fmla="*/ 1254551 w 1255297"/>
              <a:gd name="connsiteY0" fmla="*/ 1250 h 1004865"/>
              <a:gd name="connsiteX1" fmla="*/ 707846 w 1255297"/>
              <a:gd name="connsiteY1" fmla="*/ 214126 h 1004865"/>
              <a:gd name="connsiteX2" fmla="*/ 819122 w 1255297"/>
              <a:gd name="connsiteY2" fmla="*/ 175421 h 1004865"/>
              <a:gd name="connsiteX3" fmla="*/ 620761 w 1255297"/>
              <a:gd name="connsiteY3" fmla="*/ 359269 h 1004865"/>
              <a:gd name="connsiteX4" fmla="*/ 712684 w 1255297"/>
              <a:gd name="connsiteY4" fmla="*/ 301212 h 1004865"/>
              <a:gd name="connsiteX5" fmla="*/ 499808 w 1255297"/>
              <a:gd name="connsiteY5" fmla="*/ 562469 h 1004865"/>
              <a:gd name="connsiteX6" fmla="*/ 519161 w 1255297"/>
              <a:gd name="connsiteY6" fmla="*/ 504412 h 1004865"/>
              <a:gd name="connsiteX7" fmla="*/ 359503 w 1255297"/>
              <a:gd name="connsiteY7" fmla="*/ 736641 h 1004865"/>
              <a:gd name="connsiteX8" fmla="*/ 282094 w 1255297"/>
              <a:gd name="connsiteY8" fmla="*/ 794698 h 1004865"/>
              <a:gd name="connsiteX9" fmla="*/ 6322 w 1255297"/>
              <a:gd name="connsiteY9" fmla="*/ 997898 h 1004865"/>
              <a:gd name="connsiteX10" fmla="*/ 112761 w 1255297"/>
              <a:gd name="connsiteY10" fmla="*/ 939841 h 1004865"/>
              <a:gd name="connsiteX11" fmla="*/ 383694 w 1255297"/>
              <a:gd name="connsiteY11" fmla="*/ 765669 h 1004865"/>
              <a:gd name="connsiteX12" fmla="*/ 349827 w 1255297"/>
              <a:gd name="connsiteY12" fmla="*/ 770507 h 1004865"/>
              <a:gd name="connsiteX13" fmla="*/ 920722 w 1255297"/>
              <a:gd name="connsiteY13" fmla="*/ 146393 h 1004865"/>
              <a:gd name="connsiteX14" fmla="*/ 828799 w 1255297"/>
              <a:gd name="connsiteY14" fmla="*/ 127041 h 1004865"/>
              <a:gd name="connsiteX15" fmla="*/ 1254551 w 1255297"/>
              <a:gd name="connsiteY15" fmla="*/ 1250 h 1004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55297" h="1004865">
                <a:moveTo>
                  <a:pt x="1254551" y="1250"/>
                </a:moveTo>
                <a:cubicBezTo>
                  <a:pt x="1234392" y="15764"/>
                  <a:pt x="780418" y="185097"/>
                  <a:pt x="707846" y="214126"/>
                </a:cubicBezTo>
                <a:cubicBezTo>
                  <a:pt x="635274" y="243155"/>
                  <a:pt x="833636" y="151231"/>
                  <a:pt x="819122" y="175421"/>
                </a:cubicBezTo>
                <a:cubicBezTo>
                  <a:pt x="804608" y="199611"/>
                  <a:pt x="638500" y="338304"/>
                  <a:pt x="620761" y="359269"/>
                </a:cubicBezTo>
                <a:cubicBezTo>
                  <a:pt x="603022" y="380234"/>
                  <a:pt x="732843" y="267345"/>
                  <a:pt x="712684" y="301212"/>
                </a:cubicBezTo>
                <a:cubicBezTo>
                  <a:pt x="692525" y="335079"/>
                  <a:pt x="532062" y="528602"/>
                  <a:pt x="499808" y="562469"/>
                </a:cubicBezTo>
                <a:cubicBezTo>
                  <a:pt x="467554" y="596336"/>
                  <a:pt x="542545" y="475383"/>
                  <a:pt x="519161" y="504412"/>
                </a:cubicBezTo>
                <a:cubicBezTo>
                  <a:pt x="495777" y="533441"/>
                  <a:pt x="399014" y="688260"/>
                  <a:pt x="359503" y="736641"/>
                </a:cubicBezTo>
                <a:cubicBezTo>
                  <a:pt x="319992" y="785022"/>
                  <a:pt x="282094" y="794698"/>
                  <a:pt x="282094" y="794698"/>
                </a:cubicBezTo>
                <a:cubicBezTo>
                  <a:pt x="223231" y="838241"/>
                  <a:pt x="34544" y="973708"/>
                  <a:pt x="6322" y="997898"/>
                </a:cubicBezTo>
                <a:cubicBezTo>
                  <a:pt x="-21900" y="1022089"/>
                  <a:pt x="49866" y="978546"/>
                  <a:pt x="112761" y="939841"/>
                </a:cubicBezTo>
                <a:cubicBezTo>
                  <a:pt x="175656" y="901136"/>
                  <a:pt x="344183" y="793891"/>
                  <a:pt x="383694" y="765669"/>
                </a:cubicBezTo>
                <a:cubicBezTo>
                  <a:pt x="423205" y="737447"/>
                  <a:pt x="260322" y="873720"/>
                  <a:pt x="349827" y="770507"/>
                </a:cubicBezTo>
                <a:cubicBezTo>
                  <a:pt x="439332" y="667294"/>
                  <a:pt x="840893" y="253637"/>
                  <a:pt x="920722" y="146393"/>
                </a:cubicBezTo>
                <a:cubicBezTo>
                  <a:pt x="1000551" y="39149"/>
                  <a:pt x="777193" y="151231"/>
                  <a:pt x="828799" y="127041"/>
                </a:cubicBezTo>
                <a:cubicBezTo>
                  <a:pt x="880405" y="102851"/>
                  <a:pt x="1274710" y="-13264"/>
                  <a:pt x="1254551" y="1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5B44F3EB-39EE-9486-9FD1-6BF3B92C2662}"/>
              </a:ext>
            </a:extLst>
          </p:cNvPr>
          <p:cNvSpPr/>
          <p:nvPr/>
        </p:nvSpPr>
        <p:spPr>
          <a:xfrm>
            <a:off x="1778066" y="6603986"/>
            <a:ext cx="816669" cy="339487"/>
          </a:xfrm>
          <a:custGeom>
            <a:avLst/>
            <a:gdLst>
              <a:gd name="connsiteX0" fmla="*/ 2353 w 816669"/>
              <a:gd name="connsiteY0" fmla="*/ 338681 h 339487"/>
              <a:gd name="connsiteX1" fmla="*/ 278124 w 816669"/>
              <a:gd name="connsiteY1" fmla="*/ 164509 h 339487"/>
              <a:gd name="connsiteX2" fmla="*/ 258772 w 816669"/>
              <a:gd name="connsiteY2" fmla="*/ 203214 h 339487"/>
              <a:gd name="connsiteX3" fmla="*/ 370048 w 816669"/>
              <a:gd name="connsiteY3" fmla="*/ 125804 h 339487"/>
              <a:gd name="connsiteX4" fmla="*/ 341020 w 816669"/>
              <a:gd name="connsiteY4" fmla="*/ 140319 h 339487"/>
              <a:gd name="connsiteX5" fmla="*/ 776448 w 816669"/>
              <a:gd name="connsiteY5" fmla="*/ 77424 h 339487"/>
              <a:gd name="connsiteX6" fmla="*/ 718391 w 816669"/>
              <a:gd name="connsiteY6" fmla="*/ 62909 h 339487"/>
              <a:gd name="connsiteX7" fmla="*/ 815153 w 816669"/>
              <a:gd name="connsiteY7" fmla="*/ 14 h 339487"/>
              <a:gd name="connsiteX8" fmla="*/ 626467 w 816669"/>
              <a:gd name="connsiteY8" fmla="*/ 58071 h 339487"/>
              <a:gd name="connsiteX9" fmla="*/ 278124 w 816669"/>
              <a:gd name="connsiteY9" fmla="*/ 154833 h 339487"/>
              <a:gd name="connsiteX10" fmla="*/ 457134 w 816669"/>
              <a:gd name="connsiteY10" fmla="*/ 82262 h 339487"/>
              <a:gd name="connsiteX11" fmla="*/ 2353 w 816669"/>
              <a:gd name="connsiteY11" fmla="*/ 338681 h 339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6669" h="339487">
                <a:moveTo>
                  <a:pt x="2353" y="338681"/>
                </a:moveTo>
                <a:cubicBezTo>
                  <a:pt x="-27482" y="352389"/>
                  <a:pt x="235388" y="187087"/>
                  <a:pt x="278124" y="164509"/>
                </a:cubicBezTo>
                <a:cubicBezTo>
                  <a:pt x="320861" y="141931"/>
                  <a:pt x="243451" y="209665"/>
                  <a:pt x="258772" y="203214"/>
                </a:cubicBezTo>
                <a:cubicBezTo>
                  <a:pt x="274093" y="196763"/>
                  <a:pt x="356340" y="136286"/>
                  <a:pt x="370048" y="125804"/>
                </a:cubicBezTo>
                <a:cubicBezTo>
                  <a:pt x="383756" y="115322"/>
                  <a:pt x="273287" y="148382"/>
                  <a:pt x="341020" y="140319"/>
                </a:cubicBezTo>
                <a:cubicBezTo>
                  <a:pt x="408753" y="132256"/>
                  <a:pt x="713553" y="90326"/>
                  <a:pt x="776448" y="77424"/>
                </a:cubicBezTo>
                <a:cubicBezTo>
                  <a:pt x="839343" y="64522"/>
                  <a:pt x="711940" y="75811"/>
                  <a:pt x="718391" y="62909"/>
                </a:cubicBezTo>
                <a:cubicBezTo>
                  <a:pt x="724842" y="50007"/>
                  <a:pt x="830474" y="820"/>
                  <a:pt x="815153" y="14"/>
                </a:cubicBezTo>
                <a:cubicBezTo>
                  <a:pt x="799832" y="-792"/>
                  <a:pt x="715972" y="32268"/>
                  <a:pt x="626467" y="58071"/>
                </a:cubicBezTo>
                <a:cubicBezTo>
                  <a:pt x="536962" y="83874"/>
                  <a:pt x="306346" y="150801"/>
                  <a:pt x="278124" y="154833"/>
                </a:cubicBezTo>
                <a:cubicBezTo>
                  <a:pt x="249902" y="158865"/>
                  <a:pt x="495839" y="55653"/>
                  <a:pt x="457134" y="82262"/>
                </a:cubicBezTo>
                <a:cubicBezTo>
                  <a:pt x="418429" y="108871"/>
                  <a:pt x="32188" y="324973"/>
                  <a:pt x="2353" y="3386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92858659-9A72-9315-AA6E-FF03975DE75C}"/>
              </a:ext>
            </a:extLst>
          </p:cNvPr>
          <p:cNvSpPr/>
          <p:nvPr/>
        </p:nvSpPr>
        <p:spPr>
          <a:xfrm>
            <a:off x="802812" y="7494210"/>
            <a:ext cx="638940" cy="537159"/>
          </a:xfrm>
          <a:custGeom>
            <a:avLst/>
            <a:gdLst>
              <a:gd name="connsiteX0" fmla="*/ 638940 w 638940"/>
              <a:gd name="connsiteY0" fmla="*/ 0 h 537159"/>
              <a:gd name="connsiteX1" fmla="*/ 169645 w 638940"/>
              <a:gd name="connsiteY1" fmla="*/ 324152 h 537159"/>
              <a:gd name="connsiteX2" fmla="*/ 242217 w 638940"/>
              <a:gd name="connsiteY2" fmla="*/ 256419 h 537159"/>
              <a:gd name="connsiteX3" fmla="*/ 14826 w 638940"/>
              <a:gd name="connsiteY3" fmla="*/ 478971 h 537159"/>
              <a:gd name="connsiteX4" fmla="*/ 24502 w 638940"/>
              <a:gd name="connsiteY4" fmla="*/ 537028 h 537159"/>
              <a:gd name="connsiteX5" fmla="*/ 43855 w 638940"/>
              <a:gd name="connsiteY5" fmla="*/ 469295 h 537159"/>
              <a:gd name="connsiteX6" fmla="*/ 213188 w 638940"/>
              <a:gd name="connsiteY6" fmla="*/ 256419 h 537159"/>
              <a:gd name="connsiteX7" fmla="*/ 198674 w 638940"/>
              <a:gd name="connsiteY7" fmla="*/ 266095 h 537159"/>
              <a:gd name="connsiteX8" fmla="*/ 638940 w 638940"/>
              <a:gd name="connsiteY8" fmla="*/ 0 h 53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8940" h="537159">
                <a:moveTo>
                  <a:pt x="638940" y="0"/>
                </a:moveTo>
                <a:lnTo>
                  <a:pt x="169645" y="324152"/>
                </a:lnTo>
                <a:cubicBezTo>
                  <a:pt x="103525" y="366888"/>
                  <a:pt x="268020" y="230616"/>
                  <a:pt x="242217" y="256419"/>
                </a:cubicBezTo>
                <a:cubicBezTo>
                  <a:pt x="216414" y="282222"/>
                  <a:pt x="51112" y="432203"/>
                  <a:pt x="14826" y="478971"/>
                </a:cubicBezTo>
                <a:cubicBezTo>
                  <a:pt x="-21460" y="525739"/>
                  <a:pt x="19664" y="538641"/>
                  <a:pt x="24502" y="537028"/>
                </a:cubicBezTo>
                <a:cubicBezTo>
                  <a:pt x="29340" y="535415"/>
                  <a:pt x="12407" y="516063"/>
                  <a:pt x="43855" y="469295"/>
                </a:cubicBezTo>
                <a:cubicBezTo>
                  <a:pt x="75303" y="422527"/>
                  <a:pt x="187385" y="290286"/>
                  <a:pt x="213188" y="256419"/>
                </a:cubicBezTo>
                <a:cubicBezTo>
                  <a:pt x="238991" y="222552"/>
                  <a:pt x="198674" y="266095"/>
                  <a:pt x="198674" y="266095"/>
                </a:cubicBezTo>
                <a:lnTo>
                  <a:pt x="63894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B0EF8AE8-7156-35A9-CC0B-36E19F2322C5}"/>
              </a:ext>
            </a:extLst>
          </p:cNvPr>
          <p:cNvSpPr/>
          <p:nvPr/>
        </p:nvSpPr>
        <p:spPr>
          <a:xfrm>
            <a:off x="714908" y="8006792"/>
            <a:ext cx="248899" cy="1029035"/>
          </a:xfrm>
          <a:custGeom>
            <a:avLst/>
            <a:gdLst>
              <a:gd name="connsiteX0" fmla="*/ 233359 w 248899"/>
              <a:gd name="connsiteY0" fmla="*/ 256 h 1029035"/>
              <a:gd name="connsiteX1" fmla="*/ 126921 w 248899"/>
              <a:gd name="connsiteY1" fmla="*/ 416332 h 1029035"/>
              <a:gd name="connsiteX2" fmla="*/ 117244 w 248899"/>
              <a:gd name="connsiteY2" fmla="*/ 358275 h 1029035"/>
              <a:gd name="connsiteX3" fmla="*/ 112406 w 248899"/>
              <a:gd name="connsiteY3" fmla="*/ 638884 h 1029035"/>
              <a:gd name="connsiteX4" fmla="*/ 243035 w 248899"/>
              <a:gd name="connsiteY4" fmla="*/ 1006579 h 1029035"/>
              <a:gd name="connsiteX5" fmla="*/ 204330 w 248899"/>
              <a:gd name="connsiteY5" fmla="*/ 919494 h 1029035"/>
              <a:gd name="connsiteX6" fmla="*/ 10806 w 248899"/>
              <a:gd name="connsiteY6" fmla="*/ 353437 h 1029035"/>
              <a:gd name="connsiteX7" fmla="*/ 34997 w 248899"/>
              <a:gd name="connsiteY7" fmla="*/ 542122 h 1029035"/>
              <a:gd name="connsiteX8" fmla="*/ 122082 w 248899"/>
              <a:gd name="connsiteY8" fmla="*/ 338922 h 1029035"/>
              <a:gd name="connsiteX9" fmla="*/ 102730 w 248899"/>
              <a:gd name="connsiteY9" fmla="*/ 353437 h 1029035"/>
              <a:gd name="connsiteX10" fmla="*/ 233359 w 248899"/>
              <a:gd name="connsiteY10" fmla="*/ 256 h 1029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8899" h="1029035">
                <a:moveTo>
                  <a:pt x="233359" y="256"/>
                </a:moveTo>
                <a:cubicBezTo>
                  <a:pt x="237391" y="10739"/>
                  <a:pt x="146274" y="356662"/>
                  <a:pt x="126921" y="416332"/>
                </a:cubicBezTo>
                <a:cubicBezTo>
                  <a:pt x="107568" y="476002"/>
                  <a:pt x="119663" y="321183"/>
                  <a:pt x="117244" y="358275"/>
                </a:cubicBezTo>
                <a:cubicBezTo>
                  <a:pt x="114825" y="395367"/>
                  <a:pt x="91441" y="530833"/>
                  <a:pt x="112406" y="638884"/>
                </a:cubicBezTo>
                <a:cubicBezTo>
                  <a:pt x="133371" y="746935"/>
                  <a:pt x="227714" y="959811"/>
                  <a:pt x="243035" y="1006579"/>
                </a:cubicBezTo>
                <a:cubicBezTo>
                  <a:pt x="258356" y="1053347"/>
                  <a:pt x="243035" y="1028351"/>
                  <a:pt x="204330" y="919494"/>
                </a:cubicBezTo>
                <a:cubicBezTo>
                  <a:pt x="165625" y="810637"/>
                  <a:pt x="39028" y="416332"/>
                  <a:pt x="10806" y="353437"/>
                </a:cubicBezTo>
                <a:cubicBezTo>
                  <a:pt x="-17416" y="290542"/>
                  <a:pt x="16451" y="544541"/>
                  <a:pt x="34997" y="542122"/>
                </a:cubicBezTo>
                <a:cubicBezTo>
                  <a:pt x="53543" y="539703"/>
                  <a:pt x="110793" y="370369"/>
                  <a:pt x="122082" y="338922"/>
                </a:cubicBezTo>
                <a:cubicBezTo>
                  <a:pt x="133371" y="307475"/>
                  <a:pt x="82571" y="402624"/>
                  <a:pt x="102730" y="353437"/>
                </a:cubicBezTo>
                <a:cubicBezTo>
                  <a:pt x="122889" y="304250"/>
                  <a:pt x="229327" y="-10227"/>
                  <a:pt x="233359" y="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17EAE069-E03C-1B04-C0BC-A7C25A3C6DE9}"/>
              </a:ext>
            </a:extLst>
          </p:cNvPr>
          <p:cNvSpPr/>
          <p:nvPr/>
        </p:nvSpPr>
        <p:spPr>
          <a:xfrm>
            <a:off x="821028" y="9095490"/>
            <a:ext cx="236390" cy="1776174"/>
          </a:xfrm>
          <a:custGeom>
            <a:avLst/>
            <a:gdLst>
              <a:gd name="connsiteX0" fmla="*/ 190134 w 236390"/>
              <a:gd name="connsiteY0" fmla="*/ 129 h 1776174"/>
              <a:gd name="connsiteX1" fmla="*/ 30477 w 236390"/>
              <a:gd name="connsiteY1" fmla="*/ 561348 h 1776174"/>
              <a:gd name="connsiteX2" fmla="*/ 88534 w 236390"/>
              <a:gd name="connsiteY2" fmla="*/ 517805 h 1776174"/>
              <a:gd name="connsiteX3" fmla="*/ 30477 w 236390"/>
              <a:gd name="connsiteY3" fmla="*/ 808091 h 1776174"/>
              <a:gd name="connsiteX4" fmla="*/ 132077 w 236390"/>
              <a:gd name="connsiteY4" fmla="*/ 677462 h 1776174"/>
              <a:gd name="connsiteX5" fmla="*/ 98210 w 236390"/>
              <a:gd name="connsiteY5" fmla="*/ 987100 h 1776174"/>
              <a:gd name="connsiteX6" fmla="*/ 122401 w 236390"/>
              <a:gd name="connsiteY6" fmla="*/ 909691 h 1776174"/>
              <a:gd name="connsiteX7" fmla="*/ 132077 w 236390"/>
              <a:gd name="connsiteY7" fmla="*/ 1146758 h 1776174"/>
              <a:gd name="connsiteX8" fmla="*/ 151429 w 236390"/>
              <a:gd name="connsiteY8" fmla="*/ 1441881 h 1776174"/>
              <a:gd name="connsiteX9" fmla="*/ 233677 w 236390"/>
              <a:gd name="connsiteY9" fmla="*/ 1727329 h 1776174"/>
              <a:gd name="connsiteX10" fmla="*/ 204648 w 236390"/>
              <a:gd name="connsiteY10" fmla="*/ 1678948 h 1776174"/>
              <a:gd name="connsiteX11" fmla="*/ 88534 w 236390"/>
              <a:gd name="connsiteY11" fmla="*/ 798415 h 1776174"/>
              <a:gd name="connsiteX12" fmla="*/ 44991 w 236390"/>
              <a:gd name="connsiteY12" fmla="*/ 929043 h 1776174"/>
              <a:gd name="connsiteX13" fmla="*/ 93372 w 236390"/>
              <a:gd name="connsiteY13" fmla="*/ 445234 h 1776174"/>
              <a:gd name="connsiteX14" fmla="*/ 1448 w 236390"/>
              <a:gd name="connsiteY14" fmla="*/ 508129 h 1776174"/>
              <a:gd name="connsiteX15" fmla="*/ 190134 w 236390"/>
              <a:gd name="connsiteY15" fmla="*/ 129 h 177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6390" h="1776174">
                <a:moveTo>
                  <a:pt x="190134" y="129"/>
                </a:moveTo>
                <a:cubicBezTo>
                  <a:pt x="194972" y="8999"/>
                  <a:pt x="47410" y="475069"/>
                  <a:pt x="30477" y="561348"/>
                </a:cubicBezTo>
                <a:cubicBezTo>
                  <a:pt x="13544" y="647627"/>
                  <a:pt x="88534" y="476681"/>
                  <a:pt x="88534" y="517805"/>
                </a:cubicBezTo>
                <a:cubicBezTo>
                  <a:pt x="88534" y="558929"/>
                  <a:pt x="23220" y="781481"/>
                  <a:pt x="30477" y="808091"/>
                </a:cubicBezTo>
                <a:cubicBezTo>
                  <a:pt x="37734" y="834701"/>
                  <a:pt x="120788" y="647627"/>
                  <a:pt x="132077" y="677462"/>
                </a:cubicBezTo>
                <a:cubicBezTo>
                  <a:pt x="143366" y="707297"/>
                  <a:pt x="99823" y="948395"/>
                  <a:pt x="98210" y="987100"/>
                </a:cubicBezTo>
                <a:cubicBezTo>
                  <a:pt x="96597" y="1025805"/>
                  <a:pt x="116757" y="883081"/>
                  <a:pt x="122401" y="909691"/>
                </a:cubicBezTo>
                <a:cubicBezTo>
                  <a:pt x="128045" y="936301"/>
                  <a:pt x="127239" y="1058060"/>
                  <a:pt x="132077" y="1146758"/>
                </a:cubicBezTo>
                <a:cubicBezTo>
                  <a:pt x="136915" y="1235456"/>
                  <a:pt x="134496" y="1345119"/>
                  <a:pt x="151429" y="1441881"/>
                </a:cubicBezTo>
                <a:cubicBezTo>
                  <a:pt x="168362" y="1538643"/>
                  <a:pt x="224807" y="1687818"/>
                  <a:pt x="233677" y="1727329"/>
                </a:cubicBezTo>
                <a:cubicBezTo>
                  <a:pt x="242547" y="1766840"/>
                  <a:pt x="228838" y="1833767"/>
                  <a:pt x="204648" y="1678948"/>
                </a:cubicBezTo>
                <a:cubicBezTo>
                  <a:pt x="180458" y="1524129"/>
                  <a:pt x="115143" y="923399"/>
                  <a:pt x="88534" y="798415"/>
                </a:cubicBezTo>
                <a:cubicBezTo>
                  <a:pt x="61924" y="673431"/>
                  <a:pt x="44185" y="987906"/>
                  <a:pt x="44991" y="929043"/>
                </a:cubicBezTo>
                <a:cubicBezTo>
                  <a:pt x="45797" y="870180"/>
                  <a:pt x="100629" y="515386"/>
                  <a:pt x="93372" y="445234"/>
                </a:cubicBezTo>
                <a:cubicBezTo>
                  <a:pt x="86115" y="375082"/>
                  <a:pt x="-13066" y="575862"/>
                  <a:pt x="1448" y="508129"/>
                </a:cubicBezTo>
                <a:cubicBezTo>
                  <a:pt x="15962" y="440396"/>
                  <a:pt x="185296" y="-8741"/>
                  <a:pt x="190134" y="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59BB7729-44DB-E51F-FD4E-964B72F6EE97}"/>
              </a:ext>
            </a:extLst>
          </p:cNvPr>
          <p:cNvSpPr/>
          <p:nvPr/>
        </p:nvSpPr>
        <p:spPr>
          <a:xfrm>
            <a:off x="922416" y="10590271"/>
            <a:ext cx="314358" cy="1616827"/>
          </a:xfrm>
          <a:custGeom>
            <a:avLst/>
            <a:gdLst>
              <a:gd name="connsiteX0" fmla="*/ 200022 w 314358"/>
              <a:gd name="connsiteY0" fmla="*/ 319 h 1616827"/>
              <a:gd name="connsiteX1" fmla="*/ 69394 w 314358"/>
              <a:gd name="connsiteY1" fmla="*/ 561539 h 1616827"/>
              <a:gd name="connsiteX2" fmla="*/ 1660 w 314358"/>
              <a:gd name="connsiteY2" fmla="*/ 827634 h 1616827"/>
              <a:gd name="connsiteX3" fmla="*/ 30689 w 314358"/>
              <a:gd name="connsiteY3" fmla="*/ 672815 h 1616827"/>
              <a:gd name="connsiteX4" fmla="*/ 137127 w 314358"/>
              <a:gd name="connsiteY4" fmla="*/ 411558 h 1616827"/>
              <a:gd name="connsiteX5" fmla="*/ 103260 w 314358"/>
              <a:gd name="connsiteY5" fmla="*/ 624434 h 1616827"/>
              <a:gd name="connsiteX6" fmla="*/ 127451 w 314358"/>
              <a:gd name="connsiteY6" fmla="*/ 813119 h 1616827"/>
              <a:gd name="connsiteX7" fmla="*/ 233889 w 314358"/>
              <a:gd name="connsiteY7" fmla="*/ 1127596 h 1616827"/>
              <a:gd name="connsiteX8" fmla="*/ 103260 w 314358"/>
              <a:gd name="connsiteY8" fmla="*/ 813119 h 1616827"/>
              <a:gd name="connsiteX9" fmla="*/ 267755 w 314358"/>
              <a:gd name="connsiteY9" fmla="*/ 1093729 h 1616827"/>
              <a:gd name="connsiteX10" fmla="*/ 306460 w 314358"/>
              <a:gd name="connsiteY10" fmla="*/ 1316281 h 1616827"/>
              <a:gd name="connsiteX11" fmla="*/ 267755 w 314358"/>
              <a:gd name="connsiteY11" fmla="*/ 1606567 h 1616827"/>
              <a:gd name="connsiteX12" fmla="*/ 277432 w 314358"/>
              <a:gd name="connsiteY12" fmla="*/ 1495291 h 1616827"/>
              <a:gd name="connsiteX13" fmla="*/ 311298 w 314358"/>
              <a:gd name="connsiteY13" fmla="*/ 967939 h 1616827"/>
              <a:gd name="connsiteX14" fmla="*/ 291946 w 314358"/>
              <a:gd name="connsiteY14" fmla="*/ 1006643 h 1616827"/>
              <a:gd name="connsiteX15" fmla="*/ 127451 w 314358"/>
              <a:gd name="connsiteY15" fmla="*/ 576053 h 1616827"/>
              <a:gd name="connsiteX16" fmla="*/ 112936 w 314358"/>
              <a:gd name="connsiteY16" fmla="*/ 658300 h 1616827"/>
              <a:gd name="connsiteX17" fmla="*/ 117774 w 314358"/>
              <a:gd name="connsiteY17" fmla="*/ 392205 h 1616827"/>
              <a:gd name="connsiteX18" fmla="*/ 64555 w 314358"/>
              <a:gd name="connsiteY18" fmla="*/ 479291 h 1616827"/>
              <a:gd name="connsiteX19" fmla="*/ 200022 w 314358"/>
              <a:gd name="connsiteY19" fmla="*/ 319 h 1616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14358" h="1616827">
                <a:moveTo>
                  <a:pt x="200022" y="319"/>
                </a:moveTo>
                <a:cubicBezTo>
                  <a:pt x="200829" y="14027"/>
                  <a:pt x="102454" y="423653"/>
                  <a:pt x="69394" y="561539"/>
                </a:cubicBezTo>
                <a:cubicBezTo>
                  <a:pt x="36334" y="699425"/>
                  <a:pt x="8111" y="809088"/>
                  <a:pt x="1660" y="827634"/>
                </a:cubicBezTo>
                <a:cubicBezTo>
                  <a:pt x="-4791" y="846180"/>
                  <a:pt x="8111" y="742161"/>
                  <a:pt x="30689" y="672815"/>
                </a:cubicBezTo>
                <a:cubicBezTo>
                  <a:pt x="53267" y="603469"/>
                  <a:pt x="125032" y="419621"/>
                  <a:pt x="137127" y="411558"/>
                </a:cubicBezTo>
                <a:cubicBezTo>
                  <a:pt x="149222" y="403495"/>
                  <a:pt x="104873" y="557507"/>
                  <a:pt x="103260" y="624434"/>
                </a:cubicBezTo>
                <a:cubicBezTo>
                  <a:pt x="101647" y="691361"/>
                  <a:pt x="105679" y="729259"/>
                  <a:pt x="127451" y="813119"/>
                </a:cubicBezTo>
                <a:cubicBezTo>
                  <a:pt x="149222" y="896979"/>
                  <a:pt x="237921" y="1127596"/>
                  <a:pt x="233889" y="1127596"/>
                </a:cubicBezTo>
                <a:cubicBezTo>
                  <a:pt x="229857" y="1127596"/>
                  <a:pt x="97616" y="818764"/>
                  <a:pt x="103260" y="813119"/>
                </a:cubicBezTo>
                <a:cubicBezTo>
                  <a:pt x="108904" y="807475"/>
                  <a:pt x="233888" y="1009869"/>
                  <a:pt x="267755" y="1093729"/>
                </a:cubicBezTo>
                <a:cubicBezTo>
                  <a:pt x="301622" y="1177589"/>
                  <a:pt x="306460" y="1230808"/>
                  <a:pt x="306460" y="1316281"/>
                </a:cubicBezTo>
                <a:cubicBezTo>
                  <a:pt x="306460" y="1401754"/>
                  <a:pt x="272593" y="1576732"/>
                  <a:pt x="267755" y="1606567"/>
                </a:cubicBezTo>
                <a:cubicBezTo>
                  <a:pt x="262917" y="1636402"/>
                  <a:pt x="270175" y="1601729"/>
                  <a:pt x="277432" y="1495291"/>
                </a:cubicBezTo>
                <a:cubicBezTo>
                  <a:pt x="284689" y="1388853"/>
                  <a:pt x="308879" y="1049380"/>
                  <a:pt x="311298" y="967939"/>
                </a:cubicBezTo>
                <a:cubicBezTo>
                  <a:pt x="313717" y="886498"/>
                  <a:pt x="322587" y="1071957"/>
                  <a:pt x="291946" y="1006643"/>
                </a:cubicBezTo>
                <a:cubicBezTo>
                  <a:pt x="261305" y="941329"/>
                  <a:pt x="157286" y="634110"/>
                  <a:pt x="127451" y="576053"/>
                </a:cubicBezTo>
                <a:cubicBezTo>
                  <a:pt x="97616" y="517996"/>
                  <a:pt x="114549" y="688941"/>
                  <a:pt x="112936" y="658300"/>
                </a:cubicBezTo>
                <a:cubicBezTo>
                  <a:pt x="111323" y="627659"/>
                  <a:pt x="125837" y="422040"/>
                  <a:pt x="117774" y="392205"/>
                </a:cubicBezTo>
                <a:cubicBezTo>
                  <a:pt x="109711" y="362370"/>
                  <a:pt x="53266" y="539767"/>
                  <a:pt x="64555" y="479291"/>
                </a:cubicBezTo>
                <a:cubicBezTo>
                  <a:pt x="75844" y="418815"/>
                  <a:pt x="199215" y="-13389"/>
                  <a:pt x="200022" y="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B4A9FC43-6A41-B2D2-9C30-9F595277F16A}"/>
              </a:ext>
            </a:extLst>
          </p:cNvPr>
          <p:cNvSpPr/>
          <p:nvPr/>
        </p:nvSpPr>
        <p:spPr>
          <a:xfrm>
            <a:off x="2872974" y="6409062"/>
            <a:ext cx="714669" cy="1487466"/>
          </a:xfrm>
          <a:custGeom>
            <a:avLst/>
            <a:gdLst>
              <a:gd name="connsiteX0" fmla="*/ 711601 w 714669"/>
              <a:gd name="connsiteY0" fmla="*/ 4438 h 1487466"/>
              <a:gd name="connsiteX1" fmla="*/ 416326 w 714669"/>
              <a:gd name="connsiteY1" fmla="*/ 604513 h 1487466"/>
              <a:gd name="connsiteX2" fmla="*/ 562376 w 714669"/>
              <a:gd name="connsiteY2" fmla="*/ 417188 h 1487466"/>
              <a:gd name="connsiteX3" fmla="*/ 463951 w 714669"/>
              <a:gd name="connsiteY3" fmla="*/ 591813 h 1487466"/>
              <a:gd name="connsiteX4" fmla="*/ 276626 w 714669"/>
              <a:gd name="connsiteY4" fmla="*/ 925188 h 1487466"/>
              <a:gd name="connsiteX5" fmla="*/ 349651 w 714669"/>
              <a:gd name="connsiteY5" fmla="*/ 839463 h 1487466"/>
              <a:gd name="connsiteX6" fmla="*/ 175026 w 714669"/>
              <a:gd name="connsiteY6" fmla="*/ 1144263 h 1487466"/>
              <a:gd name="connsiteX7" fmla="*/ 22626 w 714669"/>
              <a:gd name="connsiteY7" fmla="*/ 1436363 h 1487466"/>
              <a:gd name="connsiteX8" fmla="*/ 44851 w 714669"/>
              <a:gd name="connsiteY8" fmla="*/ 1414138 h 1487466"/>
              <a:gd name="connsiteX9" fmla="*/ 432201 w 714669"/>
              <a:gd name="connsiteY9" fmla="*/ 718813 h 1487466"/>
              <a:gd name="connsiteX10" fmla="*/ 324251 w 714669"/>
              <a:gd name="connsiteY10" fmla="*/ 779138 h 1487466"/>
              <a:gd name="connsiteX11" fmla="*/ 556026 w 714669"/>
              <a:gd name="connsiteY11" fmla="*/ 353688 h 1487466"/>
              <a:gd name="connsiteX12" fmla="*/ 711601 w 714669"/>
              <a:gd name="connsiteY12" fmla="*/ 4438 h 1487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4669" h="1487466">
                <a:moveTo>
                  <a:pt x="711601" y="4438"/>
                </a:moveTo>
                <a:cubicBezTo>
                  <a:pt x="688318" y="46242"/>
                  <a:pt x="441197" y="535721"/>
                  <a:pt x="416326" y="604513"/>
                </a:cubicBezTo>
                <a:cubicBezTo>
                  <a:pt x="391455" y="673305"/>
                  <a:pt x="554439" y="419305"/>
                  <a:pt x="562376" y="417188"/>
                </a:cubicBezTo>
                <a:cubicBezTo>
                  <a:pt x="570313" y="415071"/>
                  <a:pt x="463951" y="591813"/>
                  <a:pt x="463951" y="591813"/>
                </a:cubicBezTo>
                <a:cubicBezTo>
                  <a:pt x="416326" y="676480"/>
                  <a:pt x="295676" y="883913"/>
                  <a:pt x="276626" y="925188"/>
                </a:cubicBezTo>
                <a:cubicBezTo>
                  <a:pt x="257576" y="966463"/>
                  <a:pt x="366584" y="802951"/>
                  <a:pt x="349651" y="839463"/>
                </a:cubicBezTo>
                <a:cubicBezTo>
                  <a:pt x="332718" y="875976"/>
                  <a:pt x="229530" y="1044780"/>
                  <a:pt x="175026" y="1144263"/>
                </a:cubicBezTo>
                <a:cubicBezTo>
                  <a:pt x="120522" y="1243746"/>
                  <a:pt x="44322" y="1391384"/>
                  <a:pt x="22626" y="1436363"/>
                </a:cubicBezTo>
                <a:cubicBezTo>
                  <a:pt x="930" y="1481342"/>
                  <a:pt x="-23412" y="1533730"/>
                  <a:pt x="44851" y="1414138"/>
                </a:cubicBezTo>
                <a:cubicBezTo>
                  <a:pt x="113113" y="1294546"/>
                  <a:pt x="385634" y="824646"/>
                  <a:pt x="432201" y="718813"/>
                </a:cubicBezTo>
                <a:cubicBezTo>
                  <a:pt x="478768" y="612980"/>
                  <a:pt x="303613" y="839992"/>
                  <a:pt x="324251" y="779138"/>
                </a:cubicBezTo>
                <a:cubicBezTo>
                  <a:pt x="344888" y="718284"/>
                  <a:pt x="491997" y="480688"/>
                  <a:pt x="556026" y="353688"/>
                </a:cubicBezTo>
                <a:cubicBezTo>
                  <a:pt x="620055" y="226688"/>
                  <a:pt x="734884" y="-37366"/>
                  <a:pt x="711601" y="44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B0C89D03-D8CD-C82E-D406-E96212F35452}"/>
              </a:ext>
            </a:extLst>
          </p:cNvPr>
          <p:cNvSpPr/>
          <p:nvPr/>
        </p:nvSpPr>
        <p:spPr>
          <a:xfrm>
            <a:off x="2729705" y="7816848"/>
            <a:ext cx="1197584" cy="643165"/>
          </a:xfrm>
          <a:custGeom>
            <a:avLst/>
            <a:gdLst>
              <a:gd name="connsiteX0" fmla="*/ 200820 w 1197584"/>
              <a:gd name="connsiteY0" fmla="*/ 2 h 643165"/>
              <a:gd name="connsiteX1" fmla="*/ 92870 w 1197584"/>
              <a:gd name="connsiteY1" fmla="*/ 139702 h 643165"/>
              <a:gd name="connsiteX2" fmla="*/ 134145 w 1197584"/>
              <a:gd name="connsiteY2" fmla="*/ 219077 h 643165"/>
              <a:gd name="connsiteX3" fmla="*/ 80170 w 1197584"/>
              <a:gd name="connsiteY3" fmla="*/ 209552 h 643165"/>
              <a:gd name="connsiteX4" fmla="*/ 795 w 1197584"/>
              <a:gd name="connsiteY4" fmla="*/ 257177 h 643165"/>
              <a:gd name="connsiteX5" fmla="*/ 42070 w 1197584"/>
              <a:gd name="connsiteY5" fmla="*/ 247652 h 643165"/>
              <a:gd name="connsiteX6" fmla="*/ 86520 w 1197584"/>
              <a:gd name="connsiteY6" fmla="*/ 292102 h 643165"/>
              <a:gd name="connsiteX7" fmla="*/ 194470 w 1197584"/>
              <a:gd name="connsiteY7" fmla="*/ 311152 h 643165"/>
              <a:gd name="connsiteX8" fmla="*/ 153195 w 1197584"/>
              <a:gd name="connsiteY8" fmla="*/ 301627 h 643165"/>
              <a:gd name="connsiteX9" fmla="*/ 638970 w 1197584"/>
              <a:gd name="connsiteY9" fmla="*/ 422277 h 643165"/>
              <a:gd name="connsiteX10" fmla="*/ 524670 w 1197584"/>
              <a:gd name="connsiteY10" fmla="*/ 419102 h 643165"/>
              <a:gd name="connsiteX11" fmla="*/ 785020 w 1197584"/>
              <a:gd name="connsiteY11" fmla="*/ 457202 h 643165"/>
              <a:gd name="connsiteX12" fmla="*/ 1115220 w 1197584"/>
              <a:gd name="connsiteY12" fmla="*/ 574677 h 643165"/>
              <a:gd name="connsiteX13" fmla="*/ 1188245 w 1197584"/>
              <a:gd name="connsiteY13" fmla="*/ 641352 h 643165"/>
              <a:gd name="connsiteX14" fmla="*/ 1150145 w 1197584"/>
              <a:gd name="connsiteY14" fmla="*/ 606427 h 643165"/>
              <a:gd name="connsiteX15" fmla="*/ 772320 w 1197584"/>
              <a:gd name="connsiteY15" fmla="*/ 428627 h 643165"/>
              <a:gd name="connsiteX16" fmla="*/ 791370 w 1197584"/>
              <a:gd name="connsiteY16" fmla="*/ 454027 h 643165"/>
              <a:gd name="connsiteX17" fmla="*/ 159545 w 1197584"/>
              <a:gd name="connsiteY17" fmla="*/ 304802 h 643165"/>
              <a:gd name="connsiteX18" fmla="*/ 235745 w 1197584"/>
              <a:gd name="connsiteY18" fmla="*/ 317502 h 643165"/>
              <a:gd name="connsiteX19" fmla="*/ 89695 w 1197584"/>
              <a:gd name="connsiteY19" fmla="*/ 244477 h 643165"/>
              <a:gd name="connsiteX20" fmla="*/ 86520 w 1197584"/>
              <a:gd name="connsiteY20" fmla="*/ 136527 h 643165"/>
              <a:gd name="connsiteX21" fmla="*/ 61120 w 1197584"/>
              <a:gd name="connsiteY21" fmla="*/ 142877 h 643165"/>
              <a:gd name="connsiteX22" fmla="*/ 200820 w 1197584"/>
              <a:gd name="connsiteY22" fmla="*/ 2 h 643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197584" h="643165">
                <a:moveTo>
                  <a:pt x="200820" y="2"/>
                </a:moveTo>
                <a:cubicBezTo>
                  <a:pt x="206112" y="-527"/>
                  <a:pt x="103982" y="103190"/>
                  <a:pt x="92870" y="139702"/>
                </a:cubicBezTo>
                <a:cubicBezTo>
                  <a:pt x="81758" y="176214"/>
                  <a:pt x="136262" y="207435"/>
                  <a:pt x="134145" y="219077"/>
                </a:cubicBezTo>
                <a:cubicBezTo>
                  <a:pt x="132028" y="230719"/>
                  <a:pt x="102395" y="203202"/>
                  <a:pt x="80170" y="209552"/>
                </a:cubicBezTo>
                <a:cubicBezTo>
                  <a:pt x="57945" y="215902"/>
                  <a:pt x="7145" y="250827"/>
                  <a:pt x="795" y="257177"/>
                </a:cubicBezTo>
                <a:cubicBezTo>
                  <a:pt x="-5555" y="263527"/>
                  <a:pt x="27783" y="241831"/>
                  <a:pt x="42070" y="247652"/>
                </a:cubicBezTo>
                <a:cubicBezTo>
                  <a:pt x="56357" y="253473"/>
                  <a:pt x="61120" y="281519"/>
                  <a:pt x="86520" y="292102"/>
                </a:cubicBezTo>
                <a:cubicBezTo>
                  <a:pt x="111920" y="302685"/>
                  <a:pt x="183358" y="309565"/>
                  <a:pt x="194470" y="311152"/>
                </a:cubicBezTo>
                <a:cubicBezTo>
                  <a:pt x="205582" y="312739"/>
                  <a:pt x="153195" y="301627"/>
                  <a:pt x="153195" y="301627"/>
                </a:cubicBezTo>
                <a:lnTo>
                  <a:pt x="638970" y="422277"/>
                </a:lnTo>
                <a:cubicBezTo>
                  <a:pt x="700882" y="441856"/>
                  <a:pt x="500328" y="413281"/>
                  <a:pt x="524670" y="419102"/>
                </a:cubicBezTo>
                <a:cubicBezTo>
                  <a:pt x="549012" y="424923"/>
                  <a:pt x="686595" y="431273"/>
                  <a:pt x="785020" y="457202"/>
                </a:cubicBezTo>
                <a:cubicBezTo>
                  <a:pt x="883445" y="483131"/>
                  <a:pt x="1048016" y="543985"/>
                  <a:pt x="1115220" y="574677"/>
                </a:cubicBezTo>
                <a:cubicBezTo>
                  <a:pt x="1182424" y="605369"/>
                  <a:pt x="1188245" y="641352"/>
                  <a:pt x="1188245" y="641352"/>
                </a:cubicBezTo>
                <a:cubicBezTo>
                  <a:pt x="1194066" y="646644"/>
                  <a:pt x="1219466" y="641881"/>
                  <a:pt x="1150145" y="606427"/>
                </a:cubicBezTo>
                <a:cubicBezTo>
                  <a:pt x="1080824" y="570973"/>
                  <a:pt x="832116" y="454027"/>
                  <a:pt x="772320" y="428627"/>
                </a:cubicBezTo>
                <a:cubicBezTo>
                  <a:pt x="712524" y="403227"/>
                  <a:pt x="893499" y="474664"/>
                  <a:pt x="791370" y="454027"/>
                </a:cubicBezTo>
                <a:cubicBezTo>
                  <a:pt x="689241" y="433390"/>
                  <a:pt x="252149" y="327556"/>
                  <a:pt x="159545" y="304802"/>
                </a:cubicBezTo>
                <a:cubicBezTo>
                  <a:pt x="66941" y="282048"/>
                  <a:pt x="247387" y="327556"/>
                  <a:pt x="235745" y="317502"/>
                </a:cubicBezTo>
                <a:cubicBezTo>
                  <a:pt x="224103" y="307448"/>
                  <a:pt x="114566" y="274640"/>
                  <a:pt x="89695" y="244477"/>
                </a:cubicBezTo>
                <a:cubicBezTo>
                  <a:pt x="64824" y="214315"/>
                  <a:pt x="91282" y="153460"/>
                  <a:pt x="86520" y="136527"/>
                </a:cubicBezTo>
                <a:cubicBezTo>
                  <a:pt x="81758" y="119594"/>
                  <a:pt x="42070" y="161927"/>
                  <a:pt x="61120" y="142877"/>
                </a:cubicBezTo>
                <a:cubicBezTo>
                  <a:pt x="80170" y="123827"/>
                  <a:pt x="195528" y="531"/>
                  <a:pt x="20082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EAE74950-4ED2-0CB3-5644-4DC1D71018B3}"/>
              </a:ext>
            </a:extLst>
          </p:cNvPr>
          <p:cNvSpPr/>
          <p:nvPr/>
        </p:nvSpPr>
        <p:spPr>
          <a:xfrm>
            <a:off x="3460139" y="5367212"/>
            <a:ext cx="283547" cy="845096"/>
          </a:xfrm>
          <a:custGeom>
            <a:avLst/>
            <a:gdLst>
              <a:gd name="connsiteX0" fmla="*/ 283186 w 283547"/>
              <a:gd name="connsiteY0" fmla="*/ 1713 h 845096"/>
              <a:gd name="connsiteX1" fmla="*/ 73636 w 283547"/>
              <a:gd name="connsiteY1" fmla="*/ 325563 h 845096"/>
              <a:gd name="connsiteX2" fmla="*/ 105386 w 283547"/>
              <a:gd name="connsiteY2" fmla="*/ 331913 h 845096"/>
              <a:gd name="connsiteX3" fmla="*/ 79986 w 283547"/>
              <a:gd name="connsiteY3" fmla="*/ 493838 h 845096"/>
              <a:gd name="connsiteX4" fmla="*/ 51411 w 283547"/>
              <a:gd name="connsiteY4" fmla="*/ 563688 h 845096"/>
              <a:gd name="connsiteX5" fmla="*/ 45061 w 283547"/>
              <a:gd name="connsiteY5" fmla="*/ 636713 h 845096"/>
              <a:gd name="connsiteX6" fmla="*/ 184761 w 283547"/>
              <a:gd name="connsiteY6" fmla="*/ 839913 h 845096"/>
              <a:gd name="connsiteX7" fmla="*/ 146661 w 283547"/>
              <a:gd name="connsiteY7" fmla="*/ 789113 h 845096"/>
              <a:gd name="connsiteX8" fmla="*/ 611 w 283547"/>
              <a:gd name="connsiteY8" fmla="*/ 598613 h 845096"/>
              <a:gd name="connsiteX9" fmla="*/ 92686 w 283547"/>
              <a:gd name="connsiteY9" fmla="*/ 325563 h 845096"/>
              <a:gd name="connsiteX10" fmla="*/ 48236 w 283547"/>
              <a:gd name="connsiteY10" fmla="*/ 420813 h 845096"/>
              <a:gd name="connsiteX11" fmla="*/ 121261 w 283547"/>
              <a:gd name="connsiteY11" fmla="*/ 176338 h 845096"/>
              <a:gd name="connsiteX12" fmla="*/ 124436 w 283547"/>
              <a:gd name="connsiteY12" fmla="*/ 195388 h 845096"/>
              <a:gd name="connsiteX13" fmla="*/ 283186 w 283547"/>
              <a:gd name="connsiteY13" fmla="*/ 1713 h 845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3547" h="845096">
                <a:moveTo>
                  <a:pt x="283186" y="1713"/>
                </a:moveTo>
                <a:cubicBezTo>
                  <a:pt x="274719" y="23409"/>
                  <a:pt x="103269" y="270530"/>
                  <a:pt x="73636" y="325563"/>
                </a:cubicBezTo>
                <a:cubicBezTo>
                  <a:pt x="44003" y="380596"/>
                  <a:pt x="104328" y="303867"/>
                  <a:pt x="105386" y="331913"/>
                </a:cubicBezTo>
                <a:cubicBezTo>
                  <a:pt x="106444" y="359959"/>
                  <a:pt x="88982" y="455209"/>
                  <a:pt x="79986" y="493838"/>
                </a:cubicBezTo>
                <a:cubicBezTo>
                  <a:pt x="70990" y="532467"/>
                  <a:pt x="57232" y="539875"/>
                  <a:pt x="51411" y="563688"/>
                </a:cubicBezTo>
                <a:cubicBezTo>
                  <a:pt x="45590" y="587501"/>
                  <a:pt x="22836" y="590676"/>
                  <a:pt x="45061" y="636713"/>
                </a:cubicBezTo>
                <a:cubicBezTo>
                  <a:pt x="67286" y="682750"/>
                  <a:pt x="167828" y="814513"/>
                  <a:pt x="184761" y="839913"/>
                </a:cubicBezTo>
                <a:cubicBezTo>
                  <a:pt x="201694" y="865313"/>
                  <a:pt x="146661" y="789113"/>
                  <a:pt x="146661" y="789113"/>
                </a:cubicBezTo>
                <a:cubicBezTo>
                  <a:pt x="115969" y="748896"/>
                  <a:pt x="9607" y="675871"/>
                  <a:pt x="611" y="598613"/>
                </a:cubicBezTo>
                <a:cubicBezTo>
                  <a:pt x="-8385" y="521355"/>
                  <a:pt x="84749" y="355196"/>
                  <a:pt x="92686" y="325563"/>
                </a:cubicBezTo>
                <a:cubicBezTo>
                  <a:pt x="100623" y="295930"/>
                  <a:pt x="43474" y="445684"/>
                  <a:pt x="48236" y="420813"/>
                </a:cubicBezTo>
                <a:cubicBezTo>
                  <a:pt x="52998" y="395942"/>
                  <a:pt x="108561" y="213909"/>
                  <a:pt x="121261" y="176338"/>
                </a:cubicBezTo>
                <a:cubicBezTo>
                  <a:pt x="133961" y="138767"/>
                  <a:pt x="100094" y="219730"/>
                  <a:pt x="124436" y="195388"/>
                </a:cubicBezTo>
                <a:cubicBezTo>
                  <a:pt x="148778" y="171046"/>
                  <a:pt x="291653" y="-19983"/>
                  <a:pt x="283186" y="17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7DA675FC-81C0-7311-D2D0-A2D483987A94}"/>
              </a:ext>
            </a:extLst>
          </p:cNvPr>
          <p:cNvSpPr/>
          <p:nvPr/>
        </p:nvSpPr>
        <p:spPr>
          <a:xfrm>
            <a:off x="3436415" y="6117846"/>
            <a:ext cx="501497" cy="909980"/>
          </a:xfrm>
          <a:custGeom>
            <a:avLst/>
            <a:gdLst>
              <a:gd name="connsiteX0" fmla="*/ 497410 w 501497"/>
              <a:gd name="connsiteY0" fmla="*/ 13079 h 909980"/>
              <a:gd name="connsiteX1" fmla="*/ 24335 w 501497"/>
              <a:gd name="connsiteY1" fmla="*/ 860804 h 909980"/>
              <a:gd name="connsiteX2" fmla="*/ 81485 w 501497"/>
              <a:gd name="connsiteY2" fmla="*/ 762379 h 909980"/>
              <a:gd name="connsiteX3" fmla="*/ 195785 w 501497"/>
              <a:gd name="connsiteY3" fmla="*/ 378204 h 909980"/>
              <a:gd name="connsiteX4" fmla="*/ 122760 w 501497"/>
              <a:gd name="connsiteY4" fmla="*/ 517904 h 909980"/>
              <a:gd name="connsiteX5" fmla="*/ 271985 w 501497"/>
              <a:gd name="connsiteY5" fmla="*/ 324229 h 909980"/>
              <a:gd name="connsiteX6" fmla="*/ 252935 w 501497"/>
              <a:gd name="connsiteY6" fmla="*/ 343279 h 909980"/>
              <a:gd name="connsiteX7" fmla="*/ 497410 w 501497"/>
              <a:gd name="connsiteY7" fmla="*/ 13079 h 909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1497" h="909980">
                <a:moveTo>
                  <a:pt x="497410" y="13079"/>
                </a:moveTo>
                <a:cubicBezTo>
                  <a:pt x="459310" y="99333"/>
                  <a:pt x="93656" y="735921"/>
                  <a:pt x="24335" y="860804"/>
                </a:cubicBezTo>
                <a:cubicBezTo>
                  <a:pt x="-44986" y="985687"/>
                  <a:pt x="52910" y="842812"/>
                  <a:pt x="81485" y="762379"/>
                </a:cubicBezTo>
                <a:cubicBezTo>
                  <a:pt x="110060" y="681946"/>
                  <a:pt x="188906" y="418950"/>
                  <a:pt x="195785" y="378204"/>
                </a:cubicBezTo>
                <a:cubicBezTo>
                  <a:pt x="202664" y="337458"/>
                  <a:pt x="110060" y="526900"/>
                  <a:pt x="122760" y="517904"/>
                </a:cubicBezTo>
                <a:cubicBezTo>
                  <a:pt x="135460" y="508908"/>
                  <a:pt x="250289" y="353333"/>
                  <a:pt x="271985" y="324229"/>
                </a:cubicBezTo>
                <a:cubicBezTo>
                  <a:pt x="293681" y="295125"/>
                  <a:pt x="210072" y="393021"/>
                  <a:pt x="252935" y="343279"/>
                </a:cubicBezTo>
                <a:cubicBezTo>
                  <a:pt x="295797" y="293537"/>
                  <a:pt x="535510" y="-73175"/>
                  <a:pt x="497410" y="130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1AFE7F88-A575-6BE5-8DB0-9A10BDF40AA1}"/>
              </a:ext>
            </a:extLst>
          </p:cNvPr>
          <p:cNvSpPr/>
          <p:nvPr/>
        </p:nvSpPr>
        <p:spPr>
          <a:xfrm>
            <a:off x="3028696" y="6898470"/>
            <a:ext cx="449098" cy="964349"/>
          </a:xfrm>
          <a:custGeom>
            <a:avLst/>
            <a:gdLst>
              <a:gd name="connsiteX0" fmla="*/ 447929 w 449098"/>
              <a:gd name="connsiteY0" fmla="*/ 805 h 964349"/>
              <a:gd name="connsiteX1" fmla="*/ 244729 w 449098"/>
              <a:gd name="connsiteY1" fmla="*/ 445305 h 964349"/>
              <a:gd name="connsiteX2" fmla="*/ 295529 w 449098"/>
              <a:gd name="connsiteY2" fmla="*/ 369105 h 964349"/>
              <a:gd name="connsiteX3" fmla="*/ 76454 w 449098"/>
              <a:gd name="connsiteY3" fmla="*/ 759630 h 964349"/>
              <a:gd name="connsiteX4" fmla="*/ 35179 w 449098"/>
              <a:gd name="connsiteY4" fmla="*/ 854880 h 964349"/>
              <a:gd name="connsiteX5" fmla="*/ 12954 w 449098"/>
              <a:gd name="connsiteY5" fmla="*/ 950130 h 964349"/>
              <a:gd name="connsiteX6" fmla="*/ 22479 w 449098"/>
              <a:gd name="connsiteY6" fmla="*/ 896155 h 964349"/>
              <a:gd name="connsiteX7" fmla="*/ 270129 w 449098"/>
              <a:gd name="connsiteY7" fmla="*/ 334180 h 964349"/>
              <a:gd name="connsiteX8" fmla="*/ 232029 w 449098"/>
              <a:gd name="connsiteY8" fmla="*/ 588180 h 964349"/>
              <a:gd name="connsiteX9" fmla="*/ 381254 w 449098"/>
              <a:gd name="connsiteY9" fmla="*/ 280205 h 964349"/>
              <a:gd name="connsiteX10" fmla="*/ 330454 w 449098"/>
              <a:gd name="connsiteY10" fmla="*/ 334180 h 964349"/>
              <a:gd name="connsiteX11" fmla="*/ 447929 w 449098"/>
              <a:gd name="connsiteY11" fmla="*/ 805 h 964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9098" h="964349">
                <a:moveTo>
                  <a:pt x="447929" y="805"/>
                </a:moveTo>
                <a:cubicBezTo>
                  <a:pt x="433642" y="19326"/>
                  <a:pt x="270129" y="383922"/>
                  <a:pt x="244729" y="445305"/>
                </a:cubicBezTo>
                <a:cubicBezTo>
                  <a:pt x="219329" y="506688"/>
                  <a:pt x="323575" y="316718"/>
                  <a:pt x="295529" y="369105"/>
                </a:cubicBezTo>
                <a:cubicBezTo>
                  <a:pt x="267483" y="421492"/>
                  <a:pt x="119846" y="678668"/>
                  <a:pt x="76454" y="759630"/>
                </a:cubicBezTo>
                <a:cubicBezTo>
                  <a:pt x="33062" y="840592"/>
                  <a:pt x="45762" y="823130"/>
                  <a:pt x="35179" y="854880"/>
                </a:cubicBezTo>
                <a:cubicBezTo>
                  <a:pt x="24596" y="886630"/>
                  <a:pt x="15071" y="943251"/>
                  <a:pt x="12954" y="950130"/>
                </a:cubicBezTo>
                <a:cubicBezTo>
                  <a:pt x="10837" y="957009"/>
                  <a:pt x="-20384" y="998813"/>
                  <a:pt x="22479" y="896155"/>
                </a:cubicBezTo>
                <a:cubicBezTo>
                  <a:pt x="65341" y="793497"/>
                  <a:pt x="235204" y="385509"/>
                  <a:pt x="270129" y="334180"/>
                </a:cubicBezTo>
                <a:cubicBezTo>
                  <a:pt x="305054" y="282851"/>
                  <a:pt x="213508" y="597176"/>
                  <a:pt x="232029" y="588180"/>
                </a:cubicBezTo>
                <a:cubicBezTo>
                  <a:pt x="250550" y="579184"/>
                  <a:pt x="364850" y="322538"/>
                  <a:pt x="381254" y="280205"/>
                </a:cubicBezTo>
                <a:cubicBezTo>
                  <a:pt x="397658" y="237872"/>
                  <a:pt x="319871" y="379688"/>
                  <a:pt x="330454" y="334180"/>
                </a:cubicBezTo>
                <a:cubicBezTo>
                  <a:pt x="341037" y="288672"/>
                  <a:pt x="462216" y="-17716"/>
                  <a:pt x="447929" y="8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B004B5A7-9153-1AB3-D49B-620C0D18246B}"/>
              </a:ext>
            </a:extLst>
          </p:cNvPr>
          <p:cNvSpPr/>
          <p:nvPr/>
        </p:nvSpPr>
        <p:spPr>
          <a:xfrm>
            <a:off x="2914800" y="8146950"/>
            <a:ext cx="799311" cy="205372"/>
          </a:xfrm>
          <a:custGeom>
            <a:avLst/>
            <a:gdLst>
              <a:gd name="connsiteX0" fmla="*/ 3025 w 799311"/>
              <a:gd name="connsiteY0" fmla="*/ 100 h 205372"/>
              <a:gd name="connsiteX1" fmla="*/ 571350 w 799311"/>
              <a:gd name="connsiteY1" fmla="*/ 69950 h 205372"/>
              <a:gd name="connsiteX2" fmla="*/ 463400 w 799311"/>
              <a:gd name="connsiteY2" fmla="*/ 85825 h 205372"/>
              <a:gd name="connsiteX3" fmla="*/ 796775 w 799311"/>
              <a:gd name="connsiteY3" fmla="*/ 203300 h 205372"/>
              <a:gd name="connsiteX4" fmla="*/ 596750 w 799311"/>
              <a:gd name="connsiteY4" fmla="*/ 152500 h 205372"/>
              <a:gd name="connsiteX5" fmla="*/ 234800 w 799311"/>
              <a:gd name="connsiteY5" fmla="*/ 47725 h 205372"/>
              <a:gd name="connsiteX6" fmla="*/ 339575 w 799311"/>
              <a:gd name="connsiteY6" fmla="*/ 54075 h 205372"/>
              <a:gd name="connsiteX7" fmla="*/ 3025 w 799311"/>
              <a:gd name="connsiteY7" fmla="*/ 100 h 205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9311" h="205372">
                <a:moveTo>
                  <a:pt x="3025" y="100"/>
                </a:moveTo>
                <a:cubicBezTo>
                  <a:pt x="41654" y="2746"/>
                  <a:pt x="494621" y="55663"/>
                  <a:pt x="571350" y="69950"/>
                </a:cubicBezTo>
                <a:cubicBezTo>
                  <a:pt x="648079" y="84237"/>
                  <a:pt x="425829" y="63600"/>
                  <a:pt x="463400" y="85825"/>
                </a:cubicBezTo>
                <a:cubicBezTo>
                  <a:pt x="500971" y="108050"/>
                  <a:pt x="774550" y="192188"/>
                  <a:pt x="796775" y="203300"/>
                </a:cubicBezTo>
                <a:cubicBezTo>
                  <a:pt x="819000" y="214412"/>
                  <a:pt x="690412" y="178429"/>
                  <a:pt x="596750" y="152500"/>
                </a:cubicBezTo>
                <a:cubicBezTo>
                  <a:pt x="503088" y="126571"/>
                  <a:pt x="277663" y="64129"/>
                  <a:pt x="234800" y="47725"/>
                </a:cubicBezTo>
                <a:cubicBezTo>
                  <a:pt x="191938" y="31321"/>
                  <a:pt x="371325" y="60425"/>
                  <a:pt x="339575" y="54075"/>
                </a:cubicBezTo>
                <a:cubicBezTo>
                  <a:pt x="307825" y="47725"/>
                  <a:pt x="-35604" y="-2546"/>
                  <a:pt x="3025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F9989749-F185-B5E7-DBF3-02F08B91A127}"/>
              </a:ext>
            </a:extLst>
          </p:cNvPr>
          <p:cNvSpPr/>
          <p:nvPr/>
        </p:nvSpPr>
        <p:spPr>
          <a:xfrm>
            <a:off x="2868627" y="7846701"/>
            <a:ext cx="1285588" cy="599900"/>
          </a:xfrm>
          <a:custGeom>
            <a:avLst/>
            <a:gdLst>
              <a:gd name="connsiteX0" fmla="*/ 188898 w 1285588"/>
              <a:gd name="connsiteY0" fmla="*/ 1899 h 599900"/>
              <a:gd name="connsiteX1" fmla="*/ 134923 w 1285588"/>
              <a:gd name="connsiteY1" fmla="*/ 55874 h 599900"/>
              <a:gd name="connsiteX2" fmla="*/ 4748 w 1285588"/>
              <a:gd name="connsiteY2" fmla="*/ 151124 h 599900"/>
              <a:gd name="connsiteX3" fmla="*/ 99998 w 1285588"/>
              <a:gd name="connsiteY3" fmla="*/ 78099 h 599900"/>
              <a:gd name="connsiteX4" fmla="*/ 20623 w 1285588"/>
              <a:gd name="connsiteY4" fmla="*/ 147949 h 599900"/>
              <a:gd name="connsiteX5" fmla="*/ 99998 w 1285588"/>
              <a:gd name="connsiteY5" fmla="*/ 173349 h 599900"/>
              <a:gd name="connsiteX6" fmla="*/ 11098 w 1285588"/>
              <a:gd name="connsiteY6" fmla="*/ 192399 h 599900"/>
              <a:gd name="connsiteX7" fmla="*/ 315898 w 1285588"/>
              <a:gd name="connsiteY7" fmla="*/ 236849 h 599900"/>
              <a:gd name="connsiteX8" fmla="*/ 179373 w 1285588"/>
              <a:gd name="connsiteY8" fmla="*/ 201924 h 599900"/>
              <a:gd name="connsiteX9" fmla="*/ 534973 w 1285588"/>
              <a:gd name="connsiteY9" fmla="*/ 262249 h 599900"/>
              <a:gd name="connsiteX10" fmla="*/ 385748 w 1285588"/>
              <a:gd name="connsiteY10" fmla="*/ 259074 h 599900"/>
              <a:gd name="connsiteX11" fmla="*/ 750873 w 1285588"/>
              <a:gd name="connsiteY11" fmla="*/ 367024 h 599900"/>
              <a:gd name="connsiteX12" fmla="*/ 922323 w 1285588"/>
              <a:gd name="connsiteY12" fmla="*/ 347974 h 599900"/>
              <a:gd name="connsiteX13" fmla="*/ 849298 w 1285588"/>
              <a:gd name="connsiteY13" fmla="*/ 367024 h 599900"/>
              <a:gd name="connsiteX14" fmla="*/ 928673 w 1285588"/>
              <a:gd name="connsiteY14" fmla="*/ 411474 h 599900"/>
              <a:gd name="connsiteX15" fmla="*/ 1014398 w 1285588"/>
              <a:gd name="connsiteY15" fmla="*/ 459099 h 599900"/>
              <a:gd name="connsiteX16" fmla="*/ 1271573 w 1285588"/>
              <a:gd name="connsiteY16" fmla="*/ 398774 h 599900"/>
              <a:gd name="connsiteX17" fmla="*/ 1227123 w 1285588"/>
              <a:gd name="connsiteY17" fmla="*/ 417824 h 599900"/>
              <a:gd name="connsiteX18" fmla="*/ 1020748 w 1285588"/>
              <a:gd name="connsiteY18" fmla="*/ 598799 h 599900"/>
              <a:gd name="connsiteX19" fmla="*/ 1128698 w 1285588"/>
              <a:gd name="connsiteY19" fmla="*/ 487674 h 599900"/>
              <a:gd name="connsiteX20" fmla="*/ 769923 w 1285588"/>
              <a:gd name="connsiteY20" fmla="*/ 363849 h 599900"/>
              <a:gd name="connsiteX21" fmla="*/ 179373 w 1285588"/>
              <a:gd name="connsiteY21" fmla="*/ 201924 h 599900"/>
              <a:gd name="connsiteX22" fmla="*/ 4748 w 1285588"/>
              <a:gd name="connsiteY22" fmla="*/ 179699 h 599900"/>
              <a:gd name="connsiteX23" fmla="*/ 46023 w 1285588"/>
              <a:gd name="connsiteY23" fmla="*/ 113024 h 599900"/>
              <a:gd name="connsiteX24" fmla="*/ 7923 w 1285588"/>
              <a:gd name="connsiteY24" fmla="*/ 122549 h 599900"/>
              <a:gd name="connsiteX25" fmla="*/ 188898 w 1285588"/>
              <a:gd name="connsiteY25" fmla="*/ 1899 h 59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85588" h="599900">
                <a:moveTo>
                  <a:pt x="188898" y="1899"/>
                </a:moveTo>
                <a:cubicBezTo>
                  <a:pt x="210065" y="-9214"/>
                  <a:pt x="165615" y="31003"/>
                  <a:pt x="134923" y="55874"/>
                </a:cubicBezTo>
                <a:cubicBezTo>
                  <a:pt x="104231" y="80745"/>
                  <a:pt x="10569" y="147420"/>
                  <a:pt x="4748" y="151124"/>
                </a:cubicBezTo>
                <a:cubicBezTo>
                  <a:pt x="-1073" y="154828"/>
                  <a:pt x="97352" y="78628"/>
                  <a:pt x="99998" y="78099"/>
                </a:cubicBezTo>
                <a:cubicBezTo>
                  <a:pt x="102644" y="77570"/>
                  <a:pt x="20623" y="132074"/>
                  <a:pt x="20623" y="147949"/>
                </a:cubicBezTo>
                <a:cubicBezTo>
                  <a:pt x="20623" y="163824"/>
                  <a:pt x="101585" y="165941"/>
                  <a:pt x="99998" y="173349"/>
                </a:cubicBezTo>
                <a:cubicBezTo>
                  <a:pt x="98411" y="180757"/>
                  <a:pt x="-24885" y="181816"/>
                  <a:pt x="11098" y="192399"/>
                </a:cubicBezTo>
                <a:cubicBezTo>
                  <a:pt x="47081" y="202982"/>
                  <a:pt x="287852" y="235262"/>
                  <a:pt x="315898" y="236849"/>
                </a:cubicBezTo>
                <a:cubicBezTo>
                  <a:pt x="343944" y="238436"/>
                  <a:pt x="142860" y="197691"/>
                  <a:pt x="179373" y="201924"/>
                </a:cubicBezTo>
                <a:cubicBezTo>
                  <a:pt x="215886" y="206157"/>
                  <a:pt x="500577" y="252724"/>
                  <a:pt x="534973" y="262249"/>
                </a:cubicBezTo>
                <a:cubicBezTo>
                  <a:pt x="569369" y="271774"/>
                  <a:pt x="349765" y="241612"/>
                  <a:pt x="385748" y="259074"/>
                </a:cubicBezTo>
                <a:cubicBezTo>
                  <a:pt x="421731" y="276536"/>
                  <a:pt x="661444" y="352207"/>
                  <a:pt x="750873" y="367024"/>
                </a:cubicBezTo>
                <a:cubicBezTo>
                  <a:pt x="840302" y="381841"/>
                  <a:pt x="905919" y="347974"/>
                  <a:pt x="922323" y="347974"/>
                </a:cubicBezTo>
                <a:cubicBezTo>
                  <a:pt x="938727" y="347974"/>
                  <a:pt x="848240" y="356441"/>
                  <a:pt x="849298" y="367024"/>
                </a:cubicBezTo>
                <a:cubicBezTo>
                  <a:pt x="850356" y="377607"/>
                  <a:pt x="928673" y="411474"/>
                  <a:pt x="928673" y="411474"/>
                </a:cubicBezTo>
                <a:cubicBezTo>
                  <a:pt x="956190" y="426820"/>
                  <a:pt x="957248" y="461216"/>
                  <a:pt x="1014398" y="459099"/>
                </a:cubicBezTo>
                <a:cubicBezTo>
                  <a:pt x="1071548" y="456982"/>
                  <a:pt x="1236119" y="405653"/>
                  <a:pt x="1271573" y="398774"/>
                </a:cubicBezTo>
                <a:cubicBezTo>
                  <a:pt x="1307027" y="391895"/>
                  <a:pt x="1268927" y="384487"/>
                  <a:pt x="1227123" y="417824"/>
                </a:cubicBezTo>
                <a:cubicBezTo>
                  <a:pt x="1185319" y="451161"/>
                  <a:pt x="1037152" y="587157"/>
                  <a:pt x="1020748" y="598799"/>
                </a:cubicBezTo>
                <a:cubicBezTo>
                  <a:pt x="1004344" y="610441"/>
                  <a:pt x="1170502" y="526832"/>
                  <a:pt x="1128698" y="487674"/>
                </a:cubicBezTo>
                <a:cubicBezTo>
                  <a:pt x="1086894" y="448516"/>
                  <a:pt x="928144" y="411474"/>
                  <a:pt x="769923" y="363849"/>
                </a:cubicBezTo>
                <a:cubicBezTo>
                  <a:pt x="611702" y="316224"/>
                  <a:pt x="306902" y="232616"/>
                  <a:pt x="179373" y="201924"/>
                </a:cubicBezTo>
                <a:cubicBezTo>
                  <a:pt x="51844" y="171232"/>
                  <a:pt x="26973" y="194516"/>
                  <a:pt x="4748" y="179699"/>
                </a:cubicBezTo>
                <a:cubicBezTo>
                  <a:pt x="-17477" y="164882"/>
                  <a:pt x="45494" y="122549"/>
                  <a:pt x="46023" y="113024"/>
                </a:cubicBezTo>
                <a:cubicBezTo>
                  <a:pt x="46552" y="103499"/>
                  <a:pt x="-22240" y="141070"/>
                  <a:pt x="7923" y="122549"/>
                </a:cubicBezTo>
                <a:cubicBezTo>
                  <a:pt x="38085" y="104028"/>
                  <a:pt x="167731" y="13012"/>
                  <a:pt x="188898" y="18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A6CF824B-8F41-DD03-F854-959E5063ED88}"/>
              </a:ext>
            </a:extLst>
          </p:cNvPr>
          <p:cNvSpPr/>
          <p:nvPr/>
        </p:nvSpPr>
        <p:spPr>
          <a:xfrm>
            <a:off x="2285888" y="8131277"/>
            <a:ext cx="2045222" cy="1398434"/>
          </a:xfrm>
          <a:custGeom>
            <a:avLst/>
            <a:gdLst>
              <a:gd name="connsiteX0" fmla="*/ 2045222 w 2045222"/>
              <a:gd name="connsiteY0" fmla="*/ 0 h 1398434"/>
              <a:gd name="connsiteX1" fmla="*/ 1361880 w 2045222"/>
              <a:gd name="connsiteY1" fmla="*/ 467033 h 1398434"/>
              <a:gd name="connsiteX2" fmla="*/ 1509364 w 2045222"/>
              <a:gd name="connsiteY2" fmla="*/ 398207 h 1398434"/>
              <a:gd name="connsiteX3" fmla="*/ 1160318 w 2045222"/>
              <a:gd name="connsiteY3" fmla="*/ 648929 h 1398434"/>
              <a:gd name="connsiteX4" fmla="*/ 899764 w 2045222"/>
              <a:gd name="connsiteY4" fmla="*/ 835742 h 1398434"/>
              <a:gd name="connsiteX5" fmla="*/ 599880 w 2045222"/>
              <a:gd name="connsiteY5" fmla="*/ 1052052 h 1398434"/>
              <a:gd name="connsiteX6" fmla="*/ 742447 w 2045222"/>
              <a:gd name="connsiteY6" fmla="*/ 958646 h 1398434"/>
              <a:gd name="connsiteX7" fmla="*/ 511389 w 2045222"/>
              <a:gd name="connsiteY7" fmla="*/ 1115962 h 1398434"/>
              <a:gd name="connsiteX8" fmla="*/ 14860 w 2045222"/>
              <a:gd name="connsiteY8" fmla="*/ 1391265 h 1398434"/>
              <a:gd name="connsiteX9" fmla="*/ 182009 w 2045222"/>
              <a:gd name="connsiteY9" fmla="*/ 1292942 h 1398434"/>
              <a:gd name="connsiteX10" fmla="*/ 708035 w 2045222"/>
              <a:gd name="connsiteY10" fmla="*/ 1027471 h 1398434"/>
              <a:gd name="connsiteX11" fmla="*/ 629377 w 2045222"/>
              <a:gd name="connsiteY11" fmla="*/ 1032388 h 1398434"/>
              <a:gd name="connsiteX12" fmla="*/ 1263557 w 2045222"/>
              <a:gd name="connsiteY12" fmla="*/ 540775 h 1398434"/>
              <a:gd name="connsiteX13" fmla="*/ 1165235 w 2045222"/>
              <a:gd name="connsiteY13" fmla="*/ 555523 h 1398434"/>
              <a:gd name="connsiteX14" fmla="*/ 1607686 w 2045222"/>
              <a:gd name="connsiteY14" fmla="*/ 304800 h 1398434"/>
              <a:gd name="connsiteX15" fmla="*/ 1474951 w 2045222"/>
              <a:gd name="connsiteY15" fmla="*/ 388375 h 1398434"/>
              <a:gd name="connsiteX16" fmla="*/ 2045222 w 2045222"/>
              <a:gd name="connsiteY16" fmla="*/ 0 h 1398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5222" h="1398434">
                <a:moveTo>
                  <a:pt x="2045222" y="0"/>
                </a:moveTo>
                <a:lnTo>
                  <a:pt x="1361880" y="467033"/>
                </a:lnTo>
                <a:cubicBezTo>
                  <a:pt x="1272570" y="533401"/>
                  <a:pt x="1542958" y="367891"/>
                  <a:pt x="1509364" y="398207"/>
                </a:cubicBezTo>
                <a:cubicBezTo>
                  <a:pt x="1475770" y="428523"/>
                  <a:pt x="1160318" y="648929"/>
                  <a:pt x="1160318" y="648929"/>
                </a:cubicBezTo>
                <a:lnTo>
                  <a:pt x="899764" y="835742"/>
                </a:lnTo>
                <a:lnTo>
                  <a:pt x="599880" y="1052052"/>
                </a:lnTo>
                <a:cubicBezTo>
                  <a:pt x="573660" y="1072536"/>
                  <a:pt x="757195" y="947994"/>
                  <a:pt x="742447" y="958646"/>
                </a:cubicBezTo>
                <a:cubicBezTo>
                  <a:pt x="727698" y="969298"/>
                  <a:pt x="632653" y="1043859"/>
                  <a:pt x="511389" y="1115962"/>
                </a:cubicBezTo>
                <a:cubicBezTo>
                  <a:pt x="390124" y="1188065"/>
                  <a:pt x="69757" y="1361768"/>
                  <a:pt x="14860" y="1391265"/>
                </a:cubicBezTo>
                <a:cubicBezTo>
                  <a:pt x="-40037" y="1420762"/>
                  <a:pt x="66480" y="1353574"/>
                  <a:pt x="182009" y="1292942"/>
                </a:cubicBezTo>
                <a:cubicBezTo>
                  <a:pt x="297538" y="1232310"/>
                  <a:pt x="633474" y="1070897"/>
                  <a:pt x="708035" y="1027471"/>
                </a:cubicBezTo>
                <a:cubicBezTo>
                  <a:pt x="782596" y="984045"/>
                  <a:pt x="536790" y="1113504"/>
                  <a:pt x="629377" y="1032388"/>
                </a:cubicBezTo>
                <a:cubicBezTo>
                  <a:pt x="721964" y="951272"/>
                  <a:pt x="1174247" y="620252"/>
                  <a:pt x="1263557" y="540775"/>
                </a:cubicBezTo>
                <a:cubicBezTo>
                  <a:pt x="1352867" y="461298"/>
                  <a:pt x="1107880" y="594852"/>
                  <a:pt x="1165235" y="555523"/>
                </a:cubicBezTo>
                <a:cubicBezTo>
                  <a:pt x="1222590" y="516194"/>
                  <a:pt x="1556067" y="332658"/>
                  <a:pt x="1607686" y="304800"/>
                </a:cubicBezTo>
                <a:cubicBezTo>
                  <a:pt x="1659305" y="276942"/>
                  <a:pt x="1474951" y="388375"/>
                  <a:pt x="1474951" y="388375"/>
                </a:cubicBezTo>
                <a:lnTo>
                  <a:pt x="204522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03671397-55D8-EA7C-FDCD-118CE04C1552}"/>
              </a:ext>
            </a:extLst>
          </p:cNvPr>
          <p:cNvSpPr/>
          <p:nvPr/>
        </p:nvSpPr>
        <p:spPr>
          <a:xfrm>
            <a:off x="2390365" y="8505745"/>
            <a:ext cx="1601080" cy="1008135"/>
          </a:xfrm>
          <a:custGeom>
            <a:avLst/>
            <a:gdLst>
              <a:gd name="connsiteX0" fmla="*/ 1596616 w 1601080"/>
              <a:gd name="connsiteY0" fmla="*/ 4074 h 1008135"/>
              <a:gd name="connsiteX1" fmla="*/ 883777 w 1601080"/>
              <a:gd name="connsiteY1" fmla="*/ 515352 h 1008135"/>
              <a:gd name="connsiteX2" fmla="*/ 1011596 w 1601080"/>
              <a:gd name="connsiteY2" fmla="*/ 431778 h 1008135"/>
              <a:gd name="connsiteX3" fmla="*/ 687132 w 1601080"/>
              <a:gd name="connsiteY3" fmla="*/ 667752 h 1008135"/>
              <a:gd name="connsiteX4" fmla="*/ 539648 w 1601080"/>
              <a:gd name="connsiteY4" fmla="*/ 756242 h 1008135"/>
              <a:gd name="connsiteX5" fmla="*/ 13622 w 1601080"/>
              <a:gd name="connsiteY5" fmla="*/ 1002049 h 1008135"/>
              <a:gd name="connsiteX6" fmla="*/ 205351 w 1601080"/>
              <a:gd name="connsiteY6" fmla="*/ 913558 h 1008135"/>
              <a:gd name="connsiteX7" fmla="*/ 746125 w 1601080"/>
              <a:gd name="connsiteY7" fmla="*/ 697249 h 1008135"/>
              <a:gd name="connsiteX8" fmla="*/ 598641 w 1601080"/>
              <a:gd name="connsiteY8" fmla="*/ 766074 h 1008135"/>
              <a:gd name="connsiteX9" fmla="*/ 1124667 w 1601080"/>
              <a:gd name="connsiteY9" fmla="*/ 407197 h 1008135"/>
              <a:gd name="connsiteX10" fmla="*/ 913274 w 1601080"/>
              <a:gd name="connsiteY10" fmla="*/ 466190 h 1008135"/>
              <a:gd name="connsiteX11" fmla="*/ 1218074 w 1601080"/>
              <a:gd name="connsiteY11" fmla="*/ 274461 h 1008135"/>
              <a:gd name="connsiteX12" fmla="*/ 1188577 w 1601080"/>
              <a:gd name="connsiteY12" fmla="*/ 274461 h 1008135"/>
              <a:gd name="connsiteX13" fmla="*/ 1596616 w 1601080"/>
              <a:gd name="connsiteY13" fmla="*/ 4074 h 100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01080" h="1008135">
                <a:moveTo>
                  <a:pt x="1596616" y="4074"/>
                </a:moveTo>
                <a:cubicBezTo>
                  <a:pt x="1545816" y="44222"/>
                  <a:pt x="981280" y="444068"/>
                  <a:pt x="883777" y="515352"/>
                </a:cubicBezTo>
                <a:cubicBezTo>
                  <a:pt x="786274" y="586636"/>
                  <a:pt x="1044370" y="406378"/>
                  <a:pt x="1011596" y="431778"/>
                </a:cubicBezTo>
                <a:cubicBezTo>
                  <a:pt x="978822" y="457178"/>
                  <a:pt x="765790" y="613675"/>
                  <a:pt x="687132" y="667752"/>
                </a:cubicBezTo>
                <a:cubicBezTo>
                  <a:pt x="608474" y="721829"/>
                  <a:pt x="651900" y="700526"/>
                  <a:pt x="539648" y="756242"/>
                </a:cubicBezTo>
                <a:cubicBezTo>
                  <a:pt x="427396" y="811958"/>
                  <a:pt x="13622" y="1002049"/>
                  <a:pt x="13622" y="1002049"/>
                </a:cubicBezTo>
                <a:cubicBezTo>
                  <a:pt x="-42094" y="1028268"/>
                  <a:pt x="83267" y="964358"/>
                  <a:pt x="205351" y="913558"/>
                </a:cubicBezTo>
                <a:cubicBezTo>
                  <a:pt x="327435" y="862758"/>
                  <a:pt x="680577" y="721830"/>
                  <a:pt x="746125" y="697249"/>
                </a:cubicBezTo>
                <a:cubicBezTo>
                  <a:pt x="811673" y="672668"/>
                  <a:pt x="535551" y="814416"/>
                  <a:pt x="598641" y="766074"/>
                </a:cubicBezTo>
                <a:cubicBezTo>
                  <a:pt x="661731" y="717732"/>
                  <a:pt x="1072228" y="457178"/>
                  <a:pt x="1124667" y="407197"/>
                </a:cubicBezTo>
                <a:cubicBezTo>
                  <a:pt x="1177106" y="357216"/>
                  <a:pt x="897706" y="488313"/>
                  <a:pt x="913274" y="466190"/>
                </a:cubicBezTo>
                <a:cubicBezTo>
                  <a:pt x="928842" y="444067"/>
                  <a:pt x="1172190" y="306416"/>
                  <a:pt x="1218074" y="274461"/>
                </a:cubicBezTo>
                <a:cubicBezTo>
                  <a:pt x="1263958" y="242506"/>
                  <a:pt x="1127945" y="316248"/>
                  <a:pt x="1188577" y="274461"/>
                </a:cubicBezTo>
                <a:cubicBezTo>
                  <a:pt x="1249209" y="232674"/>
                  <a:pt x="1647416" y="-36074"/>
                  <a:pt x="1596616" y="40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8630AB97-37DA-6CF5-F225-0B4FC3161F2E}"/>
              </a:ext>
            </a:extLst>
          </p:cNvPr>
          <p:cNvSpPr/>
          <p:nvPr/>
        </p:nvSpPr>
        <p:spPr>
          <a:xfrm>
            <a:off x="2286259" y="9501314"/>
            <a:ext cx="1135776" cy="2207054"/>
          </a:xfrm>
          <a:custGeom>
            <a:avLst/>
            <a:gdLst>
              <a:gd name="connsiteX0" fmla="*/ 9573 w 1135776"/>
              <a:gd name="connsiteY0" fmla="*/ 16312 h 2207054"/>
              <a:gd name="connsiteX1" fmla="*/ 614257 w 1135776"/>
              <a:gd name="connsiteY1" fmla="*/ 871718 h 2207054"/>
              <a:gd name="connsiteX2" fmla="*/ 427444 w 1135776"/>
              <a:gd name="connsiteY2" fmla="*/ 611163 h 2207054"/>
              <a:gd name="connsiteX3" fmla="*/ 678167 w 1135776"/>
              <a:gd name="connsiteY3" fmla="*/ 891383 h 2207054"/>
              <a:gd name="connsiteX4" fmla="*/ 786322 w 1135776"/>
              <a:gd name="connsiteY4" fmla="*/ 1132273 h 2207054"/>
              <a:gd name="connsiteX5" fmla="*/ 707664 w 1135776"/>
              <a:gd name="connsiteY5" fmla="*/ 1043783 h 2207054"/>
              <a:gd name="connsiteX6" fmla="*/ 879728 w 1135776"/>
              <a:gd name="connsiteY6" fmla="*/ 1363331 h 2207054"/>
              <a:gd name="connsiteX7" fmla="*/ 1051793 w 1135776"/>
              <a:gd name="connsiteY7" fmla="*/ 1702544 h 2207054"/>
              <a:gd name="connsiteX8" fmla="*/ 1105870 w 1135776"/>
              <a:gd name="connsiteY8" fmla="*/ 1968015 h 2207054"/>
              <a:gd name="connsiteX9" fmla="*/ 1100954 w 1135776"/>
              <a:gd name="connsiteY9" fmla="*/ 2203989 h 2207054"/>
              <a:gd name="connsiteX10" fmla="*/ 1110786 w 1135776"/>
              <a:gd name="connsiteY10" fmla="*/ 2076170 h 2207054"/>
              <a:gd name="connsiteX11" fmla="*/ 1096038 w 1135776"/>
              <a:gd name="connsiteY11" fmla="*/ 1712376 h 2207054"/>
              <a:gd name="connsiteX12" fmla="*/ 629006 w 1135776"/>
              <a:gd name="connsiteY12" fmla="*/ 945460 h 2207054"/>
              <a:gd name="connsiteX13" fmla="*/ 683083 w 1135776"/>
              <a:gd name="connsiteY13" fmla="*/ 994621 h 2207054"/>
              <a:gd name="connsiteX14" fmla="*/ 363535 w 1135776"/>
              <a:gd name="connsiteY14" fmla="*/ 473512 h 2207054"/>
              <a:gd name="connsiteX15" fmla="*/ 250464 w 1135776"/>
              <a:gd name="connsiteY15" fmla="*/ 321112 h 2207054"/>
              <a:gd name="connsiteX16" fmla="*/ 9573 w 1135776"/>
              <a:gd name="connsiteY16" fmla="*/ 16312 h 2207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35776" h="2207054">
                <a:moveTo>
                  <a:pt x="9573" y="16312"/>
                </a:moveTo>
                <a:cubicBezTo>
                  <a:pt x="70205" y="108080"/>
                  <a:pt x="544612" y="772576"/>
                  <a:pt x="614257" y="871718"/>
                </a:cubicBezTo>
                <a:cubicBezTo>
                  <a:pt x="683902" y="970860"/>
                  <a:pt x="416792" y="607886"/>
                  <a:pt x="427444" y="611163"/>
                </a:cubicBezTo>
                <a:cubicBezTo>
                  <a:pt x="438096" y="614440"/>
                  <a:pt x="618354" y="804531"/>
                  <a:pt x="678167" y="891383"/>
                </a:cubicBezTo>
                <a:cubicBezTo>
                  <a:pt x="737980" y="978235"/>
                  <a:pt x="781406" y="1106873"/>
                  <a:pt x="786322" y="1132273"/>
                </a:cubicBezTo>
                <a:cubicBezTo>
                  <a:pt x="791238" y="1157673"/>
                  <a:pt x="692096" y="1005273"/>
                  <a:pt x="707664" y="1043783"/>
                </a:cubicBezTo>
                <a:cubicBezTo>
                  <a:pt x="723232" y="1082293"/>
                  <a:pt x="822373" y="1253538"/>
                  <a:pt x="879728" y="1363331"/>
                </a:cubicBezTo>
                <a:cubicBezTo>
                  <a:pt x="937083" y="1473125"/>
                  <a:pt x="1014103" y="1601763"/>
                  <a:pt x="1051793" y="1702544"/>
                </a:cubicBezTo>
                <a:cubicBezTo>
                  <a:pt x="1089483" y="1803325"/>
                  <a:pt x="1097676" y="1884441"/>
                  <a:pt x="1105870" y="1968015"/>
                </a:cubicBezTo>
                <a:cubicBezTo>
                  <a:pt x="1114064" y="2051589"/>
                  <a:pt x="1100135" y="2185963"/>
                  <a:pt x="1100954" y="2203989"/>
                </a:cubicBezTo>
                <a:cubicBezTo>
                  <a:pt x="1101773" y="2222015"/>
                  <a:pt x="1111605" y="2158105"/>
                  <a:pt x="1110786" y="2076170"/>
                </a:cubicBezTo>
                <a:cubicBezTo>
                  <a:pt x="1109967" y="1994235"/>
                  <a:pt x="1176335" y="1900828"/>
                  <a:pt x="1096038" y="1712376"/>
                </a:cubicBezTo>
                <a:cubicBezTo>
                  <a:pt x="1015741" y="1523924"/>
                  <a:pt x="697832" y="1065086"/>
                  <a:pt x="629006" y="945460"/>
                </a:cubicBezTo>
                <a:cubicBezTo>
                  <a:pt x="560180" y="825834"/>
                  <a:pt x="727328" y="1073279"/>
                  <a:pt x="683083" y="994621"/>
                </a:cubicBezTo>
                <a:cubicBezTo>
                  <a:pt x="638838" y="915963"/>
                  <a:pt x="435638" y="585764"/>
                  <a:pt x="363535" y="473512"/>
                </a:cubicBezTo>
                <a:cubicBezTo>
                  <a:pt x="291432" y="361261"/>
                  <a:pt x="307000" y="395673"/>
                  <a:pt x="250464" y="321112"/>
                </a:cubicBezTo>
                <a:cubicBezTo>
                  <a:pt x="193929" y="246551"/>
                  <a:pt x="-51059" y="-75456"/>
                  <a:pt x="9573" y="16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DE4D6D0F-C31F-9B03-7144-87151B0C6685}"/>
              </a:ext>
            </a:extLst>
          </p:cNvPr>
          <p:cNvSpPr/>
          <p:nvPr/>
        </p:nvSpPr>
        <p:spPr>
          <a:xfrm>
            <a:off x="2373450" y="8657303"/>
            <a:ext cx="1529956" cy="1152336"/>
          </a:xfrm>
          <a:custGeom>
            <a:avLst/>
            <a:gdLst>
              <a:gd name="connsiteX0" fmla="*/ 1529956 w 1529956"/>
              <a:gd name="connsiteY0" fmla="*/ 0 h 1152336"/>
              <a:gd name="connsiteX1" fmla="*/ 767956 w 1529956"/>
              <a:gd name="connsiteY1" fmla="*/ 594852 h 1152336"/>
              <a:gd name="connsiteX2" fmla="*/ 900692 w 1529956"/>
              <a:gd name="connsiteY2" fmla="*/ 580103 h 1152336"/>
              <a:gd name="connsiteX3" fmla="*/ 369750 w 1529956"/>
              <a:gd name="connsiteY3" fmla="*/ 811162 h 1152336"/>
              <a:gd name="connsiteX4" fmla="*/ 178021 w 1529956"/>
              <a:gd name="connsiteY4" fmla="*/ 943897 h 1152336"/>
              <a:gd name="connsiteX5" fmla="*/ 1040 w 1529956"/>
              <a:gd name="connsiteY5" fmla="*/ 904568 h 1152336"/>
              <a:gd name="connsiteX6" fmla="*/ 261595 w 1529956"/>
              <a:gd name="connsiteY6" fmla="*/ 968478 h 1152336"/>
              <a:gd name="connsiteX7" fmla="*/ 256679 w 1529956"/>
              <a:gd name="connsiteY7" fmla="*/ 1150374 h 1152336"/>
              <a:gd name="connsiteX8" fmla="*/ 286176 w 1529956"/>
              <a:gd name="connsiteY8" fmla="*/ 1052052 h 1152336"/>
              <a:gd name="connsiteX9" fmla="*/ 364834 w 1529956"/>
              <a:gd name="connsiteY9" fmla="*/ 855407 h 1152336"/>
              <a:gd name="connsiteX10" fmla="*/ 291092 w 1529956"/>
              <a:gd name="connsiteY10" fmla="*/ 884903 h 1152336"/>
              <a:gd name="connsiteX11" fmla="*/ 861363 w 1529956"/>
              <a:gd name="connsiteY11" fmla="*/ 570271 h 1152336"/>
              <a:gd name="connsiteX12" fmla="*/ 876111 w 1529956"/>
              <a:gd name="connsiteY12" fmla="*/ 530942 h 1152336"/>
              <a:gd name="connsiteX13" fmla="*/ 876111 w 1529956"/>
              <a:gd name="connsiteY13" fmla="*/ 530942 h 1152336"/>
              <a:gd name="connsiteX14" fmla="*/ 1529956 w 1529956"/>
              <a:gd name="connsiteY14" fmla="*/ 0 h 1152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29956" h="1152336">
                <a:moveTo>
                  <a:pt x="1529956" y="0"/>
                </a:moveTo>
                <a:cubicBezTo>
                  <a:pt x="1201394" y="249084"/>
                  <a:pt x="872833" y="498168"/>
                  <a:pt x="767956" y="594852"/>
                </a:cubicBezTo>
                <a:cubicBezTo>
                  <a:pt x="663079" y="691536"/>
                  <a:pt x="967060" y="544051"/>
                  <a:pt x="900692" y="580103"/>
                </a:cubicBezTo>
                <a:cubicBezTo>
                  <a:pt x="834324" y="616155"/>
                  <a:pt x="490195" y="750530"/>
                  <a:pt x="369750" y="811162"/>
                </a:cubicBezTo>
                <a:cubicBezTo>
                  <a:pt x="249305" y="871794"/>
                  <a:pt x="239472" y="928329"/>
                  <a:pt x="178021" y="943897"/>
                </a:cubicBezTo>
                <a:cubicBezTo>
                  <a:pt x="116570" y="959465"/>
                  <a:pt x="-12889" y="900471"/>
                  <a:pt x="1040" y="904568"/>
                </a:cubicBezTo>
                <a:cubicBezTo>
                  <a:pt x="14969" y="908665"/>
                  <a:pt x="218989" y="927510"/>
                  <a:pt x="261595" y="968478"/>
                </a:cubicBezTo>
                <a:cubicBezTo>
                  <a:pt x="304201" y="1009446"/>
                  <a:pt x="252582" y="1136445"/>
                  <a:pt x="256679" y="1150374"/>
                </a:cubicBezTo>
                <a:cubicBezTo>
                  <a:pt x="260776" y="1164303"/>
                  <a:pt x="268150" y="1101213"/>
                  <a:pt x="286176" y="1052052"/>
                </a:cubicBezTo>
                <a:cubicBezTo>
                  <a:pt x="304202" y="1002891"/>
                  <a:pt x="364015" y="883265"/>
                  <a:pt x="364834" y="855407"/>
                </a:cubicBezTo>
                <a:cubicBezTo>
                  <a:pt x="365653" y="827549"/>
                  <a:pt x="208337" y="932426"/>
                  <a:pt x="291092" y="884903"/>
                </a:cubicBezTo>
                <a:cubicBezTo>
                  <a:pt x="373847" y="837380"/>
                  <a:pt x="763860" y="629264"/>
                  <a:pt x="861363" y="570271"/>
                </a:cubicBezTo>
                <a:cubicBezTo>
                  <a:pt x="958866" y="511278"/>
                  <a:pt x="876111" y="530942"/>
                  <a:pt x="876111" y="530942"/>
                </a:cubicBezTo>
                <a:lnTo>
                  <a:pt x="876111" y="530942"/>
                </a:lnTo>
                <a:lnTo>
                  <a:pt x="152995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CAA7011F-D815-065E-1F45-44D2B0A2E09E}"/>
              </a:ext>
            </a:extLst>
          </p:cNvPr>
          <p:cNvSpPr/>
          <p:nvPr/>
        </p:nvSpPr>
        <p:spPr>
          <a:xfrm>
            <a:off x="2550602" y="9673589"/>
            <a:ext cx="932553" cy="2026636"/>
          </a:xfrm>
          <a:custGeom>
            <a:avLst/>
            <a:gdLst>
              <a:gd name="connsiteX0" fmla="*/ 869 w 932553"/>
              <a:gd name="connsiteY0" fmla="*/ 1353 h 2026636"/>
              <a:gd name="connsiteX1" fmla="*/ 394159 w 932553"/>
              <a:gd name="connsiteY1" fmla="*/ 635534 h 2026636"/>
              <a:gd name="connsiteX2" fmla="*/ 330250 w 932553"/>
              <a:gd name="connsiteY2" fmla="*/ 478217 h 2026636"/>
              <a:gd name="connsiteX3" fmla="*/ 536727 w 932553"/>
              <a:gd name="connsiteY3" fmla="*/ 748605 h 2026636"/>
              <a:gd name="connsiteX4" fmla="*/ 487566 w 932553"/>
              <a:gd name="connsiteY4" fmla="*/ 728940 h 2026636"/>
              <a:gd name="connsiteX5" fmla="*/ 605553 w 932553"/>
              <a:gd name="connsiteY5" fmla="*/ 940334 h 2026636"/>
              <a:gd name="connsiteX6" fmla="*/ 826779 w 932553"/>
              <a:gd name="connsiteY6" fmla="*/ 1387701 h 2026636"/>
              <a:gd name="connsiteX7" fmla="*/ 861192 w 932553"/>
              <a:gd name="connsiteY7" fmla="*/ 1495856 h 2026636"/>
              <a:gd name="connsiteX8" fmla="*/ 767785 w 932553"/>
              <a:gd name="connsiteY8" fmla="*/ 1195972 h 2026636"/>
              <a:gd name="connsiteX9" fmla="*/ 846443 w 932553"/>
              <a:gd name="connsiteY9" fmla="*/ 1397534 h 2026636"/>
              <a:gd name="connsiteX10" fmla="*/ 880856 w 932553"/>
              <a:gd name="connsiteY10" fmla="*/ 1549934 h 2026636"/>
              <a:gd name="connsiteX11" fmla="*/ 871024 w 932553"/>
              <a:gd name="connsiteY11" fmla="*/ 1751495 h 2026636"/>
              <a:gd name="connsiteX12" fmla="*/ 826779 w 932553"/>
              <a:gd name="connsiteY12" fmla="*/ 2012050 h 2026636"/>
              <a:gd name="connsiteX13" fmla="*/ 826779 w 932553"/>
              <a:gd name="connsiteY13" fmla="*/ 1948140 h 2026636"/>
              <a:gd name="connsiteX14" fmla="*/ 930017 w 932553"/>
              <a:gd name="connsiteY14" fmla="*/ 1569598 h 2026636"/>
              <a:gd name="connsiteX15" fmla="*/ 900521 w 932553"/>
              <a:gd name="connsiteY15" fmla="*/ 1815405 h 2026636"/>
              <a:gd name="connsiteX16" fmla="*/ 895604 w 932553"/>
              <a:gd name="connsiteY16" fmla="*/ 1564682 h 2026636"/>
              <a:gd name="connsiteX17" fmla="*/ 644882 w 932553"/>
              <a:gd name="connsiteY17" fmla="*/ 896088 h 2026636"/>
              <a:gd name="connsiteX18" fmla="*/ 236843 w 932553"/>
              <a:gd name="connsiteY18" fmla="*/ 345482 h 2026636"/>
              <a:gd name="connsiteX19" fmla="*/ 286004 w 932553"/>
              <a:gd name="connsiteY19" fmla="*/ 463469 h 2026636"/>
              <a:gd name="connsiteX20" fmla="*/ 869 w 932553"/>
              <a:gd name="connsiteY20" fmla="*/ 1353 h 2026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2553" h="2026636">
                <a:moveTo>
                  <a:pt x="869" y="1353"/>
                </a:moveTo>
                <a:cubicBezTo>
                  <a:pt x="18895" y="30030"/>
                  <a:pt x="339262" y="556057"/>
                  <a:pt x="394159" y="635534"/>
                </a:cubicBezTo>
                <a:cubicBezTo>
                  <a:pt x="449056" y="715011"/>
                  <a:pt x="306489" y="459372"/>
                  <a:pt x="330250" y="478217"/>
                </a:cubicBezTo>
                <a:cubicBezTo>
                  <a:pt x="354011" y="497062"/>
                  <a:pt x="510508" y="706818"/>
                  <a:pt x="536727" y="748605"/>
                </a:cubicBezTo>
                <a:cubicBezTo>
                  <a:pt x="562946" y="790392"/>
                  <a:pt x="476095" y="696985"/>
                  <a:pt x="487566" y="728940"/>
                </a:cubicBezTo>
                <a:cubicBezTo>
                  <a:pt x="499037" y="760895"/>
                  <a:pt x="549017" y="830540"/>
                  <a:pt x="605553" y="940334"/>
                </a:cubicBezTo>
                <a:cubicBezTo>
                  <a:pt x="662089" y="1050128"/>
                  <a:pt x="784173" y="1295114"/>
                  <a:pt x="826779" y="1387701"/>
                </a:cubicBezTo>
                <a:cubicBezTo>
                  <a:pt x="869385" y="1480288"/>
                  <a:pt x="871024" y="1527811"/>
                  <a:pt x="861192" y="1495856"/>
                </a:cubicBezTo>
                <a:cubicBezTo>
                  <a:pt x="851360" y="1463901"/>
                  <a:pt x="770243" y="1212359"/>
                  <a:pt x="767785" y="1195972"/>
                </a:cubicBezTo>
                <a:cubicBezTo>
                  <a:pt x="765327" y="1179585"/>
                  <a:pt x="827598" y="1338540"/>
                  <a:pt x="846443" y="1397534"/>
                </a:cubicBezTo>
                <a:cubicBezTo>
                  <a:pt x="865288" y="1456528"/>
                  <a:pt x="876759" y="1490941"/>
                  <a:pt x="880856" y="1549934"/>
                </a:cubicBezTo>
                <a:cubicBezTo>
                  <a:pt x="884953" y="1608927"/>
                  <a:pt x="880037" y="1674476"/>
                  <a:pt x="871024" y="1751495"/>
                </a:cubicBezTo>
                <a:cubicBezTo>
                  <a:pt x="862011" y="1828514"/>
                  <a:pt x="834153" y="1979276"/>
                  <a:pt x="826779" y="2012050"/>
                </a:cubicBezTo>
                <a:cubicBezTo>
                  <a:pt x="819405" y="2044824"/>
                  <a:pt x="809573" y="2021882"/>
                  <a:pt x="826779" y="1948140"/>
                </a:cubicBezTo>
                <a:cubicBezTo>
                  <a:pt x="843985" y="1874398"/>
                  <a:pt x="917727" y="1591720"/>
                  <a:pt x="930017" y="1569598"/>
                </a:cubicBezTo>
                <a:cubicBezTo>
                  <a:pt x="942307" y="1547476"/>
                  <a:pt x="906256" y="1816224"/>
                  <a:pt x="900521" y="1815405"/>
                </a:cubicBezTo>
                <a:cubicBezTo>
                  <a:pt x="894786" y="1814586"/>
                  <a:pt x="938211" y="1717902"/>
                  <a:pt x="895604" y="1564682"/>
                </a:cubicBezTo>
                <a:cubicBezTo>
                  <a:pt x="852998" y="1411463"/>
                  <a:pt x="754675" y="1099288"/>
                  <a:pt x="644882" y="896088"/>
                </a:cubicBezTo>
                <a:cubicBezTo>
                  <a:pt x="535089" y="692888"/>
                  <a:pt x="296656" y="417585"/>
                  <a:pt x="236843" y="345482"/>
                </a:cubicBezTo>
                <a:cubicBezTo>
                  <a:pt x="177030" y="273379"/>
                  <a:pt x="321236" y="518366"/>
                  <a:pt x="286004" y="463469"/>
                </a:cubicBezTo>
                <a:cubicBezTo>
                  <a:pt x="250772" y="408572"/>
                  <a:pt x="-17157" y="-27324"/>
                  <a:pt x="869" y="1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1039B4C8-14E5-AB78-B1A1-6E0B4CD63ECC}"/>
              </a:ext>
            </a:extLst>
          </p:cNvPr>
          <p:cNvSpPr/>
          <p:nvPr/>
        </p:nvSpPr>
        <p:spPr>
          <a:xfrm>
            <a:off x="3946299" y="5923548"/>
            <a:ext cx="438508" cy="2225056"/>
          </a:xfrm>
          <a:custGeom>
            <a:avLst/>
            <a:gdLst>
              <a:gd name="connsiteX0" fmla="*/ 1353 w 438508"/>
              <a:gd name="connsiteY0" fmla="*/ 10220 h 2225056"/>
              <a:gd name="connsiteX1" fmla="*/ 227495 w 438508"/>
              <a:gd name="connsiteY1" fmla="*/ 1131097 h 2225056"/>
              <a:gd name="connsiteX2" fmla="*/ 197998 w 438508"/>
              <a:gd name="connsiteY2" fmla="*/ 1052439 h 2225056"/>
              <a:gd name="connsiteX3" fmla="*/ 256991 w 438508"/>
              <a:gd name="connsiteY3" fmla="*/ 1450646 h 2225056"/>
              <a:gd name="connsiteX4" fmla="*/ 252075 w 438508"/>
              <a:gd name="connsiteY4" fmla="*/ 1480142 h 2225056"/>
              <a:gd name="connsiteX5" fmla="*/ 281572 w 438508"/>
              <a:gd name="connsiteY5" fmla="*/ 1529304 h 2225056"/>
              <a:gd name="connsiteX6" fmla="*/ 207830 w 438508"/>
              <a:gd name="connsiteY6" fmla="*/ 1937342 h 2225056"/>
              <a:gd name="connsiteX7" fmla="*/ 266824 w 438508"/>
              <a:gd name="connsiteY7" fmla="*/ 1819355 h 2225056"/>
              <a:gd name="connsiteX8" fmla="*/ 433972 w 438508"/>
              <a:gd name="connsiteY8" fmla="*/ 2217562 h 2225056"/>
              <a:gd name="connsiteX9" fmla="*/ 394643 w 438508"/>
              <a:gd name="connsiteY9" fmla="*/ 2089742 h 2225056"/>
              <a:gd name="connsiteX10" fmla="*/ 291404 w 438508"/>
              <a:gd name="connsiteY10" fmla="*/ 1750529 h 2225056"/>
              <a:gd name="connsiteX11" fmla="*/ 301236 w 438508"/>
              <a:gd name="connsiteY11" fmla="*/ 1799691 h 2225056"/>
              <a:gd name="connsiteX12" fmla="*/ 119340 w 438508"/>
              <a:gd name="connsiteY12" fmla="*/ 742723 h 2225056"/>
              <a:gd name="connsiteX13" fmla="*/ 134088 w 438508"/>
              <a:gd name="connsiteY13" fmla="*/ 816465 h 2225056"/>
              <a:gd name="connsiteX14" fmla="*/ 70178 w 438508"/>
              <a:gd name="connsiteY14" fmla="*/ 413342 h 2225056"/>
              <a:gd name="connsiteX15" fmla="*/ 129172 w 438508"/>
              <a:gd name="connsiteY15" fmla="*/ 565742 h 2225056"/>
              <a:gd name="connsiteX16" fmla="*/ 1353 w 438508"/>
              <a:gd name="connsiteY16" fmla="*/ 10220 h 2225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8508" h="2225056">
                <a:moveTo>
                  <a:pt x="1353" y="10220"/>
                </a:moveTo>
                <a:cubicBezTo>
                  <a:pt x="17740" y="104446"/>
                  <a:pt x="194721" y="957394"/>
                  <a:pt x="227495" y="1131097"/>
                </a:cubicBezTo>
                <a:cubicBezTo>
                  <a:pt x="260269" y="1304800"/>
                  <a:pt x="193082" y="999181"/>
                  <a:pt x="197998" y="1052439"/>
                </a:cubicBezTo>
                <a:cubicBezTo>
                  <a:pt x="202914" y="1105697"/>
                  <a:pt x="247978" y="1379362"/>
                  <a:pt x="256991" y="1450646"/>
                </a:cubicBezTo>
                <a:cubicBezTo>
                  <a:pt x="266004" y="1521930"/>
                  <a:pt x="247978" y="1467032"/>
                  <a:pt x="252075" y="1480142"/>
                </a:cubicBezTo>
                <a:cubicBezTo>
                  <a:pt x="256172" y="1493252"/>
                  <a:pt x="288946" y="1453104"/>
                  <a:pt x="281572" y="1529304"/>
                </a:cubicBezTo>
                <a:cubicBezTo>
                  <a:pt x="274198" y="1605504"/>
                  <a:pt x="210288" y="1889000"/>
                  <a:pt x="207830" y="1937342"/>
                </a:cubicBezTo>
                <a:cubicBezTo>
                  <a:pt x="205372" y="1985684"/>
                  <a:pt x="229134" y="1772652"/>
                  <a:pt x="266824" y="1819355"/>
                </a:cubicBezTo>
                <a:cubicBezTo>
                  <a:pt x="304514" y="1866058"/>
                  <a:pt x="412669" y="2172498"/>
                  <a:pt x="433972" y="2217562"/>
                </a:cubicBezTo>
                <a:cubicBezTo>
                  <a:pt x="455275" y="2262626"/>
                  <a:pt x="394643" y="2089742"/>
                  <a:pt x="394643" y="2089742"/>
                </a:cubicBezTo>
                <a:cubicBezTo>
                  <a:pt x="370882" y="2011903"/>
                  <a:pt x="306972" y="1798871"/>
                  <a:pt x="291404" y="1750529"/>
                </a:cubicBezTo>
                <a:cubicBezTo>
                  <a:pt x="275836" y="1702187"/>
                  <a:pt x="329913" y="1967659"/>
                  <a:pt x="301236" y="1799691"/>
                </a:cubicBezTo>
                <a:cubicBezTo>
                  <a:pt x="272559" y="1631723"/>
                  <a:pt x="147198" y="906594"/>
                  <a:pt x="119340" y="742723"/>
                </a:cubicBezTo>
                <a:cubicBezTo>
                  <a:pt x="91482" y="578852"/>
                  <a:pt x="142282" y="871362"/>
                  <a:pt x="134088" y="816465"/>
                </a:cubicBezTo>
                <a:cubicBezTo>
                  <a:pt x="125894" y="761568"/>
                  <a:pt x="70997" y="455129"/>
                  <a:pt x="70178" y="413342"/>
                </a:cubicBezTo>
                <a:cubicBezTo>
                  <a:pt x="69359" y="371555"/>
                  <a:pt x="135727" y="628832"/>
                  <a:pt x="129172" y="565742"/>
                </a:cubicBezTo>
                <a:cubicBezTo>
                  <a:pt x="122617" y="502652"/>
                  <a:pt x="-15034" y="-84006"/>
                  <a:pt x="1353" y="10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1AC34D5F-9487-224D-DBF0-D4500E20C2E5}"/>
              </a:ext>
            </a:extLst>
          </p:cNvPr>
          <p:cNvSpPr/>
          <p:nvPr/>
        </p:nvSpPr>
        <p:spPr>
          <a:xfrm>
            <a:off x="4387193" y="8273574"/>
            <a:ext cx="104973" cy="823053"/>
          </a:xfrm>
          <a:custGeom>
            <a:avLst/>
            <a:gdLst>
              <a:gd name="connsiteX0" fmla="*/ 32407 w 104973"/>
              <a:gd name="connsiteY0" fmla="*/ 10103 h 823053"/>
              <a:gd name="connsiteX1" fmla="*/ 101233 w 104973"/>
              <a:gd name="connsiteY1" fmla="*/ 781936 h 823053"/>
              <a:gd name="connsiteX2" fmla="*/ 86484 w 104973"/>
              <a:gd name="connsiteY2" fmla="*/ 668865 h 823053"/>
              <a:gd name="connsiteX3" fmla="*/ 7826 w 104973"/>
              <a:gd name="connsiteY3" fmla="*/ 255910 h 823053"/>
              <a:gd name="connsiteX4" fmla="*/ 7826 w 104973"/>
              <a:gd name="connsiteY4" fmla="*/ 334568 h 823053"/>
              <a:gd name="connsiteX5" fmla="*/ 32407 w 104973"/>
              <a:gd name="connsiteY5" fmla="*/ 10103 h 823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973" h="823053">
                <a:moveTo>
                  <a:pt x="32407" y="10103"/>
                </a:moveTo>
                <a:cubicBezTo>
                  <a:pt x="47975" y="84664"/>
                  <a:pt x="92220" y="672142"/>
                  <a:pt x="101233" y="781936"/>
                </a:cubicBezTo>
                <a:cubicBezTo>
                  <a:pt x="110246" y="891730"/>
                  <a:pt x="102052" y="756536"/>
                  <a:pt x="86484" y="668865"/>
                </a:cubicBezTo>
                <a:cubicBezTo>
                  <a:pt x="70916" y="581194"/>
                  <a:pt x="20936" y="311626"/>
                  <a:pt x="7826" y="255910"/>
                </a:cubicBezTo>
                <a:cubicBezTo>
                  <a:pt x="-5284" y="200194"/>
                  <a:pt x="452" y="372258"/>
                  <a:pt x="7826" y="334568"/>
                </a:cubicBezTo>
                <a:cubicBezTo>
                  <a:pt x="15200" y="296878"/>
                  <a:pt x="16839" y="-64458"/>
                  <a:pt x="32407" y="10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A07278D7-DE94-D6FC-D1A0-2381620C94BC}"/>
              </a:ext>
            </a:extLst>
          </p:cNvPr>
          <p:cNvSpPr/>
          <p:nvPr/>
        </p:nvSpPr>
        <p:spPr>
          <a:xfrm>
            <a:off x="3713764" y="9141119"/>
            <a:ext cx="761555" cy="1940907"/>
          </a:xfrm>
          <a:custGeom>
            <a:avLst/>
            <a:gdLst>
              <a:gd name="connsiteX0" fmla="*/ 759913 w 761555"/>
              <a:gd name="connsiteY0" fmla="*/ 7797 h 1940907"/>
              <a:gd name="connsiteX1" fmla="*/ 410868 w 761555"/>
              <a:gd name="connsiteY1" fmla="*/ 971358 h 1940907"/>
              <a:gd name="connsiteX2" fmla="*/ 435449 w 761555"/>
              <a:gd name="connsiteY2" fmla="*/ 873036 h 1940907"/>
              <a:gd name="connsiteX3" fmla="*/ 283049 w 761555"/>
              <a:gd name="connsiteY3" fmla="*/ 1177836 h 1940907"/>
              <a:gd name="connsiteX4" fmla="*/ 351875 w 761555"/>
              <a:gd name="connsiteY4" fmla="*/ 1064765 h 1940907"/>
              <a:gd name="connsiteX5" fmla="*/ 12662 w 761555"/>
              <a:gd name="connsiteY5" fmla="*/ 1900507 h 1940907"/>
              <a:gd name="connsiteX6" fmla="*/ 110984 w 761555"/>
              <a:gd name="connsiteY6" fmla="*/ 1718610 h 1940907"/>
              <a:gd name="connsiteX7" fmla="*/ 474778 w 761555"/>
              <a:gd name="connsiteY7" fmla="*/ 927113 h 1940907"/>
              <a:gd name="connsiteX8" fmla="*/ 405952 w 761555"/>
              <a:gd name="connsiteY8" fmla="*/ 1015604 h 1940907"/>
              <a:gd name="connsiteX9" fmla="*/ 578017 w 761555"/>
              <a:gd name="connsiteY9" fmla="*/ 460081 h 1940907"/>
              <a:gd name="connsiteX10" fmla="*/ 543604 w 761555"/>
              <a:gd name="connsiteY10" fmla="*/ 514158 h 1940907"/>
              <a:gd name="connsiteX11" fmla="*/ 759913 w 761555"/>
              <a:gd name="connsiteY11" fmla="*/ 7797 h 194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61555" h="1940907">
                <a:moveTo>
                  <a:pt x="759913" y="7797"/>
                </a:moveTo>
                <a:cubicBezTo>
                  <a:pt x="737790" y="83997"/>
                  <a:pt x="464945" y="827152"/>
                  <a:pt x="410868" y="971358"/>
                </a:cubicBezTo>
                <a:cubicBezTo>
                  <a:pt x="356791" y="1115564"/>
                  <a:pt x="456752" y="838623"/>
                  <a:pt x="435449" y="873036"/>
                </a:cubicBezTo>
                <a:cubicBezTo>
                  <a:pt x="414146" y="907449"/>
                  <a:pt x="296978" y="1145881"/>
                  <a:pt x="283049" y="1177836"/>
                </a:cubicBezTo>
                <a:cubicBezTo>
                  <a:pt x="269120" y="1209791"/>
                  <a:pt x="396940" y="944320"/>
                  <a:pt x="351875" y="1064765"/>
                </a:cubicBezTo>
                <a:cubicBezTo>
                  <a:pt x="306810" y="1185210"/>
                  <a:pt x="52810" y="1791533"/>
                  <a:pt x="12662" y="1900507"/>
                </a:cubicBezTo>
                <a:cubicBezTo>
                  <a:pt x="-27486" y="2009481"/>
                  <a:pt x="33965" y="1880842"/>
                  <a:pt x="110984" y="1718610"/>
                </a:cubicBezTo>
                <a:cubicBezTo>
                  <a:pt x="188003" y="1556378"/>
                  <a:pt x="425617" y="1044281"/>
                  <a:pt x="474778" y="927113"/>
                </a:cubicBezTo>
                <a:cubicBezTo>
                  <a:pt x="523939" y="809945"/>
                  <a:pt x="388745" y="1093443"/>
                  <a:pt x="405952" y="1015604"/>
                </a:cubicBezTo>
                <a:cubicBezTo>
                  <a:pt x="423158" y="937765"/>
                  <a:pt x="555075" y="543655"/>
                  <a:pt x="578017" y="460081"/>
                </a:cubicBezTo>
                <a:cubicBezTo>
                  <a:pt x="600959" y="376507"/>
                  <a:pt x="513288" y="591177"/>
                  <a:pt x="543604" y="514158"/>
                </a:cubicBezTo>
                <a:cubicBezTo>
                  <a:pt x="573920" y="437139"/>
                  <a:pt x="782036" y="-68403"/>
                  <a:pt x="759913" y="77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4568F3D7-C65E-67FB-72AA-E58DD260AF04}"/>
              </a:ext>
            </a:extLst>
          </p:cNvPr>
          <p:cNvSpPr/>
          <p:nvPr/>
        </p:nvSpPr>
        <p:spPr>
          <a:xfrm>
            <a:off x="3303187" y="10416271"/>
            <a:ext cx="449018" cy="1482511"/>
          </a:xfrm>
          <a:custGeom>
            <a:avLst/>
            <a:gdLst>
              <a:gd name="connsiteX0" fmla="*/ 442903 w 449018"/>
              <a:gd name="connsiteY0" fmla="*/ 1006 h 1482511"/>
              <a:gd name="connsiteX1" fmla="*/ 383910 w 449018"/>
              <a:gd name="connsiteY1" fmla="*/ 694181 h 1482511"/>
              <a:gd name="connsiteX2" fmla="*/ 447819 w 449018"/>
              <a:gd name="connsiteY2" fmla="*/ 615523 h 1482511"/>
              <a:gd name="connsiteX3" fmla="*/ 315084 w 449018"/>
              <a:gd name="connsiteY3" fmla="*/ 871161 h 1482511"/>
              <a:gd name="connsiteX4" fmla="*/ 315084 w 449018"/>
              <a:gd name="connsiteY4" fmla="*/ 959652 h 1482511"/>
              <a:gd name="connsiteX5" fmla="*/ 211845 w 449018"/>
              <a:gd name="connsiteY5" fmla="*/ 1220206 h 1482511"/>
              <a:gd name="connsiteX6" fmla="*/ 452 w 449018"/>
              <a:gd name="connsiteY6" fmla="*/ 1480761 h 1482511"/>
              <a:gd name="connsiteX7" fmla="*/ 162684 w 449018"/>
              <a:gd name="connsiteY7" fmla="*/ 1313613 h 1482511"/>
              <a:gd name="connsiteX8" fmla="*/ 393742 w 449018"/>
              <a:gd name="connsiteY8" fmla="*/ 930155 h 1482511"/>
              <a:gd name="connsiteX9" fmla="*/ 349497 w 449018"/>
              <a:gd name="connsiteY9" fmla="*/ 1013729 h 1482511"/>
              <a:gd name="connsiteX10" fmla="*/ 374078 w 449018"/>
              <a:gd name="connsiteY10" fmla="*/ 807252 h 1482511"/>
              <a:gd name="connsiteX11" fmla="*/ 374078 w 449018"/>
              <a:gd name="connsiteY11" fmla="*/ 438542 h 1482511"/>
              <a:gd name="connsiteX12" fmla="*/ 354413 w 449018"/>
              <a:gd name="connsiteY12" fmla="*/ 536864 h 1482511"/>
              <a:gd name="connsiteX13" fmla="*/ 442903 w 449018"/>
              <a:gd name="connsiteY13" fmla="*/ 1006 h 1482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9018" h="1482511">
                <a:moveTo>
                  <a:pt x="442903" y="1006"/>
                </a:moveTo>
                <a:cubicBezTo>
                  <a:pt x="447819" y="27225"/>
                  <a:pt x="383091" y="591762"/>
                  <a:pt x="383910" y="694181"/>
                </a:cubicBezTo>
                <a:cubicBezTo>
                  <a:pt x="384729" y="796600"/>
                  <a:pt x="459290" y="586026"/>
                  <a:pt x="447819" y="615523"/>
                </a:cubicBezTo>
                <a:cubicBezTo>
                  <a:pt x="436348" y="645020"/>
                  <a:pt x="337206" y="813806"/>
                  <a:pt x="315084" y="871161"/>
                </a:cubicBezTo>
                <a:cubicBezTo>
                  <a:pt x="292962" y="928516"/>
                  <a:pt x="332291" y="901478"/>
                  <a:pt x="315084" y="959652"/>
                </a:cubicBezTo>
                <a:cubicBezTo>
                  <a:pt x="297877" y="1017826"/>
                  <a:pt x="264284" y="1133355"/>
                  <a:pt x="211845" y="1220206"/>
                </a:cubicBezTo>
                <a:cubicBezTo>
                  <a:pt x="159406" y="1307058"/>
                  <a:pt x="8645" y="1465193"/>
                  <a:pt x="452" y="1480761"/>
                </a:cubicBezTo>
                <a:cubicBezTo>
                  <a:pt x="-7741" y="1496329"/>
                  <a:pt x="97136" y="1405381"/>
                  <a:pt x="162684" y="1313613"/>
                </a:cubicBezTo>
                <a:cubicBezTo>
                  <a:pt x="228232" y="1221845"/>
                  <a:pt x="362607" y="980136"/>
                  <a:pt x="393742" y="930155"/>
                </a:cubicBezTo>
                <a:cubicBezTo>
                  <a:pt x="424877" y="880174"/>
                  <a:pt x="352774" y="1034213"/>
                  <a:pt x="349497" y="1013729"/>
                </a:cubicBezTo>
                <a:cubicBezTo>
                  <a:pt x="346220" y="993245"/>
                  <a:pt x="369981" y="903116"/>
                  <a:pt x="374078" y="807252"/>
                </a:cubicBezTo>
                <a:cubicBezTo>
                  <a:pt x="378175" y="711388"/>
                  <a:pt x="377355" y="483607"/>
                  <a:pt x="374078" y="438542"/>
                </a:cubicBezTo>
                <a:cubicBezTo>
                  <a:pt x="370801" y="393477"/>
                  <a:pt x="342942" y="604870"/>
                  <a:pt x="354413" y="536864"/>
                </a:cubicBezTo>
                <a:cubicBezTo>
                  <a:pt x="365884" y="468858"/>
                  <a:pt x="437987" y="-25213"/>
                  <a:pt x="442903" y="10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C4D7F85E-88C0-C13E-7334-5F7E7100DDDF}"/>
              </a:ext>
            </a:extLst>
          </p:cNvPr>
          <p:cNvSpPr/>
          <p:nvPr/>
        </p:nvSpPr>
        <p:spPr>
          <a:xfrm>
            <a:off x="5638088" y="7089760"/>
            <a:ext cx="238853" cy="557990"/>
          </a:xfrm>
          <a:custGeom>
            <a:avLst/>
            <a:gdLst>
              <a:gd name="connsiteX0" fmla="*/ 238837 w 238853"/>
              <a:gd name="connsiteY0" fmla="*/ 15 h 557990"/>
              <a:gd name="connsiteX1" fmla="*/ 29287 w 238853"/>
              <a:gd name="connsiteY1" fmla="*/ 152415 h 557990"/>
              <a:gd name="connsiteX2" fmla="*/ 188037 w 238853"/>
              <a:gd name="connsiteY2" fmla="*/ 104790 h 557990"/>
              <a:gd name="connsiteX3" fmla="*/ 73737 w 238853"/>
              <a:gd name="connsiteY3" fmla="*/ 184165 h 557990"/>
              <a:gd name="connsiteX4" fmla="*/ 712 w 238853"/>
              <a:gd name="connsiteY4" fmla="*/ 412765 h 557990"/>
              <a:gd name="connsiteX5" fmla="*/ 35637 w 238853"/>
              <a:gd name="connsiteY5" fmla="*/ 358790 h 557990"/>
              <a:gd name="connsiteX6" fmla="*/ 19762 w 238853"/>
              <a:gd name="connsiteY6" fmla="*/ 552465 h 557990"/>
              <a:gd name="connsiteX7" fmla="*/ 45162 w 238853"/>
              <a:gd name="connsiteY7" fmla="*/ 485790 h 557990"/>
              <a:gd name="connsiteX8" fmla="*/ 22937 w 238853"/>
              <a:gd name="connsiteY8" fmla="*/ 285765 h 557990"/>
              <a:gd name="connsiteX9" fmla="*/ 26112 w 238853"/>
              <a:gd name="connsiteY9" fmla="*/ 346090 h 557990"/>
              <a:gd name="connsiteX10" fmla="*/ 111837 w 238853"/>
              <a:gd name="connsiteY10" fmla="*/ 130190 h 557990"/>
              <a:gd name="connsiteX11" fmla="*/ 16587 w 238853"/>
              <a:gd name="connsiteY11" fmla="*/ 142890 h 557990"/>
              <a:gd name="connsiteX12" fmla="*/ 238837 w 238853"/>
              <a:gd name="connsiteY12" fmla="*/ 15 h 55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8853" h="557990">
                <a:moveTo>
                  <a:pt x="238837" y="15"/>
                </a:moveTo>
                <a:cubicBezTo>
                  <a:pt x="240954" y="1603"/>
                  <a:pt x="37754" y="134953"/>
                  <a:pt x="29287" y="152415"/>
                </a:cubicBezTo>
                <a:cubicBezTo>
                  <a:pt x="20820" y="169877"/>
                  <a:pt x="180629" y="99498"/>
                  <a:pt x="188037" y="104790"/>
                </a:cubicBezTo>
                <a:cubicBezTo>
                  <a:pt x="195445" y="110082"/>
                  <a:pt x="104958" y="132836"/>
                  <a:pt x="73737" y="184165"/>
                </a:cubicBezTo>
                <a:cubicBezTo>
                  <a:pt x="42516" y="235494"/>
                  <a:pt x="7062" y="383661"/>
                  <a:pt x="712" y="412765"/>
                </a:cubicBezTo>
                <a:cubicBezTo>
                  <a:pt x="-5638" y="441869"/>
                  <a:pt x="32462" y="335507"/>
                  <a:pt x="35637" y="358790"/>
                </a:cubicBezTo>
                <a:cubicBezTo>
                  <a:pt x="38812" y="382073"/>
                  <a:pt x="18175" y="531298"/>
                  <a:pt x="19762" y="552465"/>
                </a:cubicBezTo>
                <a:cubicBezTo>
                  <a:pt x="21349" y="573632"/>
                  <a:pt x="44633" y="530240"/>
                  <a:pt x="45162" y="485790"/>
                </a:cubicBezTo>
                <a:cubicBezTo>
                  <a:pt x="45691" y="441340"/>
                  <a:pt x="26112" y="309048"/>
                  <a:pt x="22937" y="285765"/>
                </a:cubicBezTo>
                <a:cubicBezTo>
                  <a:pt x="19762" y="262482"/>
                  <a:pt x="11295" y="372019"/>
                  <a:pt x="26112" y="346090"/>
                </a:cubicBezTo>
                <a:cubicBezTo>
                  <a:pt x="40929" y="320161"/>
                  <a:pt x="113424" y="164057"/>
                  <a:pt x="111837" y="130190"/>
                </a:cubicBezTo>
                <a:cubicBezTo>
                  <a:pt x="110250" y="96323"/>
                  <a:pt x="-2463" y="162469"/>
                  <a:pt x="16587" y="142890"/>
                </a:cubicBezTo>
                <a:cubicBezTo>
                  <a:pt x="35637" y="123311"/>
                  <a:pt x="236720" y="-1573"/>
                  <a:pt x="238837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DB5A1FC7-9378-E359-D688-FA86733510A8}"/>
              </a:ext>
            </a:extLst>
          </p:cNvPr>
          <p:cNvSpPr/>
          <p:nvPr/>
        </p:nvSpPr>
        <p:spPr>
          <a:xfrm>
            <a:off x="4209361" y="6635072"/>
            <a:ext cx="1453264" cy="1134174"/>
          </a:xfrm>
          <a:custGeom>
            <a:avLst/>
            <a:gdLst>
              <a:gd name="connsiteX0" fmla="*/ 689 w 1453264"/>
              <a:gd name="connsiteY0" fmla="*/ 678 h 1134174"/>
              <a:gd name="connsiteX1" fmla="*/ 114989 w 1453264"/>
              <a:gd name="connsiteY1" fmla="*/ 492803 h 1134174"/>
              <a:gd name="connsiteX2" fmla="*/ 134039 w 1453264"/>
              <a:gd name="connsiteY2" fmla="*/ 476928 h 1134174"/>
              <a:gd name="connsiteX3" fmla="*/ 207064 w 1453264"/>
              <a:gd name="connsiteY3" fmla="*/ 619803 h 1134174"/>
              <a:gd name="connsiteX4" fmla="*/ 184839 w 1453264"/>
              <a:gd name="connsiteY4" fmla="*/ 642028 h 1134174"/>
              <a:gd name="connsiteX5" fmla="*/ 315014 w 1453264"/>
              <a:gd name="connsiteY5" fmla="*/ 711878 h 1134174"/>
              <a:gd name="connsiteX6" fmla="*/ 267389 w 1453264"/>
              <a:gd name="connsiteY6" fmla="*/ 708703 h 1134174"/>
              <a:gd name="connsiteX7" fmla="*/ 651564 w 1453264"/>
              <a:gd name="connsiteY7" fmla="*/ 918253 h 1134174"/>
              <a:gd name="connsiteX8" fmla="*/ 549964 w 1453264"/>
              <a:gd name="connsiteY8" fmla="*/ 915078 h 1134174"/>
              <a:gd name="connsiteX9" fmla="*/ 769039 w 1453264"/>
              <a:gd name="connsiteY9" fmla="*/ 994453 h 1134174"/>
              <a:gd name="connsiteX10" fmla="*/ 908739 w 1453264"/>
              <a:gd name="connsiteY10" fmla="*/ 1064303 h 1134174"/>
              <a:gd name="connsiteX11" fmla="*/ 1042089 w 1453264"/>
              <a:gd name="connsiteY11" fmla="*/ 1102403 h 1134174"/>
              <a:gd name="connsiteX12" fmla="*/ 1438964 w 1453264"/>
              <a:gd name="connsiteY12" fmla="*/ 1048428 h 1134174"/>
              <a:gd name="connsiteX13" fmla="*/ 1340539 w 1453264"/>
              <a:gd name="connsiteY13" fmla="*/ 1083353 h 1134174"/>
              <a:gd name="connsiteX14" fmla="*/ 1099239 w 1453264"/>
              <a:gd name="connsiteY14" fmla="*/ 1134153 h 1134174"/>
              <a:gd name="connsiteX15" fmla="*/ 981764 w 1453264"/>
              <a:gd name="connsiteY15" fmla="*/ 1077003 h 1134174"/>
              <a:gd name="connsiteX16" fmla="*/ 368989 w 1453264"/>
              <a:gd name="connsiteY16" fmla="*/ 794428 h 1134174"/>
              <a:gd name="connsiteX17" fmla="*/ 394389 w 1453264"/>
              <a:gd name="connsiteY17" fmla="*/ 810303 h 1134174"/>
              <a:gd name="connsiteX18" fmla="*/ 137214 w 1453264"/>
              <a:gd name="connsiteY18" fmla="*/ 556303 h 1134174"/>
              <a:gd name="connsiteX19" fmla="*/ 153089 w 1453264"/>
              <a:gd name="connsiteY19" fmla="*/ 543603 h 1134174"/>
              <a:gd name="connsiteX20" fmla="*/ 73714 w 1453264"/>
              <a:gd name="connsiteY20" fmla="*/ 368978 h 1134174"/>
              <a:gd name="connsiteX21" fmla="*/ 67364 w 1453264"/>
              <a:gd name="connsiteY21" fmla="*/ 384853 h 1134174"/>
              <a:gd name="connsiteX22" fmla="*/ 689 w 1453264"/>
              <a:gd name="connsiteY22" fmla="*/ 678 h 113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453264" h="1134174">
                <a:moveTo>
                  <a:pt x="689" y="678"/>
                </a:moveTo>
                <a:cubicBezTo>
                  <a:pt x="8627" y="18670"/>
                  <a:pt x="92764" y="413428"/>
                  <a:pt x="114989" y="492803"/>
                </a:cubicBezTo>
                <a:cubicBezTo>
                  <a:pt x="137214" y="572178"/>
                  <a:pt x="118693" y="455761"/>
                  <a:pt x="134039" y="476928"/>
                </a:cubicBezTo>
                <a:cubicBezTo>
                  <a:pt x="149385" y="498095"/>
                  <a:pt x="198597" y="592286"/>
                  <a:pt x="207064" y="619803"/>
                </a:cubicBezTo>
                <a:cubicBezTo>
                  <a:pt x="215531" y="647320"/>
                  <a:pt x="166847" y="626682"/>
                  <a:pt x="184839" y="642028"/>
                </a:cubicBezTo>
                <a:cubicBezTo>
                  <a:pt x="202831" y="657374"/>
                  <a:pt x="301256" y="700765"/>
                  <a:pt x="315014" y="711878"/>
                </a:cubicBezTo>
                <a:cubicBezTo>
                  <a:pt x="328772" y="722991"/>
                  <a:pt x="211297" y="674307"/>
                  <a:pt x="267389" y="708703"/>
                </a:cubicBezTo>
                <a:cubicBezTo>
                  <a:pt x="323481" y="743099"/>
                  <a:pt x="604468" y="883857"/>
                  <a:pt x="651564" y="918253"/>
                </a:cubicBezTo>
                <a:cubicBezTo>
                  <a:pt x="698660" y="952649"/>
                  <a:pt x="530385" y="902378"/>
                  <a:pt x="549964" y="915078"/>
                </a:cubicBezTo>
                <a:cubicBezTo>
                  <a:pt x="569543" y="927778"/>
                  <a:pt x="709243" y="969582"/>
                  <a:pt x="769039" y="994453"/>
                </a:cubicBezTo>
                <a:cubicBezTo>
                  <a:pt x="828835" y="1019324"/>
                  <a:pt x="863231" y="1046311"/>
                  <a:pt x="908739" y="1064303"/>
                </a:cubicBezTo>
                <a:cubicBezTo>
                  <a:pt x="954247" y="1082295"/>
                  <a:pt x="953718" y="1105049"/>
                  <a:pt x="1042089" y="1102403"/>
                </a:cubicBezTo>
                <a:cubicBezTo>
                  <a:pt x="1130460" y="1099757"/>
                  <a:pt x="1389222" y="1051603"/>
                  <a:pt x="1438964" y="1048428"/>
                </a:cubicBezTo>
                <a:cubicBezTo>
                  <a:pt x="1488706" y="1045253"/>
                  <a:pt x="1397160" y="1069065"/>
                  <a:pt x="1340539" y="1083353"/>
                </a:cubicBezTo>
                <a:cubicBezTo>
                  <a:pt x="1283918" y="1097641"/>
                  <a:pt x="1159035" y="1135211"/>
                  <a:pt x="1099239" y="1134153"/>
                </a:cubicBezTo>
                <a:cubicBezTo>
                  <a:pt x="1039443" y="1133095"/>
                  <a:pt x="981764" y="1077003"/>
                  <a:pt x="981764" y="1077003"/>
                </a:cubicBezTo>
                <a:lnTo>
                  <a:pt x="368989" y="794428"/>
                </a:lnTo>
                <a:cubicBezTo>
                  <a:pt x="271093" y="749978"/>
                  <a:pt x="433018" y="849990"/>
                  <a:pt x="394389" y="810303"/>
                </a:cubicBezTo>
                <a:cubicBezTo>
                  <a:pt x="355760" y="770616"/>
                  <a:pt x="177431" y="600753"/>
                  <a:pt x="137214" y="556303"/>
                </a:cubicBezTo>
                <a:cubicBezTo>
                  <a:pt x="96997" y="511853"/>
                  <a:pt x="163672" y="574824"/>
                  <a:pt x="153089" y="543603"/>
                </a:cubicBezTo>
                <a:cubicBezTo>
                  <a:pt x="142506" y="512382"/>
                  <a:pt x="88001" y="395436"/>
                  <a:pt x="73714" y="368978"/>
                </a:cubicBezTo>
                <a:cubicBezTo>
                  <a:pt x="59427" y="342520"/>
                  <a:pt x="79006" y="441474"/>
                  <a:pt x="67364" y="384853"/>
                </a:cubicBezTo>
                <a:cubicBezTo>
                  <a:pt x="55722" y="328232"/>
                  <a:pt x="-7249" y="-17314"/>
                  <a:pt x="689" y="6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A8D6AB7E-EEA5-2B0D-184F-B64863CB22C0}"/>
              </a:ext>
            </a:extLst>
          </p:cNvPr>
          <p:cNvSpPr/>
          <p:nvPr/>
        </p:nvSpPr>
        <p:spPr>
          <a:xfrm>
            <a:off x="4523424" y="7530693"/>
            <a:ext cx="497844" cy="955741"/>
          </a:xfrm>
          <a:custGeom>
            <a:avLst/>
            <a:gdLst>
              <a:gd name="connsiteX0" fmla="*/ 951 w 497844"/>
              <a:gd name="connsiteY0" fmla="*/ 407 h 955741"/>
              <a:gd name="connsiteX1" fmla="*/ 229551 w 497844"/>
              <a:gd name="connsiteY1" fmla="*/ 394107 h 955741"/>
              <a:gd name="connsiteX2" fmla="*/ 216851 w 497844"/>
              <a:gd name="connsiteY2" fmla="*/ 371882 h 955741"/>
              <a:gd name="connsiteX3" fmla="*/ 362901 w 497844"/>
              <a:gd name="connsiteY3" fmla="*/ 559207 h 955741"/>
              <a:gd name="connsiteX4" fmla="*/ 315276 w 497844"/>
              <a:gd name="connsiteY4" fmla="*/ 533807 h 955741"/>
              <a:gd name="connsiteX5" fmla="*/ 493076 w 497844"/>
              <a:gd name="connsiteY5" fmla="*/ 819557 h 955741"/>
              <a:gd name="connsiteX6" fmla="*/ 448626 w 497844"/>
              <a:gd name="connsiteY6" fmla="*/ 917982 h 955741"/>
              <a:gd name="connsiteX7" fmla="*/ 467676 w 497844"/>
              <a:gd name="connsiteY7" fmla="*/ 889407 h 955741"/>
              <a:gd name="connsiteX8" fmla="*/ 423226 w 497844"/>
              <a:gd name="connsiteY8" fmla="*/ 946557 h 955741"/>
              <a:gd name="connsiteX9" fmla="*/ 289876 w 497844"/>
              <a:gd name="connsiteY9" fmla="*/ 832257 h 955741"/>
              <a:gd name="connsiteX10" fmla="*/ 458151 w 497844"/>
              <a:gd name="connsiteY10" fmla="*/ 952907 h 955741"/>
              <a:gd name="connsiteX11" fmla="*/ 461326 w 497844"/>
              <a:gd name="connsiteY11" fmla="*/ 857657 h 955741"/>
              <a:gd name="connsiteX12" fmla="*/ 131126 w 497844"/>
              <a:gd name="connsiteY12" fmla="*/ 273457 h 955741"/>
              <a:gd name="connsiteX13" fmla="*/ 147001 w 497844"/>
              <a:gd name="connsiteY13" fmla="*/ 317907 h 955741"/>
              <a:gd name="connsiteX14" fmla="*/ 951 w 497844"/>
              <a:gd name="connsiteY14" fmla="*/ 407 h 955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97844" h="955741">
                <a:moveTo>
                  <a:pt x="951" y="407"/>
                </a:moveTo>
                <a:cubicBezTo>
                  <a:pt x="14709" y="13107"/>
                  <a:pt x="193568" y="332195"/>
                  <a:pt x="229551" y="394107"/>
                </a:cubicBezTo>
                <a:cubicBezTo>
                  <a:pt x="265534" y="456020"/>
                  <a:pt x="194626" y="344365"/>
                  <a:pt x="216851" y="371882"/>
                </a:cubicBezTo>
                <a:cubicBezTo>
                  <a:pt x="239076" y="399399"/>
                  <a:pt x="346497" y="532220"/>
                  <a:pt x="362901" y="559207"/>
                </a:cubicBezTo>
                <a:cubicBezTo>
                  <a:pt x="379305" y="586194"/>
                  <a:pt x="293580" y="490415"/>
                  <a:pt x="315276" y="533807"/>
                </a:cubicBezTo>
                <a:cubicBezTo>
                  <a:pt x="336972" y="577199"/>
                  <a:pt x="470851" y="755528"/>
                  <a:pt x="493076" y="819557"/>
                </a:cubicBezTo>
                <a:cubicBezTo>
                  <a:pt x="515301" y="883586"/>
                  <a:pt x="452859" y="906340"/>
                  <a:pt x="448626" y="917982"/>
                </a:cubicBezTo>
                <a:cubicBezTo>
                  <a:pt x="444393" y="929624"/>
                  <a:pt x="471909" y="884645"/>
                  <a:pt x="467676" y="889407"/>
                </a:cubicBezTo>
                <a:cubicBezTo>
                  <a:pt x="463443" y="894169"/>
                  <a:pt x="452859" y="956082"/>
                  <a:pt x="423226" y="946557"/>
                </a:cubicBezTo>
                <a:cubicBezTo>
                  <a:pt x="393593" y="937032"/>
                  <a:pt x="284055" y="831199"/>
                  <a:pt x="289876" y="832257"/>
                </a:cubicBezTo>
                <a:cubicBezTo>
                  <a:pt x="295697" y="833315"/>
                  <a:pt x="429576" y="948674"/>
                  <a:pt x="458151" y="952907"/>
                </a:cubicBezTo>
                <a:cubicBezTo>
                  <a:pt x="486726" y="957140"/>
                  <a:pt x="515830" y="970899"/>
                  <a:pt x="461326" y="857657"/>
                </a:cubicBezTo>
                <a:cubicBezTo>
                  <a:pt x="406822" y="744415"/>
                  <a:pt x="183513" y="363415"/>
                  <a:pt x="131126" y="273457"/>
                </a:cubicBezTo>
                <a:cubicBezTo>
                  <a:pt x="78739" y="183499"/>
                  <a:pt x="167109" y="359711"/>
                  <a:pt x="147001" y="317907"/>
                </a:cubicBezTo>
                <a:cubicBezTo>
                  <a:pt x="126893" y="276103"/>
                  <a:pt x="-12807" y="-12293"/>
                  <a:pt x="951" y="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EA1AA649-9367-3435-44B9-8568259FDE99}"/>
              </a:ext>
            </a:extLst>
          </p:cNvPr>
          <p:cNvSpPr/>
          <p:nvPr/>
        </p:nvSpPr>
        <p:spPr>
          <a:xfrm>
            <a:off x="4498947" y="7946380"/>
            <a:ext cx="518858" cy="940792"/>
          </a:xfrm>
          <a:custGeom>
            <a:avLst/>
            <a:gdLst>
              <a:gd name="connsiteX0" fmla="*/ 19078 w 518858"/>
              <a:gd name="connsiteY0" fmla="*/ 940445 h 940792"/>
              <a:gd name="connsiteX1" fmla="*/ 95278 w 518858"/>
              <a:gd name="connsiteY1" fmla="*/ 619770 h 940792"/>
              <a:gd name="connsiteX2" fmla="*/ 73053 w 518858"/>
              <a:gd name="connsiteY2" fmla="*/ 667395 h 940792"/>
              <a:gd name="connsiteX3" fmla="*/ 47653 w 518858"/>
              <a:gd name="connsiteY3" fmla="*/ 483245 h 940792"/>
              <a:gd name="connsiteX4" fmla="*/ 3203 w 518858"/>
              <a:gd name="connsiteY4" fmla="*/ 83195 h 940792"/>
              <a:gd name="connsiteX5" fmla="*/ 34953 w 518858"/>
              <a:gd name="connsiteY5" fmla="*/ 162570 h 940792"/>
              <a:gd name="connsiteX6" fmla="*/ 98453 w 518858"/>
              <a:gd name="connsiteY6" fmla="*/ 121295 h 940792"/>
              <a:gd name="connsiteX7" fmla="*/ 133378 w 518858"/>
              <a:gd name="connsiteY7" fmla="*/ 89545 h 940792"/>
              <a:gd name="connsiteX8" fmla="*/ 181003 w 518858"/>
              <a:gd name="connsiteY8" fmla="*/ 645 h 940792"/>
              <a:gd name="connsiteX9" fmla="*/ 215928 w 518858"/>
              <a:gd name="connsiteY9" fmla="*/ 140345 h 940792"/>
              <a:gd name="connsiteX10" fmla="*/ 323878 w 518858"/>
              <a:gd name="connsiteY10" fmla="*/ 270520 h 940792"/>
              <a:gd name="connsiteX11" fmla="*/ 425478 w 518858"/>
              <a:gd name="connsiteY11" fmla="*/ 305445 h 940792"/>
              <a:gd name="connsiteX12" fmla="*/ 415953 w 518858"/>
              <a:gd name="connsiteY12" fmla="*/ 394345 h 940792"/>
              <a:gd name="connsiteX13" fmla="*/ 517553 w 518858"/>
              <a:gd name="connsiteY13" fmla="*/ 505470 h 940792"/>
              <a:gd name="connsiteX14" fmla="*/ 450878 w 518858"/>
              <a:gd name="connsiteY14" fmla="*/ 397520 h 940792"/>
              <a:gd name="connsiteX15" fmla="*/ 155603 w 518858"/>
              <a:gd name="connsiteY15" fmla="*/ 51445 h 940792"/>
              <a:gd name="connsiteX16" fmla="*/ 60353 w 518858"/>
              <a:gd name="connsiteY16" fmla="*/ 140345 h 940792"/>
              <a:gd name="connsiteX17" fmla="*/ 25428 w 518858"/>
              <a:gd name="connsiteY17" fmla="*/ 95895 h 940792"/>
              <a:gd name="connsiteX18" fmla="*/ 31778 w 518858"/>
              <a:gd name="connsiteY18" fmla="*/ 191145 h 940792"/>
              <a:gd name="connsiteX19" fmla="*/ 28 w 518858"/>
              <a:gd name="connsiteY19" fmla="*/ 229245 h 940792"/>
              <a:gd name="connsiteX20" fmla="*/ 38128 w 518858"/>
              <a:gd name="connsiteY20" fmla="*/ 483245 h 940792"/>
              <a:gd name="connsiteX21" fmla="*/ 57178 w 518858"/>
              <a:gd name="connsiteY21" fmla="*/ 461020 h 940792"/>
              <a:gd name="connsiteX22" fmla="*/ 92103 w 518858"/>
              <a:gd name="connsiteY22" fmla="*/ 581670 h 940792"/>
              <a:gd name="connsiteX23" fmla="*/ 63528 w 518858"/>
              <a:gd name="connsiteY23" fmla="*/ 680095 h 940792"/>
              <a:gd name="connsiteX24" fmla="*/ 19078 w 518858"/>
              <a:gd name="connsiteY24" fmla="*/ 940445 h 940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18858" h="940792">
                <a:moveTo>
                  <a:pt x="19078" y="940445"/>
                </a:moveTo>
                <a:cubicBezTo>
                  <a:pt x="24370" y="930391"/>
                  <a:pt x="86282" y="665278"/>
                  <a:pt x="95278" y="619770"/>
                </a:cubicBezTo>
                <a:cubicBezTo>
                  <a:pt x="104274" y="574262"/>
                  <a:pt x="80991" y="690149"/>
                  <a:pt x="73053" y="667395"/>
                </a:cubicBezTo>
                <a:cubicBezTo>
                  <a:pt x="65116" y="644641"/>
                  <a:pt x="59295" y="580612"/>
                  <a:pt x="47653" y="483245"/>
                </a:cubicBezTo>
                <a:cubicBezTo>
                  <a:pt x="36011" y="385878"/>
                  <a:pt x="5320" y="136641"/>
                  <a:pt x="3203" y="83195"/>
                </a:cubicBezTo>
                <a:cubicBezTo>
                  <a:pt x="1086" y="29749"/>
                  <a:pt x="19078" y="156220"/>
                  <a:pt x="34953" y="162570"/>
                </a:cubicBezTo>
                <a:cubicBezTo>
                  <a:pt x="50828" y="168920"/>
                  <a:pt x="82049" y="133466"/>
                  <a:pt x="98453" y="121295"/>
                </a:cubicBezTo>
                <a:cubicBezTo>
                  <a:pt x="114857" y="109124"/>
                  <a:pt x="119620" y="109653"/>
                  <a:pt x="133378" y="89545"/>
                </a:cubicBezTo>
                <a:cubicBezTo>
                  <a:pt x="147136" y="69437"/>
                  <a:pt x="167245" y="-7822"/>
                  <a:pt x="181003" y="645"/>
                </a:cubicBezTo>
                <a:cubicBezTo>
                  <a:pt x="194761" y="9112"/>
                  <a:pt x="192116" y="95366"/>
                  <a:pt x="215928" y="140345"/>
                </a:cubicBezTo>
                <a:cubicBezTo>
                  <a:pt x="239741" y="185324"/>
                  <a:pt x="288953" y="243003"/>
                  <a:pt x="323878" y="270520"/>
                </a:cubicBezTo>
                <a:cubicBezTo>
                  <a:pt x="358803" y="298037"/>
                  <a:pt x="410132" y="284808"/>
                  <a:pt x="425478" y="305445"/>
                </a:cubicBezTo>
                <a:cubicBezTo>
                  <a:pt x="440824" y="326082"/>
                  <a:pt x="400607" y="361007"/>
                  <a:pt x="415953" y="394345"/>
                </a:cubicBezTo>
                <a:cubicBezTo>
                  <a:pt x="431299" y="427683"/>
                  <a:pt x="511732" y="504941"/>
                  <a:pt x="517553" y="505470"/>
                </a:cubicBezTo>
                <a:cubicBezTo>
                  <a:pt x="523374" y="505999"/>
                  <a:pt x="511203" y="473191"/>
                  <a:pt x="450878" y="397520"/>
                </a:cubicBezTo>
                <a:cubicBezTo>
                  <a:pt x="390553" y="321849"/>
                  <a:pt x="220690" y="94307"/>
                  <a:pt x="155603" y="51445"/>
                </a:cubicBezTo>
                <a:cubicBezTo>
                  <a:pt x="90516" y="8583"/>
                  <a:pt x="82049" y="132937"/>
                  <a:pt x="60353" y="140345"/>
                </a:cubicBezTo>
                <a:cubicBezTo>
                  <a:pt x="38657" y="147753"/>
                  <a:pt x="30191" y="87428"/>
                  <a:pt x="25428" y="95895"/>
                </a:cubicBezTo>
                <a:cubicBezTo>
                  <a:pt x="20665" y="104362"/>
                  <a:pt x="36011" y="168920"/>
                  <a:pt x="31778" y="191145"/>
                </a:cubicBezTo>
                <a:cubicBezTo>
                  <a:pt x="27545" y="213370"/>
                  <a:pt x="-1030" y="180562"/>
                  <a:pt x="28" y="229245"/>
                </a:cubicBezTo>
                <a:cubicBezTo>
                  <a:pt x="1086" y="277928"/>
                  <a:pt x="28603" y="444616"/>
                  <a:pt x="38128" y="483245"/>
                </a:cubicBezTo>
                <a:cubicBezTo>
                  <a:pt x="47653" y="521874"/>
                  <a:pt x="48182" y="444616"/>
                  <a:pt x="57178" y="461020"/>
                </a:cubicBezTo>
                <a:cubicBezTo>
                  <a:pt x="66174" y="477424"/>
                  <a:pt x="91045" y="545158"/>
                  <a:pt x="92103" y="581670"/>
                </a:cubicBezTo>
                <a:cubicBezTo>
                  <a:pt x="93161" y="618182"/>
                  <a:pt x="75170" y="620828"/>
                  <a:pt x="63528" y="680095"/>
                </a:cubicBezTo>
                <a:cubicBezTo>
                  <a:pt x="51886" y="739362"/>
                  <a:pt x="13786" y="950499"/>
                  <a:pt x="19078" y="9404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43913C95-5CBF-35AD-62E9-04EDB127A25B}"/>
              </a:ext>
            </a:extLst>
          </p:cNvPr>
          <p:cNvSpPr/>
          <p:nvPr/>
        </p:nvSpPr>
        <p:spPr>
          <a:xfrm>
            <a:off x="4451350" y="7464425"/>
            <a:ext cx="1080385" cy="327383"/>
          </a:xfrm>
          <a:custGeom>
            <a:avLst/>
            <a:gdLst>
              <a:gd name="connsiteX0" fmla="*/ 0 w 1080385"/>
              <a:gd name="connsiteY0" fmla="*/ 0 h 327383"/>
              <a:gd name="connsiteX1" fmla="*/ 438150 w 1080385"/>
              <a:gd name="connsiteY1" fmla="*/ 215900 h 327383"/>
              <a:gd name="connsiteX2" fmla="*/ 342900 w 1080385"/>
              <a:gd name="connsiteY2" fmla="*/ 225425 h 327383"/>
              <a:gd name="connsiteX3" fmla="*/ 485775 w 1080385"/>
              <a:gd name="connsiteY3" fmla="*/ 231775 h 327383"/>
              <a:gd name="connsiteX4" fmla="*/ 460375 w 1080385"/>
              <a:gd name="connsiteY4" fmla="*/ 285750 h 327383"/>
              <a:gd name="connsiteX5" fmla="*/ 434975 w 1080385"/>
              <a:gd name="connsiteY5" fmla="*/ 285750 h 327383"/>
              <a:gd name="connsiteX6" fmla="*/ 1066800 w 1080385"/>
              <a:gd name="connsiteY6" fmla="*/ 323850 h 327383"/>
              <a:gd name="connsiteX7" fmla="*/ 838200 w 1080385"/>
              <a:gd name="connsiteY7" fmla="*/ 320675 h 327383"/>
              <a:gd name="connsiteX8" fmla="*/ 485775 w 1080385"/>
              <a:gd name="connsiteY8" fmla="*/ 279400 h 327383"/>
              <a:gd name="connsiteX9" fmla="*/ 533400 w 1080385"/>
              <a:gd name="connsiteY9" fmla="*/ 273050 h 327383"/>
              <a:gd name="connsiteX10" fmla="*/ 266700 w 1080385"/>
              <a:gd name="connsiteY10" fmla="*/ 139700 h 327383"/>
              <a:gd name="connsiteX11" fmla="*/ 307975 w 1080385"/>
              <a:gd name="connsiteY11" fmla="*/ 161925 h 327383"/>
              <a:gd name="connsiteX12" fmla="*/ 0 w 1080385"/>
              <a:gd name="connsiteY12" fmla="*/ 0 h 327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80385" h="327383">
                <a:moveTo>
                  <a:pt x="0" y="0"/>
                </a:moveTo>
                <a:cubicBezTo>
                  <a:pt x="190500" y="89164"/>
                  <a:pt x="381000" y="178329"/>
                  <a:pt x="438150" y="215900"/>
                </a:cubicBezTo>
                <a:cubicBezTo>
                  <a:pt x="495300" y="253471"/>
                  <a:pt x="334963" y="222779"/>
                  <a:pt x="342900" y="225425"/>
                </a:cubicBezTo>
                <a:cubicBezTo>
                  <a:pt x="350837" y="228071"/>
                  <a:pt x="466196" y="221721"/>
                  <a:pt x="485775" y="231775"/>
                </a:cubicBezTo>
                <a:cubicBezTo>
                  <a:pt x="505354" y="241829"/>
                  <a:pt x="468842" y="276754"/>
                  <a:pt x="460375" y="285750"/>
                </a:cubicBezTo>
                <a:cubicBezTo>
                  <a:pt x="451908" y="294746"/>
                  <a:pt x="434975" y="285750"/>
                  <a:pt x="434975" y="285750"/>
                </a:cubicBezTo>
                <a:lnTo>
                  <a:pt x="1066800" y="323850"/>
                </a:lnTo>
                <a:cubicBezTo>
                  <a:pt x="1134004" y="329671"/>
                  <a:pt x="935037" y="328083"/>
                  <a:pt x="838200" y="320675"/>
                </a:cubicBezTo>
                <a:cubicBezTo>
                  <a:pt x="741363" y="313267"/>
                  <a:pt x="536575" y="287338"/>
                  <a:pt x="485775" y="279400"/>
                </a:cubicBezTo>
                <a:cubicBezTo>
                  <a:pt x="434975" y="271462"/>
                  <a:pt x="569913" y="296333"/>
                  <a:pt x="533400" y="273050"/>
                </a:cubicBezTo>
                <a:cubicBezTo>
                  <a:pt x="496888" y="249767"/>
                  <a:pt x="304271" y="158221"/>
                  <a:pt x="266700" y="139700"/>
                </a:cubicBezTo>
                <a:cubicBezTo>
                  <a:pt x="229129" y="121179"/>
                  <a:pt x="307975" y="161925"/>
                  <a:pt x="307975" y="1619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76C10C3C-8A99-36C7-4DD2-E5A6959EB534}"/>
              </a:ext>
            </a:extLst>
          </p:cNvPr>
          <p:cNvSpPr/>
          <p:nvPr/>
        </p:nvSpPr>
        <p:spPr>
          <a:xfrm>
            <a:off x="5710542" y="7133726"/>
            <a:ext cx="215129" cy="552823"/>
          </a:xfrm>
          <a:custGeom>
            <a:avLst/>
            <a:gdLst>
              <a:gd name="connsiteX0" fmla="*/ 55258 w 215129"/>
              <a:gd name="connsiteY0" fmla="*/ 3674 h 552823"/>
              <a:gd name="connsiteX1" fmla="*/ 210833 w 215129"/>
              <a:gd name="connsiteY1" fmla="*/ 13199 h 552823"/>
              <a:gd name="connsiteX2" fmla="*/ 172733 w 215129"/>
              <a:gd name="connsiteY2" fmla="*/ 73524 h 552823"/>
              <a:gd name="connsiteX3" fmla="*/ 185433 w 215129"/>
              <a:gd name="connsiteY3" fmla="*/ 89399 h 552823"/>
              <a:gd name="connsiteX4" fmla="*/ 118758 w 215129"/>
              <a:gd name="connsiteY4" fmla="*/ 165599 h 552823"/>
              <a:gd name="connsiteX5" fmla="*/ 194958 w 215129"/>
              <a:gd name="connsiteY5" fmla="*/ 152899 h 552823"/>
              <a:gd name="connsiteX6" fmla="*/ 93358 w 215129"/>
              <a:gd name="connsiteY6" fmla="*/ 219574 h 552823"/>
              <a:gd name="connsiteX7" fmla="*/ 52083 w 215129"/>
              <a:gd name="connsiteY7" fmla="*/ 410074 h 552823"/>
              <a:gd name="connsiteX8" fmla="*/ 61608 w 215129"/>
              <a:gd name="connsiteY8" fmla="*/ 289424 h 552823"/>
              <a:gd name="connsiteX9" fmla="*/ 4458 w 215129"/>
              <a:gd name="connsiteY9" fmla="*/ 543424 h 552823"/>
              <a:gd name="connsiteX10" fmla="*/ 26683 w 215129"/>
              <a:gd name="connsiteY10" fmla="*/ 454524 h 552823"/>
              <a:gd name="connsiteX11" fmla="*/ 207658 w 215129"/>
              <a:gd name="connsiteY11" fmla="*/ 48124 h 552823"/>
              <a:gd name="connsiteX12" fmla="*/ 55258 w 215129"/>
              <a:gd name="connsiteY12" fmla="*/ 3674 h 552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5129" h="552823">
                <a:moveTo>
                  <a:pt x="55258" y="3674"/>
                </a:moveTo>
                <a:cubicBezTo>
                  <a:pt x="55787" y="-2147"/>
                  <a:pt x="191254" y="1557"/>
                  <a:pt x="210833" y="13199"/>
                </a:cubicBezTo>
                <a:cubicBezTo>
                  <a:pt x="230412" y="24841"/>
                  <a:pt x="176966" y="60824"/>
                  <a:pt x="172733" y="73524"/>
                </a:cubicBezTo>
                <a:cubicBezTo>
                  <a:pt x="168500" y="86224"/>
                  <a:pt x="194429" y="74053"/>
                  <a:pt x="185433" y="89399"/>
                </a:cubicBezTo>
                <a:cubicBezTo>
                  <a:pt x="176437" y="104745"/>
                  <a:pt x="117171" y="155016"/>
                  <a:pt x="118758" y="165599"/>
                </a:cubicBezTo>
                <a:cubicBezTo>
                  <a:pt x="120346" y="176182"/>
                  <a:pt x="199191" y="143903"/>
                  <a:pt x="194958" y="152899"/>
                </a:cubicBezTo>
                <a:cubicBezTo>
                  <a:pt x="190725" y="161895"/>
                  <a:pt x="117171" y="176712"/>
                  <a:pt x="93358" y="219574"/>
                </a:cubicBezTo>
                <a:cubicBezTo>
                  <a:pt x="69546" y="262437"/>
                  <a:pt x="57375" y="398432"/>
                  <a:pt x="52083" y="410074"/>
                </a:cubicBezTo>
                <a:cubicBezTo>
                  <a:pt x="46791" y="421716"/>
                  <a:pt x="69546" y="267199"/>
                  <a:pt x="61608" y="289424"/>
                </a:cubicBezTo>
                <a:cubicBezTo>
                  <a:pt x="53670" y="311649"/>
                  <a:pt x="10279" y="515907"/>
                  <a:pt x="4458" y="543424"/>
                </a:cubicBezTo>
                <a:cubicBezTo>
                  <a:pt x="-1363" y="570941"/>
                  <a:pt x="-7184" y="537074"/>
                  <a:pt x="26683" y="454524"/>
                </a:cubicBezTo>
                <a:cubicBezTo>
                  <a:pt x="60550" y="371974"/>
                  <a:pt x="195487" y="122737"/>
                  <a:pt x="207658" y="48124"/>
                </a:cubicBezTo>
                <a:cubicBezTo>
                  <a:pt x="219829" y="-26489"/>
                  <a:pt x="54729" y="9495"/>
                  <a:pt x="55258" y="36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370BCD8B-C490-4F7E-1CFE-C32AA49DF8CC}"/>
              </a:ext>
            </a:extLst>
          </p:cNvPr>
          <p:cNvSpPr/>
          <p:nvPr/>
        </p:nvSpPr>
        <p:spPr>
          <a:xfrm>
            <a:off x="6872503" y="5541273"/>
            <a:ext cx="564928" cy="488822"/>
          </a:xfrm>
          <a:custGeom>
            <a:avLst/>
            <a:gdLst>
              <a:gd name="connsiteX0" fmla="*/ 2022 w 564928"/>
              <a:gd name="connsiteY0" fmla="*/ 55296 h 488822"/>
              <a:gd name="connsiteX1" fmla="*/ 156258 w 564928"/>
              <a:gd name="connsiteY1" fmla="*/ 99363 h 488822"/>
              <a:gd name="connsiteX2" fmla="*/ 371087 w 564928"/>
              <a:gd name="connsiteY2" fmla="*/ 211 h 488822"/>
              <a:gd name="connsiteX3" fmla="*/ 349054 w 564928"/>
              <a:gd name="connsiteY3" fmla="*/ 77329 h 488822"/>
              <a:gd name="connsiteX4" fmla="*/ 420663 w 564928"/>
              <a:gd name="connsiteY4" fmla="*/ 215040 h 488822"/>
              <a:gd name="connsiteX5" fmla="*/ 547357 w 564928"/>
              <a:gd name="connsiteY5" fmla="*/ 462920 h 488822"/>
              <a:gd name="connsiteX6" fmla="*/ 541849 w 564928"/>
              <a:gd name="connsiteY6" fmla="*/ 446394 h 488822"/>
              <a:gd name="connsiteX7" fmla="*/ 343545 w 564928"/>
              <a:gd name="connsiteY7" fmla="*/ 154447 h 488822"/>
              <a:gd name="connsiteX8" fmla="*/ 343545 w 564928"/>
              <a:gd name="connsiteY8" fmla="*/ 181990 h 488822"/>
              <a:gd name="connsiteX9" fmla="*/ 266427 w 564928"/>
              <a:gd name="connsiteY9" fmla="*/ 176481 h 488822"/>
              <a:gd name="connsiteX10" fmla="*/ 2022 w 564928"/>
              <a:gd name="connsiteY10" fmla="*/ 55296 h 488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4928" h="488822">
                <a:moveTo>
                  <a:pt x="2022" y="55296"/>
                </a:moveTo>
                <a:cubicBezTo>
                  <a:pt x="-16340" y="42443"/>
                  <a:pt x="94747" y="108544"/>
                  <a:pt x="156258" y="99363"/>
                </a:cubicBezTo>
                <a:cubicBezTo>
                  <a:pt x="217769" y="90182"/>
                  <a:pt x="338954" y="3883"/>
                  <a:pt x="371087" y="211"/>
                </a:cubicBezTo>
                <a:cubicBezTo>
                  <a:pt x="403220" y="-3461"/>
                  <a:pt x="340791" y="41524"/>
                  <a:pt x="349054" y="77329"/>
                </a:cubicBezTo>
                <a:cubicBezTo>
                  <a:pt x="357317" y="113134"/>
                  <a:pt x="387613" y="150775"/>
                  <a:pt x="420663" y="215040"/>
                </a:cubicBezTo>
                <a:cubicBezTo>
                  <a:pt x="453714" y="279305"/>
                  <a:pt x="547357" y="462920"/>
                  <a:pt x="547357" y="462920"/>
                </a:cubicBezTo>
                <a:cubicBezTo>
                  <a:pt x="567555" y="501479"/>
                  <a:pt x="575818" y="497806"/>
                  <a:pt x="541849" y="446394"/>
                </a:cubicBezTo>
                <a:cubicBezTo>
                  <a:pt x="507880" y="394982"/>
                  <a:pt x="376596" y="198514"/>
                  <a:pt x="343545" y="154447"/>
                </a:cubicBezTo>
                <a:cubicBezTo>
                  <a:pt x="310494" y="110380"/>
                  <a:pt x="356398" y="178318"/>
                  <a:pt x="343545" y="181990"/>
                </a:cubicBezTo>
                <a:cubicBezTo>
                  <a:pt x="330692" y="185662"/>
                  <a:pt x="318757" y="199433"/>
                  <a:pt x="266427" y="176481"/>
                </a:cubicBezTo>
                <a:cubicBezTo>
                  <a:pt x="214097" y="153529"/>
                  <a:pt x="20384" y="68149"/>
                  <a:pt x="2022" y="552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167B599E-6A5F-205A-377C-DF48F95C1941}"/>
              </a:ext>
            </a:extLst>
          </p:cNvPr>
          <p:cNvSpPr/>
          <p:nvPr/>
        </p:nvSpPr>
        <p:spPr>
          <a:xfrm>
            <a:off x="6524948" y="5916005"/>
            <a:ext cx="1033033" cy="873443"/>
          </a:xfrm>
          <a:custGeom>
            <a:avLst/>
            <a:gdLst>
              <a:gd name="connsiteX0" fmla="*/ 1032623 w 1033033"/>
              <a:gd name="connsiteY0" fmla="*/ 53 h 873443"/>
              <a:gd name="connsiteX1" fmla="*/ 691100 w 1033033"/>
              <a:gd name="connsiteY1" fmla="*/ 137764 h 873443"/>
              <a:gd name="connsiteX2" fmla="*/ 195341 w 1033033"/>
              <a:gd name="connsiteY2" fmla="*/ 176323 h 873443"/>
              <a:gd name="connsiteX3" fmla="*/ 503813 w 1033033"/>
              <a:gd name="connsiteY3" fmla="*/ 154289 h 873443"/>
              <a:gd name="connsiteX4" fmla="*/ 344069 w 1033033"/>
              <a:gd name="connsiteY4" fmla="*/ 258949 h 873443"/>
              <a:gd name="connsiteX5" fmla="*/ 52122 w 1033033"/>
              <a:gd name="connsiteY5" fmla="*/ 468270 h 873443"/>
              <a:gd name="connsiteX6" fmla="*/ 24580 w 1033033"/>
              <a:gd name="connsiteY6" fmla="*/ 484795 h 873443"/>
              <a:gd name="connsiteX7" fmla="*/ 13563 w 1033033"/>
              <a:gd name="connsiteY7" fmla="*/ 451744 h 873443"/>
              <a:gd name="connsiteX8" fmla="*/ 101698 w 1033033"/>
              <a:gd name="connsiteY8" fmla="*/ 561913 h 873443"/>
              <a:gd name="connsiteX9" fmla="*/ 140257 w 1033033"/>
              <a:gd name="connsiteY9" fmla="*/ 622506 h 873443"/>
              <a:gd name="connsiteX10" fmla="*/ 283476 w 1033033"/>
              <a:gd name="connsiteY10" fmla="*/ 853860 h 873443"/>
              <a:gd name="connsiteX11" fmla="*/ 239409 w 1033033"/>
              <a:gd name="connsiteY11" fmla="*/ 820809 h 873443"/>
              <a:gd name="connsiteX12" fmla="*/ 2546 w 1033033"/>
              <a:gd name="connsiteY12" fmla="*/ 501320 h 873443"/>
              <a:gd name="connsiteX13" fmla="*/ 410170 w 1033033"/>
              <a:gd name="connsiteY13" fmla="*/ 247932 h 873443"/>
              <a:gd name="connsiteX14" fmla="*/ 371611 w 1033033"/>
              <a:gd name="connsiteY14" fmla="*/ 143272 h 873443"/>
              <a:gd name="connsiteX15" fmla="*/ 624999 w 1033033"/>
              <a:gd name="connsiteY15" fmla="*/ 121238 h 873443"/>
              <a:gd name="connsiteX16" fmla="*/ 1032623 w 1033033"/>
              <a:gd name="connsiteY16" fmla="*/ 53 h 873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3033" h="873443">
                <a:moveTo>
                  <a:pt x="1032623" y="53"/>
                </a:moveTo>
                <a:cubicBezTo>
                  <a:pt x="1043640" y="2807"/>
                  <a:pt x="830647" y="108386"/>
                  <a:pt x="691100" y="137764"/>
                </a:cubicBezTo>
                <a:cubicBezTo>
                  <a:pt x="551553" y="167142"/>
                  <a:pt x="226555" y="173569"/>
                  <a:pt x="195341" y="176323"/>
                </a:cubicBezTo>
                <a:cubicBezTo>
                  <a:pt x="164127" y="179077"/>
                  <a:pt x="479025" y="140518"/>
                  <a:pt x="503813" y="154289"/>
                </a:cubicBezTo>
                <a:cubicBezTo>
                  <a:pt x="528601" y="168060"/>
                  <a:pt x="419351" y="206619"/>
                  <a:pt x="344069" y="258949"/>
                </a:cubicBezTo>
                <a:cubicBezTo>
                  <a:pt x="268787" y="311279"/>
                  <a:pt x="52122" y="468270"/>
                  <a:pt x="52122" y="468270"/>
                </a:cubicBezTo>
                <a:cubicBezTo>
                  <a:pt x="-1126" y="505911"/>
                  <a:pt x="31006" y="487549"/>
                  <a:pt x="24580" y="484795"/>
                </a:cubicBezTo>
                <a:cubicBezTo>
                  <a:pt x="18154" y="482041"/>
                  <a:pt x="710" y="438891"/>
                  <a:pt x="13563" y="451744"/>
                </a:cubicBezTo>
                <a:cubicBezTo>
                  <a:pt x="26416" y="464597"/>
                  <a:pt x="80582" y="533453"/>
                  <a:pt x="101698" y="561913"/>
                </a:cubicBezTo>
                <a:cubicBezTo>
                  <a:pt x="122814" y="590373"/>
                  <a:pt x="140257" y="622506"/>
                  <a:pt x="140257" y="622506"/>
                </a:cubicBezTo>
                <a:cubicBezTo>
                  <a:pt x="170553" y="671164"/>
                  <a:pt x="266951" y="820810"/>
                  <a:pt x="283476" y="853860"/>
                </a:cubicBezTo>
                <a:cubicBezTo>
                  <a:pt x="300001" y="886911"/>
                  <a:pt x="286231" y="879566"/>
                  <a:pt x="239409" y="820809"/>
                </a:cubicBezTo>
                <a:cubicBezTo>
                  <a:pt x="192587" y="762052"/>
                  <a:pt x="-25914" y="596799"/>
                  <a:pt x="2546" y="501320"/>
                </a:cubicBezTo>
                <a:cubicBezTo>
                  <a:pt x="31006" y="405841"/>
                  <a:pt x="348659" y="307607"/>
                  <a:pt x="410170" y="247932"/>
                </a:cubicBezTo>
                <a:cubicBezTo>
                  <a:pt x="471681" y="188257"/>
                  <a:pt x="335806" y="164388"/>
                  <a:pt x="371611" y="143272"/>
                </a:cubicBezTo>
                <a:cubicBezTo>
                  <a:pt x="407416" y="122156"/>
                  <a:pt x="520339" y="141435"/>
                  <a:pt x="624999" y="121238"/>
                </a:cubicBezTo>
                <a:cubicBezTo>
                  <a:pt x="729659" y="101041"/>
                  <a:pt x="1021606" y="-2701"/>
                  <a:pt x="1032623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8B56F534-9B62-69B5-C67D-A4175E7B8C46}"/>
              </a:ext>
            </a:extLst>
          </p:cNvPr>
          <p:cNvSpPr/>
          <p:nvPr/>
        </p:nvSpPr>
        <p:spPr>
          <a:xfrm>
            <a:off x="6686784" y="6725738"/>
            <a:ext cx="448380" cy="996725"/>
          </a:xfrm>
          <a:custGeom>
            <a:avLst/>
            <a:gdLst>
              <a:gd name="connsiteX0" fmla="*/ 455 w 448380"/>
              <a:gd name="connsiteY0" fmla="*/ 60 h 996725"/>
              <a:gd name="connsiteX1" fmla="*/ 187741 w 448380"/>
              <a:gd name="connsiteY1" fmla="*/ 336074 h 996725"/>
              <a:gd name="connsiteX2" fmla="*/ 220792 w 448380"/>
              <a:gd name="connsiteY2" fmla="*/ 490310 h 996725"/>
              <a:gd name="connsiteX3" fmla="*/ 253843 w 448380"/>
              <a:gd name="connsiteY3" fmla="*/ 771240 h 996725"/>
              <a:gd name="connsiteX4" fmla="*/ 441129 w 448380"/>
              <a:gd name="connsiteY4" fmla="*/ 991578 h 996725"/>
              <a:gd name="connsiteX5" fmla="*/ 397062 w 448380"/>
              <a:gd name="connsiteY5" fmla="*/ 903443 h 996725"/>
              <a:gd name="connsiteX6" fmla="*/ 275876 w 448380"/>
              <a:gd name="connsiteY6" fmla="*/ 644546 h 996725"/>
              <a:gd name="connsiteX7" fmla="*/ 292402 w 448380"/>
              <a:gd name="connsiteY7" fmla="*/ 705139 h 996725"/>
              <a:gd name="connsiteX8" fmla="*/ 231809 w 448380"/>
              <a:gd name="connsiteY8" fmla="*/ 325057 h 996725"/>
              <a:gd name="connsiteX9" fmla="*/ 248334 w 448380"/>
              <a:gd name="connsiteY9" fmla="*/ 363616 h 996725"/>
              <a:gd name="connsiteX10" fmla="*/ 455 w 448380"/>
              <a:gd name="connsiteY10" fmla="*/ 60 h 99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8380" h="996725">
                <a:moveTo>
                  <a:pt x="455" y="60"/>
                </a:moveTo>
                <a:cubicBezTo>
                  <a:pt x="-9644" y="-4530"/>
                  <a:pt x="151018" y="254366"/>
                  <a:pt x="187741" y="336074"/>
                </a:cubicBezTo>
                <a:cubicBezTo>
                  <a:pt x="224464" y="417782"/>
                  <a:pt x="209775" y="417782"/>
                  <a:pt x="220792" y="490310"/>
                </a:cubicBezTo>
                <a:cubicBezTo>
                  <a:pt x="231809" y="562838"/>
                  <a:pt x="217120" y="687695"/>
                  <a:pt x="253843" y="771240"/>
                </a:cubicBezTo>
                <a:cubicBezTo>
                  <a:pt x="290566" y="854785"/>
                  <a:pt x="417259" y="969544"/>
                  <a:pt x="441129" y="991578"/>
                </a:cubicBezTo>
                <a:cubicBezTo>
                  <a:pt x="464999" y="1013612"/>
                  <a:pt x="424604" y="961282"/>
                  <a:pt x="397062" y="903443"/>
                </a:cubicBezTo>
                <a:cubicBezTo>
                  <a:pt x="369520" y="845604"/>
                  <a:pt x="293319" y="677597"/>
                  <a:pt x="275876" y="644546"/>
                </a:cubicBezTo>
                <a:cubicBezTo>
                  <a:pt x="258433" y="611495"/>
                  <a:pt x="299746" y="758387"/>
                  <a:pt x="292402" y="705139"/>
                </a:cubicBezTo>
                <a:cubicBezTo>
                  <a:pt x="285058" y="651891"/>
                  <a:pt x="239154" y="381977"/>
                  <a:pt x="231809" y="325057"/>
                </a:cubicBezTo>
                <a:cubicBezTo>
                  <a:pt x="224464" y="268137"/>
                  <a:pt x="285975" y="413192"/>
                  <a:pt x="248334" y="363616"/>
                </a:cubicBezTo>
                <a:cubicBezTo>
                  <a:pt x="210693" y="314040"/>
                  <a:pt x="10554" y="4650"/>
                  <a:pt x="455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C75AF366-DDC7-CE41-73D2-912F5C35C547}"/>
              </a:ext>
            </a:extLst>
          </p:cNvPr>
          <p:cNvSpPr/>
          <p:nvPr/>
        </p:nvSpPr>
        <p:spPr>
          <a:xfrm>
            <a:off x="6888654" y="6008681"/>
            <a:ext cx="658413" cy="753353"/>
          </a:xfrm>
          <a:custGeom>
            <a:avLst/>
            <a:gdLst>
              <a:gd name="connsiteX0" fmla="*/ 646883 w 658413"/>
              <a:gd name="connsiteY0" fmla="*/ 1020 h 753353"/>
              <a:gd name="connsiteX1" fmla="*/ 476122 w 658413"/>
              <a:gd name="connsiteY1" fmla="*/ 72630 h 753353"/>
              <a:gd name="connsiteX2" fmla="*/ 46464 w 658413"/>
              <a:gd name="connsiteY2" fmla="*/ 155256 h 753353"/>
              <a:gd name="connsiteX3" fmla="*/ 255785 w 658413"/>
              <a:gd name="connsiteY3" fmla="*/ 111189 h 753353"/>
              <a:gd name="connsiteX4" fmla="*/ 7905 w 658413"/>
              <a:gd name="connsiteY4" fmla="*/ 171782 h 753353"/>
              <a:gd name="connsiteX5" fmla="*/ 90532 w 658413"/>
              <a:gd name="connsiteY5" fmla="*/ 265425 h 753353"/>
              <a:gd name="connsiteX6" fmla="*/ 90532 w 658413"/>
              <a:gd name="connsiteY6" fmla="*/ 342543 h 753353"/>
              <a:gd name="connsiteX7" fmla="*/ 7905 w 658413"/>
              <a:gd name="connsiteY7" fmla="*/ 739150 h 753353"/>
              <a:gd name="connsiteX8" fmla="*/ 18922 w 658413"/>
              <a:gd name="connsiteY8" fmla="*/ 628982 h 753353"/>
              <a:gd name="connsiteX9" fmla="*/ 145616 w 658413"/>
              <a:gd name="connsiteY9" fmla="*/ 281950 h 753353"/>
              <a:gd name="connsiteX10" fmla="*/ 85023 w 658413"/>
              <a:gd name="connsiteY10" fmla="*/ 182799 h 753353"/>
              <a:gd name="connsiteX11" fmla="*/ 178666 w 658413"/>
              <a:gd name="connsiteY11" fmla="*/ 127714 h 753353"/>
              <a:gd name="connsiteX12" fmla="*/ 646883 w 658413"/>
              <a:gd name="connsiteY12" fmla="*/ 1020 h 753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8413" h="753353">
                <a:moveTo>
                  <a:pt x="646883" y="1020"/>
                </a:moveTo>
                <a:cubicBezTo>
                  <a:pt x="696459" y="-8161"/>
                  <a:pt x="576192" y="46924"/>
                  <a:pt x="476122" y="72630"/>
                </a:cubicBezTo>
                <a:cubicBezTo>
                  <a:pt x="376052" y="98336"/>
                  <a:pt x="83187" y="148830"/>
                  <a:pt x="46464" y="155256"/>
                </a:cubicBezTo>
                <a:cubicBezTo>
                  <a:pt x="9741" y="161682"/>
                  <a:pt x="262211" y="108435"/>
                  <a:pt x="255785" y="111189"/>
                </a:cubicBezTo>
                <a:cubicBezTo>
                  <a:pt x="249359" y="113943"/>
                  <a:pt x="35447" y="146076"/>
                  <a:pt x="7905" y="171782"/>
                </a:cubicBezTo>
                <a:cubicBezTo>
                  <a:pt x="-19637" y="197488"/>
                  <a:pt x="76761" y="236965"/>
                  <a:pt x="90532" y="265425"/>
                </a:cubicBezTo>
                <a:cubicBezTo>
                  <a:pt x="104303" y="293885"/>
                  <a:pt x="104303" y="263589"/>
                  <a:pt x="90532" y="342543"/>
                </a:cubicBezTo>
                <a:cubicBezTo>
                  <a:pt x="76761" y="421497"/>
                  <a:pt x="19840" y="691410"/>
                  <a:pt x="7905" y="739150"/>
                </a:cubicBezTo>
                <a:cubicBezTo>
                  <a:pt x="-4030" y="786890"/>
                  <a:pt x="-4030" y="705182"/>
                  <a:pt x="18922" y="628982"/>
                </a:cubicBezTo>
                <a:cubicBezTo>
                  <a:pt x="41874" y="552782"/>
                  <a:pt x="134599" y="356314"/>
                  <a:pt x="145616" y="281950"/>
                </a:cubicBezTo>
                <a:cubicBezTo>
                  <a:pt x="156633" y="207586"/>
                  <a:pt x="79515" y="208505"/>
                  <a:pt x="85023" y="182799"/>
                </a:cubicBezTo>
                <a:cubicBezTo>
                  <a:pt x="90531" y="157093"/>
                  <a:pt x="90531" y="157092"/>
                  <a:pt x="178666" y="127714"/>
                </a:cubicBezTo>
                <a:cubicBezTo>
                  <a:pt x="266801" y="98336"/>
                  <a:pt x="597307" y="10201"/>
                  <a:pt x="646883" y="10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F3D7014B-AC3D-B6C5-F653-E0893247B385}"/>
              </a:ext>
            </a:extLst>
          </p:cNvPr>
          <p:cNvSpPr/>
          <p:nvPr/>
        </p:nvSpPr>
        <p:spPr>
          <a:xfrm>
            <a:off x="6778514" y="6256947"/>
            <a:ext cx="385678" cy="1544401"/>
          </a:xfrm>
          <a:custGeom>
            <a:avLst/>
            <a:gdLst>
              <a:gd name="connsiteX0" fmla="*/ 134570 w 385678"/>
              <a:gd name="connsiteY0" fmla="*/ 634 h 1544401"/>
              <a:gd name="connsiteX1" fmla="*/ 62961 w 385678"/>
              <a:gd name="connsiteY1" fmla="*/ 209954 h 1544401"/>
              <a:gd name="connsiteX2" fmla="*/ 2368 w 385678"/>
              <a:gd name="connsiteY2" fmla="*/ 369699 h 1544401"/>
              <a:gd name="connsiteX3" fmla="*/ 24402 w 385678"/>
              <a:gd name="connsiteY3" fmla="*/ 298089 h 1544401"/>
              <a:gd name="connsiteX4" fmla="*/ 134570 w 385678"/>
              <a:gd name="connsiteY4" fmla="*/ 595545 h 1544401"/>
              <a:gd name="connsiteX5" fmla="*/ 178638 w 385678"/>
              <a:gd name="connsiteY5" fmla="*/ 738764 h 1544401"/>
              <a:gd name="connsiteX6" fmla="*/ 261264 w 385678"/>
              <a:gd name="connsiteY6" fmla="*/ 942576 h 1544401"/>
              <a:gd name="connsiteX7" fmla="*/ 244739 w 385678"/>
              <a:gd name="connsiteY7" fmla="*/ 788340 h 1544401"/>
              <a:gd name="connsiteX8" fmla="*/ 332874 w 385678"/>
              <a:gd name="connsiteY8" fmla="*/ 1085795 h 1544401"/>
              <a:gd name="connsiteX9" fmla="*/ 349399 w 385678"/>
              <a:gd name="connsiteY9" fmla="*/ 1212489 h 1544401"/>
              <a:gd name="connsiteX10" fmla="*/ 382450 w 385678"/>
              <a:gd name="connsiteY10" fmla="*/ 1526470 h 1544401"/>
              <a:gd name="connsiteX11" fmla="*/ 376941 w 385678"/>
              <a:gd name="connsiteY11" fmla="*/ 1449352 h 1544401"/>
              <a:gd name="connsiteX12" fmla="*/ 316349 w 385678"/>
              <a:gd name="connsiteY12" fmla="*/ 981135 h 1544401"/>
              <a:gd name="connsiteX13" fmla="*/ 40927 w 385678"/>
              <a:gd name="connsiteY13" fmla="*/ 369699 h 1544401"/>
              <a:gd name="connsiteX14" fmla="*/ 62961 w 385678"/>
              <a:gd name="connsiteY14" fmla="*/ 380716 h 1544401"/>
              <a:gd name="connsiteX15" fmla="*/ 84994 w 385678"/>
              <a:gd name="connsiteY15" fmla="*/ 281564 h 1544401"/>
              <a:gd name="connsiteX16" fmla="*/ 134570 w 385678"/>
              <a:gd name="connsiteY16" fmla="*/ 634 h 1544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85678" h="1544401">
                <a:moveTo>
                  <a:pt x="134570" y="634"/>
                </a:moveTo>
                <a:cubicBezTo>
                  <a:pt x="130898" y="-11301"/>
                  <a:pt x="84995" y="148443"/>
                  <a:pt x="62961" y="209954"/>
                </a:cubicBezTo>
                <a:cubicBezTo>
                  <a:pt x="40927" y="271465"/>
                  <a:pt x="8794" y="355010"/>
                  <a:pt x="2368" y="369699"/>
                </a:cubicBezTo>
                <a:cubicBezTo>
                  <a:pt x="-4059" y="384388"/>
                  <a:pt x="2368" y="260448"/>
                  <a:pt x="24402" y="298089"/>
                </a:cubicBezTo>
                <a:cubicBezTo>
                  <a:pt x="46436" y="335730"/>
                  <a:pt x="108864" y="522099"/>
                  <a:pt x="134570" y="595545"/>
                </a:cubicBezTo>
                <a:cubicBezTo>
                  <a:pt x="160276" y="668991"/>
                  <a:pt x="157522" y="680925"/>
                  <a:pt x="178638" y="738764"/>
                </a:cubicBezTo>
                <a:cubicBezTo>
                  <a:pt x="199754" y="796603"/>
                  <a:pt x="250247" y="934313"/>
                  <a:pt x="261264" y="942576"/>
                </a:cubicBezTo>
                <a:cubicBezTo>
                  <a:pt x="272281" y="950839"/>
                  <a:pt x="232804" y="764470"/>
                  <a:pt x="244739" y="788340"/>
                </a:cubicBezTo>
                <a:cubicBezTo>
                  <a:pt x="256674" y="812210"/>
                  <a:pt x="315431" y="1015104"/>
                  <a:pt x="332874" y="1085795"/>
                </a:cubicBezTo>
                <a:cubicBezTo>
                  <a:pt x="350317" y="1156486"/>
                  <a:pt x="341136" y="1139043"/>
                  <a:pt x="349399" y="1212489"/>
                </a:cubicBezTo>
                <a:cubicBezTo>
                  <a:pt x="357662" y="1285935"/>
                  <a:pt x="377860" y="1486993"/>
                  <a:pt x="382450" y="1526470"/>
                </a:cubicBezTo>
                <a:cubicBezTo>
                  <a:pt x="387040" y="1565947"/>
                  <a:pt x="387958" y="1540241"/>
                  <a:pt x="376941" y="1449352"/>
                </a:cubicBezTo>
                <a:cubicBezTo>
                  <a:pt x="365924" y="1358463"/>
                  <a:pt x="372351" y="1161077"/>
                  <a:pt x="316349" y="981135"/>
                </a:cubicBezTo>
                <a:cubicBezTo>
                  <a:pt x="260347" y="801193"/>
                  <a:pt x="83158" y="469769"/>
                  <a:pt x="40927" y="369699"/>
                </a:cubicBezTo>
                <a:cubicBezTo>
                  <a:pt x="-1304" y="269629"/>
                  <a:pt x="55616" y="395405"/>
                  <a:pt x="62961" y="380716"/>
                </a:cubicBezTo>
                <a:cubicBezTo>
                  <a:pt x="70305" y="366027"/>
                  <a:pt x="71223" y="342157"/>
                  <a:pt x="84994" y="281564"/>
                </a:cubicBezTo>
                <a:cubicBezTo>
                  <a:pt x="98765" y="220971"/>
                  <a:pt x="138242" y="12569"/>
                  <a:pt x="134570" y="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9C0F4FB6-0E4A-1374-5FEC-4EB71E53522C}"/>
              </a:ext>
            </a:extLst>
          </p:cNvPr>
          <p:cNvSpPr/>
          <p:nvPr/>
        </p:nvSpPr>
        <p:spPr>
          <a:xfrm>
            <a:off x="7573875" y="5993161"/>
            <a:ext cx="694300" cy="2586869"/>
          </a:xfrm>
          <a:custGeom>
            <a:avLst/>
            <a:gdLst>
              <a:gd name="connsiteX0" fmla="*/ 221 w 694300"/>
              <a:gd name="connsiteY0" fmla="*/ 15 h 2586869"/>
              <a:gd name="connsiteX1" fmla="*/ 49797 w 694300"/>
              <a:gd name="connsiteY1" fmla="*/ 429673 h 2586869"/>
              <a:gd name="connsiteX2" fmla="*/ 60814 w 694300"/>
              <a:gd name="connsiteY2" fmla="*/ 358063 h 2586869"/>
              <a:gd name="connsiteX3" fmla="*/ 137932 w 694300"/>
              <a:gd name="connsiteY3" fmla="*/ 611451 h 2586869"/>
              <a:gd name="connsiteX4" fmla="*/ 242592 w 694300"/>
              <a:gd name="connsiteY4" fmla="*/ 853822 h 2586869"/>
              <a:gd name="connsiteX5" fmla="*/ 275643 w 694300"/>
              <a:gd name="connsiteY5" fmla="*/ 1195345 h 2586869"/>
              <a:gd name="connsiteX6" fmla="*/ 297677 w 694300"/>
              <a:gd name="connsiteY6" fmla="*/ 1167803 h 2586869"/>
              <a:gd name="connsiteX7" fmla="*/ 330727 w 694300"/>
              <a:gd name="connsiteY7" fmla="*/ 1288988 h 2586869"/>
              <a:gd name="connsiteX8" fmla="*/ 451913 w 694300"/>
              <a:gd name="connsiteY8" fmla="*/ 1630511 h 2586869"/>
              <a:gd name="connsiteX9" fmla="*/ 418862 w 694300"/>
              <a:gd name="connsiteY9" fmla="*/ 1580935 h 2586869"/>
              <a:gd name="connsiteX10" fmla="*/ 473947 w 694300"/>
              <a:gd name="connsiteY10" fmla="*/ 1983051 h 2586869"/>
              <a:gd name="connsiteX11" fmla="*/ 677759 w 694300"/>
              <a:gd name="connsiteY11" fmla="*/ 2533894 h 2586869"/>
              <a:gd name="connsiteX12" fmla="*/ 650217 w 694300"/>
              <a:gd name="connsiteY12" fmla="*/ 2440251 h 2586869"/>
              <a:gd name="connsiteX13" fmla="*/ 396829 w 694300"/>
              <a:gd name="connsiteY13" fmla="*/ 1432208 h 2586869"/>
              <a:gd name="connsiteX14" fmla="*/ 88356 w 694300"/>
              <a:gd name="connsiteY14" fmla="*/ 347046 h 2586869"/>
              <a:gd name="connsiteX15" fmla="*/ 71831 w 694300"/>
              <a:gd name="connsiteY15" fmla="*/ 413147 h 2586869"/>
              <a:gd name="connsiteX16" fmla="*/ 221 w 694300"/>
              <a:gd name="connsiteY16" fmla="*/ 15 h 2586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94300" h="2586869">
                <a:moveTo>
                  <a:pt x="221" y="15"/>
                </a:moveTo>
                <a:cubicBezTo>
                  <a:pt x="-3451" y="2769"/>
                  <a:pt x="39698" y="369999"/>
                  <a:pt x="49797" y="429673"/>
                </a:cubicBezTo>
                <a:cubicBezTo>
                  <a:pt x="59896" y="489347"/>
                  <a:pt x="46125" y="327767"/>
                  <a:pt x="60814" y="358063"/>
                </a:cubicBezTo>
                <a:cubicBezTo>
                  <a:pt x="75503" y="388359"/>
                  <a:pt x="107636" y="528825"/>
                  <a:pt x="137932" y="611451"/>
                </a:cubicBezTo>
                <a:cubicBezTo>
                  <a:pt x="168228" y="694078"/>
                  <a:pt x="219640" y="756506"/>
                  <a:pt x="242592" y="853822"/>
                </a:cubicBezTo>
                <a:cubicBezTo>
                  <a:pt x="265544" y="951138"/>
                  <a:pt x="266462" y="1143015"/>
                  <a:pt x="275643" y="1195345"/>
                </a:cubicBezTo>
                <a:cubicBezTo>
                  <a:pt x="284824" y="1247675"/>
                  <a:pt x="288496" y="1152196"/>
                  <a:pt x="297677" y="1167803"/>
                </a:cubicBezTo>
                <a:cubicBezTo>
                  <a:pt x="306858" y="1183410"/>
                  <a:pt x="305021" y="1211870"/>
                  <a:pt x="330727" y="1288988"/>
                </a:cubicBezTo>
                <a:cubicBezTo>
                  <a:pt x="356433" y="1366106"/>
                  <a:pt x="437224" y="1581853"/>
                  <a:pt x="451913" y="1630511"/>
                </a:cubicBezTo>
                <a:cubicBezTo>
                  <a:pt x="466602" y="1679169"/>
                  <a:pt x="415190" y="1522178"/>
                  <a:pt x="418862" y="1580935"/>
                </a:cubicBezTo>
                <a:cubicBezTo>
                  <a:pt x="422534" y="1639692"/>
                  <a:pt x="430798" y="1824225"/>
                  <a:pt x="473947" y="1983051"/>
                </a:cubicBezTo>
                <a:cubicBezTo>
                  <a:pt x="517097" y="2141878"/>
                  <a:pt x="648381" y="2457694"/>
                  <a:pt x="677759" y="2533894"/>
                </a:cubicBezTo>
                <a:cubicBezTo>
                  <a:pt x="707137" y="2610094"/>
                  <a:pt x="697039" y="2623865"/>
                  <a:pt x="650217" y="2440251"/>
                </a:cubicBezTo>
                <a:cubicBezTo>
                  <a:pt x="603395" y="2256637"/>
                  <a:pt x="490473" y="1781076"/>
                  <a:pt x="396829" y="1432208"/>
                </a:cubicBezTo>
                <a:cubicBezTo>
                  <a:pt x="303186" y="1083341"/>
                  <a:pt x="142522" y="516890"/>
                  <a:pt x="88356" y="347046"/>
                </a:cubicBezTo>
                <a:cubicBezTo>
                  <a:pt x="34190" y="177203"/>
                  <a:pt x="81012" y="470985"/>
                  <a:pt x="71831" y="413147"/>
                </a:cubicBezTo>
                <a:cubicBezTo>
                  <a:pt x="62650" y="355309"/>
                  <a:pt x="3893" y="-2739"/>
                  <a:pt x="221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6538FC20-23EC-FBB6-B5D5-9A4278F474E0}"/>
              </a:ext>
            </a:extLst>
          </p:cNvPr>
          <p:cNvSpPr/>
          <p:nvPr/>
        </p:nvSpPr>
        <p:spPr>
          <a:xfrm>
            <a:off x="7076874" y="6163930"/>
            <a:ext cx="420654" cy="1031015"/>
          </a:xfrm>
          <a:custGeom>
            <a:avLst/>
            <a:gdLst>
              <a:gd name="connsiteX0" fmla="*/ 420104 w 420654"/>
              <a:gd name="connsiteY0" fmla="*/ 7 h 1031015"/>
              <a:gd name="connsiteX1" fmla="*/ 100615 w 420654"/>
              <a:gd name="connsiteY1" fmla="*/ 110176 h 1031015"/>
              <a:gd name="connsiteX2" fmla="*/ 117140 w 420654"/>
              <a:gd name="connsiteY2" fmla="*/ 325005 h 1031015"/>
              <a:gd name="connsiteX3" fmla="*/ 56548 w 420654"/>
              <a:gd name="connsiteY3" fmla="*/ 225853 h 1031015"/>
              <a:gd name="connsiteX4" fmla="*/ 254851 w 420654"/>
              <a:gd name="connsiteY4" fmla="*/ 638986 h 1031015"/>
              <a:gd name="connsiteX5" fmla="*/ 326461 w 420654"/>
              <a:gd name="connsiteY5" fmla="*/ 1013559 h 1031015"/>
              <a:gd name="connsiteX6" fmla="*/ 293410 w 420654"/>
              <a:gd name="connsiteY6" fmla="*/ 892374 h 1031015"/>
              <a:gd name="connsiteX7" fmla="*/ 67565 w 420654"/>
              <a:gd name="connsiteY7" fmla="*/ 225853 h 1031015"/>
              <a:gd name="connsiteX8" fmla="*/ 89598 w 420654"/>
              <a:gd name="connsiteY8" fmla="*/ 110176 h 1031015"/>
              <a:gd name="connsiteX9" fmla="*/ 12480 w 420654"/>
              <a:gd name="connsiteY9" fmla="*/ 104668 h 1031015"/>
              <a:gd name="connsiteX10" fmla="*/ 420104 w 420654"/>
              <a:gd name="connsiteY10" fmla="*/ 7 h 1031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654" h="1031015">
                <a:moveTo>
                  <a:pt x="420104" y="7"/>
                </a:moveTo>
                <a:cubicBezTo>
                  <a:pt x="434793" y="925"/>
                  <a:pt x="151109" y="56010"/>
                  <a:pt x="100615" y="110176"/>
                </a:cubicBezTo>
                <a:cubicBezTo>
                  <a:pt x="50121" y="164342"/>
                  <a:pt x="124484" y="305726"/>
                  <a:pt x="117140" y="325005"/>
                </a:cubicBezTo>
                <a:cubicBezTo>
                  <a:pt x="109795" y="344285"/>
                  <a:pt x="33596" y="173523"/>
                  <a:pt x="56548" y="225853"/>
                </a:cubicBezTo>
                <a:cubicBezTo>
                  <a:pt x="79500" y="278183"/>
                  <a:pt x="209866" y="507702"/>
                  <a:pt x="254851" y="638986"/>
                </a:cubicBezTo>
                <a:cubicBezTo>
                  <a:pt x="299836" y="770270"/>
                  <a:pt x="320034" y="971328"/>
                  <a:pt x="326461" y="1013559"/>
                </a:cubicBezTo>
                <a:cubicBezTo>
                  <a:pt x="332888" y="1055790"/>
                  <a:pt x="336559" y="1023658"/>
                  <a:pt x="293410" y="892374"/>
                </a:cubicBezTo>
                <a:cubicBezTo>
                  <a:pt x="250261" y="761090"/>
                  <a:pt x="101534" y="356219"/>
                  <a:pt x="67565" y="225853"/>
                </a:cubicBezTo>
                <a:cubicBezTo>
                  <a:pt x="33596" y="95487"/>
                  <a:pt x="98779" y="130373"/>
                  <a:pt x="89598" y="110176"/>
                </a:cubicBezTo>
                <a:cubicBezTo>
                  <a:pt x="80417" y="89979"/>
                  <a:pt x="-38014" y="125784"/>
                  <a:pt x="12480" y="104668"/>
                </a:cubicBezTo>
                <a:cubicBezTo>
                  <a:pt x="62974" y="83552"/>
                  <a:pt x="405415" y="-911"/>
                  <a:pt x="420104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DEB48C9A-E45B-BE8D-A351-C67DCBDA2D09}"/>
              </a:ext>
            </a:extLst>
          </p:cNvPr>
          <p:cNvSpPr/>
          <p:nvPr/>
        </p:nvSpPr>
        <p:spPr>
          <a:xfrm>
            <a:off x="7032014" y="6576664"/>
            <a:ext cx="286597" cy="512476"/>
          </a:xfrm>
          <a:custGeom>
            <a:avLst/>
            <a:gdLst>
              <a:gd name="connsiteX0" fmla="*/ 2256 w 286597"/>
              <a:gd name="connsiteY0" fmla="*/ 226252 h 512476"/>
              <a:gd name="connsiteX1" fmla="*/ 277678 w 286597"/>
              <a:gd name="connsiteY1" fmla="*/ 501673 h 512476"/>
              <a:gd name="connsiteX2" fmla="*/ 206068 w 286597"/>
              <a:gd name="connsiteY2" fmla="*/ 413538 h 512476"/>
              <a:gd name="connsiteX3" fmla="*/ 73866 w 286597"/>
              <a:gd name="connsiteY3" fmla="*/ 16931 h 512476"/>
              <a:gd name="connsiteX4" fmla="*/ 95899 w 286597"/>
              <a:gd name="connsiteY4" fmla="*/ 105066 h 512476"/>
              <a:gd name="connsiteX5" fmla="*/ 233610 w 286597"/>
              <a:gd name="connsiteY5" fmla="*/ 397013 h 512476"/>
              <a:gd name="connsiteX6" fmla="*/ 150984 w 286597"/>
              <a:gd name="connsiteY6" fmla="*/ 336420 h 512476"/>
              <a:gd name="connsiteX7" fmla="*/ 2256 w 286597"/>
              <a:gd name="connsiteY7" fmla="*/ 226252 h 512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6597" h="512476">
                <a:moveTo>
                  <a:pt x="2256" y="226252"/>
                </a:moveTo>
                <a:cubicBezTo>
                  <a:pt x="23372" y="253794"/>
                  <a:pt x="243709" y="470459"/>
                  <a:pt x="277678" y="501673"/>
                </a:cubicBezTo>
                <a:cubicBezTo>
                  <a:pt x="311647" y="532887"/>
                  <a:pt x="240037" y="494328"/>
                  <a:pt x="206068" y="413538"/>
                </a:cubicBezTo>
                <a:cubicBezTo>
                  <a:pt x="172099" y="332748"/>
                  <a:pt x="92227" y="68343"/>
                  <a:pt x="73866" y="16931"/>
                </a:cubicBezTo>
                <a:cubicBezTo>
                  <a:pt x="55505" y="-34481"/>
                  <a:pt x="69275" y="41719"/>
                  <a:pt x="95899" y="105066"/>
                </a:cubicBezTo>
                <a:cubicBezTo>
                  <a:pt x="122523" y="168413"/>
                  <a:pt x="224429" y="358454"/>
                  <a:pt x="233610" y="397013"/>
                </a:cubicBezTo>
                <a:cubicBezTo>
                  <a:pt x="242791" y="435572"/>
                  <a:pt x="187707" y="365798"/>
                  <a:pt x="150984" y="336420"/>
                </a:cubicBezTo>
                <a:cubicBezTo>
                  <a:pt x="114261" y="307042"/>
                  <a:pt x="-18860" y="198710"/>
                  <a:pt x="2256" y="226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79D5182C-400B-EF1B-D64D-5CA13AE693A6}"/>
              </a:ext>
            </a:extLst>
          </p:cNvPr>
          <p:cNvSpPr/>
          <p:nvPr/>
        </p:nvSpPr>
        <p:spPr>
          <a:xfrm>
            <a:off x="7575480" y="6465652"/>
            <a:ext cx="477629" cy="1780270"/>
          </a:xfrm>
          <a:custGeom>
            <a:avLst/>
            <a:gdLst>
              <a:gd name="connsiteX0" fmla="*/ 48192 w 477629"/>
              <a:gd name="connsiteY0" fmla="*/ 1249 h 1780270"/>
              <a:gd name="connsiteX1" fmla="*/ 119802 w 477629"/>
              <a:gd name="connsiteY1" fmla="*/ 530059 h 1780270"/>
              <a:gd name="connsiteX2" fmla="*/ 48192 w 477629"/>
              <a:gd name="connsiteY2" fmla="*/ 403365 h 1780270"/>
              <a:gd name="connsiteX3" fmla="*/ 202428 w 477629"/>
              <a:gd name="connsiteY3" fmla="*/ 706329 h 1780270"/>
              <a:gd name="connsiteX4" fmla="*/ 307089 w 477629"/>
              <a:gd name="connsiteY4" fmla="*/ 915649 h 1780270"/>
              <a:gd name="connsiteX5" fmla="*/ 296072 w 477629"/>
              <a:gd name="connsiteY5" fmla="*/ 1075394 h 1780270"/>
              <a:gd name="connsiteX6" fmla="*/ 389715 w 477629"/>
              <a:gd name="connsiteY6" fmla="*/ 1378358 h 1780270"/>
              <a:gd name="connsiteX7" fmla="*/ 466833 w 477629"/>
              <a:gd name="connsiteY7" fmla="*/ 1758440 h 1780270"/>
              <a:gd name="connsiteX8" fmla="*/ 428274 w 477629"/>
              <a:gd name="connsiteY8" fmla="*/ 1582170 h 1780270"/>
              <a:gd name="connsiteX9" fmla="*/ 26159 w 477629"/>
              <a:gd name="connsiteY9" fmla="*/ 342772 h 1780270"/>
              <a:gd name="connsiteX10" fmla="*/ 42684 w 477629"/>
              <a:gd name="connsiteY10" fmla="*/ 381331 h 1780270"/>
              <a:gd name="connsiteX11" fmla="*/ 48192 w 477629"/>
              <a:gd name="connsiteY11" fmla="*/ 1249 h 1780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77629" h="1780270">
                <a:moveTo>
                  <a:pt x="48192" y="1249"/>
                </a:moveTo>
                <a:cubicBezTo>
                  <a:pt x="61045" y="26037"/>
                  <a:pt x="119802" y="463040"/>
                  <a:pt x="119802" y="530059"/>
                </a:cubicBezTo>
                <a:cubicBezTo>
                  <a:pt x="119802" y="597078"/>
                  <a:pt x="34421" y="373987"/>
                  <a:pt x="48192" y="403365"/>
                </a:cubicBezTo>
                <a:cubicBezTo>
                  <a:pt x="61963" y="432743"/>
                  <a:pt x="159279" y="620948"/>
                  <a:pt x="202428" y="706329"/>
                </a:cubicBezTo>
                <a:cubicBezTo>
                  <a:pt x="245578" y="791710"/>
                  <a:pt x="291482" y="854138"/>
                  <a:pt x="307089" y="915649"/>
                </a:cubicBezTo>
                <a:cubicBezTo>
                  <a:pt x="322696" y="977160"/>
                  <a:pt x="282301" y="998276"/>
                  <a:pt x="296072" y="1075394"/>
                </a:cubicBezTo>
                <a:cubicBezTo>
                  <a:pt x="309843" y="1152512"/>
                  <a:pt x="361255" y="1264517"/>
                  <a:pt x="389715" y="1378358"/>
                </a:cubicBezTo>
                <a:cubicBezTo>
                  <a:pt x="418175" y="1492199"/>
                  <a:pt x="460407" y="1724471"/>
                  <a:pt x="466833" y="1758440"/>
                </a:cubicBezTo>
                <a:cubicBezTo>
                  <a:pt x="473259" y="1792409"/>
                  <a:pt x="501720" y="1818115"/>
                  <a:pt x="428274" y="1582170"/>
                </a:cubicBezTo>
                <a:cubicBezTo>
                  <a:pt x="354828" y="1346225"/>
                  <a:pt x="90424" y="542912"/>
                  <a:pt x="26159" y="342772"/>
                </a:cubicBezTo>
                <a:cubicBezTo>
                  <a:pt x="-38106" y="142632"/>
                  <a:pt x="35340" y="434579"/>
                  <a:pt x="42684" y="381331"/>
                </a:cubicBezTo>
                <a:cubicBezTo>
                  <a:pt x="50028" y="328083"/>
                  <a:pt x="35339" y="-23539"/>
                  <a:pt x="48192" y="124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525E5F40-C13C-478B-FF12-D75E984BFA3E}"/>
              </a:ext>
            </a:extLst>
          </p:cNvPr>
          <p:cNvSpPr/>
          <p:nvPr/>
        </p:nvSpPr>
        <p:spPr>
          <a:xfrm>
            <a:off x="7221547" y="6951496"/>
            <a:ext cx="1113988" cy="1958143"/>
          </a:xfrm>
          <a:custGeom>
            <a:avLst/>
            <a:gdLst>
              <a:gd name="connsiteX0" fmla="*/ 10 w 1113988"/>
              <a:gd name="connsiteY0" fmla="*/ 147 h 1958143"/>
              <a:gd name="connsiteX1" fmla="*/ 280940 w 1113988"/>
              <a:gd name="connsiteY1" fmla="*/ 479381 h 1958143"/>
              <a:gd name="connsiteX2" fmla="*/ 154246 w 1113988"/>
              <a:gd name="connsiteY2" fmla="*/ 391246 h 1958143"/>
              <a:gd name="connsiteX3" fmla="*/ 517802 w 1113988"/>
              <a:gd name="connsiteY3" fmla="*/ 815396 h 1958143"/>
              <a:gd name="connsiteX4" fmla="*/ 413142 w 1113988"/>
              <a:gd name="connsiteY4" fmla="*/ 749294 h 1958143"/>
              <a:gd name="connsiteX5" fmla="*/ 600429 w 1113988"/>
              <a:gd name="connsiteY5" fmla="*/ 1085309 h 1958143"/>
              <a:gd name="connsiteX6" fmla="*/ 782207 w 1113988"/>
              <a:gd name="connsiteY6" fmla="*/ 1322171 h 1958143"/>
              <a:gd name="connsiteX7" fmla="*/ 743648 w 1113988"/>
              <a:gd name="connsiteY7" fmla="*/ 1316663 h 1958143"/>
              <a:gd name="connsiteX8" fmla="*/ 804241 w 1113988"/>
              <a:gd name="connsiteY8" fmla="*/ 1454374 h 1958143"/>
              <a:gd name="connsiteX9" fmla="*/ 787716 w 1113988"/>
              <a:gd name="connsiteY9" fmla="*/ 1492933 h 1958143"/>
              <a:gd name="connsiteX10" fmla="*/ 1107205 w 1113988"/>
              <a:gd name="connsiteY10" fmla="*/ 1950133 h 1958143"/>
              <a:gd name="connsiteX11" fmla="*/ 1013561 w 1113988"/>
              <a:gd name="connsiteY11" fmla="*/ 1795897 h 1958143"/>
              <a:gd name="connsiteX12" fmla="*/ 242381 w 1113988"/>
              <a:gd name="connsiteY12" fmla="*/ 462856 h 1958143"/>
              <a:gd name="connsiteX13" fmla="*/ 269923 w 1113988"/>
              <a:gd name="connsiteY13" fmla="*/ 534465 h 1958143"/>
              <a:gd name="connsiteX14" fmla="*/ 10 w 1113988"/>
              <a:gd name="connsiteY14" fmla="*/ 147 h 1958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13988" h="1958143">
                <a:moveTo>
                  <a:pt x="10" y="147"/>
                </a:moveTo>
                <a:cubicBezTo>
                  <a:pt x="1846" y="-9034"/>
                  <a:pt x="255234" y="414198"/>
                  <a:pt x="280940" y="479381"/>
                </a:cubicBezTo>
                <a:cubicBezTo>
                  <a:pt x="306646" y="544564"/>
                  <a:pt x="114769" y="335243"/>
                  <a:pt x="154246" y="391246"/>
                </a:cubicBezTo>
                <a:cubicBezTo>
                  <a:pt x="193723" y="447249"/>
                  <a:pt x="474653" y="755721"/>
                  <a:pt x="517802" y="815396"/>
                </a:cubicBezTo>
                <a:cubicBezTo>
                  <a:pt x="560951" y="875071"/>
                  <a:pt x="399371" y="704309"/>
                  <a:pt x="413142" y="749294"/>
                </a:cubicBezTo>
                <a:cubicBezTo>
                  <a:pt x="426913" y="794279"/>
                  <a:pt x="538918" y="989830"/>
                  <a:pt x="600429" y="1085309"/>
                </a:cubicBezTo>
                <a:cubicBezTo>
                  <a:pt x="661940" y="1180788"/>
                  <a:pt x="758337" y="1283612"/>
                  <a:pt x="782207" y="1322171"/>
                </a:cubicBezTo>
                <a:cubicBezTo>
                  <a:pt x="806077" y="1360730"/>
                  <a:pt x="739976" y="1294629"/>
                  <a:pt x="743648" y="1316663"/>
                </a:cubicBezTo>
                <a:cubicBezTo>
                  <a:pt x="747320" y="1338697"/>
                  <a:pt x="796896" y="1424996"/>
                  <a:pt x="804241" y="1454374"/>
                </a:cubicBezTo>
                <a:cubicBezTo>
                  <a:pt x="811586" y="1483752"/>
                  <a:pt x="737222" y="1410306"/>
                  <a:pt x="787716" y="1492933"/>
                </a:cubicBezTo>
                <a:cubicBezTo>
                  <a:pt x="838210" y="1575560"/>
                  <a:pt x="1069564" y="1899639"/>
                  <a:pt x="1107205" y="1950133"/>
                </a:cubicBezTo>
                <a:cubicBezTo>
                  <a:pt x="1144846" y="2000627"/>
                  <a:pt x="1013561" y="1795897"/>
                  <a:pt x="1013561" y="1795897"/>
                </a:cubicBezTo>
                <a:lnTo>
                  <a:pt x="242381" y="462856"/>
                </a:lnTo>
                <a:cubicBezTo>
                  <a:pt x="118441" y="252617"/>
                  <a:pt x="306646" y="606993"/>
                  <a:pt x="269923" y="534465"/>
                </a:cubicBezTo>
                <a:cubicBezTo>
                  <a:pt x="233200" y="461937"/>
                  <a:pt x="-1826" y="9328"/>
                  <a:pt x="10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EF4642CC-36A8-1D64-4EDD-A4895A1B19A8}"/>
              </a:ext>
            </a:extLst>
          </p:cNvPr>
          <p:cNvSpPr/>
          <p:nvPr/>
        </p:nvSpPr>
        <p:spPr>
          <a:xfrm>
            <a:off x="8196201" y="8802467"/>
            <a:ext cx="375429" cy="2597829"/>
          </a:xfrm>
          <a:custGeom>
            <a:avLst/>
            <a:gdLst>
              <a:gd name="connsiteX0" fmla="*/ 348 w 375429"/>
              <a:gd name="connsiteY0" fmla="*/ 10 h 2597829"/>
              <a:gd name="connsiteX1" fmla="*/ 121534 w 375429"/>
              <a:gd name="connsiteY1" fmla="*/ 622463 h 2597829"/>
              <a:gd name="connsiteX2" fmla="*/ 105009 w 375429"/>
              <a:gd name="connsiteY2" fmla="*/ 561870 h 2597829"/>
              <a:gd name="connsiteX3" fmla="*/ 176618 w 375429"/>
              <a:gd name="connsiteY3" fmla="*/ 765682 h 2597829"/>
              <a:gd name="connsiteX4" fmla="*/ 165601 w 375429"/>
              <a:gd name="connsiteY4" fmla="*/ 975003 h 2597829"/>
              <a:gd name="connsiteX5" fmla="*/ 242719 w 375429"/>
              <a:gd name="connsiteY5" fmla="*/ 903393 h 2597829"/>
              <a:gd name="connsiteX6" fmla="*/ 204160 w 375429"/>
              <a:gd name="connsiteY6" fmla="*/ 1327543 h 2597829"/>
              <a:gd name="connsiteX7" fmla="*/ 204160 w 375429"/>
              <a:gd name="connsiteY7" fmla="*/ 1575422 h 2597829"/>
              <a:gd name="connsiteX8" fmla="*/ 176618 w 375429"/>
              <a:gd name="connsiteY8" fmla="*/ 1399152 h 2597829"/>
              <a:gd name="connsiteX9" fmla="*/ 187635 w 375429"/>
              <a:gd name="connsiteY9" fmla="*/ 1812285 h 2597829"/>
              <a:gd name="connsiteX10" fmla="*/ 303312 w 375429"/>
              <a:gd name="connsiteY10" fmla="*/ 2126266 h 2597829"/>
              <a:gd name="connsiteX11" fmla="*/ 363905 w 375429"/>
              <a:gd name="connsiteY11" fmla="*/ 2583466 h 2597829"/>
              <a:gd name="connsiteX12" fmla="*/ 358397 w 375429"/>
              <a:gd name="connsiteY12" fmla="*/ 2368637 h 2597829"/>
              <a:gd name="connsiteX13" fmla="*/ 193144 w 375429"/>
              <a:gd name="connsiteY13" fmla="*/ 1272458 h 2597829"/>
              <a:gd name="connsiteX14" fmla="*/ 193144 w 375429"/>
              <a:gd name="connsiteY14" fmla="*/ 1349576 h 2597829"/>
              <a:gd name="connsiteX15" fmla="*/ 176618 w 375429"/>
              <a:gd name="connsiteY15" fmla="*/ 622463 h 2597829"/>
              <a:gd name="connsiteX16" fmla="*/ 165601 w 375429"/>
              <a:gd name="connsiteY16" fmla="*/ 638988 h 2597829"/>
              <a:gd name="connsiteX17" fmla="*/ 348 w 375429"/>
              <a:gd name="connsiteY17" fmla="*/ 10 h 2597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5429" h="2597829">
                <a:moveTo>
                  <a:pt x="348" y="10"/>
                </a:moveTo>
                <a:cubicBezTo>
                  <a:pt x="-6997" y="-2744"/>
                  <a:pt x="104091" y="528820"/>
                  <a:pt x="121534" y="622463"/>
                </a:cubicBezTo>
                <a:cubicBezTo>
                  <a:pt x="138977" y="716106"/>
                  <a:pt x="95828" y="538000"/>
                  <a:pt x="105009" y="561870"/>
                </a:cubicBezTo>
                <a:cubicBezTo>
                  <a:pt x="114190" y="585740"/>
                  <a:pt x="166519" y="696827"/>
                  <a:pt x="176618" y="765682"/>
                </a:cubicBezTo>
                <a:cubicBezTo>
                  <a:pt x="186717" y="834537"/>
                  <a:pt x="154584" y="952051"/>
                  <a:pt x="165601" y="975003"/>
                </a:cubicBezTo>
                <a:cubicBezTo>
                  <a:pt x="176618" y="997955"/>
                  <a:pt x="236293" y="844636"/>
                  <a:pt x="242719" y="903393"/>
                </a:cubicBezTo>
                <a:cubicBezTo>
                  <a:pt x="249146" y="962150"/>
                  <a:pt x="210586" y="1215538"/>
                  <a:pt x="204160" y="1327543"/>
                </a:cubicBezTo>
                <a:cubicBezTo>
                  <a:pt x="197734" y="1439548"/>
                  <a:pt x="208750" y="1563487"/>
                  <a:pt x="204160" y="1575422"/>
                </a:cubicBezTo>
                <a:cubicBezTo>
                  <a:pt x="199570" y="1587357"/>
                  <a:pt x="179372" y="1359675"/>
                  <a:pt x="176618" y="1399152"/>
                </a:cubicBezTo>
                <a:cubicBezTo>
                  <a:pt x="173864" y="1438629"/>
                  <a:pt x="166519" y="1691099"/>
                  <a:pt x="187635" y="1812285"/>
                </a:cubicBezTo>
                <a:cubicBezTo>
                  <a:pt x="208751" y="1933471"/>
                  <a:pt x="273934" y="1997736"/>
                  <a:pt x="303312" y="2126266"/>
                </a:cubicBezTo>
                <a:cubicBezTo>
                  <a:pt x="332690" y="2254796"/>
                  <a:pt x="354724" y="2543071"/>
                  <a:pt x="363905" y="2583466"/>
                </a:cubicBezTo>
                <a:cubicBezTo>
                  <a:pt x="373086" y="2623861"/>
                  <a:pt x="386857" y="2587138"/>
                  <a:pt x="358397" y="2368637"/>
                </a:cubicBezTo>
                <a:cubicBezTo>
                  <a:pt x="329937" y="2150136"/>
                  <a:pt x="220686" y="1442301"/>
                  <a:pt x="193144" y="1272458"/>
                </a:cubicBezTo>
                <a:cubicBezTo>
                  <a:pt x="165602" y="1102615"/>
                  <a:pt x="195898" y="1457908"/>
                  <a:pt x="193144" y="1349576"/>
                </a:cubicBezTo>
                <a:cubicBezTo>
                  <a:pt x="190390" y="1241244"/>
                  <a:pt x="181208" y="740894"/>
                  <a:pt x="176618" y="622463"/>
                </a:cubicBezTo>
                <a:cubicBezTo>
                  <a:pt x="172028" y="504032"/>
                  <a:pt x="190389" y="740894"/>
                  <a:pt x="165601" y="638988"/>
                </a:cubicBezTo>
                <a:cubicBezTo>
                  <a:pt x="140813" y="537082"/>
                  <a:pt x="7693" y="2764"/>
                  <a:pt x="348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B92F36A6-FDBE-835A-2352-11B29D4E1144}"/>
              </a:ext>
            </a:extLst>
          </p:cNvPr>
          <p:cNvSpPr/>
          <p:nvPr/>
        </p:nvSpPr>
        <p:spPr>
          <a:xfrm>
            <a:off x="8460954" y="11137735"/>
            <a:ext cx="181294" cy="1068433"/>
          </a:xfrm>
          <a:custGeom>
            <a:avLst/>
            <a:gdLst>
              <a:gd name="connsiteX0" fmla="*/ 0 w 181294"/>
              <a:gd name="connsiteY0" fmla="*/ 318 h 1068433"/>
              <a:gd name="connsiteX1" fmla="*/ 121186 w 181294"/>
              <a:gd name="connsiteY1" fmla="*/ 363875 h 1068433"/>
              <a:gd name="connsiteX2" fmla="*/ 115677 w 181294"/>
              <a:gd name="connsiteY2" fmla="*/ 556670 h 1068433"/>
              <a:gd name="connsiteX3" fmla="*/ 165253 w 181294"/>
              <a:gd name="connsiteY3" fmla="*/ 1057937 h 1068433"/>
              <a:gd name="connsiteX4" fmla="*/ 143219 w 181294"/>
              <a:gd name="connsiteY4" fmla="*/ 870651 h 1068433"/>
              <a:gd name="connsiteX5" fmla="*/ 154236 w 181294"/>
              <a:gd name="connsiteY5" fmla="*/ 556670 h 1068433"/>
              <a:gd name="connsiteX6" fmla="*/ 176270 w 181294"/>
              <a:gd name="connsiteY6" fmla="*/ 721923 h 1068433"/>
              <a:gd name="connsiteX7" fmla="*/ 176270 w 181294"/>
              <a:gd name="connsiteY7" fmla="*/ 187605 h 1068433"/>
              <a:gd name="connsiteX8" fmla="*/ 121186 w 181294"/>
              <a:gd name="connsiteY8" fmla="*/ 297773 h 1068433"/>
              <a:gd name="connsiteX9" fmla="*/ 0 w 181294"/>
              <a:gd name="connsiteY9" fmla="*/ 318 h 1068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1294" h="1068433">
                <a:moveTo>
                  <a:pt x="0" y="318"/>
                </a:moveTo>
                <a:cubicBezTo>
                  <a:pt x="0" y="11335"/>
                  <a:pt x="101907" y="271150"/>
                  <a:pt x="121186" y="363875"/>
                </a:cubicBezTo>
                <a:cubicBezTo>
                  <a:pt x="140466" y="456600"/>
                  <a:pt x="108333" y="440993"/>
                  <a:pt x="115677" y="556670"/>
                </a:cubicBezTo>
                <a:cubicBezTo>
                  <a:pt x="123021" y="672347"/>
                  <a:pt x="160663" y="1005607"/>
                  <a:pt x="165253" y="1057937"/>
                </a:cubicBezTo>
                <a:cubicBezTo>
                  <a:pt x="169843" y="1110267"/>
                  <a:pt x="145055" y="954195"/>
                  <a:pt x="143219" y="870651"/>
                </a:cubicBezTo>
                <a:cubicBezTo>
                  <a:pt x="141383" y="787107"/>
                  <a:pt x="148728" y="581458"/>
                  <a:pt x="154236" y="556670"/>
                </a:cubicBezTo>
                <a:cubicBezTo>
                  <a:pt x="159745" y="531882"/>
                  <a:pt x="172598" y="783434"/>
                  <a:pt x="176270" y="721923"/>
                </a:cubicBezTo>
                <a:cubicBezTo>
                  <a:pt x="179942" y="660412"/>
                  <a:pt x="185451" y="258297"/>
                  <a:pt x="176270" y="187605"/>
                </a:cubicBezTo>
                <a:cubicBezTo>
                  <a:pt x="167089" y="116913"/>
                  <a:pt x="145974" y="328069"/>
                  <a:pt x="121186" y="297773"/>
                </a:cubicBezTo>
                <a:cubicBezTo>
                  <a:pt x="96398" y="267477"/>
                  <a:pt x="0" y="-10699"/>
                  <a:pt x="0" y="3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6068DDF5-EC30-1AA4-4825-ABC835FFD38B}"/>
              </a:ext>
            </a:extLst>
          </p:cNvPr>
          <p:cNvSpPr/>
          <p:nvPr/>
        </p:nvSpPr>
        <p:spPr>
          <a:xfrm>
            <a:off x="7171981" y="7902939"/>
            <a:ext cx="369285" cy="1796434"/>
          </a:xfrm>
          <a:custGeom>
            <a:avLst/>
            <a:gdLst>
              <a:gd name="connsiteX0" fmla="*/ 0 w 369285"/>
              <a:gd name="connsiteY0" fmla="*/ 7172 h 1796434"/>
              <a:gd name="connsiteX1" fmla="*/ 165253 w 369285"/>
              <a:gd name="connsiteY1" fmla="*/ 794878 h 1796434"/>
              <a:gd name="connsiteX2" fmla="*/ 154236 w 369285"/>
              <a:gd name="connsiteY2" fmla="*/ 712251 h 1796434"/>
              <a:gd name="connsiteX3" fmla="*/ 225846 w 369285"/>
              <a:gd name="connsiteY3" fmla="*/ 1009707 h 1796434"/>
              <a:gd name="connsiteX4" fmla="*/ 225846 w 369285"/>
              <a:gd name="connsiteY4" fmla="*/ 982165 h 1796434"/>
              <a:gd name="connsiteX5" fmla="*/ 225846 w 369285"/>
              <a:gd name="connsiteY5" fmla="*/ 1285128 h 1796434"/>
              <a:gd name="connsiteX6" fmla="*/ 258896 w 369285"/>
              <a:gd name="connsiteY6" fmla="*/ 1224536 h 1796434"/>
              <a:gd name="connsiteX7" fmla="*/ 297455 w 369285"/>
              <a:gd name="connsiteY7" fmla="*/ 1533008 h 1796434"/>
              <a:gd name="connsiteX8" fmla="*/ 363556 w 369285"/>
              <a:gd name="connsiteY8" fmla="*/ 1786396 h 1796434"/>
              <a:gd name="connsiteX9" fmla="*/ 341523 w 369285"/>
              <a:gd name="connsiteY9" fmla="*/ 1648685 h 1796434"/>
              <a:gd name="connsiteX10" fmla="*/ 148727 w 369285"/>
              <a:gd name="connsiteY10" fmla="*/ 794878 h 1796434"/>
              <a:gd name="connsiteX11" fmla="*/ 176270 w 369285"/>
              <a:gd name="connsiteY11" fmla="*/ 805895 h 1796434"/>
              <a:gd name="connsiteX12" fmla="*/ 165253 w 369285"/>
              <a:gd name="connsiteY12" fmla="*/ 425813 h 1796434"/>
              <a:gd name="connsiteX13" fmla="*/ 0 w 369285"/>
              <a:gd name="connsiteY13" fmla="*/ 7172 h 1796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69285" h="1796434">
                <a:moveTo>
                  <a:pt x="0" y="7172"/>
                </a:moveTo>
                <a:cubicBezTo>
                  <a:pt x="0" y="68683"/>
                  <a:pt x="139547" y="677365"/>
                  <a:pt x="165253" y="794878"/>
                </a:cubicBezTo>
                <a:cubicBezTo>
                  <a:pt x="190959" y="912391"/>
                  <a:pt x="144137" y="676446"/>
                  <a:pt x="154236" y="712251"/>
                </a:cubicBezTo>
                <a:cubicBezTo>
                  <a:pt x="164335" y="748056"/>
                  <a:pt x="213911" y="964721"/>
                  <a:pt x="225846" y="1009707"/>
                </a:cubicBezTo>
                <a:cubicBezTo>
                  <a:pt x="237781" y="1054693"/>
                  <a:pt x="225846" y="982165"/>
                  <a:pt x="225846" y="982165"/>
                </a:cubicBezTo>
                <a:cubicBezTo>
                  <a:pt x="225846" y="1028068"/>
                  <a:pt x="220338" y="1244733"/>
                  <a:pt x="225846" y="1285128"/>
                </a:cubicBezTo>
                <a:cubicBezTo>
                  <a:pt x="231354" y="1325523"/>
                  <a:pt x="246961" y="1183223"/>
                  <a:pt x="258896" y="1224536"/>
                </a:cubicBezTo>
                <a:cubicBezTo>
                  <a:pt x="270831" y="1265849"/>
                  <a:pt x="280012" y="1439365"/>
                  <a:pt x="297455" y="1533008"/>
                </a:cubicBezTo>
                <a:cubicBezTo>
                  <a:pt x="314898" y="1626651"/>
                  <a:pt x="356211" y="1767117"/>
                  <a:pt x="363556" y="1786396"/>
                </a:cubicBezTo>
                <a:cubicBezTo>
                  <a:pt x="370901" y="1805676"/>
                  <a:pt x="377328" y="1813938"/>
                  <a:pt x="341523" y="1648685"/>
                </a:cubicBezTo>
                <a:cubicBezTo>
                  <a:pt x="305718" y="1483432"/>
                  <a:pt x="176269" y="935343"/>
                  <a:pt x="148727" y="794878"/>
                </a:cubicBezTo>
                <a:cubicBezTo>
                  <a:pt x="121185" y="654413"/>
                  <a:pt x="173516" y="867406"/>
                  <a:pt x="176270" y="805895"/>
                </a:cubicBezTo>
                <a:cubicBezTo>
                  <a:pt x="179024" y="744384"/>
                  <a:pt x="190959" y="555261"/>
                  <a:pt x="165253" y="425813"/>
                </a:cubicBezTo>
                <a:cubicBezTo>
                  <a:pt x="139547" y="296365"/>
                  <a:pt x="0" y="-54339"/>
                  <a:pt x="0" y="7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CCD6030F-6836-3948-AC1E-A50D4E48E626}"/>
              </a:ext>
            </a:extLst>
          </p:cNvPr>
          <p:cNvSpPr/>
          <p:nvPr/>
        </p:nvSpPr>
        <p:spPr>
          <a:xfrm>
            <a:off x="7551930" y="9715324"/>
            <a:ext cx="125298" cy="1253795"/>
          </a:xfrm>
          <a:custGeom>
            <a:avLst/>
            <a:gdLst>
              <a:gd name="connsiteX0" fmla="*/ 1395 w 125298"/>
              <a:gd name="connsiteY0" fmla="*/ 176 h 1253795"/>
              <a:gd name="connsiteX1" fmla="*/ 7745 w 125298"/>
              <a:gd name="connsiteY1" fmla="*/ 304976 h 1253795"/>
              <a:gd name="connsiteX2" fmla="*/ 26795 w 125298"/>
              <a:gd name="connsiteY2" fmla="*/ 301801 h 1253795"/>
              <a:gd name="connsiteX3" fmla="*/ 29970 w 125298"/>
              <a:gd name="connsiteY3" fmla="*/ 400226 h 1253795"/>
              <a:gd name="connsiteX4" fmla="*/ 71245 w 125298"/>
              <a:gd name="connsiteY4" fmla="*/ 698676 h 1253795"/>
              <a:gd name="connsiteX5" fmla="*/ 64895 w 125298"/>
              <a:gd name="connsiteY5" fmla="*/ 628826 h 1253795"/>
              <a:gd name="connsiteX6" fmla="*/ 115695 w 125298"/>
              <a:gd name="connsiteY6" fmla="*/ 828851 h 1253795"/>
              <a:gd name="connsiteX7" fmla="*/ 125220 w 125298"/>
              <a:gd name="connsiteY7" fmla="*/ 1225726 h 1253795"/>
              <a:gd name="connsiteX8" fmla="*/ 115695 w 125298"/>
              <a:gd name="connsiteY8" fmla="*/ 1133651 h 1253795"/>
              <a:gd name="connsiteX9" fmla="*/ 58545 w 125298"/>
              <a:gd name="connsiteY9" fmla="*/ 435151 h 1253795"/>
              <a:gd name="connsiteX10" fmla="*/ 36320 w 125298"/>
              <a:gd name="connsiteY10" fmla="*/ 476426 h 1253795"/>
              <a:gd name="connsiteX11" fmla="*/ 17270 w 125298"/>
              <a:gd name="connsiteY11" fmla="*/ 343076 h 1253795"/>
              <a:gd name="connsiteX12" fmla="*/ 33145 w 125298"/>
              <a:gd name="connsiteY12" fmla="*/ 352601 h 1253795"/>
              <a:gd name="connsiteX13" fmla="*/ 1395 w 125298"/>
              <a:gd name="connsiteY13" fmla="*/ 176 h 1253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5298" h="1253795">
                <a:moveTo>
                  <a:pt x="1395" y="176"/>
                </a:moveTo>
                <a:cubicBezTo>
                  <a:pt x="-2838" y="-7761"/>
                  <a:pt x="3512" y="254705"/>
                  <a:pt x="7745" y="304976"/>
                </a:cubicBezTo>
                <a:cubicBezTo>
                  <a:pt x="11978" y="355247"/>
                  <a:pt x="23091" y="285926"/>
                  <a:pt x="26795" y="301801"/>
                </a:cubicBezTo>
                <a:cubicBezTo>
                  <a:pt x="30499" y="317676"/>
                  <a:pt x="22562" y="334080"/>
                  <a:pt x="29970" y="400226"/>
                </a:cubicBezTo>
                <a:cubicBezTo>
                  <a:pt x="37378" y="466372"/>
                  <a:pt x="65424" y="660576"/>
                  <a:pt x="71245" y="698676"/>
                </a:cubicBezTo>
                <a:cubicBezTo>
                  <a:pt x="77066" y="736776"/>
                  <a:pt x="57487" y="607130"/>
                  <a:pt x="64895" y="628826"/>
                </a:cubicBezTo>
                <a:cubicBezTo>
                  <a:pt x="72303" y="650522"/>
                  <a:pt x="105641" y="729368"/>
                  <a:pt x="115695" y="828851"/>
                </a:cubicBezTo>
                <a:cubicBezTo>
                  <a:pt x="125749" y="928334"/>
                  <a:pt x="125220" y="1174926"/>
                  <a:pt x="125220" y="1225726"/>
                </a:cubicBezTo>
                <a:cubicBezTo>
                  <a:pt x="125220" y="1276526"/>
                  <a:pt x="126807" y="1265413"/>
                  <a:pt x="115695" y="1133651"/>
                </a:cubicBezTo>
                <a:cubicBezTo>
                  <a:pt x="104583" y="1001889"/>
                  <a:pt x="71774" y="544688"/>
                  <a:pt x="58545" y="435151"/>
                </a:cubicBezTo>
                <a:cubicBezTo>
                  <a:pt x="45316" y="325614"/>
                  <a:pt x="43199" y="491772"/>
                  <a:pt x="36320" y="476426"/>
                </a:cubicBezTo>
                <a:cubicBezTo>
                  <a:pt x="29441" y="461080"/>
                  <a:pt x="17799" y="363713"/>
                  <a:pt x="17270" y="343076"/>
                </a:cubicBezTo>
                <a:cubicBezTo>
                  <a:pt x="16741" y="322439"/>
                  <a:pt x="33145" y="406576"/>
                  <a:pt x="33145" y="352601"/>
                </a:cubicBezTo>
                <a:cubicBezTo>
                  <a:pt x="33145" y="298626"/>
                  <a:pt x="5628" y="8113"/>
                  <a:pt x="1395" y="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D6795068-6510-7EAD-44CA-3ACAA65C4AB6}"/>
              </a:ext>
            </a:extLst>
          </p:cNvPr>
          <p:cNvSpPr/>
          <p:nvPr/>
        </p:nvSpPr>
        <p:spPr>
          <a:xfrm>
            <a:off x="7705373" y="10921349"/>
            <a:ext cx="154476" cy="1361931"/>
          </a:xfrm>
          <a:custGeom>
            <a:avLst/>
            <a:gdLst>
              <a:gd name="connsiteX0" fmla="*/ 352 w 154476"/>
              <a:gd name="connsiteY0" fmla="*/ 651 h 1361931"/>
              <a:gd name="connsiteX1" fmla="*/ 25752 w 154476"/>
              <a:gd name="connsiteY1" fmla="*/ 546751 h 1361931"/>
              <a:gd name="connsiteX2" fmla="*/ 57502 w 154476"/>
              <a:gd name="connsiteY2" fmla="*/ 476901 h 1361931"/>
              <a:gd name="connsiteX3" fmla="*/ 57502 w 154476"/>
              <a:gd name="connsiteY3" fmla="*/ 610251 h 1361931"/>
              <a:gd name="connsiteX4" fmla="*/ 16227 w 154476"/>
              <a:gd name="connsiteY4" fmla="*/ 692801 h 1361931"/>
              <a:gd name="connsiteX5" fmla="*/ 67027 w 154476"/>
              <a:gd name="connsiteY5" fmla="*/ 873776 h 1361931"/>
              <a:gd name="connsiteX6" fmla="*/ 60677 w 154476"/>
              <a:gd name="connsiteY6" fmla="*/ 819801 h 1361931"/>
              <a:gd name="connsiteX7" fmla="*/ 57502 w 154476"/>
              <a:gd name="connsiteY7" fmla="*/ 937276 h 1361931"/>
              <a:gd name="connsiteX8" fmla="*/ 44802 w 154476"/>
              <a:gd name="connsiteY8" fmla="*/ 880126 h 1361931"/>
              <a:gd name="connsiteX9" fmla="*/ 92427 w 154476"/>
              <a:gd name="connsiteY9" fmla="*/ 1003951 h 1361931"/>
              <a:gd name="connsiteX10" fmla="*/ 143227 w 154476"/>
              <a:gd name="connsiteY10" fmla="*/ 1175401 h 1361931"/>
              <a:gd name="connsiteX11" fmla="*/ 152752 w 154476"/>
              <a:gd name="connsiteY11" fmla="*/ 1359551 h 1361931"/>
              <a:gd name="connsiteX12" fmla="*/ 117827 w 154476"/>
              <a:gd name="connsiteY12" fmla="*/ 1254776 h 1361931"/>
              <a:gd name="connsiteX13" fmla="*/ 79727 w 154476"/>
              <a:gd name="connsiteY13" fmla="*/ 908701 h 1361931"/>
              <a:gd name="connsiteX14" fmla="*/ 28927 w 154476"/>
              <a:gd name="connsiteY14" fmla="*/ 451501 h 1361931"/>
              <a:gd name="connsiteX15" fmla="*/ 44802 w 154476"/>
              <a:gd name="connsiteY15" fmla="*/ 435626 h 1361931"/>
              <a:gd name="connsiteX16" fmla="*/ 352 w 154476"/>
              <a:gd name="connsiteY16" fmla="*/ 651 h 1361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4476" h="1361931">
                <a:moveTo>
                  <a:pt x="352" y="651"/>
                </a:moveTo>
                <a:cubicBezTo>
                  <a:pt x="-2823" y="19172"/>
                  <a:pt x="16227" y="467376"/>
                  <a:pt x="25752" y="546751"/>
                </a:cubicBezTo>
                <a:cubicBezTo>
                  <a:pt x="35277" y="626126"/>
                  <a:pt x="52210" y="466318"/>
                  <a:pt x="57502" y="476901"/>
                </a:cubicBezTo>
                <a:cubicBezTo>
                  <a:pt x="62794" y="487484"/>
                  <a:pt x="64381" y="574268"/>
                  <a:pt x="57502" y="610251"/>
                </a:cubicBezTo>
                <a:cubicBezTo>
                  <a:pt x="50623" y="646234"/>
                  <a:pt x="14640" y="648880"/>
                  <a:pt x="16227" y="692801"/>
                </a:cubicBezTo>
                <a:cubicBezTo>
                  <a:pt x="17814" y="736722"/>
                  <a:pt x="59619" y="852609"/>
                  <a:pt x="67027" y="873776"/>
                </a:cubicBezTo>
                <a:cubicBezTo>
                  <a:pt x="74435" y="894943"/>
                  <a:pt x="62265" y="809218"/>
                  <a:pt x="60677" y="819801"/>
                </a:cubicBezTo>
                <a:cubicBezTo>
                  <a:pt x="59090" y="830384"/>
                  <a:pt x="60148" y="927222"/>
                  <a:pt x="57502" y="937276"/>
                </a:cubicBezTo>
                <a:cubicBezTo>
                  <a:pt x="54856" y="947330"/>
                  <a:pt x="38981" y="869014"/>
                  <a:pt x="44802" y="880126"/>
                </a:cubicBezTo>
                <a:cubicBezTo>
                  <a:pt x="50623" y="891238"/>
                  <a:pt x="76023" y="954739"/>
                  <a:pt x="92427" y="1003951"/>
                </a:cubicBezTo>
                <a:cubicBezTo>
                  <a:pt x="108831" y="1053164"/>
                  <a:pt x="133173" y="1116134"/>
                  <a:pt x="143227" y="1175401"/>
                </a:cubicBezTo>
                <a:cubicBezTo>
                  <a:pt x="153281" y="1234668"/>
                  <a:pt x="156985" y="1346322"/>
                  <a:pt x="152752" y="1359551"/>
                </a:cubicBezTo>
                <a:cubicBezTo>
                  <a:pt x="148519" y="1372780"/>
                  <a:pt x="129998" y="1329918"/>
                  <a:pt x="117827" y="1254776"/>
                </a:cubicBezTo>
                <a:cubicBezTo>
                  <a:pt x="105656" y="1179634"/>
                  <a:pt x="94544" y="1042580"/>
                  <a:pt x="79727" y="908701"/>
                </a:cubicBezTo>
                <a:cubicBezTo>
                  <a:pt x="64910" y="774822"/>
                  <a:pt x="28927" y="451501"/>
                  <a:pt x="28927" y="451501"/>
                </a:cubicBezTo>
                <a:cubicBezTo>
                  <a:pt x="23106" y="372655"/>
                  <a:pt x="49035" y="507063"/>
                  <a:pt x="44802" y="435626"/>
                </a:cubicBezTo>
                <a:cubicBezTo>
                  <a:pt x="40569" y="364189"/>
                  <a:pt x="3527" y="-17870"/>
                  <a:pt x="352" y="6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ECEF1888-F6DF-4AAA-7EA8-3BC087644BA6}"/>
              </a:ext>
            </a:extLst>
          </p:cNvPr>
          <p:cNvSpPr/>
          <p:nvPr/>
        </p:nvSpPr>
        <p:spPr>
          <a:xfrm>
            <a:off x="6765896" y="7410239"/>
            <a:ext cx="383910" cy="1010457"/>
          </a:xfrm>
          <a:custGeom>
            <a:avLst/>
            <a:gdLst>
              <a:gd name="connsiteX0" fmla="*/ 29 w 383910"/>
              <a:gd name="connsiteY0" fmla="*/ 211 h 1010457"/>
              <a:gd name="connsiteX1" fmla="*/ 130204 w 383910"/>
              <a:gd name="connsiteY1" fmla="*/ 228811 h 1010457"/>
              <a:gd name="connsiteX2" fmla="*/ 114329 w 383910"/>
              <a:gd name="connsiteY2" fmla="*/ 285961 h 1010457"/>
              <a:gd name="connsiteX3" fmla="*/ 123854 w 383910"/>
              <a:gd name="connsiteY3" fmla="*/ 400261 h 1010457"/>
              <a:gd name="connsiteX4" fmla="*/ 31779 w 383910"/>
              <a:gd name="connsiteY4" fmla="*/ 292311 h 1010457"/>
              <a:gd name="connsiteX5" fmla="*/ 184179 w 383910"/>
              <a:gd name="connsiteY5" fmla="*/ 501861 h 1010457"/>
              <a:gd name="connsiteX6" fmla="*/ 368329 w 383910"/>
              <a:gd name="connsiteY6" fmla="*/ 857461 h 1010457"/>
              <a:gd name="connsiteX7" fmla="*/ 368329 w 383910"/>
              <a:gd name="connsiteY7" fmla="*/ 832061 h 1010457"/>
              <a:gd name="connsiteX8" fmla="*/ 320704 w 383910"/>
              <a:gd name="connsiteY8" fmla="*/ 1009861 h 1010457"/>
              <a:gd name="connsiteX9" fmla="*/ 339754 w 383910"/>
              <a:gd name="connsiteY9" fmla="*/ 866986 h 1010457"/>
              <a:gd name="connsiteX10" fmla="*/ 130204 w 383910"/>
              <a:gd name="connsiteY10" fmla="*/ 333586 h 1010457"/>
              <a:gd name="connsiteX11" fmla="*/ 149254 w 383910"/>
              <a:gd name="connsiteY11" fmla="*/ 362161 h 1010457"/>
              <a:gd name="connsiteX12" fmla="*/ 142904 w 383910"/>
              <a:gd name="connsiteY12" fmla="*/ 190711 h 1010457"/>
              <a:gd name="connsiteX13" fmla="*/ 29 w 383910"/>
              <a:gd name="connsiteY13" fmla="*/ 211 h 1010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83910" h="1010457">
                <a:moveTo>
                  <a:pt x="29" y="211"/>
                </a:moveTo>
                <a:cubicBezTo>
                  <a:pt x="-2088" y="6561"/>
                  <a:pt x="111154" y="181186"/>
                  <a:pt x="130204" y="228811"/>
                </a:cubicBezTo>
                <a:cubicBezTo>
                  <a:pt x="149254" y="276436"/>
                  <a:pt x="115387" y="257386"/>
                  <a:pt x="114329" y="285961"/>
                </a:cubicBezTo>
                <a:cubicBezTo>
                  <a:pt x="113271" y="314536"/>
                  <a:pt x="137612" y="399203"/>
                  <a:pt x="123854" y="400261"/>
                </a:cubicBezTo>
                <a:cubicBezTo>
                  <a:pt x="110096" y="401319"/>
                  <a:pt x="21725" y="275378"/>
                  <a:pt x="31779" y="292311"/>
                </a:cubicBezTo>
                <a:cubicBezTo>
                  <a:pt x="41833" y="309244"/>
                  <a:pt x="128087" y="407669"/>
                  <a:pt x="184179" y="501861"/>
                </a:cubicBezTo>
                <a:cubicBezTo>
                  <a:pt x="240271" y="596053"/>
                  <a:pt x="337637" y="802428"/>
                  <a:pt x="368329" y="857461"/>
                </a:cubicBezTo>
                <a:cubicBezTo>
                  <a:pt x="399021" y="912494"/>
                  <a:pt x="376266" y="806661"/>
                  <a:pt x="368329" y="832061"/>
                </a:cubicBezTo>
                <a:cubicBezTo>
                  <a:pt x="360392" y="857461"/>
                  <a:pt x="325466" y="1004040"/>
                  <a:pt x="320704" y="1009861"/>
                </a:cubicBezTo>
                <a:cubicBezTo>
                  <a:pt x="315942" y="1015682"/>
                  <a:pt x="371504" y="979698"/>
                  <a:pt x="339754" y="866986"/>
                </a:cubicBezTo>
                <a:cubicBezTo>
                  <a:pt x="308004" y="754274"/>
                  <a:pt x="161954" y="417724"/>
                  <a:pt x="130204" y="333586"/>
                </a:cubicBezTo>
                <a:cubicBezTo>
                  <a:pt x="98454" y="249449"/>
                  <a:pt x="147137" y="385974"/>
                  <a:pt x="149254" y="362161"/>
                </a:cubicBezTo>
                <a:cubicBezTo>
                  <a:pt x="151371" y="338348"/>
                  <a:pt x="164071" y="249448"/>
                  <a:pt x="142904" y="190711"/>
                </a:cubicBezTo>
                <a:cubicBezTo>
                  <a:pt x="121737" y="131974"/>
                  <a:pt x="2146" y="-6139"/>
                  <a:pt x="29" y="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C7A02104-A338-B733-7CB3-A182E93FECFD}"/>
              </a:ext>
            </a:extLst>
          </p:cNvPr>
          <p:cNvSpPr/>
          <p:nvPr/>
        </p:nvSpPr>
        <p:spPr>
          <a:xfrm>
            <a:off x="7001810" y="8272270"/>
            <a:ext cx="184605" cy="1525741"/>
          </a:xfrm>
          <a:custGeom>
            <a:avLst/>
            <a:gdLst>
              <a:gd name="connsiteX0" fmla="*/ 2240 w 184605"/>
              <a:gd name="connsiteY0" fmla="*/ 1780 h 1525741"/>
              <a:gd name="connsiteX1" fmla="*/ 107015 w 184605"/>
              <a:gd name="connsiteY1" fmla="*/ 363730 h 1525741"/>
              <a:gd name="connsiteX2" fmla="*/ 119715 w 184605"/>
              <a:gd name="connsiteY2" fmla="*/ 303405 h 1525741"/>
              <a:gd name="connsiteX3" fmla="*/ 84790 w 184605"/>
              <a:gd name="connsiteY3" fmla="*/ 662180 h 1525741"/>
              <a:gd name="connsiteX4" fmla="*/ 122890 w 184605"/>
              <a:gd name="connsiteY4" fmla="*/ 614555 h 1525741"/>
              <a:gd name="connsiteX5" fmla="*/ 81615 w 184605"/>
              <a:gd name="connsiteY5" fmla="*/ 903480 h 1525741"/>
              <a:gd name="connsiteX6" fmla="*/ 173690 w 184605"/>
              <a:gd name="connsiteY6" fmla="*/ 814580 h 1525741"/>
              <a:gd name="connsiteX7" fmla="*/ 180040 w 184605"/>
              <a:gd name="connsiteY7" fmla="*/ 1020955 h 1525741"/>
              <a:gd name="connsiteX8" fmla="*/ 148290 w 184605"/>
              <a:gd name="connsiteY8" fmla="*/ 1243205 h 1525741"/>
              <a:gd name="connsiteX9" fmla="*/ 180040 w 184605"/>
              <a:gd name="connsiteY9" fmla="*/ 1519430 h 1525741"/>
              <a:gd name="connsiteX10" fmla="*/ 154640 w 184605"/>
              <a:gd name="connsiteY10" fmla="*/ 1341630 h 1525741"/>
              <a:gd name="connsiteX11" fmla="*/ 84790 w 184605"/>
              <a:gd name="connsiteY11" fmla="*/ 366905 h 1525741"/>
              <a:gd name="connsiteX12" fmla="*/ 75265 w 184605"/>
              <a:gd name="connsiteY12" fmla="*/ 360555 h 1525741"/>
              <a:gd name="connsiteX13" fmla="*/ 37165 w 184605"/>
              <a:gd name="connsiteY13" fmla="*/ 230380 h 1525741"/>
              <a:gd name="connsiteX14" fmla="*/ 2240 w 184605"/>
              <a:gd name="connsiteY14" fmla="*/ 1780 h 1525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4605" h="1525741">
                <a:moveTo>
                  <a:pt x="2240" y="1780"/>
                </a:moveTo>
                <a:cubicBezTo>
                  <a:pt x="13882" y="24005"/>
                  <a:pt x="87436" y="313459"/>
                  <a:pt x="107015" y="363730"/>
                </a:cubicBezTo>
                <a:cubicBezTo>
                  <a:pt x="126594" y="414001"/>
                  <a:pt x="123419" y="253663"/>
                  <a:pt x="119715" y="303405"/>
                </a:cubicBezTo>
                <a:cubicBezTo>
                  <a:pt x="116011" y="353147"/>
                  <a:pt x="84261" y="610322"/>
                  <a:pt x="84790" y="662180"/>
                </a:cubicBezTo>
                <a:cubicBezTo>
                  <a:pt x="85319" y="714038"/>
                  <a:pt x="123419" y="574338"/>
                  <a:pt x="122890" y="614555"/>
                </a:cubicBezTo>
                <a:cubicBezTo>
                  <a:pt x="122361" y="654772"/>
                  <a:pt x="73148" y="870143"/>
                  <a:pt x="81615" y="903480"/>
                </a:cubicBezTo>
                <a:cubicBezTo>
                  <a:pt x="90082" y="936817"/>
                  <a:pt x="157286" y="795001"/>
                  <a:pt x="173690" y="814580"/>
                </a:cubicBezTo>
                <a:cubicBezTo>
                  <a:pt x="190094" y="834159"/>
                  <a:pt x="184273" y="949518"/>
                  <a:pt x="180040" y="1020955"/>
                </a:cubicBezTo>
                <a:cubicBezTo>
                  <a:pt x="175807" y="1092392"/>
                  <a:pt x="148290" y="1160126"/>
                  <a:pt x="148290" y="1243205"/>
                </a:cubicBezTo>
                <a:cubicBezTo>
                  <a:pt x="148290" y="1326284"/>
                  <a:pt x="178982" y="1503026"/>
                  <a:pt x="180040" y="1519430"/>
                </a:cubicBezTo>
                <a:cubicBezTo>
                  <a:pt x="181098" y="1535834"/>
                  <a:pt x="170515" y="1533717"/>
                  <a:pt x="154640" y="1341630"/>
                </a:cubicBezTo>
                <a:cubicBezTo>
                  <a:pt x="138765" y="1149543"/>
                  <a:pt x="98019" y="530417"/>
                  <a:pt x="84790" y="366905"/>
                </a:cubicBezTo>
                <a:cubicBezTo>
                  <a:pt x="71561" y="203393"/>
                  <a:pt x="83203" y="383309"/>
                  <a:pt x="75265" y="360555"/>
                </a:cubicBezTo>
                <a:cubicBezTo>
                  <a:pt x="67328" y="337801"/>
                  <a:pt x="46690" y="289118"/>
                  <a:pt x="37165" y="230380"/>
                </a:cubicBezTo>
                <a:cubicBezTo>
                  <a:pt x="27640" y="171643"/>
                  <a:pt x="-9402" y="-20445"/>
                  <a:pt x="2240" y="17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2544B87E-0846-EDF9-7558-3970F2EA8E0A}"/>
              </a:ext>
            </a:extLst>
          </p:cNvPr>
          <p:cNvSpPr/>
          <p:nvPr/>
        </p:nvSpPr>
        <p:spPr>
          <a:xfrm>
            <a:off x="7143286" y="9511456"/>
            <a:ext cx="161494" cy="1353760"/>
          </a:xfrm>
          <a:custGeom>
            <a:avLst/>
            <a:gdLst>
              <a:gd name="connsiteX0" fmla="*/ 73489 w 161494"/>
              <a:gd name="connsiteY0" fmla="*/ 4019 h 1353760"/>
              <a:gd name="connsiteX1" fmla="*/ 38564 w 161494"/>
              <a:gd name="connsiteY1" fmla="*/ 477094 h 1353760"/>
              <a:gd name="connsiteX2" fmla="*/ 60789 w 161494"/>
              <a:gd name="connsiteY2" fmla="*/ 372319 h 1353760"/>
              <a:gd name="connsiteX3" fmla="*/ 60789 w 161494"/>
              <a:gd name="connsiteY3" fmla="*/ 521544 h 1353760"/>
              <a:gd name="connsiteX4" fmla="*/ 60789 w 161494"/>
              <a:gd name="connsiteY4" fmla="*/ 623144 h 1353760"/>
              <a:gd name="connsiteX5" fmla="*/ 111589 w 161494"/>
              <a:gd name="connsiteY5" fmla="*/ 959694 h 1353760"/>
              <a:gd name="connsiteX6" fmla="*/ 92539 w 161494"/>
              <a:gd name="connsiteY6" fmla="*/ 861269 h 1353760"/>
              <a:gd name="connsiteX7" fmla="*/ 86189 w 161494"/>
              <a:gd name="connsiteY7" fmla="*/ 978744 h 1353760"/>
              <a:gd name="connsiteX8" fmla="*/ 108414 w 161494"/>
              <a:gd name="connsiteY8" fmla="*/ 1115269 h 1353760"/>
              <a:gd name="connsiteX9" fmla="*/ 152864 w 161494"/>
              <a:gd name="connsiteY9" fmla="*/ 1324819 h 1353760"/>
              <a:gd name="connsiteX10" fmla="*/ 146514 w 161494"/>
              <a:gd name="connsiteY10" fmla="*/ 1251794 h 1353760"/>
              <a:gd name="connsiteX11" fmla="*/ 3639 w 161494"/>
              <a:gd name="connsiteY11" fmla="*/ 416769 h 1353760"/>
              <a:gd name="connsiteX12" fmla="*/ 41739 w 161494"/>
              <a:gd name="connsiteY12" fmla="*/ 499319 h 1353760"/>
              <a:gd name="connsiteX13" fmla="*/ 32214 w 161494"/>
              <a:gd name="connsiteY13" fmla="*/ 261194 h 1353760"/>
              <a:gd name="connsiteX14" fmla="*/ 73489 w 161494"/>
              <a:gd name="connsiteY14" fmla="*/ 4019 h 135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1494" h="1353760">
                <a:moveTo>
                  <a:pt x="73489" y="4019"/>
                </a:moveTo>
                <a:cubicBezTo>
                  <a:pt x="74547" y="40002"/>
                  <a:pt x="40681" y="415711"/>
                  <a:pt x="38564" y="477094"/>
                </a:cubicBezTo>
                <a:cubicBezTo>
                  <a:pt x="36447" y="538477"/>
                  <a:pt x="57085" y="364911"/>
                  <a:pt x="60789" y="372319"/>
                </a:cubicBezTo>
                <a:cubicBezTo>
                  <a:pt x="64493" y="379727"/>
                  <a:pt x="60789" y="521544"/>
                  <a:pt x="60789" y="521544"/>
                </a:cubicBezTo>
                <a:cubicBezTo>
                  <a:pt x="60789" y="563348"/>
                  <a:pt x="52322" y="550119"/>
                  <a:pt x="60789" y="623144"/>
                </a:cubicBezTo>
                <a:cubicBezTo>
                  <a:pt x="69256" y="696169"/>
                  <a:pt x="106297" y="920007"/>
                  <a:pt x="111589" y="959694"/>
                </a:cubicBezTo>
                <a:cubicBezTo>
                  <a:pt x="116881" y="999382"/>
                  <a:pt x="96772" y="858094"/>
                  <a:pt x="92539" y="861269"/>
                </a:cubicBezTo>
                <a:cubicBezTo>
                  <a:pt x="88306" y="864444"/>
                  <a:pt x="83543" y="936411"/>
                  <a:pt x="86189" y="978744"/>
                </a:cubicBezTo>
                <a:cubicBezTo>
                  <a:pt x="88835" y="1021077"/>
                  <a:pt x="97301" y="1057590"/>
                  <a:pt x="108414" y="1115269"/>
                </a:cubicBezTo>
                <a:cubicBezTo>
                  <a:pt x="119527" y="1172948"/>
                  <a:pt x="146514" y="1302065"/>
                  <a:pt x="152864" y="1324819"/>
                </a:cubicBezTo>
                <a:cubicBezTo>
                  <a:pt x="159214" y="1347573"/>
                  <a:pt x="171385" y="1403136"/>
                  <a:pt x="146514" y="1251794"/>
                </a:cubicBezTo>
                <a:cubicBezTo>
                  <a:pt x="121643" y="1100452"/>
                  <a:pt x="21101" y="542182"/>
                  <a:pt x="3639" y="416769"/>
                </a:cubicBezTo>
                <a:cubicBezTo>
                  <a:pt x="-13824" y="291357"/>
                  <a:pt x="36977" y="525248"/>
                  <a:pt x="41739" y="499319"/>
                </a:cubicBezTo>
                <a:cubicBezTo>
                  <a:pt x="46501" y="473390"/>
                  <a:pt x="25335" y="338981"/>
                  <a:pt x="32214" y="261194"/>
                </a:cubicBezTo>
                <a:cubicBezTo>
                  <a:pt x="39093" y="183407"/>
                  <a:pt x="72431" y="-31964"/>
                  <a:pt x="73489" y="4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FD0F2128-3E8A-E21B-5F52-1F14823DE904}"/>
              </a:ext>
            </a:extLst>
          </p:cNvPr>
          <p:cNvSpPr/>
          <p:nvPr/>
        </p:nvSpPr>
        <p:spPr>
          <a:xfrm>
            <a:off x="7219358" y="10630600"/>
            <a:ext cx="98166" cy="1283983"/>
          </a:xfrm>
          <a:custGeom>
            <a:avLst/>
            <a:gdLst>
              <a:gd name="connsiteX0" fmla="*/ 89492 w 98166"/>
              <a:gd name="connsiteY0" fmla="*/ 2475 h 1283983"/>
              <a:gd name="connsiteX1" fmla="*/ 35517 w 98166"/>
              <a:gd name="connsiteY1" fmla="*/ 405700 h 1283983"/>
              <a:gd name="connsiteX2" fmla="*/ 67267 w 98166"/>
              <a:gd name="connsiteY2" fmla="*/ 345375 h 1283983"/>
              <a:gd name="connsiteX3" fmla="*/ 35517 w 98166"/>
              <a:gd name="connsiteY3" fmla="*/ 526350 h 1283983"/>
              <a:gd name="connsiteX4" fmla="*/ 64092 w 98166"/>
              <a:gd name="connsiteY4" fmla="*/ 745425 h 1283983"/>
              <a:gd name="connsiteX5" fmla="*/ 70442 w 98166"/>
              <a:gd name="connsiteY5" fmla="*/ 659700 h 1283983"/>
              <a:gd name="connsiteX6" fmla="*/ 38692 w 98166"/>
              <a:gd name="connsiteY6" fmla="*/ 885125 h 1283983"/>
              <a:gd name="connsiteX7" fmla="*/ 38692 w 98166"/>
              <a:gd name="connsiteY7" fmla="*/ 989900 h 1283983"/>
              <a:gd name="connsiteX8" fmla="*/ 92667 w 98166"/>
              <a:gd name="connsiteY8" fmla="*/ 1259775 h 1283983"/>
              <a:gd name="connsiteX9" fmla="*/ 86317 w 98166"/>
              <a:gd name="connsiteY9" fmla="*/ 1215325 h 1283983"/>
              <a:gd name="connsiteX10" fmla="*/ 3767 w 98166"/>
              <a:gd name="connsiteY10" fmla="*/ 767650 h 1283983"/>
              <a:gd name="connsiteX11" fmla="*/ 16467 w 98166"/>
              <a:gd name="connsiteY11" fmla="*/ 751775 h 1283983"/>
              <a:gd name="connsiteX12" fmla="*/ 38692 w 98166"/>
              <a:gd name="connsiteY12" fmla="*/ 393000 h 1283983"/>
              <a:gd name="connsiteX13" fmla="*/ 41867 w 98166"/>
              <a:gd name="connsiteY13" fmla="*/ 402525 h 1283983"/>
              <a:gd name="connsiteX14" fmla="*/ 19642 w 98166"/>
              <a:gd name="connsiteY14" fmla="*/ 205675 h 1283983"/>
              <a:gd name="connsiteX15" fmla="*/ 25992 w 98166"/>
              <a:gd name="connsiteY15" fmla="*/ 234250 h 1283983"/>
              <a:gd name="connsiteX16" fmla="*/ 89492 w 98166"/>
              <a:gd name="connsiteY16" fmla="*/ 2475 h 1283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8166" h="1283983">
                <a:moveTo>
                  <a:pt x="89492" y="2475"/>
                </a:moveTo>
                <a:cubicBezTo>
                  <a:pt x="91080" y="31050"/>
                  <a:pt x="39221" y="348550"/>
                  <a:pt x="35517" y="405700"/>
                </a:cubicBezTo>
                <a:cubicBezTo>
                  <a:pt x="31813" y="462850"/>
                  <a:pt x="67267" y="325267"/>
                  <a:pt x="67267" y="345375"/>
                </a:cubicBezTo>
                <a:cubicBezTo>
                  <a:pt x="67267" y="365483"/>
                  <a:pt x="36046" y="459675"/>
                  <a:pt x="35517" y="526350"/>
                </a:cubicBezTo>
                <a:cubicBezTo>
                  <a:pt x="34988" y="593025"/>
                  <a:pt x="58271" y="723200"/>
                  <a:pt x="64092" y="745425"/>
                </a:cubicBezTo>
                <a:cubicBezTo>
                  <a:pt x="69913" y="767650"/>
                  <a:pt x="74675" y="636417"/>
                  <a:pt x="70442" y="659700"/>
                </a:cubicBezTo>
                <a:cubicBezTo>
                  <a:pt x="66209" y="682983"/>
                  <a:pt x="43984" y="830092"/>
                  <a:pt x="38692" y="885125"/>
                </a:cubicBezTo>
                <a:cubicBezTo>
                  <a:pt x="33400" y="940158"/>
                  <a:pt x="29696" y="927458"/>
                  <a:pt x="38692" y="989900"/>
                </a:cubicBezTo>
                <a:cubicBezTo>
                  <a:pt x="47688" y="1052342"/>
                  <a:pt x="84730" y="1222204"/>
                  <a:pt x="92667" y="1259775"/>
                </a:cubicBezTo>
                <a:cubicBezTo>
                  <a:pt x="100604" y="1297346"/>
                  <a:pt x="101134" y="1297346"/>
                  <a:pt x="86317" y="1215325"/>
                </a:cubicBezTo>
                <a:cubicBezTo>
                  <a:pt x="71500" y="1133304"/>
                  <a:pt x="15409" y="844908"/>
                  <a:pt x="3767" y="767650"/>
                </a:cubicBezTo>
                <a:cubicBezTo>
                  <a:pt x="-7875" y="690392"/>
                  <a:pt x="10646" y="814217"/>
                  <a:pt x="16467" y="751775"/>
                </a:cubicBezTo>
                <a:cubicBezTo>
                  <a:pt x="22288" y="689333"/>
                  <a:pt x="34459" y="451208"/>
                  <a:pt x="38692" y="393000"/>
                </a:cubicBezTo>
                <a:cubicBezTo>
                  <a:pt x="42925" y="334792"/>
                  <a:pt x="45042" y="433746"/>
                  <a:pt x="41867" y="402525"/>
                </a:cubicBezTo>
                <a:cubicBezTo>
                  <a:pt x="38692" y="371304"/>
                  <a:pt x="22288" y="233721"/>
                  <a:pt x="19642" y="205675"/>
                </a:cubicBezTo>
                <a:cubicBezTo>
                  <a:pt x="16996" y="177629"/>
                  <a:pt x="13292" y="267058"/>
                  <a:pt x="25992" y="234250"/>
                </a:cubicBezTo>
                <a:cubicBezTo>
                  <a:pt x="38692" y="201442"/>
                  <a:pt x="87904" y="-26100"/>
                  <a:pt x="89492" y="2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0DF3BB7B-BCF8-C44E-A65D-B6C5E6D186CE}"/>
              </a:ext>
            </a:extLst>
          </p:cNvPr>
          <p:cNvSpPr/>
          <p:nvPr/>
        </p:nvSpPr>
        <p:spPr>
          <a:xfrm>
            <a:off x="7105646" y="11517412"/>
            <a:ext cx="194816" cy="751030"/>
          </a:xfrm>
          <a:custGeom>
            <a:avLst/>
            <a:gdLst>
              <a:gd name="connsiteX0" fmla="*/ 193679 w 194816"/>
              <a:gd name="connsiteY0" fmla="*/ 1488 h 751030"/>
              <a:gd name="connsiteX1" fmla="*/ 158754 w 194816"/>
              <a:gd name="connsiteY1" fmla="*/ 125313 h 751030"/>
              <a:gd name="connsiteX2" fmla="*/ 98429 w 194816"/>
              <a:gd name="connsiteY2" fmla="*/ 395188 h 751030"/>
              <a:gd name="connsiteX3" fmla="*/ 155579 w 194816"/>
              <a:gd name="connsiteY3" fmla="*/ 328513 h 751030"/>
              <a:gd name="connsiteX4" fmla="*/ 142879 w 194816"/>
              <a:gd name="connsiteY4" fmla="*/ 423763 h 751030"/>
              <a:gd name="connsiteX5" fmla="*/ 50804 w 194816"/>
              <a:gd name="connsiteY5" fmla="*/ 620613 h 751030"/>
              <a:gd name="connsiteX6" fmla="*/ 4 w 194816"/>
              <a:gd name="connsiteY6" fmla="*/ 750788 h 751030"/>
              <a:gd name="connsiteX7" fmla="*/ 47629 w 194816"/>
              <a:gd name="connsiteY7" fmla="*/ 655538 h 751030"/>
              <a:gd name="connsiteX8" fmla="*/ 177804 w 194816"/>
              <a:gd name="connsiteY8" fmla="*/ 398363 h 751030"/>
              <a:gd name="connsiteX9" fmla="*/ 123829 w 194816"/>
              <a:gd name="connsiteY9" fmla="*/ 423763 h 751030"/>
              <a:gd name="connsiteX10" fmla="*/ 136529 w 194816"/>
              <a:gd name="connsiteY10" fmla="*/ 284063 h 751030"/>
              <a:gd name="connsiteX11" fmla="*/ 92079 w 194816"/>
              <a:gd name="connsiteY11" fmla="*/ 338038 h 751030"/>
              <a:gd name="connsiteX12" fmla="*/ 139704 w 194816"/>
              <a:gd name="connsiteY12" fmla="*/ 185638 h 751030"/>
              <a:gd name="connsiteX13" fmla="*/ 117479 w 194816"/>
              <a:gd name="connsiteY13" fmla="*/ 201513 h 751030"/>
              <a:gd name="connsiteX14" fmla="*/ 193679 w 194816"/>
              <a:gd name="connsiteY14" fmla="*/ 1488 h 751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4816" h="751030">
                <a:moveTo>
                  <a:pt x="193679" y="1488"/>
                </a:moveTo>
                <a:cubicBezTo>
                  <a:pt x="200558" y="-11212"/>
                  <a:pt x="174629" y="59696"/>
                  <a:pt x="158754" y="125313"/>
                </a:cubicBezTo>
                <a:cubicBezTo>
                  <a:pt x="142879" y="190930"/>
                  <a:pt x="98958" y="361321"/>
                  <a:pt x="98429" y="395188"/>
                </a:cubicBezTo>
                <a:cubicBezTo>
                  <a:pt x="97900" y="429055"/>
                  <a:pt x="148171" y="323751"/>
                  <a:pt x="155579" y="328513"/>
                </a:cubicBezTo>
                <a:cubicBezTo>
                  <a:pt x="162987" y="333276"/>
                  <a:pt x="160341" y="375080"/>
                  <a:pt x="142879" y="423763"/>
                </a:cubicBezTo>
                <a:cubicBezTo>
                  <a:pt x="125417" y="472446"/>
                  <a:pt x="74616" y="566109"/>
                  <a:pt x="50804" y="620613"/>
                </a:cubicBezTo>
                <a:cubicBezTo>
                  <a:pt x="26992" y="675117"/>
                  <a:pt x="533" y="744967"/>
                  <a:pt x="4" y="750788"/>
                </a:cubicBezTo>
                <a:cubicBezTo>
                  <a:pt x="-525" y="756609"/>
                  <a:pt x="47629" y="655538"/>
                  <a:pt x="47629" y="655538"/>
                </a:cubicBezTo>
                <a:cubicBezTo>
                  <a:pt x="77262" y="596801"/>
                  <a:pt x="165104" y="436992"/>
                  <a:pt x="177804" y="398363"/>
                </a:cubicBezTo>
                <a:cubicBezTo>
                  <a:pt x="190504" y="359734"/>
                  <a:pt x="130708" y="442813"/>
                  <a:pt x="123829" y="423763"/>
                </a:cubicBezTo>
                <a:cubicBezTo>
                  <a:pt x="116950" y="404713"/>
                  <a:pt x="141821" y="298350"/>
                  <a:pt x="136529" y="284063"/>
                </a:cubicBezTo>
                <a:cubicBezTo>
                  <a:pt x="131237" y="269776"/>
                  <a:pt x="91550" y="354442"/>
                  <a:pt x="92079" y="338038"/>
                </a:cubicBezTo>
                <a:cubicBezTo>
                  <a:pt x="92608" y="321634"/>
                  <a:pt x="135471" y="208392"/>
                  <a:pt x="139704" y="185638"/>
                </a:cubicBezTo>
                <a:cubicBezTo>
                  <a:pt x="143937" y="162884"/>
                  <a:pt x="111129" y="226913"/>
                  <a:pt x="117479" y="201513"/>
                </a:cubicBezTo>
                <a:cubicBezTo>
                  <a:pt x="123829" y="176113"/>
                  <a:pt x="186800" y="14188"/>
                  <a:pt x="193679" y="14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953EF14A-AC98-983C-F7B1-819B09D3EE71}"/>
              </a:ext>
            </a:extLst>
          </p:cNvPr>
          <p:cNvSpPr/>
          <p:nvPr/>
        </p:nvSpPr>
        <p:spPr>
          <a:xfrm>
            <a:off x="6212364" y="6616249"/>
            <a:ext cx="683957" cy="293099"/>
          </a:xfrm>
          <a:custGeom>
            <a:avLst/>
            <a:gdLst>
              <a:gd name="connsiteX0" fmla="*/ 1111 w 683957"/>
              <a:gd name="connsiteY0" fmla="*/ 44901 h 293099"/>
              <a:gd name="connsiteX1" fmla="*/ 366236 w 683957"/>
              <a:gd name="connsiteY1" fmla="*/ 451 h 293099"/>
              <a:gd name="connsiteX2" fmla="*/ 270986 w 683957"/>
              <a:gd name="connsiteY2" fmla="*/ 22676 h 293099"/>
              <a:gd name="connsiteX3" fmla="*/ 458311 w 683957"/>
              <a:gd name="connsiteY3" fmla="*/ 35376 h 293099"/>
              <a:gd name="connsiteX4" fmla="*/ 407511 w 683957"/>
              <a:gd name="connsiteY4" fmla="*/ 51251 h 293099"/>
              <a:gd name="connsiteX5" fmla="*/ 521811 w 683957"/>
              <a:gd name="connsiteY5" fmla="*/ 143326 h 293099"/>
              <a:gd name="connsiteX6" fmla="*/ 683736 w 683957"/>
              <a:gd name="connsiteY6" fmla="*/ 292551 h 293099"/>
              <a:gd name="connsiteX7" fmla="*/ 550386 w 683957"/>
              <a:gd name="connsiteY7" fmla="*/ 187776 h 293099"/>
              <a:gd name="connsiteX8" fmla="*/ 293211 w 683957"/>
              <a:gd name="connsiteY8" fmla="*/ 35376 h 293099"/>
              <a:gd name="connsiteX9" fmla="*/ 417036 w 683957"/>
              <a:gd name="connsiteY9" fmla="*/ 44901 h 293099"/>
              <a:gd name="connsiteX10" fmla="*/ 258286 w 683957"/>
              <a:gd name="connsiteY10" fmla="*/ 38551 h 293099"/>
              <a:gd name="connsiteX11" fmla="*/ 1111 w 683957"/>
              <a:gd name="connsiteY11" fmla="*/ 44901 h 293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3957" h="293099">
                <a:moveTo>
                  <a:pt x="1111" y="44901"/>
                </a:moveTo>
                <a:cubicBezTo>
                  <a:pt x="19103" y="38551"/>
                  <a:pt x="321257" y="4155"/>
                  <a:pt x="366236" y="451"/>
                </a:cubicBezTo>
                <a:cubicBezTo>
                  <a:pt x="411215" y="-3253"/>
                  <a:pt x="255640" y="16855"/>
                  <a:pt x="270986" y="22676"/>
                </a:cubicBezTo>
                <a:cubicBezTo>
                  <a:pt x="286332" y="28497"/>
                  <a:pt x="435557" y="30613"/>
                  <a:pt x="458311" y="35376"/>
                </a:cubicBezTo>
                <a:cubicBezTo>
                  <a:pt x="481065" y="40139"/>
                  <a:pt x="396928" y="33259"/>
                  <a:pt x="407511" y="51251"/>
                </a:cubicBezTo>
                <a:cubicBezTo>
                  <a:pt x="418094" y="69243"/>
                  <a:pt x="475774" y="103109"/>
                  <a:pt x="521811" y="143326"/>
                </a:cubicBezTo>
                <a:cubicBezTo>
                  <a:pt x="567848" y="183543"/>
                  <a:pt x="678974" y="285143"/>
                  <a:pt x="683736" y="292551"/>
                </a:cubicBezTo>
                <a:cubicBezTo>
                  <a:pt x="688499" y="299959"/>
                  <a:pt x="615473" y="230638"/>
                  <a:pt x="550386" y="187776"/>
                </a:cubicBezTo>
                <a:cubicBezTo>
                  <a:pt x="485299" y="144914"/>
                  <a:pt x="315436" y="59188"/>
                  <a:pt x="293211" y="35376"/>
                </a:cubicBezTo>
                <a:cubicBezTo>
                  <a:pt x="270986" y="11564"/>
                  <a:pt x="422857" y="44372"/>
                  <a:pt x="417036" y="44901"/>
                </a:cubicBezTo>
                <a:cubicBezTo>
                  <a:pt x="411215" y="45430"/>
                  <a:pt x="328136" y="37493"/>
                  <a:pt x="258286" y="38551"/>
                </a:cubicBezTo>
                <a:cubicBezTo>
                  <a:pt x="188436" y="39609"/>
                  <a:pt x="-16881" y="51251"/>
                  <a:pt x="1111" y="449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BEE102C0-7CFD-063B-A8E3-E564D1419ABA}"/>
              </a:ext>
            </a:extLst>
          </p:cNvPr>
          <p:cNvSpPr/>
          <p:nvPr/>
        </p:nvSpPr>
        <p:spPr>
          <a:xfrm>
            <a:off x="6156291" y="6699229"/>
            <a:ext cx="170446" cy="797678"/>
          </a:xfrm>
          <a:custGeom>
            <a:avLst/>
            <a:gdLst>
              <a:gd name="connsiteX0" fmla="*/ 28609 w 170446"/>
              <a:gd name="connsiteY0" fmla="*/ 21 h 797678"/>
              <a:gd name="connsiteX1" fmla="*/ 168309 w 170446"/>
              <a:gd name="connsiteY1" fmla="*/ 219096 h 797678"/>
              <a:gd name="connsiteX2" fmla="*/ 111159 w 170446"/>
              <a:gd name="connsiteY2" fmla="*/ 231796 h 797678"/>
              <a:gd name="connsiteX3" fmla="*/ 82584 w 170446"/>
              <a:gd name="connsiteY3" fmla="*/ 317521 h 797678"/>
              <a:gd name="connsiteX4" fmla="*/ 88934 w 170446"/>
              <a:gd name="connsiteY4" fmla="*/ 228621 h 797678"/>
              <a:gd name="connsiteX5" fmla="*/ 82584 w 170446"/>
              <a:gd name="connsiteY5" fmla="*/ 339746 h 797678"/>
              <a:gd name="connsiteX6" fmla="*/ 44484 w 170446"/>
              <a:gd name="connsiteY6" fmla="*/ 469921 h 797678"/>
              <a:gd name="connsiteX7" fmla="*/ 50834 w 170446"/>
              <a:gd name="connsiteY7" fmla="*/ 590571 h 797678"/>
              <a:gd name="connsiteX8" fmla="*/ 47659 w 170446"/>
              <a:gd name="connsiteY8" fmla="*/ 695346 h 797678"/>
              <a:gd name="connsiteX9" fmla="*/ 34 w 170446"/>
              <a:gd name="connsiteY9" fmla="*/ 796946 h 797678"/>
              <a:gd name="connsiteX10" fmla="*/ 41309 w 170446"/>
              <a:gd name="connsiteY10" fmla="*/ 641371 h 797678"/>
              <a:gd name="connsiteX11" fmla="*/ 111159 w 170446"/>
              <a:gd name="connsiteY11" fmla="*/ 298471 h 797678"/>
              <a:gd name="connsiteX12" fmla="*/ 92109 w 170446"/>
              <a:gd name="connsiteY12" fmla="*/ 320696 h 797678"/>
              <a:gd name="connsiteX13" fmla="*/ 139734 w 170446"/>
              <a:gd name="connsiteY13" fmla="*/ 206396 h 797678"/>
              <a:gd name="connsiteX14" fmla="*/ 28609 w 170446"/>
              <a:gd name="connsiteY14" fmla="*/ 21 h 797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70446" h="797678">
                <a:moveTo>
                  <a:pt x="28609" y="21"/>
                </a:moveTo>
                <a:cubicBezTo>
                  <a:pt x="33371" y="2138"/>
                  <a:pt x="154551" y="180467"/>
                  <a:pt x="168309" y="219096"/>
                </a:cubicBezTo>
                <a:cubicBezTo>
                  <a:pt x="182067" y="257725"/>
                  <a:pt x="125447" y="215392"/>
                  <a:pt x="111159" y="231796"/>
                </a:cubicBezTo>
                <a:cubicBezTo>
                  <a:pt x="96871" y="248200"/>
                  <a:pt x="86288" y="318050"/>
                  <a:pt x="82584" y="317521"/>
                </a:cubicBezTo>
                <a:cubicBezTo>
                  <a:pt x="78880" y="316992"/>
                  <a:pt x="88934" y="224917"/>
                  <a:pt x="88934" y="228621"/>
                </a:cubicBezTo>
                <a:cubicBezTo>
                  <a:pt x="88934" y="232325"/>
                  <a:pt x="89992" y="299529"/>
                  <a:pt x="82584" y="339746"/>
                </a:cubicBezTo>
                <a:cubicBezTo>
                  <a:pt x="75176" y="379963"/>
                  <a:pt x="49776" y="428117"/>
                  <a:pt x="44484" y="469921"/>
                </a:cubicBezTo>
                <a:cubicBezTo>
                  <a:pt x="39192" y="511725"/>
                  <a:pt x="50305" y="553000"/>
                  <a:pt x="50834" y="590571"/>
                </a:cubicBezTo>
                <a:cubicBezTo>
                  <a:pt x="51363" y="628142"/>
                  <a:pt x="56126" y="660950"/>
                  <a:pt x="47659" y="695346"/>
                </a:cubicBezTo>
                <a:cubicBezTo>
                  <a:pt x="39192" y="729742"/>
                  <a:pt x="1092" y="805942"/>
                  <a:pt x="34" y="796946"/>
                </a:cubicBezTo>
                <a:cubicBezTo>
                  <a:pt x="-1024" y="787950"/>
                  <a:pt x="22788" y="724450"/>
                  <a:pt x="41309" y="641371"/>
                </a:cubicBezTo>
                <a:cubicBezTo>
                  <a:pt x="59830" y="558292"/>
                  <a:pt x="102692" y="351917"/>
                  <a:pt x="111159" y="298471"/>
                </a:cubicBezTo>
                <a:cubicBezTo>
                  <a:pt x="119626" y="245025"/>
                  <a:pt x="87346" y="336042"/>
                  <a:pt x="92109" y="320696"/>
                </a:cubicBezTo>
                <a:cubicBezTo>
                  <a:pt x="96872" y="305350"/>
                  <a:pt x="145026" y="258783"/>
                  <a:pt x="139734" y="206396"/>
                </a:cubicBezTo>
                <a:cubicBezTo>
                  <a:pt x="134442" y="154009"/>
                  <a:pt x="23847" y="-2096"/>
                  <a:pt x="28609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D74F009C-18DD-889D-F025-458E9AF267BD}"/>
              </a:ext>
            </a:extLst>
          </p:cNvPr>
          <p:cNvSpPr/>
          <p:nvPr/>
        </p:nvSpPr>
        <p:spPr>
          <a:xfrm>
            <a:off x="6328115" y="6918288"/>
            <a:ext cx="523715" cy="446615"/>
          </a:xfrm>
          <a:custGeom>
            <a:avLst/>
            <a:gdLst>
              <a:gd name="connsiteX0" fmla="*/ 523535 w 523715"/>
              <a:gd name="connsiteY0" fmla="*/ 37 h 446615"/>
              <a:gd name="connsiteX1" fmla="*/ 472735 w 523715"/>
              <a:gd name="connsiteY1" fmla="*/ 174662 h 446615"/>
              <a:gd name="connsiteX2" fmla="*/ 456860 w 523715"/>
              <a:gd name="connsiteY2" fmla="*/ 184187 h 446615"/>
              <a:gd name="connsiteX3" fmla="*/ 336210 w 523715"/>
              <a:gd name="connsiteY3" fmla="*/ 168312 h 446615"/>
              <a:gd name="connsiteX4" fmla="*/ 348910 w 523715"/>
              <a:gd name="connsiteY4" fmla="*/ 219112 h 446615"/>
              <a:gd name="connsiteX5" fmla="*/ 409235 w 523715"/>
              <a:gd name="connsiteY5" fmla="*/ 234987 h 446615"/>
              <a:gd name="connsiteX6" fmla="*/ 466385 w 523715"/>
              <a:gd name="connsiteY6" fmla="*/ 260387 h 446615"/>
              <a:gd name="connsiteX7" fmla="*/ 437810 w 523715"/>
              <a:gd name="connsiteY7" fmla="*/ 342937 h 446615"/>
              <a:gd name="connsiteX8" fmla="*/ 421935 w 523715"/>
              <a:gd name="connsiteY8" fmla="*/ 441362 h 446615"/>
              <a:gd name="connsiteX9" fmla="*/ 352085 w 523715"/>
              <a:gd name="connsiteY9" fmla="*/ 422312 h 446615"/>
              <a:gd name="connsiteX10" fmla="*/ 225085 w 523715"/>
              <a:gd name="connsiteY10" fmla="*/ 330237 h 446615"/>
              <a:gd name="connsiteX11" fmla="*/ 6010 w 523715"/>
              <a:gd name="connsiteY11" fmla="*/ 60362 h 446615"/>
              <a:gd name="connsiteX12" fmla="*/ 85385 w 523715"/>
              <a:gd name="connsiteY12" fmla="*/ 152437 h 446615"/>
              <a:gd name="connsiteX13" fmla="*/ 333035 w 523715"/>
              <a:gd name="connsiteY13" fmla="*/ 387387 h 446615"/>
              <a:gd name="connsiteX14" fmla="*/ 383835 w 523715"/>
              <a:gd name="connsiteY14" fmla="*/ 393737 h 446615"/>
              <a:gd name="connsiteX15" fmla="*/ 440985 w 523715"/>
              <a:gd name="connsiteY15" fmla="*/ 266737 h 446615"/>
              <a:gd name="connsiteX16" fmla="*/ 402885 w 523715"/>
              <a:gd name="connsiteY16" fmla="*/ 165137 h 446615"/>
              <a:gd name="connsiteX17" fmla="*/ 450510 w 523715"/>
              <a:gd name="connsiteY17" fmla="*/ 158787 h 446615"/>
              <a:gd name="connsiteX18" fmla="*/ 523535 w 523715"/>
              <a:gd name="connsiteY18" fmla="*/ 37 h 446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23715" h="446615">
                <a:moveTo>
                  <a:pt x="523535" y="37"/>
                </a:moveTo>
                <a:cubicBezTo>
                  <a:pt x="527239" y="2683"/>
                  <a:pt x="472735" y="174662"/>
                  <a:pt x="472735" y="174662"/>
                </a:cubicBezTo>
                <a:cubicBezTo>
                  <a:pt x="461622" y="205354"/>
                  <a:pt x="479614" y="185245"/>
                  <a:pt x="456860" y="184187"/>
                </a:cubicBezTo>
                <a:cubicBezTo>
                  <a:pt x="434106" y="183129"/>
                  <a:pt x="354202" y="162491"/>
                  <a:pt x="336210" y="168312"/>
                </a:cubicBezTo>
                <a:cubicBezTo>
                  <a:pt x="318218" y="174133"/>
                  <a:pt x="336739" y="207999"/>
                  <a:pt x="348910" y="219112"/>
                </a:cubicBezTo>
                <a:cubicBezTo>
                  <a:pt x="361081" y="230225"/>
                  <a:pt x="389656" y="228108"/>
                  <a:pt x="409235" y="234987"/>
                </a:cubicBezTo>
                <a:cubicBezTo>
                  <a:pt x="428814" y="241866"/>
                  <a:pt x="461622" y="242395"/>
                  <a:pt x="466385" y="260387"/>
                </a:cubicBezTo>
                <a:cubicBezTo>
                  <a:pt x="471147" y="278379"/>
                  <a:pt x="445218" y="312775"/>
                  <a:pt x="437810" y="342937"/>
                </a:cubicBezTo>
                <a:cubicBezTo>
                  <a:pt x="430402" y="373099"/>
                  <a:pt x="436222" y="428133"/>
                  <a:pt x="421935" y="441362"/>
                </a:cubicBezTo>
                <a:cubicBezTo>
                  <a:pt x="407647" y="454591"/>
                  <a:pt x="384893" y="440833"/>
                  <a:pt x="352085" y="422312"/>
                </a:cubicBezTo>
                <a:cubicBezTo>
                  <a:pt x="319277" y="403791"/>
                  <a:pt x="282764" y="390562"/>
                  <a:pt x="225085" y="330237"/>
                </a:cubicBezTo>
                <a:cubicBezTo>
                  <a:pt x="167406" y="269912"/>
                  <a:pt x="29293" y="89995"/>
                  <a:pt x="6010" y="60362"/>
                </a:cubicBezTo>
                <a:cubicBezTo>
                  <a:pt x="-17273" y="30729"/>
                  <a:pt x="30881" y="97933"/>
                  <a:pt x="85385" y="152437"/>
                </a:cubicBezTo>
                <a:cubicBezTo>
                  <a:pt x="139889" y="206941"/>
                  <a:pt x="283293" y="347170"/>
                  <a:pt x="333035" y="387387"/>
                </a:cubicBezTo>
                <a:cubicBezTo>
                  <a:pt x="382777" y="427604"/>
                  <a:pt x="365843" y="413845"/>
                  <a:pt x="383835" y="393737"/>
                </a:cubicBezTo>
                <a:cubicBezTo>
                  <a:pt x="401827" y="373629"/>
                  <a:pt x="437810" y="304837"/>
                  <a:pt x="440985" y="266737"/>
                </a:cubicBezTo>
                <a:cubicBezTo>
                  <a:pt x="444160" y="228637"/>
                  <a:pt x="401297" y="183129"/>
                  <a:pt x="402885" y="165137"/>
                </a:cubicBezTo>
                <a:cubicBezTo>
                  <a:pt x="404472" y="147145"/>
                  <a:pt x="430931" y="182070"/>
                  <a:pt x="450510" y="158787"/>
                </a:cubicBezTo>
                <a:cubicBezTo>
                  <a:pt x="470089" y="135504"/>
                  <a:pt x="519831" y="-2609"/>
                  <a:pt x="523535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571AAB48-48C7-5253-2983-7AA37E1FA9B2}"/>
              </a:ext>
            </a:extLst>
          </p:cNvPr>
          <p:cNvSpPr/>
          <p:nvPr/>
        </p:nvSpPr>
        <p:spPr>
          <a:xfrm>
            <a:off x="6120780" y="7192539"/>
            <a:ext cx="348735" cy="1118849"/>
          </a:xfrm>
          <a:custGeom>
            <a:avLst/>
            <a:gdLst>
              <a:gd name="connsiteX0" fmla="*/ 343520 w 348735"/>
              <a:gd name="connsiteY0" fmla="*/ 2011 h 1118849"/>
              <a:gd name="connsiteX1" fmla="*/ 245095 w 348735"/>
              <a:gd name="connsiteY1" fmla="*/ 119486 h 1118849"/>
              <a:gd name="connsiteX2" fmla="*/ 140320 w 348735"/>
              <a:gd name="connsiteY2" fmla="*/ 205211 h 1118849"/>
              <a:gd name="connsiteX3" fmla="*/ 60945 w 348735"/>
              <a:gd name="connsiteY3" fmla="*/ 421111 h 1118849"/>
              <a:gd name="connsiteX4" fmla="*/ 57770 w 348735"/>
              <a:gd name="connsiteY4" fmla="*/ 386186 h 1118849"/>
              <a:gd name="connsiteX5" fmla="*/ 48245 w 348735"/>
              <a:gd name="connsiteY5" fmla="*/ 522711 h 1118849"/>
              <a:gd name="connsiteX6" fmla="*/ 620 w 348735"/>
              <a:gd name="connsiteY6" fmla="*/ 522711 h 1118849"/>
              <a:gd name="connsiteX7" fmla="*/ 22845 w 348735"/>
              <a:gd name="connsiteY7" fmla="*/ 541761 h 1118849"/>
              <a:gd name="connsiteX8" fmla="*/ 48245 w 348735"/>
              <a:gd name="connsiteY8" fmla="*/ 652886 h 1118849"/>
              <a:gd name="connsiteX9" fmla="*/ 70470 w 348735"/>
              <a:gd name="connsiteY9" fmla="*/ 760836 h 1118849"/>
              <a:gd name="connsiteX10" fmla="*/ 130795 w 348735"/>
              <a:gd name="connsiteY10" fmla="*/ 970386 h 1118849"/>
              <a:gd name="connsiteX11" fmla="*/ 111745 w 348735"/>
              <a:gd name="connsiteY11" fmla="*/ 900536 h 1118849"/>
              <a:gd name="connsiteX12" fmla="*/ 191120 w 348735"/>
              <a:gd name="connsiteY12" fmla="*/ 1113261 h 1118849"/>
              <a:gd name="connsiteX13" fmla="*/ 133970 w 348735"/>
              <a:gd name="connsiteY13" fmla="*/ 1011661 h 1118849"/>
              <a:gd name="connsiteX14" fmla="*/ 41895 w 348735"/>
              <a:gd name="connsiteY14" fmla="*/ 548111 h 1118849"/>
              <a:gd name="connsiteX15" fmla="*/ 57770 w 348735"/>
              <a:gd name="connsiteY15" fmla="*/ 481436 h 1118849"/>
              <a:gd name="connsiteX16" fmla="*/ 127620 w 348735"/>
              <a:gd name="connsiteY16" fmla="*/ 208386 h 1118849"/>
              <a:gd name="connsiteX17" fmla="*/ 76820 w 348735"/>
              <a:gd name="connsiteY17" fmla="*/ 224261 h 1118849"/>
              <a:gd name="connsiteX18" fmla="*/ 343520 w 348735"/>
              <a:gd name="connsiteY18" fmla="*/ 2011 h 1118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48735" h="1118849">
                <a:moveTo>
                  <a:pt x="343520" y="2011"/>
                </a:moveTo>
                <a:cubicBezTo>
                  <a:pt x="371566" y="-15452"/>
                  <a:pt x="278962" y="85619"/>
                  <a:pt x="245095" y="119486"/>
                </a:cubicBezTo>
                <a:cubicBezTo>
                  <a:pt x="211228" y="153353"/>
                  <a:pt x="171012" y="154940"/>
                  <a:pt x="140320" y="205211"/>
                </a:cubicBezTo>
                <a:cubicBezTo>
                  <a:pt x="109628" y="255482"/>
                  <a:pt x="74703" y="390949"/>
                  <a:pt x="60945" y="421111"/>
                </a:cubicBezTo>
                <a:cubicBezTo>
                  <a:pt x="47187" y="451273"/>
                  <a:pt x="59887" y="369253"/>
                  <a:pt x="57770" y="386186"/>
                </a:cubicBezTo>
                <a:cubicBezTo>
                  <a:pt x="55653" y="403119"/>
                  <a:pt x="57770" y="499957"/>
                  <a:pt x="48245" y="522711"/>
                </a:cubicBezTo>
                <a:cubicBezTo>
                  <a:pt x="38720" y="545465"/>
                  <a:pt x="4853" y="519536"/>
                  <a:pt x="620" y="522711"/>
                </a:cubicBezTo>
                <a:cubicBezTo>
                  <a:pt x="-3613" y="525886"/>
                  <a:pt x="14908" y="520065"/>
                  <a:pt x="22845" y="541761"/>
                </a:cubicBezTo>
                <a:cubicBezTo>
                  <a:pt x="30782" y="563457"/>
                  <a:pt x="40308" y="616374"/>
                  <a:pt x="48245" y="652886"/>
                </a:cubicBezTo>
                <a:cubicBezTo>
                  <a:pt x="56182" y="689398"/>
                  <a:pt x="56712" y="707919"/>
                  <a:pt x="70470" y="760836"/>
                </a:cubicBezTo>
                <a:cubicBezTo>
                  <a:pt x="84228" y="813753"/>
                  <a:pt x="123916" y="947103"/>
                  <a:pt x="130795" y="970386"/>
                </a:cubicBezTo>
                <a:cubicBezTo>
                  <a:pt x="137674" y="993669"/>
                  <a:pt x="101691" y="876724"/>
                  <a:pt x="111745" y="900536"/>
                </a:cubicBezTo>
                <a:cubicBezTo>
                  <a:pt x="121799" y="924348"/>
                  <a:pt x="187416" y="1094740"/>
                  <a:pt x="191120" y="1113261"/>
                </a:cubicBezTo>
                <a:cubicBezTo>
                  <a:pt x="194824" y="1131782"/>
                  <a:pt x="158841" y="1105853"/>
                  <a:pt x="133970" y="1011661"/>
                </a:cubicBezTo>
                <a:cubicBezTo>
                  <a:pt x="109099" y="917469"/>
                  <a:pt x="54595" y="636482"/>
                  <a:pt x="41895" y="548111"/>
                </a:cubicBezTo>
                <a:cubicBezTo>
                  <a:pt x="29195" y="459740"/>
                  <a:pt x="43482" y="538057"/>
                  <a:pt x="57770" y="481436"/>
                </a:cubicBezTo>
                <a:cubicBezTo>
                  <a:pt x="72058" y="424815"/>
                  <a:pt x="124445" y="251248"/>
                  <a:pt x="127620" y="208386"/>
                </a:cubicBezTo>
                <a:cubicBezTo>
                  <a:pt x="130795" y="165524"/>
                  <a:pt x="43483" y="254423"/>
                  <a:pt x="76820" y="224261"/>
                </a:cubicBezTo>
                <a:cubicBezTo>
                  <a:pt x="110157" y="194099"/>
                  <a:pt x="315474" y="19474"/>
                  <a:pt x="343520" y="20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F94393F1-E137-7DB5-C0AA-AC8F3C4D97DA}"/>
              </a:ext>
            </a:extLst>
          </p:cNvPr>
          <p:cNvSpPr/>
          <p:nvPr/>
        </p:nvSpPr>
        <p:spPr>
          <a:xfrm>
            <a:off x="6241780" y="7267575"/>
            <a:ext cx="317770" cy="685287"/>
          </a:xfrm>
          <a:custGeom>
            <a:avLst/>
            <a:gdLst>
              <a:gd name="connsiteX0" fmla="*/ 317770 w 317770"/>
              <a:gd name="connsiteY0" fmla="*/ 0 h 685287"/>
              <a:gd name="connsiteX1" fmla="*/ 193945 w 317770"/>
              <a:gd name="connsiteY1" fmla="*/ 117475 h 685287"/>
              <a:gd name="connsiteX2" fmla="*/ 16145 w 317770"/>
              <a:gd name="connsiteY2" fmla="*/ 285750 h 685287"/>
              <a:gd name="connsiteX3" fmla="*/ 162195 w 317770"/>
              <a:gd name="connsiteY3" fmla="*/ 219075 h 685287"/>
              <a:gd name="connsiteX4" fmla="*/ 44720 w 317770"/>
              <a:gd name="connsiteY4" fmla="*/ 355600 h 685287"/>
              <a:gd name="connsiteX5" fmla="*/ 32020 w 317770"/>
              <a:gd name="connsiteY5" fmla="*/ 447675 h 685287"/>
              <a:gd name="connsiteX6" fmla="*/ 19320 w 317770"/>
              <a:gd name="connsiteY6" fmla="*/ 676275 h 685287"/>
              <a:gd name="connsiteX7" fmla="*/ 35195 w 317770"/>
              <a:gd name="connsiteY7" fmla="*/ 603250 h 685287"/>
              <a:gd name="connsiteX8" fmla="*/ 270 w 317770"/>
              <a:gd name="connsiteY8" fmla="*/ 273050 h 685287"/>
              <a:gd name="connsiteX9" fmla="*/ 57420 w 317770"/>
              <a:gd name="connsiteY9" fmla="*/ 276225 h 685287"/>
              <a:gd name="connsiteX10" fmla="*/ 95520 w 317770"/>
              <a:gd name="connsiteY10" fmla="*/ 168275 h 685287"/>
              <a:gd name="connsiteX11" fmla="*/ 79645 w 317770"/>
              <a:gd name="connsiteY11" fmla="*/ 177800 h 685287"/>
              <a:gd name="connsiteX12" fmla="*/ 317770 w 317770"/>
              <a:gd name="connsiteY12" fmla="*/ 0 h 685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7770" h="685287">
                <a:moveTo>
                  <a:pt x="317770" y="0"/>
                </a:moveTo>
                <a:lnTo>
                  <a:pt x="193945" y="117475"/>
                </a:lnTo>
                <a:cubicBezTo>
                  <a:pt x="143674" y="165100"/>
                  <a:pt x="21437" y="268817"/>
                  <a:pt x="16145" y="285750"/>
                </a:cubicBezTo>
                <a:cubicBezTo>
                  <a:pt x="10853" y="302683"/>
                  <a:pt x="157433" y="207433"/>
                  <a:pt x="162195" y="219075"/>
                </a:cubicBezTo>
                <a:cubicBezTo>
                  <a:pt x="166957" y="230717"/>
                  <a:pt x="66416" y="317500"/>
                  <a:pt x="44720" y="355600"/>
                </a:cubicBezTo>
                <a:cubicBezTo>
                  <a:pt x="23024" y="393700"/>
                  <a:pt x="36253" y="394229"/>
                  <a:pt x="32020" y="447675"/>
                </a:cubicBezTo>
                <a:cubicBezTo>
                  <a:pt x="27787" y="501121"/>
                  <a:pt x="18791" y="650346"/>
                  <a:pt x="19320" y="676275"/>
                </a:cubicBezTo>
                <a:cubicBezTo>
                  <a:pt x="19849" y="702204"/>
                  <a:pt x="38370" y="670454"/>
                  <a:pt x="35195" y="603250"/>
                </a:cubicBezTo>
                <a:cubicBezTo>
                  <a:pt x="32020" y="536046"/>
                  <a:pt x="-3434" y="327554"/>
                  <a:pt x="270" y="273050"/>
                </a:cubicBezTo>
                <a:cubicBezTo>
                  <a:pt x="3974" y="218546"/>
                  <a:pt x="41545" y="293687"/>
                  <a:pt x="57420" y="276225"/>
                </a:cubicBezTo>
                <a:cubicBezTo>
                  <a:pt x="73295" y="258763"/>
                  <a:pt x="91816" y="184679"/>
                  <a:pt x="95520" y="168275"/>
                </a:cubicBezTo>
                <a:cubicBezTo>
                  <a:pt x="99224" y="151871"/>
                  <a:pt x="79645" y="177800"/>
                  <a:pt x="79645" y="177800"/>
                </a:cubicBezTo>
                <a:lnTo>
                  <a:pt x="31777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8E5E42EE-848D-065B-2FF9-A97015633305}"/>
              </a:ext>
            </a:extLst>
          </p:cNvPr>
          <p:cNvSpPr/>
          <p:nvPr/>
        </p:nvSpPr>
        <p:spPr>
          <a:xfrm>
            <a:off x="6286897" y="7695484"/>
            <a:ext cx="535521" cy="1667786"/>
          </a:xfrm>
          <a:custGeom>
            <a:avLst/>
            <a:gdLst>
              <a:gd name="connsiteX0" fmla="*/ 145165 w 535521"/>
              <a:gd name="connsiteY0" fmla="*/ 2670 h 1667786"/>
              <a:gd name="connsiteX1" fmla="*/ 8395 w 535521"/>
              <a:gd name="connsiteY1" fmla="*/ 284024 h 1667786"/>
              <a:gd name="connsiteX2" fmla="*/ 59195 w 535521"/>
              <a:gd name="connsiteY2" fmla="*/ 198054 h 1667786"/>
              <a:gd name="connsiteX3" fmla="*/ 63103 w 535521"/>
              <a:gd name="connsiteY3" fmla="*/ 369993 h 1667786"/>
              <a:gd name="connsiteX4" fmla="*/ 113903 w 535521"/>
              <a:gd name="connsiteY4" fmla="*/ 502854 h 1667786"/>
              <a:gd name="connsiteX5" fmla="*/ 133441 w 535521"/>
              <a:gd name="connsiteY5" fmla="*/ 545839 h 1667786"/>
              <a:gd name="connsiteX6" fmla="*/ 94365 w 535521"/>
              <a:gd name="connsiteY6" fmla="*/ 631808 h 1667786"/>
              <a:gd name="connsiteX7" fmla="*/ 129534 w 535521"/>
              <a:gd name="connsiteY7" fmla="*/ 592731 h 1667786"/>
              <a:gd name="connsiteX8" fmla="*/ 262395 w 535521"/>
              <a:gd name="connsiteY8" fmla="*/ 963962 h 1667786"/>
              <a:gd name="connsiteX9" fmla="*/ 258488 w 535521"/>
              <a:gd name="connsiteY9" fmla="*/ 835008 h 1667786"/>
              <a:gd name="connsiteX10" fmla="*/ 391349 w 535521"/>
              <a:gd name="connsiteY10" fmla="*/ 1120270 h 1667786"/>
              <a:gd name="connsiteX11" fmla="*/ 426518 w 535521"/>
              <a:gd name="connsiteY11" fmla="*/ 1249224 h 1667786"/>
              <a:gd name="connsiteX12" fmla="*/ 524211 w 535521"/>
              <a:gd name="connsiteY12" fmla="*/ 1636085 h 1667786"/>
              <a:gd name="connsiteX13" fmla="*/ 485134 w 535521"/>
              <a:gd name="connsiteY13" fmla="*/ 1511039 h 1667786"/>
              <a:gd name="connsiteX14" fmla="*/ 94365 w 535521"/>
              <a:gd name="connsiteY14" fmla="*/ 452054 h 1667786"/>
              <a:gd name="connsiteX15" fmla="*/ 4488 w 535521"/>
              <a:gd name="connsiteY15" fmla="*/ 225408 h 1667786"/>
              <a:gd name="connsiteX16" fmla="*/ 16211 w 535521"/>
              <a:gd name="connsiteY16" fmla="*/ 248854 h 1667786"/>
              <a:gd name="connsiteX17" fmla="*/ 39657 w 535521"/>
              <a:gd name="connsiteY17" fmla="*/ 100362 h 1667786"/>
              <a:gd name="connsiteX18" fmla="*/ 20118 w 535521"/>
              <a:gd name="connsiteY18" fmla="*/ 139439 h 1667786"/>
              <a:gd name="connsiteX19" fmla="*/ 145165 w 535521"/>
              <a:gd name="connsiteY19" fmla="*/ 2670 h 1667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35521" h="1667786">
                <a:moveTo>
                  <a:pt x="145165" y="2670"/>
                </a:moveTo>
                <a:cubicBezTo>
                  <a:pt x="143211" y="26767"/>
                  <a:pt x="22723" y="251460"/>
                  <a:pt x="8395" y="284024"/>
                </a:cubicBezTo>
                <a:cubicBezTo>
                  <a:pt x="-5933" y="316588"/>
                  <a:pt x="50077" y="183726"/>
                  <a:pt x="59195" y="198054"/>
                </a:cubicBezTo>
                <a:cubicBezTo>
                  <a:pt x="68313" y="212382"/>
                  <a:pt x="53985" y="319193"/>
                  <a:pt x="63103" y="369993"/>
                </a:cubicBezTo>
                <a:cubicBezTo>
                  <a:pt x="72221" y="420793"/>
                  <a:pt x="102180" y="473546"/>
                  <a:pt x="113903" y="502854"/>
                </a:cubicBezTo>
                <a:cubicBezTo>
                  <a:pt x="125626" y="532162"/>
                  <a:pt x="136697" y="524347"/>
                  <a:pt x="133441" y="545839"/>
                </a:cubicBezTo>
                <a:cubicBezTo>
                  <a:pt x="130185" y="567331"/>
                  <a:pt x="95016" y="623993"/>
                  <a:pt x="94365" y="631808"/>
                </a:cubicBezTo>
                <a:cubicBezTo>
                  <a:pt x="93714" y="639623"/>
                  <a:pt x="101529" y="537372"/>
                  <a:pt x="129534" y="592731"/>
                </a:cubicBezTo>
                <a:cubicBezTo>
                  <a:pt x="157539" y="648090"/>
                  <a:pt x="240903" y="923583"/>
                  <a:pt x="262395" y="963962"/>
                </a:cubicBezTo>
                <a:cubicBezTo>
                  <a:pt x="283887" y="1004342"/>
                  <a:pt x="236996" y="808957"/>
                  <a:pt x="258488" y="835008"/>
                </a:cubicBezTo>
                <a:cubicBezTo>
                  <a:pt x="279980" y="861059"/>
                  <a:pt x="363344" y="1051234"/>
                  <a:pt x="391349" y="1120270"/>
                </a:cubicBezTo>
                <a:cubicBezTo>
                  <a:pt x="419354" y="1189306"/>
                  <a:pt x="404374" y="1163255"/>
                  <a:pt x="426518" y="1249224"/>
                </a:cubicBezTo>
                <a:cubicBezTo>
                  <a:pt x="448662" y="1335193"/>
                  <a:pt x="514442" y="1592449"/>
                  <a:pt x="524211" y="1636085"/>
                </a:cubicBezTo>
                <a:cubicBezTo>
                  <a:pt x="533980" y="1679721"/>
                  <a:pt x="556775" y="1708377"/>
                  <a:pt x="485134" y="1511039"/>
                </a:cubicBezTo>
                <a:cubicBezTo>
                  <a:pt x="413493" y="1313701"/>
                  <a:pt x="174473" y="666326"/>
                  <a:pt x="94365" y="452054"/>
                </a:cubicBezTo>
                <a:cubicBezTo>
                  <a:pt x="14257" y="237782"/>
                  <a:pt x="17514" y="259275"/>
                  <a:pt x="4488" y="225408"/>
                </a:cubicBezTo>
                <a:cubicBezTo>
                  <a:pt x="-8538" y="191541"/>
                  <a:pt x="10350" y="269695"/>
                  <a:pt x="16211" y="248854"/>
                </a:cubicBezTo>
                <a:cubicBezTo>
                  <a:pt x="22072" y="228013"/>
                  <a:pt x="39006" y="118598"/>
                  <a:pt x="39657" y="100362"/>
                </a:cubicBezTo>
                <a:cubicBezTo>
                  <a:pt x="40308" y="82126"/>
                  <a:pt x="-71" y="153767"/>
                  <a:pt x="20118" y="139439"/>
                </a:cubicBezTo>
                <a:cubicBezTo>
                  <a:pt x="40307" y="125111"/>
                  <a:pt x="147119" y="-21427"/>
                  <a:pt x="145165" y="26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A9DDFE36-F432-72BE-7BE6-5106A49950BC}"/>
              </a:ext>
            </a:extLst>
          </p:cNvPr>
          <p:cNvSpPr/>
          <p:nvPr/>
        </p:nvSpPr>
        <p:spPr>
          <a:xfrm>
            <a:off x="6693531" y="9345269"/>
            <a:ext cx="114892" cy="646786"/>
          </a:xfrm>
          <a:custGeom>
            <a:avLst/>
            <a:gdLst>
              <a:gd name="connsiteX0" fmla="*/ 58961 w 114892"/>
              <a:gd name="connsiteY0" fmla="*/ 1931 h 646786"/>
              <a:gd name="connsiteX1" fmla="*/ 86315 w 114892"/>
              <a:gd name="connsiteY1" fmla="*/ 162146 h 646786"/>
              <a:gd name="connsiteX2" fmla="*/ 43331 w 114892"/>
              <a:gd name="connsiteY2" fmla="*/ 380977 h 646786"/>
              <a:gd name="connsiteX3" fmla="*/ 346 w 114892"/>
              <a:gd name="connsiteY3" fmla="*/ 646700 h 646786"/>
              <a:gd name="connsiteX4" fmla="*/ 27700 w 114892"/>
              <a:gd name="connsiteY4" fmla="*/ 408331 h 646786"/>
              <a:gd name="connsiteX5" fmla="*/ 105854 w 114892"/>
              <a:gd name="connsiteY5" fmla="*/ 252023 h 646786"/>
              <a:gd name="connsiteX6" fmla="*/ 109761 w 114892"/>
              <a:gd name="connsiteY6" fmla="*/ 271562 h 646786"/>
              <a:gd name="connsiteX7" fmla="*/ 58961 w 114892"/>
              <a:gd name="connsiteY7" fmla="*/ 1931 h 646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892" h="646786">
                <a:moveTo>
                  <a:pt x="58961" y="1931"/>
                </a:moveTo>
                <a:cubicBezTo>
                  <a:pt x="55053" y="-16305"/>
                  <a:pt x="88920" y="98972"/>
                  <a:pt x="86315" y="162146"/>
                </a:cubicBezTo>
                <a:cubicBezTo>
                  <a:pt x="83710" y="225320"/>
                  <a:pt x="57659" y="300218"/>
                  <a:pt x="43331" y="380977"/>
                </a:cubicBezTo>
                <a:cubicBezTo>
                  <a:pt x="29003" y="461736"/>
                  <a:pt x="2951" y="642141"/>
                  <a:pt x="346" y="646700"/>
                </a:cubicBezTo>
                <a:cubicBezTo>
                  <a:pt x="-2259" y="651259"/>
                  <a:pt x="10115" y="474111"/>
                  <a:pt x="27700" y="408331"/>
                </a:cubicBezTo>
                <a:cubicBezTo>
                  <a:pt x="45285" y="342552"/>
                  <a:pt x="92177" y="274818"/>
                  <a:pt x="105854" y="252023"/>
                </a:cubicBezTo>
                <a:cubicBezTo>
                  <a:pt x="119531" y="229228"/>
                  <a:pt x="114971" y="312593"/>
                  <a:pt x="109761" y="271562"/>
                </a:cubicBezTo>
                <a:cubicBezTo>
                  <a:pt x="104551" y="230531"/>
                  <a:pt x="62869" y="20167"/>
                  <a:pt x="58961" y="19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B20AFE7A-0F4F-8991-176E-E4C4EA5740E6}"/>
              </a:ext>
            </a:extLst>
          </p:cNvPr>
          <p:cNvSpPr/>
          <p:nvPr/>
        </p:nvSpPr>
        <p:spPr>
          <a:xfrm>
            <a:off x="6659015" y="10184543"/>
            <a:ext cx="395479" cy="1637225"/>
          </a:xfrm>
          <a:custGeom>
            <a:avLst/>
            <a:gdLst>
              <a:gd name="connsiteX0" fmla="*/ 156000 w 395479"/>
              <a:gd name="connsiteY0" fmla="*/ 6719 h 1637225"/>
              <a:gd name="connsiteX1" fmla="*/ 77847 w 395479"/>
              <a:gd name="connsiteY1" fmla="*/ 440472 h 1637225"/>
              <a:gd name="connsiteX2" fmla="*/ 62216 w 395479"/>
              <a:gd name="connsiteY2" fmla="*/ 346688 h 1637225"/>
              <a:gd name="connsiteX3" fmla="*/ 58308 w 395479"/>
              <a:gd name="connsiteY3" fmla="*/ 635857 h 1637225"/>
              <a:gd name="connsiteX4" fmla="*/ 81754 w 395479"/>
              <a:gd name="connsiteY4" fmla="*/ 725734 h 1637225"/>
              <a:gd name="connsiteX5" fmla="*/ 50493 w 395479"/>
              <a:gd name="connsiteY5" fmla="*/ 639765 h 1637225"/>
              <a:gd name="connsiteX6" fmla="*/ 101293 w 395479"/>
              <a:gd name="connsiteY6" fmla="*/ 858595 h 1637225"/>
              <a:gd name="connsiteX7" fmla="*/ 171631 w 395479"/>
              <a:gd name="connsiteY7" fmla="*/ 1018811 h 1637225"/>
              <a:gd name="connsiteX8" fmla="*/ 66123 w 395479"/>
              <a:gd name="connsiteY8" fmla="*/ 913303 h 1637225"/>
              <a:gd name="connsiteX9" fmla="*/ 195077 w 395479"/>
              <a:gd name="connsiteY9" fmla="*/ 1179026 h 1637225"/>
              <a:gd name="connsiteX10" fmla="*/ 386554 w 395479"/>
              <a:gd name="connsiteY10" fmla="*/ 1604965 h 1637225"/>
              <a:gd name="connsiteX11" fmla="*/ 327939 w 395479"/>
              <a:gd name="connsiteY11" fmla="*/ 1515088 h 1637225"/>
              <a:gd name="connsiteX12" fmla="*/ 15323 w 395479"/>
              <a:gd name="connsiteY12" fmla="*/ 784349 h 1637225"/>
              <a:gd name="connsiteX13" fmla="*/ 50493 w 395479"/>
              <a:gd name="connsiteY13" fmla="*/ 702288 h 1637225"/>
              <a:gd name="connsiteX14" fmla="*/ 70031 w 395479"/>
              <a:gd name="connsiteY14" fmla="*/ 159119 h 1637225"/>
              <a:gd name="connsiteX15" fmla="*/ 77847 w 395479"/>
              <a:gd name="connsiteY15" fmla="*/ 174749 h 1637225"/>
              <a:gd name="connsiteX16" fmla="*/ 156000 w 395479"/>
              <a:gd name="connsiteY16" fmla="*/ 6719 h 163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5479" h="1637225">
                <a:moveTo>
                  <a:pt x="156000" y="6719"/>
                </a:moveTo>
                <a:cubicBezTo>
                  <a:pt x="156000" y="51006"/>
                  <a:pt x="93478" y="383811"/>
                  <a:pt x="77847" y="440472"/>
                </a:cubicBezTo>
                <a:cubicBezTo>
                  <a:pt x="62216" y="497133"/>
                  <a:pt x="65472" y="314124"/>
                  <a:pt x="62216" y="346688"/>
                </a:cubicBezTo>
                <a:cubicBezTo>
                  <a:pt x="58960" y="379252"/>
                  <a:pt x="55052" y="572683"/>
                  <a:pt x="58308" y="635857"/>
                </a:cubicBezTo>
                <a:cubicBezTo>
                  <a:pt x="61564" y="699031"/>
                  <a:pt x="83056" y="725083"/>
                  <a:pt x="81754" y="725734"/>
                </a:cubicBezTo>
                <a:cubicBezTo>
                  <a:pt x="80452" y="726385"/>
                  <a:pt x="47237" y="617622"/>
                  <a:pt x="50493" y="639765"/>
                </a:cubicBezTo>
                <a:cubicBezTo>
                  <a:pt x="53749" y="661908"/>
                  <a:pt x="81103" y="795421"/>
                  <a:pt x="101293" y="858595"/>
                </a:cubicBezTo>
                <a:cubicBezTo>
                  <a:pt x="121483" y="921769"/>
                  <a:pt x="177493" y="1009693"/>
                  <a:pt x="171631" y="1018811"/>
                </a:cubicBezTo>
                <a:cubicBezTo>
                  <a:pt x="165769" y="1027929"/>
                  <a:pt x="62215" y="886601"/>
                  <a:pt x="66123" y="913303"/>
                </a:cubicBezTo>
                <a:cubicBezTo>
                  <a:pt x="70031" y="940005"/>
                  <a:pt x="141672" y="1063749"/>
                  <a:pt x="195077" y="1179026"/>
                </a:cubicBezTo>
                <a:cubicBezTo>
                  <a:pt x="248482" y="1294303"/>
                  <a:pt x="364410" y="1548955"/>
                  <a:pt x="386554" y="1604965"/>
                </a:cubicBezTo>
                <a:cubicBezTo>
                  <a:pt x="408698" y="1660975"/>
                  <a:pt x="389811" y="1651857"/>
                  <a:pt x="327939" y="1515088"/>
                </a:cubicBezTo>
                <a:cubicBezTo>
                  <a:pt x="266067" y="1378319"/>
                  <a:pt x="61564" y="919816"/>
                  <a:pt x="15323" y="784349"/>
                </a:cubicBezTo>
                <a:cubicBezTo>
                  <a:pt x="-30918" y="648882"/>
                  <a:pt x="41375" y="806493"/>
                  <a:pt x="50493" y="702288"/>
                </a:cubicBezTo>
                <a:cubicBezTo>
                  <a:pt x="59611" y="598083"/>
                  <a:pt x="65472" y="247042"/>
                  <a:pt x="70031" y="159119"/>
                </a:cubicBezTo>
                <a:cubicBezTo>
                  <a:pt x="74590" y="71196"/>
                  <a:pt x="61565" y="198846"/>
                  <a:pt x="77847" y="174749"/>
                </a:cubicBezTo>
                <a:cubicBezTo>
                  <a:pt x="94129" y="150652"/>
                  <a:pt x="156000" y="-37568"/>
                  <a:pt x="156000" y="67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F6E7221C-3BD0-0379-7F86-716228CF51A9}"/>
              </a:ext>
            </a:extLst>
          </p:cNvPr>
          <p:cNvSpPr/>
          <p:nvPr/>
        </p:nvSpPr>
        <p:spPr>
          <a:xfrm>
            <a:off x="3479885" y="5362847"/>
            <a:ext cx="841227" cy="2096221"/>
          </a:xfrm>
          <a:custGeom>
            <a:avLst/>
            <a:gdLst>
              <a:gd name="connsiteX0" fmla="*/ 369872 w 841227"/>
              <a:gd name="connsiteY0" fmla="*/ 4283 h 2096221"/>
              <a:gd name="connsiteX1" fmla="*/ 396376 w 841227"/>
              <a:gd name="connsiteY1" fmla="*/ 487988 h 2096221"/>
              <a:gd name="connsiteX2" fmla="*/ 363245 w 841227"/>
              <a:gd name="connsiteY2" fmla="*/ 315710 h 2096221"/>
              <a:gd name="connsiteX3" fmla="*/ 456011 w 841227"/>
              <a:gd name="connsiteY3" fmla="*/ 594005 h 2096221"/>
              <a:gd name="connsiteX4" fmla="*/ 416254 w 841227"/>
              <a:gd name="connsiteY4" fmla="*/ 706649 h 2096221"/>
              <a:gd name="connsiteX5" fmla="*/ 277106 w 841227"/>
              <a:gd name="connsiteY5" fmla="*/ 892179 h 2096221"/>
              <a:gd name="connsiteX6" fmla="*/ 482515 w 841227"/>
              <a:gd name="connsiteY6" fmla="*/ 792788 h 2096221"/>
              <a:gd name="connsiteX7" fmla="*/ 409628 w 841227"/>
              <a:gd name="connsiteY7" fmla="*/ 892179 h 2096221"/>
              <a:gd name="connsiteX8" fmla="*/ 562028 w 841227"/>
              <a:gd name="connsiteY8" fmla="*/ 839170 h 2096221"/>
              <a:gd name="connsiteX9" fmla="*/ 727680 w 841227"/>
              <a:gd name="connsiteY9" fmla="*/ 1269866 h 2096221"/>
              <a:gd name="connsiteX10" fmla="*/ 707802 w 841227"/>
              <a:gd name="connsiteY10" fmla="*/ 1124092 h 2096221"/>
              <a:gd name="connsiteX11" fmla="*/ 827072 w 841227"/>
              <a:gd name="connsiteY11" fmla="*/ 1826457 h 2096221"/>
              <a:gd name="connsiteX12" fmla="*/ 813819 w 841227"/>
              <a:gd name="connsiteY12" fmla="*/ 1780075 h 2096221"/>
              <a:gd name="connsiteX13" fmla="*/ 601785 w 841227"/>
              <a:gd name="connsiteY13" fmla="*/ 2064996 h 2096221"/>
              <a:gd name="connsiteX14" fmla="*/ 654793 w 841227"/>
              <a:gd name="connsiteY14" fmla="*/ 2064996 h 2096221"/>
              <a:gd name="connsiteX15" fmla="*/ 522272 w 841227"/>
              <a:gd name="connsiteY15" fmla="*/ 1852962 h 2096221"/>
              <a:gd name="connsiteX16" fmla="*/ 184341 w 841227"/>
              <a:gd name="connsiteY16" fmla="*/ 1667431 h 2096221"/>
              <a:gd name="connsiteX17" fmla="*/ 237350 w 841227"/>
              <a:gd name="connsiteY17" fmla="*/ 1813205 h 2096221"/>
              <a:gd name="connsiteX18" fmla="*/ 356619 w 841227"/>
              <a:gd name="connsiteY18" fmla="*/ 1004823 h 2096221"/>
              <a:gd name="connsiteX19" fmla="*/ 78324 w 841227"/>
              <a:gd name="connsiteY19" fmla="*/ 1594544 h 2096221"/>
              <a:gd name="connsiteX20" fmla="*/ 197593 w 841227"/>
              <a:gd name="connsiteY20" fmla="*/ 1203605 h 2096221"/>
              <a:gd name="connsiteX21" fmla="*/ 84950 w 841227"/>
              <a:gd name="connsiteY21" fmla="*/ 799414 h 2096221"/>
              <a:gd name="connsiteX22" fmla="*/ 151211 w 841227"/>
              <a:gd name="connsiteY22" fmla="*/ 938562 h 2096221"/>
              <a:gd name="connsiteX23" fmla="*/ 31941 w 841227"/>
              <a:gd name="connsiteY23" fmla="*/ 282579 h 2096221"/>
              <a:gd name="connsiteX24" fmla="*/ 18689 w 841227"/>
              <a:gd name="connsiteY24" fmla="*/ 368718 h 2096221"/>
              <a:gd name="connsiteX25" fmla="*/ 263854 w 841227"/>
              <a:gd name="connsiteY25" fmla="*/ 70544 h 2096221"/>
              <a:gd name="connsiteX26" fmla="*/ 131332 w 841227"/>
              <a:gd name="connsiteY26" fmla="*/ 262701 h 2096221"/>
              <a:gd name="connsiteX27" fmla="*/ 243976 w 841227"/>
              <a:gd name="connsiteY27" fmla="*/ 130179 h 2096221"/>
              <a:gd name="connsiteX28" fmla="*/ 277106 w 841227"/>
              <a:gd name="connsiteY28" fmla="*/ 222944 h 2096221"/>
              <a:gd name="connsiteX29" fmla="*/ 296985 w 841227"/>
              <a:gd name="connsiteY29" fmla="*/ 209692 h 2096221"/>
              <a:gd name="connsiteX30" fmla="*/ 250602 w 841227"/>
              <a:gd name="connsiteY30" fmla="*/ 375344 h 2096221"/>
              <a:gd name="connsiteX31" fmla="*/ 303611 w 841227"/>
              <a:gd name="connsiteY31" fmla="*/ 256075 h 2096221"/>
              <a:gd name="connsiteX32" fmla="*/ 369872 w 841227"/>
              <a:gd name="connsiteY32" fmla="*/ 4283 h 2096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841227" h="2096221">
                <a:moveTo>
                  <a:pt x="369872" y="4283"/>
                </a:moveTo>
                <a:cubicBezTo>
                  <a:pt x="385333" y="42935"/>
                  <a:pt x="397480" y="436084"/>
                  <a:pt x="396376" y="487988"/>
                </a:cubicBezTo>
                <a:cubicBezTo>
                  <a:pt x="395272" y="539892"/>
                  <a:pt x="353306" y="298041"/>
                  <a:pt x="363245" y="315710"/>
                </a:cubicBezTo>
                <a:cubicBezTo>
                  <a:pt x="373184" y="333379"/>
                  <a:pt x="447176" y="528849"/>
                  <a:pt x="456011" y="594005"/>
                </a:cubicBezTo>
                <a:cubicBezTo>
                  <a:pt x="464846" y="659162"/>
                  <a:pt x="446071" y="656953"/>
                  <a:pt x="416254" y="706649"/>
                </a:cubicBezTo>
                <a:cubicBezTo>
                  <a:pt x="386437" y="756345"/>
                  <a:pt x="266063" y="877823"/>
                  <a:pt x="277106" y="892179"/>
                </a:cubicBezTo>
                <a:cubicBezTo>
                  <a:pt x="288149" y="906535"/>
                  <a:pt x="460428" y="792788"/>
                  <a:pt x="482515" y="792788"/>
                </a:cubicBezTo>
                <a:cubicBezTo>
                  <a:pt x="504602" y="792788"/>
                  <a:pt x="396376" y="884449"/>
                  <a:pt x="409628" y="892179"/>
                </a:cubicBezTo>
                <a:cubicBezTo>
                  <a:pt x="422880" y="899909"/>
                  <a:pt x="509019" y="776222"/>
                  <a:pt x="562028" y="839170"/>
                </a:cubicBezTo>
                <a:cubicBezTo>
                  <a:pt x="615037" y="902118"/>
                  <a:pt x="703384" y="1222379"/>
                  <a:pt x="727680" y="1269866"/>
                </a:cubicBezTo>
                <a:cubicBezTo>
                  <a:pt x="751976" y="1317353"/>
                  <a:pt x="691237" y="1031327"/>
                  <a:pt x="707802" y="1124092"/>
                </a:cubicBezTo>
                <a:cubicBezTo>
                  <a:pt x="724367" y="1216857"/>
                  <a:pt x="809403" y="1717127"/>
                  <a:pt x="827072" y="1826457"/>
                </a:cubicBezTo>
                <a:cubicBezTo>
                  <a:pt x="844741" y="1935787"/>
                  <a:pt x="851367" y="1740319"/>
                  <a:pt x="813819" y="1780075"/>
                </a:cubicBezTo>
                <a:cubicBezTo>
                  <a:pt x="776271" y="1819831"/>
                  <a:pt x="628289" y="2017509"/>
                  <a:pt x="601785" y="2064996"/>
                </a:cubicBezTo>
                <a:cubicBezTo>
                  <a:pt x="575281" y="2112483"/>
                  <a:pt x="668045" y="2100335"/>
                  <a:pt x="654793" y="2064996"/>
                </a:cubicBezTo>
                <a:cubicBezTo>
                  <a:pt x="641541" y="2029657"/>
                  <a:pt x="600681" y="1919223"/>
                  <a:pt x="522272" y="1852962"/>
                </a:cubicBezTo>
                <a:cubicBezTo>
                  <a:pt x="443863" y="1786701"/>
                  <a:pt x="231828" y="1674057"/>
                  <a:pt x="184341" y="1667431"/>
                </a:cubicBezTo>
                <a:cubicBezTo>
                  <a:pt x="136854" y="1660805"/>
                  <a:pt x="208637" y="1923640"/>
                  <a:pt x="237350" y="1813205"/>
                </a:cubicBezTo>
                <a:cubicBezTo>
                  <a:pt x="266063" y="1702770"/>
                  <a:pt x="383123" y="1041266"/>
                  <a:pt x="356619" y="1004823"/>
                </a:cubicBezTo>
                <a:cubicBezTo>
                  <a:pt x="330115" y="968380"/>
                  <a:pt x="104828" y="1561414"/>
                  <a:pt x="78324" y="1594544"/>
                </a:cubicBezTo>
                <a:cubicBezTo>
                  <a:pt x="51820" y="1627674"/>
                  <a:pt x="196489" y="1336127"/>
                  <a:pt x="197593" y="1203605"/>
                </a:cubicBezTo>
                <a:cubicBezTo>
                  <a:pt x="198697" y="1071083"/>
                  <a:pt x="92680" y="843588"/>
                  <a:pt x="84950" y="799414"/>
                </a:cubicBezTo>
                <a:cubicBezTo>
                  <a:pt x="77220" y="755240"/>
                  <a:pt x="160046" y="1024701"/>
                  <a:pt x="151211" y="938562"/>
                </a:cubicBezTo>
                <a:cubicBezTo>
                  <a:pt x="142376" y="852423"/>
                  <a:pt x="54028" y="377553"/>
                  <a:pt x="31941" y="282579"/>
                </a:cubicBezTo>
                <a:cubicBezTo>
                  <a:pt x="9854" y="187605"/>
                  <a:pt x="-19963" y="404057"/>
                  <a:pt x="18689" y="368718"/>
                </a:cubicBezTo>
                <a:cubicBezTo>
                  <a:pt x="57341" y="333379"/>
                  <a:pt x="245080" y="88213"/>
                  <a:pt x="263854" y="70544"/>
                </a:cubicBezTo>
                <a:cubicBezTo>
                  <a:pt x="282628" y="52875"/>
                  <a:pt x="134645" y="252762"/>
                  <a:pt x="131332" y="262701"/>
                </a:cubicBezTo>
                <a:cubicBezTo>
                  <a:pt x="128019" y="272640"/>
                  <a:pt x="219680" y="136805"/>
                  <a:pt x="243976" y="130179"/>
                </a:cubicBezTo>
                <a:cubicBezTo>
                  <a:pt x="268272" y="123553"/>
                  <a:pt x="268271" y="209692"/>
                  <a:pt x="277106" y="222944"/>
                </a:cubicBezTo>
                <a:cubicBezTo>
                  <a:pt x="285941" y="236196"/>
                  <a:pt x="301402" y="184292"/>
                  <a:pt x="296985" y="209692"/>
                </a:cubicBezTo>
                <a:cubicBezTo>
                  <a:pt x="292568" y="235092"/>
                  <a:pt x="249498" y="367614"/>
                  <a:pt x="250602" y="375344"/>
                </a:cubicBezTo>
                <a:cubicBezTo>
                  <a:pt x="251706" y="383074"/>
                  <a:pt x="281524" y="312397"/>
                  <a:pt x="303611" y="256075"/>
                </a:cubicBezTo>
                <a:cubicBezTo>
                  <a:pt x="325698" y="199753"/>
                  <a:pt x="354411" y="-34369"/>
                  <a:pt x="369872" y="428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1251D73A-C1A3-E4B3-F03E-3AFF806BBE90}"/>
              </a:ext>
            </a:extLst>
          </p:cNvPr>
          <p:cNvSpPr/>
          <p:nvPr/>
        </p:nvSpPr>
        <p:spPr>
          <a:xfrm>
            <a:off x="2377021" y="6046468"/>
            <a:ext cx="1078332" cy="2009976"/>
          </a:xfrm>
          <a:custGeom>
            <a:avLst/>
            <a:gdLst>
              <a:gd name="connsiteX0" fmla="*/ 8370 w 1078332"/>
              <a:gd name="connsiteY0" fmla="*/ 765149 h 2009976"/>
              <a:gd name="connsiteX1" fmla="*/ 538457 w 1078332"/>
              <a:gd name="connsiteY1" fmla="*/ 460349 h 2009976"/>
              <a:gd name="connsiteX2" fmla="*/ 909518 w 1078332"/>
              <a:gd name="connsiteY2" fmla="*/ 9775 h 2009976"/>
              <a:gd name="connsiteX3" fmla="*/ 830005 w 1078332"/>
              <a:gd name="connsiteY3" fmla="*/ 162175 h 2009976"/>
              <a:gd name="connsiteX4" fmla="*/ 1075170 w 1078332"/>
              <a:gd name="connsiteY4" fmla="*/ 301323 h 2009976"/>
              <a:gd name="connsiteX5" fmla="*/ 975779 w 1078332"/>
              <a:gd name="connsiteY5" fmla="*/ 513358 h 2009976"/>
              <a:gd name="connsiteX6" fmla="*/ 750492 w 1078332"/>
              <a:gd name="connsiteY6" fmla="*/ 990436 h 2009976"/>
              <a:gd name="connsiteX7" fmla="*/ 995657 w 1078332"/>
              <a:gd name="connsiteY7" fmla="*/ 725393 h 2009976"/>
              <a:gd name="connsiteX8" fmla="*/ 843257 w 1078332"/>
              <a:gd name="connsiteY8" fmla="*/ 1129584 h 2009976"/>
              <a:gd name="connsiteX9" fmla="*/ 273414 w 1078332"/>
              <a:gd name="connsiteY9" fmla="*/ 1971097 h 2009976"/>
              <a:gd name="connsiteX10" fmla="*/ 366179 w 1078332"/>
              <a:gd name="connsiteY10" fmla="*/ 1785567 h 2009976"/>
              <a:gd name="connsiteX11" fmla="*/ 670979 w 1078332"/>
              <a:gd name="connsiteY11" fmla="*/ 1043445 h 2009976"/>
              <a:gd name="connsiteX12" fmla="*/ 505327 w 1078332"/>
              <a:gd name="connsiteY12" fmla="*/ 1268732 h 2009976"/>
              <a:gd name="connsiteX13" fmla="*/ 558336 w 1078332"/>
              <a:gd name="connsiteY13" fmla="*/ 871167 h 2009976"/>
              <a:gd name="connsiteX14" fmla="*/ 280040 w 1078332"/>
              <a:gd name="connsiteY14" fmla="*/ 1069949 h 2009976"/>
              <a:gd name="connsiteX15" fmla="*/ 419188 w 1078332"/>
              <a:gd name="connsiteY15" fmla="*/ 751897 h 2009976"/>
              <a:gd name="connsiteX16" fmla="*/ 54753 w 1078332"/>
              <a:gd name="connsiteY16" fmla="*/ 937428 h 2009976"/>
              <a:gd name="connsiteX17" fmla="*/ 200527 w 1078332"/>
              <a:gd name="connsiteY17" fmla="*/ 791654 h 2009976"/>
              <a:gd name="connsiteX18" fmla="*/ 8370 w 1078332"/>
              <a:gd name="connsiteY18" fmla="*/ 765149 h 2009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78332" h="2009976">
                <a:moveTo>
                  <a:pt x="8370" y="765149"/>
                </a:moveTo>
                <a:cubicBezTo>
                  <a:pt x="64692" y="709932"/>
                  <a:pt x="388266" y="586245"/>
                  <a:pt x="538457" y="460349"/>
                </a:cubicBezTo>
                <a:cubicBezTo>
                  <a:pt x="688648" y="334453"/>
                  <a:pt x="860927" y="59471"/>
                  <a:pt x="909518" y="9775"/>
                </a:cubicBezTo>
                <a:cubicBezTo>
                  <a:pt x="958109" y="-39921"/>
                  <a:pt x="802396" y="113584"/>
                  <a:pt x="830005" y="162175"/>
                </a:cubicBezTo>
                <a:cubicBezTo>
                  <a:pt x="857614" y="210766"/>
                  <a:pt x="1050874" y="242793"/>
                  <a:pt x="1075170" y="301323"/>
                </a:cubicBezTo>
                <a:cubicBezTo>
                  <a:pt x="1099466" y="359853"/>
                  <a:pt x="975779" y="513358"/>
                  <a:pt x="975779" y="513358"/>
                </a:cubicBezTo>
                <a:cubicBezTo>
                  <a:pt x="921666" y="628210"/>
                  <a:pt x="747179" y="955097"/>
                  <a:pt x="750492" y="990436"/>
                </a:cubicBezTo>
                <a:cubicBezTo>
                  <a:pt x="753805" y="1025775"/>
                  <a:pt x="980196" y="702202"/>
                  <a:pt x="995657" y="725393"/>
                </a:cubicBezTo>
                <a:cubicBezTo>
                  <a:pt x="1011118" y="748584"/>
                  <a:pt x="963631" y="921967"/>
                  <a:pt x="843257" y="1129584"/>
                </a:cubicBezTo>
                <a:cubicBezTo>
                  <a:pt x="722883" y="1337201"/>
                  <a:pt x="352927" y="1861767"/>
                  <a:pt x="273414" y="1971097"/>
                </a:cubicBezTo>
                <a:cubicBezTo>
                  <a:pt x="193901" y="2080428"/>
                  <a:pt x="299918" y="1940176"/>
                  <a:pt x="366179" y="1785567"/>
                </a:cubicBezTo>
                <a:cubicBezTo>
                  <a:pt x="432440" y="1630958"/>
                  <a:pt x="647788" y="1129584"/>
                  <a:pt x="670979" y="1043445"/>
                </a:cubicBezTo>
                <a:cubicBezTo>
                  <a:pt x="694170" y="957306"/>
                  <a:pt x="524101" y="1297445"/>
                  <a:pt x="505327" y="1268732"/>
                </a:cubicBezTo>
                <a:cubicBezTo>
                  <a:pt x="486553" y="1240019"/>
                  <a:pt x="595884" y="904297"/>
                  <a:pt x="558336" y="871167"/>
                </a:cubicBezTo>
                <a:cubicBezTo>
                  <a:pt x="520788" y="838037"/>
                  <a:pt x="303231" y="1089827"/>
                  <a:pt x="280040" y="1069949"/>
                </a:cubicBezTo>
                <a:cubicBezTo>
                  <a:pt x="256849" y="1050071"/>
                  <a:pt x="456736" y="773984"/>
                  <a:pt x="419188" y="751897"/>
                </a:cubicBezTo>
                <a:cubicBezTo>
                  <a:pt x="381640" y="729810"/>
                  <a:pt x="91196" y="930802"/>
                  <a:pt x="54753" y="937428"/>
                </a:cubicBezTo>
                <a:cubicBezTo>
                  <a:pt x="18310" y="944054"/>
                  <a:pt x="202736" y="817054"/>
                  <a:pt x="200527" y="791654"/>
                </a:cubicBezTo>
                <a:cubicBezTo>
                  <a:pt x="198318" y="766254"/>
                  <a:pt x="-47952" y="820366"/>
                  <a:pt x="8370" y="76514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869B3665-275C-D4A9-895D-656AE540C758}"/>
              </a:ext>
            </a:extLst>
          </p:cNvPr>
          <p:cNvSpPr/>
          <p:nvPr/>
        </p:nvSpPr>
        <p:spPr>
          <a:xfrm>
            <a:off x="1702621" y="6715391"/>
            <a:ext cx="836304" cy="779076"/>
          </a:xfrm>
          <a:custGeom>
            <a:avLst/>
            <a:gdLst>
              <a:gd name="connsiteX0" fmla="*/ 835170 w 836304"/>
              <a:gd name="connsiteY0" fmla="*/ 3461 h 779076"/>
              <a:gd name="connsiteX1" fmla="*/ 344840 w 836304"/>
              <a:gd name="connsiteY1" fmla="*/ 149235 h 779076"/>
              <a:gd name="connsiteX2" fmla="*/ 411101 w 836304"/>
              <a:gd name="connsiteY2" fmla="*/ 169113 h 779076"/>
              <a:gd name="connsiteX3" fmla="*/ 152683 w 836304"/>
              <a:gd name="connsiteY3" fmla="*/ 341392 h 779076"/>
              <a:gd name="connsiteX4" fmla="*/ 283 w 836304"/>
              <a:gd name="connsiteY4" fmla="*/ 434157 h 779076"/>
              <a:gd name="connsiteX5" fmla="*/ 112927 w 836304"/>
              <a:gd name="connsiteY5" fmla="*/ 407652 h 779076"/>
              <a:gd name="connsiteX6" fmla="*/ 46666 w 836304"/>
              <a:gd name="connsiteY6" fmla="*/ 480539 h 779076"/>
              <a:gd name="connsiteX7" fmla="*/ 112927 w 836304"/>
              <a:gd name="connsiteY7" fmla="*/ 526922 h 779076"/>
              <a:gd name="connsiteX8" fmla="*/ 252075 w 836304"/>
              <a:gd name="connsiteY8" fmla="*/ 778713 h 779076"/>
              <a:gd name="connsiteX9" fmla="*/ 278579 w 836304"/>
              <a:gd name="connsiteY9" fmla="*/ 579931 h 779076"/>
              <a:gd name="connsiteX10" fmla="*/ 735779 w 836304"/>
              <a:gd name="connsiteY10" fmla="*/ 460661 h 779076"/>
              <a:gd name="connsiteX11" fmla="*/ 86422 w 836304"/>
              <a:gd name="connsiteY11" fmla="*/ 613061 h 779076"/>
              <a:gd name="connsiteX12" fmla="*/ 179188 w 836304"/>
              <a:gd name="connsiteY12" fmla="*/ 427531 h 779076"/>
              <a:gd name="connsiteX13" fmla="*/ 185814 w 836304"/>
              <a:gd name="connsiteY13" fmla="*/ 314887 h 779076"/>
              <a:gd name="connsiteX14" fmla="*/ 835170 w 836304"/>
              <a:gd name="connsiteY14" fmla="*/ 3461 h 779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36304" h="779076">
                <a:moveTo>
                  <a:pt x="835170" y="3461"/>
                </a:moveTo>
                <a:cubicBezTo>
                  <a:pt x="861674" y="-24148"/>
                  <a:pt x="415518" y="121626"/>
                  <a:pt x="344840" y="149235"/>
                </a:cubicBezTo>
                <a:cubicBezTo>
                  <a:pt x="274162" y="176844"/>
                  <a:pt x="443127" y="137087"/>
                  <a:pt x="411101" y="169113"/>
                </a:cubicBezTo>
                <a:cubicBezTo>
                  <a:pt x="379075" y="201139"/>
                  <a:pt x="221153" y="297218"/>
                  <a:pt x="152683" y="341392"/>
                </a:cubicBezTo>
                <a:cubicBezTo>
                  <a:pt x="84213" y="385566"/>
                  <a:pt x="6909" y="423114"/>
                  <a:pt x="283" y="434157"/>
                </a:cubicBezTo>
                <a:cubicBezTo>
                  <a:pt x="-6343" y="445200"/>
                  <a:pt x="105196" y="399922"/>
                  <a:pt x="112927" y="407652"/>
                </a:cubicBezTo>
                <a:cubicBezTo>
                  <a:pt x="120657" y="415382"/>
                  <a:pt x="46666" y="460661"/>
                  <a:pt x="46666" y="480539"/>
                </a:cubicBezTo>
                <a:cubicBezTo>
                  <a:pt x="46666" y="500417"/>
                  <a:pt x="78692" y="477226"/>
                  <a:pt x="112927" y="526922"/>
                </a:cubicBezTo>
                <a:cubicBezTo>
                  <a:pt x="147162" y="576618"/>
                  <a:pt x="224466" y="769878"/>
                  <a:pt x="252075" y="778713"/>
                </a:cubicBezTo>
                <a:cubicBezTo>
                  <a:pt x="279684" y="787548"/>
                  <a:pt x="197962" y="632940"/>
                  <a:pt x="278579" y="579931"/>
                </a:cubicBezTo>
                <a:cubicBezTo>
                  <a:pt x="359196" y="526922"/>
                  <a:pt x="767805" y="455139"/>
                  <a:pt x="735779" y="460661"/>
                </a:cubicBezTo>
                <a:cubicBezTo>
                  <a:pt x="703753" y="466183"/>
                  <a:pt x="179187" y="618583"/>
                  <a:pt x="86422" y="613061"/>
                </a:cubicBezTo>
                <a:cubicBezTo>
                  <a:pt x="-6343" y="607539"/>
                  <a:pt x="162623" y="477227"/>
                  <a:pt x="179188" y="427531"/>
                </a:cubicBezTo>
                <a:cubicBezTo>
                  <a:pt x="195753" y="377835"/>
                  <a:pt x="77588" y="383357"/>
                  <a:pt x="185814" y="314887"/>
                </a:cubicBezTo>
                <a:cubicBezTo>
                  <a:pt x="294040" y="246417"/>
                  <a:pt x="808666" y="31070"/>
                  <a:pt x="835170" y="34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7CA51CAE-5108-14EE-A5E8-4136C8242A57}"/>
              </a:ext>
            </a:extLst>
          </p:cNvPr>
          <p:cNvSpPr/>
          <p:nvPr/>
        </p:nvSpPr>
        <p:spPr>
          <a:xfrm>
            <a:off x="2683052" y="8168621"/>
            <a:ext cx="1160473" cy="1055013"/>
          </a:xfrm>
          <a:custGeom>
            <a:avLst/>
            <a:gdLst>
              <a:gd name="connsiteX0" fmla="*/ 13765 w 1160473"/>
              <a:gd name="connsiteY0" fmla="*/ 1344 h 1055013"/>
              <a:gd name="connsiteX1" fmla="*/ 1034183 w 1160473"/>
              <a:gd name="connsiteY1" fmla="*/ 220005 h 1055013"/>
              <a:gd name="connsiteX2" fmla="*/ 1133574 w 1160473"/>
              <a:gd name="connsiteY2" fmla="*/ 259762 h 1055013"/>
              <a:gd name="connsiteX3" fmla="*/ 934791 w 1160473"/>
              <a:gd name="connsiteY3" fmla="*/ 412162 h 1055013"/>
              <a:gd name="connsiteX4" fmla="*/ 212548 w 1160473"/>
              <a:gd name="connsiteY4" fmla="*/ 968753 h 1055013"/>
              <a:gd name="connsiteX5" fmla="*/ 53522 w 1160473"/>
              <a:gd name="connsiteY5" fmla="*/ 1035014 h 1055013"/>
              <a:gd name="connsiteX6" fmla="*/ 437835 w 1160473"/>
              <a:gd name="connsiteY6" fmla="*/ 783222 h 1055013"/>
              <a:gd name="connsiteX7" fmla="*/ 557105 w 1160473"/>
              <a:gd name="connsiteY7" fmla="*/ 644075 h 1055013"/>
              <a:gd name="connsiteX8" fmla="*/ 444461 w 1160473"/>
              <a:gd name="connsiteY8" fmla="*/ 160370 h 1055013"/>
              <a:gd name="connsiteX9" fmla="*/ 205922 w 1160473"/>
              <a:gd name="connsiteY9" fmla="*/ 326022 h 1055013"/>
              <a:gd name="connsiteX10" fmla="*/ 371574 w 1160473"/>
              <a:gd name="connsiteY10" fmla="*/ 186875 h 1055013"/>
              <a:gd name="connsiteX11" fmla="*/ 272183 w 1160473"/>
              <a:gd name="connsiteY11" fmla="*/ 127240 h 1055013"/>
              <a:gd name="connsiteX12" fmla="*/ 431209 w 1160473"/>
              <a:gd name="connsiteY12" fmla="*/ 127240 h 1055013"/>
              <a:gd name="connsiteX13" fmla="*/ 13765 w 1160473"/>
              <a:gd name="connsiteY13" fmla="*/ 1344 h 1055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60473" h="1055013">
                <a:moveTo>
                  <a:pt x="13765" y="1344"/>
                </a:moveTo>
                <a:cubicBezTo>
                  <a:pt x="114261" y="16805"/>
                  <a:pt x="847548" y="176935"/>
                  <a:pt x="1034183" y="220005"/>
                </a:cubicBezTo>
                <a:cubicBezTo>
                  <a:pt x="1220818" y="263075"/>
                  <a:pt x="1150139" y="227736"/>
                  <a:pt x="1133574" y="259762"/>
                </a:cubicBezTo>
                <a:cubicBezTo>
                  <a:pt x="1117009" y="291788"/>
                  <a:pt x="934791" y="412162"/>
                  <a:pt x="934791" y="412162"/>
                </a:cubicBezTo>
                <a:cubicBezTo>
                  <a:pt x="781287" y="530327"/>
                  <a:pt x="359426" y="864944"/>
                  <a:pt x="212548" y="968753"/>
                </a:cubicBezTo>
                <a:cubicBezTo>
                  <a:pt x="65670" y="1072562"/>
                  <a:pt x="15974" y="1065936"/>
                  <a:pt x="53522" y="1035014"/>
                </a:cubicBezTo>
                <a:cubicBezTo>
                  <a:pt x="91070" y="1004092"/>
                  <a:pt x="353905" y="848378"/>
                  <a:pt x="437835" y="783222"/>
                </a:cubicBezTo>
                <a:cubicBezTo>
                  <a:pt x="521765" y="718066"/>
                  <a:pt x="556001" y="747884"/>
                  <a:pt x="557105" y="644075"/>
                </a:cubicBezTo>
                <a:cubicBezTo>
                  <a:pt x="558209" y="540266"/>
                  <a:pt x="502992" y="213379"/>
                  <a:pt x="444461" y="160370"/>
                </a:cubicBezTo>
                <a:cubicBezTo>
                  <a:pt x="385931" y="107361"/>
                  <a:pt x="218070" y="321605"/>
                  <a:pt x="205922" y="326022"/>
                </a:cubicBezTo>
                <a:cubicBezTo>
                  <a:pt x="193774" y="330439"/>
                  <a:pt x="360531" y="220005"/>
                  <a:pt x="371574" y="186875"/>
                </a:cubicBezTo>
                <a:cubicBezTo>
                  <a:pt x="382618" y="153745"/>
                  <a:pt x="262244" y="137179"/>
                  <a:pt x="272183" y="127240"/>
                </a:cubicBezTo>
                <a:cubicBezTo>
                  <a:pt x="282122" y="117301"/>
                  <a:pt x="467652" y="146014"/>
                  <a:pt x="431209" y="127240"/>
                </a:cubicBezTo>
                <a:cubicBezTo>
                  <a:pt x="394766" y="108466"/>
                  <a:pt x="-86731" y="-14117"/>
                  <a:pt x="13765" y="13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F62700EB-B0A5-E4FB-277E-1CBA08D96F6E}"/>
              </a:ext>
            </a:extLst>
          </p:cNvPr>
          <p:cNvSpPr/>
          <p:nvPr/>
        </p:nvSpPr>
        <p:spPr>
          <a:xfrm>
            <a:off x="2049778" y="7275016"/>
            <a:ext cx="545639" cy="723168"/>
          </a:xfrm>
          <a:custGeom>
            <a:avLst/>
            <a:gdLst>
              <a:gd name="connsiteX0" fmla="*/ 541022 w 545639"/>
              <a:gd name="connsiteY0" fmla="*/ 427 h 723168"/>
              <a:gd name="connsiteX1" fmla="*/ 435005 w 545639"/>
              <a:gd name="connsiteY1" fmla="*/ 278723 h 723168"/>
              <a:gd name="connsiteX2" fmla="*/ 415126 w 545639"/>
              <a:gd name="connsiteY2" fmla="*/ 722671 h 723168"/>
              <a:gd name="connsiteX3" fmla="*/ 189839 w 545639"/>
              <a:gd name="connsiteY3" fmla="*/ 364862 h 723168"/>
              <a:gd name="connsiteX4" fmla="*/ 103700 w 545639"/>
              <a:gd name="connsiteY4" fmla="*/ 291975 h 723168"/>
              <a:gd name="connsiteX5" fmla="*/ 4309 w 545639"/>
              <a:gd name="connsiteY5" fmla="*/ 411245 h 723168"/>
              <a:gd name="connsiteX6" fmla="*/ 256100 w 545639"/>
              <a:gd name="connsiteY6" fmla="*/ 53436 h 723168"/>
              <a:gd name="connsiteX7" fmla="*/ 189839 w 545639"/>
              <a:gd name="connsiteY7" fmla="*/ 79941 h 723168"/>
              <a:gd name="connsiteX8" fmla="*/ 249474 w 545639"/>
              <a:gd name="connsiteY8" fmla="*/ 106445 h 723168"/>
              <a:gd name="connsiteX9" fmla="*/ 229596 w 545639"/>
              <a:gd name="connsiteY9" fmla="*/ 238967 h 723168"/>
              <a:gd name="connsiteX10" fmla="*/ 342239 w 545639"/>
              <a:gd name="connsiteY10" fmla="*/ 119697 h 723168"/>
              <a:gd name="connsiteX11" fmla="*/ 262726 w 545639"/>
              <a:gd name="connsiteY11" fmla="*/ 212462 h 723168"/>
              <a:gd name="connsiteX12" fmla="*/ 541022 w 545639"/>
              <a:gd name="connsiteY12" fmla="*/ 427 h 723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45639" h="723168">
                <a:moveTo>
                  <a:pt x="541022" y="427"/>
                </a:moveTo>
                <a:cubicBezTo>
                  <a:pt x="569735" y="11470"/>
                  <a:pt x="455988" y="158349"/>
                  <a:pt x="435005" y="278723"/>
                </a:cubicBezTo>
                <a:cubicBezTo>
                  <a:pt x="414022" y="399097"/>
                  <a:pt x="455987" y="708314"/>
                  <a:pt x="415126" y="722671"/>
                </a:cubicBezTo>
                <a:cubicBezTo>
                  <a:pt x="374265" y="737028"/>
                  <a:pt x="241743" y="436645"/>
                  <a:pt x="189839" y="364862"/>
                </a:cubicBezTo>
                <a:cubicBezTo>
                  <a:pt x="137935" y="293079"/>
                  <a:pt x="134622" y="284244"/>
                  <a:pt x="103700" y="291975"/>
                </a:cubicBezTo>
                <a:cubicBezTo>
                  <a:pt x="72778" y="299706"/>
                  <a:pt x="-21091" y="451002"/>
                  <a:pt x="4309" y="411245"/>
                </a:cubicBezTo>
                <a:cubicBezTo>
                  <a:pt x="29709" y="371489"/>
                  <a:pt x="225178" y="108653"/>
                  <a:pt x="256100" y="53436"/>
                </a:cubicBezTo>
                <a:cubicBezTo>
                  <a:pt x="287022" y="-1781"/>
                  <a:pt x="190943" y="71106"/>
                  <a:pt x="189839" y="79941"/>
                </a:cubicBezTo>
                <a:cubicBezTo>
                  <a:pt x="188735" y="88776"/>
                  <a:pt x="242848" y="79941"/>
                  <a:pt x="249474" y="106445"/>
                </a:cubicBezTo>
                <a:cubicBezTo>
                  <a:pt x="256100" y="132949"/>
                  <a:pt x="214135" y="236758"/>
                  <a:pt x="229596" y="238967"/>
                </a:cubicBezTo>
                <a:cubicBezTo>
                  <a:pt x="245057" y="241176"/>
                  <a:pt x="336717" y="124115"/>
                  <a:pt x="342239" y="119697"/>
                </a:cubicBezTo>
                <a:cubicBezTo>
                  <a:pt x="347761" y="115280"/>
                  <a:pt x="230700" y="229027"/>
                  <a:pt x="262726" y="212462"/>
                </a:cubicBezTo>
                <a:cubicBezTo>
                  <a:pt x="294752" y="195897"/>
                  <a:pt x="512309" y="-10616"/>
                  <a:pt x="541022" y="4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57470065-6AB9-44A1-7431-2256CF80A27E}"/>
              </a:ext>
            </a:extLst>
          </p:cNvPr>
          <p:cNvSpPr/>
          <p:nvPr/>
        </p:nvSpPr>
        <p:spPr>
          <a:xfrm>
            <a:off x="1582609" y="7550636"/>
            <a:ext cx="992686" cy="905467"/>
          </a:xfrm>
          <a:custGeom>
            <a:avLst/>
            <a:gdLst>
              <a:gd name="connsiteX0" fmla="*/ 14278 w 992686"/>
              <a:gd name="connsiteY0" fmla="*/ 3103 h 905467"/>
              <a:gd name="connsiteX1" fmla="*/ 610626 w 992686"/>
              <a:gd name="connsiteY1" fmla="*/ 546442 h 905467"/>
              <a:gd name="connsiteX2" fmla="*/ 537739 w 992686"/>
              <a:gd name="connsiteY2" fmla="*/ 380790 h 905467"/>
              <a:gd name="connsiteX3" fmla="*/ 531113 w 992686"/>
              <a:gd name="connsiteY3" fmla="*/ 248268 h 905467"/>
              <a:gd name="connsiteX4" fmla="*/ 604000 w 992686"/>
              <a:gd name="connsiteY4" fmla="*/ 447051 h 905467"/>
              <a:gd name="connsiteX5" fmla="*/ 782904 w 992686"/>
              <a:gd name="connsiteY5" fmla="*/ 731973 h 905467"/>
              <a:gd name="connsiteX6" fmla="*/ 988313 w 992686"/>
              <a:gd name="connsiteY6" fmla="*/ 652460 h 905467"/>
              <a:gd name="connsiteX7" fmla="*/ 915426 w 992686"/>
              <a:gd name="connsiteY7" fmla="*/ 738599 h 905467"/>
              <a:gd name="connsiteX8" fmla="*/ 822661 w 992686"/>
              <a:gd name="connsiteY8" fmla="*/ 904251 h 905467"/>
              <a:gd name="connsiteX9" fmla="*/ 756400 w 992686"/>
              <a:gd name="connsiteY9" fmla="*/ 818112 h 905467"/>
              <a:gd name="connsiteX10" fmla="*/ 557617 w 992686"/>
              <a:gd name="connsiteY10" fmla="*/ 566321 h 905467"/>
              <a:gd name="connsiteX11" fmla="*/ 464852 w 992686"/>
              <a:gd name="connsiteY11" fmla="*/ 639207 h 905467"/>
              <a:gd name="connsiteX12" fmla="*/ 431721 w 992686"/>
              <a:gd name="connsiteY12" fmla="*/ 526564 h 905467"/>
              <a:gd name="connsiteX13" fmla="*/ 411843 w 992686"/>
              <a:gd name="connsiteY13" fmla="*/ 539816 h 905467"/>
              <a:gd name="connsiteX14" fmla="*/ 319078 w 992686"/>
              <a:gd name="connsiteY14" fmla="*/ 400668 h 905467"/>
              <a:gd name="connsiteX15" fmla="*/ 292574 w 992686"/>
              <a:gd name="connsiteY15" fmla="*/ 453677 h 905467"/>
              <a:gd name="connsiteX16" fmla="*/ 219687 w 992686"/>
              <a:gd name="connsiteY16" fmla="*/ 261521 h 905467"/>
              <a:gd name="connsiteX17" fmla="*/ 186556 w 992686"/>
              <a:gd name="connsiteY17" fmla="*/ 321155 h 905467"/>
              <a:gd name="connsiteX18" fmla="*/ 14278 w 992686"/>
              <a:gd name="connsiteY18" fmla="*/ 3103 h 905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92686" h="905467">
                <a:moveTo>
                  <a:pt x="14278" y="3103"/>
                </a:moveTo>
                <a:cubicBezTo>
                  <a:pt x="84956" y="40651"/>
                  <a:pt x="523383" y="483494"/>
                  <a:pt x="610626" y="546442"/>
                </a:cubicBezTo>
                <a:cubicBezTo>
                  <a:pt x="697869" y="609390"/>
                  <a:pt x="550991" y="430486"/>
                  <a:pt x="537739" y="380790"/>
                </a:cubicBezTo>
                <a:cubicBezTo>
                  <a:pt x="524487" y="331094"/>
                  <a:pt x="520070" y="237225"/>
                  <a:pt x="531113" y="248268"/>
                </a:cubicBezTo>
                <a:cubicBezTo>
                  <a:pt x="542156" y="259311"/>
                  <a:pt x="562035" y="366434"/>
                  <a:pt x="604000" y="447051"/>
                </a:cubicBezTo>
                <a:cubicBezTo>
                  <a:pt x="645965" y="527668"/>
                  <a:pt x="718852" y="697738"/>
                  <a:pt x="782904" y="731973"/>
                </a:cubicBezTo>
                <a:cubicBezTo>
                  <a:pt x="846956" y="766208"/>
                  <a:pt x="966226" y="651356"/>
                  <a:pt x="988313" y="652460"/>
                </a:cubicBezTo>
                <a:cubicBezTo>
                  <a:pt x="1010400" y="653564"/>
                  <a:pt x="943035" y="696634"/>
                  <a:pt x="915426" y="738599"/>
                </a:cubicBezTo>
                <a:cubicBezTo>
                  <a:pt x="887817" y="780564"/>
                  <a:pt x="849165" y="890999"/>
                  <a:pt x="822661" y="904251"/>
                </a:cubicBezTo>
                <a:cubicBezTo>
                  <a:pt x="796157" y="917503"/>
                  <a:pt x="756400" y="818112"/>
                  <a:pt x="756400" y="818112"/>
                </a:cubicBezTo>
                <a:cubicBezTo>
                  <a:pt x="712226" y="761790"/>
                  <a:pt x="606208" y="596138"/>
                  <a:pt x="557617" y="566321"/>
                </a:cubicBezTo>
                <a:cubicBezTo>
                  <a:pt x="509026" y="536504"/>
                  <a:pt x="485835" y="645833"/>
                  <a:pt x="464852" y="639207"/>
                </a:cubicBezTo>
                <a:cubicBezTo>
                  <a:pt x="443869" y="632581"/>
                  <a:pt x="440556" y="543129"/>
                  <a:pt x="431721" y="526564"/>
                </a:cubicBezTo>
                <a:cubicBezTo>
                  <a:pt x="422886" y="509999"/>
                  <a:pt x="430617" y="560799"/>
                  <a:pt x="411843" y="539816"/>
                </a:cubicBezTo>
                <a:cubicBezTo>
                  <a:pt x="393069" y="518833"/>
                  <a:pt x="338956" y="415024"/>
                  <a:pt x="319078" y="400668"/>
                </a:cubicBezTo>
                <a:cubicBezTo>
                  <a:pt x="299200" y="386312"/>
                  <a:pt x="309139" y="476868"/>
                  <a:pt x="292574" y="453677"/>
                </a:cubicBezTo>
                <a:cubicBezTo>
                  <a:pt x="276009" y="430486"/>
                  <a:pt x="237357" y="283608"/>
                  <a:pt x="219687" y="261521"/>
                </a:cubicBezTo>
                <a:cubicBezTo>
                  <a:pt x="202017" y="239434"/>
                  <a:pt x="216373" y="362016"/>
                  <a:pt x="186556" y="321155"/>
                </a:cubicBezTo>
                <a:cubicBezTo>
                  <a:pt x="156739" y="280294"/>
                  <a:pt x="-56400" y="-34445"/>
                  <a:pt x="14278" y="3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FD53F116-AB0B-F5A2-D05A-A4553145EC3B}"/>
              </a:ext>
            </a:extLst>
          </p:cNvPr>
          <p:cNvSpPr/>
          <p:nvPr/>
        </p:nvSpPr>
        <p:spPr>
          <a:xfrm>
            <a:off x="2271202" y="8374840"/>
            <a:ext cx="685996" cy="918236"/>
          </a:xfrm>
          <a:custGeom>
            <a:avLst/>
            <a:gdLst>
              <a:gd name="connsiteX0" fmla="*/ 8172 w 685996"/>
              <a:gd name="connsiteY0" fmla="*/ 245699 h 918236"/>
              <a:gd name="connsiteX1" fmla="*/ 226833 w 685996"/>
              <a:gd name="connsiteY1" fmla="*/ 534 h 918236"/>
              <a:gd name="connsiteX2" fmla="*/ 359355 w 685996"/>
              <a:gd name="connsiteY2" fmla="*/ 179438 h 918236"/>
              <a:gd name="connsiteX3" fmla="*/ 346102 w 685996"/>
              <a:gd name="connsiteY3" fmla="*/ 159560 h 918236"/>
              <a:gd name="connsiteX4" fmla="*/ 458746 w 685996"/>
              <a:gd name="connsiteY4" fmla="*/ 252325 h 918236"/>
              <a:gd name="connsiteX5" fmla="*/ 637650 w 685996"/>
              <a:gd name="connsiteY5" fmla="*/ 457734 h 918236"/>
              <a:gd name="connsiteX6" fmla="*/ 684033 w 685996"/>
              <a:gd name="connsiteY6" fmla="*/ 590256 h 918236"/>
              <a:gd name="connsiteX7" fmla="*/ 644276 w 685996"/>
              <a:gd name="connsiteY7" fmla="*/ 636638 h 918236"/>
              <a:gd name="connsiteX8" fmla="*/ 365981 w 685996"/>
              <a:gd name="connsiteY8" fmla="*/ 908308 h 918236"/>
              <a:gd name="connsiteX9" fmla="*/ 405737 w 685996"/>
              <a:gd name="connsiteY9" fmla="*/ 835421 h 918236"/>
              <a:gd name="connsiteX10" fmla="*/ 180450 w 685996"/>
              <a:gd name="connsiteY10" fmla="*/ 610134 h 918236"/>
              <a:gd name="connsiteX11" fmla="*/ 253337 w 685996"/>
              <a:gd name="connsiteY11" fmla="*/ 696273 h 918236"/>
              <a:gd name="connsiteX12" fmla="*/ 326224 w 685996"/>
              <a:gd name="connsiteY12" fmla="*/ 802290 h 918236"/>
              <a:gd name="connsiteX13" fmla="*/ 405737 w 685996"/>
              <a:gd name="connsiteY13" fmla="*/ 683021 h 918236"/>
              <a:gd name="connsiteX14" fmla="*/ 293094 w 685996"/>
              <a:gd name="connsiteY14" fmla="*/ 490864 h 918236"/>
              <a:gd name="connsiteX15" fmla="*/ 120815 w 685996"/>
              <a:gd name="connsiteY15" fmla="*/ 325212 h 918236"/>
              <a:gd name="connsiteX16" fmla="*/ 206955 w 685996"/>
              <a:gd name="connsiteY16" fmla="*/ 464360 h 918236"/>
              <a:gd name="connsiteX17" fmla="*/ 61181 w 685996"/>
              <a:gd name="connsiteY17" fmla="*/ 232447 h 918236"/>
              <a:gd name="connsiteX18" fmla="*/ 8172 w 685996"/>
              <a:gd name="connsiteY18" fmla="*/ 245699 h 918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85996" h="918236">
                <a:moveTo>
                  <a:pt x="8172" y="245699"/>
                </a:moveTo>
                <a:cubicBezTo>
                  <a:pt x="35781" y="207047"/>
                  <a:pt x="168303" y="11577"/>
                  <a:pt x="226833" y="534"/>
                </a:cubicBezTo>
                <a:cubicBezTo>
                  <a:pt x="285363" y="-10509"/>
                  <a:pt x="339477" y="152934"/>
                  <a:pt x="359355" y="179438"/>
                </a:cubicBezTo>
                <a:cubicBezTo>
                  <a:pt x="379233" y="205942"/>
                  <a:pt x="329537" y="147412"/>
                  <a:pt x="346102" y="159560"/>
                </a:cubicBezTo>
                <a:cubicBezTo>
                  <a:pt x="362667" y="171708"/>
                  <a:pt x="410155" y="202629"/>
                  <a:pt x="458746" y="252325"/>
                </a:cubicBezTo>
                <a:cubicBezTo>
                  <a:pt x="507337" y="302021"/>
                  <a:pt x="600102" y="401412"/>
                  <a:pt x="637650" y="457734"/>
                </a:cubicBezTo>
                <a:cubicBezTo>
                  <a:pt x="675198" y="514056"/>
                  <a:pt x="684033" y="590256"/>
                  <a:pt x="684033" y="590256"/>
                </a:cubicBezTo>
                <a:cubicBezTo>
                  <a:pt x="685137" y="620073"/>
                  <a:pt x="697285" y="583629"/>
                  <a:pt x="644276" y="636638"/>
                </a:cubicBezTo>
                <a:cubicBezTo>
                  <a:pt x="591267" y="689647"/>
                  <a:pt x="405738" y="875178"/>
                  <a:pt x="365981" y="908308"/>
                </a:cubicBezTo>
                <a:cubicBezTo>
                  <a:pt x="326225" y="941439"/>
                  <a:pt x="436659" y="885117"/>
                  <a:pt x="405737" y="835421"/>
                </a:cubicBezTo>
                <a:cubicBezTo>
                  <a:pt x="374815" y="785725"/>
                  <a:pt x="205850" y="633325"/>
                  <a:pt x="180450" y="610134"/>
                </a:cubicBezTo>
                <a:cubicBezTo>
                  <a:pt x="155050" y="586943"/>
                  <a:pt x="229041" y="664247"/>
                  <a:pt x="253337" y="696273"/>
                </a:cubicBezTo>
                <a:cubicBezTo>
                  <a:pt x="277633" y="728299"/>
                  <a:pt x="300824" y="804499"/>
                  <a:pt x="326224" y="802290"/>
                </a:cubicBezTo>
                <a:cubicBezTo>
                  <a:pt x="351624" y="800081"/>
                  <a:pt x="411259" y="734925"/>
                  <a:pt x="405737" y="683021"/>
                </a:cubicBezTo>
                <a:cubicBezTo>
                  <a:pt x="400215" y="631117"/>
                  <a:pt x="340581" y="550499"/>
                  <a:pt x="293094" y="490864"/>
                </a:cubicBezTo>
                <a:cubicBezTo>
                  <a:pt x="245607" y="431229"/>
                  <a:pt x="135171" y="329629"/>
                  <a:pt x="120815" y="325212"/>
                </a:cubicBezTo>
                <a:cubicBezTo>
                  <a:pt x="106459" y="320795"/>
                  <a:pt x="216894" y="479821"/>
                  <a:pt x="206955" y="464360"/>
                </a:cubicBezTo>
                <a:cubicBezTo>
                  <a:pt x="197016" y="448899"/>
                  <a:pt x="93207" y="265577"/>
                  <a:pt x="61181" y="232447"/>
                </a:cubicBezTo>
                <a:cubicBezTo>
                  <a:pt x="29155" y="199317"/>
                  <a:pt x="-19437" y="284351"/>
                  <a:pt x="8172" y="24569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019B407C-D080-6FDE-31E7-8B5ED8CE8B08}"/>
              </a:ext>
            </a:extLst>
          </p:cNvPr>
          <p:cNvSpPr/>
          <p:nvPr/>
        </p:nvSpPr>
        <p:spPr>
          <a:xfrm>
            <a:off x="987272" y="7699342"/>
            <a:ext cx="1382253" cy="1346973"/>
          </a:xfrm>
          <a:custGeom>
            <a:avLst/>
            <a:gdLst>
              <a:gd name="connsiteX0" fmla="*/ 523476 w 1382253"/>
              <a:gd name="connsiteY0" fmla="*/ 171 h 1346973"/>
              <a:gd name="connsiteX1" fmla="*/ 483719 w 1382253"/>
              <a:gd name="connsiteY1" fmla="*/ 251962 h 1346973"/>
              <a:gd name="connsiteX2" fmla="*/ 655998 w 1382253"/>
              <a:gd name="connsiteY2" fmla="*/ 430867 h 1346973"/>
              <a:gd name="connsiteX3" fmla="*/ 636119 w 1382253"/>
              <a:gd name="connsiteY3" fmla="*/ 437493 h 1346973"/>
              <a:gd name="connsiteX4" fmla="*/ 748763 w 1382253"/>
              <a:gd name="connsiteY4" fmla="*/ 517006 h 1346973"/>
              <a:gd name="connsiteX5" fmla="*/ 781893 w 1382253"/>
              <a:gd name="connsiteY5" fmla="*/ 616397 h 1346973"/>
              <a:gd name="connsiteX6" fmla="*/ 993928 w 1382253"/>
              <a:gd name="connsiteY6" fmla="*/ 881441 h 1346973"/>
              <a:gd name="connsiteX7" fmla="*/ 914415 w 1382253"/>
              <a:gd name="connsiteY7" fmla="*/ 815180 h 1346973"/>
              <a:gd name="connsiteX8" fmla="*/ 1225841 w 1382253"/>
              <a:gd name="connsiteY8" fmla="*/ 1192867 h 1346973"/>
              <a:gd name="connsiteX9" fmla="*/ 1378241 w 1382253"/>
              <a:gd name="connsiteY9" fmla="*/ 1345267 h 1346973"/>
              <a:gd name="connsiteX10" fmla="*/ 1073441 w 1382253"/>
              <a:gd name="connsiteY10" fmla="*/ 1106728 h 1346973"/>
              <a:gd name="connsiteX11" fmla="*/ 642745 w 1382253"/>
              <a:gd name="connsiteY11" fmla="*/ 676032 h 1346973"/>
              <a:gd name="connsiteX12" fmla="*/ 788519 w 1382253"/>
              <a:gd name="connsiteY12" fmla="*/ 669406 h 1346973"/>
              <a:gd name="connsiteX13" fmla="*/ 516850 w 1382253"/>
              <a:gd name="connsiteY13" fmla="*/ 437493 h 1346973"/>
              <a:gd name="connsiteX14" fmla="*/ 291563 w 1382253"/>
              <a:gd name="connsiteY14" fmla="*/ 318223 h 1346973"/>
              <a:gd name="connsiteX15" fmla="*/ 198798 w 1382253"/>
              <a:gd name="connsiteY15" fmla="*/ 324849 h 1346973"/>
              <a:gd name="connsiteX16" fmla="*/ 258432 w 1382253"/>
              <a:gd name="connsiteY16" fmla="*/ 450745 h 1346973"/>
              <a:gd name="connsiteX17" fmla="*/ 15 w 1382253"/>
              <a:gd name="connsiteY17" fmla="*/ 245336 h 1346973"/>
              <a:gd name="connsiteX18" fmla="*/ 271685 w 1382253"/>
              <a:gd name="connsiteY18" fmla="*/ 92936 h 1346973"/>
              <a:gd name="connsiteX19" fmla="*/ 212050 w 1382253"/>
              <a:gd name="connsiteY19" fmla="*/ 198954 h 1346973"/>
              <a:gd name="connsiteX20" fmla="*/ 516850 w 1382253"/>
              <a:gd name="connsiteY20" fmla="*/ 371232 h 1346973"/>
              <a:gd name="connsiteX21" fmla="*/ 583111 w 1382253"/>
              <a:gd name="connsiteY21" fmla="*/ 463997 h 1346973"/>
              <a:gd name="connsiteX22" fmla="*/ 450589 w 1382253"/>
              <a:gd name="connsiteY22" fmla="*/ 311597 h 1346973"/>
              <a:gd name="connsiteX23" fmla="*/ 430711 w 1382253"/>
              <a:gd name="connsiteY23" fmla="*/ 291719 h 1346973"/>
              <a:gd name="connsiteX24" fmla="*/ 523476 w 1382253"/>
              <a:gd name="connsiteY24" fmla="*/ 171 h 134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82253" h="1346973">
                <a:moveTo>
                  <a:pt x="523476" y="171"/>
                </a:moveTo>
                <a:cubicBezTo>
                  <a:pt x="532311" y="-6455"/>
                  <a:pt x="461632" y="180179"/>
                  <a:pt x="483719" y="251962"/>
                </a:cubicBezTo>
                <a:cubicBezTo>
                  <a:pt x="505806" y="323745"/>
                  <a:pt x="630598" y="399945"/>
                  <a:pt x="655998" y="430867"/>
                </a:cubicBezTo>
                <a:cubicBezTo>
                  <a:pt x="681398" y="461789"/>
                  <a:pt x="620658" y="423137"/>
                  <a:pt x="636119" y="437493"/>
                </a:cubicBezTo>
                <a:cubicBezTo>
                  <a:pt x="651580" y="451849"/>
                  <a:pt x="724467" y="487189"/>
                  <a:pt x="748763" y="517006"/>
                </a:cubicBezTo>
                <a:cubicBezTo>
                  <a:pt x="773059" y="546823"/>
                  <a:pt x="741032" y="555658"/>
                  <a:pt x="781893" y="616397"/>
                </a:cubicBezTo>
                <a:cubicBezTo>
                  <a:pt x="822754" y="677136"/>
                  <a:pt x="971841" y="848311"/>
                  <a:pt x="993928" y="881441"/>
                </a:cubicBezTo>
                <a:cubicBezTo>
                  <a:pt x="1016015" y="914571"/>
                  <a:pt x="875763" y="763276"/>
                  <a:pt x="914415" y="815180"/>
                </a:cubicBezTo>
                <a:cubicBezTo>
                  <a:pt x="953067" y="867084"/>
                  <a:pt x="1148537" y="1104519"/>
                  <a:pt x="1225841" y="1192867"/>
                </a:cubicBezTo>
                <a:cubicBezTo>
                  <a:pt x="1303145" y="1281215"/>
                  <a:pt x="1403641" y="1359623"/>
                  <a:pt x="1378241" y="1345267"/>
                </a:cubicBezTo>
                <a:cubicBezTo>
                  <a:pt x="1352841" y="1330911"/>
                  <a:pt x="1196024" y="1218267"/>
                  <a:pt x="1073441" y="1106728"/>
                </a:cubicBezTo>
                <a:cubicBezTo>
                  <a:pt x="950858" y="995189"/>
                  <a:pt x="690232" y="748919"/>
                  <a:pt x="642745" y="676032"/>
                </a:cubicBezTo>
                <a:cubicBezTo>
                  <a:pt x="595258" y="603145"/>
                  <a:pt x="809502" y="709163"/>
                  <a:pt x="788519" y="669406"/>
                </a:cubicBezTo>
                <a:cubicBezTo>
                  <a:pt x="767537" y="629650"/>
                  <a:pt x="599676" y="496023"/>
                  <a:pt x="516850" y="437493"/>
                </a:cubicBezTo>
                <a:cubicBezTo>
                  <a:pt x="434024" y="378963"/>
                  <a:pt x="344572" y="336997"/>
                  <a:pt x="291563" y="318223"/>
                </a:cubicBezTo>
                <a:cubicBezTo>
                  <a:pt x="238554" y="299449"/>
                  <a:pt x="204320" y="302762"/>
                  <a:pt x="198798" y="324849"/>
                </a:cubicBezTo>
                <a:cubicBezTo>
                  <a:pt x="193276" y="346936"/>
                  <a:pt x="291562" y="463997"/>
                  <a:pt x="258432" y="450745"/>
                </a:cubicBezTo>
                <a:cubicBezTo>
                  <a:pt x="225301" y="437493"/>
                  <a:pt x="-2194" y="304971"/>
                  <a:pt x="15" y="245336"/>
                </a:cubicBezTo>
                <a:cubicBezTo>
                  <a:pt x="2224" y="185701"/>
                  <a:pt x="236346" y="100666"/>
                  <a:pt x="271685" y="92936"/>
                </a:cubicBezTo>
                <a:cubicBezTo>
                  <a:pt x="307024" y="85206"/>
                  <a:pt x="171189" y="152571"/>
                  <a:pt x="212050" y="198954"/>
                </a:cubicBezTo>
                <a:cubicBezTo>
                  <a:pt x="252911" y="245337"/>
                  <a:pt x="455006" y="327058"/>
                  <a:pt x="516850" y="371232"/>
                </a:cubicBezTo>
                <a:cubicBezTo>
                  <a:pt x="578694" y="415406"/>
                  <a:pt x="594154" y="473936"/>
                  <a:pt x="583111" y="463997"/>
                </a:cubicBezTo>
                <a:cubicBezTo>
                  <a:pt x="572068" y="454058"/>
                  <a:pt x="450589" y="311597"/>
                  <a:pt x="450589" y="311597"/>
                </a:cubicBezTo>
                <a:cubicBezTo>
                  <a:pt x="425189" y="282884"/>
                  <a:pt x="418563" y="339206"/>
                  <a:pt x="430711" y="291719"/>
                </a:cubicBezTo>
                <a:cubicBezTo>
                  <a:pt x="442859" y="244232"/>
                  <a:pt x="514641" y="6797"/>
                  <a:pt x="523476" y="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C91C0B15-FD16-EAFD-1279-9669DBB18625}"/>
              </a:ext>
            </a:extLst>
          </p:cNvPr>
          <p:cNvSpPr/>
          <p:nvPr/>
        </p:nvSpPr>
        <p:spPr>
          <a:xfrm>
            <a:off x="866119" y="8127948"/>
            <a:ext cx="941108" cy="1749602"/>
          </a:xfrm>
          <a:custGeom>
            <a:avLst/>
            <a:gdLst>
              <a:gd name="connsiteX0" fmla="*/ 167551 w 941108"/>
              <a:gd name="connsiteY0" fmla="*/ 8887 h 1749602"/>
              <a:gd name="connsiteX1" fmla="*/ 684385 w 941108"/>
              <a:gd name="connsiteY1" fmla="*/ 611861 h 1749602"/>
              <a:gd name="connsiteX2" fmla="*/ 578368 w 941108"/>
              <a:gd name="connsiteY2" fmla="*/ 684748 h 1749602"/>
              <a:gd name="connsiteX3" fmla="*/ 677759 w 941108"/>
              <a:gd name="connsiteY3" fmla="*/ 810643 h 1749602"/>
              <a:gd name="connsiteX4" fmla="*/ 664507 w 941108"/>
              <a:gd name="connsiteY4" fmla="*/ 976295 h 1749602"/>
              <a:gd name="connsiteX5" fmla="*/ 551864 w 941108"/>
              <a:gd name="connsiteY5" fmla="*/ 1095565 h 1749602"/>
              <a:gd name="connsiteX6" fmla="*/ 664507 w 941108"/>
              <a:gd name="connsiteY6" fmla="*/ 1334104 h 1749602"/>
              <a:gd name="connsiteX7" fmla="*/ 505481 w 941108"/>
              <a:gd name="connsiteY7" fmla="*/ 1300974 h 1749602"/>
              <a:gd name="connsiteX8" fmla="*/ 929551 w 941108"/>
              <a:gd name="connsiteY8" fmla="*/ 1513009 h 1749602"/>
              <a:gd name="connsiteX9" fmla="*/ 823533 w 941108"/>
              <a:gd name="connsiteY9" fmla="*/ 1678661 h 1749602"/>
              <a:gd name="connsiteX10" fmla="*/ 850038 w 941108"/>
              <a:gd name="connsiteY10" fmla="*/ 1744922 h 1749602"/>
              <a:gd name="connsiteX11" fmla="*/ 757272 w 941108"/>
              <a:gd name="connsiteY11" fmla="*/ 1559391 h 1749602"/>
              <a:gd name="connsiteX12" fmla="*/ 35029 w 941108"/>
              <a:gd name="connsiteY12" fmla="*/ 989548 h 1749602"/>
              <a:gd name="connsiteX13" fmla="*/ 107916 w 941108"/>
              <a:gd name="connsiteY13" fmla="*/ 943165 h 1749602"/>
              <a:gd name="connsiteX14" fmla="*/ 61533 w 941108"/>
              <a:gd name="connsiteY14" fmla="*/ 519095 h 1749602"/>
              <a:gd name="connsiteX15" fmla="*/ 94664 w 941108"/>
              <a:gd name="connsiteY15" fmla="*/ 419704 h 1749602"/>
              <a:gd name="connsiteX16" fmla="*/ 180803 w 941108"/>
              <a:gd name="connsiteY16" fmla="*/ 260678 h 1749602"/>
              <a:gd name="connsiteX17" fmla="*/ 167551 w 941108"/>
              <a:gd name="connsiteY17" fmla="*/ 8887 h 1749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41108" h="1749602">
                <a:moveTo>
                  <a:pt x="167551" y="8887"/>
                </a:moveTo>
                <a:cubicBezTo>
                  <a:pt x="251481" y="67418"/>
                  <a:pt x="615916" y="499218"/>
                  <a:pt x="684385" y="611861"/>
                </a:cubicBezTo>
                <a:cubicBezTo>
                  <a:pt x="752854" y="724504"/>
                  <a:pt x="579472" y="651618"/>
                  <a:pt x="578368" y="684748"/>
                </a:cubicBezTo>
                <a:cubicBezTo>
                  <a:pt x="577264" y="717878"/>
                  <a:pt x="663403" y="762052"/>
                  <a:pt x="677759" y="810643"/>
                </a:cubicBezTo>
                <a:cubicBezTo>
                  <a:pt x="692115" y="859234"/>
                  <a:pt x="685490" y="928808"/>
                  <a:pt x="664507" y="976295"/>
                </a:cubicBezTo>
                <a:cubicBezTo>
                  <a:pt x="643524" y="1023782"/>
                  <a:pt x="551864" y="1035930"/>
                  <a:pt x="551864" y="1095565"/>
                </a:cubicBezTo>
                <a:cubicBezTo>
                  <a:pt x="551864" y="1155200"/>
                  <a:pt x="672237" y="1299869"/>
                  <a:pt x="664507" y="1334104"/>
                </a:cubicBezTo>
                <a:cubicBezTo>
                  <a:pt x="656777" y="1368339"/>
                  <a:pt x="461307" y="1271157"/>
                  <a:pt x="505481" y="1300974"/>
                </a:cubicBezTo>
                <a:cubicBezTo>
                  <a:pt x="549655" y="1330792"/>
                  <a:pt x="876542" y="1450061"/>
                  <a:pt x="929551" y="1513009"/>
                </a:cubicBezTo>
                <a:cubicBezTo>
                  <a:pt x="982560" y="1575957"/>
                  <a:pt x="836785" y="1640009"/>
                  <a:pt x="823533" y="1678661"/>
                </a:cubicBezTo>
                <a:cubicBezTo>
                  <a:pt x="810281" y="1717313"/>
                  <a:pt x="861082" y="1764800"/>
                  <a:pt x="850038" y="1744922"/>
                </a:cubicBezTo>
                <a:cubicBezTo>
                  <a:pt x="838995" y="1725044"/>
                  <a:pt x="893107" y="1685287"/>
                  <a:pt x="757272" y="1559391"/>
                </a:cubicBezTo>
                <a:cubicBezTo>
                  <a:pt x="621437" y="1433495"/>
                  <a:pt x="143255" y="1092252"/>
                  <a:pt x="35029" y="989548"/>
                </a:cubicBezTo>
                <a:cubicBezTo>
                  <a:pt x="-73197" y="886844"/>
                  <a:pt x="103499" y="1021574"/>
                  <a:pt x="107916" y="943165"/>
                </a:cubicBezTo>
                <a:cubicBezTo>
                  <a:pt x="112333" y="864756"/>
                  <a:pt x="63742" y="606338"/>
                  <a:pt x="61533" y="519095"/>
                </a:cubicBezTo>
                <a:cubicBezTo>
                  <a:pt x="59324" y="431852"/>
                  <a:pt x="74786" y="462773"/>
                  <a:pt x="94664" y="419704"/>
                </a:cubicBezTo>
                <a:cubicBezTo>
                  <a:pt x="114542" y="376635"/>
                  <a:pt x="168655" y="323626"/>
                  <a:pt x="180803" y="260678"/>
                </a:cubicBezTo>
                <a:cubicBezTo>
                  <a:pt x="192951" y="197730"/>
                  <a:pt x="83621" y="-49644"/>
                  <a:pt x="167551" y="888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FF116126-C6B4-6826-B2A6-608C44C622C5}"/>
              </a:ext>
            </a:extLst>
          </p:cNvPr>
          <p:cNvSpPr/>
          <p:nvPr/>
        </p:nvSpPr>
        <p:spPr>
          <a:xfrm>
            <a:off x="1486335" y="8489825"/>
            <a:ext cx="1243486" cy="972796"/>
          </a:xfrm>
          <a:custGeom>
            <a:avLst/>
            <a:gdLst>
              <a:gd name="connsiteX0" fmla="*/ 5581 w 1243486"/>
              <a:gd name="connsiteY0" fmla="*/ 4470 h 972796"/>
              <a:gd name="connsiteX1" fmla="*/ 414654 w 1243486"/>
              <a:gd name="connsiteY1" fmla="*/ 521828 h 972796"/>
              <a:gd name="connsiteX2" fmla="*/ 655286 w 1243486"/>
              <a:gd name="connsiteY2" fmla="*/ 714333 h 972796"/>
              <a:gd name="connsiteX3" fmla="*/ 1232802 w 1243486"/>
              <a:gd name="connsiteY3" fmla="*/ 786522 h 972796"/>
              <a:gd name="connsiteX4" fmla="*/ 1016233 w 1243486"/>
              <a:gd name="connsiteY4" fmla="*/ 822617 h 972796"/>
              <a:gd name="connsiteX5" fmla="*/ 835760 w 1243486"/>
              <a:gd name="connsiteY5" fmla="*/ 966996 h 972796"/>
              <a:gd name="connsiteX6" fmla="*/ 739507 w 1243486"/>
              <a:gd name="connsiteY6" fmla="*/ 846680 h 972796"/>
              <a:gd name="connsiteX7" fmla="*/ 5581 w 1243486"/>
              <a:gd name="connsiteY7" fmla="*/ 4470 h 972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3486" h="972796">
                <a:moveTo>
                  <a:pt x="5581" y="4470"/>
                </a:moveTo>
                <a:cubicBezTo>
                  <a:pt x="-48561" y="-49672"/>
                  <a:pt x="306370" y="403518"/>
                  <a:pt x="414654" y="521828"/>
                </a:cubicBezTo>
                <a:cubicBezTo>
                  <a:pt x="522938" y="640139"/>
                  <a:pt x="518928" y="670217"/>
                  <a:pt x="655286" y="714333"/>
                </a:cubicBezTo>
                <a:cubicBezTo>
                  <a:pt x="791644" y="758449"/>
                  <a:pt x="1172644" y="768475"/>
                  <a:pt x="1232802" y="786522"/>
                </a:cubicBezTo>
                <a:cubicBezTo>
                  <a:pt x="1292960" y="804569"/>
                  <a:pt x="1082407" y="792538"/>
                  <a:pt x="1016233" y="822617"/>
                </a:cubicBezTo>
                <a:cubicBezTo>
                  <a:pt x="950059" y="852696"/>
                  <a:pt x="881881" y="962986"/>
                  <a:pt x="835760" y="966996"/>
                </a:cubicBezTo>
                <a:cubicBezTo>
                  <a:pt x="789639" y="971007"/>
                  <a:pt x="883886" y="1005096"/>
                  <a:pt x="739507" y="846680"/>
                </a:cubicBezTo>
                <a:cubicBezTo>
                  <a:pt x="595128" y="688264"/>
                  <a:pt x="59723" y="58612"/>
                  <a:pt x="5581" y="4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58BA1103-7E85-46E1-64BD-2AF35E81543C}"/>
              </a:ext>
            </a:extLst>
          </p:cNvPr>
          <p:cNvSpPr/>
          <p:nvPr/>
        </p:nvSpPr>
        <p:spPr>
          <a:xfrm>
            <a:off x="917237" y="9394907"/>
            <a:ext cx="1997261" cy="2398725"/>
          </a:xfrm>
          <a:custGeom>
            <a:avLst/>
            <a:gdLst>
              <a:gd name="connsiteX0" fmla="*/ 21226 w 1997261"/>
              <a:gd name="connsiteY0" fmla="*/ 1756 h 2398725"/>
              <a:gd name="connsiteX1" fmla="*/ 863437 w 1997261"/>
              <a:gd name="connsiteY1" fmla="*/ 615367 h 2398725"/>
              <a:gd name="connsiteX2" fmla="*/ 779216 w 1997261"/>
              <a:gd name="connsiteY2" fmla="*/ 639430 h 2398725"/>
              <a:gd name="connsiteX3" fmla="*/ 442331 w 1997261"/>
              <a:gd name="connsiteY3" fmla="*/ 855998 h 2398725"/>
              <a:gd name="connsiteX4" fmla="*/ 694995 w 1997261"/>
              <a:gd name="connsiteY4" fmla="*/ 819904 h 2398725"/>
              <a:gd name="connsiteX5" fmla="*/ 899531 w 1997261"/>
              <a:gd name="connsiteY5" fmla="*/ 1313198 h 2398725"/>
              <a:gd name="connsiteX6" fmla="*/ 707026 w 1997261"/>
              <a:gd name="connsiteY6" fmla="*/ 1168819 h 2398725"/>
              <a:gd name="connsiteX7" fmla="*/ 971721 w 1997261"/>
              <a:gd name="connsiteY7" fmla="*/ 1409451 h 2398725"/>
              <a:gd name="connsiteX8" fmla="*/ 1452984 w 1997261"/>
              <a:gd name="connsiteY8" fmla="*/ 1565861 h 2398725"/>
              <a:gd name="connsiteX9" fmla="*/ 971721 w 1997261"/>
              <a:gd name="connsiteY9" fmla="*/ 1601956 h 2398725"/>
              <a:gd name="connsiteX10" fmla="*/ 634837 w 1997261"/>
              <a:gd name="connsiteY10" fmla="*/ 1601956 h 2398725"/>
              <a:gd name="connsiteX11" fmla="*/ 899531 w 1997261"/>
              <a:gd name="connsiteY11" fmla="*/ 1782430 h 2398725"/>
              <a:gd name="connsiteX12" fmla="*/ 707026 w 1997261"/>
              <a:gd name="connsiteY12" fmla="*/ 1818525 h 2398725"/>
              <a:gd name="connsiteX13" fmla="*/ 851405 w 1997261"/>
              <a:gd name="connsiteY13" fmla="*/ 1950872 h 2398725"/>
              <a:gd name="connsiteX14" fmla="*/ 574679 w 1997261"/>
              <a:gd name="connsiteY14" fmla="*/ 1962904 h 2398725"/>
              <a:gd name="connsiteX15" fmla="*/ 923595 w 1997261"/>
              <a:gd name="connsiteY15" fmla="*/ 2071188 h 2398725"/>
              <a:gd name="connsiteX16" fmla="*/ 1994405 w 1997261"/>
              <a:gd name="connsiteY16" fmla="*/ 2215567 h 2398725"/>
              <a:gd name="connsiteX17" fmla="*/ 1260479 w 1997261"/>
              <a:gd name="connsiteY17" fmla="*/ 2311819 h 2398725"/>
              <a:gd name="connsiteX18" fmla="*/ 586710 w 1997261"/>
              <a:gd name="connsiteY18" fmla="*/ 2396040 h 2398725"/>
              <a:gd name="connsiteX19" fmla="*/ 923595 w 1997261"/>
              <a:gd name="connsiteY19" fmla="*/ 2311819 h 2398725"/>
              <a:gd name="connsiteX20" fmla="*/ 261858 w 1997261"/>
              <a:gd name="connsiteY20" fmla="*/ 1734304 h 2398725"/>
              <a:gd name="connsiteX21" fmla="*/ 309984 w 1997261"/>
              <a:gd name="connsiteY21" fmla="*/ 1650082 h 2398725"/>
              <a:gd name="connsiteX22" fmla="*/ 93416 w 1997261"/>
              <a:gd name="connsiteY22" fmla="*/ 928188 h 2398725"/>
              <a:gd name="connsiteX23" fmla="*/ 189668 w 1997261"/>
              <a:gd name="connsiteY23" fmla="*/ 1060535 h 2398725"/>
              <a:gd name="connsiteX24" fmla="*/ 117479 w 1997261"/>
              <a:gd name="connsiteY24" fmla="*/ 470988 h 2398725"/>
              <a:gd name="connsiteX25" fmla="*/ 213731 w 1997261"/>
              <a:gd name="connsiteY25" fmla="*/ 627398 h 2398725"/>
              <a:gd name="connsiteX26" fmla="*/ 249826 w 1997261"/>
              <a:gd name="connsiteY26" fmla="*/ 434893 h 2398725"/>
              <a:gd name="connsiteX27" fmla="*/ 21226 w 1997261"/>
              <a:gd name="connsiteY27" fmla="*/ 1756 h 2398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997261" h="2398725">
                <a:moveTo>
                  <a:pt x="21226" y="1756"/>
                </a:moveTo>
                <a:cubicBezTo>
                  <a:pt x="123495" y="31835"/>
                  <a:pt x="737105" y="509088"/>
                  <a:pt x="863437" y="615367"/>
                </a:cubicBezTo>
                <a:cubicBezTo>
                  <a:pt x="989769" y="721646"/>
                  <a:pt x="849400" y="599325"/>
                  <a:pt x="779216" y="639430"/>
                </a:cubicBezTo>
                <a:cubicBezTo>
                  <a:pt x="709032" y="679535"/>
                  <a:pt x="456368" y="825919"/>
                  <a:pt x="442331" y="855998"/>
                </a:cubicBezTo>
                <a:cubicBezTo>
                  <a:pt x="428294" y="886077"/>
                  <a:pt x="618795" y="743704"/>
                  <a:pt x="694995" y="819904"/>
                </a:cubicBezTo>
                <a:cubicBezTo>
                  <a:pt x="771195" y="896104"/>
                  <a:pt x="897526" y="1255046"/>
                  <a:pt x="899531" y="1313198"/>
                </a:cubicBezTo>
                <a:cubicBezTo>
                  <a:pt x="901536" y="1371350"/>
                  <a:pt x="694994" y="1152777"/>
                  <a:pt x="707026" y="1168819"/>
                </a:cubicBezTo>
                <a:cubicBezTo>
                  <a:pt x="719058" y="1184861"/>
                  <a:pt x="847395" y="1343277"/>
                  <a:pt x="971721" y="1409451"/>
                </a:cubicBezTo>
                <a:cubicBezTo>
                  <a:pt x="1096047" y="1475625"/>
                  <a:pt x="1452984" y="1533777"/>
                  <a:pt x="1452984" y="1565861"/>
                </a:cubicBezTo>
                <a:cubicBezTo>
                  <a:pt x="1452984" y="1597945"/>
                  <a:pt x="1108079" y="1595940"/>
                  <a:pt x="971721" y="1601956"/>
                </a:cubicBezTo>
                <a:cubicBezTo>
                  <a:pt x="835363" y="1607972"/>
                  <a:pt x="646869" y="1571877"/>
                  <a:pt x="634837" y="1601956"/>
                </a:cubicBezTo>
                <a:cubicBezTo>
                  <a:pt x="622805" y="1632035"/>
                  <a:pt x="887500" y="1746335"/>
                  <a:pt x="899531" y="1782430"/>
                </a:cubicBezTo>
                <a:cubicBezTo>
                  <a:pt x="911563" y="1818525"/>
                  <a:pt x="715047" y="1790451"/>
                  <a:pt x="707026" y="1818525"/>
                </a:cubicBezTo>
                <a:cubicBezTo>
                  <a:pt x="699005" y="1846599"/>
                  <a:pt x="873463" y="1926809"/>
                  <a:pt x="851405" y="1950872"/>
                </a:cubicBezTo>
                <a:cubicBezTo>
                  <a:pt x="829347" y="1974935"/>
                  <a:pt x="562647" y="1942851"/>
                  <a:pt x="574679" y="1962904"/>
                </a:cubicBezTo>
                <a:cubicBezTo>
                  <a:pt x="586711" y="1982957"/>
                  <a:pt x="686974" y="2029078"/>
                  <a:pt x="923595" y="2071188"/>
                </a:cubicBezTo>
                <a:cubicBezTo>
                  <a:pt x="1160216" y="2113299"/>
                  <a:pt x="1938258" y="2175462"/>
                  <a:pt x="1994405" y="2215567"/>
                </a:cubicBezTo>
                <a:cubicBezTo>
                  <a:pt x="2050552" y="2255672"/>
                  <a:pt x="1260479" y="2311819"/>
                  <a:pt x="1260479" y="2311819"/>
                </a:cubicBezTo>
                <a:cubicBezTo>
                  <a:pt x="1025863" y="2341898"/>
                  <a:pt x="642857" y="2396040"/>
                  <a:pt x="586710" y="2396040"/>
                </a:cubicBezTo>
                <a:cubicBezTo>
                  <a:pt x="530563" y="2396040"/>
                  <a:pt x="977737" y="2422108"/>
                  <a:pt x="923595" y="2311819"/>
                </a:cubicBezTo>
                <a:cubicBezTo>
                  <a:pt x="869453" y="2201530"/>
                  <a:pt x="364126" y="1844593"/>
                  <a:pt x="261858" y="1734304"/>
                </a:cubicBezTo>
                <a:cubicBezTo>
                  <a:pt x="159590" y="1624015"/>
                  <a:pt x="338058" y="1784435"/>
                  <a:pt x="309984" y="1650082"/>
                </a:cubicBezTo>
                <a:cubicBezTo>
                  <a:pt x="281910" y="1515729"/>
                  <a:pt x="113469" y="1026446"/>
                  <a:pt x="93416" y="928188"/>
                </a:cubicBezTo>
                <a:cubicBezTo>
                  <a:pt x="73363" y="829930"/>
                  <a:pt x="185658" y="1136735"/>
                  <a:pt x="189668" y="1060535"/>
                </a:cubicBezTo>
                <a:cubicBezTo>
                  <a:pt x="193678" y="984335"/>
                  <a:pt x="113469" y="543177"/>
                  <a:pt x="117479" y="470988"/>
                </a:cubicBezTo>
                <a:cubicBezTo>
                  <a:pt x="121489" y="398799"/>
                  <a:pt x="191673" y="633414"/>
                  <a:pt x="213731" y="627398"/>
                </a:cubicBezTo>
                <a:cubicBezTo>
                  <a:pt x="235789" y="621382"/>
                  <a:pt x="281910" y="533151"/>
                  <a:pt x="249826" y="434893"/>
                </a:cubicBezTo>
                <a:cubicBezTo>
                  <a:pt x="217742" y="336635"/>
                  <a:pt x="-81043" y="-28323"/>
                  <a:pt x="21226" y="175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AE5380F9-F0D8-4C55-6485-A7AD8B0983D2}"/>
              </a:ext>
            </a:extLst>
          </p:cNvPr>
          <p:cNvSpPr/>
          <p:nvPr/>
        </p:nvSpPr>
        <p:spPr>
          <a:xfrm>
            <a:off x="7128421" y="6983164"/>
            <a:ext cx="1486626" cy="5390985"/>
          </a:xfrm>
          <a:custGeom>
            <a:avLst/>
            <a:gdLst>
              <a:gd name="connsiteX0" fmla="*/ 18337 w 1486626"/>
              <a:gd name="connsiteY0" fmla="*/ 19215 h 5390985"/>
              <a:gd name="connsiteX1" fmla="*/ 716168 w 1486626"/>
              <a:gd name="connsiteY1" fmla="*/ 1535194 h 5390985"/>
              <a:gd name="connsiteX2" fmla="*/ 740232 w 1486626"/>
              <a:gd name="connsiteY2" fmla="*/ 1282531 h 5390985"/>
              <a:gd name="connsiteX3" fmla="*/ 896642 w 1486626"/>
              <a:gd name="connsiteY3" fmla="*/ 1920204 h 5390985"/>
              <a:gd name="connsiteX4" fmla="*/ 908674 w 1486626"/>
              <a:gd name="connsiteY4" fmla="*/ 1811920 h 5390985"/>
              <a:gd name="connsiteX5" fmla="*/ 968832 w 1486626"/>
              <a:gd name="connsiteY5" fmla="*/ 2220994 h 5390985"/>
              <a:gd name="connsiteX6" fmla="*/ 956800 w 1486626"/>
              <a:gd name="connsiteY6" fmla="*/ 2690225 h 5390985"/>
              <a:gd name="connsiteX7" fmla="*/ 1161337 w 1486626"/>
              <a:gd name="connsiteY7" fmla="*/ 2497720 h 5390985"/>
              <a:gd name="connsiteX8" fmla="*/ 1125242 w 1486626"/>
              <a:gd name="connsiteY8" fmla="*/ 2834604 h 5390985"/>
              <a:gd name="connsiteX9" fmla="*/ 1269621 w 1486626"/>
              <a:gd name="connsiteY9" fmla="*/ 4218236 h 5390985"/>
              <a:gd name="connsiteX10" fmla="*/ 1486190 w 1486626"/>
              <a:gd name="connsiteY10" fmla="*/ 5337173 h 5390985"/>
              <a:gd name="connsiteX11" fmla="*/ 1317747 w 1486626"/>
              <a:gd name="connsiteY11" fmla="*/ 5168731 h 5390985"/>
              <a:gd name="connsiteX12" fmla="*/ 1053053 w 1486626"/>
              <a:gd name="connsiteY12" fmla="*/ 4771689 h 5390985"/>
              <a:gd name="connsiteX13" fmla="*/ 944768 w 1486626"/>
              <a:gd name="connsiteY13" fmla="*/ 5168731 h 5390985"/>
              <a:gd name="connsiteX14" fmla="*/ 812421 w 1486626"/>
              <a:gd name="connsiteY14" fmla="*/ 4182141 h 5390985"/>
              <a:gd name="connsiteX15" fmla="*/ 523663 w 1486626"/>
              <a:gd name="connsiteY15" fmla="*/ 2533815 h 5390985"/>
              <a:gd name="connsiteX16" fmla="*/ 547726 w 1486626"/>
              <a:gd name="connsiteY16" fmla="*/ 2762415 h 5390985"/>
              <a:gd name="connsiteX17" fmla="*/ 307095 w 1486626"/>
              <a:gd name="connsiteY17" fmla="*/ 1763794 h 5390985"/>
              <a:gd name="connsiteX18" fmla="*/ 271000 w 1486626"/>
              <a:gd name="connsiteY18" fmla="*/ 1126120 h 5390985"/>
              <a:gd name="connsiteX19" fmla="*/ 138653 w 1486626"/>
              <a:gd name="connsiteY19" fmla="*/ 668920 h 5390985"/>
              <a:gd name="connsiteX20" fmla="*/ 198811 w 1486626"/>
              <a:gd name="connsiteY20" fmla="*/ 680952 h 5390985"/>
              <a:gd name="connsiteX21" fmla="*/ 18337 w 1486626"/>
              <a:gd name="connsiteY21" fmla="*/ 19215 h 5390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486626" h="5390985">
                <a:moveTo>
                  <a:pt x="18337" y="19215"/>
                </a:moveTo>
                <a:cubicBezTo>
                  <a:pt x="104563" y="161589"/>
                  <a:pt x="595852" y="1324641"/>
                  <a:pt x="716168" y="1535194"/>
                </a:cubicBezTo>
                <a:cubicBezTo>
                  <a:pt x="836484" y="1745747"/>
                  <a:pt x="710153" y="1218363"/>
                  <a:pt x="740232" y="1282531"/>
                </a:cubicBezTo>
                <a:cubicBezTo>
                  <a:pt x="770311" y="1346699"/>
                  <a:pt x="868568" y="1831973"/>
                  <a:pt x="896642" y="1920204"/>
                </a:cubicBezTo>
                <a:cubicBezTo>
                  <a:pt x="924716" y="2008435"/>
                  <a:pt x="896642" y="1761788"/>
                  <a:pt x="908674" y="1811920"/>
                </a:cubicBezTo>
                <a:cubicBezTo>
                  <a:pt x="920706" y="1862052"/>
                  <a:pt x="960811" y="2074610"/>
                  <a:pt x="968832" y="2220994"/>
                </a:cubicBezTo>
                <a:cubicBezTo>
                  <a:pt x="976853" y="2367378"/>
                  <a:pt x="924716" y="2644104"/>
                  <a:pt x="956800" y="2690225"/>
                </a:cubicBezTo>
                <a:cubicBezTo>
                  <a:pt x="988884" y="2736346"/>
                  <a:pt x="1133263" y="2473657"/>
                  <a:pt x="1161337" y="2497720"/>
                </a:cubicBezTo>
                <a:cubicBezTo>
                  <a:pt x="1189411" y="2521783"/>
                  <a:pt x="1107195" y="2547851"/>
                  <a:pt x="1125242" y="2834604"/>
                </a:cubicBezTo>
                <a:cubicBezTo>
                  <a:pt x="1143289" y="3121357"/>
                  <a:pt x="1209463" y="3801141"/>
                  <a:pt x="1269621" y="4218236"/>
                </a:cubicBezTo>
                <a:cubicBezTo>
                  <a:pt x="1329779" y="4635331"/>
                  <a:pt x="1478169" y="5178757"/>
                  <a:pt x="1486190" y="5337173"/>
                </a:cubicBezTo>
                <a:cubicBezTo>
                  <a:pt x="1494211" y="5495589"/>
                  <a:pt x="1389937" y="5262978"/>
                  <a:pt x="1317747" y="5168731"/>
                </a:cubicBezTo>
                <a:cubicBezTo>
                  <a:pt x="1245557" y="5074484"/>
                  <a:pt x="1115216" y="4771689"/>
                  <a:pt x="1053053" y="4771689"/>
                </a:cubicBezTo>
                <a:cubicBezTo>
                  <a:pt x="990890" y="4771689"/>
                  <a:pt x="984873" y="5266989"/>
                  <a:pt x="944768" y="5168731"/>
                </a:cubicBezTo>
                <a:cubicBezTo>
                  <a:pt x="904663" y="5070473"/>
                  <a:pt x="882605" y="4621294"/>
                  <a:pt x="812421" y="4182141"/>
                </a:cubicBezTo>
                <a:cubicBezTo>
                  <a:pt x="742237" y="3742988"/>
                  <a:pt x="567779" y="2770436"/>
                  <a:pt x="523663" y="2533815"/>
                </a:cubicBezTo>
                <a:cubicBezTo>
                  <a:pt x="479547" y="2297194"/>
                  <a:pt x="583821" y="2890752"/>
                  <a:pt x="547726" y="2762415"/>
                </a:cubicBezTo>
                <a:cubicBezTo>
                  <a:pt x="511631" y="2634078"/>
                  <a:pt x="353216" y="2036510"/>
                  <a:pt x="307095" y="1763794"/>
                </a:cubicBezTo>
                <a:cubicBezTo>
                  <a:pt x="260974" y="1491078"/>
                  <a:pt x="299074" y="1308599"/>
                  <a:pt x="271000" y="1126120"/>
                </a:cubicBezTo>
                <a:cubicBezTo>
                  <a:pt x="242926" y="943641"/>
                  <a:pt x="138653" y="668920"/>
                  <a:pt x="138653" y="668920"/>
                </a:cubicBezTo>
                <a:cubicBezTo>
                  <a:pt x="126622" y="594725"/>
                  <a:pt x="220869" y="793247"/>
                  <a:pt x="198811" y="680952"/>
                </a:cubicBezTo>
                <a:cubicBezTo>
                  <a:pt x="176753" y="568657"/>
                  <a:pt x="-67889" y="-123159"/>
                  <a:pt x="18337" y="1921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D511C32C-0678-90B1-4992-7B14FD242D70}"/>
              </a:ext>
            </a:extLst>
          </p:cNvPr>
          <p:cNvSpPr/>
          <p:nvPr/>
        </p:nvSpPr>
        <p:spPr>
          <a:xfrm>
            <a:off x="3861433" y="9321955"/>
            <a:ext cx="442479" cy="927962"/>
          </a:xfrm>
          <a:custGeom>
            <a:avLst/>
            <a:gdLst>
              <a:gd name="connsiteX0" fmla="*/ 442435 w 442479"/>
              <a:gd name="connsiteY0" fmla="*/ 800 h 927962"/>
              <a:gd name="connsiteX1" fmla="*/ 43674 w 442479"/>
              <a:gd name="connsiteY1" fmla="*/ 399561 h 927962"/>
              <a:gd name="connsiteX2" fmla="*/ 139926 w 442479"/>
              <a:gd name="connsiteY2" fmla="*/ 317059 h 927962"/>
              <a:gd name="connsiteX3" fmla="*/ 105550 w 442479"/>
              <a:gd name="connsiteY3" fmla="*/ 495813 h 927962"/>
              <a:gd name="connsiteX4" fmla="*/ 43674 w 442479"/>
              <a:gd name="connsiteY4" fmla="*/ 915200 h 927962"/>
              <a:gd name="connsiteX5" fmla="*/ 71175 w 442479"/>
              <a:gd name="connsiteY5" fmla="*/ 750195 h 927962"/>
              <a:gd name="connsiteX6" fmla="*/ 84925 w 442479"/>
              <a:gd name="connsiteY6" fmla="*/ 62677 h 927962"/>
              <a:gd name="connsiteX7" fmla="*/ 16173 w 442479"/>
              <a:gd name="connsiteY7" fmla="*/ 289558 h 927962"/>
              <a:gd name="connsiteX8" fmla="*/ 442435 w 442479"/>
              <a:gd name="connsiteY8" fmla="*/ 800 h 92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2479" h="927962">
                <a:moveTo>
                  <a:pt x="442435" y="800"/>
                </a:moveTo>
                <a:cubicBezTo>
                  <a:pt x="447018" y="19134"/>
                  <a:pt x="94092" y="346851"/>
                  <a:pt x="43674" y="399561"/>
                </a:cubicBezTo>
                <a:cubicBezTo>
                  <a:pt x="-6744" y="452271"/>
                  <a:pt x="129613" y="301017"/>
                  <a:pt x="139926" y="317059"/>
                </a:cubicBezTo>
                <a:cubicBezTo>
                  <a:pt x="150239" y="333101"/>
                  <a:pt x="121592" y="396123"/>
                  <a:pt x="105550" y="495813"/>
                </a:cubicBezTo>
                <a:cubicBezTo>
                  <a:pt x="89508" y="595503"/>
                  <a:pt x="49403" y="872803"/>
                  <a:pt x="43674" y="915200"/>
                </a:cubicBezTo>
                <a:cubicBezTo>
                  <a:pt x="37945" y="957597"/>
                  <a:pt x="64300" y="892282"/>
                  <a:pt x="71175" y="750195"/>
                </a:cubicBezTo>
                <a:cubicBezTo>
                  <a:pt x="78050" y="608108"/>
                  <a:pt x="94092" y="139450"/>
                  <a:pt x="84925" y="62677"/>
                </a:cubicBezTo>
                <a:cubicBezTo>
                  <a:pt x="75758" y="-14096"/>
                  <a:pt x="-42266" y="294141"/>
                  <a:pt x="16173" y="289558"/>
                </a:cubicBezTo>
                <a:cubicBezTo>
                  <a:pt x="74612" y="284975"/>
                  <a:pt x="437852" y="-17534"/>
                  <a:pt x="442435" y="8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552822FC-4F95-95BC-A5BD-AD6C0B28C35F}"/>
              </a:ext>
            </a:extLst>
          </p:cNvPr>
          <p:cNvSpPr/>
          <p:nvPr/>
        </p:nvSpPr>
        <p:spPr>
          <a:xfrm>
            <a:off x="3479951" y="6647987"/>
            <a:ext cx="557009" cy="715767"/>
          </a:xfrm>
          <a:custGeom>
            <a:avLst/>
            <a:gdLst>
              <a:gd name="connsiteX0" fmla="*/ 294527 w 557009"/>
              <a:gd name="connsiteY0" fmla="*/ 320 h 715767"/>
              <a:gd name="connsiteX1" fmla="*/ 67646 w 557009"/>
              <a:gd name="connsiteY1" fmla="*/ 405956 h 715767"/>
              <a:gd name="connsiteX2" fmla="*/ 122647 w 557009"/>
              <a:gd name="connsiteY2" fmla="*/ 522834 h 715767"/>
              <a:gd name="connsiteX3" fmla="*/ 342654 w 557009"/>
              <a:gd name="connsiteY3" fmla="*/ 502208 h 715767"/>
              <a:gd name="connsiteX4" fmla="*/ 535159 w 557009"/>
              <a:gd name="connsiteY4" fmla="*/ 632837 h 715767"/>
              <a:gd name="connsiteX5" fmla="*/ 493908 w 557009"/>
              <a:gd name="connsiteY5" fmla="*/ 591586 h 715767"/>
              <a:gd name="connsiteX6" fmla="*/ 12644 w 557009"/>
              <a:gd name="connsiteY6" fmla="*/ 715339 h 715767"/>
              <a:gd name="connsiteX7" fmla="*/ 136398 w 557009"/>
              <a:gd name="connsiteY7" fmla="*/ 632837 h 715767"/>
              <a:gd name="connsiteX8" fmla="*/ 95147 w 557009"/>
              <a:gd name="connsiteY8" fmla="*/ 646587 h 715767"/>
              <a:gd name="connsiteX9" fmla="*/ 212025 w 557009"/>
              <a:gd name="connsiteY9" fmla="*/ 316578 h 715767"/>
              <a:gd name="connsiteX10" fmla="*/ 157023 w 557009"/>
              <a:gd name="connsiteY10" fmla="*/ 337204 h 715767"/>
              <a:gd name="connsiteX11" fmla="*/ 294527 w 557009"/>
              <a:gd name="connsiteY11" fmla="*/ 320 h 715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7009" h="715767">
                <a:moveTo>
                  <a:pt x="294527" y="320"/>
                </a:moveTo>
                <a:cubicBezTo>
                  <a:pt x="279631" y="11779"/>
                  <a:pt x="96293" y="318870"/>
                  <a:pt x="67646" y="405956"/>
                </a:cubicBezTo>
                <a:cubicBezTo>
                  <a:pt x="38999" y="493042"/>
                  <a:pt x="76812" y="506792"/>
                  <a:pt x="122647" y="522834"/>
                </a:cubicBezTo>
                <a:cubicBezTo>
                  <a:pt x="168482" y="538876"/>
                  <a:pt x="273902" y="483874"/>
                  <a:pt x="342654" y="502208"/>
                </a:cubicBezTo>
                <a:cubicBezTo>
                  <a:pt x="411406" y="520542"/>
                  <a:pt x="535159" y="632837"/>
                  <a:pt x="535159" y="632837"/>
                </a:cubicBezTo>
                <a:cubicBezTo>
                  <a:pt x="560368" y="647733"/>
                  <a:pt x="580994" y="577836"/>
                  <a:pt x="493908" y="591586"/>
                </a:cubicBezTo>
                <a:cubicBezTo>
                  <a:pt x="406822" y="605336"/>
                  <a:pt x="72229" y="708464"/>
                  <a:pt x="12644" y="715339"/>
                </a:cubicBezTo>
                <a:cubicBezTo>
                  <a:pt x="-46941" y="722214"/>
                  <a:pt x="122648" y="644296"/>
                  <a:pt x="136398" y="632837"/>
                </a:cubicBezTo>
                <a:cubicBezTo>
                  <a:pt x="150148" y="621378"/>
                  <a:pt x="82543" y="699297"/>
                  <a:pt x="95147" y="646587"/>
                </a:cubicBezTo>
                <a:cubicBezTo>
                  <a:pt x="107751" y="593877"/>
                  <a:pt x="201712" y="368142"/>
                  <a:pt x="212025" y="316578"/>
                </a:cubicBezTo>
                <a:cubicBezTo>
                  <a:pt x="222338" y="265014"/>
                  <a:pt x="142127" y="386476"/>
                  <a:pt x="157023" y="337204"/>
                </a:cubicBezTo>
                <a:cubicBezTo>
                  <a:pt x="171919" y="287932"/>
                  <a:pt x="309423" y="-11139"/>
                  <a:pt x="294527" y="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FA79ABE4-F160-336F-3A8E-D9D0F64EEAE5}"/>
              </a:ext>
            </a:extLst>
          </p:cNvPr>
          <p:cNvSpPr/>
          <p:nvPr/>
        </p:nvSpPr>
        <p:spPr>
          <a:xfrm>
            <a:off x="3911702" y="5445071"/>
            <a:ext cx="706823" cy="1912027"/>
          </a:xfrm>
          <a:custGeom>
            <a:avLst/>
            <a:gdLst>
              <a:gd name="connsiteX0" fmla="*/ 280 w 706823"/>
              <a:gd name="connsiteY0" fmla="*/ 78 h 1912027"/>
              <a:gd name="connsiteX1" fmla="*/ 124033 w 706823"/>
              <a:gd name="connsiteY1" fmla="*/ 605094 h 1912027"/>
              <a:gd name="connsiteX2" fmla="*/ 144659 w 706823"/>
              <a:gd name="connsiteY2" fmla="*/ 563843 h 1912027"/>
              <a:gd name="connsiteX3" fmla="*/ 330289 w 706823"/>
              <a:gd name="connsiteY3" fmla="*/ 886977 h 1912027"/>
              <a:gd name="connsiteX4" fmla="*/ 460918 w 706823"/>
              <a:gd name="connsiteY4" fmla="*/ 1093233 h 1912027"/>
              <a:gd name="connsiteX5" fmla="*/ 467793 w 706823"/>
              <a:gd name="connsiteY5" fmla="*/ 1230737 h 1912027"/>
              <a:gd name="connsiteX6" fmla="*/ 625922 w 706823"/>
              <a:gd name="connsiteY6" fmla="*/ 1189485 h 1912027"/>
              <a:gd name="connsiteX7" fmla="*/ 557170 w 706823"/>
              <a:gd name="connsiteY7" fmla="*/ 1313239 h 1912027"/>
              <a:gd name="connsiteX8" fmla="*/ 570921 w 706823"/>
              <a:gd name="connsiteY8" fmla="*/ 1471368 h 1912027"/>
              <a:gd name="connsiteX9" fmla="*/ 543420 w 706823"/>
              <a:gd name="connsiteY9" fmla="*/ 1464493 h 1912027"/>
              <a:gd name="connsiteX10" fmla="*/ 570921 w 706823"/>
              <a:gd name="connsiteY10" fmla="*/ 1650123 h 1912027"/>
              <a:gd name="connsiteX11" fmla="*/ 694674 w 706823"/>
              <a:gd name="connsiteY11" fmla="*/ 1883879 h 1912027"/>
              <a:gd name="connsiteX12" fmla="*/ 667173 w 706823"/>
              <a:gd name="connsiteY12" fmla="*/ 1842628 h 1912027"/>
              <a:gd name="connsiteX13" fmla="*/ 385290 w 706823"/>
              <a:gd name="connsiteY13" fmla="*/ 1299488 h 1912027"/>
              <a:gd name="connsiteX14" fmla="*/ 330289 w 706823"/>
              <a:gd name="connsiteY14" fmla="*/ 1051982 h 1912027"/>
              <a:gd name="connsiteX15" fmla="*/ 337164 w 706823"/>
              <a:gd name="connsiteY15" fmla="*/ 1058857 h 1912027"/>
              <a:gd name="connsiteX16" fmla="*/ 82782 w 706823"/>
              <a:gd name="connsiteY16" fmla="*/ 632595 h 1912027"/>
              <a:gd name="connsiteX17" fmla="*/ 89657 w 706823"/>
              <a:gd name="connsiteY17" fmla="*/ 653221 h 1912027"/>
              <a:gd name="connsiteX18" fmla="*/ 280 w 706823"/>
              <a:gd name="connsiteY18" fmla="*/ 78 h 1912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06823" h="1912027">
                <a:moveTo>
                  <a:pt x="280" y="78"/>
                </a:moveTo>
                <a:cubicBezTo>
                  <a:pt x="6009" y="-7943"/>
                  <a:pt x="124033" y="605094"/>
                  <a:pt x="124033" y="605094"/>
                </a:cubicBezTo>
                <a:cubicBezTo>
                  <a:pt x="148096" y="699055"/>
                  <a:pt x="110283" y="516863"/>
                  <a:pt x="144659" y="563843"/>
                </a:cubicBezTo>
                <a:cubicBezTo>
                  <a:pt x="179035" y="610823"/>
                  <a:pt x="277579" y="798745"/>
                  <a:pt x="330289" y="886977"/>
                </a:cubicBezTo>
                <a:cubicBezTo>
                  <a:pt x="382999" y="975209"/>
                  <a:pt x="438001" y="1035940"/>
                  <a:pt x="460918" y="1093233"/>
                </a:cubicBezTo>
                <a:cubicBezTo>
                  <a:pt x="483835" y="1150526"/>
                  <a:pt x="440292" y="1214695"/>
                  <a:pt x="467793" y="1230737"/>
                </a:cubicBezTo>
                <a:cubicBezTo>
                  <a:pt x="495294" y="1246779"/>
                  <a:pt x="611026" y="1175735"/>
                  <a:pt x="625922" y="1189485"/>
                </a:cubicBezTo>
                <a:cubicBezTo>
                  <a:pt x="640818" y="1203235"/>
                  <a:pt x="566337" y="1266259"/>
                  <a:pt x="557170" y="1313239"/>
                </a:cubicBezTo>
                <a:cubicBezTo>
                  <a:pt x="548003" y="1360219"/>
                  <a:pt x="570921" y="1471368"/>
                  <a:pt x="570921" y="1471368"/>
                </a:cubicBezTo>
                <a:cubicBezTo>
                  <a:pt x="568629" y="1496577"/>
                  <a:pt x="543420" y="1434701"/>
                  <a:pt x="543420" y="1464493"/>
                </a:cubicBezTo>
                <a:cubicBezTo>
                  <a:pt x="543420" y="1494285"/>
                  <a:pt x="545712" y="1580225"/>
                  <a:pt x="570921" y="1650123"/>
                </a:cubicBezTo>
                <a:cubicBezTo>
                  <a:pt x="596130" y="1720021"/>
                  <a:pt x="678632" y="1851795"/>
                  <a:pt x="694674" y="1883879"/>
                </a:cubicBezTo>
                <a:cubicBezTo>
                  <a:pt x="710716" y="1915963"/>
                  <a:pt x="718737" y="1940027"/>
                  <a:pt x="667173" y="1842628"/>
                </a:cubicBezTo>
                <a:cubicBezTo>
                  <a:pt x="615609" y="1745229"/>
                  <a:pt x="441437" y="1431262"/>
                  <a:pt x="385290" y="1299488"/>
                </a:cubicBezTo>
                <a:cubicBezTo>
                  <a:pt x="329143" y="1167714"/>
                  <a:pt x="338310" y="1092087"/>
                  <a:pt x="330289" y="1051982"/>
                </a:cubicBezTo>
                <a:cubicBezTo>
                  <a:pt x="322268" y="1011877"/>
                  <a:pt x="378415" y="1128755"/>
                  <a:pt x="337164" y="1058857"/>
                </a:cubicBezTo>
                <a:cubicBezTo>
                  <a:pt x="295913" y="988959"/>
                  <a:pt x="124033" y="700201"/>
                  <a:pt x="82782" y="632595"/>
                </a:cubicBezTo>
                <a:cubicBezTo>
                  <a:pt x="41531" y="564989"/>
                  <a:pt x="101116" y="754057"/>
                  <a:pt x="89657" y="653221"/>
                </a:cubicBezTo>
                <a:cubicBezTo>
                  <a:pt x="78198" y="552385"/>
                  <a:pt x="-5449" y="8099"/>
                  <a:pt x="280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1A5752E7-E68C-E221-FBCE-CF0CA18F68EE}"/>
              </a:ext>
            </a:extLst>
          </p:cNvPr>
          <p:cNvSpPr/>
          <p:nvPr/>
        </p:nvSpPr>
        <p:spPr>
          <a:xfrm>
            <a:off x="4565103" y="6785759"/>
            <a:ext cx="841563" cy="466577"/>
          </a:xfrm>
          <a:custGeom>
            <a:avLst/>
            <a:gdLst>
              <a:gd name="connsiteX0" fmla="*/ 20647 w 841563"/>
              <a:gd name="connsiteY0" fmla="*/ 52 h 466577"/>
              <a:gd name="connsiteX1" fmla="*/ 254404 w 841563"/>
              <a:gd name="connsiteY1" fmla="*/ 199432 h 466577"/>
              <a:gd name="connsiteX2" fmla="*/ 151276 w 841563"/>
              <a:gd name="connsiteY2" fmla="*/ 220058 h 466577"/>
              <a:gd name="connsiteX3" fmla="*/ 495035 w 841563"/>
              <a:gd name="connsiteY3" fmla="*/ 316310 h 466577"/>
              <a:gd name="connsiteX4" fmla="*/ 481285 w 841563"/>
              <a:gd name="connsiteY4" fmla="*/ 281934 h 466577"/>
              <a:gd name="connsiteX5" fmla="*/ 811294 w 841563"/>
              <a:gd name="connsiteY5" fmla="*/ 460689 h 466577"/>
              <a:gd name="connsiteX6" fmla="*/ 742542 w 841563"/>
              <a:gd name="connsiteY6" fmla="*/ 419438 h 466577"/>
              <a:gd name="connsiteX7" fmla="*/ 68774 w 841563"/>
              <a:gd name="connsiteY7" fmla="*/ 378187 h 466577"/>
              <a:gd name="connsiteX8" fmla="*/ 185652 w 841563"/>
              <a:gd name="connsiteY8" fmla="*/ 364436 h 466577"/>
              <a:gd name="connsiteX9" fmla="*/ 22 w 841563"/>
              <a:gd name="connsiteY9" fmla="*/ 171931 h 466577"/>
              <a:gd name="connsiteX10" fmla="*/ 199402 w 841563"/>
              <a:gd name="connsiteY10" fmla="*/ 220058 h 466577"/>
              <a:gd name="connsiteX11" fmla="*/ 20647 w 841563"/>
              <a:gd name="connsiteY11" fmla="*/ 52 h 466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41563" h="466577">
                <a:moveTo>
                  <a:pt x="20647" y="52"/>
                </a:moveTo>
                <a:cubicBezTo>
                  <a:pt x="29814" y="-3386"/>
                  <a:pt x="232633" y="162764"/>
                  <a:pt x="254404" y="199432"/>
                </a:cubicBezTo>
                <a:cubicBezTo>
                  <a:pt x="276175" y="236100"/>
                  <a:pt x="111171" y="200578"/>
                  <a:pt x="151276" y="220058"/>
                </a:cubicBezTo>
                <a:cubicBezTo>
                  <a:pt x="191381" y="239538"/>
                  <a:pt x="440034" y="305997"/>
                  <a:pt x="495035" y="316310"/>
                </a:cubicBezTo>
                <a:cubicBezTo>
                  <a:pt x="550036" y="326623"/>
                  <a:pt x="428575" y="257871"/>
                  <a:pt x="481285" y="281934"/>
                </a:cubicBezTo>
                <a:cubicBezTo>
                  <a:pt x="533995" y="305997"/>
                  <a:pt x="767751" y="437772"/>
                  <a:pt x="811294" y="460689"/>
                </a:cubicBezTo>
                <a:cubicBezTo>
                  <a:pt x="854837" y="483606"/>
                  <a:pt x="866295" y="433188"/>
                  <a:pt x="742542" y="419438"/>
                </a:cubicBezTo>
                <a:cubicBezTo>
                  <a:pt x="618789" y="405688"/>
                  <a:pt x="161589" y="387354"/>
                  <a:pt x="68774" y="378187"/>
                </a:cubicBezTo>
                <a:cubicBezTo>
                  <a:pt x="-24041" y="369020"/>
                  <a:pt x="197111" y="398812"/>
                  <a:pt x="185652" y="364436"/>
                </a:cubicBezTo>
                <a:cubicBezTo>
                  <a:pt x="174193" y="330060"/>
                  <a:pt x="-2270" y="195994"/>
                  <a:pt x="22" y="171931"/>
                </a:cubicBezTo>
                <a:cubicBezTo>
                  <a:pt x="2314" y="147868"/>
                  <a:pt x="193673" y="244121"/>
                  <a:pt x="199402" y="220058"/>
                </a:cubicBezTo>
                <a:cubicBezTo>
                  <a:pt x="205131" y="195995"/>
                  <a:pt x="11480" y="3490"/>
                  <a:pt x="20647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B971C2FC-7DED-FF67-2224-2EF62038D2DF}"/>
              </a:ext>
            </a:extLst>
          </p:cNvPr>
          <p:cNvSpPr/>
          <p:nvPr/>
        </p:nvSpPr>
        <p:spPr>
          <a:xfrm>
            <a:off x="5188493" y="7271838"/>
            <a:ext cx="463129" cy="284872"/>
          </a:xfrm>
          <a:custGeom>
            <a:avLst/>
            <a:gdLst>
              <a:gd name="connsiteX0" fmla="*/ 462912 w 463129"/>
              <a:gd name="connsiteY0" fmla="*/ 2111 h 284872"/>
              <a:gd name="connsiteX1" fmla="*/ 373534 w 463129"/>
              <a:gd name="connsiteY1" fmla="*/ 91488 h 284872"/>
              <a:gd name="connsiteX2" fmla="*/ 2274 w 463129"/>
              <a:gd name="connsiteY2" fmla="*/ 283994 h 284872"/>
              <a:gd name="connsiteX3" fmla="*/ 215405 w 463129"/>
              <a:gd name="connsiteY3" fmla="*/ 167115 h 284872"/>
              <a:gd name="connsiteX4" fmla="*/ 174154 w 463129"/>
              <a:gd name="connsiteY4" fmla="*/ 270243 h 284872"/>
              <a:gd name="connsiteX5" fmla="*/ 359784 w 463129"/>
              <a:gd name="connsiteY5" fmla="*/ 242742 h 284872"/>
              <a:gd name="connsiteX6" fmla="*/ 442286 w 463129"/>
              <a:gd name="connsiteY6" fmla="*/ 270243 h 284872"/>
              <a:gd name="connsiteX7" fmla="*/ 359784 w 463129"/>
              <a:gd name="connsiteY7" fmla="*/ 173991 h 284872"/>
              <a:gd name="connsiteX8" fmla="*/ 462912 w 463129"/>
              <a:gd name="connsiteY8" fmla="*/ 2111 h 284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3129" h="284872">
                <a:moveTo>
                  <a:pt x="462912" y="2111"/>
                </a:moveTo>
                <a:cubicBezTo>
                  <a:pt x="465204" y="-11640"/>
                  <a:pt x="450307" y="44507"/>
                  <a:pt x="373534" y="91488"/>
                </a:cubicBezTo>
                <a:cubicBezTo>
                  <a:pt x="296761" y="138469"/>
                  <a:pt x="28629" y="271389"/>
                  <a:pt x="2274" y="283994"/>
                </a:cubicBezTo>
                <a:cubicBezTo>
                  <a:pt x="-24081" y="296599"/>
                  <a:pt x="186758" y="169407"/>
                  <a:pt x="215405" y="167115"/>
                </a:cubicBezTo>
                <a:cubicBezTo>
                  <a:pt x="244052" y="164823"/>
                  <a:pt x="150091" y="257639"/>
                  <a:pt x="174154" y="270243"/>
                </a:cubicBezTo>
                <a:cubicBezTo>
                  <a:pt x="198217" y="282847"/>
                  <a:pt x="315095" y="242742"/>
                  <a:pt x="359784" y="242742"/>
                </a:cubicBezTo>
                <a:cubicBezTo>
                  <a:pt x="404473" y="242742"/>
                  <a:pt x="442286" y="281701"/>
                  <a:pt x="442286" y="270243"/>
                </a:cubicBezTo>
                <a:cubicBezTo>
                  <a:pt x="442286" y="258785"/>
                  <a:pt x="355201" y="214096"/>
                  <a:pt x="359784" y="173991"/>
                </a:cubicBezTo>
                <a:cubicBezTo>
                  <a:pt x="364367" y="133886"/>
                  <a:pt x="460620" y="15862"/>
                  <a:pt x="462912" y="2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86EBD037-ACF9-C13F-EA53-EE429BA7DD28}"/>
              </a:ext>
            </a:extLst>
          </p:cNvPr>
          <p:cNvSpPr/>
          <p:nvPr/>
        </p:nvSpPr>
        <p:spPr>
          <a:xfrm>
            <a:off x="4892745" y="6422700"/>
            <a:ext cx="934047" cy="378242"/>
          </a:xfrm>
          <a:custGeom>
            <a:avLst/>
            <a:gdLst>
              <a:gd name="connsiteX0" fmla="*/ 69780 w 934047"/>
              <a:gd name="connsiteY0" fmla="*/ 130500 h 378242"/>
              <a:gd name="connsiteX1" fmla="*/ 322193 w 934047"/>
              <a:gd name="connsiteY1" fmla="*/ 263850 h 378242"/>
              <a:gd name="connsiteX2" fmla="*/ 298380 w 934047"/>
              <a:gd name="connsiteY2" fmla="*/ 263850 h 378242"/>
              <a:gd name="connsiteX3" fmla="*/ 531743 w 934047"/>
              <a:gd name="connsiteY3" fmla="*/ 273375 h 378242"/>
              <a:gd name="connsiteX4" fmla="*/ 441255 w 934047"/>
              <a:gd name="connsiteY4" fmla="*/ 268613 h 378242"/>
              <a:gd name="connsiteX5" fmla="*/ 693668 w 934047"/>
              <a:gd name="connsiteY5" fmla="*/ 311475 h 378242"/>
              <a:gd name="connsiteX6" fmla="*/ 455543 w 934047"/>
              <a:gd name="connsiteY6" fmla="*/ 340050 h 378242"/>
              <a:gd name="connsiteX7" fmla="*/ 917505 w 934047"/>
              <a:gd name="connsiteY7" fmla="*/ 273375 h 378242"/>
              <a:gd name="connsiteX8" fmla="*/ 793680 w 934047"/>
              <a:gd name="connsiteY8" fmla="*/ 316238 h 378242"/>
              <a:gd name="connsiteX9" fmla="*/ 431730 w 934047"/>
              <a:gd name="connsiteY9" fmla="*/ 378150 h 378242"/>
              <a:gd name="connsiteX10" fmla="*/ 669855 w 934047"/>
              <a:gd name="connsiteY10" fmla="*/ 330525 h 378242"/>
              <a:gd name="connsiteX11" fmla="*/ 231705 w 934047"/>
              <a:gd name="connsiteY11" fmla="*/ 344813 h 378242"/>
              <a:gd name="connsiteX12" fmla="*/ 150743 w 934047"/>
              <a:gd name="connsiteY12" fmla="*/ 368625 h 378242"/>
              <a:gd name="connsiteX13" fmla="*/ 279330 w 934047"/>
              <a:gd name="connsiteY13" fmla="*/ 330525 h 378242"/>
              <a:gd name="connsiteX14" fmla="*/ 145980 w 934047"/>
              <a:gd name="connsiteY14" fmla="*/ 321000 h 378242"/>
              <a:gd name="connsiteX15" fmla="*/ 193605 w 934047"/>
              <a:gd name="connsiteY15" fmla="*/ 259088 h 378242"/>
              <a:gd name="connsiteX16" fmla="*/ 103118 w 934047"/>
              <a:gd name="connsiteY16" fmla="*/ 240038 h 378242"/>
              <a:gd name="connsiteX17" fmla="*/ 3105 w 934047"/>
              <a:gd name="connsiteY17" fmla="*/ 254325 h 378242"/>
              <a:gd name="connsiteX18" fmla="*/ 65018 w 934047"/>
              <a:gd name="connsiteY18" fmla="*/ 216225 h 378242"/>
              <a:gd name="connsiteX19" fmla="*/ 3105 w 934047"/>
              <a:gd name="connsiteY19" fmla="*/ 216225 h 378242"/>
              <a:gd name="connsiteX20" fmla="*/ 184080 w 934047"/>
              <a:gd name="connsiteY20" fmla="*/ 6675 h 378242"/>
              <a:gd name="connsiteX21" fmla="*/ 145980 w 934047"/>
              <a:gd name="connsiteY21" fmla="*/ 59063 h 378242"/>
              <a:gd name="connsiteX22" fmla="*/ 69780 w 934047"/>
              <a:gd name="connsiteY22" fmla="*/ 130500 h 378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34047" h="378242">
                <a:moveTo>
                  <a:pt x="69780" y="130500"/>
                </a:moveTo>
                <a:cubicBezTo>
                  <a:pt x="99149" y="164631"/>
                  <a:pt x="284093" y="241625"/>
                  <a:pt x="322193" y="263850"/>
                </a:cubicBezTo>
                <a:cubicBezTo>
                  <a:pt x="360293" y="286075"/>
                  <a:pt x="298380" y="263850"/>
                  <a:pt x="298380" y="263850"/>
                </a:cubicBezTo>
                <a:lnTo>
                  <a:pt x="531743" y="273375"/>
                </a:lnTo>
                <a:cubicBezTo>
                  <a:pt x="555555" y="274169"/>
                  <a:pt x="414268" y="262263"/>
                  <a:pt x="441255" y="268613"/>
                </a:cubicBezTo>
                <a:cubicBezTo>
                  <a:pt x="468242" y="274963"/>
                  <a:pt x="691287" y="299569"/>
                  <a:pt x="693668" y="311475"/>
                </a:cubicBezTo>
                <a:cubicBezTo>
                  <a:pt x="696049" y="323381"/>
                  <a:pt x="418237" y="346400"/>
                  <a:pt x="455543" y="340050"/>
                </a:cubicBezTo>
                <a:cubicBezTo>
                  <a:pt x="492849" y="333700"/>
                  <a:pt x="861149" y="277344"/>
                  <a:pt x="917505" y="273375"/>
                </a:cubicBezTo>
                <a:cubicBezTo>
                  <a:pt x="973861" y="269406"/>
                  <a:pt x="874642" y="298776"/>
                  <a:pt x="793680" y="316238"/>
                </a:cubicBezTo>
                <a:cubicBezTo>
                  <a:pt x="712718" y="333700"/>
                  <a:pt x="452368" y="375769"/>
                  <a:pt x="431730" y="378150"/>
                </a:cubicBezTo>
                <a:cubicBezTo>
                  <a:pt x="411093" y="380531"/>
                  <a:pt x="703193" y="336081"/>
                  <a:pt x="669855" y="330525"/>
                </a:cubicBezTo>
                <a:cubicBezTo>
                  <a:pt x="636518" y="324969"/>
                  <a:pt x="318224" y="338463"/>
                  <a:pt x="231705" y="344813"/>
                </a:cubicBezTo>
                <a:cubicBezTo>
                  <a:pt x="145186" y="351163"/>
                  <a:pt x="150743" y="368625"/>
                  <a:pt x="150743" y="368625"/>
                </a:cubicBezTo>
                <a:cubicBezTo>
                  <a:pt x="158680" y="366244"/>
                  <a:pt x="280124" y="338462"/>
                  <a:pt x="279330" y="330525"/>
                </a:cubicBezTo>
                <a:cubicBezTo>
                  <a:pt x="278536" y="322588"/>
                  <a:pt x="160267" y="332906"/>
                  <a:pt x="145980" y="321000"/>
                </a:cubicBezTo>
                <a:cubicBezTo>
                  <a:pt x="131693" y="309094"/>
                  <a:pt x="200749" y="272582"/>
                  <a:pt x="193605" y="259088"/>
                </a:cubicBezTo>
                <a:cubicBezTo>
                  <a:pt x="186461" y="245594"/>
                  <a:pt x="134868" y="240832"/>
                  <a:pt x="103118" y="240038"/>
                </a:cubicBezTo>
                <a:cubicBezTo>
                  <a:pt x="71368" y="239244"/>
                  <a:pt x="9455" y="258294"/>
                  <a:pt x="3105" y="254325"/>
                </a:cubicBezTo>
                <a:cubicBezTo>
                  <a:pt x="-3245" y="250356"/>
                  <a:pt x="65018" y="222575"/>
                  <a:pt x="65018" y="216225"/>
                </a:cubicBezTo>
                <a:cubicBezTo>
                  <a:pt x="65018" y="209875"/>
                  <a:pt x="-16739" y="251150"/>
                  <a:pt x="3105" y="216225"/>
                </a:cubicBezTo>
                <a:cubicBezTo>
                  <a:pt x="22949" y="181300"/>
                  <a:pt x="160268" y="32869"/>
                  <a:pt x="184080" y="6675"/>
                </a:cubicBezTo>
                <a:cubicBezTo>
                  <a:pt x="207892" y="-19519"/>
                  <a:pt x="163442" y="38426"/>
                  <a:pt x="145980" y="59063"/>
                </a:cubicBezTo>
                <a:cubicBezTo>
                  <a:pt x="128518" y="79700"/>
                  <a:pt x="40411" y="96369"/>
                  <a:pt x="69780" y="1305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C23C2995-944F-68BC-EBFC-0DB2633F1787}"/>
              </a:ext>
            </a:extLst>
          </p:cNvPr>
          <p:cNvSpPr/>
          <p:nvPr/>
        </p:nvSpPr>
        <p:spPr>
          <a:xfrm>
            <a:off x="5491279" y="5997430"/>
            <a:ext cx="96731" cy="284136"/>
          </a:xfrm>
          <a:custGeom>
            <a:avLst/>
            <a:gdLst>
              <a:gd name="connsiteX0" fmla="*/ 71321 w 96731"/>
              <a:gd name="connsiteY0" fmla="*/ 145 h 284136"/>
              <a:gd name="connsiteX1" fmla="*/ 96721 w 96731"/>
              <a:gd name="connsiteY1" fmla="*/ 117620 h 284136"/>
              <a:gd name="connsiteX2" fmla="*/ 68146 w 96731"/>
              <a:gd name="connsiteY2" fmla="*/ 190645 h 284136"/>
              <a:gd name="connsiteX3" fmla="*/ 58621 w 96731"/>
              <a:gd name="connsiteY3" fmla="*/ 279545 h 284136"/>
              <a:gd name="connsiteX4" fmla="*/ 55446 w 96731"/>
              <a:gd name="connsiteY4" fmla="*/ 254145 h 284136"/>
              <a:gd name="connsiteX5" fmla="*/ 1471 w 96731"/>
              <a:gd name="connsiteY5" fmla="*/ 108095 h 284136"/>
              <a:gd name="connsiteX6" fmla="*/ 17346 w 96731"/>
              <a:gd name="connsiteY6" fmla="*/ 133495 h 284136"/>
              <a:gd name="connsiteX7" fmla="*/ 39571 w 96731"/>
              <a:gd name="connsiteY7" fmla="*/ 66820 h 284136"/>
              <a:gd name="connsiteX8" fmla="*/ 61796 w 96731"/>
              <a:gd name="connsiteY8" fmla="*/ 92220 h 284136"/>
              <a:gd name="connsiteX9" fmla="*/ 71321 w 96731"/>
              <a:gd name="connsiteY9" fmla="*/ 145 h 28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731" h="284136">
                <a:moveTo>
                  <a:pt x="71321" y="145"/>
                </a:moveTo>
                <a:cubicBezTo>
                  <a:pt x="77142" y="4378"/>
                  <a:pt x="97250" y="85870"/>
                  <a:pt x="96721" y="117620"/>
                </a:cubicBezTo>
                <a:cubicBezTo>
                  <a:pt x="96192" y="149370"/>
                  <a:pt x="74496" y="163658"/>
                  <a:pt x="68146" y="190645"/>
                </a:cubicBezTo>
                <a:cubicBezTo>
                  <a:pt x="61796" y="217632"/>
                  <a:pt x="58621" y="279545"/>
                  <a:pt x="58621" y="279545"/>
                </a:cubicBezTo>
                <a:cubicBezTo>
                  <a:pt x="56504" y="290128"/>
                  <a:pt x="64971" y="282720"/>
                  <a:pt x="55446" y="254145"/>
                </a:cubicBezTo>
                <a:cubicBezTo>
                  <a:pt x="45921" y="225570"/>
                  <a:pt x="7821" y="128203"/>
                  <a:pt x="1471" y="108095"/>
                </a:cubicBezTo>
                <a:cubicBezTo>
                  <a:pt x="-4879" y="87987"/>
                  <a:pt x="10996" y="140374"/>
                  <a:pt x="17346" y="133495"/>
                </a:cubicBezTo>
                <a:cubicBezTo>
                  <a:pt x="23696" y="126616"/>
                  <a:pt x="32163" y="73699"/>
                  <a:pt x="39571" y="66820"/>
                </a:cubicBezTo>
                <a:cubicBezTo>
                  <a:pt x="46979" y="59941"/>
                  <a:pt x="58092" y="99099"/>
                  <a:pt x="61796" y="92220"/>
                </a:cubicBezTo>
                <a:cubicBezTo>
                  <a:pt x="65500" y="85341"/>
                  <a:pt x="65500" y="-4088"/>
                  <a:pt x="71321" y="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C060F083-A71E-5904-0937-A7B30290DFCC}"/>
              </a:ext>
            </a:extLst>
          </p:cNvPr>
          <p:cNvSpPr/>
          <p:nvPr/>
        </p:nvSpPr>
        <p:spPr>
          <a:xfrm>
            <a:off x="4494909" y="5663539"/>
            <a:ext cx="890143" cy="248431"/>
          </a:xfrm>
          <a:custGeom>
            <a:avLst/>
            <a:gdLst>
              <a:gd name="connsiteX0" fmla="*/ 4066 w 890143"/>
              <a:gd name="connsiteY0" fmla="*/ 86386 h 248431"/>
              <a:gd name="connsiteX1" fmla="*/ 680341 w 890143"/>
              <a:gd name="connsiteY1" fmla="*/ 661 h 248431"/>
              <a:gd name="connsiteX2" fmla="*/ 575566 w 890143"/>
              <a:gd name="connsiteY2" fmla="*/ 51461 h 248431"/>
              <a:gd name="connsiteX3" fmla="*/ 661291 w 890143"/>
              <a:gd name="connsiteY3" fmla="*/ 137186 h 248431"/>
              <a:gd name="connsiteX4" fmla="*/ 616841 w 890143"/>
              <a:gd name="connsiteY4" fmla="*/ 159411 h 248431"/>
              <a:gd name="connsiteX5" fmla="*/ 810516 w 890143"/>
              <a:gd name="connsiteY5" fmla="*/ 229261 h 248431"/>
              <a:gd name="connsiteX6" fmla="*/ 889891 w 890143"/>
              <a:gd name="connsiteY6" fmla="*/ 241961 h 248431"/>
              <a:gd name="connsiteX7" fmla="*/ 788291 w 890143"/>
              <a:gd name="connsiteY7" fmla="*/ 222911 h 248431"/>
              <a:gd name="connsiteX8" fmla="*/ 473966 w 890143"/>
              <a:gd name="connsiteY8" fmla="*/ 248311 h 248431"/>
              <a:gd name="connsiteX9" fmla="*/ 581916 w 890143"/>
              <a:gd name="connsiteY9" fmla="*/ 210211 h 248431"/>
              <a:gd name="connsiteX10" fmla="*/ 553341 w 890143"/>
              <a:gd name="connsiteY10" fmla="*/ 184811 h 248431"/>
              <a:gd name="connsiteX11" fmla="*/ 613666 w 890143"/>
              <a:gd name="connsiteY11" fmla="*/ 178461 h 248431"/>
              <a:gd name="connsiteX12" fmla="*/ 489841 w 890143"/>
              <a:gd name="connsiteY12" fmla="*/ 114961 h 248431"/>
              <a:gd name="connsiteX13" fmla="*/ 543816 w 890143"/>
              <a:gd name="connsiteY13" fmla="*/ 99086 h 248431"/>
              <a:gd name="connsiteX14" fmla="*/ 261241 w 890143"/>
              <a:gd name="connsiteY14" fmla="*/ 118136 h 248431"/>
              <a:gd name="connsiteX15" fmla="*/ 578741 w 890143"/>
              <a:gd name="connsiteY15" fmla="*/ 70511 h 248431"/>
              <a:gd name="connsiteX16" fmla="*/ 404116 w 890143"/>
              <a:gd name="connsiteY16" fmla="*/ 67336 h 248431"/>
              <a:gd name="connsiteX17" fmla="*/ 4066 w 890143"/>
              <a:gd name="connsiteY17" fmla="*/ 86386 h 248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90143" h="248431">
                <a:moveTo>
                  <a:pt x="4066" y="86386"/>
                </a:moveTo>
                <a:cubicBezTo>
                  <a:pt x="50103" y="75274"/>
                  <a:pt x="585091" y="6482"/>
                  <a:pt x="680341" y="661"/>
                </a:cubicBezTo>
                <a:cubicBezTo>
                  <a:pt x="775591" y="-5160"/>
                  <a:pt x="578741" y="28707"/>
                  <a:pt x="575566" y="51461"/>
                </a:cubicBezTo>
                <a:cubicBezTo>
                  <a:pt x="572391" y="74215"/>
                  <a:pt x="654412" y="119194"/>
                  <a:pt x="661291" y="137186"/>
                </a:cubicBezTo>
                <a:cubicBezTo>
                  <a:pt x="668170" y="155178"/>
                  <a:pt x="591970" y="144065"/>
                  <a:pt x="616841" y="159411"/>
                </a:cubicBezTo>
                <a:cubicBezTo>
                  <a:pt x="641712" y="174757"/>
                  <a:pt x="765008" y="215503"/>
                  <a:pt x="810516" y="229261"/>
                </a:cubicBezTo>
                <a:cubicBezTo>
                  <a:pt x="856024" y="243019"/>
                  <a:pt x="893595" y="243019"/>
                  <a:pt x="889891" y="241961"/>
                </a:cubicBezTo>
                <a:cubicBezTo>
                  <a:pt x="886187" y="240903"/>
                  <a:pt x="857612" y="221853"/>
                  <a:pt x="788291" y="222911"/>
                </a:cubicBezTo>
                <a:cubicBezTo>
                  <a:pt x="718970" y="223969"/>
                  <a:pt x="508362" y="250428"/>
                  <a:pt x="473966" y="248311"/>
                </a:cubicBezTo>
                <a:cubicBezTo>
                  <a:pt x="439570" y="246194"/>
                  <a:pt x="568687" y="220794"/>
                  <a:pt x="581916" y="210211"/>
                </a:cubicBezTo>
                <a:cubicBezTo>
                  <a:pt x="595145" y="199628"/>
                  <a:pt x="548049" y="190103"/>
                  <a:pt x="553341" y="184811"/>
                </a:cubicBezTo>
                <a:cubicBezTo>
                  <a:pt x="558633" y="179519"/>
                  <a:pt x="624249" y="190103"/>
                  <a:pt x="613666" y="178461"/>
                </a:cubicBezTo>
                <a:cubicBezTo>
                  <a:pt x="603083" y="166819"/>
                  <a:pt x="501483" y="128190"/>
                  <a:pt x="489841" y="114961"/>
                </a:cubicBezTo>
                <a:cubicBezTo>
                  <a:pt x="478199" y="101732"/>
                  <a:pt x="581916" y="98557"/>
                  <a:pt x="543816" y="99086"/>
                </a:cubicBezTo>
                <a:cubicBezTo>
                  <a:pt x="505716" y="99615"/>
                  <a:pt x="255420" y="122898"/>
                  <a:pt x="261241" y="118136"/>
                </a:cubicBezTo>
                <a:cubicBezTo>
                  <a:pt x="267062" y="113374"/>
                  <a:pt x="554929" y="78978"/>
                  <a:pt x="578741" y="70511"/>
                </a:cubicBezTo>
                <a:cubicBezTo>
                  <a:pt x="602553" y="62044"/>
                  <a:pt x="491958" y="63103"/>
                  <a:pt x="404116" y="67336"/>
                </a:cubicBezTo>
                <a:cubicBezTo>
                  <a:pt x="316274" y="71569"/>
                  <a:pt x="-41971" y="97498"/>
                  <a:pt x="4066" y="86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7AEB584A-F6FD-17E4-FFCA-21E46B9FB41F}"/>
              </a:ext>
            </a:extLst>
          </p:cNvPr>
          <p:cNvSpPr/>
          <p:nvPr/>
        </p:nvSpPr>
        <p:spPr>
          <a:xfrm>
            <a:off x="4256999" y="5720317"/>
            <a:ext cx="312792" cy="875109"/>
          </a:xfrm>
          <a:custGeom>
            <a:avLst/>
            <a:gdLst>
              <a:gd name="connsiteX0" fmla="*/ 134026 w 312792"/>
              <a:gd name="connsiteY0" fmla="*/ 1033 h 875109"/>
              <a:gd name="connsiteX1" fmla="*/ 121326 w 312792"/>
              <a:gd name="connsiteY1" fmla="*/ 204233 h 875109"/>
              <a:gd name="connsiteX2" fmla="*/ 118151 w 312792"/>
              <a:gd name="connsiteY2" fmla="*/ 178833 h 875109"/>
              <a:gd name="connsiteX3" fmla="*/ 165776 w 312792"/>
              <a:gd name="connsiteY3" fmla="*/ 470933 h 875109"/>
              <a:gd name="connsiteX4" fmla="*/ 168951 w 312792"/>
              <a:gd name="connsiteY4" fmla="*/ 423308 h 875109"/>
              <a:gd name="connsiteX5" fmla="*/ 210226 w 312792"/>
              <a:gd name="connsiteY5" fmla="*/ 601108 h 875109"/>
              <a:gd name="connsiteX6" fmla="*/ 273726 w 312792"/>
              <a:gd name="connsiteY6" fmla="*/ 801133 h 875109"/>
              <a:gd name="connsiteX7" fmla="*/ 257851 w 312792"/>
              <a:gd name="connsiteY7" fmla="*/ 658258 h 875109"/>
              <a:gd name="connsiteX8" fmla="*/ 311826 w 312792"/>
              <a:gd name="connsiteY8" fmla="*/ 874158 h 875109"/>
              <a:gd name="connsiteX9" fmla="*/ 203876 w 312792"/>
              <a:gd name="connsiteY9" fmla="*/ 721758 h 875109"/>
              <a:gd name="connsiteX10" fmla="*/ 676 w 312792"/>
              <a:gd name="connsiteY10" fmla="*/ 372508 h 875109"/>
              <a:gd name="connsiteX11" fmla="*/ 137201 w 312792"/>
              <a:gd name="connsiteY11" fmla="*/ 597933 h 875109"/>
              <a:gd name="connsiteX12" fmla="*/ 111801 w 312792"/>
              <a:gd name="connsiteY12" fmla="*/ 388383 h 875109"/>
              <a:gd name="connsiteX13" fmla="*/ 64176 w 312792"/>
              <a:gd name="connsiteY13" fmla="*/ 147083 h 875109"/>
              <a:gd name="connsiteX14" fmla="*/ 64176 w 312792"/>
              <a:gd name="connsiteY14" fmla="*/ 137558 h 875109"/>
              <a:gd name="connsiteX15" fmla="*/ 70526 w 312792"/>
              <a:gd name="connsiteY15" fmla="*/ 58183 h 875109"/>
              <a:gd name="connsiteX16" fmla="*/ 80051 w 312792"/>
              <a:gd name="connsiteY16" fmla="*/ 121683 h 875109"/>
              <a:gd name="connsiteX17" fmla="*/ 134026 w 312792"/>
              <a:gd name="connsiteY17" fmla="*/ 1033 h 875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12792" h="875109">
                <a:moveTo>
                  <a:pt x="134026" y="1033"/>
                </a:moveTo>
                <a:cubicBezTo>
                  <a:pt x="140905" y="14791"/>
                  <a:pt x="123972" y="174600"/>
                  <a:pt x="121326" y="204233"/>
                </a:cubicBezTo>
                <a:cubicBezTo>
                  <a:pt x="118680" y="233866"/>
                  <a:pt x="110743" y="134383"/>
                  <a:pt x="118151" y="178833"/>
                </a:cubicBezTo>
                <a:cubicBezTo>
                  <a:pt x="125559" y="223283"/>
                  <a:pt x="157309" y="430187"/>
                  <a:pt x="165776" y="470933"/>
                </a:cubicBezTo>
                <a:cubicBezTo>
                  <a:pt x="174243" y="511679"/>
                  <a:pt x="161543" y="401612"/>
                  <a:pt x="168951" y="423308"/>
                </a:cubicBezTo>
                <a:cubicBezTo>
                  <a:pt x="176359" y="445004"/>
                  <a:pt x="192764" y="538137"/>
                  <a:pt x="210226" y="601108"/>
                </a:cubicBezTo>
                <a:cubicBezTo>
                  <a:pt x="227689" y="664079"/>
                  <a:pt x="265789" y="791608"/>
                  <a:pt x="273726" y="801133"/>
                </a:cubicBezTo>
                <a:cubicBezTo>
                  <a:pt x="281663" y="810658"/>
                  <a:pt x="251501" y="646087"/>
                  <a:pt x="257851" y="658258"/>
                </a:cubicBezTo>
                <a:cubicBezTo>
                  <a:pt x="264201" y="670429"/>
                  <a:pt x="320822" y="863575"/>
                  <a:pt x="311826" y="874158"/>
                </a:cubicBezTo>
                <a:cubicBezTo>
                  <a:pt x="302830" y="884741"/>
                  <a:pt x="255734" y="805366"/>
                  <a:pt x="203876" y="721758"/>
                </a:cubicBezTo>
                <a:cubicBezTo>
                  <a:pt x="152018" y="638150"/>
                  <a:pt x="11788" y="393145"/>
                  <a:pt x="676" y="372508"/>
                </a:cubicBezTo>
                <a:cubicBezTo>
                  <a:pt x="-10436" y="351871"/>
                  <a:pt x="118680" y="595287"/>
                  <a:pt x="137201" y="597933"/>
                </a:cubicBezTo>
                <a:cubicBezTo>
                  <a:pt x="155722" y="600579"/>
                  <a:pt x="123972" y="463525"/>
                  <a:pt x="111801" y="388383"/>
                </a:cubicBezTo>
                <a:cubicBezTo>
                  <a:pt x="99630" y="313241"/>
                  <a:pt x="64176" y="147083"/>
                  <a:pt x="64176" y="147083"/>
                </a:cubicBezTo>
                <a:cubicBezTo>
                  <a:pt x="56239" y="105279"/>
                  <a:pt x="63118" y="152375"/>
                  <a:pt x="64176" y="137558"/>
                </a:cubicBezTo>
                <a:cubicBezTo>
                  <a:pt x="65234" y="122741"/>
                  <a:pt x="67880" y="60829"/>
                  <a:pt x="70526" y="58183"/>
                </a:cubicBezTo>
                <a:cubicBezTo>
                  <a:pt x="73172" y="55537"/>
                  <a:pt x="69997" y="128033"/>
                  <a:pt x="80051" y="121683"/>
                </a:cubicBezTo>
                <a:cubicBezTo>
                  <a:pt x="90105" y="115333"/>
                  <a:pt x="127147" y="-12725"/>
                  <a:pt x="134026" y="10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C9348FB5-A265-41B1-51CD-1AE8034CC2A6}"/>
              </a:ext>
            </a:extLst>
          </p:cNvPr>
          <p:cNvSpPr/>
          <p:nvPr/>
        </p:nvSpPr>
        <p:spPr>
          <a:xfrm>
            <a:off x="4045050" y="5514622"/>
            <a:ext cx="287489" cy="778959"/>
          </a:xfrm>
          <a:custGeom>
            <a:avLst/>
            <a:gdLst>
              <a:gd name="connsiteX0" fmla="*/ 31650 w 287489"/>
              <a:gd name="connsiteY0" fmla="*/ 353 h 778959"/>
              <a:gd name="connsiteX1" fmla="*/ 190400 w 287489"/>
              <a:gd name="connsiteY1" fmla="*/ 232128 h 778959"/>
              <a:gd name="connsiteX2" fmla="*/ 184050 w 287489"/>
              <a:gd name="connsiteY2" fmla="*/ 187678 h 778959"/>
              <a:gd name="connsiteX3" fmla="*/ 234850 w 287489"/>
              <a:gd name="connsiteY3" fmla="*/ 238478 h 778959"/>
              <a:gd name="connsiteX4" fmla="*/ 218975 w 287489"/>
              <a:gd name="connsiteY4" fmla="*/ 282928 h 778959"/>
              <a:gd name="connsiteX5" fmla="*/ 184050 w 287489"/>
              <a:gd name="connsiteY5" fmla="*/ 336903 h 778959"/>
              <a:gd name="connsiteX6" fmla="*/ 177700 w 287489"/>
              <a:gd name="connsiteY6" fmla="*/ 390878 h 778959"/>
              <a:gd name="connsiteX7" fmla="*/ 215800 w 287489"/>
              <a:gd name="connsiteY7" fmla="*/ 508353 h 778959"/>
              <a:gd name="connsiteX8" fmla="*/ 149125 w 287489"/>
              <a:gd name="connsiteY8" fmla="*/ 467078 h 778959"/>
              <a:gd name="connsiteX9" fmla="*/ 187225 w 287489"/>
              <a:gd name="connsiteY9" fmla="*/ 555978 h 778959"/>
              <a:gd name="connsiteX10" fmla="*/ 285650 w 287489"/>
              <a:gd name="connsiteY10" fmla="*/ 775053 h 778959"/>
              <a:gd name="connsiteX11" fmla="*/ 253900 w 287489"/>
              <a:gd name="connsiteY11" fmla="*/ 702028 h 778959"/>
              <a:gd name="connsiteX12" fmla="*/ 12600 w 287489"/>
              <a:gd name="connsiteY12" fmla="*/ 149578 h 778959"/>
              <a:gd name="connsiteX13" fmla="*/ 34825 w 287489"/>
              <a:gd name="connsiteY13" fmla="*/ 178153 h 778959"/>
              <a:gd name="connsiteX14" fmla="*/ 31650 w 287489"/>
              <a:gd name="connsiteY14" fmla="*/ 353 h 778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7489" h="778959">
                <a:moveTo>
                  <a:pt x="31650" y="353"/>
                </a:moveTo>
                <a:cubicBezTo>
                  <a:pt x="57579" y="9349"/>
                  <a:pt x="165000" y="200907"/>
                  <a:pt x="190400" y="232128"/>
                </a:cubicBezTo>
                <a:cubicBezTo>
                  <a:pt x="215800" y="263349"/>
                  <a:pt x="176642" y="186620"/>
                  <a:pt x="184050" y="187678"/>
                </a:cubicBezTo>
                <a:cubicBezTo>
                  <a:pt x="191458" y="188736"/>
                  <a:pt x="229029" y="222603"/>
                  <a:pt x="234850" y="238478"/>
                </a:cubicBezTo>
                <a:cubicBezTo>
                  <a:pt x="240671" y="254353"/>
                  <a:pt x="227442" y="266524"/>
                  <a:pt x="218975" y="282928"/>
                </a:cubicBezTo>
                <a:cubicBezTo>
                  <a:pt x="210508" y="299332"/>
                  <a:pt x="190929" y="318911"/>
                  <a:pt x="184050" y="336903"/>
                </a:cubicBezTo>
                <a:cubicBezTo>
                  <a:pt x="177171" y="354895"/>
                  <a:pt x="172408" y="362303"/>
                  <a:pt x="177700" y="390878"/>
                </a:cubicBezTo>
                <a:cubicBezTo>
                  <a:pt x="182992" y="419453"/>
                  <a:pt x="220563" y="495653"/>
                  <a:pt x="215800" y="508353"/>
                </a:cubicBezTo>
                <a:cubicBezTo>
                  <a:pt x="211037" y="521053"/>
                  <a:pt x="153888" y="459141"/>
                  <a:pt x="149125" y="467078"/>
                </a:cubicBezTo>
                <a:cubicBezTo>
                  <a:pt x="144363" y="475016"/>
                  <a:pt x="164471" y="504649"/>
                  <a:pt x="187225" y="555978"/>
                </a:cubicBezTo>
                <a:cubicBezTo>
                  <a:pt x="209979" y="607307"/>
                  <a:pt x="274538" y="750711"/>
                  <a:pt x="285650" y="775053"/>
                </a:cubicBezTo>
                <a:cubicBezTo>
                  <a:pt x="296762" y="799395"/>
                  <a:pt x="253900" y="702028"/>
                  <a:pt x="253900" y="702028"/>
                </a:cubicBezTo>
                <a:cubicBezTo>
                  <a:pt x="208392" y="597782"/>
                  <a:pt x="49112" y="236890"/>
                  <a:pt x="12600" y="149578"/>
                </a:cubicBezTo>
                <a:cubicBezTo>
                  <a:pt x="-23912" y="62266"/>
                  <a:pt x="30063" y="199320"/>
                  <a:pt x="34825" y="178153"/>
                </a:cubicBezTo>
                <a:cubicBezTo>
                  <a:pt x="39587" y="156986"/>
                  <a:pt x="5721" y="-8643"/>
                  <a:pt x="31650" y="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4BC366DD-D681-9201-6C86-D0C639A096D6}"/>
              </a:ext>
            </a:extLst>
          </p:cNvPr>
          <p:cNvSpPr/>
          <p:nvPr/>
        </p:nvSpPr>
        <p:spPr>
          <a:xfrm>
            <a:off x="3565934" y="5172072"/>
            <a:ext cx="304395" cy="324440"/>
          </a:xfrm>
          <a:custGeom>
            <a:avLst/>
            <a:gdLst>
              <a:gd name="connsiteX0" fmla="*/ 304391 w 304395"/>
              <a:gd name="connsiteY0" fmla="*/ 85728 h 324440"/>
              <a:gd name="connsiteX1" fmla="*/ 132941 w 304395"/>
              <a:gd name="connsiteY1" fmla="*/ 222253 h 324440"/>
              <a:gd name="connsiteX2" fmla="*/ 2766 w 304395"/>
              <a:gd name="connsiteY2" fmla="*/ 323853 h 324440"/>
              <a:gd name="connsiteX3" fmla="*/ 44041 w 304395"/>
              <a:gd name="connsiteY3" fmla="*/ 263528 h 324440"/>
              <a:gd name="connsiteX4" fmla="*/ 44041 w 304395"/>
              <a:gd name="connsiteY4" fmla="*/ 254003 h 324440"/>
              <a:gd name="connsiteX5" fmla="*/ 190091 w 304395"/>
              <a:gd name="connsiteY5" fmla="*/ 12703 h 324440"/>
              <a:gd name="connsiteX6" fmla="*/ 158341 w 304395"/>
              <a:gd name="connsiteY6" fmla="*/ 38103 h 324440"/>
              <a:gd name="connsiteX7" fmla="*/ 193266 w 304395"/>
              <a:gd name="connsiteY7" fmla="*/ 76203 h 324440"/>
              <a:gd name="connsiteX8" fmla="*/ 126591 w 304395"/>
              <a:gd name="connsiteY8" fmla="*/ 133353 h 324440"/>
              <a:gd name="connsiteX9" fmla="*/ 304391 w 304395"/>
              <a:gd name="connsiteY9" fmla="*/ 85728 h 324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4395" h="324440">
                <a:moveTo>
                  <a:pt x="304391" y="85728"/>
                </a:moveTo>
                <a:cubicBezTo>
                  <a:pt x="305449" y="100545"/>
                  <a:pt x="132941" y="222253"/>
                  <a:pt x="132941" y="222253"/>
                </a:cubicBezTo>
                <a:cubicBezTo>
                  <a:pt x="82670" y="261941"/>
                  <a:pt x="17583" y="316974"/>
                  <a:pt x="2766" y="323853"/>
                </a:cubicBezTo>
                <a:cubicBezTo>
                  <a:pt x="-12051" y="330732"/>
                  <a:pt x="37162" y="275170"/>
                  <a:pt x="44041" y="263528"/>
                </a:cubicBezTo>
                <a:cubicBezTo>
                  <a:pt x="50920" y="251886"/>
                  <a:pt x="19699" y="295807"/>
                  <a:pt x="44041" y="254003"/>
                </a:cubicBezTo>
                <a:cubicBezTo>
                  <a:pt x="68383" y="212199"/>
                  <a:pt x="171041" y="48686"/>
                  <a:pt x="190091" y="12703"/>
                </a:cubicBezTo>
                <a:cubicBezTo>
                  <a:pt x="209141" y="-23280"/>
                  <a:pt x="157812" y="27520"/>
                  <a:pt x="158341" y="38103"/>
                </a:cubicBezTo>
                <a:cubicBezTo>
                  <a:pt x="158870" y="48686"/>
                  <a:pt x="198558" y="60328"/>
                  <a:pt x="193266" y="76203"/>
                </a:cubicBezTo>
                <a:cubicBezTo>
                  <a:pt x="187974" y="92078"/>
                  <a:pt x="110187" y="133353"/>
                  <a:pt x="126591" y="133353"/>
                </a:cubicBezTo>
                <a:cubicBezTo>
                  <a:pt x="142995" y="133353"/>
                  <a:pt x="303333" y="70911"/>
                  <a:pt x="304391" y="857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339F854D-89AB-CCD4-BE5C-B000ED5C5381}"/>
              </a:ext>
            </a:extLst>
          </p:cNvPr>
          <p:cNvSpPr/>
          <p:nvPr/>
        </p:nvSpPr>
        <p:spPr>
          <a:xfrm>
            <a:off x="5290577" y="5868268"/>
            <a:ext cx="409048" cy="334865"/>
          </a:xfrm>
          <a:custGeom>
            <a:avLst/>
            <a:gdLst>
              <a:gd name="connsiteX0" fmla="*/ 1342 w 409048"/>
              <a:gd name="connsiteY0" fmla="*/ 27565 h 334865"/>
              <a:gd name="connsiteX1" fmla="*/ 308417 w 409048"/>
              <a:gd name="connsiteY1" fmla="*/ 3681 h 334865"/>
              <a:gd name="connsiteX2" fmla="*/ 229942 w 409048"/>
              <a:gd name="connsiteY2" fmla="*/ 27565 h 334865"/>
              <a:gd name="connsiteX3" fmla="*/ 407363 w 409048"/>
              <a:gd name="connsiteY3" fmla="*/ 269 h 334865"/>
              <a:gd name="connsiteX4" fmla="*/ 315241 w 409048"/>
              <a:gd name="connsiteY4" fmla="*/ 48036 h 334865"/>
              <a:gd name="connsiteX5" fmla="*/ 247002 w 409048"/>
              <a:gd name="connsiteY5" fmla="*/ 82156 h 334865"/>
              <a:gd name="connsiteX6" fmla="*/ 291357 w 409048"/>
              <a:gd name="connsiteY6" fmla="*/ 71920 h 334865"/>
              <a:gd name="connsiteX7" fmla="*/ 188999 w 409048"/>
              <a:gd name="connsiteY7" fmla="*/ 88980 h 334865"/>
              <a:gd name="connsiteX8" fmla="*/ 247002 w 409048"/>
              <a:gd name="connsiteY8" fmla="*/ 126511 h 334865"/>
              <a:gd name="connsiteX9" fmla="*/ 188999 w 409048"/>
              <a:gd name="connsiteY9" fmla="*/ 99216 h 334865"/>
              <a:gd name="connsiteX10" fmla="*/ 144644 w 409048"/>
              <a:gd name="connsiteY10" fmla="*/ 174278 h 334865"/>
              <a:gd name="connsiteX11" fmla="*/ 154880 w 409048"/>
              <a:gd name="connsiteY11" fmla="*/ 123099 h 334865"/>
              <a:gd name="connsiteX12" fmla="*/ 76405 w 409048"/>
              <a:gd name="connsiteY12" fmla="*/ 109451 h 334865"/>
              <a:gd name="connsiteX13" fmla="*/ 49110 w 409048"/>
              <a:gd name="connsiteY13" fmla="*/ 167454 h 334865"/>
              <a:gd name="connsiteX14" fmla="*/ 42286 w 409048"/>
              <a:gd name="connsiteY14" fmla="*/ 334639 h 334865"/>
              <a:gd name="connsiteX15" fmla="*/ 45698 w 409048"/>
              <a:gd name="connsiteY15" fmla="*/ 201574 h 334865"/>
              <a:gd name="connsiteX16" fmla="*/ 8166 w 409048"/>
              <a:gd name="connsiteY16" fmla="*/ 119687 h 334865"/>
              <a:gd name="connsiteX17" fmla="*/ 165116 w 409048"/>
              <a:gd name="connsiteY17" fmla="*/ 106039 h 334865"/>
              <a:gd name="connsiteX18" fmla="*/ 124172 w 409048"/>
              <a:gd name="connsiteY18" fmla="*/ 78744 h 334865"/>
              <a:gd name="connsiteX19" fmla="*/ 192411 w 409048"/>
              <a:gd name="connsiteY19" fmla="*/ 65096 h 334865"/>
              <a:gd name="connsiteX20" fmla="*/ 1342 w 409048"/>
              <a:gd name="connsiteY20" fmla="*/ 27565 h 334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09048" h="334865">
                <a:moveTo>
                  <a:pt x="1342" y="27565"/>
                </a:moveTo>
                <a:cubicBezTo>
                  <a:pt x="20676" y="17329"/>
                  <a:pt x="270317" y="3681"/>
                  <a:pt x="308417" y="3681"/>
                </a:cubicBezTo>
                <a:cubicBezTo>
                  <a:pt x="346517" y="3681"/>
                  <a:pt x="213451" y="28134"/>
                  <a:pt x="229942" y="27565"/>
                </a:cubicBezTo>
                <a:cubicBezTo>
                  <a:pt x="246433" y="26996"/>
                  <a:pt x="393147" y="-3143"/>
                  <a:pt x="407363" y="269"/>
                </a:cubicBezTo>
                <a:cubicBezTo>
                  <a:pt x="421579" y="3681"/>
                  <a:pt x="341968" y="34388"/>
                  <a:pt x="315241" y="48036"/>
                </a:cubicBezTo>
                <a:cubicBezTo>
                  <a:pt x="288514" y="61684"/>
                  <a:pt x="250983" y="78175"/>
                  <a:pt x="247002" y="82156"/>
                </a:cubicBezTo>
                <a:cubicBezTo>
                  <a:pt x="243021" y="86137"/>
                  <a:pt x="301024" y="70783"/>
                  <a:pt x="291357" y="71920"/>
                </a:cubicBezTo>
                <a:cubicBezTo>
                  <a:pt x="281690" y="73057"/>
                  <a:pt x="196391" y="79882"/>
                  <a:pt x="188999" y="88980"/>
                </a:cubicBezTo>
                <a:cubicBezTo>
                  <a:pt x="181607" y="98078"/>
                  <a:pt x="247002" y="124805"/>
                  <a:pt x="247002" y="126511"/>
                </a:cubicBezTo>
                <a:cubicBezTo>
                  <a:pt x="247002" y="128217"/>
                  <a:pt x="206059" y="91255"/>
                  <a:pt x="188999" y="99216"/>
                </a:cubicBezTo>
                <a:cubicBezTo>
                  <a:pt x="171939" y="107177"/>
                  <a:pt x="150330" y="170298"/>
                  <a:pt x="144644" y="174278"/>
                </a:cubicBezTo>
                <a:cubicBezTo>
                  <a:pt x="138958" y="178258"/>
                  <a:pt x="166253" y="133903"/>
                  <a:pt x="154880" y="123099"/>
                </a:cubicBezTo>
                <a:cubicBezTo>
                  <a:pt x="143507" y="112295"/>
                  <a:pt x="94033" y="102059"/>
                  <a:pt x="76405" y="109451"/>
                </a:cubicBezTo>
                <a:cubicBezTo>
                  <a:pt x="58777" y="116844"/>
                  <a:pt x="54796" y="129923"/>
                  <a:pt x="49110" y="167454"/>
                </a:cubicBezTo>
                <a:cubicBezTo>
                  <a:pt x="43424" y="204985"/>
                  <a:pt x="42855" y="328952"/>
                  <a:pt x="42286" y="334639"/>
                </a:cubicBezTo>
                <a:cubicBezTo>
                  <a:pt x="41717" y="340326"/>
                  <a:pt x="51385" y="237399"/>
                  <a:pt x="45698" y="201574"/>
                </a:cubicBezTo>
                <a:cubicBezTo>
                  <a:pt x="40011" y="165749"/>
                  <a:pt x="-11737" y="135610"/>
                  <a:pt x="8166" y="119687"/>
                </a:cubicBezTo>
                <a:cubicBezTo>
                  <a:pt x="28069" y="103765"/>
                  <a:pt x="145782" y="112863"/>
                  <a:pt x="165116" y="106039"/>
                </a:cubicBezTo>
                <a:cubicBezTo>
                  <a:pt x="184450" y="99215"/>
                  <a:pt x="119623" y="85568"/>
                  <a:pt x="124172" y="78744"/>
                </a:cubicBezTo>
                <a:cubicBezTo>
                  <a:pt x="128721" y="71920"/>
                  <a:pt x="207196" y="73626"/>
                  <a:pt x="192411" y="65096"/>
                </a:cubicBezTo>
                <a:cubicBezTo>
                  <a:pt x="177626" y="56566"/>
                  <a:pt x="-17992" y="37801"/>
                  <a:pt x="1342" y="27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0AD07EA0-BCCA-7C19-07E9-F81DEC5B8DE0}"/>
              </a:ext>
            </a:extLst>
          </p:cNvPr>
          <p:cNvSpPr/>
          <p:nvPr/>
        </p:nvSpPr>
        <p:spPr>
          <a:xfrm>
            <a:off x="5455609" y="5469303"/>
            <a:ext cx="170062" cy="160426"/>
          </a:xfrm>
          <a:custGeom>
            <a:avLst/>
            <a:gdLst>
              <a:gd name="connsiteX0" fmla="*/ 37564 w 170062"/>
              <a:gd name="connsiteY0" fmla="*/ 3550 h 160426"/>
              <a:gd name="connsiteX1" fmla="*/ 169644 w 170062"/>
              <a:gd name="connsiteY1" fmla="*/ 10324 h 160426"/>
              <a:gd name="connsiteX2" fmla="*/ 81591 w 170062"/>
              <a:gd name="connsiteY2" fmla="*/ 44190 h 160426"/>
              <a:gd name="connsiteX3" fmla="*/ 145938 w 170062"/>
              <a:gd name="connsiteY3" fmla="*/ 84830 h 160426"/>
              <a:gd name="connsiteX4" fmla="*/ 47724 w 170062"/>
              <a:gd name="connsiteY4" fmla="*/ 105150 h 160426"/>
              <a:gd name="connsiteX5" fmla="*/ 54498 w 170062"/>
              <a:gd name="connsiteY5" fmla="*/ 135630 h 160426"/>
              <a:gd name="connsiteX6" fmla="*/ 88364 w 170062"/>
              <a:gd name="connsiteY6" fmla="*/ 149177 h 160426"/>
              <a:gd name="connsiteX7" fmla="*/ 311 w 170062"/>
              <a:gd name="connsiteY7" fmla="*/ 159337 h 160426"/>
              <a:gd name="connsiteX8" fmla="*/ 57884 w 170062"/>
              <a:gd name="connsiteY8" fmla="*/ 122084 h 160426"/>
              <a:gd name="connsiteX9" fmla="*/ 24018 w 170062"/>
              <a:gd name="connsiteY9" fmla="*/ 71284 h 160426"/>
              <a:gd name="connsiteX10" fmla="*/ 78204 w 170062"/>
              <a:gd name="connsiteY10" fmla="*/ 88217 h 160426"/>
              <a:gd name="connsiteX11" fmla="*/ 30791 w 170062"/>
              <a:gd name="connsiteY11" fmla="*/ 61124 h 160426"/>
              <a:gd name="connsiteX12" fmla="*/ 37564 w 170062"/>
              <a:gd name="connsiteY12" fmla="*/ 3550 h 160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0062" h="160426">
                <a:moveTo>
                  <a:pt x="37564" y="3550"/>
                </a:moveTo>
                <a:cubicBezTo>
                  <a:pt x="60706" y="-4917"/>
                  <a:pt x="162306" y="3551"/>
                  <a:pt x="169644" y="10324"/>
                </a:cubicBezTo>
                <a:cubicBezTo>
                  <a:pt x="176982" y="17097"/>
                  <a:pt x="85542" y="31772"/>
                  <a:pt x="81591" y="44190"/>
                </a:cubicBezTo>
                <a:cubicBezTo>
                  <a:pt x="77640" y="56608"/>
                  <a:pt x="151582" y="74670"/>
                  <a:pt x="145938" y="84830"/>
                </a:cubicBezTo>
                <a:cubicBezTo>
                  <a:pt x="140294" y="94990"/>
                  <a:pt x="62964" y="96683"/>
                  <a:pt x="47724" y="105150"/>
                </a:cubicBezTo>
                <a:cubicBezTo>
                  <a:pt x="32484" y="113617"/>
                  <a:pt x="47725" y="128292"/>
                  <a:pt x="54498" y="135630"/>
                </a:cubicBezTo>
                <a:cubicBezTo>
                  <a:pt x="61271" y="142968"/>
                  <a:pt x="97395" y="145226"/>
                  <a:pt x="88364" y="149177"/>
                </a:cubicBezTo>
                <a:cubicBezTo>
                  <a:pt x="79333" y="153128"/>
                  <a:pt x="5391" y="163852"/>
                  <a:pt x="311" y="159337"/>
                </a:cubicBezTo>
                <a:cubicBezTo>
                  <a:pt x="-4769" y="154822"/>
                  <a:pt x="53933" y="136760"/>
                  <a:pt x="57884" y="122084"/>
                </a:cubicBezTo>
                <a:cubicBezTo>
                  <a:pt x="61835" y="107409"/>
                  <a:pt x="20631" y="76929"/>
                  <a:pt x="24018" y="71284"/>
                </a:cubicBezTo>
                <a:cubicBezTo>
                  <a:pt x="27405" y="65640"/>
                  <a:pt x="77075" y="89910"/>
                  <a:pt x="78204" y="88217"/>
                </a:cubicBezTo>
                <a:cubicBezTo>
                  <a:pt x="79333" y="86524"/>
                  <a:pt x="34178" y="74106"/>
                  <a:pt x="30791" y="61124"/>
                </a:cubicBezTo>
                <a:cubicBezTo>
                  <a:pt x="27404" y="48142"/>
                  <a:pt x="14422" y="12017"/>
                  <a:pt x="37564" y="3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44945FB9-4D4D-06BE-CEB3-2F3B7E90968B}"/>
              </a:ext>
            </a:extLst>
          </p:cNvPr>
          <p:cNvSpPr/>
          <p:nvPr/>
        </p:nvSpPr>
        <p:spPr>
          <a:xfrm>
            <a:off x="4944526" y="6213783"/>
            <a:ext cx="442514" cy="98964"/>
          </a:xfrm>
          <a:custGeom>
            <a:avLst/>
            <a:gdLst>
              <a:gd name="connsiteX0" fmla="*/ 7 w 442514"/>
              <a:gd name="connsiteY0" fmla="*/ 98964 h 98964"/>
              <a:gd name="connsiteX1" fmla="*/ 342061 w 442514"/>
              <a:gd name="connsiteY1" fmla="*/ 71870 h 98964"/>
              <a:gd name="connsiteX2" fmla="*/ 409794 w 442514"/>
              <a:gd name="connsiteY2" fmla="*/ 54937 h 98964"/>
              <a:gd name="connsiteX3" fmla="*/ 301421 w 442514"/>
              <a:gd name="connsiteY3" fmla="*/ 58324 h 98964"/>
              <a:gd name="connsiteX4" fmla="*/ 440274 w 442514"/>
              <a:gd name="connsiteY4" fmla="*/ 750 h 98964"/>
              <a:gd name="connsiteX5" fmla="*/ 389474 w 442514"/>
              <a:gd name="connsiteY5" fmla="*/ 27844 h 98964"/>
              <a:gd name="connsiteX6" fmla="*/ 419954 w 442514"/>
              <a:gd name="connsiteY6" fmla="*/ 61710 h 98964"/>
              <a:gd name="connsiteX7" fmla="*/ 436887 w 442514"/>
              <a:gd name="connsiteY7" fmla="*/ 68484 h 98964"/>
              <a:gd name="connsiteX8" fmla="*/ 352221 w 442514"/>
              <a:gd name="connsiteY8" fmla="*/ 71870 h 98964"/>
              <a:gd name="connsiteX9" fmla="*/ 7 w 442514"/>
              <a:gd name="connsiteY9" fmla="*/ 98964 h 98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2514" h="98964">
                <a:moveTo>
                  <a:pt x="7" y="98964"/>
                </a:moveTo>
                <a:cubicBezTo>
                  <a:pt x="-1686" y="98964"/>
                  <a:pt x="273763" y="79208"/>
                  <a:pt x="342061" y="71870"/>
                </a:cubicBezTo>
                <a:cubicBezTo>
                  <a:pt x="410359" y="64532"/>
                  <a:pt x="416567" y="57195"/>
                  <a:pt x="409794" y="54937"/>
                </a:cubicBezTo>
                <a:cubicBezTo>
                  <a:pt x="403021" y="52679"/>
                  <a:pt x="296341" y="67355"/>
                  <a:pt x="301421" y="58324"/>
                </a:cubicBezTo>
                <a:cubicBezTo>
                  <a:pt x="306501" y="49293"/>
                  <a:pt x="425599" y="5830"/>
                  <a:pt x="440274" y="750"/>
                </a:cubicBezTo>
                <a:cubicBezTo>
                  <a:pt x="454949" y="-4330"/>
                  <a:pt x="392861" y="17684"/>
                  <a:pt x="389474" y="27844"/>
                </a:cubicBezTo>
                <a:cubicBezTo>
                  <a:pt x="386087" y="38004"/>
                  <a:pt x="419954" y="61710"/>
                  <a:pt x="419954" y="61710"/>
                </a:cubicBezTo>
                <a:cubicBezTo>
                  <a:pt x="427856" y="68483"/>
                  <a:pt x="448176" y="66791"/>
                  <a:pt x="436887" y="68484"/>
                </a:cubicBezTo>
                <a:cubicBezTo>
                  <a:pt x="425598" y="70177"/>
                  <a:pt x="418261" y="65661"/>
                  <a:pt x="352221" y="71870"/>
                </a:cubicBezTo>
                <a:cubicBezTo>
                  <a:pt x="286181" y="78079"/>
                  <a:pt x="1700" y="98964"/>
                  <a:pt x="7" y="989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76386FA2-30DD-87DE-9193-F903D8E15795}"/>
              </a:ext>
            </a:extLst>
          </p:cNvPr>
          <p:cNvSpPr/>
          <p:nvPr/>
        </p:nvSpPr>
        <p:spPr>
          <a:xfrm>
            <a:off x="4870473" y="5571481"/>
            <a:ext cx="585526" cy="283744"/>
          </a:xfrm>
          <a:custGeom>
            <a:avLst/>
            <a:gdLst>
              <a:gd name="connsiteX0" fmla="*/ 584396 w 585526"/>
              <a:gd name="connsiteY0" fmla="*/ 2505 h 283744"/>
              <a:gd name="connsiteX1" fmla="*/ 475789 w 585526"/>
              <a:gd name="connsiteY1" fmla="*/ 170671 h 283744"/>
              <a:gd name="connsiteX2" fmla="*/ 573886 w 585526"/>
              <a:gd name="connsiteY2" fmla="*/ 265264 h 283744"/>
              <a:gd name="connsiteX3" fmla="*/ 503817 w 585526"/>
              <a:gd name="connsiteY3" fmla="*/ 275774 h 283744"/>
              <a:gd name="connsiteX4" fmla="*/ 195513 w 585526"/>
              <a:gd name="connsiteY4" fmla="*/ 174174 h 283744"/>
              <a:gd name="connsiteX5" fmla="*/ 314630 w 585526"/>
              <a:gd name="connsiteY5" fmla="*/ 195195 h 283744"/>
              <a:gd name="connsiteX6" fmla="*/ 6327 w 585526"/>
              <a:gd name="connsiteY6" fmla="*/ 261760 h 283744"/>
              <a:gd name="connsiteX7" fmla="*/ 121941 w 585526"/>
              <a:gd name="connsiteY7" fmla="*/ 240740 h 283744"/>
              <a:gd name="connsiteX8" fmla="*/ 304120 w 585526"/>
              <a:gd name="connsiteY8" fmla="*/ 135636 h 283744"/>
              <a:gd name="connsiteX9" fmla="*/ 167486 w 585526"/>
              <a:gd name="connsiteY9" fmla="*/ 146147 h 283744"/>
              <a:gd name="connsiteX10" fmla="*/ 391706 w 585526"/>
              <a:gd name="connsiteY10" fmla="*/ 72574 h 283744"/>
              <a:gd name="connsiteX11" fmla="*/ 584396 w 585526"/>
              <a:gd name="connsiteY11" fmla="*/ 2505 h 283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5526" h="283744">
                <a:moveTo>
                  <a:pt x="584396" y="2505"/>
                </a:moveTo>
                <a:cubicBezTo>
                  <a:pt x="598410" y="18854"/>
                  <a:pt x="477541" y="126878"/>
                  <a:pt x="475789" y="170671"/>
                </a:cubicBezTo>
                <a:cubicBezTo>
                  <a:pt x="474037" y="214464"/>
                  <a:pt x="569215" y="247747"/>
                  <a:pt x="573886" y="265264"/>
                </a:cubicBezTo>
                <a:cubicBezTo>
                  <a:pt x="578557" y="282781"/>
                  <a:pt x="566879" y="290956"/>
                  <a:pt x="503817" y="275774"/>
                </a:cubicBezTo>
                <a:cubicBezTo>
                  <a:pt x="440755" y="260592"/>
                  <a:pt x="227044" y="187604"/>
                  <a:pt x="195513" y="174174"/>
                </a:cubicBezTo>
                <a:cubicBezTo>
                  <a:pt x="163982" y="160744"/>
                  <a:pt x="346161" y="180597"/>
                  <a:pt x="314630" y="195195"/>
                </a:cubicBezTo>
                <a:cubicBezTo>
                  <a:pt x="283099" y="209793"/>
                  <a:pt x="38442" y="254169"/>
                  <a:pt x="6327" y="261760"/>
                </a:cubicBezTo>
                <a:cubicBezTo>
                  <a:pt x="-25788" y="269351"/>
                  <a:pt x="72309" y="261761"/>
                  <a:pt x="121941" y="240740"/>
                </a:cubicBezTo>
                <a:cubicBezTo>
                  <a:pt x="171573" y="219719"/>
                  <a:pt x="296529" y="151402"/>
                  <a:pt x="304120" y="135636"/>
                </a:cubicBezTo>
                <a:cubicBezTo>
                  <a:pt x="311711" y="119870"/>
                  <a:pt x="152888" y="156657"/>
                  <a:pt x="167486" y="146147"/>
                </a:cubicBezTo>
                <a:cubicBezTo>
                  <a:pt x="182084" y="135637"/>
                  <a:pt x="323973" y="90675"/>
                  <a:pt x="391706" y="72574"/>
                </a:cubicBezTo>
                <a:cubicBezTo>
                  <a:pt x="459439" y="54473"/>
                  <a:pt x="570382" y="-13844"/>
                  <a:pt x="584396" y="250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40025CEA-AAA2-78A5-1E71-2DAD6A0D96C2}"/>
              </a:ext>
            </a:extLst>
          </p:cNvPr>
          <p:cNvSpPr/>
          <p:nvPr/>
        </p:nvSpPr>
        <p:spPr>
          <a:xfrm>
            <a:off x="4550541" y="5718867"/>
            <a:ext cx="863582" cy="650438"/>
          </a:xfrm>
          <a:custGeom>
            <a:avLst/>
            <a:gdLst>
              <a:gd name="connsiteX0" fmla="*/ 438 w 863582"/>
              <a:gd name="connsiteY0" fmla="*/ 5767 h 650438"/>
              <a:gd name="connsiteX1" fmla="*/ 424356 w 863582"/>
              <a:gd name="connsiteY1" fmla="*/ 44305 h 650438"/>
              <a:gd name="connsiteX2" fmla="*/ 333266 w 863582"/>
              <a:gd name="connsiteY2" fmla="*/ 96857 h 650438"/>
              <a:gd name="connsiteX3" fmla="*/ 662590 w 863582"/>
              <a:gd name="connsiteY3" fmla="*/ 107367 h 650438"/>
              <a:gd name="connsiteX4" fmla="*/ 862287 w 863582"/>
              <a:gd name="connsiteY4" fmla="*/ 152912 h 650438"/>
              <a:gd name="connsiteX5" fmla="*/ 750176 w 863582"/>
              <a:gd name="connsiteY5" fmla="*/ 240499 h 650438"/>
              <a:gd name="connsiteX6" fmla="*/ 781707 w 863582"/>
              <a:gd name="connsiteY6" fmla="*/ 415671 h 650438"/>
              <a:gd name="connsiteX7" fmla="*/ 585514 w 863582"/>
              <a:gd name="connsiteY7" fmla="*/ 482236 h 650438"/>
              <a:gd name="connsiteX8" fmla="*/ 785211 w 863582"/>
              <a:gd name="connsiteY8" fmla="*/ 506761 h 650438"/>
              <a:gd name="connsiteX9" fmla="*/ 557487 w 863582"/>
              <a:gd name="connsiteY9" fmla="*/ 566319 h 650438"/>
              <a:gd name="connsiteX10" fmla="*/ 42480 w 863582"/>
              <a:gd name="connsiteY10" fmla="*/ 650402 h 650438"/>
              <a:gd name="connsiteX11" fmla="*/ 511942 w 863582"/>
              <a:gd name="connsiteY11" fmla="*/ 555809 h 650438"/>
              <a:gd name="connsiteX12" fmla="*/ 196631 w 863582"/>
              <a:gd name="connsiteY12" fmla="*/ 576830 h 650438"/>
              <a:gd name="connsiteX13" fmla="*/ 560990 w 863582"/>
              <a:gd name="connsiteY13" fmla="*/ 496250 h 650438"/>
              <a:gd name="connsiteX14" fmla="*/ 469900 w 863582"/>
              <a:gd name="connsiteY14" fmla="*/ 468223 h 650438"/>
              <a:gd name="connsiteX15" fmla="*/ 382314 w 863582"/>
              <a:gd name="connsiteY15" fmla="*/ 433188 h 650438"/>
              <a:gd name="connsiteX16" fmla="*/ 571500 w 863582"/>
              <a:gd name="connsiteY16" fmla="*/ 391147 h 650438"/>
              <a:gd name="connsiteX17" fmla="*/ 455887 w 863582"/>
              <a:gd name="connsiteY17" fmla="*/ 359616 h 650438"/>
              <a:gd name="connsiteX18" fmla="*/ 599528 w 863582"/>
              <a:gd name="connsiteY18" fmla="*/ 279036 h 650438"/>
              <a:gd name="connsiteX19" fmla="*/ 354287 w 863582"/>
              <a:gd name="connsiteY19" fmla="*/ 177436 h 650438"/>
              <a:gd name="connsiteX20" fmla="*/ 515445 w 863582"/>
              <a:gd name="connsiteY20" fmla="*/ 173933 h 650438"/>
              <a:gd name="connsiteX21" fmla="*/ 438 w 863582"/>
              <a:gd name="connsiteY21" fmla="*/ 5767 h 650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63582" h="650438">
                <a:moveTo>
                  <a:pt x="438" y="5767"/>
                </a:moveTo>
                <a:cubicBezTo>
                  <a:pt x="-14743" y="-15838"/>
                  <a:pt x="368885" y="29123"/>
                  <a:pt x="424356" y="44305"/>
                </a:cubicBezTo>
                <a:cubicBezTo>
                  <a:pt x="479827" y="59487"/>
                  <a:pt x="293560" y="86347"/>
                  <a:pt x="333266" y="96857"/>
                </a:cubicBezTo>
                <a:cubicBezTo>
                  <a:pt x="372972" y="107367"/>
                  <a:pt x="574420" y="98025"/>
                  <a:pt x="662590" y="107367"/>
                </a:cubicBezTo>
                <a:cubicBezTo>
                  <a:pt x="750760" y="116710"/>
                  <a:pt x="847689" y="130723"/>
                  <a:pt x="862287" y="152912"/>
                </a:cubicBezTo>
                <a:cubicBezTo>
                  <a:pt x="876885" y="175101"/>
                  <a:pt x="763606" y="196706"/>
                  <a:pt x="750176" y="240499"/>
                </a:cubicBezTo>
                <a:cubicBezTo>
                  <a:pt x="736746" y="284292"/>
                  <a:pt x="809151" y="375382"/>
                  <a:pt x="781707" y="415671"/>
                </a:cubicBezTo>
                <a:cubicBezTo>
                  <a:pt x="754263" y="455961"/>
                  <a:pt x="584930" y="467054"/>
                  <a:pt x="585514" y="482236"/>
                </a:cubicBezTo>
                <a:cubicBezTo>
                  <a:pt x="586098" y="497418"/>
                  <a:pt x="789882" y="492747"/>
                  <a:pt x="785211" y="506761"/>
                </a:cubicBezTo>
                <a:cubicBezTo>
                  <a:pt x="780540" y="520775"/>
                  <a:pt x="681276" y="542379"/>
                  <a:pt x="557487" y="566319"/>
                </a:cubicBezTo>
                <a:cubicBezTo>
                  <a:pt x="433698" y="590259"/>
                  <a:pt x="50071" y="652154"/>
                  <a:pt x="42480" y="650402"/>
                </a:cubicBezTo>
                <a:cubicBezTo>
                  <a:pt x="34889" y="648650"/>
                  <a:pt x="486250" y="568071"/>
                  <a:pt x="511942" y="555809"/>
                </a:cubicBezTo>
                <a:cubicBezTo>
                  <a:pt x="537634" y="543547"/>
                  <a:pt x="188456" y="586757"/>
                  <a:pt x="196631" y="576830"/>
                </a:cubicBezTo>
                <a:cubicBezTo>
                  <a:pt x="204806" y="566903"/>
                  <a:pt x="515445" y="514351"/>
                  <a:pt x="560990" y="496250"/>
                </a:cubicBezTo>
                <a:cubicBezTo>
                  <a:pt x="606535" y="478149"/>
                  <a:pt x="499679" y="478733"/>
                  <a:pt x="469900" y="468223"/>
                </a:cubicBezTo>
                <a:cubicBezTo>
                  <a:pt x="440121" y="457713"/>
                  <a:pt x="365381" y="446034"/>
                  <a:pt x="382314" y="433188"/>
                </a:cubicBezTo>
                <a:cubicBezTo>
                  <a:pt x="399247" y="420342"/>
                  <a:pt x="559238" y="403409"/>
                  <a:pt x="571500" y="391147"/>
                </a:cubicBezTo>
                <a:cubicBezTo>
                  <a:pt x="583762" y="378885"/>
                  <a:pt x="451216" y="378301"/>
                  <a:pt x="455887" y="359616"/>
                </a:cubicBezTo>
                <a:cubicBezTo>
                  <a:pt x="460558" y="340931"/>
                  <a:pt x="616461" y="309399"/>
                  <a:pt x="599528" y="279036"/>
                </a:cubicBezTo>
                <a:cubicBezTo>
                  <a:pt x="582595" y="248673"/>
                  <a:pt x="368301" y="194953"/>
                  <a:pt x="354287" y="177436"/>
                </a:cubicBezTo>
                <a:cubicBezTo>
                  <a:pt x="340273" y="159919"/>
                  <a:pt x="570332" y="201960"/>
                  <a:pt x="515445" y="173933"/>
                </a:cubicBezTo>
                <a:cubicBezTo>
                  <a:pt x="460558" y="145906"/>
                  <a:pt x="15619" y="27372"/>
                  <a:pt x="438" y="576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3B962B26-B830-84C0-C515-9590B4565039}"/>
              </a:ext>
            </a:extLst>
          </p:cNvPr>
          <p:cNvSpPr/>
          <p:nvPr/>
        </p:nvSpPr>
        <p:spPr>
          <a:xfrm>
            <a:off x="4339920" y="5580928"/>
            <a:ext cx="661899" cy="1346960"/>
          </a:xfrm>
          <a:custGeom>
            <a:avLst/>
            <a:gdLst>
              <a:gd name="connsiteX0" fmla="*/ 63914 w 661899"/>
              <a:gd name="connsiteY0" fmla="*/ 65 h 1346960"/>
              <a:gd name="connsiteX1" fmla="*/ 333680 w 661899"/>
              <a:gd name="connsiteY1" fmla="*/ 231293 h 1346960"/>
              <a:gd name="connsiteX2" fmla="*/ 277625 w 661899"/>
              <a:gd name="connsiteY2" fmla="*/ 276838 h 1346960"/>
              <a:gd name="connsiteX3" fmla="*/ 274121 w 661899"/>
              <a:gd name="connsiteY3" fmla="*/ 445003 h 1346960"/>
              <a:gd name="connsiteX4" fmla="*/ 242590 w 661899"/>
              <a:gd name="connsiteY4" fmla="*/ 448506 h 1346960"/>
              <a:gd name="connsiteX5" fmla="*/ 393239 w 661899"/>
              <a:gd name="connsiteY5" fmla="*/ 592148 h 1346960"/>
              <a:gd name="connsiteX6" fmla="*/ 323170 w 661899"/>
              <a:gd name="connsiteY6" fmla="*/ 676231 h 1346960"/>
              <a:gd name="connsiteX7" fmla="*/ 424770 w 661899"/>
              <a:gd name="connsiteY7" fmla="*/ 760313 h 1346960"/>
              <a:gd name="connsiteX8" fmla="*/ 428273 w 661899"/>
              <a:gd name="connsiteY8" fmla="*/ 886438 h 1346960"/>
              <a:gd name="connsiteX9" fmla="*/ 659501 w 661899"/>
              <a:gd name="connsiteY9" fmla="*/ 879431 h 1346960"/>
              <a:gd name="connsiteX10" fmla="*/ 543887 w 661899"/>
              <a:gd name="connsiteY10" fmla="*/ 928479 h 1346960"/>
              <a:gd name="connsiteX11" fmla="*/ 463308 w 661899"/>
              <a:gd name="connsiteY11" fmla="*/ 995044 h 1346960"/>
              <a:gd name="connsiteX12" fmla="*/ 554397 w 661899"/>
              <a:gd name="connsiteY12" fmla="*/ 1229775 h 1346960"/>
              <a:gd name="connsiteX13" fmla="*/ 620963 w 661899"/>
              <a:gd name="connsiteY13" fmla="*/ 1345389 h 1346960"/>
              <a:gd name="connsiteX14" fmla="*/ 578921 w 661899"/>
              <a:gd name="connsiteY14" fmla="*/ 1299844 h 1346960"/>
              <a:gd name="connsiteX15" fmla="*/ 130480 w 661899"/>
              <a:gd name="connsiteY15" fmla="*/ 858410 h 1346960"/>
              <a:gd name="connsiteX16" fmla="*/ 211059 w 661899"/>
              <a:gd name="connsiteY16" fmla="*/ 942493 h 1346960"/>
              <a:gd name="connsiteX17" fmla="*/ 11363 w 661899"/>
              <a:gd name="connsiteY17" fmla="*/ 245306 h 1346960"/>
              <a:gd name="connsiteX18" fmla="*/ 28880 w 661899"/>
              <a:gd name="connsiteY18" fmla="*/ 360920 h 1346960"/>
              <a:gd name="connsiteX19" fmla="*/ 63914 w 661899"/>
              <a:gd name="connsiteY19" fmla="*/ 154217 h 1346960"/>
              <a:gd name="connsiteX20" fmla="*/ 74425 w 661899"/>
              <a:gd name="connsiteY20" fmla="*/ 206769 h 1346960"/>
              <a:gd name="connsiteX21" fmla="*/ 63914 w 661899"/>
              <a:gd name="connsiteY21" fmla="*/ 65 h 1346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61899" h="1346960">
                <a:moveTo>
                  <a:pt x="63914" y="65"/>
                </a:moveTo>
                <a:cubicBezTo>
                  <a:pt x="107123" y="4152"/>
                  <a:pt x="298062" y="185164"/>
                  <a:pt x="333680" y="231293"/>
                </a:cubicBezTo>
                <a:cubicBezTo>
                  <a:pt x="369299" y="277422"/>
                  <a:pt x="287551" y="241220"/>
                  <a:pt x="277625" y="276838"/>
                </a:cubicBezTo>
                <a:cubicBezTo>
                  <a:pt x="267699" y="312456"/>
                  <a:pt x="279960" y="416392"/>
                  <a:pt x="274121" y="445003"/>
                </a:cubicBezTo>
                <a:cubicBezTo>
                  <a:pt x="268282" y="473614"/>
                  <a:pt x="222737" y="423982"/>
                  <a:pt x="242590" y="448506"/>
                </a:cubicBezTo>
                <a:cubicBezTo>
                  <a:pt x="262443" y="473030"/>
                  <a:pt x="379809" y="554194"/>
                  <a:pt x="393239" y="592148"/>
                </a:cubicBezTo>
                <a:cubicBezTo>
                  <a:pt x="406669" y="630102"/>
                  <a:pt x="317915" y="648204"/>
                  <a:pt x="323170" y="676231"/>
                </a:cubicBezTo>
                <a:cubicBezTo>
                  <a:pt x="328425" y="704258"/>
                  <a:pt x="407253" y="725279"/>
                  <a:pt x="424770" y="760313"/>
                </a:cubicBezTo>
                <a:cubicBezTo>
                  <a:pt x="442287" y="795347"/>
                  <a:pt x="389151" y="866585"/>
                  <a:pt x="428273" y="886438"/>
                </a:cubicBezTo>
                <a:cubicBezTo>
                  <a:pt x="467395" y="906291"/>
                  <a:pt x="640232" y="872424"/>
                  <a:pt x="659501" y="879431"/>
                </a:cubicBezTo>
                <a:cubicBezTo>
                  <a:pt x="678770" y="886438"/>
                  <a:pt x="576586" y="909210"/>
                  <a:pt x="543887" y="928479"/>
                </a:cubicBezTo>
                <a:cubicBezTo>
                  <a:pt x="511188" y="947748"/>
                  <a:pt x="461556" y="944828"/>
                  <a:pt x="463308" y="995044"/>
                </a:cubicBezTo>
                <a:cubicBezTo>
                  <a:pt x="465060" y="1045260"/>
                  <a:pt x="528121" y="1171384"/>
                  <a:pt x="554397" y="1229775"/>
                </a:cubicBezTo>
                <a:cubicBezTo>
                  <a:pt x="580673" y="1288166"/>
                  <a:pt x="616876" y="1333711"/>
                  <a:pt x="620963" y="1345389"/>
                </a:cubicBezTo>
                <a:cubicBezTo>
                  <a:pt x="625050" y="1357067"/>
                  <a:pt x="578921" y="1299844"/>
                  <a:pt x="578921" y="1299844"/>
                </a:cubicBezTo>
                <a:lnTo>
                  <a:pt x="130480" y="858410"/>
                </a:lnTo>
                <a:cubicBezTo>
                  <a:pt x="69170" y="798851"/>
                  <a:pt x="230912" y="1044677"/>
                  <a:pt x="211059" y="942493"/>
                </a:cubicBezTo>
                <a:cubicBezTo>
                  <a:pt x="191206" y="840309"/>
                  <a:pt x="41726" y="342235"/>
                  <a:pt x="11363" y="245306"/>
                </a:cubicBezTo>
                <a:cubicBezTo>
                  <a:pt x="-19000" y="148377"/>
                  <a:pt x="20121" y="376102"/>
                  <a:pt x="28880" y="360920"/>
                </a:cubicBezTo>
                <a:cubicBezTo>
                  <a:pt x="37638" y="345739"/>
                  <a:pt x="56323" y="179909"/>
                  <a:pt x="63914" y="154217"/>
                </a:cubicBezTo>
                <a:cubicBezTo>
                  <a:pt x="71505" y="128525"/>
                  <a:pt x="70921" y="228374"/>
                  <a:pt x="74425" y="206769"/>
                </a:cubicBezTo>
                <a:cubicBezTo>
                  <a:pt x="77929" y="185164"/>
                  <a:pt x="20705" y="-4022"/>
                  <a:pt x="63914" y="6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07337E2C-5C31-D965-7DF6-40D7EFC47C7C}"/>
              </a:ext>
            </a:extLst>
          </p:cNvPr>
          <p:cNvSpPr/>
          <p:nvPr/>
        </p:nvSpPr>
        <p:spPr>
          <a:xfrm>
            <a:off x="4727860" y="6472529"/>
            <a:ext cx="1119282" cy="650210"/>
          </a:xfrm>
          <a:custGeom>
            <a:avLst/>
            <a:gdLst>
              <a:gd name="connsiteX0" fmla="*/ 615202 w 1119282"/>
              <a:gd name="connsiteY0" fmla="*/ 328630 h 650210"/>
              <a:gd name="connsiteX1" fmla="*/ 511405 w 1119282"/>
              <a:gd name="connsiteY1" fmla="*/ 442312 h 650210"/>
              <a:gd name="connsiteX2" fmla="*/ 630030 w 1119282"/>
              <a:gd name="connsiteY2" fmla="*/ 555994 h 650210"/>
              <a:gd name="connsiteX3" fmla="*/ 526233 w 1119282"/>
              <a:gd name="connsiteY3" fmla="*/ 551052 h 650210"/>
              <a:gd name="connsiteX4" fmla="*/ 1109472 w 1119282"/>
              <a:gd name="connsiteY4" fmla="*/ 496682 h 650210"/>
              <a:gd name="connsiteX5" fmla="*/ 877165 w 1119282"/>
              <a:gd name="connsiteY5" fmla="*/ 541166 h 650210"/>
              <a:gd name="connsiteX6" fmla="*/ 679457 w 1119282"/>
              <a:gd name="connsiteY6" fmla="*/ 644963 h 650210"/>
              <a:gd name="connsiteX7" fmla="*/ 536118 w 1119282"/>
              <a:gd name="connsiteY7" fmla="*/ 610364 h 650210"/>
              <a:gd name="connsiteX8" fmla="*/ 219785 w 1119282"/>
              <a:gd name="connsiteY8" fmla="*/ 402770 h 650210"/>
              <a:gd name="connsiteX9" fmla="*/ 338410 w 1119282"/>
              <a:gd name="connsiteY9" fmla="*/ 481854 h 650210"/>
              <a:gd name="connsiteX10" fmla="*/ 12192 w 1119282"/>
              <a:gd name="connsiteY10" fmla="*/ 17240 h 650210"/>
              <a:gd name="connsiteX11" fmla="*/ 91275 w 1119282"/>
              <a:gd name="connsiteY11" fmla="*/ 116094 h 650210"/>
              <a:gd name="connsiteX12" fmla="*/ 298869 w 1119282"/>
              <a:gd name="connsiteY12" fmla="*/ 274260 h 650210"/>
              <a:gd name="connsiteX13" fmla="*/ 264270 w 1119282"/>
              <a:gd name="connsiteY13" fmla="*/ 279203 h 650210"/>
              <a:gd name="connsiteX14" fmla="*/ 373009 w 1119282"/>
              <a:gd name="connsiteY14" fmla="*/ 308859 h 650210"/>
              <a:gd name="connsiteX15" fmla="*/ 323582 w 1119282"/>
              <a:gd name="connsiteY15" fmla="*/ 303916 h 650210"/>
              <a:gd name="connsiteX16" fmla="*/ 615202 w 1119282"/>
              <a:gd name="connsiteY16" fmla="*/ 328630 h 65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19282" h="650210">
                <a:moveTo>
                  <a:pt x="615202" y="328630"/>
                </a:moveTo>
                <a:cubicBezTo>
                  <a:pt x="562068" y="366524"/>
                  <a:pt x="508934" y="404418"/>
                  <a:pt x="511405" y="442312"/>
                </a:cubicBezTo>
                <a:cubicBezTo>
                  <a:pt x="513876" y="480206"/>
                  <a:pt x="627559" y="537871"/>
                  <a:pt x="630030" y="555994"/>
                </a:cubicBezTo>
                <a:cubicBezTo>
                  <a:pt x="632501" y="574117"/>
                  <a:pt x="446326" y="560937"/>
                  <a:pt x="526233" y="551052"/>
                </a:cubicBezTo>
                <a:cubicBezTo>
                  <a:pt x="606140" y="541167"/>
                  <a:pt x="1050983" y="498330"/>
                  <a:pt x="1109472" y="496682"/>
                </a:cubicBezTo>
                <a:cubicBezTo>
                  <a:pt x="1167961" y="495034"/>
                  <a:pt x="948834" y="516453"/>
                  <a:pt x="877165" y="541166"/>
                </a:cubicBezTo>
                <a:cubicBezTo>
                  <a:pt x="805496" y="565879"/>
                  <a:pt x="736298" y="633430"/>
                  <a:pt x="679457" y="644963"/>
                </a:cubicBezTo>
                <a:cubicBezTo>
                  <a:pt x="622616" y="656496"/>
                  <a:pt x="612730" y="650730"/>
                  <a:pt x="536118" y="610364"/>
                </a:cubicBezTo>
                <a:cubicBezTo>
                  <a:pt x="459506" y="569999"/>
                  <a:pt x="252736" y="424188"/>
                  <a:pt x="219785" y="402770"/>
                </a:cubicBezTo>
                <a:cubicBezTo>
                  <a:pt x="186834" y="381352"/>
                  <a:pt x="373009" y="546109"/>
                  <a:pt x="338410" y="481854"/>
                </a:cubicBezTo>
                <a:cubicBezTo>
                  <a:pt x="303811" y="417599"/>
                  <a:pt x="53381" y="78200"/>
                  <a:pt x="12192" y="17240"/>
                </a:cubicBezTo>
                <a:cubicBezTo>
                  <a:pt x="-28997" y="-43720"/>
                  <a:pt x="43496" y="73257"/>
                  <a:pt x="91275" y="116094"/>
                </a:cubicBezTo>
                <a:cubicBezTo>
                  <a:pt x="139054" y="158931"/>
                  <a:pt x="270036" y="247075"/>
                  <a:pt x="298869" y="274260"/>
                </a:cubicBezTo>
                <a:cubicBezTo>
                  <a:pt x="327701" y="301445"/>
                  <a:pt x="251913" y="273437"/>
                  <a:pt x="264270" y="279203"/>
                </a:cubicBezTo>
                <a:cubicBezTo>
                  <a:pt x="276627" y="284969"/>
                  <a:pt x="363124" y="304740"/>
                  <a:pt x="373009" y="308859"/>
                </a:cubicBezTo>
                <a:cubicBezTo>
                  <a:pt x="382894" y="312978"/>
                  <a:pt x="323582" y="303916"/>
                  <a:pt x="323582" y="303916"/>
                </a:cubicBezTo>
                <a:lnTo>
                  <a:pt x="615202" y="328630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3193E7E7-5547-994E-8383-04B0A9C8914A}"/>
              </a:ext>
            </a:extLst>
          </p:cNvPr>
          <p:cNvSpPr/>
          <p:nvPr/>
        </p:nvSpPr>
        <p:spPr>
          <a:xfrm>
            <a:off x="4160274" y="5054259"/>
            <a:ext cx="1187865" cy="623363"/>
          </a:xfrm>
          <a:custGeom>
            <a:avLst/>
            <a:gdLst>
              <a:gd name="connsiteX0" fmla="*/ 24649 w 1187865"/>
              <a:gd name="connsiteY0" fmla="*/ 185 h 623363"/>
              <a:gd name="connsiteX1" fmla="*/ 765144 w 1187865"/>
              <a:gd name="connsiteY1" fmla="*/ 218968 h 623363"/>
              <a:gd name="connsiteX2" fmla="*/ 630509 w 1187865"/>
              <a:gd name="connsiteY2" fmla="*/ 207748 h 623363"/>
              <a:gd name="connsiteX3" fmla="*/ 1163441 w 1187865"/>
              <a:gd name="connsiteY3" fmla="*/ 347994 h 623363"/>
              <a:gd name="connsiteX4" fmla="*/ 1051245 w 1187865"/>
              <a:gd name="connsiteY4" fmla="*/ 359213 h 623363"/>
              <a:gd name="connsiteX5" fmla="*/ 636119 w 1187865"/>
              <a:gd name="connsiteY5" fmla="*/ 437751 h 623363"/>
              <a:gd name="connsiteX6" fmla="*/ 484654 w 1187865"/>
              <a:gd name="connsiteY6" fmla="*/ 510678 h 623363"/>
              <a:gd name="connsiteX7" fmla="*/ 742705 w 1187865"/>
              <a:gd name="connsiteY7" fmla="*/ 505069 h 623363"/>
              <a:gd name="connsiteX8" fmla="*/ 1096124 w 1187865"/>
              <a:gd name="connsiteY8" fmla="*/ 471410 h 623363"/>
              <a:gd name="connsiteX9" fmla="*/ 737095 w 1187865"/>
              <a:gd name="connsiteY9" fmla="*/ 555557 h 623363"/>
              <a:gd name="connsiteX10" fmla="*/ 574411 w 1187865"/>
              <a:gd name="connsiteY10" fmla="*/ 611655 h 623363"/>
              <a:gd name="connsiteX11" fmla="*/ 602460 w 1187865"/>
              <a:gd name="connsiteY11" fmla="*/ 600435 h 623363"/>
              <a:gd name="connsiteX12" fmla="*/ 131235 w 1187865"/>
              <a:gd name="connsiteY12" fmla="*/ 381653 h 623363"/>
              <a:gd name="connsiteX13" fmla="*/ 260261 w 1187865"/>
              <a:gd name="connsiteY13" fmla="*/ 420921 h 623363"/>
              <a:gd name="connsiteX14" fmla="*/ 226602 w 1187865"/>
              <a:gd name="connsiteY14" fmla="*/ 331164 h 623363"/>
              <a:gd name="connsiteX15" fmla="*/ 86357 w 1187865"/>
              <a:gd name="connsiteY15" fmla="*/ 129211 h 623363"/>
              <a:gd name="connsiteX16" fmla="*/ 164894 w 1187865"/>
              <a:gd name="connsiteY16" fmla="*/ 179699 h 623363"/>
              <a:gd name="connsiteX17" fmla="*/ 24649 w 1187865"/>
              <a:gd name="connsiteY17" fmla="*/ 185 h 623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87865" h="623363">
                <a:moveTo>
                  <a:pt x="24649" y="185"/>
                </a:moveTo>
                <a:cubicBezTo>
                  <a:pt x="124691" y="6730"/>
                  <a:pt x="664167" y="184374"/>
                  <a:pt x="765144" y="218968"/>
                </a:cubicBezTo>
                <a:cubicBezTo>
                  <a:pt x="866121" y="253562"/>
                  <a:pt x="564126" y="186244"/>
                  <a:pt x="630509" y="207748"/>
                </a:cubicBezTo>
                <a:cubicBezTo>
                  <a:pt x="696892" y="229252"/>
                  <a:pt x="1093318" y="322750"/>
                  <a:pt x="1163441" y="347994"/>
                </a:cubicBezTo>
                <a:cubicBezTo>
                  <a:pt x="1233564" y="373238"/>
                  <a:pt x="1139132" y="344254"/>
                  <a:pt x="1051245" y="359213"/>
                </a:cubicBezTo>
                <a:cubicBezTo>
                  <a:pt x="963358" y="374173"/>
                  <a:pt x="730551" y="412507"/>
                  <a:pt x="636119" y="437751"/>
                </a:cubicBezTo>
                <a:cubicBezTo>
                  <a:pt x="541687" y="462995"/>
                  <a:pt x="466890" y="499458"/>
                  <a:pt x="484654" y="510678"/>
                </a:cubicBezTo>
                <a:cubicBezTo>
                  <a:pt x="502418" y="521898"/>
                  <a:pt x="640793" y="511614"/>
                  <a:pt x="742705" y="505069"/>
                </a:cubicBezTo>
                <a:cubicBezTo>
                  <a:pt x="844617" y="498524"/>
                  <a:pt x="1097059" y="462995"/>
                  <a:pt x="1096124" y="471410"/>
                </a:cubicBezTo>
                <a:cubicBezTo>
                  <a:pt x="1095189" y="479825"/>
                  <a:pt x="824047" y="532183"/>
                  <a:pt x="737095" y="555557"/>
                </a:cubicBezTo>
                <a:cubicBezTo>
                  <a:pt x="650143" y="578931"/>
                  <a:pt x="574411" y="611655"/>
                  <a:pt x="574411" y="611655"/>
                </a:cubicBezTo>
                <a:cubicBezTo>
                  <a:pt x="551972" y="619135"/>
                  <a:pt x="676323" y="638769"/>
                  <a:pt x="602460" y="600435"/>
                </a:cubicBezTo>
                <a:cubicBezTo>
                  <a:pt x="528597" y="562101"/>
                  <a:pt x="188268" y="411572"/>
                  <a:pt x="131235" y="381653"/>
                </a:cubicBezTo>
                <a:cubicBezTo>
                  <a:pt x="74202" y="351734"/>
                  <a:pt x="244367" y="429336"/>
                  <a:pt x="260261" y="420921"/>
                </a:cubicBezTo>
                <a:cubicBezTo>
                  <a:pt x="276155" y="412506"/>
                  <a:pt x="255586" y="379782"/>
                  <a:pt x="226602" y="331164"/>
                </a:cubicBezTo>
                <a:cubicBezTo>
                  <a:pt x="197618" y="282546"/>
                  <a:pt x="96642" y="154455"/>
                  <a:pt x="86357" y="129211"/>
                </a:cubicBezTo>
                <a:cubicBezTo>
                  <a:pt x="76072" y="103967"/>
                  <a:pt x="168634" y="197463"/>
                  <a:pt x="164894" y="179699"/>
                </a:cubicBezTo>
                <a:cubicBezTo>
                  <a:pt x="161154" y="161935"/>
                  <a:pt x="-75393" y="-6360"/>
                  <a:pt x="24649" y="185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B66764A8-D834-2F64-5B64-8C732F4596AA}"/>
              </a:ext>
            </a:extLst>
          </p:cNvPr>
          <p:cNvSpPr/>
          <p:nvPr/>
        </p:nvSpPr>
        <p:spPr>
          <a:xfrm>
            <a:off x="6054674" y="5144637"/>
            <a:ext cx="1151212" cy="409098"/>
          </a:xfrm>
          <a:custGeom>
            <a:avLst/>
            <a:gdLst>
              <a:gd name="connsiteX0" fmla="*/ 1148330 w 1151212"/>
              <a:gd name="connsiteY0" fmla="*/ 5174 h 409098"/>
              <a:gd name="connsiteX1" fmla="*/ 626617 w 1151212"/>
              <a:gd name="connsiteY1" fmla="*/ 268835 h 409098"/>
              <a:gd name="connsiteX2" fmla="*/ 637836 w 1151212"/>
              <a:gd name="connsiteY2" fmla="*/ 268835 h 409098"/>
              <a:gd name="connsiteX3" fmla="*/ 435883 w 1151212"/>
              <a:gd name="connsiteY3" fmla="*/ 313714 h 409098"/>
              <a:gd name="connsiteX4" fmla="*/ 615397 w 1151212"/>
              <a:gd name="connsiteY4" fmla="*/ 352983 h 409098"/>
              <a:gd name="connsiteX5" fmla="*/ 424663 w 1151212"/>
              <a:gd name="connsiteY5" fmla="*/ 364202 h 409098"/>
              <a:gd name="connsiteX6" fmla="*/ 581738 w 1151212"/>
              <a:gd name="connsiteY6" fmla="*/ 409081 h 409098"/>
              <a:gd name="connsiteX7" fmla="*/ 430273 w 1151212"/>
              <a:gd name="connsiteY7" fmla="*/ 358592 h 409098"/>
              <a:gd name="connsiteX8" fmla="*/ 3927 w 1151212"/>
              <a:gd name="connsiteY8" fmla="*/ 319324 h 409098"/>
              <a:gd name="connsiteX9" fmla="*/ 211490 w 1151212"/>
              <a:gd name="connsiteY9" fmla="*/ 313714 h 409098"/>
              <a:gd name="connsiteX10" fmla="*/ 93684 w 1151212"/>
              <a:gd name="connsiteY10" fmla="*/ 268835 h 409098"/>
              <a:gd name="connsiteX11" fmla="*/ 396614 w 1151212"/>
              <a:gd name="connsiteY11" fmla="*/ 246396 h 409098"/>
              <a:gd name="connsiteX12" fmla="*/ 245149 w 1151212"/>
              <a:gd name="connsiteY12" fmla="*/ 156639 h 409098"/>
              <a:gd name="connsiteX13" fmla="*/ 475152 w 1151212"/>
              <a:gd name="connsiteY13" fmla="*/ 78102 h 409098"/>
              <a:gd name="connsiteX14" fmla="*/ 452713 w 1151212"/>
              <a:gd name="connsiteY14" fmla="*/ 122980 h 409098"/>
              <a:gd name="connsiteX15" fmla="*/ 699544 w 1151212"/>
              <a:gd name="connsiteY15" fmla="*/ 106151 h 409098"/>
              <a:gd name="connsiteX16" fmla="*/ 531250 w 1151212"/>
              <a:gd name="connsiteY16" fmla="*/ 162249 h 409098"/>
              <a:gd name="connsiteX17" fmla="*/ 884668 w 1151212"/>
              <a:gd name="connsiteY17" fmla="*/ 44443 h 409098"/>
              <a:gd name="connsiteX18" fmla="*/ 839790 w 1151212"/>
              <a:gd name="connsiteY18" fmla="*/ 89321 h 409098"/>
              <a:gd name="connsiteX19" fmla="*/ 1148330 w 1151212"/>
              <a:gd name="connsiteY19" fmla="*/ 5174 h 409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51212" h="409098">
                <a:moveTo>
                  <a:pt x="1148330" y="5174"/>
                </a:moveTo>
                <a:cubicBezTo>
                  <a:pt x="1112801" y="35093"/>
                  <a:pt x="626617" y="268835"/>
                  <a:pt x="626617" y="268835"/>
                </a:cubicBezTo>
                <a:cubicBezTo>
                  <a:pt x="541535" y="312778"/>
                  <a:pt x="669625" y="261355"/>
                  <a:pt x="637836" y="268835"/>
                </a:cubicBezTo>
                <a:cubicBezTo>
                  <a:pt x="606047" y="276315"/>
                  <a:pt x="439623" y="299689"/>
                  <a:pt x="435883" y="313714"/>
                </a:cubicBezTo>
                <a:cubicBezTo>
                  <a:pt x="432143" y="327739"/>
                  <a:pt x="617267" y="344568"/>
                  <a:pt x="615397" y="352983"/>
                </a:cubicBezTo>
                <a:cubicBezTo>
                  <a:pt x="613527" y="361398"/>
                  <a:pt x="430273" y="354852"/>
                  <a:pt x="424663" y="364202"/>
                </a:cubicBezTo>
                <a:cubicBezTo>
                  <a:pt x="419053" y="373552"/>
                  <a:pt x="580803" y="410016"/>
                  <a:pt x="581738" y="409081"/>
                </a:cubicBezTo>
                <a:cubicBezTo>
                  <a:pt x="582673" y="408146"/>
                  <a:pt x="526575" y="373552"/>
                  <a:pt x="430273" y="358592"/>
                </a:cubicBezTo>
                <a:cubicBezTo>
                  <a:pt x="333971" y="343633"/>
                  <a:pt x="40391" y="326804"/>
                  <a:pt x="3927" y="319324"/>
                </a:cubicBezTo>
                <a:cubicBezTo>
                  <a:pt x="-32537" y="311844"/>
                  <a:pt x="196531" y="322129"/>
                  <a:pt x="211490" y="313714"/>
                </a:cubicBezTo>
                <a:cubicBezTo>
                  <a:pt x="226449" y="305299"/>
                  <a:pt x="62830" y="280055"/>
                  <a:pt x="93684" y="268835"/>
                </a:cubicBezTo>
                <a:cubicBezTo>
                  <a:pt x="124538" y="257615"/>
                  <a:pt x="371370" y="265095"/>
                  <a:pt x="396614" y="246396"/>
                </a:cubicBezTo>
                <a:cubicBezTo>
                  <a:pt x="421858" y="227697"/>
                  <a:pt x="232059" y="184688"/>
                  <a:pt x="245149" y="156639"/>
                </a:cubicBezTo>
                <a:cubicBezTo>
                  <a:pt x="258239" y="128590"/>
                  <a:pt x="440558" y="83712"/>
                  <a:pt x="475152" y="78102"/>
                </a:cubicBezTo>
                <a:cubicBezTo>
                  <a:pt x="509746" y="72492"/>
                  <a:pt x="415314" y="118305"/>
                  <a:pt x="452713" y="122980"/>
                </a:cubicBezTo>
                <a:cubicBezTo>
                  <a:pt x="490112" y="127655"/>
                  <a:pt x="686455" y="99606"/>
                  <a:pt x="699544" y="106151"/>
                </a:cubicBezTo>
                <a:cubicBezTo>
                  <a:pt x="712633" y="112696"/>
                  <a:pt x="531250" y="162249"/>
                  <a:pt x="531250" y="162249"/>
                </a:cubicBezTo>
                <a:cubicBezTo>
                  <a:pt x="562104" y="151964"/>
                  <a:pt x="833245" y="56598"/>
                  <a:pt x="884668" y="44443"/>
                </a:cubicBezTo>
                <a:cubicBezTo>
                  <a:pt x="936091" y="32288"/>
                  <a:pt x="799586" y="93996"/>
                  <a:pt x="839790" y="89321"/>
                </a:cubicBezTo>
                <a:cubicBezTo>
                  <a:pt x="879994" y="84646"/>
                  <a:pt x="1183859" y="-24745"/>
                  <a:pt x="1148330" y="517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193B650E-C9C7-FFAC-6835-DAC6AC2966F8}"/>
              </a:ext>
            </a:extLst>
          </p:cNvPr>
          <p:cNvSpPr/>
          <p:nvPr/>
        </p:nvSpPr>
        <p:spPr>
          <a:xfrm>
            <a:off x="3453344" y="4856370"/>
            <a:ext cx="2037547" cy="683067"/>
          </a:xfrm>
          <a:custGeom>
            <a:avLst/>
            <a:gdLst>
              <a:gd name="connsiteX0" fmla="*/ 1056 w 2037547"/>
              <a:gd name="connsiteY0" fmla="*/ 166204 h 683067"/>
              <a:gd name="connsiteX1" fmla="*/ 584152 w 2037547"/>
              <a:gd name="connsiteY1" fmla="*/ 11595 h 683067"/>
              <a:gd name="connsiteX2" fmla="*/ 469299 w 2037547"/>
              <a:gd name="connsiteY2" fmla="*/ 11595 h 683067"/>
              <a:gd name="connsiteX3" fmla="*/ 791769 w 2037547"/>
              <a:gd name="connsiteY3" fmla="*/ 2760 h 683067"/>
              <a:gd name="connsiteX4" fmla="*/ 752013 w 2037547"/>
              <a:gd name="connsiteY4" fmla="*/ 16013 h 683067"/>
              <a:gd name="connsiteX5" fmla="*/ 1123073 w 2037547"/>
              <a:gd name="connsiteY5" fmla="*/ 157369 h 683067"/>
              <a:gd name="connsiteX6" fmla="*/ 994969 w 2037547"/>
              <a:gd name="connsiteY6" fmla="*/ 157369 h 683067"/>
              <a:gd name="connsiteX7" fmla="*/ 1745926 w 2037547"/>
              <a:gd name="connsiteY7" fmla="*/ 276639 h 683067"/>
              <a:gd name="connsiteX8" fmla="*/ 1485299 w 2037547"/>
              <a:gd name="connsiteY8" fmla="*/ 281056 h 683067"/>
              <a:gd name="connsiteX9" fmla="*/ 1688499 w 2037547"/>
              <a:gd name="connsiteY9" fmla="*/ 307560 h 683067"/>
              <a:gd name="connsiteX10" fmla="*/ 1467630 w 2037547"/>
              <a:gd name="connsiteY10" fmla="*/ 334065 h 683067"/>
              <a:gd name="connsiteX11" fmla="*/ 1834273 w 2037547"/>
              <a:gd name="connsiteY11" fmla="*/ 431247 h 683067"/>
              <a:gd name="connsiteX12" fmla="*/ 1975630 w 2037547"/>
              <a:gd name="connsiteY12" fmla="*/ 448917 h 683067"/>
              <a:gd name="connsiteX13" fmla="*/ 2037473 w 2037547"/>
              <a:gd name="connsiteY13" fmla="*/ 506343 h 683067"/>
              <a:gd name="connsiteX14" fmla="*/ 1988882 w 2037547"/>
              <a:gd name="connsiteY14" fmla="*/ 493091 h 683067"/>
              <a:gd name="connsiteX15" fmla="*/ 2019804 w 2037547"/>
              <a:gd name="connsiteY15" fmla="*/ 563769 h 683067"/>
              <a:gd name="connsiteX16" fmla="*/ 1869613 w 2037547"/>
              <a:gd name="connsiteY16" fmla="*/ 506343 h 683067"/>
              <a:gd name="connsiteX17" fmla="*/ 800604 w 2037547"/>
              <a:gd name="connsiteY17" fmla="*/ 228047 h 683067"/>
              <a:gd name="connsiteX18" fmla="*/ 787352 w 2037547"/>
              <a:gd name="connsiteY18" fmla="*/ 228047 h 683067"/>
              <a:gd name="connsiteX19" fmla="*/ 637160 w 2037547"/>
              <a:gd name="connsiteY19" fmla="*/ 219213 h 683067"/>
              <a:gd name="connsiteX20" fmla="*/ 791769 w 2037547"/>
              <a:gd name="connsiteY20" fmla="*/ 316395 h 683067"/>
              <a:gd name="connsiteX21" fmla="*/ 1017056 w 2037547"/>
              <a:gd name="connsiteY21" fmla="*/ 568187 h 683067"/>
              <a:gd name="connsiteX22" fmla="*/ 977299 w 2037547"/>
              <a:gd name="connsiteY22" fmla="*/ 537265 h 683067"/>
              <a:gd name="connsiteX23" fmla="*/ 1074482 w 2037547"/>
              <a:gd name="connsiteY23" fmla="*/ 683039 h 683067"/>
              <a:gd name="connsiteX24" fmla="*/ 818273 w 2037547"/>
              <a:gd name="connsiteY24" fmla="*/ 524013 h 683067"/>
              <a:gd name="connsiteX25" fmla="*/ 433960 w 2037547"/>
              <a:gd name="connsiteY25" fmla="*/ 325230 h 683067"/>
              <a:gd name="connsiteX26" fmla="*/ 495804 w 2037547"/>
              <a:gd name="connsiteY26" fmla="*/ 356152 h 683067"/>
              <a:gd name="connsiteX27" fmla="*/ 283769 w 2037547"/>
              <a:gd name="connsiteY27" fmla="*/ 245717 h 683067"/>
              <a:gd name="connsiteX28" fmla="*/ 668082 w 2037547"/>
              <a:gd name="connsiteY28" fmla="*/ 108778 h 683067"/>
              <a:gd name="connsiteX29" fmla="*/ 208673 w 2037547"/>
              <a:gd name="connsiteY29" fmla="*/ 197126 h 683067"/>
              <a:gd name="connsiteX30" fmla="*/ 433960 w 2037547"/>
              <a:gd name="connsiteY30" fmla="*/ 117613 h 683067"/>
              <a:gd name="connsiteX31" fmla="*/ 1056 w 2037547"/>
              <a:gd name="connsiteY31" fmla="*/ 166204 h 683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037547" h="683067">
                <a:moveTo>
                  <a:pt x="1056" y="166204"/>
                </a:moveTo>
                <a:cubicBezTo>
                  <a:pt x="26088" y="148534"/>
                  <a:pt x="506112" y="37363"/>
                  <a:pt x="584152" y="11595"/>
                </a:cubicBezTo>
                <a:cubicBezTo>
                  <a:pt x="662192" y="-14173"/>
                  <a:pt x="434696" y="13067"/>
                  <a:pt x="469299" y="11595"/>
                </a:cubicBezTo>
                <a:cubicBezTo>
                  <a:pt x="503902" y="10123"/>
                  <a:pt x="744650" y="2024"/>
                  <a:pt x="791769" y="2760"/>
                </a:cubicBezTo>
                <a:cubicBezTo>
                  <a:pt x="838888" y="3496"/>
                  <a:pt x="696796" y="-9755"/>
                  <a:pt x="752013" y="16013"/>
                </a:cubicBezTo>
                <a:cubicBezTo>
                  <a:pt x="807230" y="41781"/>
                  <a:pt x="1082580" y="133810"/>
                  <a:pt x="1123073" y="157369"/>
                </a:cubicBezTo>
                <a:cubicBezTo>
                  <a:pt x="1163566" y="180928"/>
                  <a:pt x="891160" y="137491"/>
                  <a:pt x="994969" y="157369"/>
                </a:cubicBezTo>
                <a:cubicBezTo>
                  <a:pt x="1098778" y="177247"/>
                  <a:pt x="1664204" y="256025"/>
                  <a:pt x="1745926" y="276639"/>
                </a:cubicBezTo>
                <a:cubicBezTo>
                  <a:pt x="1827648" y="297253"/>
                  <a:pt x="1494870" y="275902"/>
                  <a:pt x="1485299" y="281056"/>
                </a:cubicBezTo>
                <a:cubicBezTo>
                  <a:pt x="1475728" y="286210"/>
                  <a:pt x="1691444" y="298725"/>
                  <a:pt x="1688499" y="307560"/>
                </a:cubicBezTo>
                <a:cubicBezTo>
                  <a:pt x="1685554" y="316395"/>
                  <a:pt x="1443334" y="313451"/>
                  <a:pt x="1467630" y="334065"/>
                </a:cubicBezTo>
                <a:cubicBezTo>
                  <a:pt x="1491926" y="354679"/>
                  <a:pt x="1749606" y="412105"/>
                  <a:pt x="1834273" y="431247"/>
                </a:cubicBezTo>
                <a:cubicBezTo>
                  <a:pt x="1918940" y="450389"/>
                  <a:pt x="1941763" y="436401"/>
                  <a:pt x="1975630" y="448917"/>
                </a:cubicBezTo>
                <a:cubicBezTo>
                  <a:pt x="2009497" y="461433"/>
                  <a:pt x="2035264" y="498981"/>
                  <a:pt x="2037473" y="506343"/>
                </a:cubicBezTo>
                <a:cubicBezTo>
                  <a:pt x="2039682" y="513705"/>
                  <a:pt x="1991827" y="483520"/>
                  <a:pt x="1988882" y="493091"/>
                </a:cubicBezTo>
                <a:cubicBezTo>
                  <a:pt x="1985937" y="502662"/>
                  <a:pt x="2039682" y="561560"/>
                  <a:pt x="2019804" y="563769"/>
                </a:cubicBezTo>
                <a:cubicBezTo>
                  <a:pt x="1999926" y="565978"/>
                  <a:pt x="2072813" y="562297"/>
                  <a:pt x="1869613" y="506343"/>
                </a:cubicBezTo>
                <a:cubicBezTo>
                  <a:pt x="1666413" y="450389"/>
                  <a:pt x="980981" y="274430"/>
                  <a:pt x="800604" y="228047"/>
                </a:cubicBezTo>
                <a:cubicBezTo>
                  <a:pt x="620227" y="181664"/>
                  <a:pt x="787352" y="228047"/>
                  <a:pt x="787352" y="228047"/>
                </a:cubicBezTo>
                <a:cubicBezTo>
                  <a:pt x="760111" y="226575"/>
                  <a:pt x="636424" y="204488"/>
                  <a:pt x="637160" y="219213"/>
                </a:cubicBezTo>
                <a:cubicBezTo>
                  <a:pt x="637896" y="233938"/>
                  <a:pt x="728453" y="258233"/>
                  <a:pt x="791769" y="316395"/>
                </a:cubicBezTo>
                <a:cubicBezTo>
                  <a:pt x="855085" y="374557"/>
                  <a:pt x="986134" y="531375"/>
                  <a:pt x="1017056" y="568187"/>
                </a:cubicBezTo>
                <a:cubicBezTo>
                  <a:pt x="1047978" y="604999"/>
                  <a:pt x="967728" y="518123"/>
                  <a:pt x="977299" y="537265"/>
                </a:cubicBezTo>
                <a:cubicBezTo>
                  <a:pt x="986870" y="556407"/>
                  <a:pt x="1100986" y="685248"/>
                  <a:pt x="1074482" y="683039"/>
                </a:cubicBezTo>
                <a:cubicBezTo>
                  <a:pt x="1047978" y="680830"/>
                  <a:pt x="925027" y="583648"/>
                  <a:pt x="818273" y="524013"/>
                </a:cubicBezTo>
                <a:cubicBezTo>
                  <a:pt x="711519" y="464378"/>
                  <a:pt x="487705" y="353207"/>
                  <a:pt x="433960" y="325230"/>
                </a:cubicBezTo>
                <a:cubicBezTo>
                  <a:pt x="380215" y="297253"/>
                  <a:pt x="495804" y="356152"/>
                  <a:pt x="495804" y="356152"/>
                </a:cubicBezTo>
                <a:cubicBezTo>
                  <a:pt x="470772" y="342900"/>
                  <a:pt x="255056" y="286946"/>
                  <a:pt x="283769" y="245717"/>
                </a:cubicBezTo>
                <a:cubicBezTo>
                  <a:pt x="312482" y="204488"/>
                  <a:pt x="680598" y="116876"/>
                  <a:pt x="668082" y="108778"/>
                </a:cubicBezTo>
                <a:cubicBezTo>
                  <a:pt x="655566" y="100679"/>
                  <a:pt x="247693" y="195654"/>
                  <a:pt x="208673" y="197126"/>
                </a:cubicBezTo>
                <a:cubicBezTo>
                  <a:pt x="169653" y="198599"/>
                  <a:pt x="464145" y="119822"/>
                  <a:pt x="433960" y="117613"/>
                </a:cubicBezTo>
                <a:cubicBezTo>
                  <a:pt x="403775" y="115404"/>
                  <a:pt x="-23976" y="183874"/>
                  <a:pt x="1056" y="166204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A673463B-EB9C-D624-1050-A2495D7053F1}"/>
              </a:ext>
            </a:extLst>
          </p:cNvPr>
          <p:cNvSpPr/>
          <p:nvPr/>
        </p:nvSpPr>
        <p:spPr>
          <a:xfrm>
            <a:off x="3653161" y="5093162"/>
            <a:ext cx="1917609" cy="638774"/>
          </a:xfrm>
          <a:custGeom>
            <a:avLst/>
            <a:gdLst>
              <a:gd name="connsiteX0" fmla="*/ 1908335 w 1917609"/>
              <a:gd name="connsiteY0" fmla="*/ 326977 h 638774"/>
              <a:gd name="connsiteX1" fmla="*/ 1431256 w 1917609"/>
              <a:gd name="connsiteY1" fmla="*/ 587603 h 638774"/>
              <a:gd name="connsiteX2" fmla="*/ 1621204 w 1917609"/>
              <a:gd name="connsiteY2" fmla="*/ 556681 h 638774"/>
              <a:gd name="connsiteX3" fmla="*/ 1170630 w 1917609"/>
              <a:gd name="connsiteY3" fmla="*/ 622942 h 638774"/>
              <a:gd name="connsiteX4" fmla="*/ 1033691 w 1917609"/>
              <a:gd name="connsiteY4" fmla="*/ 627360 h 638774"/>
              <a:gd name="connsiteX5" fmla="*/ 583117 w 1917609"/>
              <a:gd name="connsiteY5" fmla="*/ 490421 h 638774"/>
              <a:gd name="connsiteX6" fmla="*/ 812822 w 1917609"/>
              <a:gd name="connsiteY6" fmla="*/ 543429 h 638774"/>
              <a:gd name="connsiteX7" fmla="*/ 437343 w 1917609"/>
              <a:gd name="connsiteY7" fmla="*/ 251881 h 638774"/>
              <a:gd name="connsiteX8" fmla="*/ 605204 w 1917609"/>
              <a:gd name="connsiteY8" fmla="*/ 375568 h 638774"/>
              <a:gd name="connsiteX9" fmla="*/ 256230 w 1917609"/>
              <a:gd name="connsiteY9" fmla="*/ 190038 h 638774"/>
              <a:gd name="connsiteX10" fmla="*/ 22 w 1917609"/>
              <a:gd name="connsiteY10" fmla="*/ 90 h 638774"/>
              <a:gd name="connsiteX11" fmla="*/ 269482 w 1917609"/>
              <a:gd name="connsiteY11" fmla="*/ 167951 h 638774"/>
              <a:gd name="connsiteX12" fmla="*/ 711222 w 1917609"/>
              <a:gd name="connsiteY12" fmla="*/ 371151 h 638774"/>
              <a:gd name="connsiteX13" fmla="*/ 742143 w 1917609"/>
              <a:gd name="connsiteY13" fmla="*/ 393238 h 638774"/>
              <a:gd name="connsiteX14" fmla="*/ 1387082 w 1917609"/>
              <a:gd name="connsiteY14" fmla="*/ 349064 h 638774"/>
              <a:gd name="connsiteX15" fmla="*/ 1183882 w 1917609"/>
              <a:gd name="connsiteY15" fmla="*/ 340229 h 638774"/>
              <a:gd name="connsiteX16" fmla="*/ 1515187 w 1917609"/>
              <a:gd name="connsiteY16" fmla="*/ 291638 h 638774"/>
              <a:gd name="connsiteX17" fmla="*/ 1201552 w 1917609"/>
              <a:gd name="connsiteY17" fmla="*/ 154699 h 638774"/>
              <a:gd name="connsiteX18" fmla="*/ 1691882 w 1917609"/>
              <a:gd name="connsiteY18" fmla="*/ 269551 h 638774"/>
              <a:gd name="connsiteX19" fmla="*/ 1563778 w 1917609"/>
              <a:gd name="connsiteY19" fmla="*/ 326977 h 638774"/>
              <a:gd name="connsiteX20" fmla="*/ 1188300 w 1917609"/>
              <a:gd name="connsiteY20" fmla="*/ 388821 h 638774"/>
              <a:gd name="connsiteX21" fmla="*/ 1607952 w 1917609"/>
              <a:gd name="connsiteY21" fmla="*/ 291638 h 638774"/>
              <a:gd name="connsiteX22" fmla="*/ 1466596 w 1917609"/>
              <a:gd name="connsiteY22" fmla="*/ 313725 h 638774"/>
              <a:gd name="connsiteX23" fmla="*/ 1638874 w 1917609"/>
              <a:gd name="connsiteY23" fmla="*/ 273968 h 638774"/>
              <a:gd name="connsiteX24" fmla="*/ 1740474 w 1917609"/>
              <a:gd name="connsiteY24" fmla="*/ 326977 h 638774"/>
              <a:gd name="connsiteX25" fmla="*/ 1908335 w 1917609"/>
              <a:gd name="connsiteY25" fmla="*/ 326977 h 638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917609" h="638774">
                <a:moveTo>
                  <a:pt x="1908335" y="326977"/>
                </a:moveTo>
                <a:cubicBezTo>
                  <a:pt x="1856799" y="370415"/>
                  <a:pt x="1479111" y="549319"/>
                  <a:pt x="1431256" y="587603"/>
                </a:cubicBezTo>
                <a:cubicBezTo>
                  <a:pt x="1383401" y="625887"/>
                  <a:pt x="1664642" y="550791"/>
                  <a:pt x="1621204" y="556681"/>
                </a:cubicBezTo>
                <a:cubicBezTo>
                  <a:pt x="1577766" y="562571"/>
                  <a:pt x="1268549" y="611162"/>
                  <a:pt x="1170630" y="622942"/>
                </a:cubicBezTo>
                <a:cubicBezTo>
                  <a:pt x="1072711" y="634722"/>
                  <a:pt x="1131610" y="649447"/>
                  <a:pt x="1033691" y="627360"/>
                </a:cubicBezTo>
                <a:cubicBezTo>
                  <a:pt x="935772" y="605273"/>
                  <a:pt x="619928" y="504409"/>
                  <a:pt x="583117" y="490421"/>
                </a:cubicBezTo>
                <a:cubicBezTo>
                  <a:pt x="546306" y="476433"/>
                  <a:pt x="837118" y="583186"/>
                  <a:pt x="812822" y="543429"/>
                </a:cubicBezTo>
                <a:cubicBezTo>
                  <a:pt x="788526" y="503672"/>
                  <a:pt x="471946" y="279858"/>
                  <a:pt x="437343" y="251881"/>
                </a:cubicBezTo>
                <a:cubicBezTo>
                  <a:pt x="402740" y="223904"/>
                  <a:pt x="635389" y="385875"/>
                  <a:pt x="605204" y="375568"/>
                </a:cubicBezTo>
                <a:cubicBezTo>
                  <a:pt x="575018" y="365261"/>
                  <a:pt x="357094" y="252618"/>
                  <a:pt x="256230" y="190038"/>
                </a:cubicBezTo>
                <a:cubicBezTo>
                  <a:pt x="155366" y="127458"/>
                  <a:pt x="-2187" y="3771"/>
                  <a:pt x="22" y="90"/>
                </a:cubicBezTo>
                <a:cubicBezTo>
                  <a:pt x="2231" y="-3591"/>
                  <a:pt x="150949" y="106107"/>
                  <a:pt x="269482" y="167951"/>
                </a:cubicBezTo>
                <a:cubicBezTo>
                  <a:pt x="388015" y="229794"/>
                  <a:pt x="632445" y="333603"/>
                  <a:pt x="711222" y="371151"/>
                </a:cubicBezTo>
                <a:cubicBezTo>
                  <a:pt x="789999" y="408699"/>
                  <a:pt x="629500" y="396919"/>
                  <a:pt x="742143" y="393238"/>
                </a:cubicBezTo>
                <a:cubicBezTo>
                  <a:pt x="854786" y="389557"/>
                  <a:pt x="1313459" y="357899"/>
                  <a:pt x="1387082" y="349064"/>
                </a:cubicBezTo>
                <a:cubicBezTo>
                  <a:pt x="1460705" y="340229"/>
                  <a:pt x="1162531" y="349800"/>
                  <a:pt x="1183882" y="340229"/>
                </a:cubicBezTo>
                <a:cubicBezTo>
                  <a:pt x="1205233" y="330658"/>
                  <a:pt x="1512242" y="322560"/>
                  <a:pt x="1515187" y="291638"/>
                </a:cubicBezTo>
                <a:cubicBezTo>
                  <a:pt x="1518132" y="260716"/>
                  <a:pt x="1172103" y="158380"/>
                  <a:pt x="1201552" y="154699"/>
                </a:cubicBezTo>
                <a:cubicBezTo>
                  <a:pt x="1231001" y="151018"/>
                  <a:pt x="1631511" y="240838"/>
                  <a:pt x="1691882" y="269551"/>
                </a:cubicBezTo>
                <a:cubicBezTo>
                  <a:pt x="1752253" y="298264"/>
                  <a:pt x="1647708" y="307099"/>
                  <a:pt x="1563778" y="326977"/>
                </a:cubicBezTo>
                <a:cubicBezTo>
                  <a:pt x="1479848" y="346855"/>
                  <a:pt x="1180938" y="394711"/>
                  <a:pt x="1188300" y="388821"/>
                </a:cubicBezTo>
                <a:cubicBezTo>
                  <a:pt x="1195662" y="382931"/>
                  <a:pt x="1561569" y="304154"/>
                  <a:pt x="1607952" y="291638"/>
                </a:cubicBezTo>
                <a:cubicBezTo>
                  <a:pt x="1654335" y="279122"/>
                  <a:pt x="1461442" y="316670"/>
                  <a:pt x="1466596" y="313725"/>
                </a:cubicBezTo>
                <a:cubicBezTo>
                  <a:pt x="1471750" y="310780"/>
                  <a:pt x="1593228" y="271759"/>
                  <a:pt x="1638874" y="273968"/>
                </a:cubicBezTo>
                <a:cubicBezTo>
                  <a:pt x="1684520" y="276177"/>
                  <a:pt x="1699245" y="318142"/>
                  <a:pt x="1740474" y="326977"/>
                </a:cubicBezTo>
                <a:cubicBezTo>
                  <a:pt x="1781703" y="335812"/>
                  <a:pt x="1959871" y="283539"/>
                  <a:pt x="1908335" y="326977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A72CFD63-B618-9C28-873F-14014CBA26E2}"/>
              </a:ext>
            </a:extLst>
          </p:cNvPr>
          <p:cNvSpPr/>
          <p:nvPr/>
        </p:nvSpPr>
        <p:spPr>
          <a:xfrm>
            <a:off x="5411029" y="4986544"/>
            <a:ext cx="1640630" cy="640119"/>
          </a:xfrm>
          <a:custGeom>
            <a:avLst/>
            <a:gdLst>
              <a:gd name="connsiteX0" fmla="*/ 275 w 1640630"/>
              <a:gd name="connsiteY0" fmla="*/ 380586 h 640119"/>
              <a:gd name="connsiteX1" fmla="*/ 442014 w 1640630"/>
              <a:gd name="connsiteY1" fmla="*/ 323160 h 640119"/>
              <a:gd name="connsiteX2" fmla="*/ 631962 w 1640630"/>
              <a:gd name="connsiteY2" fmla="*/ 248065 h 640119"/>
              <a:gd name="connsiteX3" fmla="*/ 525945 w 1640630"/>
              <a:gd name="connsiteY3" fmla="*/ 274569 h 640119"/>
              <a:gd name="connsiteX4" fmla="*/ 941180 w 1640630"/>
              <a:gd name="connsiteY4" fmla="*/ 181804 h 640119"/>
              <a:gd name="connsiteX5" fmla="*/ 821910 w 1640630"/>
              <a:gd name="connsiteY5" fmla="*/ 199473 h 640119"/>
              <a:gd name="connsiteX6" fmla="*/ 1228310 w 1640630"/>
              <a:gd name="connsiteY6" fmla="*/ 124378 h 640119"/>
              <a:gd name="connsiteX7" fmla="*/ 1625875 w 1640630"/>
              <a:gd name="connsiteY7" fmla="*/ 691 h 640119"/>
              <a:gd name="connsiteX8" fmla="*/ 1488936 w 1640630"/>
              <a:gd name="connsiteY8" fmla="*/ 84621 h 640119"/>
              <a:gd name="connsiteX9" fmla="*/ 870501 w 1640630"/>
              <a:gd name="connsiteY9" fmla="*/ 292239 h 640119"/>
              <a:gd name="connsiteX10" fmla="*/ 442014 w 1640630"/>
              <a:gd name="connsiteY10" fmla="*/ 495439 h 640119"/>
              <a:gd name="connsiteX11" fmla="*/ 556867 w 1640630"/>
              <a:gd name="connsiteY11" fmla="*/ 460099 h 640119"/>
              <a:gd name="connsiteX12" fmla="*/ 481771 w 1640630"/>
              <a:gd name="connsiteY12" fmla="*/ 535195 h 640119"/>
              <a:gd name="connsiteX13" fmla="*/ 521528 w 1640630"/>
              <a:gd name="connsiteY13" fmla="*/ 636795 h 640119"/>
              <a:gd name="connsiteX14" fmla="*/ 419928 w 1640630"/>
              <a:gd name="connsiteY14" fmla="*/ 601456 h 640119"/>
              <a:gd name="connsiteX15" fmla="*/ 534780 w 1640630"/>
              <a:gd name="connsiteY15" fmla="*/ 464517 h 640119"/>
              <a:gd name="connsiteX16" fmla="*/ 287406 w 1640630"/>
              <a:gd name="connsiteY16" fmla="*/ 477769 h 640119"/>
              <a:gd name="connsiteX17" fmla="*/ 472936 w 1640630"/>
              <a:gd name="connsiteY17" fmla="*/ 398256 h 640119"/>
              <a:gd name="connsiteX18" fmla="*/ 110710 w 1640630"/>
              <a:gd name="connsiteY18" fmla="*/ 468934 h 640119"/>
              <a:gd name="connsiteX19" fmla="*/ 371336 w 1640630"/>
              <a:gd name="connsiteY19" fmla="*/ 411508 h 640119"/>
              <a:gd name="connsiteX20" fmla="*/ 275 w 1640630"/>
              <a:gd name="connsiteY20" fmla="*/ 380586 h 640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640630" h="640119">
                <a:moveTo>
                  <a:pt x="275" y="380586"/>
                </a:moveTo>
                <a:cubicBezTo>
                  <a:pt x="12055" y="365861"/>
                  <a:pt x="336733" y="345247"/>
                  <a:pt x="442014" y="323160"/>
                </a:cubicBezTo>
                <a:cubicBezTo>
                  <a:pt x="547295" y="301073"/>
                  <a:pt x="617974" y="256163"/>
                  <a:pt x="631962" y="248065"/>
                </a:cubicBezTo>
                <a:cubicBezTo>
                  <a:pt x="645950" y="239967"/>
                  <a:pt x="525945" y="274569"/>
                  <a:pt x="525945" y="274569"/>
                </a:cubicBezTo>
                <a:lnTo>
                  <a:pt x="941180" y="181804"/>
                </a:lnTo>
                <a:cubicBezTo>
                  <a:pt x="990507" y="169288"/>
                  <a:pt x="774055" y="209044"/>
                  <a:pt x="821910" y="199473"/>
                </a:cubicBezTo>
                <a:cubicBezTo>
                  <a:pt x="869765" y="189902"/>
                  <a:pt x="1094316" y="157508"/>
                  <a:pt x="1228310" y="124378"/>
                </a:cubicBezTo>
                <a:cubicBezTo>
                  <a:pt x="1362304" y="91248"/>
                  <a:pt x="1582437" y="7317"/>
                  <a:pt x="1625875" y="691"/>
                </a:cubicBezTo>
                <a:cubicBezTo>
                  <a:pt x="1669313" y="-5935"/>
                  <a:pt x="1614832" y="36030"/>
                  <a:pt x="1488936" y="84621"/>
                </a:cubicBezTo>
                <a:cubicBezTo>
                  <a:pt x="1363040" y="133212"/>
                  <a:pt x="1044988" y="223769"/>
                  <a:pt x="870501" y="292239"/>
                </a:cubicBezTo>
                <a:cubicBezTo>
                  <a:pt x="696014" y="360709"/>
                  <a:pt x="494286" y="467462"/>
                  <a:pt x="442014" y="495439"/>
                </a:cubicBezTo>
                <a:cubicBezTo>
                  <a:pt x="389742" y="523416"/>
                  <a:pt x="550241" y="453473"/>
                  <a:pt x="556867" y="460099"/>
                </a:cubicBezTo>
                <a:cubicBezTo>
                  <a:pt x="563493" y="466725"/>
                  <a:pt x="487661" y="505746"/>
                  <a:pt x="481771" y="535195"/>
                </a:cubicBezTo>
                <a:cubicBezTo>
                  <a:pt x="475881" y="564644"/>
                  <a:pt x="531835" y="625751"/>
                  <a:pt x="521528" y="636795"/>
                </a:cubicBezTo>
                <a:cubicBezTo>
                  <a:pt x="511221" y="647839"/>
                  <a:pt x="417719" y="630169"/>
                  <a:pt x="419928" y="601456"/>
                </a:cubicBezTo>
                <a:cubicBezTo>
                  <a:pt x="422137" y="572743"/>
                  <a:pt x="556867" y="485132"/>
                  <a:pt x="534780" y="464517"/>
                </a:cubicBezTo>
                <a:cubicBezTo>
                  <a:pt x="512693" y="443902"/>
                  <a:pt x="297713" y="488813"/>
                  <a:pt x="287406" y="477769"/>
                </a:cubicBezTo>
                <a:cubicBezTo>
                  <a:pt x="277099" y="466726"/>
                  <a:pt x="502385" y="399728"/>
                  <a:pt x="472936" y="398256"/>
                </a:cubicBezTo>
                <a:cubicBezTo>
                  <a:pt x="443487" y="396784"/>
                  <a:pt x="127643" y="466725"/>
                  <a:pt x="110710" y="468934"/>
                </a:cubicBezTo>
                <a:cubicBezTo>
                  <a:pt x="93777" y="471143"/>
                  <a:pt x="383852" y="427705"/>
                  <a:pt x="371336" y="411508"/>
                </a:cubicBezTo>
                <a:cubicBezTo>
                  <a:pt x="358820" y="395311"/>
                  <a:pt x="-11505" y="395311"/>
                  <a:pt x="275" y="380586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1B37EB5B-3376-2445-87DF-967024166918}"/>
              </a:ext>
            </a:extLst>
          </p:cNvPr>
          <p:cNvSpPr/>
          <p:nvPr/>
        </p:nvSpPr>
        <p:spPr>
          <a:xfrm>
            <a:off x="5697848" y="5093142"/>
            <a:ext cx="1655284" cy="648423"/>
          </a:xfrm>
          <a:custGeom>
            <a:avLst/>
            <a:gdLst>
              <a:gd name="connsiteX0" fmla="*/ 1012169 w 1655284"/>
              <a:gd name="connsiteY0" fmla="*/ 70788 h 648423"/>
              <a:gd name="connsiteX1" fmla="*/ 1626187 w 1655284"/>
              <a:gd name="connsiteY1" fmla="*/ 110 h 648423"/>
              <a:gd name="connsiteX2" fmla="*/ 1546674 w 1655284"/>
              <a:gd name="connsiteY2" fmla="*/ 88458 h 648423"/>
              <a:gd name="connsiteX3" fmla="*/ 1462743 w 1655284"/>
              <a:gd name="connsiteY3" fmla="*/ 234232 h 648423"/>
              <a:gd name="connsiteX4" fmla="*/ 1582013 w 1655284"/>
              <a:gd name="connsiteY4" fmla="*/ 154719 h 648423"/>
              <a:gd name="connsiteX5" fmla="*/ 1175613 w 1655284"/>
              <a:gd name="connsiteY5" fmla="*/ 486023 h 648423"/>
              <a:gd name="connsiteX6" fmla="*/ 1286048 w 1655284"/>
              <a:gd name="connsiteY6" fmla="*/ 415345 h 648423"/>
              <a:gd name="connsiteX7" fmla="*/ 760378 w 1655284"/>
              <a:gd name="connsiteY7" fmla="*/ 640632 h 648423"/>
              <a:gd name="connsiteX8" fmla="*/ 853143 w 1655284"/>
              <a:gd name="connsiteY8" fmla="*/ 587623 h 648423"/>
              <a:gd name="connsiteX9" fmla="*/ 362813 w 1655284"/>
              <a:gd name="connsiteY9" fmla="*/ 499275 h 648423"/>
              <a:gd name="connsiteX10" fmla="*/ 477665 w 1655284"/>
              <a:gd name="connsiteY10" fmla="*/ 596458 h 648423"/>
              <a:gd name="connsiteX11" fmla="*/ 97769 w 1655284"/>
              <a:gd name="connsiteY11" fmla="*/ 468354 h 648423"/>
              <a:gd name="connsiteX12" fmla="*/ 9422 w 1655284"/>
              <a:gd name="connsiteY12" fmla="*/ 450684 h 648423"/>
              <a:gd name="connsiteX13" fmla="*/ 270048 w 1655284"/>
              <a:gd name="connsiteY13" fmla="*/ 512528 h 648423"/>
              <a:gd name="connsiteX14" fmla="*/ 442326 w 1655284"/>
              <a:gd name="connsiteY14" fmla="*/ 309328 h 648423"/>
              <a:gd name="connsiteX15" fmla="*/ 420239 w 1655284"/>
              <a:gd name="connsiteY15" fmla="*/ 397675 h 648423"/>
              <a:gd name="connsiteX16" fmla="*/ 583682 w 1655284"/>
              <a:gd name="connsiteY16" fmla="*/ 433015 h 648423"/>
              <a:gd name="connsiteX17" fmla="*/ 588100 w 1655284"/>
              <a:gd name="connsiteY17" fmla="*/ 247484 h 648423"/>
              <a:gd name="connsiteX18" fmla="*/ 702952 w 1655284"/>
              <a:gd name="connsiteY18" fmla="*/ 349084 h 648423"/>
              <a:gd name="connsiteX19" fmla="*/ 1131439 w 1655284"/>
              <a:gd name="connsiteY19" fmla="*/ 154719 h 648423"/>
              <a:gd name="connsiteX20" fmla="*/ 848726 w 1655284"/>
              <a:gd name="connsiteY20" fmla="*/ 212145 h 648423"/>
              <a:gd name="connsiteX21" fmla="*/ 1233039 w 1655284"/>
              <a:gd name="connsiteY21" fmla="*/ 141467 h 648423"/>
              <a:gd name="connsiteX22" fmla="*/ 1334639 w 1655284"/>
              <a:gd name="connsiteY22" fmla="*/ 101710 h 648423"/>
              <a:gd name="connsiteX23" fmla="*/ 1012169 w 1655284"/>
              <a:gd name="connsiteY23" fmla="*/ 70788 h 648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655284" h="648423">
                <a:moveTo>
                  <a:pt x="1012169" y="70788"/>
                </a:moveTo>
                <a:cubicBezTo>
                  <a:pt x="1060760" y="53855"/>
                  <a:pt x="1537103" y="-2835"/>
                  <a:pt x="1626187" y="110"/>
                </a:cubicBezTo>
                <a:cubicBezTo>
                  <a:pt x="1715271" y="3055"/>
                  <a:pt x="1573915" y="49438"/>
                  <a:pt x="1546674" y="88458"/>
                </a:cubicBezTo>
                <a:cubicBezTo>
                  <a:pt x="1519433" y="127478"/>
                  <a:pt x="1456853" y="223189"/>
                  <a:pt x="1462743" y="234232"/>
                </a:cubicBezTo>
                <a:cubicBezTo>
                  <a:pt x="1468633" y="245275"/>
                  <a:pt x="1629868" y="112754"/>
                  <a:pt x="1582013" y="154719"/>
                </a:cubicBezTo>
                <a:cubicBezTo>
                  <a:pt x="1534158" y="196684"/>
                  <a:pt x="1224941" y="442585"/>
                  <a:pt x="1175613" y="486023"/>
                </a:cubicBezTo>
                <a:cubicBezTo>
                  <a:pt x="1126286" y="529461"/>
                  <a:pt x="1355254" y="389577"/>
                  <a:pt x="1286048" y="415345"/>
                </a:cubicBezTo>
                <a:cubicBezTo>
                  <a:pt x="1216842" y="441113"/>
                  <a:pt x="832529" y="611919"/>
                  <a:pt x="760378" y="640632"/>
                </a:cubicBezTo>
                <a:cubicBezTo>
                  <a:pt x="688227" y="669345"/>
                  <a:pt x="919404" y="611183"/>
                  <a:pt x="853143" y="587623"/>
                </a:cubicBezTo>
                <a:cubicBezTo>
                  <a:pt x="786882" y="564064"/>
                  <a:pt x="425393" y="497803"/>
                  <a:pt x="362813" y="499275"/>
                </a:cubicBezTo>
                <a:cubicBezTo>
                  <a:pt x="300233" y="500748"/>
                  <a:pt x="521839" y="601611"/>
                  <a:pt x="477665" y="596458"/>
                </a:cubicBezTo>
                <a:cubicBezTo>
                  <a:pt x="433491" y="591305"/>
                  <a:pt x="175809" y="492650"/>
                  <a:pt x="97769" y="468354"/>
                </a:cubicBezTo>
                <a:cubicBezTo>
                  <a:pt x="19729" y="444058"/>
                  <a:pt x="-19291" y="443322"/>
                  <a:pt x="9422" y="450684"/>
                </a:cubicBezTo>
                <a:cubicBezTo>
                  <a:pt x="38135" y="458046"/>
                  <a:pt x="197897" y="536087"/>
                  <a:pt x="270048" y="512528"/>
                </a:cubicBezTo>
                <a:cubicBezTo>
                  <a:pt x="342199" y="488969"/>
                  <a:pt x="417294" y="328470"/>
                  <a:pt x="442326" y="309328"/>
                </a:cubicBezTo>
                <a:cubicBezTo>
                  <a:pt x="467358" y="290186"/>
                  <a:pt x="396680" y="377061"/>
                  <a:pt x="420239" y="397675"/>
                </a:cubicBezTo>
                <a:cubicBezTo>
                  <a:pt x="443798" y="418289"/>
                  <a:pt x="555705" y="458047"/>
                  <a:pt x="583682" y="433015"/>
                </a:cubicBezTo>
                <a:cubicBezTo>
                  <a:pt x="611659" y="407983"/>
                  <a:pt x="568222" y="261472"/>
                  <a:pt x="588100" y="247484"/>
                </a:cubicBezTo>
                <a:cubicBezTo>
                  <a:pt x="607978" y="233496"/>
                  <a:pt x="612396" y="364545"/>
                  <a:pt x="702952" y="349084"/>
                </a:cubicBezTo>
                <a:cubicBezTo>
                  <a:pt x="793508" y="333623"/>
                  <a:pt x="1107143" y="177542"/>
                  <a:pt x="1131439" y="154719"/>
                </a:cubicBezTo>
                <a:cubicBezTo>
                  <a:pt x="1155735" y="131896"/>
                  <a:pt x="831793" y="214354"/>
                  <a:pt x="848726" y="212145"/>
                </a:cubicBezTo>
                <a:cubicBezTo>
                  <a:pt x="865659" y="209936"/>
                  <a:pt x="1152054" y="159873"/>
                  <a:pt x="1233039" y="141467"/>
                </a:cubicBezTo>
                <a:cubicBezTo>
                  <a:pt x="1314024" y="123061"/>
                  <a:pt x="1366297" y="111281"/>
                  <a:pt x="1334639" y="101710"/>
                </a:cubicBezTo>
                <a:cubicBezTo>
                  <a:pt x="1302981" y="92139"/>
                  <a:pt x="963578" y="87721"/>
                  <a:pt x="1012169" y="70788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A20BBA3E-428E-5D0F-1D07-950D74A842CA}"/>
              </a:ext>
            </a:extLst>
          </p:cNvPr>
          <p:cNvSpPr/>
          <p:nvPr/>
        </p:nvSpPr>
        <p:spPr>
          <a:xfrm>
            <a:off x="5658927" y="5026718"/>
            <a:ext cx="1604238" cy="788050"/>
          </a:xfrm>
          <a:custGeom>
            <a:avLst/>
            <a:gdLst>
              <a:gd name="connsiteX0" fmla="*/ 1601903 w 1604238"/>
              <a:gd name="connsiteY0" fmla="*/ 11 h 788050"/>
              <a:gd name="connsiteX1" fmla="*/ 1048321 w 1604238"/>
              <a:gd name="connsiteY1" fmla="*/ 192776 h 788050"/>
              <a:gd name="connsiteX2" fmla="*/ 1255914 w 1604238"/>
              <a:gd name="connsiteY2" fmla="*/ 168063 h 788050"/>
              <a:gd name="connsiteX3" fmla="*/ 741873 w 1604238"/>
              <a:gd name="connsiteY3" fmla="*/ 286687 h 788050"/>
              <a:gd name="connsiteX4" fmla="*/ 820956 w 1604238"/>
              <a:gd name="connsiteY4" fmla="*/ 336114 h 788050"/>
              <a:gd name="connsiteX5" fmla="*/ 652904 w 1604238"/>
              <a:gd name="connsiteY5" fmla="*/ 420140 h 788050"/>
              <a:gd name="connsiteX6" fmla="*/ 865441 w 1604238"/>
              <a:gd name="connsiteY6" fmla="*/ 568421 h 788050"/>
              <a:gd name="connsiteX7" fmla="*/ 558993 w 1604238"/>
              <a:gd name="connsiteY7" fmla="*/ 736473 h 788050"/>
              <a:gd name="connsiteX8" fmla="*/ 435425 w 1604238"/>
              <a:gd name="connsiteY8" fmla="*/ 776015 h 788050"/>
              <a:gd name="connsiteX9" fmla="*/ 519451 w 1604238"/>
              <a:gd name="connsiteY9" fmla="*/ 761187 h 788050"/>
              <a:gd name="connsiteX10" fmla="*/ 5410 w 1604238"/>
              <a:gd name="connsiteY10" fmla="*/ 494281 h 788050"/>
              <a:gd name="connsiteX11" fmla="*/ 252545 w 1604238"/>
              <a:gd name="connsiteY11" fmla="*/ 533823 h 788050"/>
              <a:gd name="connsiteX12" fmla="*/ 297030 w 1604238"/>
              <a:gd name="connsiteY12" fmla="*/ 415198 h 788050"/>
              <a:gd name="connsiteX13" fmla="*/ 262431 w 1604238"/>
              <a:gd name="connsiteY13" fmla="*/ 400370 h 788050"/>
              <a:gd name="connsiteX14" fmla="*/ 652904 w 1604238"/>
              <a:gd name="connsiteY14" fmla="*/ 232318 h 788050"/>
              <a:gd name="connsiteX15" fmla="*/ 593592 w 1604238"/>
              <a:gd name="connsiteY15" fmla="*/ 232318 h 788050"/>
              <a:gd name="connsiteX16" fmla="*/ 1181774 w 1604238"/>
              <a:gd name="connsiteY16" fmla="*/ 93922 h 788050"/>
              <a:gd name="connsiteX17" fmla="*/ 1003836 w 1604238"/>
              <a:gd name="connsiteY17" fmla="*/ 128521 h 788050"/>
              <a:gd name="connsiteX18" fmla="*/ 1280628 w 1604238"/>
              <a:gd name="connsiteY18" fmla="*/ 69208 h 788050"/>
              <a:gd name="connsiteX19" fmla="*/ 796243 w 1604238"/>
              <a:gd name="connsiteY19" fmla="*/ 182891 h 788050"/>
              <a:gd name="connsiteX20" fmla="*/ 1601903 w 1604238"/>
              <a:gd name="connsiteY20" fmla="*/ 11 h 78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604238" h="788050">
                <a:moveTo>
                  <a:pt x="1601903" y="11"/>
                </a:moveTo>
                <a:cubicBezTo>
                  <a:pt x="1643916" y="1659"/>
                  <a:pt x="1105986" y="164767"/>
                  <a:pt x="1048321" y="192776"/>
                </a:cubicBezTo>
                <a:cubicBezTo>
                  <a:pt x="990656" y="220785"/>
                  <a:pt x="1306989" y="152411"/>
                  <a:pt x="1255914" y="168063"/>
                </a:cubicBezTo>
                <a:cubicBezTo>
                  <a:pt x="1204839" y="183715"/>
                  <a:pt x="814366" y="258679"/>
                  <a:pt x="741873" y="286687"/>
                </a:cubicBezTo>
                <a:cubicBezTo>
                  <a:pt x="669380" y="314695"/>
                  <a:pt x="835784" y="313872"/>
                  <a:pt x="820956" y="336114"/>
                </a:cubicBezTo>
                <a:cubicBezTo>
                  <a:pt x="806128" y="358356"/>
                  <a:pt x="645490" y="381422"/>
                  <a:pt x="652904" y="420140"/>
                </a:cubicBezTo>
                <a:cubicBezTo>
                  <a:pt x="660318" y="458858"/>
                  <a:pt x="881093" y="515699"/>
                  <a:pt x="865441" y="568421"/>
                </a:cubicBezTo>
                <a:cubicBezTo>
                  <a:pt x="849789" y="621143"/>
                  <a:pt x="630662" y="701874"/>
                  <a:pt x="558993" y="736473"/>
                </a:cubicBezTo>
                <a:cubicBezTo>
                  <a:pt x="487324" y="771072"/>
                  <a:pt x="442015" y="771896"/>
                  <a:pt x="435425" y="776015"/>
                </a:cubicBezTo>
                <a:cubicBezTo>
                  <a:pt x="428835" y="780134"/>
                  <a:pt x="591120" y="808143"/>
                  <a:pt x="519451" y="761187"/>
                </a:cubicBezTo>
                <a:cubicBezTo>
                  <a:pt x="447782" y="714231"/>
                  <a:pt x="49894" y="532175"/>
                  <a:pt x="5410" y="494281"/>
                </a:cubicBezTo>
                <a:cubicBezTo>
                  <a:pt x="-39074" y="456387"/>
                  <a:pt x="203942" y="547003"/>
                  <a:pt x="252545" y="533823"/>
                </a:cubicBezTo>
                <a:cubicBezTo>
                  <a:pt x="301148" y="520643"/>
                  <a:pt x="295382" y="437440"/>
                  <a:pt x="297030" y="415198"/>
                </a:cubicBezTo>
                <a:cubicBezTo>
                  <a:pt x="298678" y="392956"/>
                  <a:pt x="203119" y="430850"/>
                  <a:pt x="262431" y="400370"/>
                </a:cubicBezTo>
                <a:cubicBezTo>
                  <a:pt x="321743" y="369890"/>
                  <a:pt x="597710" y="260327"/>
                  <a:pt x="652904" y="232318"/>
                </a:cubicBezTo>
                <a:cubicBezTo>
                  <a:pt x="708097" y="204309"/>
                  <a:pt x="505447" y="255384"/>
                  <a:pt x="593592" y="232318"/>
                </a:cubicBezTo>
                <a:cubicBezTo>
                  <a:pt x="681737" y="209252"/>
                  <a:pt x="1113400" y="111221"/>
                  <a:pt x="1181774" y="93922"/>
                </a:cubicBezTo>
                <a:cubicBezTo>
                  <a:pt x="1250148" y="76623"/>
                  <a:pt x="987360" y="132640"/>
                  <a:pt x="1003836" y="128521"/>
                </a:cubicBezTo>
                <a:cubicBezTo>
                  <a:pt x="1020312" y="124402"/>
                  <a:pt x="1315227" y="60146"/>
                  <a:pt x="1280628" y="69208"/>
                </a:cubicBezTo>
                <a:cubicBezTo>
                  <a:pt x="1246029" y="78270"/>
                  <a:pt x="741050" y="193600"/>
                  <a:pt x="796243" y="182891"/>
                </a:cubicBezTo>
                <a:cubicBezTo>
                  <a:pt x="851436" y="172182"/>
                  <a:pt x="1559890" y="-1637"/>
                  <a:pt x="1601903" y="11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A36B7476-0FA8-357D-7365-B76698616200}"/>
              </a:ext>
            </a:extLst>
          </p:cNvPr>
          <p:cNvSpPr/>
          <p:nvPr/>
        </p:nvSpPr>
        <p:spPr>
          <a:xfrm>
            <a:off x="4824761" y="6355862"/>
            <a:ext cx="793460" cy="101256"/>
          </a:xfrm>
          <a:custGeom>
            <a:avLst/>
            <a:gdLst>
              <a:gd name="connsiteX0" fmla="*/ 0 w 793460"/>
              <a:gd name="connsiteY0" fmla="*/ 30070 h 101256"/>
              <a:gd name="connsiteX1" fmla="*/ 360556 w 793460"/>
              <a:gd name="connsiteY1" fmla="*/ 30070 h 101256"/>
              <a:gd name="connsiteX2" fmla="*/ 587298 w 793460"/>
              <a:gd name="connsiteY2" fmla="*/ 333 h 101256"/>
              <a:gd name="connsiteX3" fmla="*/ 401444 w 793460"/>
              <a:gd name="connsiteY3" fmla="*/ 52372 h 101256"/>
              <a:gd name="connsiteX4" fmla="*/ 583580 w 793460"/>
              <a:gd name="connsiteY4" fmla="*/ 33787 h 101256"/>
              <a:gd name="connsiteX5" fmla="*/ 520390 w 793460"/>
              <a:gd name="connsiteY5" fmla="*/ 67240 h 101256"/>
              <a:gd name="connsiteX6" fmla="*/ 788019 w 793460"/>
              <a:gd name="connsiteY6" fmla="*/ 78392 h 101256"/>
              <a:gd name="connsiteX7" fmla="*/ 680224 w 793460"/>
              <a:gd name="connsiteY7" fmla="*/ 89543 h 101256"/>
              <a:gd name="connsiteX8" fmla="*/ 442332 w 793460"/>
              <a:gd name="connsiteY8" fmla="*/ 100694 h 101256"/>
              <a:gd name="connsiteX9" fmla="*/ 498088 w 793460"/>
              <a:gd name="connsiteY9" fmla="*/ 70958 h 101256"/>
              <a:gd name="connsiteX10" fmla="*/ 356839 w 793460"/>
              <a:gd name="connsiteY10" fmla="*/ 63523 h 101256"/>
              <a:gd name="connsiteX11" fmla="*/ 0 w 793460"/>
              <a:gd name="connsiteY11" fmla="*/ 30070 h 101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93460" h="101256">
                <a:moveTo>
                  <a:pt x="0" y="30070"/>
                </a:moveTo>
                <a:cubicBezTo>
                  <a:pt x="131336" y="32548"/>
                  <a:pt x="262673" y="35026"/>
                  <a:pt x="360556" y="30070"/>
                </a:cubicBezTo>
                <a:cubicBezTo>
                  <a:pt x="458439" y="25114"/>
                  <a:pt x="580483" y="-3384"/>
                  <a:pt x="587298" y="333"/>
                </a:cubicBezTo>
                <a:cubicBezTo>
                  <a:pt x="594113" y="4050"/>
                  <a:pt x="402064" y="46796"/>
                  <a:pt x="401444" y="52372"/>
                </a:cubicBezTo>
                <a:cubicBezTo>
                  <a:pt x="400824" y="57948"/>
                  <a:pt x="563756" y="31309"/>
                  <a:pt x="583580" y="33787"/>
                </a:cubicBezTo>
                <a:cubicBezTo>
                  <a:pt x="603404" y="36265"/>
                  <a:pt x="486317" y="59806"/>
                  <a:pt x="520390" y="67240"/>
                </a:cubicBezTo>
                <a:cubicBezTo>
                  <a:pt x="554463" y="74674"/>
                  <a:pt x="761380" y="74675"/>
                  <a:pt x="788019" y="78392"/>
                </a:cubicBezTo>
                <a:cubicBezTo>
                  <a:pt x="814658" y="82109"/>
                  <a:pt x="737838" y="85826"/>
                  <a:pt x="680224" y="89543"/>
                </a:cubicBezTo>
                <a:cubicBezTo>
                  <a:pt x="622610" y="93260"/>
                  <a:pt x="472688" y="103791"/>
                  <a:pt x="442332" y="100694"/>
                </a:cubicBezTo>
                <a:cubicBezTo>
                  <a:pt x="411976" y="97597"/>
                  <a:pt x="512337" y="77153"/>
                  <a:pt x="498088" y="70958"/>
                </a:cubicBezTo>
                <a:cubicBezTo>
                  <a:pt x="483839" y="64763"/>
                  <a:pt x="356839" y="63523"/>
                  <a:pt x="356839" y="63523"/>
                </a:cubicBezTo>
                <a:lnTo>
                  <a:pt x="0" y="3007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40F2033E-D4E0-1F0B-89B8-D06E6BF0190C}"/>
              </a:ext>
            </a:extLst>
          </p:cNvPr>
          <p:cNvSpPr/>
          <p:nvPr/>
        </p:nvSpPr>
        <p:spPr>
          <a:xfrm>
            <a:off x="4887124" y="6471000"/>
            <a:ext cx="1048140" cy="240213"/>
          </a:xfrm>
          <a:custGeom>
            <a:avLst/>
            <a:gdLst>
              <a:gd name="connsiteX0" fmla="*/ 4544 w 1048140"/>
              <a:gd name="connsiteY0" fmla="*/ 123088 h 240213"/>
              <a:gd name="connsiteX1" fmla="*/ 391120 w 1048140"/>
              <a:gd name="connsiteY1" fmla="*/ 11576 h 240213"/>
              <a:gd name="connsiteX2" fmla="*/ 223852 w 1048140"/>
              <a:gd name="connsiteY2" fmla="*/ 22727 h 240213"/>
              <a:gd name="connsiteX3" fmla="*/ 1019305 w 1048140"/>
              <a:gd name="connsiteY3" fmla="*/ 424 h 240213"/>
              <a:gd name="connsiteX4" fmla="*/ 852037 w 1048140"/>
              <a:gd name="connsiteY4" fmla="*/ 11576 h 240213"/>
              <a:gd name="connsiteX5" fmla="*/ 643881 w 1048140"/>
              <a:gd name="connsiteY5" fmla="*/ 52463 h 240213"/>
              <a:gd name="connsiteX6" fmla="*/ 781413 w 1048140"/>
              <a:gd name="connsiteY6" fmla="*/ 56180 h 240213"/>
              <a:gd name="connsiteX7" fmla="*/ 714505 w 1048140"/>
              <a:gd name="connsiteY7" fmla="*/ 93351 h 240213"/>
              <a:gd name="connsiteX8" fmla="*/ 640164 w 1048140"/>
              <a:gd name="connsiteY8" fmla="*/ 134239 h 240213"/>
              <a:gd name="connsiteX9" fmla="*/ 799998 w 1048140"/>
              <a:gd name="connsiteY9" fmla="*/ 189995 h 240213"/>
              <a:gd name="connsiteX10" fmla="*/ 558388 w 1048140"/>
              <a:gd name="connsiteY10" fmla="*/ 197429 h 240213"/>
              <a:gd name="connsiteX11" fmla="*/ 339081 w 1048140"/>
              <a:gd name="connsiteY11" fmla="*/ 234600 h 240213"/>
              <a:gd name="connsiteX12" fmla="*/ 591842 w 1048140"/>
              <a:gd name="connsiteY12" fmla="*/ 234600 h 240213"/>
              <a:gd name="connsiteX13" fmla="*/ 182964 w 1048140"/>
              <a:gd name="connsiteY13" fmla="*/ 182561 h 240213"/>
              <a:gd name="connsiteX14" fmla="*/ 275891 w 1048140"/>
              <a:gd name="connsiteY14" fmla="*/ 193712 h 240213"/>
              <a:gd name="connsiteX15" fmla="*/ 182964 w 1048140"/>
              <a:gd name="connsiteY15" fmla="*/ 141673 h 240213"/>
              <a:gd name="connsiteX16" fmla="*/ 4544 w 1048140"/>
              <a:gd name="connsiteY16" fmla="*/ 123088 h 240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48140" h="240213">
                <a:moveTo>
                  <a:pt x="4544" y="123088"/>
                </a:moveTo>
                <a:cubicBezTo>
                  <a:pt x="39237" y="101405"/>
                  <a:pt x="354569" y="28303"/>
                  <a:pt x="391120" y="11576"/>
                </a:cubicBezTo>
                <a:cubicBezTo>
                  <a:pt x="427671" y="-5151"/>
                  <a:pt x="119155" y="24586"/>
                  <a:pt x="223852" y="22727"/>
                </a:cubicBezTo>
                <a:cubicBezTo>
                  <a:pt x="328549" y="20868"/>
                  <a:pt x="914608" y="2282"/>
                  <a:pt x="1019305" y="424"/>
                </a:cubicBezTo>
                <a:cubicBezTo>
                  <a:pt x="1124002" y="-1434"/>
                  <a:pt x="914608" y="2903"/>
                  <a:pt x="852037" y="11576"/>
                </a:cubicBezTo>
                <a:cubicBezTo>
                  <a:pt x="789466" y="20249"/>
                  <a:pt x="655652" y="45029"/>
                  <a:pt x="643881" y="52463"/>
                </a:cubicBezTo>
                <a:cubicBezTo>
                  <a:pt x="632110" y="59897"/>
                  <a:pt x="769642" y="49365"/>
                  <a:pt x="781413" y="56180"/>
                </a:cubicBezTo>
                <a:cubicBezTo>
                  <a:pt x="793184" y="62995"/>
                  <a:pt x="714505" y="93351"/>
                  <a:pt x="714505" y="93351"/>
                </a:cubicBezTo>
                <a:cubicBezTo>
                  <a:pt x="690964" y="106361"/>
                  <a:pt x="625915" y="118132"/>
                  <a:pt x="640164" y="134239"/>
                </a:cubicBezTo>
                <a:cubicBezTo>
                  <a:pt x="654413" y="150346"/>
                  <a:pt x="813627" y="179463"/>
                  <a:pt x="799998" y="189995"/>
                </a:cubicBezTo>
                <a:cubicBezTo>
                  <a:pt x="786369" y="200527"/>
                  <a:pt x="635208" y="189995"/>
                  <a:pt x="558388" y="197429"/>
                </a:cubicBezTo>
                <a:cubicBezTo>
                  <a:pt x="481569" y="204863"/>
                  <a:pt x="333505" y="228405"/>
                  <a:pt x="339081" y="234600"/>
                </a:cubicBezTo>
                <a:cubicBezTo>
                  <a:pt x="344657" y="240795"/>
                  <a:pt x="617861" y="243273"/>
                  <a:pt x="591842" y="234600"/>
                </a:cubicBezTo>
                <a:cubicBezTo>
                  <a:pt x="565823" y="225927"/>
                  <a:pt x="235623" y="189376"/>
                  <a:pt x="182964" y="182561"/>
                </a:cubicBezTo>
                <a:cubicBezTo>
                  <a:pt x="130306" y="175746"/>
                  <a:pt x="275891" y="200527"/>
                  <a:pt x="275891" y="193712"/>
                </a:cubicBezTo>
                <a:cubicBezTo>
                  <a:pt x="275891" y="186897"/>
                  <a:pt x="221993" y="155302"/>
                  <a:pt x="182964" y="141673"/>
                </a:cubicBezTo>
                <a:cubicBezTo>
                  <a:pt x="143935" y="128044"/>
                  <a:pt x="-30149" y="144771"/>
                  <a:pt x="4544" y="123088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E67B00AD-D404-D22B-C8FE-8CBBA3A2E983}"/>
              </a:ext>
            </a:extLst>
          </p:cNvPr>
          <p:cNvSpPr/>
          <p:nvPr/>
        </p:nvSpPr>
        <p:spPr>
          <a:xfrm>
            <a:off x="5042112" y="6326214"/>
            <a:ext cx="839775" cy="152350"/>
          </a:xfrm>
          <a:custGeom>
            <a:avLst/>
            <a:gdLst>
              <a:gd name="connsiteX0" fmla="*/ 1956 w 839775"/>
              <a:gd name="connsiteY0" fmla="*/ 70869 h 152350"/>
              <a:gd name="connsiteX1" fmla="*/ 440571 w 839775"/>
              <a:gd name="connsiteY1" fmla="*/ 7679 h 152350"/>
              <a:gd name="connsiteX2" fmla="*/ 399683 w 839775"/>
              <a:gd name="connsiteY2" fmla="*/ 11396 h 152350"/>
              <a:gd name="connsiteX3" fmla="*/ 500044 w 839775"/>
              <a:gd name="connsiteY3" fmla="*/ 100606 h 152350"/>
              <a:gd name="connsiteX4" fmla="*/ 544649 w 839775"/>
              <a:gd name="connsiteY4" fmla="*/ 44849 h 152350"/>
              <a:gd name="connsiteX5" fmla="*/ 674747 w 839775"/>
              <a:gd name="connsiteY5" fmla="*/ 63435 h 152350"/>
              <a:gd name="connsiteX6" fmla="*/ 596688 w 839775"/>
              <a:gd name="connsiteY6" fmla="*/ 67152 h 152350"/>
              <a:gd name="connsiteX7" fmla="*/ 838298 w 839775"/>
              <a:gd name="connsiteY7" fmla="*/ 111757 h 152350"/>
              <a:gd name="connsiteX8" fmla="*/ 704483 w 839775"/>
              <a:gd name="connsiteY8" fmla="*/ 119191 h 152350"/>
              <a:gd name="connsiteX9" fmla="*/ 332776 w 839775"/>
              <a:gd name="connsiteY9" fmla="*/ 145210 h 152350"/>
              <a:gd name="connsiteX10" fmla="*/ 641293 w 839775"/>
              <a:gd name="connsiteY10" fmla="*/ 145210 h 152350"/>
              <a:gd name="connsiteX11" fmla="*/ 1956 w 839775"/>
              <a:gd name="connsiteY11" fmla="*/ 70869 h 152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39775" h="152350">
                <a:moveTo>
                  <a:pt x="1956" y="70869"/>
                </a:moveTo>
                <a:cubicBezTo>
                  <a:pt x="-31498" y="47947"/>
                  <a:pt x="374283" y="17591"/>
                  <a:pt x="440571" y="7679"/>
                </a:cubicBezTo>
                <a:cubicBezTo>
                  <a:pt x="506859" y="-2233"/>
                  <a:pt x="389771" y="-4092"/>
                  <a:pt x="399683" y="11396"/>
                </a:cubicBezTo>
                <a:cubicBezTo>
                  <a:pt x="409595" y="26884"/>
                  <a:pt x="475883" y="95030"/>
                  <a:pt x="500044" y="100606"/>
                </a:cubicBezTo>
                <a:cubicBezTo>
                  <a:pt x="524205" y="106182"/>
                  <a:pt x="515532" y="51044"/>
                  <a:pt x="544649" y="44849"/>
                </a:cubicBezTo>
                <a:cubicBezTo>
                  <a:pt x="573766" y="38654"/>
                  <a:pt x="666074" y="59718"/>
                  <a:pt x="674747" y="63435"/>
                </a:cubicBezTo>
                <a:cubicBezTo>
                  <a:pt x="683420" y="67152"/>
                  <a:pt x="569430" y="59098"/>
                  <a:pt x="596688" y="67152"/>
                </a:cubicBezTo>
                <a:cubicBezTo>
                  <a:pt x="623947" y="75206"/>
                  <a:pt x="820332" y="103084"/>
                  <a:pt x="838298" y="111757"/>
                </a:cubicBezTo>
                <a:cubicBezTo>
                  <a:pt x="856264" y="120430"/>
                  <a:pt x="704483" y="119191"/>
                  <a:pt x="704483" y="119191"/>
                </a:cubicBezTo>
                <a:lnTo>
                  <a:pt x="332776" y="145210"/>
                </a:lnTo>
                <a:cubicBezTo>
                  <a:pt x="322244" y="149547"/>
                  <a:pt x="691473" y="158839"/>
                  <a:pt x="641293" y="145210"/>
                </a:cubicBezTo>
                <a:cubicBezTo>
                  <a:pt x="591113" y="131581"/>
                  <a:pt x="35410" y="93791"/>
                  <a:pt x="1956" y="70869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E6368955-2C63-CF61-B438-40C57F34419A}"/>
              </a:ext>
            </a:extLst>
          </p:cNvPr>
          <p:cNvSpPr/>
          <p:nvPr/>
        </p:nvSpPr>
        <p:spPr>
          <a:xfrm>
            <a:off x="5108869" y="5611339"/>
            <a:ext cx="1786557" cy="1662883"/>
          </a:xfrm>
          <a:custGeom>
            <a:avLst/>
            <a:gdLst>
              <a:gd name="connsiteX0" fmla="*/ 1786345 w 1786557"/>
              <a:gd name="connsiteY0" fmla="*/ 7968 h 1662883"/>
              <a:gd name="connsiteX1" fmla="*/ 1504582 w 1786557"/>
              <a:gd name="connsiteY1" fmla="*/ 523647 h 1662883"/>
              <a:gd name="connsiteX2" fmla="*/ 1632173 w 1786557"/>
              <a:gd name="connsiteY2" fmla="*/ 454535 h 1662883"/>
              <a:gd name="connsiteX3" fmla="*/ 1307880 w 1786557"/>
              <a:gd name="connsiteY3" fmla="*/ 725666 h 1662883"/>
              <a:gd name="connsiteX4" fmla="*/ 1366359 w 1786557"/>
              <a:gd name="connsiteY4" fmla="*/ 672503 h 1662883"/>
              <a:gd name="connsiteX5" fmla="*/ 850680 w 1786557"/>
              <a:gd name="connsiteY5" fmla="*/ 1246661 h 1662883"/>
              <a:gd name="connsiteX6" fmla="*/ 957005 w 1786557"/>
              <a:gd name="connsiteY6" fmla="*/ 1166917 h 1662883"/>
              <a:gd name="connsiteX7" fmla="*/ 643345 w 1786557"/>
              <a:gd name="connsiteY7" fmla="*/ 1475261 h 1662883"/>
              <a:gd name="connsiteX8" fmla="*/ 632712 w 1786557"/>
              <a:gd name="connsiteY8" fmla="*/ 1453996 h 1662883"/>
              <a:gd name="connsiteX9" fmla="*/ 350950 w 1786557"/>
              <a:gd name="connsiteY9" fmla="*/ 1592219 h 1662883"/>
              <a:gd name="connsiteX10" fmla="*/ 457275 w 1786557"/>
              <a:gd name="connsiteY10" fmla="*/ 1565638 h 1662883"/>
              <a:gd name="connsiteX11" fmla="*/ 75 w 1786557"/>
              <a:gd name="connsiteY11" fmla="*/ 1661331 h 1662883"/>
              <a:gd name="connsiteX12" fmla="*/ 425378 w 1786557"/>
              <a:gd name="connsiteY12" fmla="*/ 1475261 h 1662883"/>
              <a:gd name="connsiteX13" fmla="*/ 919791 w 1786557"/>
              <a:gd name="connsiteY13" fmla="*/ 1145652 h 1662883"/>
              <a:gd name="connsiteX14" fmla="*/ 664610 w 1786557"/>
              <a:gd name="connsiteY14" fmla="*/ 1209447 h 1662883"/>
              <a:gd name="connsiteX15" fmla="*/ 962322 w 1786557"/>
              <a:gd name="connsiteY15" fmla="*/ 1028694 h 1662883"/>
              <a:gd name="connsiteX16" fmla="*/ 877261 w 1786557"/>
              <a:gd name="connsiteY16" fmla="*/ 1002112 h 1662883"/>
              <a:gd name="connsiteX17" fmla="*/ 935740 w 1786557"/>
              <a:gd name="connsiteY17" fmla="*/ 970214 h 1662883"/>
              <a:gd name="connsiteX18" fmla="*/ 1015484 w 1786557"/>
              <a:gd name="connsiteY18" fmla="*/ 959582 h 1662883"/>
              <a:gd name="connsiteX19" fmla="*/ 1339778 w 1786557"/>
              <a:gd name="connsiteY19" fmla="*/ 571494 h 1662883"/>
              <a:gd name="connsiteX20" fmla="*/ 1233452 w 1786557"/>
              <a:gd name="connsiteY20" fmla="*/ 635289 h 1662883"/>
              <a:gd name="connsiteX21" fmla="*/ 1504582 w 1786557"/>
              <a:gd name="connsiteY21" fmla="*/ 295047 h 1662883"/>
              <a:gd name="connsiteX22" fmla="*/ 1260033 w 1786557"/>
              <a:gd name="connsiteY22" fmla="*/ 385424 h 1662883"/>
              <a:gd name="connsiteX23" fmla="*/ 1552429 w 1786557"/>
              <a:gd name="connsiteY23" fmla="*/ 151508 h 1662883"/>
              <a:gd name="connsiteX24" fmla="*/ 1621540 w 1786557"/>
              <a:gd name="connsiteY24" fmla="*/ 156824 h 1662883"/>
              <a:gd name="connsiteX25" fmla="*/ 1552429 w 1786557"/>
              <a:gd name="connsiteY25" fmla="*/ 204670 h 1662883"/>
              <a:gd name="connsiteX26" fmla="*/ 1786345 w 1786557"/>
              <a:gd name="connsiteY26" fmla="*/ 7968 h 1662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786557" h="1662883">
                <a:moveTo>
                  <a:pt x="1786345" y="7968"/>
                </a:moveTo>
                <a:cubicBezTo>
                  <a:pt x="1778370" y="61131"/>
                  <a:pt x="1530277" y="449219"/>
                  <a:pt x="1504582" y="523647"/>
                </a:cubicBezTo>
                <a:cubicBezTo>
                  <a:pt x="1478887" y="598075"/>
                  <a:pt x="1664957" y="420865"/>
                  <a:pt x="1632173" y="454535"/>
                </a:cubicBezTo>
                <a:cubicBezTo>
                  <a:pt x="1599389" y="488205"/>
                  <a:pt x="1352182" y="689338"/>
                  <a:pt x="1307880" y="725666"/>
                </a:cubicBezTo>
                <a:cubicBezTo>
                  <a:pt x="1263578" y="761994"/>
                  <a:pt x="1442559" y="585671"/>
                  <a:pt x="1366359" y="672503"/>
                </a:cubicBezTo>
                <a:cubicBezTo>
                  <a:pt x="1290159" y="759335"/>
                  <a:pt x="918906" y="1164259"/>
                  <a:pt x="850680" y="1246661"/>
                </a:cubicBezTo>
                <a:cubicBezTo>
                  <a:pt x="782454" y="1329063"/>
                  <a:pt x="991561" y="1128817"/>
                  <a:pt x="957005" y="1166917"/>
                </a:cubicBezTo>
                <a:cubicBezTo>
                  <a:pt x="922449" y="1205017"/>
                  <a:pt x="697394" y="1427415"/>
                  <a:pt x="643345" y="1475261"/>
                </a:cubicBezTo>
                <a:cubicBezTo>
                  <a:pt x="589296" y="1523108"/>
                  <a:pt x="681444" y="1434503"/>
                  <a:pt x="632712" y="1453996"/>
                </a:cubicBezTo>
                <a:cubicBezTo>
                  <a:pt x="583980" y="1473489"/>
                  <a:pt x="380189" y="1573612"/>
                  <a:pt x="350950" y="1592219"/>
                </a:cubicBezTo>
                <a:cubicBezTo>
                  <a:pt x="321711" y="1610826"/>
                  <a:pt x="515754" y="1554119"/>
                  <a:pt x="457275" y="1565638"/>
                </a:cubicBezTo>
                <a:cubicBezTo>
                  <a:pt x="398796" y="1577157"/>
                  <a:pt x="5391" y="1676394"/>
                  <a:pt x="75" y="1661331"/>
                </a:cubicBezTo>
                <a:cubicBezTo>
                  <a:pt x="-5241" y="1646268"/>
                  <a:pt x="272092" y="1561207"/>
                  <a:pt x="425378" y="1475261"/>
                </a:cubicBezTo>
                <a:cubicBezTo>
                  <a:pt x="578664" y="1389315"/>
                  <a:pt x="879919" y="1189954"/>
                  <a:pt x="919791" y="1145652"/>
                </a:cubicBezTo>
                <a:cubicBezTo>
                  <a:pt x="959663" y="1101350"/>
                  <a:pt x="657522" y="1228940"/>
                  <a:pt x="664610" y="1209447"/>
                </a:cubicBezTo>
                <a:cubicBezTo>
                  <a:pt x="671698" y="1189954"/>
                  <a:pt x="926880" y="1063250"/>
                  <a:pt x="962322" y="1028694"/>
                </a:cubicBezTo>
                <a:cubicBezTo>
                  <a:pt x="997764" y="994138"/>
                  <a:pt x="881691" y="1011859"/>
                  <a:pt x="877261" y="1002112"/>
                </a:cubicBezTo>
                <a:cubicBezTo>
                  <a:pt x="872831" y="992365"/>
                  <a:pt x="912703" y="977302"/>
                  <a:pt x="935740" y="970214"/>
                </a:cubicBezTo>
                <a:cubicBezTo>
                  <a:pt x="958777" y="963126"/>
                  <a:pt x="948144" y="1026035"/>
                  <a:pt x="1015484" y="959582"/>
                </a:cubicBezTo>
                <a:cubicBezTo>
                  <a:pt x="1082824" y="893129"/>
                  <a:pt x="1303450" y="625543"/>
                  <a:pt x="1339778" y="571494"/>
                </a:cubicBezTo>
                <a:cubicBezTo>
                  <a:pt x="1376106" y="517445"/>
                  <a:pt x="1205985" y="681364"/>
                  <a:pt x="1233452" y="635289"/>
                </a:cubicBezTo>
                <a:cubicBezTo>
                  <a:pt x="1260919" y="589215"/>
                  <a:pt x="1500152" y="336691"/>
                  <a:pt x="1504582" y="295047"/>
                </a:cubicBezTo>
                <a:cubicBezTo>
                  <a:pt x="1509012" y="253403"/>
                  <a:pt x="1252058" y="409347"/>
                  <a:pt x="1260033" y="385424"/>
                </a:cubicBezTo>
                <a:cubicBezTo>
                  <a:pt x="1268008" y="361501"/>
                  <a:pt x="1492178" y="189608"/>
                  <a:pt x="1552429" y="151508"/>
                </a:cubicBezTo>
                <a:cubicBezTo>
                  <a:pt x="1612680" y="113408"/>
                  <a:pt x="1621540" y="147964"/>
                  <a:pt x="1621540" y="156824"/>
                </a:cubicBezTo>
                <a:cubicBezTo>
                  <a:pt x="1621540" y="165684"/>
                  <a:pt x="1529392" y="225049"/>
                  <a:pt x="1552429" y="204670"/>
                </a:cubicBezTo>
                <a:cubicBezTo>
                  <a:pt x="1575466" y="184291"/>
                  <a:pt x="1794320" y="-45195"/>
                  <a:pt x="1786345" y="796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76174D71-03D4-A5A4-3DA1-B94C18F4F9D6}"/>
              </a:ext>
            </a:extLst>
          </p:cNvPr>
          <p:cNvSpPr/>
          <p:nvPr/>
        </p:nvSpPr>
        <p:spPr>
          <a:xfrm>
            <a:off x="3879808" y="2561975"/>
            <a:ext cx="580264" cy="2343006"/>
          </a:xfrm>
          <a:custGeom>
            <a:avLst/>
            <a:gdLst>
              <a:gd name="connsiteX0" fmla="*/ 579458 w 580264"/>
              <a:gd name="connsiteY0" fmla="*/ 237592 h 2343006"/>
              <a:gd name="connsiteX1" fmla="*/ 404093 w 580264"/>
              <a:gd name="connsiteY1" fmla="*/ 707318 h 2343006"/>
              <a:gd name="connsiteX2" fmla="*/ 416619 w 580264"/>
              <a:gd name="connsiteY2" fmla="*/ 657214 h 2343006"/>
              <a:gd name="connsiteX3" fmla="*/ 516828 w 580264"/>
              <a:gd name="connsiteY3" fmla="*/ 1058047 h 2343006"/>
              <a:gd name="connsiteX4" fmla="*/ 541880 w 580264"/>
              <a:gd name="connsiteY4" fmla="*/ 1083099 h 2343006"/>
              <a:gd name="connsiteX5" fmla="*/ 472987 w 580264"/>
              <a:gd name="connsiteY5" fmla="*/ 1227148 h 2343006"/>
              <a:gd name="connsiteX6" fmla="*/ 472987 w 580264"/>
              <a:gd name="connsiteY6" fmla="*/ 1358672 h 2343006"/>
              <a:gd name="connsiteX7" fmla="*/ 441671 w 580264"/>
              <a:gd name="connsiteY7" fmla="*/ 1339883 h 2343006"/>
              <a:gd name="connsiteX8" fmla="*/ 253781 w 580264"/>
              <a:gd name="connsiteY8" fmla="*/ 1703137 h 2343006"/>
              <a:gd name="connsiteX9" fmla="*/ 278833 w 580264"/>
              <a:gd name="connsiteY9" fmla="*/ 1440091 h 2343006"/>
              <a:gd name="connsiteX10" fmla="*/ 272570 w 580264"/>
              <a:gd name="connsiteY10" fmla="*/ 1233411 h 2343006"/>
              <a:gd name="connsiteX11" fmla="*/ 166099 w 580264"/>
              <a:gd name="connsiteY11" fmla="*/ 1559088 h 2343006"/>
              <a:gd name="connsiteX12" fmla="*/ 234992 w 580264"/>
              <a:gd name="connsiteY12" fmla="*/ 1803346 h 2343006"/>
              <a:gd name="connsiteX13" fmla="*/ 241255 w 580264"/>
              <a:gd name="connsiteY13" fmla="*/ 1778293 h 2343006"/>
              <a:gd name="connsiteX14" fmla="*/ 328937 w 580264"/>
              <a:gd name="connsiteY14" fmla="*/ 2285598 h 2343006"/>
              <a:gd name="connsiteX15" fmla="*/ 278833 w 580264"/>
              <a:gd name="connsiteY15" fmla="*/ 2216704 h 2343006"/>
              <a:gd name="connsiteX16" fmla="*/ 9524 w 580264"/>
              <a:gd name="connsiteY16" fmla="*/ 1264726 h 2343006"/>
              <a:gd name="connsiteX17" fmla="*/ 84680 w 580264"/>
              <a:gd name="connsiteY17" fmla="*/ 1477669 h 2343006"/>
              <a:gd name="connsiteX18" fmla="*/ 316411 w 580264"/>
              <a:gd name="connsiteY18" fmla="*/ 901472 h 2343006"/>
              <a:gd name="connsiteX19" fmla="*/ 84680 w 580264"/>
              <a:gd name="connsiteY19" fmla="*/ 24650 h 2343006"/>
              <a:gd name="connsiteX20" fmla="*/ 241255 w 580264"/>
              <a:gd name="connsiteY20" fmla="*/ 262644 h 2343006"/>
              <a:gd name="connsiteX21" fmla="*/ 291359 w 580264"/>
              <a:gd name="connsiteY21" fmla="*/ 481850 h 2343006"/>
              <a:gd name="connsiteX22" fmla="*/ 322674 w 580264"/>
              <a:gd name="connsiteY22" fmla="*/ 406693 h 2343006"/>
              <a:gd name="connsiteX23" fmla="*/ 579458 w 580264"/>
              <a:gd name="connsiteY23" fmla="*/ 237592 h 2343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80264" h="2343006">
                <a:moveTo>
                  <a:pt x="579458" y="237592"/>
                </a:moveTo>
                <a:cubicBezTo>
                  <a:pt x="593028" y="287696"/>
                  <a:pt x="431233" y="637381"/>
                  <a:pt x="404093" y="707318"/>
                </a:cubicBezTo>
                <a:cubicBezTo>
                  <a:pt x="376953" y="777255"/>
                  <a:pt x="397830" y="598759"/>
                  <a:pt x="416619" y="657214"/>
                </a:cubicBezTo>
                <a:cubicBezTo>
                  <a:pt x="435408" y="715669"/>
                  <a:pt x="516828" y="1058047"/>
                  <a:pt x="516828" y="1058047"/>
                </a:cubicBezTo>
                <a:cubicBezTo>
                  <a:pt x="537705" y="1129028"/>
                  <a:pt x="549187" y="1054916"/>
                  <a:pt x="541880" y="1083099"/>
                </a:cubicBezTo>
                <a:cubicBezTo>
                  <a:pt x="534573" y="1111282"/>
                  <a:pt x="484469" y="1181219"/>
                  <a:pt x="472987" y="1227148"/>
                </a:cubicBezTo>
                <a:cubicBezTo>
                  <a:pt x="461505" y="1273077"/>
                  <a:pt x="478206" y="1339883"/>
                  <a:pt x="472987" y="1358672"/>
                </a:cubicBezTo>
                <a:cubicBezTo>
                  <a:pt x="467768" y="1377461"/>
                  <a:pt x="478205" y="1282472"/>
                  <a:pt x="441671" y="1339883"/>
                </a:cubicBezTo>
                <a:cubicBezTo>
                  <a:pt x="405137" y="1397294"/>
                  <a:pt x="280921" y="1686436"/>
                  <a:pt x="253781" y="1703137"/>
                </a:cubicBezTo>
                <a:cubicBezTo>
                  <a:pt x="226641" y="1719838"/>
                  <a:pt x="275702" y="1518379"/>
                  <a:pt x="278833" y="1440091"/>
                </a:cubicBezTo>
                <a:cubicBezTo>
                  <a:pt x="281964" y="1361803"/>
                  <a:pt x="291359" y="1213578"/>
                  <a:pt x="272570" y="1233411"/>
                </a:cubicBezTo>
                <a:cubicBezTo>
                  <a:pt x="253781" y="1253244"/>
                  <a:pt x="172362" y="1464099"/>
                  <a:pt x="166099" y="1559088"/>
                </a:cubicBezTo>
                <a:cubicBezTo>
                  <a:pt x="159836" y="1654077"/>
                  <a:pt x="222466" y="1766812"/>
                  <a:pt x="234992" y="1803346"/>
                </a:cubicBezTo>
                <a:cubicBezTo>
                  <a:pt x="247518" y="1839880"/>
                  <a:pt x="225597" y="1697918"/>
                  <a:pt x="241255" y="1778293"/>
                </a:cubicBezTo>
                <a:cubicBezTo>
                  <a:pt x="256912" y="1858668"/>
                  <a:pt x="322674" y="2212530"/>
                  <a:pt x="328937" y="2285598"/>
                </a:cubicBezTo>
                <a:cubicBezTo>
                  <a:pt x="335200" y="2358667"/>
                  <a:pt x="332068" y="2386849"/>
                  <a:pt x="278833" y="2216704"/>
                </a:cubicBezTo>
                <a:cubicBezTo>
                  <a:pt x="225598" y="2046559"/>
                  <a:pt x="41883" y="1387898"/>
                  <a:pt x="9524" y="1264726"/>
                </a:cubicBezTo>
                <a:cubicBezTo>
                  <a:pt x="-22835" y="1141554"/>
                  <a:pt x="33532" y="1538211"/>
                  <a:pt x="84680" y="1477669"/>
                </a:cubicBezTo>
                <a:cubicBezTo>
                  <a:pt x="135828" y="1417127"/>
                  <a:pt x="316411" y="1143642"/>
                  <a:pt x="316411" y="901472"/>
                </a:cubicBezTo>
                <a:cubicBezTo>
                  <a:pt x="316411" y="659302"/>
                  <a:pt x="97206" y="131121"/>
                  <a:pt x="84680" y="24650"/>
                </a:cubicBezTo>
                <a:cubicBezTo>
                  <a:pt x="72154" y="-81821"/>
                  <a:pt x="206808" y="186444"/>
                  <a:pt x="241255" y="262644"/>
                </a:cubicBezTo>
                <a:cubicBezTo>
                  <a:pt x="275701" y="338844"/>
                  <a:pt x="277789" y="457842"/>
                  <a:pt x="291359" y="481850"/>
                </a:cubicBezTo>
                <a:cubicBezTo>
                  <a:pt x="304929" y="505858"/>
                  <a:pt x="274658" y="444271"/>
                  <a:pt x="322674" y="406693"/>
                </a:cubicBezTo>
                <a:cubicBezTo>
                  <a:pt x="370690" y="369115"/>
                  <a:pt x="565888" y="187488"/>
                  <a:pt x="579458" y="23759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3E29CF53-1338-2A24-4419-E76D2063C514}"/>
              </a:ext>
            </a:extLst>
          </p:cNvPr>
          <p:cNvSpPr/>
          <p:nvPr/>
        </p:nvSpPr>
        <p:spPr>
          <a:xfrm>
            <a:off x="3916172" y="2754498"/>
            <a:ext cx="1600053" cy="2130278"/>
          </a:xfrm>
          <a:custGeom>
            <a:avLst/>
            <a:gdLst>
              <a:gd name="connsiteX0" fmla="*/ 140013 w 1600053"/>
              <a:gd name="connsiteY0" fmla="*/ 425 h 2130278"/>
              <a:gd name="connsiteX1" fmla="*/ 1054413 w 1600053"/>
              <a:gd name="connsiteY1" fmla="*/ 182133 h 2130278"/>
              <a:gd name="connsiteX2" fmla="*/ 866843 w 1600053"/>
              <a:gd name="connsiteY2" fmla="*/ 182133 h 2130278"/>
              <a:gd name="connsiteX3" fmla="*/ 1564366 w 1600053"/>
              <a:gd name="connsiteY3" fmla="*/ 258333 h 2130278"/>
              <a:gd name="connsiteX4" fmla="*/ 1464720 w 1600053"/>
              <a:gd name="connsiteY4" fmla="*/ 305225 h 2130278"/>
              <a:gd name="connsiteX5" fmla="*/ 1171643 w 1600053"/>
              <a:gd name="connsiteY5" fmla="*/ 563133 h 2130278"/>
              <a:gd name="connsiteX6" fmla="*/ 1271290 w 1600053"/>
              <a:gd name="connsiteY6" fmla="*/ 504517 h 2130278"/>
              <a:gd name="connsiteX7" fmla="*/ 1124751 w 1600053"/>
              <a:gd name="connsiteY7" fmla="*/ 709671 h 2130278"/>
              <a:gd name="connsiteX8" fmla="*/ 1159920 w 1600053"/>
              <a:gd name="connsiteY8" fmla="*/ 1008610 h 2130278"/>
              <a:gd name="connsiteX9" fmla="*/ 1113028 w 1600053"/>
              <a:gd name="connsiteY9" fmla="*/ 955856 h 2130278"/>
              <a:gd name="connsiteX10" fmla="*/ 1277151 w 1600053"/>
              <a:gd name="connsiteY10" fmla="*/ 1284102 h 2130278"/>
              <a:gd name="connsiteX11" fmla="*/ 1212674 w 1600053"/>
              <a:gd name="connsiteY11" fmla="*/ 1190317 h 2130278"/>
              <a:gd name="connsiteX12" fmla="*/ 796505 w 1600053"/>
              <a:gd name="connsiteY12" fmla="*/ 1043779 h 2130278"/>
              <a:gd name="connsiteX13" fmla="*/ 937182 w 1600053"/>
              <a:gd name="connsiteY13" fmla="*/ 1161010 h 2130278"/>
              <a:gd name="connsiteX14" fmla="*/ 538597 w 1600053"/>
              <a:gd name="connsiteY14" fmla="*/ 1237210 h 2130278"/>
              <a:gd name="connsiteX15" fmla="*/ 427228 w 1600053"/>
              <a:gd name="connsiteY15" fmla="*/ 1342717 h 2130278"/>
              <a:gd name="connsiteX16" fmla="*/ 614797 w 1600053"/>
              <a:gd name="connsiteY16" fmla="*/ 1418917 h 2130278"/>
              <a:gd name="connsiteX17" fmla="*/ 497566 w 1600053"/>
              <a:gd name="connsiteY17" fmla="*/ 1594764 h 2130278"/>
              <a:gd name="connsiteX18" fmla="*/ 608936 w 1600053"/>
              <a:gd name="connsiteY18" fmla="*/ 1706133 h 2130278"/>
              <a:gd name="connsiteX19" fmla="*/ 456536 w 1600053"/>
              <a:gd name="connsiteY19" fmla="*/ 1782333 h 2130278"/>
              <a:gd name="connsiteX20" fmla="*/ 368613 w 1600053"/>
              <a:gd name="connsiteY20" fmla="*/ 1934733 h 2130278"/>
              <a:gd name="connsiteX21" fmla="*/ 392059 w 1600053"/>
              <a:gd name="connsiteY21" fmla="*/ 1618210 h 2130278"/>
              <a:gd name="connsiteX22" fmla="*/ 198628 w 1600053"/>
              <a:gd name="connsiteY22" fmla="*/ 2122302 h 2130278"/>
              <a:gd name="connsiteX23" fmla="*/ 163459 w 1600053"/>
              <a:gd name="connsiteY23" fmla="*/ 1911287 h 2130278"/>
              <a:gd name="connsiteX24" fmla="*/ 104843 w 1600053"/>
              <a:gd name="connsiteY24" fmla="*/ 1694410 h 2130278"/>
              <a:gd name="connsiteX25" fmla="*/ 16920 w 1600053"/>
              <a:gd name="connsiteY25" fmla="*/ 2081271 h 2130278"/>
              <a:gd name="connsiteX26" fmla="*/ 16920 w 1600053"/>
              <a:gd name="connsiteY26" fmla="*/ 1764748 h 2130278"/>
              <a:gd name="connsiteX27" fmla="*/ 192766 w 1600053"/>
              <a:gd name="connsiteY27" fmla="*/ 645194 h 2130278"/>
              <a:gd name="connsiteX28" fmla="*/ 198628 w 1600053"/>
              <a:gd name="connsiteY28" fmla="*/ 844487 h 2130278"/>
              <a:gd name="connsiteX29" fmla="*/ 321720 w 1600053"/>
              <a:gd name="connsiteY29" fmla="*/ 445902 h 2130278"/>
              <a:gd name="connsiteX30" fmla="*/ 526874 w 1600053"/>
              <a:gd name="connsiteY30" fmla="*/ 756564 h 2130278"/>
              <a:gd name="connsiteX31" fmla="*/ 356890 w 1600053"/>
              <a:gd name="connsiteY31" fmla="*/ 363840 h 2130278"/>
              <a:gd name="connsiteX32" fmla="*/ 515151 w 1600053"/>
              <a:gd name="connsiteY32" fmla="*/ 440040 h 2130278"/>
              <a:gd name="connsiteX33" fmla="*/ 421366 w 1600053"/>
              <a:gd name="connsiteY33" fmla="*/ 234887 h 2130278"/>
              <a:gd name="connsiteX34" fmla="*/ 544459 w 1600053"/>
              <a:gd name="connsiteY34" fmla="*/ 240748 h 2130278"/>
              <a:gd name="connsiteX35" fmla="*/ 140013 w 1600053"/>
              <a:gd name="connsiteY35" fmla="*/ 425 h 213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600053" h="2130278">
                <a:moveTo>
                  <a:pt x="140013" y="425"/>
                </a:moveTo>
                <a:cubicBezTo>
                  <a:pt x="225005" y="-9344"/>
                  <a:pt x="933275" y="151848"/>
                  <a:pt x="1054413" y="182133"/>
                </a:cubicBezTo>
                <a:cubicBezTo>
                  <a:pt x="1175551" y="212418"/>
                  <a:pt x="781851" y="169433"/>
                  <a:pt x="866843" y="182133"/>
                </a:cubicBezTo>
                <a:cubicBezTo>
                  <a:pt x="951835" y="194833"/>
                  <a:pt x="1464720" y="237818"/>
                  <a:pt x="1564366" y="258333"/>
                </a:cubicBezTo>
                <a:cubicBezTo>
                  <a:pt x="1664012" y="278848"/>
                  <a:pt x="1530174" y="254425"/>
                  <a:pt x="1464720" y="305225"/>
                </a:cubicBezTo>
                <a:cubicBezTo>
                  <a:pt x="1399266" y="356025"/>
                  <a:pt x="1203881" y="529918"/>
                  <a:pt x="1171643" y="563133"/>
                </a:cubicBezTo>
                <a:cubicBezTo>
                  <a:pt x="1139405" y="596348"/>
                  <a:pt x="1279105" y="480094"/>
                  <a:pt x="1271290" y="504517"/>
                </a:cubicBezTo>
                <a:cubicBezTo>
                  <a:pt x="1263475" y="528940"/>
                  <a:pt x="1143313" y="625656"/>
                  <a:pt x="1124751" y="709671"/>
                </a:cubicBezTo>
                <a:cubicBezTo>
                  <a:pt x="1106189" y="793686"/>
                  <a:pt x="1161874" y="967579"/>
                  <a:pt x="1159920" y="1008610"/>
                </a:cubicBezTo>
                <a:cubicBezTo>
                  <a:pt x="1157966" y="1049641"/>
                  <a:pt x="1093490" y="909941"/>
                  <a:pt x="1113028" y="955856"/>
                </a:cubicBezTo>
                <a:cubicBezTo>
                  <a:pt x="1132567" y="1001771"/>
                  <a:pt x="1260543" y="1245025"/>
                  <a:pt x="1277151" y="1284102"/>
                </a:cubicBezTo>
                <a:cubicBezTo>
                  <a:pt x="1293759" y="1323179"/>
                  <a:pt x="1292782" y="1230371"/>
                  <a:pt x="1212674" y="1190317"/>
                </a:cubicBezTo>
                <a:cubicBezTo>
                  <a:pt x="1132566" y="1150263"/>
                  <a:pt x="842420" y="1048664"/>
                  <a:pt x="796505" y="1043779"/>
                </a:cubicBezTo>
                <a:cubicBezTo>
                  <a:pt x="750590" y="1038895"/>
                  <a:pt x="980167" y="1128772"/>
                  <a:pt x="937182" y="1161010"/>
                </a:cubicBezTo>
                <a:cubicBezTo>
                  <a:pt x="894197" y="1193249"/>
                  <a:pt x="623589" y="1206926"/>
                  <a:pt x="538597" y="1237210"/>
                </a:cubicBezTo>
                <a:cubicBezTo>
                  <a:pt x="453605" y="1267494"/>
                  <a:pt x="414528" y="1312433"/>
                  <a:pt x="427228" y="1342717"/>
                </a:cubicBezTo>
                <a:cubicBezTo>
                  <a:pt x="439928" y="1373001"/>
                  <a:pt x="603074" y="1376909"/>
                  <a:pt x="614797" y="1418917"/>
                </a:cubicBezTo>
                <a:cubicBezTo>
                  <a:pt x="626520" y="1460925"/>
                  <a:pt x="498543" y="1546895"/>
                  <a:pt x="497566" y="1594764"/>
                </a:cubicBezTo>
                <a:cubicBezTo>
                  <a:pt x="496589" y="1642633"/>
                  <a:pt x="615774" y="1674871"/>
                  <a:pt x="608936" y="1706133"/>
                </a:cubicBezTo>
                <a:cubicBezTo>
                  <a:pt x="602098" y="1737395"/>
                  <a:pt x="496590" y="1744233"/>
                  <a:pt x="456536" y="1782333"/>
                </a:cubicBezTo>
                <a:cubicBezTo>
                  <a:pt x="416482" y="1820433"/>
                  <a:pt x="379359" y="1962087"/>
                  <a:pt x="368613" y="1934733"/>
                </a:cubicBezTo>
                <a:cubicBezTo>
                  <a:pt x="357867" y="1907379"/>
                  <a:pt x="420390" y="1586949"/>
                  <a:pt x="392059" y="1618210"/>
                </a:cubicBezTo>
                <a:cubicBezTo>
                  <a:pt x="363728" y="1649471"/>
                  <a:pt x="236728" y="2073456"/>
                  <a:pt x="198628" y="2122302"/>
                </a:cubicBezTo>
                <a:cubicBezTo>
                  <a:pt x="160528" y="2171148"/>
                  <a:pt x="179090" y="1982602"/>
                  <a:pt x="163459" y="1911287"/>
                </a:cubicBezTo>
                <a:cubicBezTo>
                  <a:pt x="147828" y="1839972"/>
                  <a:pt x="129266" y="1666079"/>
                  <a:pt x="104843" y="1694410"/>
                </a:cubicBezTo>
                <a:cubicBezTo>
                  <a:pt x="80420" y="1722741"/>
                  <a:pt x="31574" y="2069548"/>
                  <a:pt x="16920" y="2081271"/>
                </a:cubicBezTo>
                <a:cubicBezTo>
                  <a:pt x="2266" y="2092994"/>
                  <a:pt x="-12388" y="2004094"/>
                  <a:pt x="16920" y="1764748"/>
                </a:cubicBezTo>
                <a:cubicBezTo>
                  <a:pt x="46228" y="1525402"/>
                  <a:pt x="162481" y="798571"/>
                  <a:pt x="192766" y="645194"/>
                </a:cubicBezTo>
                <a:cubicBezTo>
                  <a:pt x="223051" y="491817"/>
                  <a:pt x="177136" y="877702"/>
                  <a:pt x="198628" y="844487"/>
                </a:cubicBezTo>
                <a:cubicBezTo>
                  <a:pt x="220120" y="811272"/>
                  <a:pt x="267012" y="460556"/>
                  <a:pt x="321720" y="445902"/>
                </a:cubicBezTo>
                <a:cubicBezTo>
                  <a:pt x="376428" y="431248"/>
                  <a:pt x="521012" y="770241"/>
                  <a:pt x="526874" y="756564"/>
                </a:cubicBezTo>
                <a:cubicBezTo>
                  <a:pt x="532736" y="742887"/>
                  <a:pt x="358844" y="416594"/>
                  <a:pt x="356890" y="363840"/>
                </a:cubicBezTo>
                <a:cubicBezTo>
                  <a:pt x="354936" y="311086"/>
                  <a:pt x="504405" y="461532"/>
                  <a:pt x="515151" y="440040"/>
                </a:cubicBezTo>
                <a:cubicBezTo>
                  <a:pt x="525897" y="418548"/>
                  <a:pt x="416481" y="268102"/>
                  <a:pt x="421366" y="234887"/>
                </a:cubicBezTo>
                <a:cubicBezTo>
                  <a:pt x="426251" y="201672"/>
                  <a:pt x="586467" y="281779"/>
                  <a:pt x="544459" y="240748"/>
                </a:cubicBezTo>
                <a:cubicBezTo>
                  <a:pt x="502451" y="199717"/>
                  <a:pt x="55021" y="10194"/>
                  <a:pt x="140013" y="42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9C7975E9-3A92-C9D6-EDB8-27262AA50143}"/>
              </a:ext>
            </a:extLst>
          </p:cNvPr>
          <p:cNvSpPr/>
          <p:nvPr/>
        </p:nvSpPr>
        <p:spPr>
          <a:xfrm>
            <a:off x="4568218" y="2800087"/>
            <a:ext cx="2581863" cy="2349391"/>
          </a:xfrm>
          <a:custGeom>
            <a:avLst/>
            <a:gdLst>
              <a:gd name="connsiteX0" fmla="*/ 3782 w 2581863"/>
              <a:gd name="connsiteY0" fmla="*/ 224467 h 2349391"/>
              <a:gd name="connsiteX1" fmla="*/ 1029551 w 2581863"/>
              <a:gd name="connsiteY1" fmla="*/ 394451 h 2349391"/>
              <a:gd name="connsiteX2" fmla="*/ 836120 w 2581863"/>
              <a:gd name="connsiteY2" fmla="*/ 406175 h 2349391"/>
              <a:gd name="connsiteX3" fmla="*/ 1773967 w 2581863"/>
              <a:gd name="connsiteY3" fmla="*/ 412036 h 2349391"/>
              <a:gd name="connsiteX4" fmla="*/ 1346074 w 2581863"/>
              <a:gd name="connsiteY4" fmla="*/ 412036 h 2349391"/>
              <a:gd name="connsiteX5" fmla="*/ 1832582 w 2581863"/>
              <a:gd name="connsiteY5" fmla="*/ 288944 h 2349391"/>
              <a:gd name="connsiteX6" fmla="*/ 1973259 w 2581863"/>
              <a:gd name="connsiteY6" fmla="*/ 341698 h 2349391"/>
              <a:gd name="connsiteX7" fmla="*/ 2500797 w 2581863"/>
              <a:gd name="connsiteY7" fmla="*/ 400313 h 2349391"/>
              <a:gd name="connsiteX8" fmla="*/ 2436320 w 2581863"/>
              <a:gd name="connsiteY8" fmla="*/ 482375 h 2349391"/>
              <a:gd name="connsiteX9" fmla="*/ 2471490 w 2581863"/>
              <a:gd name="connsiteY9" fmla="*/ 734421 h 2349391"/>
              <a:gd name="connsiteX10" fmla="*/ 2407013 w 2581863"/>
              <a:gd name="connsiteY10" fmla="*/ 705113 h 2349391"/>
              <a:gd name="connsiteX11" fmla="*/ 2506659 w 2581863"/>
              <a:gd name="connsiteY11" fmla="*/ 1185759 h 2349391"/>
              <a:gd name="connsiteX12" fmla="*/ 2348397 w 2581863"/>
              <a:gd name="connsiteY12" fmla="*/ 1191621 h 2349391"/>
              <a:gd name="connsiteX13" fmla="*/ 2518382 w 2581863"/>
              <a:gd name="connsiteY13" fmla="*/ 1408498 h 2349391"/>
              <a:gd name="connsiteX14" fmla="*/ 2506659 w 2581863"/>
              <a:gd name="connsiteY14" fmla="*/ 1549175 h 2349391"/>
              <a:gd name="connsiteX15" fmla="*/ 2465628 w 2581863"/>
              <a:gd name="connsiteY15" fmla="*/ 2270144 h 2349391"/>
              <a:gd name="connsiteX16" fmla="*/ 2506659 w 2581863"/>
              <a:gd name="connsiteY16" fmla="*/ 2088436 h 2349391"/>
              <a:gd name="connsiteX17" fmla="*/ 2565274 w 2581863"/>
              <a:gd name="connsiteY17" fmla="*/ 118959 h 2349391"/>
              <a:gd name="connsiteX18" fmla="*/ 2178413 w 2581863"/>
              <a:gd name="connsiteY18" fmla="*/ 218605 h 2349391"/>
              <a:gd name="connsiteX19" fmla="*/ 2037736 w 2581863"/>
              <a:gd name="connsiteY19" fmla="*/ 201021 h 2349391"/>
              <a:gd name="connsiteX20" fmla="*/ 1346074 w 2581863"/>
              <a:gd name="connsiteY20" fmla="*/ 283082 h 2349391"/>
              <a:gd name="connsiteX21" fmla="*/ 1656736 w 2581863"/>
              <a:gd name="connsiteY21" fmla="*/ 154128 h 2349391"/>
              <a:gd name="connsiteX22" fmla="*/ 1920505 w 2581863"/>
              <a:gd name="connsiteY22" fmla="*/ 19313 h 2349391"/>
              <a:gd name="connsiteX23" fmla="*/ 1615705 w 2581863"/>
              <a:gd name="connsiteY23" fmla="*/ 66205 h 2349391"/>
              <a:gd name="connsiteX24" fmla="*/ 1029551 w 2581863"/>
              <a:gd name="connsiteY24" fmla="*/ 247913 h 2349391"/>
              <a:gd name="connsiteX25" fmla="*/ 1123336 w 2581863"/>
              <a:gd name="connsiteY25" fmla="*/ 206882 h 2349391"/>
              <a:gd name="connsiteX26" fmla="*/ 660274 w 2581863"/>
              <a:gd name="connsiteY26" fmla="*/ 154128 h 2349391"/>
              <a:gd name="connsiteX27" fmla="*/ 431674 w 2581863"/>
              <a:gd name="connsiteY27" fmla="*/ 113098 h 2349391"/>
              <a:gd name="connsiteX28" fmla="*/ 671997 w 2581863"/>
              <a:gd name="connsiteY28" fmla="*/ 230328 h 2349391"/>
              <a:gd name="connsiteX29" fmla="*/ 3782 w 2581863"/>
              <a:gd name="connsiteY29" fmla="*/ 224467 h 2349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581863" h="2349391">
                <a:moveTo>
                  <a:pt x="3782" y="224467"/>
                </a:moveTo>
                <a:cubicBezTo>
                  <a:pt x="63374" y="251821"/>
                  <a:pt x="890828" y="364166"/>
                  <a:pt x="1029551" y="394451"/>
                </a:cubicBezTo>
                <a:cubicBezTo>
                  <a:pt x="1168274" y="424736"/>
                  <a:pt x="712051" y="403244"/>
                  <a:pt x="836120" y="406175"/>
                </a:cubicBezTo>
                <a:cubicBezTo>
                  <a:pt x="960189" y="409106"/>
                  <a:pt x="1688975" y="411059"/>
                  <a:pt x="1773967" y="412036"/>
                </a:cubicBezTo>
                <a:cubicBezTo>
                  <a:pt x="1858959" y="413013"/>
                  <a:pt x="1336305" y="432551"/>
                  <a:pt x="1346074" y="412036"/>
                </a:cubicBezTo>
                <a:cubicBezTo>
                  <a:pt x="1355843" y="391521"/>
                  <a:pt x="1728051" y="300667"/>
                  <a:pt x="1832582" y="288944"/>
                </a:cubicBezTo>
                <a:cubicBezTo>
                  <a:pt x="1937113" y="277221"/>
                  <a:pt x="1861890" y="323137"/>
                  <a:pt x="1973259" y="341698"/>
                </a:cubicBezTo>
                <a:cubicBezTo>
                  <a:pt x="2084628" y="360259"/>
                  <a:pt x="2423620" y="376867"/>
                  <a:pt x="2500797" y="400313"/>
                </a:cubicBezTo>
                <a:cubicBezTo>
                  <a:pt x="2577974" y="423759"/>
                  <a:pt x="2441204" y="426690"/>
                  <a:pt x="2436320" y="482375"/>
                </a:cubicBezTo>
                <a:cubicBezTo>
                  <a:pt x="2431436" y="538060"/>
                  <a:pt x="2476374" y="697298"/>
                  <a:pt x="2471490" y="734421"/>
                </a:cubicBezTo>
                <a:cubicBezTo>
                  <a:pt x="2466606" y="771544"/>
                  <a:pt x="2401152" y="629890"/>
                  <a:pt x="2407013" y="705113"/>
                </a:cubicBezTo>
                <a:cubicBezTo>
                  <a:pt x="2412875" y="780336"/>
                  <a:pt x="2516428" y="1104674"/>
                  <a:pt x="2506659" y="1185759"/>
                </a:cubicBezTo>
                <a:cubicBezTo>
                  <a:pt x="2496890" y="1266844"/>
                  <a:pt x="2346443" y="1154498"/>
                  <a:pt x="2348397" y="1191621"/>
                </a:cubicBezTo>
                <a:cubicBezTo>
                  <a:pt x="2350351" y="1228744"/>
                  <a:pt x="2492005" y="1348906"/>
                  <a:pt x="2518382" y="1408498"/>
                </a:cubicBezTo>
                <a:cubicBezTo>
                  <a:pt x="2544759" y="1468090"/>
                  <a:pt x="2515451" y="1405567"/>
                  <a:pt x="2506659" y="1549175"/>
                </a:cubicBezTo>
                <a:cubicBezTo>
                  <a:pt x="2497867" y="1692783"/>
                  <a:pt x="2465628" y="2180267"/>
                  <a:pt x="2465628" y="2270144"/>
                </a:cubicBezTo>
                <a:cubicBezTo>
                  <a:pt x="2465628" y="2360021"/>
                  <a:pt x="2490051" y="2446967"/>
                  <a:pt x="2506659" y="2088436"/>
                </a:cubicBezTo>
                <a:cubicBezTo>
                  <a:pt x="2523267" y="1729905"/>
                  <a:pt x="2619982" y="430598"/>
                  <a:pt x="2565274" y="118959"/>
                </a:cubicBezTo>
                <a:cubicBezTo>
                  <a:pt x="2510566" y="-192680"/>
                  <a:pt x="2266336" y="204928"/>
                  <a:pt x="2178413" y="218605"/>
                </a:cubicBezTo>
                <a:cubicBezTo>
                  <a:pt x="2090490" y="232282"/>
                  <a:pt x="2176459" y="190275"/>
                  <a:pt x="2037736" y="201021"/>
                </a:cubicBezTo>
                <a:cubicBezTo>
                  <a:pt x="1899013" y="211767"/>
                  <a:pt x="1409574" y="290898"/>
                  <a:pt x="1346074" y="283082"/>
                </a:cubicBezTo>
                <a:cubicBezTo>
                  <a:pt x="1282574" y="275266"/>
                  <a:pt x="1560998" y="198089"/>
                  <a:pt x="1656736" y="154128"/>
                </a:cubicBezTo>
                <a:cubicBezTo>
                  <a:pt x="1752474" y="110167"/>
                  <a:pt x="1927344" y="33967"/>
                  <a:pt x="1920505" y="19313"/>
                </a:cubicBezTo>
                <a:cubicBezTo>
                  <a:pt x="1913666" y="4659"/>
                  <a:pt x="1764197" y="28105"/>
                  <a:pt x="1615705" y="66205"/>
                </a:cubicBezTo>
                <a:cubicBezTo>
                  <a:pt x="1467213" y="104305"/>
                  <a:pt x="1111613" y="224467"/>
                  <a:pt x="1029551" y="247913"/>
                </a:cubicBezTo>
                <a:cubicBezTo>
                  <a:pt x="947490" y="271359"/>
                  <a:pt x="1184882" y="222513"/>
                  <a:pt x="1123336" y="206882"/>
                </a:cubicBezTo>
                <a:cubicBezTo>
                  <a:pt x="1061790" y="191251"/>
                  <a:pt x="775551" y="169759"/>
                  <a:pt x="660274" y="154128"/>
                </a:cubicBezTo>
                <a:cubicBezTo>
                  <a:pt x="544997" y="138497"/>
                  <a:pt x="429720" y="100398"/>
                  <a:pt x="431674" y="113098"/>
                </a:cubicBezTo>
                <a:cubicBezTo>
                  <a:pt x="433628" y="125798"/>
                  <a:pt x="736474" y="210790"/>
                  <a:pt x="671997" y="230328"/>
                </a:cubicBezTo>
                <a:cubicBezTo>
                  <a:pt x="607520" y="249866"/>
                  <a:pt x="-55810" y="197113"/>
                  <a:pt x="3782" y="22446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13CE1B2D-0681-83E2-895F-36F55C60694F}"/>
              </a:ext>
            </a:extLst>
          </p:cNvPr>
          <p:cNvSpPr/>
          <p:nvPr/>
        </p:nvSpPr>
        <p:spPr>
          <a:xfrm>
            <a:off x="4809583" y="4177703"/>
            <a:ext cx="832688" cy="1137634"/>
          </a:xfrm>
          <a:custGeom>
            <a:avLst/>
            <a:gdLst>
              <a:gd name="connsiteX0" fmla="*/ 198645 w 832688"/>
              <a:gd name="connsiteY0" fmla="*/ 100682 h 1137634"/>
              <a:gd name="connsiteX1" fmla="*/ 517426 w 832688"/>
              <a:gd name="connsiteY1" fmla="*/ 75515 h 1137634"/>
              <a:gd name="connsiteX2" fmla="*/ 479676 w 832688"/>
              <a:gd name="connsiteY2" fmla="*/ 109071 h 1137634"/>
              <a:gd name="connsiteX3" fmla="*/ 559371 w 832688"/>
              <a:gd name="connsiteY3" fmla="*/ 117460 h 1137634"/>
              <a:gd name="connsiteX4" fmla="*/ 689400 w 832688"/>
              <a:gd name="connsiteY4" fmla="*/ 14 h 1137634"/>
              <a:gd name="connsiteX5" fmla="*/ 714567 w 832688"/>
              <a:gd name="connsiteY5" fmla="*/ 125849 h 1137634"/>
              <a:gd name="connsiteX6" fmla="*/ 718762 w 832688"/>
              <a:gd name="connsiteY6" fmla="*/ 281046 h 1137634"/>
              <a:gd name="connsiteX7" fmla="*/ 760707 w 832688"/>
              <a:gd name="connsiteY7" fmla="*/ 230712 h 1137634"/>
              <a:gd name="connsiteX8" fmla="*/ 832013 w 832688"/>
              <a:gd name="connsiteY8" fmla="*/ 377519 h 1137634"/>
              <a:gd name="connsiteX9" fmla="*/ 714567 w 832688"/>
              <a:gd name="connsiteY9" fmla="*/ 549493 h 1137634"/>
              <a:gd name="connsiteX10" fmla="*/ 697789 w 832688"/>
              <a:gd name="connsiteY10" fmla="*/ 541104 h 1137634"/>
              <a:gd name="connsiteX11" fmla="*/ 647456 w 832688"/>
              <a:gd name="connsiteY11" fmla="*/ 662745 h 1137634"/>
              <a:gd name="connsiteX12" fmla="*/ 748123 w 832688"/>
              <a:gd name="connsiteY12" fmla="*/ 1107361 h 1137634"/>
              <a:gd name="connsiteX13" fmla="*/ 743929 w 832688"/>
              <a:gd name="connsiteY13" fmla="*/ 1098972 h 1137634"/>
              <a:gd name="connsiteX14" fmla="*/ 1503 w 832688"/>
              <a:gd name="connsiteY14" fmla="*/ 822136 h 1137634"/>
              <a:gd name="connsiteX15" fmla="*/ 550982 w 832688"/>
              <a:gd name="connsiteY15" fmla="*/ 964748 h 1137634"/>
              <a:gd name="connsiteX16" fmla="*/ 530010 w 832688"/>
              <a:gd name="connsiteY16" fmla="*/ 964748 h 1137634"/>
              <a:gd name="connsiteX17" fmla="*/ 399980 w 832688"/>
              <a:gd name="connsiteY17" fmla="*/ 897636 h 1137634"/>
              <a:gd name="connsiteX18" fmla="*/ 500648 w 832688"/>
              <a:gd name="connsiteY18" fmla="*/ 666939 h 1137634"/>
              <a:gd name="connsiteX19" fmla="*/ 412564 w 832688"/>
              <a:gd name="connsiteY19" fmla="*/ 402686 h 1137634"/>
              <a:gd name="connsiteX20" fmla="*/ 462898 w 832688"/>
              <a:gd name="connsiteY20" fmla="*/ 432047 h 1137634"/>
              <a:gd name="connsiteX21" fmla="*/ 496454 w 832688"/>
              <a:gd name="connsiteY21" fmla="*/ 255879 h 1137634"/>
              <a:gd name="connsiteX22" fmla="*/ 362230 w 832688"/>
              <a:gd name="connsiteY22" fmla="*/ 188767 h 1137634"/>
              <a:gd name="connsiteX23" fmla="*/ 441925 w 832688"/>
              <a:gd name="connsiteY23" fmla="*/ 192961 h 1137634"/>
              <a:gd name="connsiteX24" fmla="*/ 198645 w 832688"/>
              <a:gd name="connsiteY24" fmla="*/ 100682 h 1137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832688" h="1137634">
                <a:moveTo>
                  <a:pt x="198645" y="100682"/>
                </a:moveTo>
                <a:cubicBezTo>
                  <a:pt x="211229" y="81108"/>
                  <a:pt x="470588" y="74117"/>
                  <a:pt x="517426" y="75515"/>
                </a:cubicBezTo>
                <a:cubicBezTo>
                  <a:pt x="564264" y="76913"/>
                  <a:pt x="472685" y="102080"/>
                  <a:pt x="479676" y="109071"/>
                </a:cubicBezTo>
                <a:cubicBezTo>
                  <a:pt x="486667" y="116062"/>
                  <a:pt x="524417" y="135636"/>
                  <a:pt x="559371" y="117460"/>
                </a:cubicBezTo>
                <a:cubicBezTo>
                  <a:pt x="594325" y="99284"/>
                  <a:pt x="663534" y="-1384"/>
                  <a:pt x="689400" y="14"/>
                </a:cubicBezTo>
                <a:cubicBezTo>
                  <a:pt x="715266" y="1412"/>
                  <a:pt x="709673" y="79010"/>
                  <a:pt x="714567" y="125849"/>
                </a:cubicBezTo>
                <a:cubicBezTo>
                  <a:pt x="719461" y="172688"/>
                  <a:pt x="711072" y="263569"/>
                  <a:pt x="718762" y="281046"/>
                </a:cubicBezTo>
                <a:cubicBezTo>
                  <a:pt x="726452" y="298523"/>
                  <a:pt x="741832" y="214633"/>
                  <a:pt x="760707" y="230712"/>
                </a:cubicBezTo>
                <a:cubicBezTo>
                  <a:pt x="779582" y="246791"/>
                  <a:pt x="839703" y="324389"/>
                  <a:pt x="832013" y="377519"/>
                </a:cubicBezTo>
                <a:cubicBezTo>
                  <a:pt x="824323" y="430649"/>
                  <a:pt x="736938" y="522229"/>
                  <a:pt x="714567" y="549493"/>
                </a:cubicBezTo>
                <a:cubicBezTo>
                  <a:pt x="692196" y="576757"/>
                  <a:pt x="708974" y="522229"/>
                  <a:pt x="697789" y="541104"/>
                </a:cubicBezTo>
                <a:cubicBezTo>
                  <a:pt x="686604" y="559979"/>
                  <a:pt x="639067" y="568369"/>
                  <a:pt x="647456" y="662745"/>
                </a:cubicBezTo>
                <a:cubicBezTo>
                  <a:pt x="655845" y="757121"/>
                  <a:pt x="748123" y="1107361"/>
                  <a:pt x="748123" y="1107361"/>
                </a:cubicBezTo>
                <a:cubicBezTo>
                  <a:pt x="764202" y="1180066"/>
                  <a:pt x="743929" y="1098972"/>
                  <a:pt x="743929" y="1098972"/>
                </a:cubicBezTo>
                <a:cubicBezTo>
                  <a:pt x="619492" y="1051435"/>
                  <a:pt x="33661" y="844507"/>
                  <a:pt x="1503" y="822136"/>
                </a:cubicBezTo>
                <a:cubicBezTo>
                  <a:pt x="-30655" y="799765"/>
                  <a:pt x="462898" y="940979"/>
                  <a:pt x="550982" y="964748"/>
                </a:cubicBezTo>
                <a:cubicBezTo>
                  <a:pt x="639066" y="988517"/>
                  <a:pt x="555177" y="975933"/>
                  <a:pt x="530010" y="964748"/>
                </a:cubicBezTo>
                <a:cubicBezTo>
                  <a:pt x="504843" y="953563"/>
                  <a:pt x="404874" y="947271"/>
                  <a:pt x="399980" y="897636"/>
                </a:cubicBezTo>
                <a:cubicBezTo>
                  <a:pt x="395086" y="848001"/>
                  <a:pt x="498551" y="749431"/>
                  <a:pt x="500648" y="666939"/>
                </a:cubicBezTo>
                <a:cubicBezTo>
                  <a:pt x="502745" y="584447"/>
                  <a:pt x="418856" y="441835"/>
                  <a:pt x="412564" y="402686"/>
                </a:cubicBezTo>
                <a:cubicBezTo>
                  <a:pt x="406272" y="363537"/>
                  <a:pt x="448916" y="456515"/>
                  <a:pt x="462898" y="432047"/>
                </a:cubicBezTo>
                <a:cubicBezTo>
                  <a:pt x="476880" y="407579"/>
                  <a:pt x="513232" y="296426"/>
                  <a:pt x="496454" y="255879"/>
                </a:cubicBezTo>
                <a:cubicBezTo>
                  <a:pt x="479676" y="215332"/>
                  <a:pt x="371318" y="199253"/>
                  <a:pt x="362230" y="188767"/>
                </a:cubicBezTo>
                <a:cubicBezTo>
                  <a:pt x="353142" y="178281"/>
                  <a:pt x="465694" y="206943"/>
                  <a:pt x="441925" y="192961"/>
                </a:cubicBezTo>
                <a:cubicBezTo>
                  <a:pt x="418156" y="178979"/>
                  <a:pt x="186061" y="120256"/>
                  <a:pt x="198645" y="100682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FAB58459-2CF7-EA0D-CBF8-29DDED6C9F7A}"/>
              </a:ext>
            </a:extLst>
          </p:cNvPr>
          <p:cNvSpPr/>
          <p:nvPr/>
        </p:nvSpPr>
        <p:spPr>
          <a:xfrm>
            <a:off x="4206347" y="3989895"/>
            <a:ext cx="1249678" cy="384964"/>
          </a:xfrm>
          <a:custGeom>
            <a:avLst/>
            <a:gdLst>
              <a:gd name="connsiteX0" fmla="*/ 732 w 1249678"/>
              <a:gd name="connsiteY0" fmla="*/ 212989 h 384964"/>
              <a:gd name="connsiteX1" fmla="*/ 415987 w 1249678"/>
              <a:gd name="connsiteY1" fmla="*/ 20043 h 384964"/>
              <a:gd name="connsiteX2" fmla="*/ 344681 w 1249678"/>
              <a:gd name="connsiteY2" fmla="*/ 7459 h 384964"/>
              <a:gd name="connsiteX3" fmla="*/ 722185 w 1249678"/>
              <a:gd name="connsiteY3" fmla="*/ 32626 h 384964"/>
              <a:gd name="connsiteX4" fmla="*/ 793492 w 1249678"/>
              <a:gd name="connsiteY4" fmla="*/ 129099 h 384964"/>
              <a:gd name="connsiteX5" fmla="*/ 1103884 w 1249678"/>
              <a:gd name="connsiteY5" fmla="*/ 87155 h 384964"/>
              <a:gd name="connsiteX6" fmla="*/ 965466 w 1249678"/>
              <a:gd name="connsiteY6" fmla="*/ 154266 h 384964"/>
              <a:gd name="connsiteX7" fmla="*/ 1015800 w 1249678"/>
              <a:gd name="connsiteY7" fmla="*/ 217184 h 384964"/>
              <a:gd name="connsiteX8" fmla="*/ 1204552 w 1249678"/>
              <a:gd name="connsiteY8" fmla="*/ 259129 h 384964"/>
              <a:gd name="connsiteX9" fmla="*/ 1225525 w 1249678"/>
              <a:gd name="connsiteY9" fmla="*/ 263323 h 384964"/>
              <a:gd name="connsiteX10" fmla="*/ 910937 w 1249678"/>
              <a:gd name="connsiteY10" fmla="*/ 326241 h 384964"/>
              <a:gd name="connsiteX11" fmla="*/ 944493 w 1249678"/>
              <a:gd name="connsiteY11" fmla="*/ 338824 h 384964"/>
              <a:gd name="connsiteX12" fmla="*/ 1061939 w 1249678"/>
              <a:gd name="connsiteY12" fmla="*/ 384964 h 384964"/>
              <a:gd name="connsiteX13" fmla="*/ 755741 w 1249678"/>
              <a:gd name="connsiteY13" fmla="*/ 338824 h 384964"/>
              <a:gd name="connsiteX14" fmla="*/ 432765 w 1249678"/>
              <a:gd name="connsiteY14" fmla="*/ 225573 h 384964"/>
              <a:gd name="connsiteX15" fmla="*/ 634101 w 1249678"/>
              <a:gd name="connsiteY15" fmla="*/ 313657 h 384964"/>
              <a:gd name="connsiteX16" fmla="*/ 462126 w 1249678"/>
              <a:gd name="connsiteY16" fmla="*/ 200406 h 384964"/>
              <a:gd name="connsiteX17" fmla="*/ 520849 w 1249678"/>
              <a:gd name="connsiteY17" fmla="*/ 150072 h 384964"/>
              <a:gd name="connsiteX18" fmla="*/ 298541 w 1249678"/>
              <a:gd name="connsiteY18" fmla="*/ 229767 h 384964"/>
              <a:gd name="connsiteX19" fmla="*/ 428570 w 1249678"/>
              <a:gd name="connsiteY19" fmla="*/ 166850 h 384964"/>
              <a:gd name="connsiteX20" fmla="*/ 193679 w 1249678"/>
              <a:gd name="connsiteY20" fmla="*/ 212989 h 384964"/>
              <a:gd name="connsiteX21" fmla="*/ 248207 w 1249678"/>
              <a:gd name="connsiteY21" fmla="*/ 187822 h 384964"/>
              <a:gd name="connsiteX22" fmla="*/ 160123 w 1249678"/>
              <a:gd name="connsiteY22" fmla="*/ 212989 h 384964"/>
              <a:gd name="connsiteX23" fmla="*/ 311125 w 1249678"/>
              <a:gd name="connsiteY23" fmla="*/ 137488 h 384964"/>
              <a:gd name="connsiteX24" fmla="*/ 732 w 1249678"/>
              <a:gd name="connsiteY24" fmla="*/ 212989 h 384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249678" h="384964">
                <a:moveTo>
                  <a:pt x="732" y="212989"/>
                </a:moveTo>
                <a:cubicBezTo>
                  <a:pt x="18209" y="193415"/>
                  <a:pt x="358662" y="54298"/>
                  <a:pt x="415987" y="20043"/>
                </a:cubicBezTo>
                <a:cubicBezTo>
                  <a:pt x="473312" y="-14212"/>
                  <a:pt x="293648" y="5362"/>
                  <a:pt x="344681" y="7459"/>
                </a:cubicBezTo>
                <a:cubicBezTo>
                  <a:pt x="395714" y="9556"/>
                  <a:pt x="647383" y="12353"/>
                  <a:pt x="722185" y="32626"/>
                </a:cubicBezTo>
                <a:cubicBezTo>
                  <a:pt x="796987" y="52899"/>
                  <a:pt x="729876" y="120011"/>
                  <a:pt x="793492" y="129099"/>
                </a:cubicBezTo>
                <a:cubicBezTo>
                  <a:pt x="857108" y="138187"/>
                  <a:pt x="1075222" y="82961"/>
                  <a:pt x="1103884" y="87155"/>
                </a:cubicBezTo>
                <a:cubicBezTo>
                  <a:pt x="1132546" y="91349"/>
                  <a:pt x="980147" y="132595"/>
                  <a:pt x="965466" y="154266"/>
                </a:cubicBezTo>
                <a:cubicBezTo>
                  <a:pt x="950785" y="175937"/>
                  <a:pt x="975952" y="199707"/>
                  <a:pt x="1015800" y="217184"/>
                </a:cubicBezTo>
                <a:cubicBezTo>
                  <a:pt x="1055648" y="234661"/>
                  <a:pt x="1169598" y="251439"/>
                  <a:pt x="1204552" y="259129"/>
                </a:cubicBezTo>
                <a:cubicBezTo>
                  <a:pt x="1239506" y="266819"/>
                  <a:pt x="1274461" y="252138"/>
                  <a:pt x="1225525" y="263323"/>
                </a:cubicBezTo>
                <a:cubicBezTo>
                  <a:pt x="1176589" y="274508"/>
                  <a:pt x="957776" y="313658"/>
                  <a:pt x="910937" y="326241"/>
                </a:cubicBezTo>
                <a:cubicBezTo>
                  <a:pt x="864098" y="338824"/>
                  <a:pt x="944493" y="338824"/>
                  <a:pt x="944493" y="338824"/>
                </a:cubicBezTo>
                <a:cubicBezTo>
                  <a:pt x="969660" y="348611"/>
                  <a:pt x="1093398" y="384964"/>
                  <a:pt x="1061939" y="384964"/>
                </a:cubicBezTo>
                <a:cubicBezTo>
                  <a:pt x="1030480" y="384964"/>
                  <a:pt x="860603" y="365389"/>
                  <a:pt x="755741" y="338824"/>
                </a:cubicBezTo>
                <a:cubicBezTo>
                  <a:pt x="650879" y="312259"/>
                  <a:pt x="453038" y="229768"/>
                  <a:pt x="432765" y="225573"/>
                </a:cubicBezTo>
                <a:cubicBezTo>
                  <a:pt x="412492" y="221379"/>
                  <a:pt x="629208" y="317851"/>
                  <a:pt x="634101" y="313657"/>
                </a:cubicBezTo>
                <a:cubicBezTo>
                  <a:pt x="638994" y="309463"/>
                  <a:pt x="481001" y="227670"/>
                  <a:pt x="462126" y="200406"/>
                </a:cubicBezTo>
                <a:cubicBezTo>
                  <a:pt x="443251" y="173142"/>
                  <a:pt x="548113" y="145179"/>
                  <a:pt x="520849" y="150072"/>
                </a:cubicBezTo>
                <a:cubicBezTo>
                  <a:pt x="493585" y="154965"/>
                  <a:pt x="313921" y="226971"/>
                  <a:pt x="298541" y="229767"/>
                </a:cubicBezTo>
                <a:cubicBezTo>
                  <a:pt x="283161" y="232563"/>
                  <a:pt x="446047" y="169646"/>
                  <a:pt x="428570" y="166850"/>
                </a:cubicBezTo>
                <a:cubicBezTo>
                  <a:pt x="411093" y="164054"/>
                  <a:pt x="223739" y="209494"/>
                  <a:pt x="193679" y="212989"/>
                </a:cubicBezTo>
                <a:cubicBezTo>
                  <a:pt x="163619" y="216484"/>
                  <a:pt x="253800" y="187822"/>
                  <a:pt x="248207" y="187822"/>
                </a:cubicBezTo>
                <a:cubicBezTo>
                  <a:pt x="242614" y="187822"/>
                  <a:pt x="149637" y="221378"/>
                  <a:pt x="160123" y="212989"/>
                </a:cubicBezTo>
                <a:cubicBezTo>
                  <a:pt x="170609" y="204600"/>
                  <a:pt x="338389" y="137488"/>
                  <a:pt x="311125" y="137488"/>
                </a:cubicBezTo>
                <a:cubicBezTo>
                  <a:pt x="283861" y="137488"/>
                  <a:pt x="-16745" y="232563"/>
                  <a:pt x="732" y="212989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9D20F388-5E1B-7FDE-389E-D3BBA02CF6CE}"/>
              </a:ext>
            </a:extLst>
          </p:cNvPr>
          <p:cNvSpPr/>
          <p:nvPr/>
        </p:nvSpPr>
        <p:spPr>
          <a:xfrm>
            <a:off x="5737758" y="4202428"/>
            <a:ext cx="1078870" cy="348608"/>
          </a:xfrm>
          <a:custGeom>
            <a:avLst/>
            <a:gdLst>
              <a:gd name="connsiteX0" fmla="*/ 243592 w 1078870"/>
              <a:gd name="connsiteY0" fmla="*/ 4651 h 348608"/>
              <a:gd name="connsiteX1" fmla="*/ 155508 w 1078870"/>
              <a:gd name="connsiteY1" fmla="*/ 143069 h 348608"/>
              <a:gd name="connsiteX2" fmla="*/ 298121 w 1078870"/>
              <a:gd name="connsiteY2" fmla="*/ 134680 h 348608"/>
              <a:gd name="connsiteX3" fmla="*/ 256176 w 1078870"/>
              <a:gd name="connsiteY3" fmla="*/ 189209 h 348608"/>
              <a:gd name="connsiteX4" fmla="*/ 461706 w 1078870"/>
              <a:gd name="connsiteY4" fmla="*/ 101124 h 348608"/>
              <a:gd name="connsiteX5" fmla="*/ 432345 w 1078870"/>
              <a:gd name="connsiteY5" fmla="*/ 71763 h 348608"/>
              <a:gd name="connsiteX6" fmla="*/ 776293 w 1078870"/>
              <a:gd name="connsiteY6" fmla="*/ 42401 h 348608"/>
              <a:gd name="connsiteX7" fmla="*/ 835016 w 1078870"/>
              <a:gd name="connsiteY7" fmla="*/ 21429 h 348608"/>
              <a:gd name="connsiteX8" fmla="*/ 1078297 w 1078870"/>
              <a:gd name="connsiteY8" fmla="*/ 456 h 348608"/>
              <a:gd name="connsiteX9" fmla="*/ 902128 w 1078870"/>
              <a:gd name="connsiteY9" fmla="*/ 42401 h 348608"/>
              <a:gd name="connsiteX10" fmla="*/ 889545 w 1078870"/>
              <a:gd name="connsiteY10" fmla="*/ 80152 h 348608"/>
              <a:gd name="connsiteX11" fmla="*/ 885350 w 1078870"/>
              <a:gd name="connsiteY11" fmla="*/ 109513 h 348608"/>
              <a:gd name="connsiteX12" fmla="*/ 642070 w 1078870"/>
              <a:gd name="connsiteY12" fmla="*/ 176625 h 348608"/>
              <a:gd name="connsiteX13" fmla="*/ 658848 w 1078870"/>
              <a:gd name="connsiteY13" fmla="*/ 222765 h 348608"/>
              <a:gd name="connsiteX14" fmla="*/ 302315 w 1078870"/>
              <a:gd name="connsiteY14" fmla="*/ 294071 h 348608"/>
              <a:gd name="connsiteX15" fmla="*/ 163897 w 1078870"/>
              <a:gd name="connsiteY15" fmla="*/ 348600 h 348608"/>
              <a:gd name="connsiteX16" fmla="*/ 302315 w 1078870"/>
              <a:gd name="connsiteY16" fmla="*/ 298266 h 348608"/>
              <a:gd name="connsiteX17" fmla="*/ 239398 w 1078870"/>
              <a:gd name="connsiteY17" fmla="*/ 302460 h 348608"/>
              <a:gd name="connsiteX18" fmla="*/ 312 w 1078870"/>
              <a:gd name="connsiteY18" fmla="*/ 218570 h 348608"/>
              <a:gd name="connsiteX19" fmla="*/ 189064 w 1078870"/>
              <a:gd name="connsiteY19" fmla="*/ 239543 h 348608"/>
              <a:gd name="connsiteX20" fmla="*/ 205842 w 1078870"/>
              <a:gd name="connsiteY20" fmla="*/ 243737 h 348608"/>
              <a:gd name="connsiteX21" fmla="*/ 21284 w 1078870"/>
              <a:gd name="connsiteY21" fmla="*/ 218570 h 348608"/>
              <a:gd name="connsiteX22" fmla="*/ 243592 w 1078870"/>
              <a:gd name="connsiteY22" fmla="*/ 4651 h 348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078870" h="348608">
                <a:moveTo>
                  <a:pt x="243592" y="4651"/>
                </a:moveTo>
                <a:cubicBezTo>
                  <a:pt x="265963" y="-7933"/>
                  <a:pt x="146420" y="121398"/>
                  <a:pt x="155508" y="143069"/>
                </a:cubicBezTo>
                <a:cubicBezTo>
                  <a:pt x="164596" y="164740"/>
                  <a:pt x="281343" y="126990"/>
                  <a:pt x="298121" y="134680"/>
                </a:cubicBezTo>
                <a:cubicBezTo>
                  <a:pt x="314899" y="142370"/>
                  <a:pt x="228912" y="194802"/>
                  <a:pt x="256176" y="189209"/>
                </a:cubicBezTo>
                <a:cubicBezTo>
                  <a:pt x="283440" y="183616"/>
                  <a:pt x="432345" y="120698"/>
                  <a:pt x="461706" y="101124"/>
                </a:cubicBezTo>
                <a:cubicBezTo>
                  <a:pt x="491068" y="81550"/>
                  <a:pt x="379914" y="81550"/>
                  <a:pt x="432345" y="71763"/>
                </a:cubicBezTo>
                <a:cubicBezTo>
                  <a:pt x="484776" y="61976"/>
                  <a:pt x="709181" y="50790"/>
                  <a:pt x="776293" y="42401"/>
                </a:cubicBezTo>
                <a:cubicBezTo>
                  <a:pt x="843405" y="34012"/>
                  <a:pt x="784682" y="28420"/>
                  <a:pt x="835016" y="21429"/>
                </a:cubicBezTo>
                <a:cubicBezTo>
                  <a:pt x="885350" y="14438"/>
                  <a:pt x="1067112" y="-3039"/>
                  <a:pt x="1078297" y="456"/>
                </a:cubicBezTo>
                <a:cubicBezTo>
                  <a:pt x="1089482" y="3951"/>
                  <a:pt x="933587" y="29118"/>
                  <a:pt x="902128" y="42401"/>
                </a:cubicBezTo>
                <a:cubicBezTo>
                  <a:pt x="870669" y="55684"/>
                  <a:pt x="892341" y="68967"/>
                  <a:pt x="889545" y="80152"/>
                </a:cubicBezTo>
                <a:cubicBezTo>
                  <a:pt x="886749" y="91337"/>
                  <a:pt x="926596" y="93434"/>
                  <a:pt x="885350" y="109513"/>
                </a:cubicBezTo>
                <a:cubicBezTo>
                  <a:pt x="844104" y="125592"/>
                  <a:pt x="679820" y="157750"/>
                  <a:pt x="642070" y="176625"/>
                </a:cubicBezTo>
                <a:cubicBezTo>
                  <a:pt x="604320" y="195500"/>
                  <a:pt x="715474" y="203191"/>
                  <a:pt x="658848" y="222765"/>
                </a:cubicBezTo>
                <a:cubicBezTo>
                  <a:pt x="602222" y="242339"/>
                  <a:pt x="384807" y="273099"/>
                  <a:pt x="302315" y="294071"/>
                </a:cubicBezTo>
                <a:cubicBezTo>
                  <a:pt x="219823" y="315043"/>
                  <a:pt x="163897" y="347901"/>
                  <a:pt x="163897" y="348600"/>
                </a:cubicBezTo>
                <a:cubicBezTo>
                  <a:pt x="163897" y="349299"/>
                  <a:pt x="289732" y="305956"/>
                  <a:pt x="302315" y="298266"/>
                </a:cubicBezTo>
                <a:cubicBezTo>
                  <a:pt x="314899" y="290576"/>
                  <a:pt x="289732" y="315743"/>
                  <a:pt x="239398" y="302460"/>
                </a:cubicBezTo>
                <a:cubicBezTo>
                  <a:pt x="189064" y="289177"/>
                  <a:pt x="8701" y="229056"/>
                  <a:pt x="312" y="218570"/>
                </a:cubicBezTo>
                <a:cubicBezTo>
                  <a:pt x="-8077" y="208084"/>
                  <a:pt x="154809" y="235349"/>
                  <a:pt x="189064" y="239543"/>
                </a:cubicBezTo>
                <a:cubicBezTo>
                  <a:pt x="223319" y="243737"/>
                  <a:pt x="233805" y="247232"/>
                  <a:pt x="205842" y="243737"/>
                </a:cubicBezTo>
                <a:cubicBezTo>
                  <a:pt x="177879" y="240242"/>
                  <a:pt x="12895" y="255621"/>
                  <a:pt x="21284" y="218570"/>
                </a:cubicBezTo>
                <a:cubicBezTo>
                  <a:pt x="29673" y="181519"/>
                  <a:pt x="221221" y="17235"/>
                  <a:pt x="243592" y="4651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249ACB74-FBF7-A366-E264-CC2E9246D61F}"/>
              </a:ext>
            </a:extLst>
          </p:cNvPr>
          <p:cNvSpPr/>
          <p:nvPr/>
        </p:nvSpPr>
        <p:spPr>
          <a:xfrm>
            <a:off x="4209009" y="4299932"/>
            <a:ext cx="822398" cy="591926"/>
          </a:xfrm>
          <a:custGeom>
            <a:avLst/>
            <a:gdLst>
              <a:gd name="connsiteX0" fmla="*/ 561353 w 822398"/>
              <a:gd name="connsiteY0" fmla="*/ 64030 h 591926"/>
              <a:gd name="connsiteX1" fmla="*/ 329124 w 822398"/>
              <a:gd name="connsiteY1" fmla="*/ 78544 h 591926"/>
              <a:gd name="connsiteX2" fmla="*/ 372667 w 822398"/>
              <a:gd name="connsiteY2" fmla="*/ 30163 h 591926"/>
              <a:gd name="connsiteX3" fmla="*/ 280743 w 822398"/>
              <a:gd name="connsiteY3" fmla="*/ 1135 h 591926"/>
              <a:gd name="connsiteX4" fmla="*/ 9810 w 822398"/>
              <a:gd name="connsiteY4" fmla="*/ 68868 h 591926"/>
              <a:gd name="connsiteX5" fmla="*/ 63029 w 822398"/>
              <a:gd name="connsiteY5" fmla="*/ 59192 h 591926"/>
              <a:gd name="connsiteX6" fmla="*/ 96896 w 822398"/>
              <a:gd name="connsiteY6" fmla="*/ 204335 h 591926"/>
              <a:gd name="connsiteX7" fmla="*/ 38839 w 822398"/>
              <a:gd name="connsiteY7" fmla="*/ 214011 h 591926"/>
              <a:gd name="connsiteX8" fmla="*/ 188820 w 822398"/>
              <a:gd name="connsiteY8" fmla="*/ 315611 h 591926"/>
              <a:gd name="connsiteX9" fmla="*/ 150115 w 822398"/>
              <a:gd name="connsiteY9" fmla="*/ 378506 h 591926"/>
              <a:gd name="connsiteX10" fmla="*/ 96896 w 822398"/>
              <a:gd name="connsiteY10" fmla="*/ 422049 h 591926"/>
              <a:gd name="connsiteX11" fmla="*/ 266229 w 822398"/>
              <a:gd name="connsiteY11" fmla="*/ 436563 h 591926"/>
              <a:gd name="connsiteX12" fmla="*/ 266229 w 822398"/>
              <a:gd name="connsiteY12" fmla="*/ 586544 h 591926"/>
              <a:gd name="connsiteX13" fmla="*/ 188820 w 822398"/>
              <a:gd name="connsiteY13" fmla="*/ 552678 h 591926"/>
              <a:gd name="connsiteX14" fmla="*/ 808096 w 822398"/>
              <a:gd name="connsiteY14" fmla="*/ 494620 h 591926"/>
              <a:gd name="connsiteX15" fmla="*/ 638762 w 822398"/>
              <a:gd name="connsiteY15" fmla="*/ 489782 h 591926"/>
              <a:gd name="connsiteX16" fmla="*/ 333962 w 822398"/>
              <a:gd name="connsiteY16" fmla="*/ 475268 h 591926"/>
              <a:gd name="connsiteX17" fmla="*/ 435562 w 822398"/>
              <a:gd name="connsiteY17" fmla="*/ 402697 h 591926"/>
              <a:gd name="connsiteX18" fmla="*/ 309772 w 822398"/>
              <a:gd name="connsiteY18" fmla="*/ 233363 h 591926"/>
              <a:gd name="connsiteX19" fmla="*/ 251715 w 822398"/>
              <a:gd name="connsiteY19" fmla="*/ 189820 h 591926"/>
              <a:gd name="connsiteX20" fmla="*/ 416210 w 822398"/>
              <a:gd name="connsiteY20" fmla="*/ 141439 h 591926"/>
              <a:gd name="connsiteX21" fmla="*/ 203334 w 822398"/>
              <a:gd name="connsiteY21" fmla="*/ 102735 h 591926"/>
              <a:gd name="connsiteX22" fmla="*/ 508134 w 822398"/>
              <a:gd name="connsiteY22" fmla="*/ 83382 h 591926"/>
              <a:gd name="connsiteX23" fmla="*/ 561353 w 822398"/>
              <a:gd name="connsiteY23" fmla="*/ 64030 h 591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22398" h="591926">
                <a:moveTo>
                  <a:pt x="561353" y="64030"/>
                </a:moveTo>
                <a:cubicBezTo>
                  <a:pt x="531518" y="63224"/>
                  <a:pt x="360572" y="84188"/>
                  <a:pt x="329124" y="78544"/>
                </a:cubicBezTo>
                <a:cubicBezTo>
                  <a:pt x="297676" y="72900"/>
                  <a:pt x="380730" y="43064"/>
                  <a:pt x="372667" y="30163"/>
                </a:cubicBezTo>
                <a:cubicBezTo>
                  <a:pt x="364604" y="17262"/>
                  <a:pt x="341219" y="-5316"/>
                  <a:pt x="280743" y="1135"/>
                </a:cubicBezTo>
                <a:cubicBezTo>
                  <a:pt x="220267" y="7586"/>
                  <a:pt x="46096" y="59192"/>
                  <a:pt x="9810" y="68868"/>
                </a:cubicBezTo>
                <a:cubicBezTo>
                  <a:pt x="-26476" y="78544"/>
                  <a:pt x="48515" y="36614"/>
                  <a:pt x="63029" y="59192"/>
                </a:cubicBezTo>
                <a:cubicBezTo>
                  <a:pt x="77543" y="81770"/>
                  <a:pt x="100928" y="178532"/>
                  <a:pt x="96896" y="204335"/>
                </a:cubicBezTo>
                <a:cubicBezTo>
                  <a:pt x="92864" y="230138"/>
                  <a:pt x="23518" y="195465"/>
                  <a:pt x="38839" y="214011"/>
                </a:cubicBezTo>
                <a:cubicBezTo>
                  <a:pt x="54160" y="232557"/>
                  <a:pt x="170274" y="288195"/>
                  <a:pt x="188820" y="315611"/>
                </a:cubicBezTo>
                <a:cubicBezTo>
                  <a:pt x="207366" y="343027"/>
                  <a:pt x="165436" y="360766"/>
                  <a:pt x="150115" y="378506"/>
                </a:cubicBezTo>
                <a:cubicBezTo>
                  <a:pt x="134794" y="396246"/>
                  <a:pt x="77544" y="412373"/>
                  <a:pt x="96896" y="422049"/>
                </a:cubicBezTo>
                <a:cubicBezTo>
                  <a:pt x="116248" y="431725"/>
                  <a:pt x="238007" y="409147"/>
                  <a:pt x="266229" y="436563"/>
                </a:cubicBezTo>
                <a:cubicBezTo>
                  <a:pt x="294451" y="463979"/>
                  <a:pt x="279130" y="567192"/>
                  <a:pt x="266229" y="586544"/>
                </a:cubicBezTo>
                <a:cubicBezTo>
                  <a:pt x="253328" y="605896"/>
                  <a:pt x="98509" y="567999"/>
                  <a:pt x="188820" y="552678"/>
                </a:cubicBezTo>
                <a:cubicBezTo>
                  <a:pt x="279131" y="537357"/>
                  <a:pt x="733106" y="505103"/>
                  <a:pt x="808096" y="494620"/>
                </a:cubicBezTo>
                <a:cubicBezTo>
                  <a:pt x="883086" y="484137"/>
                  <a:pt x="638762" y="489782"/>
                  <a:pt x="638762" y="489782"/>
                </a:cubicBezTo>
                <a:cubicBezTo>
                  <a:pt x="559740" y="486557"/>
                  <a:pt x="367829" y="489782"/>
                  <a:pt x="333962" y="475268"/>
                </a:cubicBezTo>
                <a:cubicBezTo>
                  <a:pt x="300095" y="460754"/>
                  <a:pt x="439594" y="443014"/>
                  <a:pt x="435562" y="402697"/>
                </a:cubicBezTo>
                <a:cubicBezTo>
                  <a:pt x="431530" y="362380"/>
                  <a:pt x="340413" y="268843"/>
                  <a:pt x="309772" y="233363"/>
                </a:cubicBezTo>
                <a:cubicBezTo>
                  <a:pt x="279131" y="197883"/>
                  <a:pt x="233975" y="205141"/>
                  <a:pt x="251715" y="189820"/>
                </a:cubicBezTo>
                <a:cubicBezTo>
                  <a:pt x="269455" y="174499"/>
                  <a:pt x="424273" y="155953"/>
                  <a:pt x="416210" y="141439"/>
                </a:cubicBezTo>
                <a:cubicBezTo>
                  <a:pt x="408147" y="126925"/>
                  <a:pt x="188013" y="112411"/>
                  <a:pt x="203334" y="102735"/>
                </a:cubicBezTo>
                <a:cubicBezTo>
                  <a:pt x="218655" y="93059"/>
                  <a:pt x="447658" y="88220"/>
                  <a:pt x="508134" y="83382"/>
                </a:cubicBezTo>
                <a:cubicBezTo>
                  <a:pt x="568610" y="78544"/>
                  <a:pt x="591188" y="64836"/>
                  <a:pt x="561353" y="6403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C3A85E68-5483-376D-2586-69DF4F5D9A45}"/>
              </a:ext>
            </a:extLst>
          </p:cNvPr>
          <p:cNvSpPr/>
          <p:nvPr/>
        </p:nvSpPr>
        <p:spPr>
          <a:xfrm>
            <a:off x="4280381" y="4696036"/>
            <a:ext cx="1100352" cy="385206"/>
          </a:xfrm>
          <a:custGeom>
            <a:avLst/>
            <a:gdLst>
              <a:gd name="connsiteX0" fmla="*/ 925409 w 1100352"/>
              <a:gd name="connsiteY0" fmla="*/ 103354 h 385206"/>
              <a:gd name="connsiteX1" fmla="*/ 519009 w 1100352"/>
              <a:gd name="connsiteY1" fmla="*/ 171088 h 385206"/>
              <a:gd name="connsiteX2" fmla="*/ 630286 w 1100352"/>
              <a:gd name="connsiteY2" fmla="*/ 190440 h 385206"/>
              <a:gd name="connsiteX3" fmla="*/ 567390 w 1100352"/>
              <a:gd name="connsiteY3" fmla="*/ 229145 h 385206"/>
              <a:gd name="connsiteX4" fmla="*/ 789943 w 1100352"/>
              <a:gd name="connsiteY4" fmla="*/ 335583 h 385206"/>
              <a:gd name="connsiteX5" fmla="*/ 756076 w 1100352"/>
              <a:gd name="connsiteY5" fmla="*/ 335583 h 385206"/>
              <a:gd name="connsiteX6" fmla="*/ 915733 w 1100352"/>
              <a:gd name="connsiteY6" fmla="*/ 301716 h 385206"/>
              <a:gd name="connsiteX7" fmla="*/ 1099581 w 1100352"/>
              <a:gd name="connsiteY7" fmla="*/ 122707 h 385206"/>
              <a:gd name="connsiteX8" fmla="*/ 983467 w 1100352"/>
              <a:gd name="connsiteY8" fmla="*/ 272688 h 385206"/>
              <a:gd name="connsiteX9" fmla="*/ 1031848 w 1100352"/>
              <a:gd name="connsiteY9" fmla="*/ 379126 h 385206"/>
              <a:gd name="connsiteX10" fmla="*/ 823809 w 1100352"/>
              <a:gd name="connsiteY10" fmla="*/ 364612 h 385206"/>
              <a:gd name="connsiteX11" fmla="*/ 441600 w 1100352"/>
              <a:gd name="connsiteY11" fmla="*/ 301716 h 385206"/>
              <a:gd name="connsiteX12" fmla="*/ 1333 w 1100352"/>
              <a:gd name="connsiteY12" fmla="*/ 1754 h 385206"/>
              <a:gd name="connsiteX13" fmla="*/ 306133 w 1100352"/>
              <a:gd name="connsiteY13" fmla="*/ 175926 h 385206"/>
              <a:gd name="connsiteX14" fmla="*/ 340000 w 1100352"/>
              <a:gd name="connsiteY14" fmla="*/ 132383 h 385206"/>
              <a:gd name="connsiteX15" fmla="*/ 422248 w 1100352"/>
              <a:gd name="connsiteY15" fmla="*/ 113031 h 385206"/>
              <a:gd name="connsiteX16" fmla="*/ 417409 w 1100352"/>
              <a:gd name="connsiteY16" fmla="*/ 69488 h 385206"/>
              <a:gd name="connsiteX17" fmla="*/ 528686 w 1100352"/>
              <a:gd name="connsiteY17" fmla="*/ 108193 h 385206"/>
              <a:gd name="connsiteX18" fmla="*/ 925409 w 1100352"/>
              <a:gd name="connsiteY18" fmla="*/ 103354 h 385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00352" h="385206">
                <a:moveTo>
                  <a:pt x="925409" y="103354"/>
                </a:moveTo>
                <a:cubicBezTo>
                  <a:pt x="923796" y="113837"/>
                  <a:pt x="568196" y="156574"/>
                  <a:pt x="519009" y="171088"/>
                </a:cubicBezTo>
                <a:cubicBezTo>
                  <a:pt x="469822" y="185602"/>
                  <a:pt x="622223" y="180764"/>
                  <a:pt x="630286" y="190440"/>
                </a:cubicBezTo>
                <a:cubicBezTo>
                  <a:pt x="638349" y="200116"/>
                  <a:pt x="540781" y="204955"/>
                  <a:pt x="567390" y="229145"/>
                </a:cubicBezTo>
                <a:cubicBezTo>
                  <a:pt x="593999" y="253335"/>
                  <a:pt x="758495" y="317843"/>
                  <a:pt x="789943" y="335583"/>
                </a:cubicBezTo>
                <a:cubicBezTo>
                  <a:pt x="821391" y="353323"/>
                  <a:pt x="735111" y="341227"/>
                  <a:pt x="756076" y="335583"/>
                </a:cubicBezTo>
                <a:cubicBezTo>
                  <a:pt x="777041" y="329939"/>
                  <a:pt x="858482" y="337195"/>
                  <a:pt x="915733" y="301716"/>
                </a:cubicBezTo>
                <a:cubicBezTo>
                  <a:pt x="972984" y="266237"/>
                  <a:pt x="1088292" y="127545"/>
                  <a:pt x="1099581" y="122707"/>
                </a:cubicBezTo>
                <a:cubicBezTo>
                  <a:pt x="1110870" y="117869"/>
                  <a:pt x="994756" y="229951"/>
                  <a:pt x="983467" y="272688"/>
                </a:cubicBezTo>
                <a:cubicBezTo>
                  <a:pt x="972178" y="315425"/>
                  <a:pt x="1058458" y="363805"/>
                  <a:pt x="1031848" y="379126"/>
                </a:cubicBezTo>
                <a:cubicBezTo>
                  <a:pt x="1005238" y="394447"/>
                  <a:pt x="922184" y="377514"/>
                  <a:pt x="823809" y="364612"/>
                </a:cubicBezTo>
                <a:cubicBezTo>
                  <a:pt x="725434" y="351710"/>
                  <a:pt x="578679" y="362192"/>
                  <a:pt x="441600" y="301716"/>
                </a:cubicBezTo>
                <a:cubicBezTo>
                  <a:pt x="304521" y="241240"/>
                  <a:pt x="23911" y="22719"/>
                  <a:pt x="1333" y="1754"/>
                </a:cubicBezTo>
                <a:cubicBezTo>
                  <a:pt x="-21245" y="-19211"/>
                  <a:pt x="249689" y="154155"/>
                  <a:pt x="306133" y="175926"/>
                </a:cubicBezTo>
                <a:cubicBezTo>
                  <a:pt x="362577" y="197697"/>
                  <a:pt x="320647" y="142866"/>
                  <a:pt x="340000" y="132383"/>
                </a:cubicBezTo>
                <a:cubicBezTo>
                  <a:pt x="359352" y="121901"/>
                  <a:pt x="409347" y="123513"/>
                  <a:pt x="422248" y="113031"/>
                </a:cubicBezTo>
                <a:cubicBezTo>
                  <a:pt x="435149" y="102549"/>
                  <a:pt x="399669" y="70294"/>
                  <a:pt x="417409" y="69488"/>
                </a:cubicBezTo>
                <a:cubicBezTo>
                  <a:pt x="435149" y="68682"/>
                  <a:pt x="444019" y="104968"/>
                  <a:pt x="528686" y="108193"/>
                </a:cubicBezTo>
                <a:cubicBezTo>
                  <a:pt x="613353" y="111418"/>
                  <a:pt x="927022" y="92871"/>
                  <a:pt x="925409" y="10335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0BA53266-2168-B0CE-3678-57217A89EFA1}"/>
              </a:ext>
            </a:extLst>
          </p:cNvPr>
          <p:cNvSpPr/>
          <p:nvPr/>
        </p:nvSpPr>
        <p:spPr>
          <a:xfrm>
            <a:off x="5916593" y="4769793"/>
            <a:ext cx="717713" cy="228106"/>
          </a:xfrm>
          <a:custGeom>
            <a:avLst/>
            <a:gdLst>
              <a:gd name="connsiteX0" fmla="*/ 397 w 717713"/>
              <a:gd name="connsiteY0" fmla="*/ 569 h 228106"/>
              <a:gd name="connsiteX1" fmla="*/ 343902 w 717713"/>
              <a:gd name="connsiteY1" fmla="*/ 102169 h 228106"/>
              <a:gd name="connsiteX2" fmla="*/ 111674 w 717713"/>
              <a:gd name="connsiteY2" fmla="*/ 77978 h 228106"/>
              <a:gd name="connsiteX3" fmla="*/ 668055 w 717713"/>
              <a:gd name="connsiteY3" fmla="*/ 39274 h 228106"/>
              <a:gd name="connsiteX4" fmla="*/ 658378 w 717713"/>
              <a:gd name="connsiteY4" fmla="*/ 58626 h 228106"/>
              <a:gd name="connsiteX5" fmla="*/ 382607 w 717713"/>
              <a:gd name="connsiteY5" fmla="*/ 140874 h 228106"/>
              <a:gd name="connsiteX6" fmla="*/ 455178 w 717713"/>
              <a:gd name="connsiteY6" fmla="*/ 189255 h 228106"/>
              <a:gd name="connsiteX7" fmla="*/ 426150 w 717713"/>
              <a:gd name="connsiteY7" fmla="*/ 203769 h 228106"/>
              <a:gd name="connsiteX8" fmla="*/ 668055 w 717713"/>
              <a:gd name="connsiteY8" fmla="*/ 213445 h 228106"/>
              <a:gd name="connsiteX9" fmla="*/ 508397 w 717713"/>
              <a:gd name="connsiteY9" fmla="*/ 227959 h 228106"/>
              <a:gd name="connsiteX10" fmla="*/ 126188 w 717713"/>
              <a:gd name="connsiteY10" fmla="*/ 203769 h 228106"/>
              <a:gd name="connsiteX11" fmla="*/ 305197 w 717713"/>
              <a:gd name="connsiteY11" fmla="*/ 198931 h 228106"/>
              <a:gd name="connsiteX12" fmla="*/ 131026 w 717713"/>
              <a:gd name="connsiteY12" fmla="*/ 140874 h 228106"/>
              <a:gd name="connsiteX13" fmla="*/ 271331 w 717713"/>
              <a:gd name="connsiteY13" fmla="*/ 155388 h 228106"/>
              <a:gd name="connsiteX14" fmla="*/ 397 w 717713"/>
              <a:gd name="connsiteY14" fmla="*/ 569 h 228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17713" h="228106">
                <a:moveTo>
                  <a:pt x="397" y="569"/>
                </a:moveTo>
                <a:cubicBezTo>
                  <a:pt x="12492" y="-8301"/>
                  <a:pt x="325356" y="89268"/>
                  <a:pt x="343902" y="102169"/>
                </a:cubicBezTo>
                <a:cubicBezTo>
                  <a:pt x="362448" y="115070"/>
                  <a:pt x="57649" y="88461"/>
                  <a:pt x="111674" y="77978"/>
                </a:cubicBezTo>
                <a:cubicBezTo>
                  <a:pt x="165700" y="67496"/>
                  <a:pt x="576938" y="42499"/>
                  <a:pt x="668055" y="39274"/>
                </a:cubicBezTo>
                <a:cubicBezTo>
                  <a:pt x="759172" y="36049"/>
                  <a:pt x="705953" y="41693"/>
                  <a:pt x="658378" y="58626"/>
                </a:cubicBezTo>
                <a:cubicBezTo>
                  <a:pt x="610803" y="75559"/>
                  <a:pt x="416474" y="119103"/>
                  <a:pt x="382607" y="140874"/>
                </a:cubicBezTo>
                <a:cubicBezTo>
                  <a:pt x="348740" y="162645"/>
                  <a:pt x="447921" y="178773"/>
                  <a:pt x="455178" y="189255"/>
                </a:cubicBezTo>
                <a:cubicBezTo>
                  <a:pt x="462435" y="199738"/>
                  <a:pt x="390671" y="199737"/>
                  <a:pt x="426150" y="203769"/>
                </a:cubicBezTo>
                <a:cubicBezTo>
                  <a:pt x="461629" y="207801"/>
                  <a:pt x="654347" y="209413"/>
                  <a:pt x="668055" y="213445"/>
                </a:cubicBezTo>
                <a:cubicBezTo>
                  <a:pt x="681763" y="217477"/>
                  <a:pt x="598708" y="229572"/>
                  <a:pt x="508397" y="227959"/>
                </a:cubicBezTo>
                <a:cubicBezTo>
                  <a:pt x="418086" y="226346"/>
                  <a:pt x="160055" y="208607"/>
                  <a:pt x="126188" y="203769"/>
                </a:cubicBezTo>
                <a:cubicBezTo>
                  <a:pt x="92321" y="198931"/>
                  <a:pt x="304391" y="209413"/>
                  <a:pt x="305197" y="198931"/>
                </a:cubicBezTo>
                <a:cubicBezTo>
                  <a:pt x="306003" y="188449"/>
                  <a:pt x="136670" y="148131"/>
                  <a:pt x="131026" y="140874"/>
                </a:cubicBezTo>
                <a:cubicBezTo>
                  <a:pt x="125382" y="133617"/>
                  <a:pt x="286652" y="175547"/>
                  <a:pt x="271331" y="155388"/>
                </a:cubicBezTo>
                <a:cubicBezTo>
                  <a:pt x="256010" y="135229"/>
                  <a:pt x="-11698" y="9439"/>
                  <a:pt x="397" y="56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497CCBD2-3F29-1F20-D641-A304AEA5D779}"/>
              </a:ext>
            </a:extLst>
          </p:cNvPr>
          <p:cNvSpPr/>
          <p:nvPr/>
        </p:nvSpPr>
        <p:spPr>
          <a:xfrm>
            <a:off x="6032971" y="5781524"/>
            <a:ext cx="528051" cy="138312"/>
          </a:xfrm>
          <a:custGeom>
            <a:avLst/>
            <a:gdLst>
              <a:gd name="connsiteX0" fmla="*/ 134 w 528051"/>
              <a:gd name="connsiteY0" fmla="*/ 48381 h 138312"/>
              <a:gd name="connsiteX1" fmla="*/ 183981 w 528051"/>
              <a:gd name="connsiteY1" fmla="*/ 120952 h 138312"/>
              <a:gd name="connsiteX2" fmla="*/ 92058 w 528051"/>
              <a:gd name="connsiteY2" fmla="*/ 135466 h 138312"/>
              <a:gd name="connsiteX3" fmla="*/ 382343 w 528051"/>
              <a:gd name="connsiteY3" fmla="*/ 77409 h 138312"/>
              <a:gd name="connsiteX4" fmla="*/ 353315 w 528051"/>
              <a:gd name="connsiteY4" fmla="*/ 53219 h 138312"/>
              <a:gd name="connsiteX5" fmla="*/ 527486 w 528051"/>
              <a:gd name="connsiteY5" fmla="*/ 0 h 138312"/>
              <a:gd name="connsiteX6" fmla="*/ 285581 w 528051"/>
              <a:gd name="connsiteY6" fmla="*/ 53219 h 138312"/>
              <a:gd name="connsiteX7" fmla="*/ 203334 w 528051"/>
              <a:gd name="connsiteY7" fmla="*/ 82247 h 138312"/>
              <a:gd name="connsiteX8" fmla="*/ 217848 w 528051"/>
              <a:gd name="connsiteY8" fmla="*/ 101600 h 138312"/>
              <a:gd name="connsiteX9" fmla="*/ 134 w 528051"/>
              <a:gd name="connsiteY9" fmla="*/ 48381 h 138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8051" h="138312">
                <a:moveTo>
                  <a:pt x="134" y="48381"/>
                </a:moveTo>
                <a:cubicBezTo>
                  <a:pt x="-5510" y="51606"/>
                  <a:pt x="168660" y="106438"/>
                  <a:pt x="183981" y="120952"/>
                </a:cubicBezTo>
                <a:cubicBezTo>
                  <a:pt x="199302" y="135466"/>
                  <a:pt x="58998" y="142723"/>
                  <a:pt x="92058" y="135466"/>
                </a:cubicBezTo>
                <a:cubicBezTo>
                  <a:pt x="125118" y="128209"/>
                  <a:pt x="338800" y="91117"/>
                  <a:pt x="382343" y="77409"/>
                </a:cubicBezTo>
                <a:cubicBezTo>
                  <a:pt x="425886" y="63701"/>
                  <a:pt x="329125" y="66121"/>
                  <a:pt x="353315" y="53219"/>
                </a:cubicBezTo>
                <a:cubicBezTo>
                  <a:pt x="377506" y="40317"/>
                  <a:pt x="538775" y="0"/>
                  <a:pt x="527486" y="0"/>
                </a:cubicBezTo>
                <a:cubicBezTo>
                  <a:pt x="516197" y="0"/>
                  <a:pt x="339606" y="39511"/>
                  <a:pt x="285581" y="53219"/>
                </a:cubicBezTo>
                <a:cubicBezTo>
                  <a:pt x="231556" y="66927"/>
                  <a:pt x="214623" y="74184"/>
                  <a:pt x="203334" y="82247"/>
                </a:cubicBezTo>
                <a:cubicBezTo>
                  <a:pt x="192045" y="90310"/>
                  <a:pt x="251715" y="104825"/>
                  <a:pt x="217848" y="101600"/>
                </a:cubicBezTo>
                <a:cubicBezTo>
                  <a:pt x="183981" y="98375"/>
                  <a:pt x="5778" y="45156"/>
                  <a:pt x="134" y="48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E3B0AEF7-F987-041F-1FCD-E4938032136B}"/>
              </a:ext>
            </a:extLst>
          </p:cNvPr>
          <p:cNvSpPr/>
          <p:nvPr/>
        </p:nvSpPr>
        <p:spPr>
          <a:xfrm>
            <a:off x="5513171" y="5955405"/>
            <a:ext cx="965920" cy="872321"/>
          </a:xfrm>
          <a:custGeom>
            <a:avLst/>
            <a:gdLst>
              <a:gd name="connsiteX0" fmla="*/ 660239 w 965920"/>
              <a:gd name="connsiteY0" fmla="*/ 290 h 872321"/>
              <a:gd name="connsiteX1" fmla="*/ 819896 w 965920"/>
              <a:gd name="connsiteY1" fmla="*/ 261547 h 872321"/>
              <a:gd name="connsiteX2" fmla="*/ 737648 w 965920"/>
              <a:gd name="connsiteY2" fmla="*/ 367985 h 872321"/>
              <a:gd name="connsiteX3" fmla="*/ 558639 w 965920"/>
              <a:gd name="connsiteY3" fmla="*/ 687300 h 872321"/>
              <a:gd name="connsiteX4" fmla="*/ 611858 w 965920"/>
              <a:gd name="connsiteY4" fmla="*/ 580862 h 872321"/>
              <a:gd name="connsiteX5" fmla="*/ 292543 w 965920"/>
              <a:gd name="connsiteY5" fmla="*/ 788900 h 872321"/>
              <a:gd name="connsiteX6" fmla="*/ 2258 w 965920"/>
              <a:gd name="connsiteY6" fmla="*/ 871147 h 872321"/>
              <a:gd name="connsiteX7" fmla="*/ 452200 w 965920"/>
              <a:gd name="connsiteY7" fmla="*/ 735681 h 872321"/>
              <a:gd name="connsiteX8" fmla="*/ 660239 w 965920"/>
              <a:gd name="connsiteY8" fmla="*/ 643757 h 872321"/>
              <a:gd name="connsiteX9" fmla="*/ 621534 w 965920"/>
              <a:gd name="connsiteY9" fmla="*/ 590538 h 872321"/>
              <a:gd name="connsiteX10" fmla="*/ 960200 w 965920"/>
              <a:gd name="connsiteY10" fmla="*/ 213166 h 872321"/>
              <a:gd name="connsiteX11" fmla="*/ 834410 w 965920"/>
              <a:gd name="connsiteY11" fmla="*/ 140595 h 872321"/>
              <a:gd name="connsiteX12" fmla="*/ 834410 w 965920"/>
              <a:gd name="connsiteY12" fmla="*/ 208328 h 872321"/>
              <a:gd name="connsiteX13" fmla="*/ 660239 w 965920"/>
              <a:gd name="connsiteY13" fmla="*/ 290 h 872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5920" h="872321">
                <a:moveTo>
                  <a:pt x="660239" y="290"/>
                </a:moveTo>
                <a:cubicBezTo>
                  <a:pt x="657820" y="9160"/>
                  <a:pt x="806995" y="200265"/>
                  <a:pt x="819896" y="261547"/>
                </a:cubicBezTo>
                <a:cubicBezTo>
                  <a:pt x="832797" y="322829"/>
                  <a:pt x="781191" y="297026"/>
                  <a:pt x="737648" y="367985"/>
                </a:cubicBezTo>
                <a:cubicBezTo>
                  <a:pt x="694105" y="438944"/>
                  <a:pt x="579604" y="651821"/>
                  <a:pt x="558639" y="687300"/>
                </a:cubicBezTo>
                <a:cubicBezTo>
                  <a:pt x="537674" y="722779"/>
                  <a:pt x="656207" y="563929"/>
                  <a:pt x="611858" y="580862"/>
                </a:cubicBezTo>
                <a:cubicBezTo>
                  <a:pt x="567509" y="597795"/>
                  <a:pt x="394143" y="740519"/>
                  <a:pt x="292543" y="788900"/>
                </a:cubicBezTo>
                <a:cubicBezTo>
                  <a:pt x="190943" y="837281"/>
                  <a:pt x="-24352" y="880017"/>
                  <a:pt x="2258" y="871147"/>
                </a:cubicBezTo>
                <a:cubicBezTo>
                  <a:pt x="28867" y="862277"/>
                  <a:pt x="342537" y="773579"/>
                  <a:pt x="452200" y="735681"/>
                </a:cubicBezTo>
                <a:cubicBezTo>
                  <a:pt x="561863" y="697783"/>
                  <a:pt x="632017" y="667947"/>
                  <a:pt x="660239" y="643757"/>
                </a:cubicBezTo>
                <a:cubicBezTo>
                  <a:pt x="688461" y="619567"/>
                  <a:pt x="571541" y="662303"/>
                  <a:pt x="621534" y="590538"/>
                </a:cubicBezTo>
                <a:cubicBezTo>
                  <a:pt x="671527" y="518773"/>
                  <a:pt x="924721" y="288156"/>
                  <a:pt x="960200" y="213166"/>
                </a:cubicBezTo>
                <a:cubicBezTo>
                  <a:pt x="995679" y="138176"/>
                  <a:pt x="855375" y="141401"/>
                  <a:pt x="834410" y="140595"/>
                </a:cubicBezTo>
                <a:cubicBezTo>
                  <a:pt x="813445" y="139789"/>
                  <a:pt x="861019" y="228487"/>
                  <a:pt x="834410" y="208328"/>
                </a:cubicBezTo>
                <a:cubicBezTo>
                  <a:pt x="807801" y="188169"/>
                  <a:pt x="662658" y="-8580"/>
                  <a:pt x="660239" y="29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6B6BFE7F-9825-A2C2-B1B2-26D6460FE84B}"/>
              </a:ext>
            </a:extLst>
          </p:cNvPr>
          <p:cNvSpPr/>
          <p:nvPr/>
        </p:nvSpPr>
        <p:spPr>
          <a:xfrm>
            <a:off x="3561028" y="4558265"/>
            <a:ext cx="184148" cy="406566"/>
          </a:xfrm>
          <a:custGeom>
            <a:avLst/>
            <a:gdLst>
              <a:gd name="connsiteX0" fmla="*/ 40500 w 184148"/>
              <a:gd name="connsiteY0" fmla="*/ 795 h 406566"/>
              <a:gd name="connsiteX1" fmla="*/ 75006 w 184148"/>
              <a:gd name="connsiteY1" fmla="*/ 65493 h 406566"/>
              <a:gd name="connsiteX2" fmla="*/ 79319 w 184148"/>
              <a:gd name="connsiteY2" fmla="*/ 117252 h 406566"/>
              <a:gd name="connsiteX3" fmla="*/ 62066 w 184148"/>
              <a:gd name="connsiteY3" fmla="*/ 177637 h 406566"/>
              <a:gd name="connsiteX4" fmla="*/ 182836 w 184148"/>
              <a:gd name="connsiteY4" fmla="*/ 186263 h 406566"/>
              <a:gd name="connsiteX5" fmla="*/ 126764 w 184148"/>
              <a:gd name="connsiteY5" fmla="*/ 259588 h 406566"/>
              <a:gd name="connsiteX6" fmla="*/ 135391 w 184148"/>
              <a:gd name="connsiteY6" fmla="*/ 332912 h 406566"/>
              <a:gd name="connsiteX7" fmla="*/ 70693 w 184148"/>
              <a:gd name="connsiteY7" fmla="*/ 406237 h 406566"/>
              <a:gd name="connsiteX8" fmla="*/ 100885 w 184148"/>
              <a:gd name="connsiteY8" fmla="*/ 302720 h 406566"/>
              <a:gd name="connsiteX9" fmla="*/ 1681 w 184148"/>
              <a:gd name="connsiteY9" fmla="*/ 151758 h 406566"/>
              <a:gd name="connsiteX10" fmla="*/ 36187 w 184148"/>
              <a:gd name="connsiteY10" fmla="*/ 186263 h 406566"/>
              <a:gd name="connsiteX11" fmla="*/ 5995 w 184148"/>
              <a:gd name="connsiteY11" fmla="*/ 112939 h 406566"/>
              <a:gd name="connsiteX12" fmla="*/ 40500 w 184148"/>
              <a:gd name="connsiteY12" fmla="*/ 795 h 406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4148" h="406566">
                <a:moveTo>
                  <a:pt x="40500" y="795"/>
                </a:moveTo>
                <a:cubicBezTo>
                  <a:pt x="52002" y="-7113"/>
                  <a:pt x="68536" y="46084"/>
                  <a:pt x="75006" y="65493"/>
                </a:cubicBezTo>
                <a:cubicBezTo>
                  <a:pt x="81476" y="84903"/>
                  <a:pt x="81476" y="98561"/>
                  <a:pt x="79319" y="117252"/>
                </a:cubicBezTo>
                <a:cubicBezTo>
                  <a:pt x="77162" y="135943"/>
                  <a:pt x="44813" y="166135"/>
                  <a:pt x="62066" y="177637"/>
                </a:cubicBezTo>
                <a:cubicBezTo>
                  <a:pt x="79319" y="189139"/>
                  <a:pt x="172053" y="172605"/>
                  <a:pt x="182836" y="186263"/>
                </a:cubicBezTo>
                <a:cubicBezTo>
                  <a:pt x="193619" y="199921"/>
                  <a:pt x="134671" y="235147"/>
                  <a:pt x="126764" y="259588"/>
                </a:cubicBezTo>
                <a:cubicBezTo>
                  <a:pt x="118857" y="284029"/>
                  <a:pt x="144736" y="308471"/>
                  <a:pt x="135391" y="332912"/>
                </a:cubicBezTo>
                <a:cubicBezTo>
                  <a:pt x="126046" y="357353"/>
                  <a:pt x="76444" y="411269"/>
                  <a:pt x="70693" y="406237"/>
                </a:cubicBezTo>
                <a:cubicBezTo>
                  <a:pt x="64942" y="401205"/>
                  <a:pt x="112387" y="345133"/>
                  <a:pt x="100885" y="302720"/>
                </a:cubicBezTo>
                <a:cubicBezTo>
                  <a:pt x="89383" y="260307"/>
                  <a:pt x="12464" y="171167"/>
                  <a:pt x="1681" y="151758"/>
                </a:cubicBezTo>
                <a:cubicBezTo>
                  <a:pt x="-9102" y="132349"/>
                  <a:pt x="35468" y="192733"/>
                  <a:pt x="36187" y="186263"/>
                </a:cubicBezTo>
                <a:cubicBezTo>
                  <a:pt x="36906" y="179793"/>
                  <a:pt x="6714" y="136662"/>
                  <a:pt x="5995" y="112939"/>
                </a:cubicBezTo>
                <a:cubicBezTo>
                  <a:pt x="5276" y="89216"/>
                  <a:pt x="28998" y="8703"/>
                  <a:pt x="40500" y="7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80680FEF-94D0-EC92-DF99-5B4E120DCCEC}"/>
              </a:ext>
            </a:extLst>
          </p:cNvPr>
          <p:cNvSpPr/>
          <p:nvPr/>
        </p:nvSpPr>
        <p:spPr>
          <a:xfrm>
            <a:off x="3247185" y="2560043"/>
            <a:ext cx="854203" cy="1970299"/>
          </a:xfrm>
          <a:custGeom>
            <a:avLst/>
            <a:gdLst>
              <a:gd name="connsiteX0" fmla="*/ 548438 w 854203"/>
              <a:gd name="connsiteY0" fmla="*/ 19255 h 1970299"/>
              <a:gd name="connsiteX1" fmla="*/ 833109 w 854203"/>
              <a:gd name="connsiteY1" fmla="*/ 899149 h 1970299"/>
              <a:gd name="connsiteX2" fmla="*/ 820170 w 854203"/>
              <a:gd name="connsiteY2" fmla="*/ 851704 h 1970299"/>
              <a:gd name="connsiteX3" fmla="*/ 716653 w 854203"/>
              <a:gd name="connsiteY3" fmla="*/ 1106183 h 1970299"/>
              <a:gd name="connsiteX4" fmla="*/ 682147 w 854203"/>
              <a:gd name="connsiteY4" fmla="*/ 1045799 h 1970299"/>
              <a:gd name="connsiteX5" fmla="*/ 600196 w 854203"/>
              <a:gd name="connsiteY5" fmla="*/ 1183821 h 1970299"/>
              <a:gd name="connsiteX6" fmla="*/ 591570 w 854203"/>
              <a:gd name="connsiteY6" fmla="*/ 1170882 h 1970299"/>
              <a:gd name="connsiteX7" fmla="*/ 574317 w 854203"/>
              <a:gd name="connsiteY7" fmla="*/ 1701406 h 1970299"/>
              <a:gd name="connsiteX8" fmla="*/ 526872 w 854203"/>
              <a:gd name="connsiteY8" fmla="*/ 1602202 h 1970299"/>
              <a:gd name="connsiteX9" fmla="*/ 604509 w 854203"/>
              <a:gd name="connsiteY9" fmla="*/ 1964512 h 1970299"/>
              <a:gd name="connsiteX10" fmla="*/ 496679 w 854203"/>
              <a:gd name="connsiteY10" fmla="*/ 1783357 h 1970299"/>
              <a:gd name="connsiteX11" fmla="*/ 186128 w 854203"/>
              <a:gd name="connsiteY11" fmla="*/ 1248519 h 1970299"/>
              <a:gd name="connsiteX12" fmla="*/ 272392 w 854203"/>
              <a:gd name="connsiteY12" fmla="*/ 1446927 h 1970299"/>
              <a:gd name="connsiteX13" fmla="*/ 203381 w 854203"/>
              <a:gd name="connsiteY13" fmla="*/ 873270 h 1970299"/>
              <a:gd name="connsiteX14" fmla="*/ 86924 w 854203"/>
              <a:gd name="connsiteY14" fmla="*/ 567032 h 1970299"/>
              <a:gd name="connsiteX15" fmla="*/ 155936 w 854203"/>
              <a:gd name="connsiteY15" fmla="*/ 627417 h 1970299"/>
              <a:gd name="connsiteX16" fmla="*/ 194755 w 854203"/>
              <a:gd name="connsiteY16" fmla="*/ 359999 h 1970299"/>
              <a:gd name="connsiteX17" fmla="*/ 660 w 854203"/>
              <a:gd name="connsiteY17" fmla="*/ 19255 h 1970299"/>
              <a:gd name="connsiteX18" fmla="*/ 272392 w 854203"/>
              <a:gd name="connsiteY18" fmla="*/ 308240 h 1970299"/>
              <a:gd name="connsiteX19" fmla="*/ 216321 w 854203"/>
              <a:gd name="connsiteY19" fmla="*/ 127085 h 1970299"/>
              <a:gd name="connsiteX20" fmla="*/ 617449 w 854203"/>
              <a:gd name="connsiteY20" fmla="*/ 424697 h 1970299"/>
              <a:gd name="connsiteX21" fmla="*/ 526872 w 854203"/>
              <a:gd name="connsiteY21" fmla="*/ 299614 h 1970299"/>
              <a:gd name="connsiteX22" fmla="*/ 548438 w 854203"/>
              <a:gd name="connsiteY22" fmla="*/ 19255 h 1970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854203" h="1970299">
                <a:moveTo>
                  <a:pt x="548438" y="19255"/>
                </a:moveTo>
                <a:cubicBezTo>
                  <a:pt x="599477" y="119177"/>
                  <a:pt x="787820" y="760408"/>
                  <a:pt x="833109" y="899149"/>
                </a:cubicBezTo>
                <a:cubicBezTo>
                  <a:pt x="878398" y="1037891"/>
                  <a:pt x="839579" y="817198"/>
                  <a:pt x="820170" y="851704"/>
                </a:cubicBezTo>
                <a:cubicBezTo>
                  <a:pt x="800761" y="886210"/>
                  <a:pt x="739657" y="1073834"/>
                  <a:pt x="716653" y="1106183"/>
                </a:cubicBezTo>
                <a:cubicBezTo>
                  <a:pt x="693649" y="1138532"/>
                  <a:pt x="701556" y="1032859"/>
                  <a:pt x="682147" y="1045799"/>
                </a:cubicBezTo>
                <a:cubicBezTo>
                  <a:pt x="662738" y="1058739"/>
                  <a:pt x="615292" y="1162974"/>
                  <a:pt x="600196" y="1183821"/>
                </a:cubicBezTo>
                <a:cubicBezTo>
                  <a:pt x="585100" y="1204668"/>
                  <a:pt x="595883" y="1084618"/>
                  <a:pt x="591570" y="1170882"/>
                </a:cubicBezTo>
                <a:cubicBezTo>
                  <a:pt x="587257" y="1257146"/>
                  <a:pt x="585100" y="1629519"/>
                  <a:pt x="574317" y="1701406"/>
                </a:cubicBezTo>
                <a:cubicBezTo>
                  <a:pt x="563534" y="1773293"/>
                  <a:pt x="521840" y="1558351"/>
                  <a:pt x="526872" y="1602202"/>
                </a:cubicBezTo>
                <a:cubicBezTo>
                  <a:pt x="531904" y="1646053"/>
                  <a:pt x="609541" y="1934320"/>
                  <a:pt x="604509" y="1964512"/>
                </a:cubicBezTo>
                <a:cubicBezTo>
                  <a:pt x="599477" y="1994704"/>
                  <a:pt x="566409" y="1902689"/>
                  <a:pt x="496679" y="1783357"/>
                </a:cubicBezTo>
                <a:cubicBezTo>
                  <a:pt x="426949" y="1664025"/>
                  <a:pt x="223509" y="1304591"/>
                  <a:pt x="186128" y="1248519"/>
                </a:cubicBezTo>
                <a:cubicBezTo>
                  <a:pt x="148747" y="1192447"/>
                  <a:pt x="269517" y="1509468"/>
                  <a:pt x="272392" y="1446927"/>
                </a:cubicBezTo>
                <a:cubicBezTo>
                  <a:pt x="275267" y="1384386"/>
                  <a:pt x="234292" y="1019919"/>
                  <a:pt x="203381" y="873270"/>
                </a:cubicBezTo>
                <a:cubicBezTo>
                  <a:pt x="172470" y="726621"/>
                  <a:pt x="94832" y="608008"/>
                  <a:pt x="86924" y="567032"/>
                </a:cubicBezTo>
                <a:cubicBezTo>
                  <a:pt x="79016" y="526056"/>
                  <a:pt x="137964" y="661922"/>
                  <a:pt x="155936" y="627417"/>
                </a:cubicBezTo>
                <a:cubicBezTo>
                  <a:pt x="173908" y="592912"/>
                  <a:pt x="220634" y="461359"/>
                  <a:pt x="194755" y="359999"/>
                </a:cubicBezTo>
                <a:cubicBezTo>
                  <a:pt x="168876" y="258639"/>
                  <a:pt x="-12279" y="27881"/>
                  <a:pt x="660" y="19255"/>
                </a:cubicBezTo>
                <a:cubicBezTo>
                  <a:pt x="13599" y="10629"/>
                  <a:pt x="236449" y="290268"/>
                  <a:pt x="272392" y="308240"/>
                </a:cubicBezTo>
                <a:cubicBezTo>
                  <a:pt x="308335" y="326212"/>
                  <a:pt x="158812" y="107676"/>
                  <a:pt x="216321" y="127085"/>
                </a:cubicBezTo>
                <a:cubicBezTo>
                  <a:pt x="273830" y="146494"/>
                  <a:pt x="565691" y="395942"/>
                  <a:pt x="617449" y="424697"/>
                </a:cubicBezTo>
                <a:cubicBezTo>
                  <a:pt x="669208" y="453452"/>
                  <a:pt x="540531" y="361437"/>
                  <a:pt x="526872" y="299614"/>
                </a:cubicBezTo>
                <a:cubicBezTo>
                  <a:pt x="513213" y="237791"/>
                  <a:pt x="497399" y="-80667"/>
                  <a:pt x="548438" y="19255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4A30FCA2-5582-9392-C25E-9BB4AB9AB957}"/>
              </a:ext>
            </a:extLst>
          </p:cNvPr>
          <p:cNvSpPr/>
          <p:nvPr/>
        </p:nvSpPr>
        <p:spPr>
          <a:xfrm>
            <a:off x="3619035" y="1267226"/>
            <a:ext cx="1234722" cy="1538134"/>
          </a:xfrm>
          <a:custGeom>
            <a:avLst/>
            <a:gdLst>
              <a:gd name="connsiteX0" fmla="*/ 4059 w 1234722"/>
              <a:gd name="connsiteY0" fmla="*/ 703910 h 1538134"/>
              <a:gd name="connsiteX1" fmla="*/ 819256 w 1234722"/>
              <a:gd name="connsiteY1" fmla="*/ 1411276 h 1538134"/>
              <a:gd name="connsiteX2" fmla="*/ 582029 w 1234722"/>
              <a:gd name="connsiteY2" fmla="*/ 1277566 h 1538134"/>
              <a:gd name="connsiteX3" fmla="*/ 1211757 w 1234722"/>
              <a:gd name="connsiteY3" fmla="*/ 1532046 h 1538134"/>
              <a:gd name="connsiteX4" fmla="*/ 1103927 w 1234722"/>
              <a:gd name="connsiteY4" fmla="*/ 1402649 h 1538134"/>
              <a:gd name="connsiteX5" fmla="*/ 1168625 w 1234722"/>
              <a:gd name="connsiteY5" fmla="*/ 811740 h 1538134"/>
              <a:gd name="connsiteX6" fmla="*/ 1116867 w 1234722"/>
              <a:gd name="connsiteY6" fmla="*/ 824680 h 1538134"/>
              <a:gd name="connsiteX7" fmla="*/ 823569 w 1234722"/>
              <a:gd name="connsiteY7" fmla="*/ 268276 h 1538134"/>
              <a:gd name="connsiteX8" fmla="*/ 625161 w 1234722"/>
              <a:gd name="connsiteY8" fmla="*/ 857 h 1538134"/>
              <a:gd name="connsiteX9" fmla="*/ 823569 w 1234722"/>
              <a:gd name="connsiteY9" fmla="*/ 207891 h 1538134"/>
              <a:gd name="connsiteX10" fmla="*/ 1086674 w 1234722"/>
              <a:gd name="connsiteY10" fmla="*/ 828993 h 1538134"/>
              <a:gd name="connsiteX11" fmla="*/ 927086 w 1234722"/>
              <a:gd name="connsiteY11" fmla="*/ 591766 h 1538134"/>
              <a:gd name="connsiteX12" fmla="*/ 534584 w 1234722"/>
              <a:gd name="connsiteY12" fmla="*/ 169072 h 1538134"/>
              <a:gd name="connsiteX13" fmla="*/ 599282 w 1234722"/>
              <a:gd name="connsiteY13" fmla="*/ 246710 h 1538134"/>
              <a:gd name="connsiteX14" fmla="*/ 763184 w 1234722"/>
              <a:gd name="connsiteY14" fmla="*/ 613332 h 1538134"/>
              <a:gd name="connsiteX15" fmla="*/ 543210 w 1234722"/>
              <a:gd name="connsiteY15" fmla="*/ 363166 h 1538134"/>
              <a:gd name="connsiteX16" fmla="*/ 754557 w 1234722"/>
              <a:gd name="connsiteY16" fmla="*/ 552948 h 1538134"/>
              <a:gd name="connsiteX17" fmla="*/ 461259 w 1234722"/>
              <a:gd name="connsiteY17" fmla="*/ 475310 h 1538134"/>
              <a:gd name="connsiteX18" fmla="*/ 180901 w 1234722"/>
              <a:gd name="connsiteY18" fmla="*/ 514129 h 1538134"/>
              <a:gd name="connsiteX19" fmla="*/ 590656 w 1234722"/>
              <a:gd name="connsiteY19" fmla="*/ 531382 h 1538134"/>
              <a:gd name="connsiteX20" fmla="*/ 487139 w 1234722"/>
              <a:gd name="connsiteY20" fmla="*/ 596080 h 1538134"/>
              <a:gd name="connsiteX21" fmla="*/ 224033 w 1234722"/>
              <a:gd name="connsiteY21" fmla="*/ 609019 h 1538134"/>
              <a:gd name="connsiteX22" fmla="*/ 267165 w 1234722"/>
              <a:gd name="connsiteY22" fmla="*/ 828993 h 1538134"/>
              <a:gd name="connsiteX23" fmla="*/ 715739 w 1234722"/>
              <a:gd name="connsiteY23" fmla="*/ 1100725 h 1538134"/>
              <a:gd name="connsiteX24" fmla="*/ 513018 w 1234722"/>
              <a:gd name="connsiteY24" fmla="*/ 954076 h 1538134"/>
              <a:gd name="connsiteX25" fmla="*/ 4059 w 1234722"/>
              <a:gd name="connsiteY25" fmla="*/ 703910 h 1538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34722" h="1538134">
                <a:moveTo>
                  <a:pt x="4059" y="703910"/>
                </a:moveTo>
                <a:cubicBezTo>
                  <a:pt x="55099" y="780110"/>
                  <a:pt x="722928" y="1315667"/>
                  <a:pt x="819256" y="1411276"/>
                </a:cubicBezTo>
                <a:cubicBezTo>
                  <a:pt x="915584" y="1506885"/>
                  <a:pt x="516612" y="1257438"/>
                  <a:pt x="582029" y="1277566"/>
                </a:cubicBezTo>
                <a:cubicBezTo>
                  <a:pt x="647446" y="1297694"/>
                  <a:pt x="1124774" y="1511199"/>
                  <a:pt x="1211757" y="1532046"/>
                </a:cubicBezTo>
                <a:cubicBezTo>
                  <a:pt x="1298740" y="1552893"/>
                  <a:pt x="1111116" y="1522700"/>
                  <a:pt x="1103927" y="1402649"/>
                </a:cubicBezTo>
                <a:cubicBezTo>
                  <a:pt x="1096738" y="1282598"/>
                  <a:pt x="1166468" y="908068"/>
                  <a:pt x="1168625" y="811740"/>
                </a:cubicBezTo>
                <a:cubicBezTo>
                  <a:pt x="1170782" y="715412"/>
                  <a:pt x="1174376" y="915257"/>
                  <a:pt x="1116867" y="824680"/>
                </a:cubicBezTo>
                <a:cubicBezTo>
                  <a:pt x="1059358" y="734103"/>
                  <a:pt x="905520" y="405580"/>
                  <a:pt x="823569" y="268276"/>
                </a:cubicBezTo>
                <a:cubicBezTo>
                  <a:pt x="741618" y="130972"/>
                  <a:pt x="625161" y="10921"/>
                  <a:pt x="625161" y="857"/>
                </a:cubicBezTo>
                <a:cubicBezTo>
                  <a:pt x="625161" y="-9207"/>
                  <a:pt x="746650" y="69868"/>
                  <a:pt x="823569" y="207891"/>
                </a:cubicBezTo>
                <a:cubicBezTo>
                  <a:pt x="900488" y="345914"/>
                  <a:pt x="1069421" y="765014"/>
                  <a:pt x="1086674" y="828993"/>
                </a:cubicBezTo>
                <a:cubicBezTo>
                  <a:pt x="1103927" y="892972"/>
                  <a:pt x="1019101" y="701753"/>
                  <a:pt x="927086" y="591766"/>
                </a:cubicBezTo>
                <a:cubicBezTo>
                  <a:pt x="835071" y="481779"/>
                  <a:pt x="589218" y="226581"/>
                  <a:pt x="534584" y="169072"/>
                </a:cubicBezTo>
                <a:cubicBezTo>
                  <a:pt x="479950" y="111563"/>
                  <a:pt x="561182" y="172667"/>
                  <a:pt x="599282" y="246710"/>
                </a:cubicBezTo>
                <a:cubicBezTo>
                  <a:pt x="637382" y="320753"/>
                  <a:pt x="772529" y="593923"/>
                  <a:pt x="763184" y="613332"/>
                </a:cubicBezTo>
                <a:cubicBezTo>
                  <a:pt x="753839" y="632741"/>
                  <a:pt x="544648" y="373230"/>
                  <a:pt x="543210" y="363166"/>
                </a:cubicBezTo>
                <a:cubicBezTo>
                  <a:pt x="541772" y="353102"/>
                  <a:pt x="768215" y="534257"/>
                  <a:pt x="754557" y="552948"/>
                </a:cubicBezTo>
                <a:cubicBezTo>
                  <a:pt x="740899" y="571639"/>
                  <a:pt x="556868" y="481780"/>
                  <a:pt x="461259" y="475310"/>
                </a:cubicBezTo>
                <a:cubicBezTo>
                  <a:pt x="365650" y="468840"/>
                  <a:pt x="159335" y="504784"/>
                  <a:pt x="180901" y="514129"/>
                </a:cubicBezTo>
                <a:cubicBezTo>
                  <a:pt x="202467" y="523474"/>
                  <a:pt x="539616" y="517724"/>
                  <a:pt x="590656" y="531382"/>
                </a:cubicBezTo>
                <a:cubicBezTo>
                  <a:pt x="641696" y="545040"/>
                  <a:pt x="548243" y="583140"/>
                  <a:pt x="487139" y="596080"/>
                </a:cubicBezTo>
                <a:cubicBezTo>
                  <a:pt x="426035" y="609019"/>
                  <a:pt x="260695" y="570200"/>
                  <a:pt x="224033" y="609019"/>
                </a:cubicBezTo>
                <a:cubicBezTo>
                  <a:pt x="187371" y="647838"/>
                  <a:pt x="185214" y="747042"/>
                  <a:pt x="267165" y="828993"/>
                </a:cubicBezTo>
                <a:cubicBezTo>
                  <a:pt x="349116" y="910944"/>
                  <a:pt x="674764" y="1079878"/>
                  <a:pt x="715739" y="1100725"/>
                </a:cubicBezTo>
                <a:cubicBezTo>
                  <a:pt x="756714" y="1121572"/>
                  <a:pt x="628037" y="1015180"/>
                  <a:pt x="513018" y="954076"/>
                </a:cubicBezTo>
                <a:cubicBezTo>
                  <a:pt x="397999" y="892972"/>
                  <a:pt x="-46981" y="627710"/>
                  <a:pt x="4059" y="70391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31EB6B65-F401-1411-8BB9-9F0143F2841F}"/>
              </a:ext>
            </a:extLst>
          </p:cNvPr>
          <p:cNvSpPr/>
          <p:nvPr/>
        </p:nvSpPr>
        <p:spPr>
          <a:xfrm>
            <a:off x="3480189" y="1845399"/>
            <a:ext cx="343431" cy="838989"/>
          </a:xfrm>
          <a:custGeom>
            <a:avLst/>
            <a:gdLst>
              <a:gd name="connsiteX0" fmla="*/ 125653 w 343431"/>
              <a:gd name="connsiteY0" fmla="*/ 654 h 838989"/>
              <a:gd name="connsiteX1" fmla="*/ 121339 w 343431"/>
              <a:gd name="connsiteY1" fmla="*/ 302578 h 838989"/>
              <a:gd name="connsiteX2" fmla="*/ 337000 w 343431"/>
              <a:gd name="connsiteY2" fmla="*/ 669201 h 838989"/>
              <a:gd name="connsiteX3" fmla="*/ 280928 w 343431"/>
              <a:gd name="connsiteY3" fmla="*/ 582937 h 838989"/>
              <a:gd name="connsiteX4" fmla="*/ 220543 w 343431"/>
              <a:gd name="connsiteY4" fmla="*/ 833103 h 838989"/>
              <a:gd name="connsiteX5" fmla="*/ 186037 w 343431"/>
              <a:gd name="connsiteY5" fmla="*/ 764092 h 838989"/>
              <a:gd name="connsiteX6" fmla="*/ 173098 w 343431"/>
              <a:gd name="connsiteY6" fmla="*/ 811537 h 838989"/>
              <a:gd name="connsiteX7" fmla="*/ 569 w 343431"/>
              <a:gd name="connsiteY7" fmla="*/ 574310 h 838989"/>
              <a:gd name="connsiteX8" fmla="*/ 117026 w 343431"/>
              <a:gd name="connsiteY8" fmla="*/ 639009 h 838989"/>
              <a:gd name="connsiteX9" fmla="*/ 104086 w 343431"/>
              <a:gd name="connsiteY9" fmla="*/ 423348 h 838989"/>
              <a:gd name="connsiteX10" fmla="*/ 82520 w 343431"/>
              <a:gd name="connsiteY10" fmla="*/ 362963 h 838989"/>
              <a:gd name="connsiteX11" fmla="*/ 129966 w 343431"/>
              <a:gd name="connsiteY11" fmla="*/ 371590 h 838989"/>
              <a:gd name="connsiteX12" fmla="*/ 65268 w 343431"/>
              <a:gd name="connsiteY12" fmla="*/ 224941 h 838989"/>
              <a:gd name="connsiteX13" fmla="*/ 125653 w 343431"/>
              <a:gd name="connsiteY13" fmla="*/ 654 h 838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3431" h="838989">
                <a:moveTo>
                  <a:pt x="125653" y="654"/>
                </a:moveTo>
                <a:cubicBezTo>
                  <a:pt x="134998" y="13594"/>
                  <a:pt x="86114" y="191154"/>
                  <a:pt x="121339" y="302578"/>
                </a:cubicBezTo>
                <a:cubicBezTo>
                  <a:pt x="156564" y="414003"/>
                  <a:pt x="310402" y="622475"/>
                  <a:pt x="337000" y="669201"/>
                </a:cubicBezTo>
                <a:cubicBezTo>
                  <a:pt x="363598" y="715927"/>
                  <a:pt x="300338" y="555620"/>
                  <a:pt x="280928" y="582937"/>
                </a:cubicBezTo>
                <a:cubicBezTo>
                  <a:pt x="261519" y="610254"/>
                  <a:pt x="236358" y="802910"/>
                  <a:pt x="220543" y="833103"/>
                </a:cubicBezTo>
                <a:cubicBezTo>
                  <a:pt x="204728" y="863296"/>
                  <a:pt x="193944" y="767686"/>
                  <a:pt x="186037" y="764092"/>
                </a:cubicBezTo>
                <a:cubicBezTo>
                  <a:pt x="178130" y="760498"/>
                  <a:pt x="204009" y="843167"/>
                  <a:pt x="173098" y="811537"/>
                </a:cubicBezTo>
                <a:cubicBezTo>
                  <a:pt x="142187" y="779907"/>
                  <a:pt x="9914" y="603065"/>
                  <a:pt x="569" y="574310"/>
                </a:cubicBezTo>
                <a:cubicBezTo>
                  <a:pt x="-8776" y="545555"/>
                  <a:pt x="99773" y="664169"/>
                  <a:pt x="117026" y="639009"/>
                </a:cubicBezTo>
                <a:cubicBezTo>
                  <a:pt x="134279" y="613849"/>
                  <a:pt x="109837" y="469356"/>
                  <a:pt x="104086" y="423348"/>
                </a:cubicBezTo>
                <a:cubicBezTo>
                  <a:pt x="98335" y="377340"/>
                  <a:pt x="78207" y="371589"/>
                  <a:pt x="82520" y="362963"/>
                </a:cubicBezTo>
                <a:cubicBezTo>
                  <a:pt x="86833" y="354337"/>
                  <a:pt x="132841" y="394594"/>
                  <a:pt x="129966" y="371590"/>
                </a:cubicBezTo>
                <a:cubicBezTo>
                  <a:pt x="127091" y="348586"/>
                  <a:pt x="63830" y="279575"/>
                  <a:pt x="65268" y="224941"/>
                </a:cubicBezTo>
                <a:cubicBezTo>
                  <a:pt x="66706" y="170307"/>
                  <a:pt x="116308" y="-12286"/>
                  <a:pt x="125653" y="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24ADB9C4-AD3F-00AA-6B6B-313E3B93F890}"/>
              </a:ext>
            </a:extLst>
          </p:cNvPr>
          <p:cNvSpPr/>
          <p:nvPr/>
        </p:nvSpPr>
        <p:spPr>
          <a:xfrm>
            <a:off x="4838745" y="1516944"/>
            <a:ext cx="997026" cy="1575792"/>
          </a:xfrm>
          <a:custGeom>
            <a:avLst/>
            <a:gdLst>
              <a:gd name="connsiteX0" fmla="*/ 125757 w 997026"/>
              <a:gd name="connsiteY0" fmla="*/ 1305 h 1575792"/>
              <a:gd name="connsiteX1" fmla="*/ 233587 w 997026"/>
              <a:gd name="connsiteY1" fmla="*/ 458505 h 1575792"/>
              <a:gd name="connsiteX2" fmla="*/ 4987 w 997026"/>
              <a:gd name="connsiteY2" fmla="*/ 941584 h 1575792"/>
              <a:gd name="connsiteX3" fmla="*/ 95564 w 997026"/>
              <a:gd name="connsiteY3" fmla="*/ 881199 h 1575792"/>
              <a:gd name="connsiteX4" fmla="*/ 319851 w 997026"/>
              <a:gd name="connsiteY4" fmla="*/ 1260762 h 1575792"/>
              <a:gd name="connsiteX5" fmla="*/ 902134 w 997026"/>
              <a:gd name="connsiteY5" fmla="*/ 1562686 h 1575792"/>
              <a:gd name="connsiteX6" fmla="*/ 733919 w 997026"/>
              <a:gd name="connsiteY6" fmla="*/ 1515241 h 1575792"/>
              <a:gd name="connsiteX7" fmla="*/ 319851 w 997026"/>
              <a:gd name="connsiteY7" fmla="*/ 1459169 h 1575792"/>
              <a:gd name="connsiteX8" fmla="*/ 535512 w 997026"/>
              <a:gd name="connsiteY8" fmla="*/ 1351339 h 1575792"/>
              <a:gd name="connsiteX9" fmla="*/ 997025 w 997026"/>
              <a:gd name="connsiteY9" fmla="*/ 311856 h 1575792"/>
              <a:gd name="connsiteX10" fmla="*/ 531198 w 997026"/>
              <a:gd name="connsiteY10" fmla="*/ 950211 h 1575792"/>
              <a:gd name="connsiteX11" fmla="*/ 535512 w 997026"/>
              <a:gd name="connsiteY11" fmla="*/ 316169 h 1575792"/>
              <a:gd name="connsiteX12" fmla="*/ 436308 w 997026"/>
              <a:gd name="connsiteY12" fmla="*/ 536143 h 1575792"/>
              <a:gd name="connsiteX13" fmla="*/ 354357 w 997026"/>
              <a:gd name="connsiteY13" fmla="*/ 342048 h 1575792"/>
              <a:gd name="connsiteX14" fmla="*/ 358670 w 997026"/>
              <a:gd name="connsiteY14" fmla="*/ 605154 h 1575792"/>
              <a:gd name="connsiteX15" fmla="*/ 125757 w 997026"/>
              <a:gd name="connsiteY15" fmla="*/ 1305 h 1575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97026" h="1575792">
                <a:moveTo>
                  <a:pt x="125757" y="1305"/>
                </a:moveTo>
                <a:cubicBezTo>
                  <a:pt x="104910" y="-23137"/>
                  <a:pt x="253715" y="301792"/>
                  <a:pt x="233587" y="458505"/>
                </a:cubicBezTo>
                <a:cubicBezTo>
                  <a:pt x="213459" y="615218"/>
                  <a:pt x="27991" y="871135"/>
                  <a:pt x="4987" y="941584"/>
                </a:cubicBezTo>
                <a:cubicBezTo>
                  <a:pt x="-18017" y="1012033"/>
                  <a:pt x="43087" y="828003"/>
                  <a:pt x="95564" y="881199"/>
                </a:cubicBezTo>
                <a:cubicBezTo>
                  <a:pt x="148041" y="934395"/>
                  <a:pt x="185423" y="1147181"/>
                  <a:pt x="319851" y="1260762"/>
                </a:cubicBezTo>
                <a:cubicBezTo>
                  <a:pt x="454279" y="1374343"/>
                  <a:pt x="833123" y="1520273"/>
                  <a:pt x="902134" y="1562686"/>
                </a:cubicBezTo>
                <a:cubicBezTo>
                  <a:pt x="971145" y="1605099"/>
                  <a:pt x="830966" y="1532494"/>
                  <a:pt x="733919" y="1515241"/>
                </a:cubicBezTo>
                <a:cubicBezTo>
                  <a:pt x="636872" y="1497988"/>
                  <a:pt x="352919" y="1486486"/>
                  <a:pt x="319851" y="1459169"/>
                </a:cubicBezTo>
                <a:cubicBezTo>
                  <a:pt x="286783" y="1431852"/>
                  <a:pt x="422650" y="1542558"/>
                  <a:pt x="535512" y="1351339"/>
                </a:cubicBezTo>
                <a:cubicBezTo>
                  <a:pt x="648374" y="1160120"/>
                  <a:pt x="997744" y="378711"/>
                  <a:pt x="997025" y="311856"/>
                </a:cubicBezTo>
                <a:cubicBezTo>
                  <a:pt x="996306" y="245001"/>
                  <a:pt x="608117" y="949492"/>
                  <a:pt x="531198" y="950211"/>
                </a:cubicBezTo>
                <a:cubicBezTo>
                  <a:pt x="454279" y="950930"/>
                  <a:pt x="551327" y="385180"/>
                  <a:pt x="535512" y="316169"/>
                </a:cubicBezTo>
                <a:cubicBezTo>
                  <a:pt x="519697" y="247158"/>
                  <a:pt x="466501" y="531830"/>
                  <a:pt x="436308" y="536143"/>
                </a:cubicBezTo>
                <a:cubicBezTo>
                  <a:pt x="406115" y="540456"/>
                  <a:pt x="367297" y="330546"/>
                  <a:pt x="354357" y="342048"/>
                </a:cubicBezTo>
                <a:cubicBezTo>
                  <a:pt x="341417" y="353550"/>
                  <a:pt x="396051" y="656194"/>
                  <a:pt x="358670" y="605154"/>
                </a:cubicBezTo>
                <a:cubicBezTo>
                  <a:pt x="321289" y="554115"/>
                  <a:pt x="146604" y="25747"/>
                  <a:pt x="125757" y="13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62B4F9F7-E2FF-57D0-60E1-BF5C03AD8FBE}"/>
              </a:ext>
            </a:extLst>
          </p:cNvPr>
          <p:cNvSpPr/>
          <p:nvPr/>
        </p:nvSpPr>
        <p:spPr>
          <a:xfrm>
            <a:off x="5555647" y="1729016"/>
            <a:ext cx="1023302" cy="1196630"/>
          </a:xfrm>
          <a:custGeom>
            <a:avLst/>
            <a:gdLst>
              <a:gd name="connsiteX0" fmla="*/ 513036 w 1023302"/>
              <a:gd name="connsiteY0" fmla="*/ 580 h 1196630"/>
              <a:gd name="connsiteX1" fmla="*/ 17017 w 1023302"/>
              <a:gd name="connsiteY1" fmla="*/ 979678 h 1196630"/>
              <a:gd name="connsiteX2" fmla="*/ 111908 w 1023302"/>
              <a:gd name="connsiteY2" fmla="*/ 854595 h 1196630"/>
              <a:gd name="connsiteX3" fmla="*/ 81715 w 1023302"/>
              <a:gd name="connsiteY3" fmla="*/ 1018497 h 1196630"/>
              <a:gd name="connsiteX4" fmla="*/ 487157 w 1023302"/>
              <a:gd name="connsiteY4" fmla="*/ 664814 h 1196630"/>
              <a:gd name="connsiteX5" fmla="*/ 858093 w 1023302"/>
              <a:gd name="connsiteY5" fmla="*/ 280939 h 1196630"/>
              <a:gd name="connsiteX6" fmla="*/ 702817 w 1023302"/>
              <a:gd name="connsiteY6" fmla="*/ 492286 h 1196630"/>
              <a:gd name="connsiteX7" fmla="*/ 607927 w 1023302"/>
              <a:gd name="connsiteY7" fmla="*/ 1070256 h 1196630"/>
              <a:gd name="connsiteX8" fmla="*/ 1021995 w 1023302"/>
              <a:gd name="connsiteY8" fmla="*/ 556984 h 1196630"/>
              <a:gd name="connsiteX9" fmla="*/ 448338 w 1023302"/>
              <a:gd name="connsiteY9" fmla="*/ 1044376 h 1196630"/>
              <a:gd name="connsiteX10" fmla="*/ 133474 w 1023302"/>
              <a:gd name="connsiteY10" fmla="*/ 1186712 h 1196630"/>
              <a:gd name="connsiteX11" fmla="*/ 185232 w 1023302"/>
              <a:gd name="connsiteY11" fmla="*/ 1156520 h 1196630"/>
              <a:gd name="connsiteX12" fmla="*/ 120534 w 1023302"/>
              <a:gd name="connsiteY12" fmla="*/ 932233 h 1196630"/>
              <a:gd name="connsiteX13" fmla="*/ 116221 w 1023302"/>
              <a:gd name="connsiteY13" fmla="*/ 837342 h 1196630"/>
              <a:gd name="connsiteX14" fmla="*/ 513036 w 1023302"/>
              <a:gd name="connsiteY14" fmla="*/ 580 h 1196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23302" h="1196630">
                <a:moveTo>
                  <a:pt x="513036" y="580"/>
                </a:moveTo>
                <a:cubicBezTo>
                  <a:pt x="496502" y="24303"/>
                  <a:pt x="83872" y="837342"/>
                  <a:pt x="17017" y="979678"/>
                </a:cubicBezTo>
                <a:cubicBezTo>
                  <a:pt x="-49838" y="1122014"/>
                  <a:pt x="101125" y="848125"/>
                  <a:pt x="111908" y="854595"/>
                </a:cubicBezTo>
                <a:cubicBezTo>
                  <a:pt x="122691" y="861065"/>
                  <a:pt x="19174" y="1050127"/>
                  <a:pt x="81715" y="1018497"/>
                </a:cubicBezTo>
                <a:cubicBezTo>
                  <a:pt x="144256" y="986867"/>
                  <a:pt x="357761" y="787740"/>
                  <a:pt x="487157" y="664814"/>
                </a:cubicBezTo>
                <a:cubicBezTo>
                  <a:pt x="616553" y="541888"/>
                  <a:pt x="822150" y="309694"/>
                  <a:pt x="858093" y="280939"/>
                </a:cubicBezTo>
                <a:cubicBezTo>
                  <a:pt x="894036" y="252184"/>
                  <a:pt x="744511" y="360733"/>
                  <a:pt x="702817" y="492286"/>
                </a:cubicBezTo>
                <a:cubicBezTo>
                  <a:pt x="661123" y="623839"/>
                  <a:pt x="554731" y="1059473"/>
                  <a:pt x="607927" y="1070256"/>
                </a:cubicBezTo>
                <a:cubicBezTo>
                  <a:pt x="661123" y="1081039"/>
                  <a:pt x="1048593" y="561297"/>
                  <a:pt x="1021995" y="556984"/>
                </a:cubicBezTo>
                <a:cubicBezTo>
                  <a:pt x="995397" y="552671"/>
                  <a:pt x="596425" y="939421"/>
                  <a:pt x="448338" y="1044376"/>
                </a:cubicBezTo>
                <a:cubicBezTo>
                  <a:pt x="300251" y="1149331"/>
                  <a:pt x="177325" y="1168021"/>
                  <a:pt x="133474" y="1186712"/>
                </a:cubicBezTo>
                <a:cubicBezTo>
                  <a:pt x="89623" y="1205403"/>
                  <a:pt x="187389" y="1198933"/>
                  <a:pt x="185232" y="1156520"/>
                </a:cubicBezTo>
                <a:cubicBezTo>
                  <a:pt x="183075" y="1114107"/>
                  <a:pt x="132036" y="985429"/>
                  <a:pt x="120534" y="932233"/>
                </a:cubicBezTo>
                <a:cubicBezTo>
                  <a:pt x="109032" y="879037"/>
                  <a:pt x="55836" y="986866"/>
                  <a:pt x="116221" y="837342"/>
                </a:cubicBezTo>
                <a:cubicBezTo>
                  <a:pt x="176606" y="687818"/>
                  <a:pt x="529570" y="-23143"/>
                  <a:pt x="513036" y="5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0FF87682-7AD9-4A6E-B667-2089D64E0103}"/>
              </a:ext>
            </a:extLst>
          </p:cNvPr>
          <p:cNvSpPr/>
          <p:nvPr/>
        </p:nvSpPr>
        <p:spPr>
          <a:xfrm>
            <a:off x="4695031" y="697619"/>
            <a:ext cx="202430" cy="1285287"/>
          </a:xfrm>
          <a:custGeom>
            <a:avLst/>
            <a:gdLst>
              <a:gd name="connsiteX0" fmla="*/ 201434 w 202430"/>
              <a:gd name="connsiteY0" fmla="*/ 471 h 1285287"/>
              <a:gd name="connsiteX1" fmla="*/ 4788 w 202430"/>
              <a:gd name="connsiteY1" fmla="*/ 334768 h 1285287"/>
              <a:gd name="connsiteX2" fmla="*/ 58866 w 202430"/>
              <a:gd name="connsiteY2" fmla="*/ 295439 h 1285287"/>
              <a:gd name="connsiteX3" fmla="*/ 39201 w 202430"/>
              <a:gd name="connsiteY3" fmla="*/ 634652 h 1285287"/>
              <a:gd name="connsiteX4" fmla="*/ 73614 w 202430"/>
              <a:gd name="connsiteY4" fmla="*/ 526497 h 1285287"/>
              <a:gd name="connsiteX5" fmla="*/ 103111 w 202430"/>
              <a:gd name="connsiteY5" fmla="*/ 1239336 h 1285287"/>
              <a:gd name="connsiteX6" fmla="*/ 103111 w 202430"/>
              <a:gd name="connsiteY6" fmla="*/ 1116433 h 1285287"/>
              <a:gd name="connsiteX7" fmla="*/ 117859 w 202430"/>
              <a:gd name="connsiteY7" fmla="*/ 320020 h 1285287"/>
              <a:gd name="connsiteX8" fmla="*/ 83446 w 202430"/>
              <a:gd name="connsiteY8" fmla="*/ 418342 h 1285287"/>
              <a:gd name="connsiteX9" fmla="*/ 201434 w 202430"/>
              <a:gd name="connsiteY9" fmla="*/ 471 h 1285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2430" h="1285287">
                <a:moveTo>
                  <a:pt x="201434" y="471"/>
                </a:moveTo>
                <a:cubicBezTo>
                  <a:pt x="188324" y="-13458"/>
                  <a:pt x="28549" y="285607"/>
                  <a:pt x="4788" y="334768"/>
                </a:cubicBezTo>
                <a:cubicBezTo>
                  <a:pt x="-18973" y="383929"/>
                  <a:pt x="53131" y="245458"/>
                  <a:pt x="58866" y="295439"/>
                </a:cubicBezTo>
                <a:cubicBezTo>
                  <a:pt x="64601" y="345420"/>
                  <a:pt x="36743" y="596142"/>
                  <a:pt x="39201" y="634652"/>
                </a:cubicBezTo>
                <a:cubicBezTo>
                  <a:pt x="41659" y="673162"/>
                  <a:pt x="62962" y="425716"/>
                  <a:pt x="73614" y="526497"/>
                </a:cubicBezTo>
                <a:cubicBezTo>
                  <a:pt x="84266" y="627278"/>
                  <a:pt x="98195" y="1141013"/>
                  <a:pt x="103111" y="1239336"/>
                </a:cubicBezTo>
                <a:cubicBezTo>
                  <a:pt x="108027" y="1337659"/>
                  <a:pt x="100653" y="1269652"/>
                  <a:pt x="103111" y="1116433"/>
                </a:cubicBezTo>
                <a:cubicBezTo>
                  <a:pt x="105569" y="963214"/>
                  <a:pt x="121136" y="436368"/>
                  <a:pt x="117859" y="320020"/>
                </a:cubicBezTo>
                <a:cubicBezTo>
                  <a:pt x="114582" y="203672"/>
                  <a:pt x="72794" y="470781"/>
                  <a:pt x="83446" y="418342"/>
                </a:cubicBezTo>
                <a:cubicBezTo>
                  <a:pt x="94098" y="365903"/>
                  <a:pt x="214544" y="14400"/>
                  <a:pt x="201434" y="47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F1E53A85-2C13-6057-D687-854E9066397C}"/>
              </a:ext>
            </a:extLst>
          </p:cNvPr>
          <p:cNvSpPr/>
          <p:nvPr/>
        </p:nvSpPr>
        <p:spPr>
          <a:xfrm>
            <a:off x="5426418" y="870107"/>
            <a:ext cx="674979" cy="1258586"/>
          </a:xfrm>
          <a:custGeom>
            <a:avLst/>
            <a:gdLst>
              <a:gd name="connsiteX0" fmla="*/ 988 w 674979"/>
              <a:gd name="connsiteY0" fmla="*/ 1258577 h 1258586"/>
              <a:gd name="connsiteX1" fmla="*/ 79647 w 674979"/>
              <a:gd name="connsiteY1" fmla="*/ 639145 h 1258586"/>
              <a:gd name="connsiteX2" fmla="*/ 64898 w 674979"/>
              <a:gd name="connsiteY2" fmla="*/ 727635 h 1258586"/>
              <a:gd name="connsiteX3" fmla="*/ 418859 w 674979"/>
              <a:gd name="connsiteY3" fmla="*/ 280267 h 1258586"/>
              <a:gd name="connsiteX4" fmla="*/ 497517 w 674979"/>
              <a:gd name="connsiteY4" fmla="*/ 299932 h 1258586"/>
              <a:gd name="connsiteX5" fmla="*/ 546679 w 674979"/>
              <a:gd name="connsiteY5" fmla="*/ 329428 h 1258586"/>
              <a:gd name="connsiteX6" fmla="*/ 595840 w 674979"/>
              <a:gd name="connsiteY6" fmla="*/ 108203 h 1258586"/>
              <a:gd name="connsiteX7" fmla="*/ 605672 w 674979"/>
              <a:gd name="connsiteY7" fmla="*/ 673558 h 1258586"/>
              <a:gd name="connsiteX8" fmla="*/ 674498 w 674979"/>
              <a:gd name="connsiteY8" fmla="*/ 48 h 1258586"/>
              <a:gd name="connsiteX9" fmla="*/ 566343 w 674979"/>
              <a:gd name="connsiteY9" fmla="*/ 712887 h 1258586"/>
              <a:gd name="connsiteX10" fmla="*/ 492601 w 674979"/>
              <a:gd name="connsiteY10" fmla="*/ 363841 h 1258586"/>
              <a:gd name="connsiteX11" fmla="*/ 276292 w 674979"/>
              <a:gd name="connsiteY11" fmla="*/ 511325 h 1258586"/>
              <a:gd name="connsiteX12" fmla="*/ 320537 w 674979"/>
              <a:gd name="connsiteY12" fmla="*/ 408087 h 1258586"/>
              <a:gd name="connsiteX13" fmla="*/ 143556 w 674979"/>
              <a:gd name="connsiteY13" fmla="*/ 653893 h 1258586"/>
              <a:gd name="connsiteX14" fmla="*/ 988 w 674979"/>
              <a:gd name="connsiteY14" fmla="*/ 1258577 h 1258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74979" h="1258586">
                <a:moveTo>
                  <a:pt x="988" y="1258577"/>
                </a:moveTo>
                <a:cubicBezTo>
                  <a:pt x="-9663" y="1256119"/>
                  <a:pt x="68995" y="727635"/>
                  <a:pt x="79647" y="639145"/>
                </a:cubicBezTo>
                <a:cubicBezTo>
                  <a:pt x="90299" y="550655"/>
                  <a:pt x="8363" y="787448"/>
                  <a:pt x="64898" y="727635"/>
                </a:cubicBezTo>
                <a:cubicBezTo>
                  <a:pt x="121433" y="667822"/>
                  <a:pt x="346756" y="351551"/>
                  <a:pt x="418859" y="280267"/>
                </a:cubicBezTo>
                <a:cubicBezTo>
                  <a:pt x="490962" y="208983"/>
                  <a:pt x="476214" y="291738"/>
                  <a:pt x="497517" y="299932"/>
                </a:cubicBezTo>
                <a:cubicBezTo>
                  <a:pt x="518820" y="308125"/>
                  <a:pt x="530292" y="361383"/>
                  <a:pt x="546679" y="329428"/>
                </a:cubicBezTo>
                <a:cubicBezTo>
                  <a:pt x="563066" y="297473"/>
                  <a:pt x="586008" y="50848"/>
                  <a:pt x="595840" y="108203"/>
                </a:cubicBezTo>
                <a:cubicBezTo>
                  <a:pt x="605672" y="165558"/>
                  <a:pt x="592562" y="691584"/>
                  <a:pt x="605672" y="673558"/>
                </a:cubicBezTo>
                <a:cubicBezTo>
                  <a:pt x="618782" y="655532"/>
                  <a:pt x="681053" y="-6507"/>
                  <a:pt x="674498" y="48"/>
                </a:cubicBezTo>
                <a:cubicBezTo>
                  <a:pt x="667943" y="6603"/>
                  <a:pt x="596659" y="652255"/>
                  <a:pt x="566343" y="712887"/>
                </a:cubicBezTo>
                <a:cubicBezTo>
                  <a:pt x="536027" y="773519"/>
                  <a:pt x="540943" y="397435"/>
                  <a:pt x="492601" y="363841"/>
                </a:cubicBezTo>
                <a:cubicBezTo>
                  <a:pt x="444259" y="330247"/>
                  <a:pt x="304969" y="503951"/>
                  <a:pt x="276292" y="511325"/>
                </a:cubicBezTo>
                <a:cubicBezTo>
                  <a:pt x="247615" y="518699"/>
                  <a:pt x="342660" y="384326"/>
                  <a:pt x="320537" y="408087"/>
                </a:cubicBezTo>
                <a:cubicBezTo>
                  <a:pt x="298414" y="431848"/>
                  <a:pt x="195995" y="519519"/>
                  <a:pt x="143556" y="653893"/>
                </a:cubicBezTo>
                <a:cubicBezTo>
                  <a:pt x="91117" y="788267"/>
                  <a:pt x="11639" y="1261035"/>
                  <a:pt x="988" y="125857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EE573E6B-BB58-857B-2FE1-B304FAFBE776}"/>
              </a:ext>
            </a:extLst>
          </p:cNvPr>
          <p:cNvSpPr/>
          <p:nvPr/>
        </p:nvSpPr>
        <p:spPr>
          <a:xfrm>
            <a:off x="5822948" y="735212"/>
            <a:ext cx="874940" cy="1646572"/>
          </a:xfrm>
          <a:custGeom>
            <a:avLst/>
            <a:gdLst>
              <a:gd name="connsiteX0" fmla="*/ 2665 w 874940"/>
              <a:gd name="connsiteY0" fmla="*/ 1644194 h 1646572"/>
              <a:gd name="connsiteX1" fmla="*/ 194394 w 874940"/>
              <a:gd name="connsiteY1" fmla="*/ 1408220 h 1646572"/>
              <a:gd name="connsiteX2" fmla="*/ 671258 w 874940"/>
              <a:gd name="connsiteY2" fmla="*/ 533149 h 1646572"/>
              <a:gd name="connsiteX3" fmla="*/ 577852 w 874940"/>
              <a:gd name="connsiteY3" fmla="*/ 695382 h 1646572"/>
              <a:gd name="connsiteX4" fmla="*/ 853155 w 874940"/>
              <a:gd name="connsiteY4" fmla="*/ 56285 h 1646572"/>
              <a:gd name="connsiteX5" fmla="*/ 838407 w 874940"/>
              <a:gd name="connsiteY5" fmla="*/ 100530 h 1646572"/>
              <a:gd name="connsiteX6" fmla="*/ 686007 w 874940"/>
              <a:gd name="connsiteY6" fmla="*/ 660969 h 1646572"/>
              <a:gd name="connsiteX7" fmla="*/ 838407 w 874940"/>
              <a:gd name="connsiteY7" fmla="*/ 424994 h 1646572"/>
              <a:gd name="connsiteX8" fmla="*/ 474613 w 874940"/>
              <a:gd name="connsiteY8" fmla="*/ 1078840 h 1646572"/>
              <a:gd name="connsiteX9" fmla="*/ 317297 w 874940"/>
              <a:gd name="connsiteY9" fmla="*/ 1309898 h 1646572"/>
              <a:gd name="connsiteX10" fmla="*/ 2665 w 874940"/>
              <a:gd name="connsiteY10" fmla="*/ 1644194 h 1646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74940" h="1646572">
                <a:moveTo>
                  <a:pt x="2665" y="1644194"/>
                </a:moveTo>
                <a:cubicBezTo>
                  <a:pt x="-17819" y="1660581"/>
                  <a:pt x="82962" y="1593394"/>
                  <a:pt x="194394" y="1408220"/>
                </a:cubicBezTo>
                <a:cubicBezTo>
                  <a:pt x="305826" y="1223046"/>
                  <a:pt x="607348" y="651955"/>
                  <a:pt x="671258" y="533149"/>
                </a:cubicBezTo>
                <a:cubicBezTo>
                  <a:pt x="735168" y="414343"/>
                  <a:pt x="547536" y="774859"/>
                  <a:pt x="577852" y="695382"/>
                </a:cubicBezTo>
                <a:cubicBezTo>
                  <a:pt x="608168" y="615905"/>
                  <a:pt x="853155" y="56285"/>
                  <a:pt x="853155" y="56285"/>
                </a:cubicBezTo>
                <a:cubicBezTo>
                  <a:pt x="896581" y="-42857"/>
                  <a:pt x="866265" y="-251"/>
                  <a:pt x="838407" y="100530"/>
                </a:cubicBezTo>
                <a:cubicBezTo>
                  <a:pt x="810549" y="201311"/>
                  <a:pt x="686007" y="606892"/>
                  <a:pt x="686007" y="660969"/>
                </a:cubicBezTo>
                <a:cubicBezTo>
                  <a:pt x="686007" y="715046"/>
                  <a:pt x="873639" y="355349"/>
                  <a:pt x="838407" y="424994"/>
                </a:cubicBezTo>
                <a:cubicBezTo>
                  <a:pt x="803175" y="494639"/>
                  <a:pt x="561465" y="931356"/>
                  <a:pt x="474613" y="1078840"/>
                </a:cubicBezTo>
                <a:cubicBezTo>
                  <a:pt x="387761" y="1226324"/>
                  <a:pt x="396774" y="1209937"/>
                  <a:pt x="317297" y="1309898"/>
                </a:cubicBezTo>
                <a:cubicBezTo>
                  <a:pt x="237820" y="1409859"/>
                  <a:pt x="23149" y="1627807"/>
                  <a:pt x="2665" y="164419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53070B33-52F9-AFEE-E3B2-E04B1A7D4C61}"/>
              </a:ext>
            </a:extLst>
          </p:cNvPr>
          <p:cNvSpPr/>
          <p:nvPr/>
        </p:nvSpPr>
        <p:spPr>
          <a:xfrm>
            <a:off x="6364197" y="1368967"/>
            <a:ext cx="910475" cy="876889"/>
          </a:xfrm>
          <a:custGeom>
            <a:avLst/>
            <a:gdLst>
              <a:gd name="connsiteX0" fmla="*/ 2190 w 910475"/>
              <a:gd name="connsiteY0" fmla="*/ 867872 h 876889"/>
              <a:gd name="connsiteX1" fmla="*/ 247997 w 910475"/>
              <a:gd name="connsiteY1" fmla="*/ 700723 h 876889"/>
              <a:gd name="connsiteX2" fmla="*/ 710113 w 910475"/>
              <a:gd name="connsiteY2" fmla="*/ 150117 h 876889"/>
              <a:gd name="connsiteX3" fmla="*/ 592126 w 910475"/>
              <a:gd name="connsiteY3" fmla="*/ 253356 h 876889"/>
              <a:gd name="connsiteX4" fmla="*/ 813351 w 910475"/>
              <a:gd name="connsiteY4" fmla="*/ 140285 h 876889"/>
              <a:gd name="connsiteX5" fmla="*/ 665868 w 910475"/>
              <a:gd name="connsiteY5" fmla="*/ 553239 h 876889"/>
              <a:gd name="connsiteX6" fmla="*/ 892009 w 910475"/>
              <a:gd name="connsiteY6" fmla="*/ 32130 h 876889"/>
              <a:gd name="connsiteX7" fmla="*/ 887093 w 910475"/>
              <a:gd name="connsiteY7" fmla="*/ 81291 h 876889"/>
              <a:gd name="connsiteX8" fmla="*/ 892009 w 910475"/>
              <a:gd name="connsiteY8" fmla="*/ 287768 h 876889"/>
              <a:gd name="connsiteX9" fmla="*/ 621622 w 910475"/>
              <a:gd name="connsiteY9" fmla="*/ 415588 h 876889"/>
              <a:gd name="connsiteX10" fmla="*/ 710113 w 910475"/>
              <a:gd name="connsiteY10" fmla="*/ 169781 h 876889"/>
              <a:gd name="connsiteX11" fmla="*/ 459390 w 910475"/>
              <a:gd name="connsiteY11" fmla="*/ 415588 h 876889"/>
              <a:gd name="connsiteX12" fmla="*/ 292242 w 910475"/>
              <a:gd name="connsiteY12" fmla="*/ 587652 h 876889"/>
              <a:gd name="connsiteX13" fmla="*/ 380732 w 910475"/>
              <a:gd name="connsiteY13" fmla="*/ 474581 h 876889"/>
              <a:gd name="connsiteX14" fmla="*/ 2190 w 910475"/>
              <a:gd name="connsiteY14" fmla="*/ 867872 h 876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10475" h="876889">
                <a:moveTo>
                  <a:pt x="2190" y="867872"/>
                </a:moveTo>
                <a:cubicBezTo>
                  <a:pt x="-19933" y="905562"/>
                  <a:pt x="130010" y="820349"/>
                  <a:pt x="247997" y="700723"/>
                </a:cubicBezTo>
                <a:cubicBezTo>
                  <a:pt x="365984" y="581097"/>
                  <a:pt x="652758" y="224678"/>
                  <a:pt x="710113" y="150117"/>
                </a:cubicBezTo>
                <a:cubicBezTo>
                  <a:pt x="767468" y="75556"/>
                  <a:pt x="574920" y="254995"/>
                  <a:pt x="592126" y="253356"/>
                </a:cubicBezTo>
                <a:cubicBezTo>
                  <a:pt x="609332" y="251717"/>
                  <a:pt x="801061" y="90304"/>
                  <a:pt x="813351" y="140285"/>
                </a:cubicBezTo>
                <a:cubicBezTo>
                  <a:pt x="825641" y="190265"/>
                  <a:pt x="652758" y="571265"/>
                  <a:pt x="665868" y="553239"/>
                </a:cubicBezTo>
                <a:cubicBezTo>
                  <a:pt x="678978" y="535213"/>
                  <a:pt x="892009" y="32130"/>
                  <a:pt x="892009" y="32130"/>
                </a:cubicBezTo>
                <a:cubicBezTo>
                  <a:pt x="928880" y="-46528"/>
                  <a:pt x="887093" y="38685"/>
                  <a:pt x="887093" y="81291"/>
                </a:cubicBezTo>
                <a:cubicBezTo>
                  <a:pt x="887093" y="123897"/>
                  <a:pt x="936254" y="232052"/>
                  <a:pt x="892009" y="287768"/>
                </a:cubicBezTo>
                <a:cubicBezTo>
                  <a:pt x="847764" y="343484"/>
                  <a:pt x="651938" y="435252"/>
                  <a:pt x="621622" y="415588"/>
                </a:cubicBezTo>
                <a:cubicBezTo>
                  <a:pt x="591306" y="395924"/>
                  <a:pt x="737152" y="169781"/>
                  <a:pt x="710113" y="169781"/>
                </a:cubicBezTo>
                <a:cubicBezTo>
                  <a:pt x="683074" y="169781"/>
                  <a:pt x="529035" y="345943"/>
                  <a:pt x="459390" y="415588"/>
                </a:cubicBezTo>
                <a:cubicBezTo>
                  <a:pt x="389745" y="485233"/>
                  <a:pt x="305352" y="577820"/>
                  <a:pt x="292242" y="587652"/>
                </a:cubicBezTo>
                <a:cubicBezTo>
                  <a:pt x="279132" y="597484"/>
                  <a:pt x="426616" y="421323"/>
                  <a:pt x="380732" y="474581"/>
                </a:cubicBezTo>
                <a:cubicBezTo>
                  <a:pt x="334848" y="527839"/>
                  <a:pt x="24313" y="830182"/>
                  <a:pt x="2190" y="86787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95DC834C-9C80-BBE1-D83C-9E6709D85D6A}"/>
              </a:ext>
            </a:extLst>
          </p:cNvPr>
          <p:cNvSpPr/>
          <p:nvPr/>
        </p:nvSpPr>
        <p:spPr>
          <a:xfrm>
            <a:off x="6641649" y="1888521"/>
            <a:ext cx="755636" cy="1174567"/>
          </a:xfrm>
          <a:custGeom>
            <a:avLst/>
            <a:gdLst>
              <a:gd name="connsiteX0" fmla="*/ 560480 w 755636"/>
              <a:gd name="connsiteY0" fmla="*/ 4189 h 1174567"/>
              <a:gd name="connsiteX1" fmla="*/ 614557 w 755636"/>
              <a:gd name="connsiteY1" fmla="*/ 333569 h 1174567"/>
              <a:gd name="connsiteX2" fmla="*/ 412996 w 755636"/>
              <a:gd name="connsiteY2" fmla="*/ 731776 h 1174567"/>
              <a:gd name="connsiteX3" fmla="*/ 589977 w 755636"/>
              <a:gd name="connsiteY3" fmla="*/ 638369 h 1174567"/>
              <a:gd name="connsiteX4" fmla="*/ 285177 w 755636"/>
              <a:gd name="connsiteY4" fmla="*/ 1002163 h 1174567"/>
              <a:gd name="connsiteX5" fmla="*/ 41 w 755636"/>
              <a:gd name="connsiteY5" fmla="*/ 1174227 h 1174567"/>
              <a:gd name="connsiteX6" fmla="*/ 304841 w 755636"/>
              <a:gd name="connsiteY6" fmla="*/ 962834 h 1174567"/>
              <a:gd name="connsiteX7" fmla="*/ 752209 w 755636"/>
              <a:gd name="connsiteY7" fmla="*/ 736692 h 1174567"/>
              <a:gd name="connsiteX8" fmla="*/ 516235 w 755636"/>
              <a:gd name="connsiteY8" fmla="*/ 864511 h 1174567"/>
              <a:gd name="connsiteX9" fmla="*/ 609641 w 755636"/>
              <a:gd name="connsiteY9" fmla="*/ 682614 h 1174567"/>
              <a:gd name="connsiteX10" fmla="*/ 550648 w 755636"/>
              <a:gd name="connsiteY10" fmla="*/ 643285 h 1174567"/>
              <a:gd name="connsiteX11" fmla="*/ 624390 w 755636"/>
              <a:gd name="connsiteY11" fmla="*/ 436808 h 1174567"/>
              <a:gd name="connsiteX12" fmla="*/ 506403 w 755636"/>
              <a:gd name="connsiteY12" fmla="*/ 569544 h 1174567"/>
              <a:gd name="connsiteX13" fmla="*/ 560480 w 755636"/>
              <a:gd name="connsiteY13" fmla="*/ 4189 h 1174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55636" h="1174567">
                <a:moveTo>
                  <a:pt x="560480" y="4189"/>
                </a:moveTo>
                <a:cubicBezTo>
                  <a:pt x="578506" y="-35140"/>
                  <a:pt x="639138" y="212304"/>
                  <a:pt x="614557" y="333569"/>
                </a:cubicBezTo>
                <a:cubicBezTo>
                  <a:pt x="589976" y="454834"/>
                  <a:pt x="417093" y="680976"/>
                  <a:pt x="412996" y="731776"/>
                </a:cubicBezTo>
                <a:cubicBezTo>
                  <a:pt x="408899" y="782576"/>
                  <a:pt x="611280" y="593305"/>
                  <a:pt x="589977" y="638369"/>
                </a:cubicBezTo>
                <a:cubicBezTo>
                  <a:pt x="568674" y="683433"/>
                  <a:pt x="383500" y="912853"/>
                  <a:pt x="285177" y="1002163"/>
                </a:cubicBezTo>
                <a:cubicBezTo>
                  <a:pt x="186854" y="1091473"/>
                  <a:pt x="-3236" y="1180782"/>
                  <a:pt x="41" y="1174227"/>
                </a:cubicBezTo>
                <a:cubicBezTo>
                  <a:pt x="3318" y="1167672"/>
                  <a:pt x="179480" y="1035757"/>
                  <a:pt x="304841" y="962834"/>
                </a:cubicBezTo>
                <a:cubicBezTo>
                  <a:pt x="430202" y="889912"/>
                  <a:pt x="716977" y="753079"/>
                  <a:pt x="752209" y="736692"/>
                </a:cubicBezTo>
                <a:cubicBezTo>
                  <a:pt x="787441" y="720305"/>
                  <a:pt x="539996" y="873524"/>
                  <a:pt x="516235" y="864511"/>
                </a:cubicBezTo>
                <a:cubicBezTo>
                  <a:pt x="492474" y="855498"/>
                  <a:pt x="603906" y="719485"/>
                  <a:pt x="609641" y="682614"/>
                </a:cubicBezTo>
                <a:cubicBezTo>
                  <a:pt x="615377" y="645743"/>
                  <a:pt x="548190" y="684253"/>
                  <a:pt x="550648" y="643285"/>
                </a:cubicBezTo>
                <a:cubicBezTo>
                  <a:pt x="553106" y="602317"/>
                  <a:pt x="631764" y="449098"/>
                  <a:pt x="624390" y="436808"/>
                </a:cubicBezTo>
                <a:cubicBezTo>
                  <a:pt x="617016" y="424518"/>
                  <a:pt x="512958" y="639189"/>
                  <a:pt x="506403" y="569544"/>
                </a:cubicBezTo>
                <a:cubicBezTo>
                  <a:pt x="499848" y="499899"/>
                  <a:pt x="542454" y="43518"/>
                  <a:pt x="560480" y="418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122EB5CE-1251-CB0C-9E1E-976D024B7C78}"/>
              </a:ext>
            </a:extLst>
          </p:cNvPr>
          <p:cNvSpPr/>
          <p:nvPr/>
        </p:nvSpPr>
        <p:spPr>
          <a:xfrm>
            <a:off x="7056247" y="1880382"/>
            <a:ext cx="618740" cy="1115498"/>
          </a:xfrm>
          <a:custGeom>
            <a:avLst/>
            <a:gdLst>
              <a:gd name="connsiteX0" fmla="*/ 612914 w 618740"/>
              <a:gd name="connsiteY0" fmla="*/ 2495 h 1115498"/>
              <a:gd name="connsiteX1" fmla="*/ 544088 w 618740"/>
              <a:gd name="connsiteY1" fmla="*/ 400702 h 1115498"/>
              <a:gd name="connsiteX2" fmla="*/ 573585 w 618740"/>
              <a:gd name="connsiteY2" fmla="*/ 415450 h 1115498"/>
              <a:gd name="connsiteX3" fmla="*/ 293366 w 618740"/>
              <a:gd name="connsiteY3" fmla="*/ 813657 h 1115498"/>
              <a:gd name="connsiteX4" fmla="*/ 342527 w 618740"/>
              <a:gd name="connsiteY4" fmla="*/ 789076 h 1115498"/>
              <a:gd name="connsiteX5" fmla="*/ 3314 w 618740"/>
              <a:gd name="connsiteY5" fmla="*/ 1113541 h 1115498"/>
              <a:gd name="connsiteX6" fmla="*/ 190127 w 618740"/>
              <a:gd name="connsiteY6" fmla="*/ 907063 h 1115498"/>
              <a:gd name="connsiteX7" fmla="*/ 519508 w 618740"/>
              <a:gd name="connsiteY7" fmla="*/ 553102 h 1115498"/>
              <a:gd name="connsiteX8" fmla="*/ 367108 w 618740"/>
              <a:gd name="connsiteY8" fmla="*/ 617012 h 1115498"/>
              <a:gd name="connsiteX9" fmla="*/ 612914 w 618740"/>
              <a:gd name="connsiteY9" fmla="*/ 2495 h 1115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8740" h="1115498">
                <a:moveTo>
                  <a:pt x="612914" y="2495"/>
                </a:moveTo>
                <a:cubicBezTo>
                  <a:pt x="642411" y="-33557"/>
                  <a:pt x="550643" y="331876"/>
                  <a:pt x="544088" y="400702"/>
                </a:cubicBezTo>
                <a:cubicBezTo>
                  <a:pt x="537533" y="469528"/>
                  <a:pt x="615372" y="346624"/>
                  <a:pt x="573585" y="415450"/>
                </a:cubicBezTo>
                <a:cubicBezTo>
                  <a:pt x="531798" y="484276"/>
                  <a:pt x="331876" y="751386"/>
                  <a:pt x="293366" y="813657"/>
                </a:cubicBezTo>
                <a:cubicBezTo>
                  <a:pt x="254856" y="875928"/>
                  <a:pt x="390869" y="739095"/>
                  <a:pt x="342527" y="789076"/>
                </a:cubicBezTo>
                <a:cubicBezTo>
                  <a:pt x="294185" y="839057"/>
                  <a:pt x="28714" y="1093877"/>
                  <a:pt x="3314" y="1113541"/>
                </a:cubicBezTo>
                <a:cubicBezTo>
                  <a:pt x="-22086" y="1133205"/>
                  <a:pt x="104095" y="1000469"/>
                  <a:pt x="190127" y="907063"/>
                </a:cubicBezTo>
                <a:cubicBezTo>
                  <a:pt x="276159" y="813657"/>
                  <a:pt x="490011" y="601444"/>
                  <a:pt x="519508" y="553102"/>
                </a:cubicBezTo>
                <a:cubicBezTo>
                  <a:pt x="549005" y="504760"/>
                  <a:pt x="351540" y="703864"/>
                  <a:pt x="367108" y="617012"/>
                </a:cubicBezTo>
                <a:cubicBezTo>
                  <a:pt x="382676" y="530160"/>
                  <a:pt x="583417" y="38547"/>
                  <a:pt x="612914" y="249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3A6417A5-3918-329E-2BA0-89B2BBE3E366}"/>
              </a:ext>
            </a:extLst>
          </p:cNvPr>
          <p:cNvSpPr/>
          <p:nvPr/>
        </p:nvSpPr>
        <p:spPr>
          <a:xfrm>
            <a:off x="7207043" y="2595672"/>
            <a:ext cx="792648" cy="917218"/>
          </a:xfrm>
          <a:custGeom>
            <a:avLst/>
            <a:gdLst>
              <a:gd name="connsiteX0" fmla="*/ 299886 w 792648"/>
              <a:gd name="connsiteY0" fmla="*/ 44 h 917218"/>
              <a:gd name="connsiteX1" fmla="*/ 378544 w 792648"/>
              <a:gd name="connsiteY1" fmla="*/ 255683 h 917218"/>
              <a:gd name="connsiteX2" fmla="*/ 88492 w 792648"/>
              <a:gd name="connsiteY2" fmla="*/ 471993 h 917218"/>
              <a:gd name="connsiteX3" fmla="*/ 368712 w 792648"/>
              <a:gd name="connsiteY3" fmla="*/ 358922 h 917218"/>
              <a:gd name="connsiteX4" fmla="*/ 147486 w 792648"/>
              <a:gd name="connsiteY4" fmla="*/ 585063 h 917218"/>
              <a:gd name="connsiteX5" fmla="*/ 349047 w 792648"/>
              <a:gd name="connsiteY5" fmla="*/ 589980 h 917218"/>
              <a:gd name="connsiteX6" fmla="*/ 211396 w 792648"/>
              <a:gd name="connsiteY6" fmla="*/ 766960 h 917218"/>
              <a:gd name="connsiteX7" fmla="*/ 363796 w 792648"/>
              <a:gd name="connsiteY7" fmla="*/ 732547 h 917218"/>
              <a:gd name="connsiteX8" fmla="*/ 216312 w 792648"/>
              <a:gd name="connsiteY8" fmla="*/ 693218 h 917218"/>
              <a:gd name="connsiteX9" fmla="*/ 781667 w 792648"/>
              <a:gd name="connsiteY9" fmla="*/ 909528 h 917218"/>
              <a:gd name="connsiteX10" fmla="*/ 545692 w 792648"/>
              <a:gd name="connsiteY10" fmla="*/ 865283 h 917218"/>
              <a:gd name="connsiteX11" fmla="*/ 9834 w 792648"/>
              <a:gd name="connsiteY11" fmla="*/ 830870 h 917218"/>
              <a:gd name="connsiteX12" fmla="*/ 201563 w 792648"/>
              <a:gd name="connsiteY12" fmla="*/ 806289 h 917218"/>
              <a:gd name="connsiteX13" fmla="*/ 240892 w 792648"/>
              <a:gd name="connsiteY13" fmla="*/ 594896 h 917218"/>
              <a:gd name="connsiteX14" fmla="*/ 314634 w 792648"/>
              <a:gd name="connsiteY14" fmla="*/ 388418 h 917218"/>
              <a:gd name="connsiteX15" fmla="*/ 270389 w 792648"/>
              <a:gd name="connsiteY15" fmla="*/ 388418 h 917218"/>
              <a:gd name="connsiteX16" fmla="*/ 398209 w 792648"/>
              <a:gd name="connsiteY16" fmla="*/ 275347 h 917218"/>
              <a:gd name="connsiteX17" fmla="*/ 299886 w 792648"/>
              <a:gd name="connsiteY17" fmla="*/ 44 h 917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92648" h="917218">
                <a:moveTo>
                  <a:pt x="299886" y="44"/>
                </a:moveTo>
                <a:cubicBezTo>
                  <a:pt x="296609" y="-3233"/>
                  <a:pt x="413776" y="177025"/>
                  <a:pt x="378544" y="255683"/>
                </a:cubicBezTo>
                <a:cubicBezTo>
                  <a:pt x="343312" y="334341"/>
                  <a:pt x="90131" y="454787"/>
                  <a:pt x="88492" y="471993"/>
                </a:cubicBezTo>
                <a:cubicBezTo>
                  <a:pt x="86853" y="489200"/>
                  <a:pt x="358880" y="340077"/>
                  <a:pt x="368712" y="358922"/>
                </a:cubicBezTo>
                <a:cubicBezTo>
                  <a:pt x="378544" y="377767"/>
                  <a:pt x="150764" y="546553"/>
                  <a:pt x="147486" y="585063"/>
                </a:cubicBezTo>
                <a:cubicBezTo>
                  <a:pt x="144208" y="623573"/>
                  <a:pt x="338395" y="559664"/>
                  <a:pt x="349047" y="589980"/>
                </a:cubicBezTo>
                <a:cubicBezTo>
                  <a:pt x="359699" y="620296"/>
                  <a:pt x="208938" y="743199"/>
                  <a:pt x="211396" y="766960"/>
                </a:cubicBezTo>
                <a:cubicBezTo>
                  <a:pt x="213854" y="790721"/>
                  <a:pt x="362977" y="744837"/>
                  <a:pt x="363796" y="732547"/>
                </a:cubicBezTo>
                <a:cubicBezTo>
                  <a:pt x="364615" y="720257"/>
                  <a:pt x="146667" y="663721"/>
                  <a:pt x="216312" y="693218"/>
                </a:cubicBezTo>
                <a:cubicBezTo>
                  <a:pt x="285957" y="722715"/>
                  <a:pt x="726770" y="880851"/>
                  <a:pt x="781667" y="909528"/>
                </a:cubicBezTo>
                <a:cubicBezTo>
                  <a:pt x="836564" y="938206"/>
                  <a:pt x="674331" y="878393"/>
                  <a:pt x="545692" y="865283"/>
                </a:cubicBezTo>
                <a:cubicBezTo>
                  <a:pt x="417053" y="852173"/>
                  <a:pt x="67189" y="840702"/>
                  <a:pt x="9834" y="830870"/>
                </a:cubicBezTo>
                <a:cubicBezTo>
                  <a:pt x="-47521" y="821038"/>
                  <a:pt x="163053" y="845618"/>
                  <a:pt x="201563" y="806289"/>
                </a:cubicBezTo>
                <a:cubicBezTo>
                  <a:pt x="240073" y="766960"/>
                  <a:pt x="222047" y="664541"/>
                  <a:pt x="240892" y="594896"/>
                </a:cubicBezTo>
                <a:cubicBezTo>
                  <a:pt x="259737" y="525251"/>
                  <a:pt x="309718" y="422831"/>
                  <a:pt x="314634" y="388418"/>
                </a:cubicBezTo>
                <a:cubicBezTo>
                  <a:pt x="319550" y="354005"/>
                  <a:pt x="256460" y="407263"/>
                  <a:pt x="270389" y="388418"/>
                </a:cubicBezTo>
                <a:cubicBezTo>
                  <a:pt x="284318" y="369573"/>
                  <a:pt x="393293" y="335979"/>
                  <a:pt x="398209" y="275347"/>
                </a:cubicBezTo>
                <a:cubicBezTo>
                  <a:pt x="403125" y="214715"/>
                  <a:pt x="303163" y="3321"/>
                  <a:pt x="299886" y="4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B4718B3B-814F-53AD-E384-7700C99C4EC0}"/>
              </a:ext>
            </a:extLst>
          </p:cNvPr>
          <p:cNvSpPr/>
          <p:nvPr/>
        </p:nvSpPr>
        <p:spPr>
          <a:xfrm>
            <a:off x="7152570" y="3500280"/>
            <a:ext cx="786498" cy="593771"/>
          </a:xfrm>
          <a:custGeom>
            <a:avLst/>
            <a:gdLst>
              <a:gd name="connsiteX0" fmla="*/ 10230 w 786498"/>
              <a:gd name="connsiteY0" fmla="*/ 137655 h 593771"/>
              <a:gd name="connsiteX1" fmla="*/ 236372 w 786498"/>
              <a:gd name="connsiteY1" fmla="*/ 167152 h 593771"/>
              <a:gd name="connsiteX2" fmla="*/ 782062 w 786498"/>
              <a:gd name="connsiteY2" fmla="*/ 4 h 593771"/>
              <a:gd name="connsiteX3" fmla="*/ 492011 w 786498"/>
              <a:gd name="connsiteY3" fmla="*/ 162236 h 593771"/>
              <a:gd name="connsiteX4" fmla="*/ 447765 w 786498"/>
              <a:gd name="connsiteY4" fmla="*/ 280223 h 593771"/>
              <a:gd name="connsiteX5" fmla="*/ 580501 w 786498"/>
              <a:gd name="connsiteY5" fmla="*/ 245810 h 593771"/>
              <a:gd name="connsiteX6" fmla="*/ 138049 w 786498"/>
              <a:gd name="connsiteY6" fmla="*/ 570275 h 593771"/>
              <a:gd name="connsiteX7" fmla="*/ 118385 w 786498"/>
              <a:gd name="connsiteY7" fmla="*/ 540778 h 593771"/>
              <a:gd name="connsiteX8" fmla="*/ 580501 w 786498"/>
              <a:gd name="connsiteY8" fmla="*/ 319552 h 593771"/>
              <a:gd name="connsiteX9" fmla="*/ 447765 w 786498"/>
              <a:gd name="connsiteY9" fmla="*/ 285139 h 593771"/>
              <a:gd name="connsiteX10" fmla="*/ 541172 w 786498"/>
              <a:gd name="connsiteY10" fmla="*/ 103243 h 593771"/>
              <a:gd name="connsiteX11" fmla="*/ 10230 w 786498"/>
              <a:gd name="connsiteY11" fmla="*/ 137655 h 593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86498" h="593771">
                <a:moveTo>
                  <a:pt x="10230" y="137655"/>
                </a:moveTo>
                <a:cubicBezTo>
                  <a:pt x="-40570" y="148307"/>
                  <a:pt x="107733" y="190094"/>
                  <a:pt x="236372" y="167152"/>
                </a:cubicBezTo>
                <a:cubicBezTo>
                  <a:pt x="365011" y="144210"/>
                  <a:pt x="739456" y="823"/>
                  <a:pt x="782062" y="4"/>
                </a:cubicBezTo>
                <a:cubicBezTo>
                  <a:pt x="824668" y="-815"/>
                  <a:pt x="547727" y="115533"/>
                  <a:pt x="492011" y="162236"/>
                </a:cubicBezTo>
                <a:cubicBezTo>
                  <a:pt x="436295" y="208939"/>
                  <a:pt x="433017" y="266294"/>
                  <a:pt x="447765" y="280223"/>
                </a:cubicBezTo>
                <a:cubicBezTo>
                  <a:pt x="462513" y="294152"/>
                  <a:pt x="632120" y="197468"/>
                  <a:pt x="580501" y="245810"/>
                </a:cubicBezTo>
                <a:cubicBezTo>
                  <a:pt x="528882" y="294152"/>
                  <a:pt x="215068" y="521114"/>
                  <a:pt x="138049" y="570275"/>
                </a:cubicBezTo>
                <a:cubicBezTo>
                  <a:pt x="61030" y="619436"/>
                  <a:pt x="44643" y="582565"/>
                  <a:pt x="118385" y="540778"/>
                </a:cubicBezTo>
                <a:cubicBezTo>
                  <a:pt x="192127" y="498991"/>
                  <a:pt x="525604" y="362158"/>
                  <a:pt x="580501" y="319552"/>
                </a:cubicBezTo>
                <a:cubicBezTo>
                  <a:pt x="635398" y="276946"/>
                  <a:pt x="454320" y="321190"/>
                  <a:pt x="447765" y="285139"/>
                </a:cubicBezTo>
                <a:cubicBezTo>
                  <a:pt x="441210" y="249088"/>
                  <a:pt x="614914" y="122907"/>
                  <a:pt x="541172" y="103243"/>
                </a:cubicBezTo>
                <a:cubicBezTo>
                  <a:pt x="467430" y="83579"/>
                  <a:pt x="61030" y="127003"/>
                  <a:pt x="10230" y="13765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C50569AD-A90A-BF11-E45D-0E64518918D6}"/>
              </a:ext>
            </a:extLst>
          </p:cNvPr>
          <p:cNvSpPr/>
          <p:nvPr/>
        </p:nvSpPr>
        <p:spPr>
          <a:xfrm>
            <a:off x="7039507" y="3706726"/>
            <a:ext cx="242514" cy="1000965"/>
          </a:xfrm>
          <a:custGeom>
            <a:avLst/>
            <a:gdLst>
              <a:gd name="connsiteX0" fmla="*/ 390 w 242514"/>
              <a:gd name="connsiteY0" fmla="*/ 35 h 1000965"/>
              <a:gd name="connsiteX1" fmla="*/ 216699 w 242514"/>
              <a:gd name="connsiteY1" fmla="*/ 580139 h 1000965"/>
              <a:gd name="connsiteX2" fmla="*/ 231448 w 242514"/>
              <a:gd name="connsiteY2" fmla="*/ 486732 h 1000965"/>
              <a:gd name="connsiteX3" fmla="*/ 152790 w 242514"/>
              <a:gd name="connsiteY3" fmla="*/ 707958 h 1000965"/>
              <a:gd name="connsiteX4" fmla="*/ 162622 w 242514"/>
              <a:gd name="connsiteY4" fmla="*/ 658797 h 1000965"/>
              <a:gd name="connsiteX5" fmla="*/ 123293 w 242514"/>
              <a:gd name="connsiteY5" fmla="*/ 998009 h 1000965"/>
              <a:gd name="connsiteX6" fmla="*/ 142958 w 242514"/>
              <a:gd name="connsiteY6" fmla="*/ 806280 h 1000965"/>
              <a:gd name="connsiteX7" fmla="*/ 133125 w 242514"/>
              <a:gd name="connsiteY7" fmla="*/ 506397 h 1000965"/>
              <a:gd name="connsiteX8" fmla="*/ 162622 w 242514"/>
              <a:gd name="connsiteY8" fmla="*/ 609635 h 1000965"/>
              <a:gd name="connsiteX9" fmla="*/ 390 w 242514"/>
              <a:gd name="connsiteY9" fmla="*/ 35 h 1000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2514" h="1000965">
                <a:moveTo>
                  <a:pt x="390" y="35"/>
                </a:moveTo>
                <a:cubicBezTo>
                  <a:pt x="9403" y="-4881"/>
                  <a:pt x="178189" y="499023"/>
                  <a:pt x="216699" y="580139"/>
                </a:cubicBezTo>
                <a:cubicBezTo>
                  <a:pt x="255209" y="661255"/>
                  <a:pt x="242099" y="465429"/>
                  <a:pt x="231448" y="486732"/>
                </a:cubicBezTo>
                <a:cubicBezTo>
                  <a:pt x="220797" y="508035"/>
                  <a:pt x="164261" y="679281"/>
                  <a:pt x="152790" y="707958"/>
                </a:cubicBezTo>
                <a:cubicBezTo>
                  <a:pt x="141319" y="736635"/>
                  <a:pt x="167538" y="610455"/>
                  <a:pt x="162622" y="658797"/>
                </a:cubicBezTo>
                <a:cubicBezTo>
                  <a:pt x="157706" y="707139"/>
                  <a:pt x="126570" y="973429"/>
                  <a:pt x="123293" y="998009"/>
                </a:cubicBezTo>
                <a:cubicBezTo>
                  <a:pt x="120016" y="1022589"/>
                  <a:pt x="141319" y="888215"/>
                  <a:pt x="142958" y="806280"/>
                </a:cubicBezTo>
                <a:cubicBezTo>
                  <a:pt x="144597" y="724345"/>
                  <a:pt x="129848" y="539171"/>
                  <a:pt x="133125" y="506397"/>
                </a:cubicBezTo>
                <a:cubicBezTo>
                  <a:pt x="136402" y="473623"/>
                  <a:pt x="183925" y="690751"/>
                  <a:pt x="162622" y="609635"/>
                </a:cubicBezTo>
                <a:cubicBezTo>
                  <a:pt x="141319" y="528519"/>
                  <a:pt x="-8623" y="4951"/>
                  <a:pt x="390" y="3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8B4B0954-7DDF-6E47-6C0B-6728E7D69180}"/>
              </a:ext>
            </a:extLst>
          </p:cNvPr>
          <p:cNvSpPr/>
          <p:nvPr/>
        </p:nvSpPr>
        <p:spPr>
          <a:xfrm>
            <a:off x="6322626" y="1952867"/>
            <a:ext cx="754692" cy="827943"/>
          </a:xfrm>
          <a:custGeom>
            <a:avLst/>
            <a:gdLst>
              <a:gd name="connsiteX0" fmla="*/ 604267 w 754692"/>
              <a:gd name="connsiteY0" fmla="*/ 38771 h 827943"/>
              <a:gd name="connsiteX1" fmla="*/ 215960 w 754692"/>
              <a:gd name="connsiteY1" fmla="*/ 640021 h 827943"/>
              <a:gd name="connsiteX2" fmla="*/ 516585 w 754692"/>
              <a:gd name="connsiteY2" fmla="*/ 527286 h 827943"/>
              <a:gd name="connsiteX3" fmla="*/ 3018 w 754692"/>
              <a:gd name="connsiteY3" fmla="*/ 802859 h 827943"/>
              <a:gd name="connsiteX4" fmla="*/ 291116 w 754692"/>
              <a:gd name="connsiteY4" fmla="*/ 715177 h 827943"/>
              <a:gd name="connsiteX5" fmla="*/ 3018 w 754692"/>
              <a:gd name="connsiteY5" fmla="*/ 827911 h 827943"/>
              <a:gd name="connsiteX6" fmla="*/ 441429 w 754692"/>
              <a:gd name="connsiteY6" fmla="*/ 727703 h 827943"/>
              <a:gd name="connsiteX7" fmla="*/ 203434 w 754692"/>
              <a:gd name="connsiteY7" fmla="*/ 802859 h 827943"/>
              <a:gd name="connsiteX8" fmla="*/ 754579 w 754692"/>
              <a:gd name="connsiteY8" fmla="*/ 589917 h 827943"/>
              <a:gd name="connsiteX9" fmla="*/ 253538 w 754692"/>
              <a:gd name="connsiteY9" fmla="*/ 777807 h 827943"/>
              <a:gd name="connsiteX10" fmla="*/ 428903 w 754692"/>
              <a:gd name="connsiteY10" fmla="*/ 514760 h 827943"/>
              <a:gd name="connsiteX11" fmla="*/ 178382 w 754692"/>
              <a:gd name="connsiteY11" fmla="*/ 640021 h 827943"/>
              <a:gd name="connsiteX12" fmla="*/ 403851 w 754692"/>
              <a:gd name="connsiteY12" fmla="*/ 314344 h 827943"/>
              <a:gd name="connsiteX13" fmla="*/ 241012 w 754692"/>
              <a:gd name="connsiteY13" fmla="*/ 351922 h 827943"/>
              <a:gd name="connsiteX14" fmla="*/ 629319 w 754692"/>
              <a:gd name="connsiteY14" fmla="*/ 88875 h 827943"/>
              <a:gd name="connsiteX15" fmla="*/ 604267 w 754692"/>
              <a:gd name="connsiteY15" fmla="*/ 38771 h 827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54692" h="827943">
                <a:moveTo>
                  <a:pt x="604267" y="38771"/>
                </a:moveTo>
                <a:cubicBezTo>
                  <a:pt x="535374" y="130629"/>
                  <a:pt x="230574" y="558602"/>
                  <a:pt x="215960" y="640021"/>
                </a:cubicBezTo>
                <a:cubicBezTo>
                  <a:pt x="201346" y="721440"/>
                  <a:pt x="552075" y="500146"/>
                  <a:pt x="516585" y="527286"/>
                </a:cubicBezTo>
                <a:cubicBezTo>
                  <a:pt x="481095" y="554426"/>
                  <a:pt x="40596" y="771544"/>
                  <a:pt x="3018" y="802859"/>
                </a:cubicBezTo>
                <a:cubicBezTo>
                  <a:pt x="-34560" y="834174"/>
                  <a:pt x="291116" y="711002"/>
                  <a:pt x="291116" y="715177"/>
                </a:cubicBezTo>
                <a:cubicBezTo>
                  <a:pt x="291116" y="719352"/>
                  <a:pt x="-22034" y="825823"/>
                  <a:pt x="3018" y="827911"/>
                </a:cubicBezTo>
                <a:cubicBezTo>
                  <a:pt x="28070" y="829999"/>
                  <a:pt x="408026" y="731878"/>
                  <a:pt x="441429" y="727703"/>
                </a:cubicBezTo>
                <a:cubicBezTo>
                  <a:pt x="474832" y="723528"/>
                  <a:pt x="151242" y="825823"/>
                  <a:pt x="203434" y="802859"/>
                </a:cubicBezTo>
                <a:cubicBezTo>
                  <a:pt x="255626" y="779895"/>
                  <a:pt x="746228" y="594092"/>
                  <a:pt x="754579" y="589917"/>
                </a:cubicBezTo>
                <a:cubicBezTo>
                  <a:pt x="762930" y="585742"/>
                  <a:pt x="307817" y="790333"/>
                  <a:pt x="253538" y="777807"/>
                </a:cubicBezTo>
                <a:cubicBezTo>
                  <a:pt x="199259" y="765281"/>
                  <a:pt x="441429" y="537724"/>
                  <a:pt x="428903" y="514760"/>
                </a:cubicBezTo>
                <a:cubicBezTo>
                  <a:pt x="416377" y="491796"/>
                  <a:pt x="182557" y="673424"/>
                  <a:pt x="178382" y="640021"/>
                </a:cubicBezTo>
                <a:cubicBezTo>
                  <a:pt x="174207" y="606618"/>
                  <a:pt x="393413" y="362360"/>
                  <a:pt x="403851" y="314344"/>
                </a:cubicBezTo>
                <a:cubicBezTo>
                  <a:pt x="414289" y="266328"/>
                  <a:pt x="203434" y="389500"/>
                  <a:pt x="241012" y="351922"/>
                </a:cubicBezTo>
                <a:cubicBezTo>
                  <a:pt x="278590" y="314344"/>
                  <a:pt x="572952" y="136891"/>
                  <a:pt x="629319" y="88875"/>
                </a:cubicBezTo>
                <a:cubicBezTo>
                  <a:pt x="685686" y="40859"/>
                  <a:pt x="673160" y="-53087"/>
                  <a:pt x="604267" y="3877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EBB81DA6-776F-5F62-AFD1-CA904D24AE0A}"/>
              </a:ext>
            </a:extLst>
          </p:cNvPr>
          <p:cNvSpPr/>
          <p:nvPr/>
        </p:nvSpPr>
        <p:spPr>
          <a:xfrm>
            <a:off x="6710171" y="1910564"/>
            <a:ext cx="406967" cy="669085"/>
          </a:xfrm>
          <a:custGeom>
            <a:avLst/>
            <a:gdLst>
              <a:gd name="connsiteX0" fmla="*/ 404307 w 406967"/>
              <a:gd name="connsiteY0" fmla="*/ 12 h 669085"/>
              <a:gd name="connsiteX1" fmla="*/ 32600 w 406967"/>
              <a:gd name="connsiteY1" fmla="*/ 401456 h 669085"/>
              <a:gd name="connsiteX2" fmla="*/ 211019 w 406967"/>
              <a:gd name="connsiteY2" fmla="*/ 289943 h 669085"/>
              <a:gd name="connsiteX3" fmla="*/ 84639 w 406967"/>
              <a:gd name="connsiteY3" fmla="*/ 594743 h 669085"/>
              <a:gd name="connsiteX4" fmla="*/ 181283 w 406967"/>
              <a:gd name="connsiteY4" fmla="*/ 520402 h 669085"/>
              <a:gd name="connsiteX5" fmla="*/ 2863 w 406967"/>
              <a:gd name="connsiteY5" fmla="*/ 669085 h 669085"/>
              <a:gd name="connsiteX6" fmla="*/ 352268 w 406967"/>
              <a:gd name="connsiteY6" fmla="*/ 520402 h 669085"/>
              <a:gd name="connsiteX7" fmla="*/ 54902 w 406967"/>
              <a:gd name="connsiteY7" fmla="*/ 639348 h 669085"/>
              <a:gd name="connsiteX8" fmla="*/ 277927 w 406967"/>
              <a:gd name="connsiteY8" fmla="*/ 438626 h 669085"/>
              <a:gd name="connsiteX9" fmla="*/ 203585 w 406967"/>
              <a:gd name="connsiteY9" fmla="*/ 416324 h 669085"/>
              <a:gd name="connsiteX10" fmla="*/ 404307 w 406967"/>
              <a:gd name="connsiteY10" fmla="*/ 12 h 669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6967" h="669085">
                <a:moveTo>
                  <a:pt x="404307" y="12"/>
                </a:moveTo>
                <a:cubicBezTo>
                  <a:pt x="375809" y="-2466"/>
                  <a:pt x="64815" y="353134"/>
                  <a:pt x="32600" y="401456"/>
                </a:cubicBezTo>
                <a:cubicBezTo>
                  <a:pt x="385" y="449778"/>
                  <a:pt x="202346" y="257729"/>
                  <a:pt x="211019" y="289943"/>
                </a:cubicBezTo>
                <a:cubicBezTo>
                  <a:pt x="219692" y="322157"/>
                  <a:pt x="89595" y="556333"/>
                  <a:pt x="84639" y="594743"/>
                </a:cubicBezTo>
                <a:cubicBezTo>
                  <a:pt x="79683" y="633153"/>
                  <a:pt x="194912" y="508012"/>
                  <a:pt x="181283" y="520402"/>
                </a:cubicBezTo>
                <a:cubicBezTo>
                  <a:pt x="167654" y="532792"/>
                  <a:pt x="-25634" y="669085"/>
                  <a:pt x="2863" y="669085"/>
                </a:cubicBezTo>
                <a:cubicBezTo>
                  <a:pt x="31360" y="669085"/>
                  <a:pt x="343595" y="525358"/>
                  <a:pt x="352268" y="520402"/>
                </a:cubicBezTo>
                <a:cubicBezTo>
                  <a:pt x="360941" y="515446"/>
                  <a:pt x="67292" y="652977"/>
                  <a:pt x="54902" y="639348"/>
                </a:cubicBezTo>
                <a:cubicBezTo>
                  <a:pt x="42512" y="625719"/>
                  <a:pt x="253147" y="475797"/>
                  <a:pt x="277927" y="438626"/>
                </a:cubicBezTo>
                <a:cubicBezTo>
                  <a:pt x="302707" y="401455"/>
                  <a:pt x="183761" y="488187"/>
                  <a:pt x="203585" y="416324"/>
                </a:cubicBezTo>
                <a:cubicBezTo>
                  <a:pt x="223409" y="344461"/>
                  <a:pt x="432805" y="2490"/>
                  <a:pt x="404307" y="1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AD6D329D-39C6-3CC0-D85F-EEFD5E2895B8}"/>
              </a:ext>
            </a:extLst>
          </p:cNvPr>
          <p:cNvSpPr/>
          <p:nvPr/>
        </p:nvSpPr>
        <p:spPr>
          <a:xfrm>
            <a:off x="4875498" y="1159218"/>
            <a:ext cx="521966" cy="1107061"/>
          </a:xfrm>
          <a:custGeom>
            <a:avLst/>
            <a:gdLst>
              <a:gd name="connsiteX0" fmla="*/ 19231 w 521966"/>
              <a:gd name="connsiteY0" fmla="*/ 1004264 h 1107061"/>
              <a:gd name="connsiteX1" fmla="*/ 90949 w 521966"/>
              <a:gd name="connsiteY1" fmla="*/ 902664 h 1107061"/>
              <a:gd name="connsiteX2" fmla="*/ 73020 w 521966"/>
              <a:gd name="connsiteY2" fmla="*/ 71935 h 1107061"/>
              <a:gd name="connsiteX3" fmla="*/ 73020 w 521966"/>
              <a:gd name="connsiteY3" fmla="*/ 107794 h 1107061"/>
              <a:gd name="connsiteX4" fmla="*/ 246337 w 521966"/>
              <a:gd name="connsiteY4" fmla="*/ 460406 h 1107061"/>
              <a:gd name="connsiteX5" fmla="*/ 270243 w 521966"/>
              <a:gd name="connsiteY5" fmla="*/ 269158 h 1107061"/>
              <a:gd name="connsiteX6" fmla="*/ 347937 w 521966"/>
              <a:gd name="connsiteY6" fmla="*/ 460406 h 1107061"/>
              <a:gd name="connsiteX7" fmla="*/ 300126 w 521966"/>
              <a:gd name="connsiteY7" fmla="*/ 627747 h 1107061"/>
              <a:gd name="connsiteX8" fmla="*/ 365867 w 521966"/>
              <a:gd name="connsiteY8" fmla="*/ 573958 h 1107061"/>
              <a:gd name="connsiteX9" fmla="*/ 389773 w 521966"/>
              <a:gd name="connsiteY9" fmla="*/ 573958 h 1107061"/>
              <a:gd name="connsiteX10" fmla="*/ 461490 w 521966"/>
              <a:gd name="connsiteY10" fmla="*/ 591888 h 1107061"/>
              <a:gd name="connsiteX11" fmla="*/ 485396 w 521966"/>
              <a:gd name="connsiteY11" fmla="*/ 657629 h 1107061"/>
              <a:gd name="connsiteX12" fmla="*/ 521255 w 521966"/>
              <a:gd name="connsiteY12" fmla="*/ 723370 h 1107061"/>
              <a:gd name="connsiteX13" fmla="*/ 509302 w 521966"/>
              <a:gd name="connsiteY13" fmla="*/ 1099888 h 1107061"/>
              <a:gd name="connsiteX14" fmla="*/ 509302 w 521966"/>
              <a:gd name="connsiteY14" fmla="*/ 938523 h 1107061"/>
              <a:gd name="connsiteX15" fmla="*/ 443561 w 521966"/>
              <a:gd name="connsiteY15" fmla="*/ 550053 h 1107061"/>
              <a:gd name="connsiteX16" fmla="*/ 120831 w 521966"/>
              <a:gd name="connsiteY16" fmla="*/ 30100 h 1107061"/>
              <a:gd name="connsiteX17" fmla="*/ 162667 w 521966"/>
              <a:gd name="connsiteY17" fmla="*/ 161582 h 1107061"/>
              <a:gd name="connsiteX18" fmla="*/ 49114 w 521966"/>
              <a:gd name="connsiteY18" fmla="*/ 217 h 1107061"/>
              <a:gd name="connsiteX19" fmla="*/ 31184 w 521966"/>
              <a:gd name="connsiteY19" fmla="*/ 203417 h 1107061"/>
              <a:gd name="connsiteX20" fmla="*/ 49114 w 521966"/>
              <a:gd name="connsiteY20" fmla="*/ 257206 h 1107061"/>
              <a:gd name="connsiteX21" fmla="*/ 13255 w 521966"/>
              <a:gd name="connsiteY21" fmla="*/ 490288 h 1107061"/>
              <a:gd name="connsiteX22" fmla="*/ 67043 w 521966"/>
              <a:gd name="connsiteY22" fmla="*/ 364782 h 1107061"/>
              <a:gd name="connsiteX23" fmla="*/ 1302 w 521966"/>
              <a:gd name="connsiteY23" fmla="*/ 633723 h 1107061"/>
              <a:gd name="connsiteX24" fmla="*/ 25208 w 521966"/>
              <a:gd name="connsiteY24" fmla="*/ 615794 h 1107061"/>
              <a:gd name="connsiteX25" fmla="*/ 49114 w 521966"/>
              <a:gd name="connsiteY25" fmla="*/ 729347 h 1107061"/>
              <a:gd name="connsiteX26" fmla="*/ 73020 w 521966"/>
              <a:gd name="connsiteY26" fmla="*/ 795088 h 1107061"/>
              <a:gd name="connsiteX27" fmla="*/ 19231 w 521966"/>
              <a:gd name="connsiteY27" fmla="*/ 1004264 h 1107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21966" h="1107061">
                <a:moveTo>
                  <a:pt x="19231" y="1004264"/>
                </a:moveTo>
                <a:cubicBezTo>
                  <a:pt x="22219" y="1022193"/>
                  <a:pt x="81984" y="1058052"/>
                  <a:pt x="90949" y="902664"/>
                </a:cubicBezTo>
                <a:cubicBezTo>
                  <a:pt x="99914" y="747276"/>
                  <a:pt x="73020" y="71935"/>
                  <a:pt x="73020" y="71935"/>
                </a:cubicBezTo>
                <a:cubicBezTo>
                  <a:pt x="70032" y="-60543"/>
                  <a:pt x="44134" y="43049"/>
                  <a:pt x="73020" y="107794"/>
                </a:cubicBezTo>
                <a:cubicBezTo>
                  <a:pt x="101906" y="172539"/>
                  <a:pt x="213466" y="433512"/>
                  <a:pt x="246337" y="460406"/>
                </a:cubicBezTo>
                <a:cubicBezTo>
                  <a:pt x="279208" y="487300"/>
                  <a:pt x="253310" y="269158"/>
                  <a:pt x="270243" y="269158"/>
                </a:cubicBezTo>
                <a:cubicBezTo>
                  <a:pt x="287176" y="269158"/>
                  <a:pt x="342957" y="400641"/>
                  <a:pt x="347937" y="460406"/>
                </a:cubicBezTo>
                <a:cubicBezTo>
                  <a:pt x="352917" y="520171"/>
                  <a:pt x="297138" y="608822"/>
                  <a:pt x="300126" y="627747"/>
                </a:cubicBezTo>
                <a:cubicBezTo>
                  <a:pt x="303114" y="646672"/>
                  <a:pt x="365867" y="573958"/>
                  <a:pt x="365867" y="573958"/>
                </a:cubicBezTo>
                <a:cubicBezTo>
                  <a:pt x="380808" y="564993"/>
                  <a:pt x="373836" y="570970"/>
                  <a:pt x="389773" y="573958"/>
                </a:cubicBezTo>
                <a:cubicBezTo>
                  <a:pt x="405710" y="576946"/>
                  <a:pt x="445553" y="577943"/>
                  <a:pt x="461490" y="591888"/>
                </a:cubicBezTo>
                <a:cubicBezTo>
                  <a:pt x="477427" y="605833"/>
                  <a:pt x="475435" y="635715"/>
                  <a:pt x="485396" y="657629"/>
                </a:cubicBezTo>
                <a:cubicBezTo>
                  <a:pt x="495357" y="679543"/>
                  <a:pt x="517271" y="649660"/>
                  <a:pt x="521255" y="723370"/>
                </a:cubicBezTo>
                <a:cubicBezTo>
                  <a:pt x="525239" y="797080"/>
                  <a:pt x="511294" y="1064029"/>
                  <a:pt x="509302" y="1099888"/>
                </a:cubicBezTo>
                <a:cubicBezTo>
                  <a:pt x="507310" y="1135747"/>
                  <a:pt x="520259" y="1030162"/>
                  <a:pt x="509302" y="938523"/>
                </a:cubicBezTo>
                <a:cubicBezTo>
                  <a:pt x="498345" y="846884"/>
                  <a:pt x="508306" y="701457"/>
                  <a:pt x="443561" y="550053"/>
                </a:cubicBezTo>
                <a:cubicBezTo>
                  <a:pt x="378816" y="398649"/>
                  <a:pt x="167647" y="94845"/>
                  <a:pt x="120831" y="30100"/>
                </a:cubicBezTo>
                <a:cubicBezTo>
                  <a:pt x="74015" y="-34645"/>
                  <a:pt x="174620" y="166562"/>
                  <a:pt x="162667" y="161582"/>
                </a:cubicBezTo>
                <a:cubicBezTo>
                  <a:pt x="150714" y="156602"/>
                  <a:pt x="71028" y="-6756"/>
                  <a:pt x="49114" y="217"/>
                </a:cubicBezTo>
                <a:cubicBezTo>
                  <a:pt x="27200" y="7190"/>
                  <a:pt x="31184" y="160586"/>
                  <a:pt x="31184" y="203417"/>
                </a:cubicBezTo>
                <a:cubicBezTo>
                  <a:pt x="31184" y="246248"/>
                  <a:pt x="52102" y="209394"/>
                  <a:pt x="49114" y="257206"/>
                </a:cubicBezTo>
                <a:cubicBezTo>
                  <a:pt x="46126" y="305018"/>
                  <a:pt x="10267" y="472359"/>
                  <a:pt x="13255" y="490288"/>
                </a:cubicBezTo>
                <a:cubicBezTo>
                  <a:pt x="16243" y="508217"/>
                  <a:pt x="69035" y="340876"/>
                  <a:pt x="67043" y="364782"/>
                </a:cubicBezTo>
                <a:cubicBezTo>
                  <a:pt x="65051" y="388688"/>
                  <a:pt x="1302" y="633723"/>
                  <a:pt x="1302" y="633723"/>
                </a:cubicBezTo>
                <a:cubicBezTo>
                  <a:pt x="-5671" y="675558"/>
                  <a:pt x="17239" y="599857"/>
                  <a:pt x="25208" y="615794"/>
                </a:cubicBezTo>
                <a:cubicBezTo>
                  <a:pt x="33177" y="631731"/>
                  <a:pt x="41145" y="699465"/>
                  <a:pt x="49114" y="729347"/>
                </a:cubicBezTo>
                <a:cubicBezTo>
                  <a:pt x="57083" y="759229"/>
                  <a:pt x="75012" y="749268"/>
                  <a:pt x="73020" y="795088"/>
                </a:cubicBezTo>
                <a:cubicBezTo>
                  <a:pt x="71028" y="840907"/>
                  <a:pt x="16243" y="986335"/>
                  <a:pt x="19231" y="100426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5720EB95-6C01-CC34-C685-8ADE8FC1AC87}"/>
              </a:ext>
            </a:extLst>
          </p:cNvPr>
          <p:cNvSpPr/>
          <p:nvPr/>
        </p:nvSpPr>
        <p:spPr>
          <a:xfrm>
            <a:off x="5423564" y="823142"/>
            <a:ext cx="778544" cy="2103448"/>
          </a:xfrm>
          <a:custGeom>
            <a:avLst/>
            <a:gdLst>
              <a:gd name="connsiteX0" fmla="*/ 3071 w 778544"/>
              <a:gd name="connsiteY0" fmla="*/ 1465846 h 2103448"/>
              <a:gd name="connsiteX1" fmla="*/ 164436 w 778544"/>
              <a:gd name="connsiteY1" fmla="*/ 1125187 h 2103448"/>
              <a:gd name="connsiteX2" fmla="*/ 385565 w 778544"/>
              <a:gd name="connsiteY2" fmla="*/ 551446 h 2103448"/>
              <a:gd name="connsiteX3" fmla="*/ 361660 w 778544"/>
              <a:gd name="connsiteY3" fmla="*/ 635117 h 2103448"/>
              <a:gd name="connsiteX4" fmla="*/ 224201 w 778544"/>
              <a:gd name="connsiteY4" fmla="*/ 987729 h 2103448"/>
              <a:gd name="connsiteX5" fmla="*/ 433377 w 778544"/>
              <a:gd name="connsiteY5" fmla="*/ 754646 h 2103448"/>
              <a:gd name="connsiteX6" fmla="*/ 379589 w 778544"/>
              <a:gd name="connsiteY6" fmla="*/ 868199 h 2103448"/>
              <a:gd name="connsiteX7" fmla="*/ 457283 w 778544"/>
              <a:gd name="connsiteY7" fmla="*/ 868199 h 2103448"/>
              <a:gd name="connsiteX8" fmla="*/ 672436 w 778544"/>
              <a:gd name="connsiteY8" fmla="*/ 856246 h 2103448"/>
              <a:gd name="connsiteX9" fmla="*/ 594742 w 778544"/>
              <a:gd name="connsiteY9" fmla="*/ 892105 h 2103448"/>
              <a:gd name="connsiteX10" fmla="*/ 62836 w 778544"/>
              <a:gd name="connsiteY10" fmla="*/ 2009705 h 2103448"/>
              <a:gd name="connsiteX11" fmla="*/ 110648 w 778544"/>
              <a:gd name="connsiteY11" fmla="*/ 1914082 h 2103448"/>
              <a:gd name="connsiteX12" fmla="*/ 523024 w 778544"/>
              <a:gd name="connsiteY12" fmla="*/ 892105 h 2103448"/>
              <a:gd name="connsiteX13" fmla="*/ 648530 w 778544"/>
              <a:gd name="connsiteY13" fmla="*/ 754646 h 2103448"/>
              <a:gd name="connsiteX14" fmla="*/ 774036 w 778544"/>
              <a:gd name="connsiteY14" fmla="*/ 37470 h 2103448"/>
              <a:gd name="connsiteX15" fmla="*/ 750130 w 778544"/>
              <a:gd name="connsiteY15" fmla="*/ 156999 h 2103448"/>
              <a:gd name="connsiteX16" fmla="*/ 744154 w 778544"/>
              <a:gd name="connsiteY16" fmla="*/ 635117 h 2103448"/>
              <a:gd name="connsiteX17" fmla="*/ 744154 w 778544"/>
              <a:gd name="connsiteY17" fmla="*/ 617187 h 2103448"/>
              <a:gd name="connsiteX18" fmla="*/ 720248 w 778544"/>
              <a:gd name="connsiteY18" fmla="*/ 826364 h 2103448"/>
              <a:gd name="connsiteX19" fmla="*/ 726224 w 778544"/>
              <a:gd name="connsiteY19" fmla="*/ 718787 h 2103448"/>
              <a:gd name="connsiteX20" fmla="*/ 487165 w 778544"/>
              <a:gd name="connsiteY20" fmla="*/ 820387 h 2103448"/>
              <a:gd name="connsiteX21" fmla="*/ 307871 w 778544"/>
              <a:gd name="connsiteY21" fmla="*/ 904058 h 2103448"/>
              <a:gd name="connsiteX22" fmla="*/ 3071 w 778544"/>
              <a:gd name="connsiteY22" fmla="*/ 1465846 h 2103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78544" h="2103448">
                <a:moveTo>
                  <a:pt x="3071" y="1465846"/>
                </a:moveTo>
                <a:cubicBezTo>
                  <a:pt x="-20835" y="1502701"/>
                  <a:pt x="100687" y="1277587"/>
                  <a:pt x="164436" y="1125187"/>
                </a:cubicBezTo>
                <a:cubicBezTo>
                  <a:pt x="228185" y="972787"/>
                  <a:pt x="352694" y="633124"/>
                  <a:pt x="385565" y="551446"/>
                </a:cubicBezTo>
                <a:cubicBezTo>
                  <a:pt x="418436" y="469768"/>
                  <a:pt x="388554" y="562403"/>
                  <a:pt x="361660" y="635117"/>
                </a:cubicBezTo>
                <a:cubicBezTo>
                  <a:pt x="334766" y="707831"/>
                  <a:pt x="212248" y="967808"/>
                  <a:pt x="224201" y="987729"/>
                </a:cubicBezTo>
                <a:cubicBezTo>
                  <a:pt x="236154" y="1007650"/>
                  <a:pt x="407479" y="774568"/>
                  <a:pt x="433377" y="754646"/>
                </a:cubicBezTo>
                <a:cubicBezTo>
                  <a:pt x="459275" y="734724"/>
                  <a:pt x="375605" y="849273"/>
                  <a:pt x="379589" y="868199"/>
                </a:cubicBezTo>
                <a:cubicBezTo>
                  <a:pt x="383573" y="887125"/>
                  <a:pt x="408475" y="870191"/>
                  <a:pt x="457283" y="868199"/>
                </a:cubicBezTo>
                <a:cubicBezTo>
                  <a:pt x="506091" y="866207"/>
                  <a:pt x="649526" y="852262"/>
                  <a:pt x="672436" y="856246"/>
                </a:cubicBezTo>
                <a:cubicBezTo>
                  <a:pt x="695346" y="860230"/>
                  <a:pt x="696342" y="699862"/>
                  <a:pt x="594742" y="892105"/>
                </a:cubicBezTo>
                <a:cubicBezTo>
                  <a:pt x="493142" y="1084348"/>
                  <a:pt x="143518" y="1839376"/>
                  <a:pt x="62836" y="2009705"/>
                </a:cubicBezTo>
                <a:cubicBezTo>
                  <a:pt x="-17846" y="2180034"/>
                  <a:pt x="33950" y="2100349"/>
                  <a:pt x="110648" y="1914082"/>
                </a:cubicBezTo>
                <a:cubicBezTo>
                  <a:pt x="187346" y="1727815"/>
                  <a:pt x="433377" y="1085344"/>
                  <a:pt x="523024" y="892105"/>
                </a:cubicBezTo>
                <a:cubicBezTo>
                  <a:pt x="612671" y="698866"/>
                  <a:pt x="606695" y="897085"/>
                  <a:pt x="648530" y="754646"/>
                </a:cubicBezTo>
                <a:cubicBezTo>
                  <a:pt x="690365" y="612207"/>
                  <a:pt x="757103" y="137078"/>
                  <a:pt x="774036" y="37470"/>
                </a:cubicBezTo>
                <a:cubicBezTo>
                  <a:pt x="790969" y="-62138"/>
                  <a:pt x="755110" y="57391"/>
                  <a:pt x="750130" y="156999"/>
                </a:cubicBezTo>
                <a:cubicBezTo>
                  <a:pt x="745150" y="256607"/>
                  <a:pt x="745150" y="558419"/>
                  <a:pt x="744154" y="635117"/>
                </a:cubicBezTo>
                <a:cubicBezTo>
                  <a:pt x="743158" y="711815"/>
                  <a:pt x="748138" y="585312"/>
                  <a:pt x="744154" y="617187"/>
                </a:cubicBezTo>
                <a:cubicBezTo>
                  <a:pt x="740170" y="649061"/>
                  <a:pt x="723236" y="809431"/>
                  <a:pt x="720248" y="826364"/>
                </a:cubicBezTo>
                <a:cubicBezTo>
                  <a:pt x="717260" y="843297"/>
                  <a:pt x="765071" y="719783"/>
                  <a:pt x="726224" y="718787"/>
                </a:cubicBezTo>
                <a:cubicBezTo>
                  <a:pt x="687377" y="717791"/>
                  <a:pt x="556891" y="789508"/>
                  <a:pt x="487165" y="820387"/>
                </a:cubicBezTo>
                <a:cubicBezTo>
                  <a:pt x="417440" y="851265"/>
                  <a:pt x="385565" y="800466"/>
                  <a:pt x="307871" y="904058"/>
                </a:cubicBezTo>
                <a:cubicBezTo>
                  <a:pt x="230177" y="1007650"/>
                  <a:pt x="26977" y="1428991"/>
                  <a:pt x="3071" y="146584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DC2076A0-BA45-AFF6-1FDA-7D9A2B9B0C17}"/>
              </a:ext>
            </a:extLst>
          </p:cNvPr>
          <p:cNvSpPr/>
          <p:nvPr/>
        </p:nvSpPr>
        <p:spPr>
          <a:xfrm>
            <a:off x="3165315" y="1708597"/>
            <a:ext cx="480535" cy="1010940"/>
          </a:xfrm>
          <a:custGeom>
            <a:avLst/>
            <a:gdLst>
              <a:gd name="connsiteX0" fmla="*/ 438497 w 480535"/>
              <a:gd name="connsiteY0" fmla="*/ 90321 h 1010940"/>
              <a:gd name="connsiteX1" fmla="*/ 336897 w 480535"/>
              <a:gd name="connsiteY1" fmla="*/ 430979 h 1010940"/>
              <a:gd name="connsiteX2" fmla="*/ 265179 w 480535"/>
              <a:gd name="connsiteY2" fmla="*/ 616250 h 1010940"/>
              <a:gd name="connsiteX3" fmla="*/ 301038 w 480535"/>
              <a:gd name="connsiteY3" fmla="*/ 777615 h 1010940"/>
              <a:gd name="connsiteX4" fmla="*/ 283109 w 480535"/>
              <a:gd name="connsiteY4" fmla="*/ 789568 h 1010940"/>
              <a:gd name="connsiteX5" fmla="*/ 480332 w 480535"/>
              <a:gd name="connsiteY5" fmla="*/ 1010697 h 1010940"/>
              <a:gd name="connsiteX6" fmla="*/ 241273 w 480535"/>
              <a:gd name="connsiteY6" fmla="*/ 831403 h 1010940"/>
              <a:gd name="connsiteX7" fmla="*/ 121744 w 480535"/>
              <a:gd name="connsiteY7" fmla="*/ 759685 h 1010940"/>
              <a:gd name="connsiteX8" fmla="*/ 145650 w 480535"/>
              <a:gd name="connsiteY8" fmla="*/ 759685 h 1010940"/>
              <a:gd name="connsiteX9" fmla="*/ 145650 w 480535"/>
              <a:gd name="connsiteY9" fmla="*/ 430979 h 1010940"/>
              <a:gd name="connsiteX10" fmla="*/ 2214 w 480535"/>
              <a:gd name="connsiteY10" fmla="*/ 12627 h 1010940"/>
              <a:gd name="connsiteX11" fmla="*/ 61979 w 480535"/>
              <a:gd name="connsiteY11" fmla="*/ 168015 h 1010940"/>
              <a:gd name="connsiteX12" fmla="*/ 109791 w 480535"/>
              <a:gd name="connsiteY12" fmla="*/ 759685 h 1010940"/>
              <a:gd name="connsiteX13" fmla="*/ 199438 w 480535"/>
              <a:gd name="connsiteY13" fmla="*/ 741756 h 1010940"/>
              <a:gd name="connsiteX14" fmla="*/ 229320 w 480535"/>
              <a:gd name="connsiteY14" fmla="*/ 622227 h 1010940"/>
              <a:gd name="connsiteX15" fmla="*/ 438497 w 480535"/>
              <a:gd name="connsiteY15" fmla="*/ 90321 h 1010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80535" h="1010940">
                <a:moveTo>
                  <a:pt x="438497" y="90321"/>
                </a:moveTo>
                <a:cubicBezTo>
                  <a:pt x="456426" y="58446"/>
                  <a:pt x="365783" y="343324"/>
                  <a:pt x="336897" y="430979"/>
                </a:cubicBezTo>
                <a:cubicBezTo>
                  <a:pt x="308011" y="518634"/>
                  <a:pt x="271155" y="558477"/>
                  <a:pt x="265179" y="616250"/>
                </a:cubicBezTo>
                <a:cubicBezTo>
                  <a:pt x="259203" y="674023"/>
                  <a:pt x="298050" y="748729"/>
                  <a:pt x="301038" y="777615"/>
                </a:cubicBezTo>
                <a:cubicBezTo>
                  <a:pt x="304026" y="806501"/>
                  <a:pt x="253227" y="750721"/>
                  <a:pt x="283109" y="789568"/>
                </a:cubicBezTo>
                <a:cubicBezTo>
                  <a:pt x="312991" y="828415"/>
                  <a:pt x="487305" y="1003725"/>
                  <a:pt x="480332" y="1010697"/>
                </a:cubicBezTo>
                <a:cubicBezTo>
                  <a:pt x="473359" y="1017669"/>
                  <a:pt x="301038" y="873238"/>
                  <a:pt x="241273" y="831403"/>
                </a:cubicBezTo>
                <a:cubicBezTo>
                  <a:pt x="181508" y="789568"/>
                  <a:pt x="137681" y="771638"/>
                  <a:pt x="121744" y="759685"/>
                </a:cubicBezTo>
                <a:cubicBezTo>
                  <a:pt x="105807" y="747732"/>
                  <a:pt x="141666" y="814469"/>
                  <a:pt x="145650" y="759685"/>
                </a:cubicBezTo>
                <a:cubicBezTo>
                  <a:pt x="149634" y="704901"/>
                  <a:pt x="169556" y="555489"/>
                  <a:pt x="145650" y="430979"/>
                </a:cubicBezTo>
                <a:cubicBezTo>
                  <a:pt x="121744" y="306469"/>
                  <a:pt x="16159" y="56454"/>
                  <a:pt x="2214" y="12627"/>
                </a:cubicBezTo>
                <a:cubicBezTo>
                  <a:pt x="-11731" y="-31200"/>
                  <a:pt x="44050" y="43505"/>
                  <a:pt x="61979" y="168015"/>
                </a:cubicBezTo>
                <a:cubicBezTo>
                  <a:pt x="79908" y="292525"/>
                  <a:pt x="86881" y="664062"/>
                  <a:pt x="109791" y="759685"/>
                </a:cubicBezTo>
                <a:cubicBezTo>
                  <a:pt x="132701" y="855308"/>
                  <a:pt x="179517" y="764666"/>
                  <a:pt x="199438" y="741756"/>
                </a:cubicBezTo>
                <a:cubicBezTo>
                  <a:pt x="219359" y="718846"/>
                  <a:pt x="186489" y="730799"/>
                  <a:pt x="229320" y="622227"/>
                </a:cubicBezTo>
                <a:cubicBezTo>
                  <a:pt x="272151" y="513655"/>
                  <a:pt x="420568" y="122196"/>
                  <a:pt x="438497" y="9032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5B46CFF8-4991-CEA5-3B38-855A10FE99CD}"/>
              </a:ext>
            </a:extLst>
          </p:cNvPr>
          <p:cNvSpPr/>
          <p:nvPr/>
        </p:nvSpPr>
        <p:spPr>
          <a:xfrm>
            <a:off x="5808698" y="895819"/>
            <a:ext cx="1189749" cy="1610351"/>
          </a:xfrm>
          <a:custGeom>
            <a:avLst/>
            <a:gdLst>
              <a:gd name="connsiteX0" fmla="*/ 431 w 1189749"/>
              <a:gd name="connsiteY0" fmla="*/ 1608322 h 1610351"/>
              <a:gd name="connsiteX1" fmla="*/ 586126 w 1189749"/>
              <a:gd name="connsiteY1" fmla="*/ 974816 h 1610351"/>
              <a:gd name="connsiteX2" fmla="*/ 777373 w 1189749"/>
              <a:gd name="connsiteY2" fmla="*/ 711852 h 1610351"/>
              <a:gd name="connsiteX3" fmla="*/ 807255 w 1189749"/>
              <a:gd name="connsiteY3" fmla="*/ 42487 h 1610351"/>
              <a:gd name="connsiteX4" fmla="*/ 807255 w 1189749"/>
              <a:gd name="connsiteY4" fmla="*/ 132134 h 1610351"/>
              <a:gd name="connsiteX5" fmla="*/ 968620 w 1189749"/>
              <a:gd name="connsiteY5" fmla="*/ 652087 h 1610351"/>
              <a:gd name="connsiteX6" fmla="*/ 926784 w 1189749"/>
              <a:gd name="connsiteY6" fmla="*/ 580369 h 1610351"/>
              <a:gd name="connsiteX7" fmla="*/ 783349 w 1189749"/>
              <a:gd name="connsiteY7" fmla="*/ 783569 h 1610351"/>
              <a:gd name="connsiteX8" fmla="*/ 920808 w 1189749"/>
              <a:gd name="connsiteY8" fmla="*/ 777593 h 1610351"/>
              <a:gd name="connsiteX9" fmla="*/ 592102 w 1189749"/>
              <a:gd name="connsiteY9" fmla="*/ 1058487 h 1610351"/>
              <a:gd name="connsiteX10" fmla="*/ 1040337 w 1189749"/>
              <a:gd name="connsiteY10" fmla="*/ 777593 h 1610351"/>
              <a:gd name="connsiteX11" fmla="*/ 598078 w 1189749"/>
              <a:gd name="connsiteY11" fmla="*/ 1064463 h 1610351"/>
              <a:gd name="connsiteX12" fmla="*/ 484526 w 1189749"/>
              <a:gd name="connsiteY12" fmla="*/ 1494769 h 1610351"/>
              <a:gd name="connsiteX13" fmla="*/ 651867 w 1189749"/>
              <a:gd name="connsiteY13" fmla="*/ 1363287 h 1610351"/>
              <a:gd name="connsiteX14" fmla="*/ 1189749 w 1189749"/>
              <a:gd name="connsiteY14" fmla="*/ 921028 h 1610351"/>
              <a:gd name="connsiteX15" fmla="*/ 556243 w 1189749"/>
              <a:gd name="connsiteY15" fmla="*/ 1440981 h 1610351"/>
              <a:gd name="connsiteX16" fmla="*/ 460620 w 1189749"/>
              <a:gd name="connsiteY16" fmla="*/ 1590393 h 1610351"/>
              <a:gd name="connsiteX17" fmla="*/ 490502 w 1189749"/>
              <a:gd name="connsiteY17" fmla="*/ 1189969 h 1610351"/>
              <a:gd name="connsiteX18" fmla="*/ 431 w 1189749"/>
              <a:gd name="connsiteY18" fmla="*/ 1608322 h 1610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89749" h="1610351">
                <a:moveTo>
                  <a:pt x="431" y="1608322"/>
                </a:moveTo>
                <a:cubicBezTo>
                  <a:pt x="16368" y="1572463"/>
                  <a:pt x="456636" y="1124228"/>
                  <a:pt x="586126" y="974816"/>
                </a:cubicBezTo>
                <a:cubicBezTo>
                  <a:pt x="715616" y="825404"/>
                  <a:pt x="740518" y="867240"/>
                  <a:pt x="777373" y="711852"/>
                </a:cubicBezTo>
                <a:cubicBezTo>
                  <a:pt x="814228" y="556464"/>
                  <a:pt x="802275" y="139107"/>
                  <a:pt x="807255" y="42487"/>
                </a:cubicBezTo>
                <a:cubicBezTo>
                  <a:pt x="812235" y="-54133"/>
                  <a:pt x="780361" y="30534"/>
                  <a:pt x="807255" y="132134"/>
                </a:cubicBezTo>
                <a:cubicBezTo>
                  <a:pt x="834149" y="233734"/>
                  <a:pt x="948699" y="577381"/>
                  <a:pt x="968620" y="652087"/>
                </a:cubicBezTo>
                <a:cubicBezTo>
                  <a:pt x="988541" y="726793"/>
                  <a:pt x="957663" y="558455"/>
                  <a:pt x="926784" y="580369"/>
                </a:cubicBezTo>
                <a:cubicBezTo>
                  <a:pt x="895905" y="602283"/>
                  <a:pt x="784345" y="750698"/>
                  <a:pt x="783349" y="783569"/>
                </a:cubicBezTo>
                <a:cubicBezTo>
                  <a:pt x="782353" y="816440"/>
                  <a:pt x="952683" y="731773"/>
                  <a:pt x="920808" y="777593"/>
                </a:cubicBezTo>
                <a:cubicBezTo>
                  <a:pt x="888933" y="823413"/>
                  <a:pt x="572181" y="1058487"/>
                  <a:pt x="592102" y="1058487"/>
                </a:cubicBezTo>
                <a:cubicBezTo>
                  <a:pt x="612023" y="1058487"/>
                  <a:pt x="1039341" y="776597"/>
                  <a:pt x="1040337" y="777593"/>
                </a:cubicBezTo>
                <a:cubicBezTo>
                  <a:pt x="1041333" y="778589"/>
                  <a:pt x="690713" y="944934"/>
                  <a:pt x="598078" y="1064463"/>
                </a:cubicBezTo>
                <a:cubicBezTo>
                  <a:pt x="505443" y="1183992"/>
                  <a:pt x="475561" y="1444965"/>
                  <a:pt x="484526" y="1494769"/>
                </a:cubicBezTo>
                <a:cubicBezTo>
                  <a:pt x="493491" y="1544573"/>
                  <a:pt x="651867" y="1363287"/>
                  <a:pt x="651867" y="1363287"/>
                </a:cubicBezTo>
                <a:lnTo>
                  <a:pt x="1189749" y="921028"/>
                </a:lnTo>
                <a:cubicBezTo>
                  <a:pt x="1173812" y="933977"/>
                  <a:pt x="677765" y="1329420"/>
                  <a:pt x="556243" y="1440981"/>
                </a:cubicBezTo>
                <a:cubicBezTo>
                  <a:pt x="434722" y="1552542"/>
                  <a:pt x="471577" y="1632228"/>
                  <a:pt x="460620" y="1590393"/>
                </a:cubicBezTo>
                <a:cubicBezTo>
                  <a:pt x="449663" y="1548558"/>
                  <a:pt x="566204" y="1186981"/>
                  <a:pt x="490502" y="1189969"/>
                </a:cubicBezTo>
                <a:cubicBezTo>
                  <a:pt x="414800" y="1192957"/>
                  <a:pt x="-15506" y="1644181"/>
                  <a:pt x="431" y="160832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DC0D0FB0-29DD-726D-E761-040F448D46B7}"/>
              </a:ext>
            </a:extLst>
          </p:cNvPr>
          <p:cNvSpPr/>
          <p:nvPr/>
        </p:nvSpPr>
        <p:spPr>
          <a:xfrm>
            <a:off x="5689600" y="2633437"/>
            <a:ext cx="1404189" cy="301010"/>
          </a:xfrm>
          <a:custGeom>
            <a:avLst/>
            <a:gdLst>
              <a:gd name="connsiteX0" fmla="*/ 0 w 1404189"/>
              <a:gd name="connsiteY0" fmla="*/ 301010 h 301010"/>
              <a:gd name="connsiteX1" fmla="*/ 1147482 w 1404189"/>
              <a:gd name="connsiteY1" fmla="*/ 91834 h 301010"/>
              <a:gd name="connsiteX2" fmla="*/ 842682 w 1404189"/>
              <a:gd name="connsiteY2" fmla="*/ 163551 h 301010"/>
              <a:gd name="connsiteX3" fmla="*/ 1398494 w 1404189"/>
              <a:gd name="connsiteY3" fmla="*/ 2187 h 301010"/>
              <a:gd name="connsiteX4" fmla="*/ 1141506 w 1404189"/>
              <a:gd name="connsiteY4" fmla="*/ 73904 h 301010"/>
              <a:gd name="connsiteX5" fmla="*/ 1314824 w 1404189"/>
              <a:gd name="connsiteY5" fmla="*/ 127692 h 301010"/>
              <a:gd name="connsiteX6" fmla="*/ 1075765 w 1404189"/>
              <a:gd name="connsiteY6" fmla="*/ 229292 h 301010"/>
              <a:gd name="connsiteX7" fmla="*/ 1033929 w 1404189"/>
              <a:gd name="connsiteY7" fmla="*/ 235269 h 301010"/>
              <a:gd name="connsiteX8" fmla="*/ 986118 w 1404189"/>
              <a:gd name="connsiteY8" fmla="*/ 241245 h 301010"/>
              <a:gd name="connsiteX9" fmla="*/ 0 w 1404189"/>
              <a:gd name="connsiteY9" fmla="*/ 301010 h 301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04189" h="301010">
                <a:moveTo>
                  <a:pt x="0" y="301010"/>
                </a:moveTo>
                <a:lnTo>
                  <a:pt x="1147482" y="91834"/>
                </a:lnTo>
                <a:cubicBezTo>
                  <a:pt x="1287929" y="68924"/>
                  <a:pt x="800847" y="178492"/>
                  <a:pt x="842682" y="163551"/>
                </a:cubicBezTo>
                <a:cubicBezTo>
                  <a:pt x="884517" y="148610"/>
                  <a:pt x="1348690" y="17128"/>
                  <a:pt x="1398494" y="2187"/>
                </a:cubicBezTo>
                <a:cubicBezTo>
                  <a:pt x="1448298" y="-12754"/>
                  <a:pt x="1155451" y="52987"/>
                  <a:pt x="1141506" y="73904"/>
                </a:cubicBezTo>
                <a:cubicBezTo>
                  <a:pt x="1127561" y="94821"/>
                  <a:pt x="1325781" y="101794"/>
                  <a:pt x="1314824" y="127692"/>
                </a:cubicBezTo>
                <a:cubicBezTo>
                  <a:pt x="1303867" y="153590"/>
                  <a:pt x="1122581" y="211363"/>
                  <a:pt x="1075765" y="229292"/>
                </a:cubicBezTo>
                <a:cubicBezTo>
                  <a:pt x="1028949" y="247221"/>
                  <a:pt x="1033929" y="235269"/>
                  <a:pt x="1033929" y="235269"/>
                </a:cubicBezTo>
                <a:lnTo>
                  <a:pt x="986118" y="241245"/>
                </a:lnTo>
                <a:lnTo>
                  <a:pt x="0" y="301010"/>
                </a:ln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B71BFBE4-8992-DC8E-7815-0D2E23C3AABC}"/>
              </a:ext>
            </a:extLst>
          </p:cNvPr>
          <p:cNvSpPr/>
          <p:nvPr/>
        </p:nvSpPr>
        <p:spPr>
          <a:xfrm>
            <a:off x="6953001" y="2922333"/>
            <a:ext cx="669845" cy="628162"/>
          </a:xfrm>
          <a:custGeom>
            <a:avLst/>
            <a:gdLst>
              <a:gd name="connsiteX0" fmla="*/ 3611 w 669845"/>
              <a:gd name="connsiteY0" fmla="*/ 137620 h 628162"/>
              <a:gd name="connsiteX1" fmla="*/ 517587 w 669845"/>
              <a:gd name="connsiteY1" fmla="*/ 161 h 628162"/>
              <a:gd name="connsiteX2" fmla="*/ 266575 w 669845"/>
              <a:gd name="connsiteY2" fmla="*/ 167502 h 628162"/>
              <a:gd name="connsiteX3" fmla="*/ 290481 w 669845"/>
              <a:gd name="connsiteY3" fmla="*/ 215314 h 628162"/>
              <a:gd name="connsiteX4" fmla="*/ 344270 w 669845"/>
              <a:gd name="connsiteY4" fmla="*/ 233243 h 628162"/>
              <a:gd name="connsiteX5" fmla="*/ 350246 w 669845"/>
              <a:gd name="connsiteY5" fmla="*/ 304961 h 628162"/>
              <a:gd name="connsiteX6" fmla="*/ 296458 w 669845"/>
              <a:gd name="connsiteY6" fmla="*/ 334843 h 628162"/>
              <a:gd name="connsiteX7" fmla="*/ 266575 w 669845"/>
              <a:gd name="connsiteY7" fmla="*/ 394608 h 628162"/>
              <a:gd name="connsiteX8" fmla="*/ 380128 w 669845"/>
              <a:gd name="connsiteY8" fmla="*/ 418514 h 628162"/>
              <a:gd name="connsiteX9" fmla="*/ 248646 w 669845"/>
              <a:gd name="connsiteY9" fmla="*/ 478279 h 628162"/>
              <a:gd name="connsiteX10" fmla="*/ 666999 w 669845"/>
              <a:gd name="connsiteY10" fmla="*/ 555973 h 628162"/>
              <a:gd name="connsiteX11" fmla="*/ 439893 w 669845"/>
              <a:gd name="connsiteY11" fmla="*/ 627691 h 628162"/>
              <a:gd name="connsiteX12" fmla="*/ 589305 w 669845"/>
              <a:gd name="connsiteY12" fmla="*/ 585855 h 628162"/>
              <a:gd name="connsiteX13" fmla="*/ 362199 w 669845"/>
              <a:gd name="connsiteY13" fmla="*/ 561949 h 628162"/>
              <a:gd name="connsiteX14" fmla="*/ 332317 w 669845"/>
              <a:gd name="connsiteY14" fmla="*/ 293008 h 628162"/>
              <a:gd name="connsiteX15" fmla="*/ 290481 w 669845"/>
              <a:gd name="connsiteY15" fmla="*/ 185432 h 628162"/>
              <a:gd name="connsiteX16" fmla="*/ 3611 w 669845"/>
              <a:gd name="connsiteY16" fmla="*/ 137620 h 62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69845" h="628162">
                <a:moveTo>
                  <a:pt x="3611" y="137620"/>
                </a:moveTo>
                <a:cubicBezTo>
                  <a:pt x="41462" y="106742"/>
                  <a:pt x="473760" y="-4819"/>
                  <a:pt x="517587" y="161"/>
                </a:cubicBezTo>
                <a:cubicBezTo>
                  <a:pt x="561414" y="5141"/>
                  <a:pt x="304426" y="131643"/>
                  <a:pt x="266575" y="167502"/>
                </a:cubicBezTo>
                <a:cubicBezTo>
                  <a:pt x="228724" y="203361"/>
                  <a:pt x="277532" y="204357"/>
                  <a:pt x="290481" y="215314"/>
                </a:cubicBezTo>
                <a:cubicBezTo>
                  <a:pt x="303430" y="226271"/>
                  <a:pt x="334309" y="218302"/>
                  <a:pt x="344270" y="233243"/>
                </a:cubicBezTo>
                <a:cubicBezTo>
                  <a:pt x="354231" y="248184"/>
                  <a:pt x="358215" y="288028"/>
                  <a:pt x="350246" y="304961"/>
                </a:cubicBezTo>
                <a:cubicBezTo>
                  <a:pt x="342277" y="321894"/>
                  <a:pt x="310403" y="319902"/>
                  <a:pt x="296458" y="334843"/>
                </a:cubicBezTo>
                <a:cubicBezTo>
                  <a:pt x="282513" y="349784"/>
                  <a:pt x="252630" y="380663"/>
                  <a:pt x="266575" y="394608"/>
                </a:cubicBezTo>
                <a:cubicBezTo>
                  <a:pt x="280520" y="408553"/>
                  <a:pt x="383116" y="404569"/>
                  <a:pt x="380128" y="418514"/>
                </a:cubicBezTo>
                <a:cubicBezTo>
                  <a:pt x="377140" y="432459"/>
                  <a:pt x="200834" y="455369"/>
                  <a:pt x="248646" y="478279"/>
                </a:cubicBezTo>
                <a:cubicBezTo>
                  <a:pt x="296458" y="501189"/>
                  <a:pt x="635125" y="531071"/>
                  <a:pt x="666999" y="555973"/>
                </a:cubicBezTo>
                <a:cubicBezTo>
                  <a:pt x="698873" y="580875"/>
                  <a:pt x="452842" y="622711"/>
                  <a:pt x="439893" y="627691"/>
                </a:cubicBezTo>
                <a:cubicBezTo>
                  <a:pt x="426944" y="632671"/>
                  <a:pt x="602254" y="596812"/>
                  <a:pt x="589305" y="585855"/>
                </a:cubicBezTo>
                <a:cubicBezTo>
                  <a:pt x="576356" y="574898"/>
                  <a:pt x="405030" y="610757"/>
                  <a:pt x="362199" y="561949"/>
                </a:cubicBezTo>
                <a:cubicBezTo>
                  <a:pt x="319368" y="513141"/>
                  <a:pt x="344270" y="355761"/>
                  <a:pt x="332317" y="293008"/>
                </a:cubicBezTo>
                <a:cubicBezTo>
                  <a:pt x="320364" y="230255"/>
                  <a:pt x="344269" y="209338"/>
                  <a:pt x="290481" y="185432"/>
                </a:cubicBezTo>
                <a:cubicBezTo>
                  <a:pt x="236693" y="161526"/>
                  <a:pt x="-34240" y="168498"/>
                  <a:pt x="3611" y="13762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D3E2C063-C8DE-8AC2-DD8A-C06D91A2AFC0}"/>
              </a:ext>
            </a:extLst>
          </p:cNvPr>
          <p:cNvSpPr/>
          <p:nvPr/>
        </p:nvSpPr>
        <p:spPr>
          <a:xfrm>
            <a:off x="7190136" y="3716819"/>
            <a:ext cx="395827" cy="270744"/>
          </a:xfrm>
          <a:custGeom>
            <a:avLst/>
            <a:gdLst>
              <a:gd name="connsiteX0" fmla="*/ 394005 w 395827"/>
              <a:gd name="connsiteY0" fmla="*/ 546 h 270744"/>
              <a:gd name="connsiteX1" fmla="*/ 5535 w 395827"/>
              <a:gd name="connsiteY1" fmla="*/ 48357 h 270744"/>
              <a:gd name="connsiteX2" fmla="*/ 154946 w 395827"/>
              <a:gd name="connsiteY2" fmla="*/ 54334 h 270744"/>
              <a:gd name="connsiteX3" fmla="*/ 11511 w 395827"/>
              <a:gd name="connsiteY3" fmla="*/ 132028 h 270744"/>
              <a:gd name="connsiteX4" fmla="*/ 35417 w 395827"/>
              <a:gd name="connsiteY4" fmla="*/ 269487 h 270744"/>
              <a:gd name="connsiteX5" fmla="*/ 47370 w 395827"/>
              <a:gd name="connsiteY5" fmla="*/ 197769 h 270744"/>
              <a:gd name="connsiteX6" fmla="*/ 95182 w 395827"/>
              <a:gd name="connsiteY6" fmla="*/ 155934 h 270744"/>
              <a:gd name="connsiteX7" fmla="*/ 154946 w 395827"/>
              <a:gd name="connsiteY7" fmla="*/ 84216 h 270744"/>
              <a:gd name="connsiteX8" fmla="*/ 23464 w 395827"/>
              <a:gd name="connsiteY8" fmla="*/ 138005 h 270744"/>
              <a:gd name="connsiteX9" fmla="*/ 220688 w 395827"/>
              <a:gd name="connsiteY9" fmla="*/ 78240 h 270744"/>
              <a:gd name="connsiteX10" fmla="*/ 154946 w 395827"/>
              <a:gd name="connsiteY10" fmla="*/ 84216 h 270744"/>
              <a:gd name="connsiteX11" fmla="*/ 394005 w 395827"/>
              <a:gd name="connsiteY11" fmla="*/ 546 h 270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5827" h="270744">
                <a:moveTo>
                  <a:pt x="394005" y="546"/>
                </a:moveTo>
                <a:cubicBezTo>
                  <a:pt x="369103" y="-5430"/>
                  <a:pt x="45378" y="39392"/>
                  <a:pt x="5535" y="48357"/>
                </a:cubicBezTo>
                <a:cubicBezTo>
                  <a:pt x="-34308" y="57322"/>
                  <a:pt x="153950" y="40389"/>
                  <a:pt x="154946" y="54334"/>
                </a:cubicBezTo>
                <a:cubicBezTo>
                  <a:pt x="155942" y="68279"/>
                  <a:pt x="31432" y="96169"/>
                  <a:pt x="11511" y="132028"/>
                </a:cubicBezTo>
                <a:cubicBezTo>
                  <a:pt x="-8410" y="167887"/>
                  <a:pt x="29440" y="258530"/>
                  <a:pt x="35417" y="269487"/>
                </a:cubicBezTo>
                <a:cubicBezTo>
                  <a:pt x="41393" y="280444"/>
                  <a:pt x="37409" y="216694"/>
                  <a:pt x="47370" y="197769"/>
                </a:cubicBezTo>
                <a:cubicBezTo>
                  <a:pt x="57331" y="178844"/>
                  <a:pt x="77253" y="174859"/>
                  <a:pt x="95182" y="155934"/>
                </a:cubicBezTo>
                <a:cubicBezTo>
                  <a:pt x="113111" y="137009"/>
                  <a:pt x="166899" y="87204"/>
                  <a:pt x="154946" y="84216"/>
                </a:cubicBezTo>
                <a:cubicBezTo>
                  <a:pt x="142993" y="81228"/>
                  <a:pt x="12507" y="139001"/>
                  <a:pt x="23464" y="138005"/>
                </a:cubicBezTo>
                <a:cubicBezTo>
                  <a:pt x="34421" y="137009"/>
                  <a:pt x="198774" y="87205"/>
                  <a:pt x="220688" y="78240"/>
                </a:cubicBezTo>
                <a:cubicBezTo>
                  <a:pt x="242602" y="69275"/>
                  <a:pt x="129048" y="93181"/>
                  <a:pt x="154946" y="84216"/>
                </a:cubicBezTo>
                <a:cubicBezTo>
                  <a:pt x="180844" y="75251"/>
                  <a:pt x="418907" y="6522"/>
                  <a:pt x="394005" y="54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D68360DF-E964-A662-82A2-2DFF4B3E425C}"/>
              </a:ext>
            </a:extLst>
          </p:cNvPr>
          <p:cNvSpPr/>
          <p:nvPr/>
        </p:nvSpPr>
        <p:spPr>
          <a:xfrm>
            <a:off x="7105535" y="4112767"/>
            <a:ext cx="218037" cy="858183"/>
          </a:xfrm>
          <a:custGeom>
            <a:avLst/>
            <a:gdLst>
              <a:gd name="connsiteX0" fmla="*/ 191736 w 218037"/>
              <a:gd name="connsiteY0" fmla="*/ 10998 h 858183"/>
              <a:gd name="connsiteX1" fmla="*/ 66230 w 218037"/>
              <a:gd name="connsiteY1" fmla="*/ 315798 h 858183"/>
              <a:gd name="connsiteX2" fmla="*/ 191736 w 218037"/>
              <a:gd name="connsiteY2" fmla="*/ 256033 h 858183"/>
              <a:gd name="connsiteX3" fmla="*/ 90136 w 218037"/>
              <a:gd name="connsiteY3" fmla="*/ 375562 h 858183"/>
              <a:gd name="connsiteX4" fmla="*/ 108065 w 218037"/>
              <a:gd name="connsiteY4" fmla="*/ 620598 h 858183"/>
              <a:gd name="connsiteX5" fmla="*/ 114041 w 218037"/>
              <a:gd name="connsiteY5" fmla="*/ 566809 h 858183"/>
              <a:gd name="connsiteX6" fmla="*/ 489 w 218037"/>
              <a:gd name="connsiteY6" fmla="*/ 853680 h 858183"/>
              <a:gd name="connsiteX7" fmla="*/ 72206 w 218037"/>
              <a:gd name="connsiteY7" fmla="*/ 704268 h 858183"/>
              <a:gd name="connsiteX8" fmla="*/ 54277 w 218037"/>
              <a:gd name="connsiteY8" fmla="*/ 220174 h 858183"/>
              <a:gd name="connsiteX9" fmla="*/ 66230 w 218037"/>
              <a:gd name="connsiteY9" fmla="*/ 256033 h 858183"/>
              <a:gd name="connsiteX10" fmla="*/ 215641 w 218037"/>
              <a:gd name="connsiteY10" fmla="*/ 76739 h 858183"/>
              <a:gd name="connsiteX11" fmla="*/ 161853 w 218037"/>
              <a:gd name="connsiteY11" fmla="*/ 64786 h 858183"/>
              <a:gd name="connsiteX12" fmla="*/ 191736 w 218037"/>
              <a:gd name="connsiteY12" fmla="*/ 10998 h 858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8037" h="858183">
                <a:moveTo>
                  <a:pt x="191736" y="10998"/>
                </a:moveTo>
                <a:cubicBezTo>
                  <a:pt x="175799" y="52833"/>
                  <a:pt x="66230" y="274959"/>
                  <a:pt x="66230" y="315798"/>
                </a:cubicBezTo>
                <a:cubicBezTo>
                  <a:pt x="66230" y="356637"/>
                  <a:pt x="187752" y="246072"/>
                  <a:pt x="191736" y="256033"/>
                </a:cubicBezTo>
                <a:cubicBezTo>
                  <a:pt x="195720" y="265994"/>
                  <a:pt x="104081" y="314801"/>
                  <a:pt x="90136" y="375562"/>
                </a:cubicBezTo>
                <a:cubicBezTo>
                  <a:pt x="76191" y="436323"/>
                  <a:pt x="104081" y="588724"/>
                  <a:pt x="108065" y="620598"/>
                </a:cubicBezTo>
                <a:cubicBezTo>
                  <a:pt x="112049" y="652473"/>
                  <a:pt x="131970" y="527962"/>
                  <a:pt x="114041" y="566809"/>
                </a:cubicBezTo>
                <a:cubicBezTo>
                  <a:pt x="96112" y="605656"/>
                  <a:pt x="7461" y="830770"/>
                  <a:pt x="489" y="853680"/>
                </a:cubicBezTo>
                <a:cubicBezTo>
                  <a:pt x="-6484" y="876590"/>
                  <a:pt x="63241" y="809852"/>
                  <a:pt x="72206" y="704268"/>
                </a:cubicBezTo>
                <a:cubicBezTo>
                  <a:pt x="81171" y="598684"/>
                  <a:pt x="55273" y="294880"/>
                  <a:pt x="54277" y="220174"/>
                </a:cubicBezTo>
                <a:cubicBezTo>
                  <a:pt x="53281" y="145468"/>
                  <a:pt x="39336" y="279939"/>
                  <a:pt x="66230" y="256033"/>
                </a:cubicBezTo>
                <a:cubicBezTo>
                  <a:pt x="93124" y="232127"/>
                  <a:pt x="199704" y="108613"/>
                  <a:pt x="215641" y="76739"/>
                </a:cubicBezTo>
                <a:cubicBezTo>
                  <a:pt x="231578" y="44865"/>
                  <a:pt x="162849" y="69766"/>
                  <a:pt x="161853" y="64786"/>
                </a:cubicBezTo>
                <a:cubicBezTo>
                  <a:pt x="160857" y="59806"/>
                  <a:pt x="207673" y="-30837"/>
                  <a:pt x="191736" y="1099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DC228955-75AB-B1F3-39C0-025483FE40C1}"/>
              </a:ext>
            </a:extLst>
          </p:cNvPr>
          <p:cNvSpPr/>
          <p:nvPr/>
        </p:nvSpPr>
        <p:spPr>
          <a:xfrm>
            <a:off x="5363384" y="753510"/>
            <a:ext cx="267052" cy="653288"/>
          </a:xfrm>
          <a:custGeom>
            <a:avLst/>
            <a:gdLst>
              <a:gd name="connsiteX0" fmla="*/ 4483 w 267052"/>
              <a:gd name="connsiteY0" fmla="*/ 23 h 653288"/>
              <a:gd name="connsiteX1" fmla="*/ 123016 w 267052"/>
              <a:gd name="connsiteY1" fmla="*/ 296357 h 653288"/>
              <a:gd name="connsiteX2" fmla="*/ 233083 w 267052"/>
              <a:gd name="connsiteY2" fmla="*/ 304823 h 653288"/>
              <a:gd name="connsiteX3" fmla="*/ 89149 w 267052"/>
              <a:gd name="connsiteY3" fmla="*/ 423357 h 653288"/>
              <a:gd name="connsiteX4" fmla="*/ 266949 w 267052"/>
              <a:gd name="connsiteY4" fmla="*/ 364090 h 653288"/>
              <a:gd name="connsiteX5" fmla="*/ 114549 w 267052"/>
              <a:gd name="connsiteY5" fmla="*/ 516490 h 653288"/>
              <a:gd name="connsiteX6" fmla="*/ 89149 w 267052"/>
              <a:gd name="connsiteY6" fmla="*/ 651957 h 653288"/>
              <a:gd name="connsiteX7" fmla="*/ 89149 w 267052"/>
              <a:gd name="connsiteY7" fmla="*/ 431823 h 653288"/>
              <a:gd name="connsiteX8" fmla="*/ 21416 w 267052"/>
              <a:gd name="connsiteY8" fmla="*/ 194757 h 653288"/>
              <a:gd name="connsiteX9" fmla="*/ 12949 w 267052"/>
              <a:gd name="connsiteY9" fmla="*/ 423357 h 653288"/>
              <a:gd name="connsiteX10" fmla="*/ 21416 w 267052"/>
              <a:gd name="connsiteY10" fmla="*/ 313290 h 653288"/>
              <a:gd name="connsiteX11" fmla="*/ 4483 w 267052"/>
              <a:gd name="connsiteY11" fmla="*/ 23 h 653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7052" h="653288">
                <a:moveTo>
                  <a:pt x="4483" y="23"/>
                </a:moveTo>
                <a:cubicBezTo>
                  <a:pt x="21416" y="-2799"/>
                  <a:pt x="84916" y="245557"/>
                  <a:pt x="123016" y="296357"/>
                </a:cubicBezTo>
                <a:cubicBezTo>
                  <a:pt x="161116" y="347157"/>
                  <a:pt x="238727" y="283656"/>
                  <a:pt x="233083" y="304823"/>
                </a:cubicBezTo>
                <a:cubicBezTo>
                  <a:pt x="227439" y="325990"/>
                  <a:pt x="83505" y="413479"/>
                  <a:pt x="89149" y="423357"/>
                </a:cubicBezTo>
                <a:cubicBezTo>
                  <a:pt x="94793" y="433235"/>
                  <a:pt x="262716" y="348568"/>
                  <a:pt x="266949" y="364090"/>
                </a:cubicBezTo>
                <a:cubicBezTo>
                  <a:pt x="271182" y="379612"/>
                  <a:pt x="144182" y="468512"/>
                  <a:pt x="114549" y="516490"/>
                </a:cubicBezTo>
                <a:cubicBezTo>
                  <a:pt x="84916" y="564468"/>
                  <a:pt x="93382" y="666068"/>
                  <a:pt x="89149" y="651957"/>
                </a:cubicBezTo>
                <a:cubicBezTo>
                  <a:pt x="84916" y="637846"/>
                  <a:pt x="100438" y="508023"/>
                  <a:pt x="89149" y="431823"/>
                </a:cubicBezTo>
                <a:cubicBezTo>
                  <a:pt x="77860" y="355623"/>
                  <a:pt x="34116" y="196168"/>
                  <a:pt x="21416" y="194757"/>
                </a:cubicBezTo>
                <a:cubicBezTo>
                  <a:pt x="8716" y="193346"/>
                  <a:pt x="12949" y="403602"/>
                  <a:pt x="12949" y="423357"/>
                </a:cubicBezTo>
                <a:cubicBezTo>
                  <a:pt x="12949" y="443112"/>
                  <a:pt x="18594" y="376790"/>
                  <a:pt x="21416" y="313290"/>
                </a:cubicBezTo>
                <a:cubicBezTo>
                  <a:pt x="24238" y="249790"/>
                  <a:pt x="-12450" y="2845"/>
                  <a:pt x="4483" y="2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C1D56342-FFA3-3F17-75C1-D93601E75706}"/>
              </a:ext>
            </a:extLst>
          </p:cNvPr>
          <p:cNvSpPr/>
          <p:nvPr/>
        </p:nvSpPr>
        <p:spPr>
          <a:xfrm>
            <a:off x="5952035" y="3377139"/>
            <a:ext cx="745280" cy="760872"/>
          </a:xfrm>
          <a:custGeom>
            <a:avLst/>
            <a:gdLst>
              <a:gd name="connsiteX0" fmla="*/ 32 w 745280"/>
              <a:gd name="connsiteY0" fmla="*/ 9528 h 760872"/>
              <a:gd name="connsiteX1" fmla="*/ 499565 w 745280"/>
              <a:gd name="connsiteY1" fmla="*/ 119594 h 760872"/>
              <a:gd name="connsiteX2" fmla="*/ 541898 w 745280"/>
              <a:gd name="connsiteY2" fmla="*/ 119594 h 760872"/>
              <a:gd name="connsiteX3" fmla="*/ 533432 w 745280"/>
              <a:gd name="connsiteY3" fmla="*/ 178861 h 760872"/>
              <a:gd name="connsiteX4" fmla="*/ 660432 w 745280"/>
              <a:gd name="connsiteY4" fmla="*/ 297394 h 760872"/>
              <a:gd name="connsiteX5" fmla="*/ 609632 w 745280"/>
              <a:gd name="connsiteY5" fmla="*/ 356661 h 760872"/>
              <a:gd name="connsiteX6" fmla="*/ 745098 w 745280"/>
              <a:gd name="connsiteY6" fmla="*/ 534461 h 760872"/>
              <a:gd name="connsiteX7" fmla="*/ 575765 w 745280"/>
              <a:gd name="connsiteY7" fmla="*/ 652994 h 760872"/>
              <a:gd name="connsiteX8" fmla="*/ 262498 w 745280"/>
              <a:gd name="connsiteY8" fmla="*/ 754594 h 760872"/>
              <a:gd name="connsiteX9" fmla="*/ 372565 w 745280"/>
              <a:gd name="connsiteY9" fmla="*/ 712261 h 760872"/>
              <a:gd name="connsiteX10" fmla="*/ 296365 w 745280"/>
              <a:gd name="connsiteY10" fmla="*/ 407461 h 760872"/>
              <a:gd name="connsiteX11" fmla="*/ 423365 w 745280"/>
              <a:gd name="connsiteY11" fmla="*/ 492128 h 760872"/>
              <a:gd name="connsiteX12" fmla="*/ 321765 w 745280"/>
              <a:gd name="connsiteY12" fmla="*/ 339728 h 760872"/>
              <a:gd name="connsiteX13" fmla="*/ 524965 w 745280"/>
              <a:gd name="connsiteY13" fmla="*/ 398994 h 760872"/>
              <a:gd name="connsiteX14" fmla="*/ 32 w 745280"/>
              <a:gd name="connsiteY14" fmla="*/ 9528 h 760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45280" h="760872">
                <a:moveTo>
                  <a:pt x="32" y="9528"/>
                </a:moveTo>
                <a:cubicBezTo>
                  <a:pt x="-4201" y="-37039"/>
                  <a:pt x="409254" y="101250"/>
                  <a:pt x="499565" y="119594"/>
                </a:cubicBezTo>
                <a:cubicBezTo>
                  <a:pt x="589876" y="137938"/>
                  <a:pt x="541898" y="119594"/>
                  <a:pt x="541898" y="119594"/>
                </a:cubicBezTo>
                <a:cubicBezTo>
                  <a:pt x="547543" y="129472"/>
                  <a:pt x="513676" y="149228"/>
                  <a:pt x="533432" y="178861"/>
                </a:cubicBezTo>
                <a:cubicBezTo>
                  <a:pt x="553188" y="208494"/>
                  <a:pt x="647732" y="267761"/>
                  <a:pt x="660432" y="297394"/>
                </a:cubicBezTo>
                <a:cubicBezTo>
                  <a:pt x="673132" y="327027"/>
                  <a:pt x="595521" y="317150"/>
                  <a:pt x="609632" y="356661"/>
                </a:cubicBezTo>
                <a:cubicBezTo>
                  <a:pt x="623743" y="396172"/>
                  <a:pt x="750742" y="485072"/>
                  <a:pt x="745098" y="534461"/>
                </a:cubicBezTo>
                <a:cubicBezTo>
                  <a:pt x="739454" y="583850"/>
                  <a:pt x="656198" y="616305"/>
                  <a:pt x="575765" y="652994"/>
                </a:cubicBezTo>
                <a:cubicBezTo>
                  <a:pt x="495332" y="689683"/>
                  <a:pt x="296365" y="744716"/>
                  <a:pt x="262498" y="754594"/>
                </a:cubicBezTo>
                <a:cubicBezTo>
                  <a:pt x="228631" y="764472"/>
                  <a:pt x="366921" y="770117"/>
                  <a:pt x="372565" y="712261"/>
                </a:cubicBezTo>
                <a:cubicBezTo>
                  <a:pt x="378210" y="654406"/>
                  <a:pt x="287898" y="444150"/>
                  <a:pt x="296365" y="407461"/>
                </a:cubicBezTo>
                <a:cubicBezTo>
                  <a:pt x="304832" y="370772"/>
                  <a:pt x="419132" y="503417"/>
                  <a:pt x="423365" y="492128"/>
                </a:cubicBezTo>
                <a:cubicBezTo>
                  <a:pt x="427598" y="480839"/>
                  <a:pt x="304832" y="355250"/>
                  <a:pt x="321765" y="339728"/>
                </a:cubicBezTo>
                <a:cubicBezTo>
                  <a:pt x="338698" y="324206"/>
                  <a:pt x="574354" y="451205"/>
                  <a:pt x="524965" y="398994"/>
                </a:cubicBezTo>
                <a:cubicBezTo>
                  <a:pt x="475576" y="346783"/>
                  <a:pt x="4265" y="56095"/>
                  <a:pt x="32" y="9528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C4AFB05B-9B79-6ED3-2B5D-08C48520A9C0}"/>
              </a:ext>
            </a:extLst>
          </p:cNvPr>
          <p:cNvSpPr/>
          <p:nvPr/>
        </p:nvSpPr>
        <p:spPr>
          <a:xfrm>
            <a:off x="4683045" y="7686019"/>
            <a:ext cx="1006643" cy="657152"/>
          </a:xfrm>
          <a:custGeom>
            <a:avLst/>
            <a:gdLst>
              <a:gd name="connsiteX0" fmla="*/ 715 w 1006643"/>
              <a:gd name="connsiteY0" fmla="*/ 21 h 657152"/>
              <a:gd name="connsiteX1" fmla="*/ 595075 w 1006643"/>
              <a:gd name="connsiteY1" fmla="*/ 269261 h 657152"/>
              <a:gd name="connsiteX2" fmla="*/ 579835 w 1006643"/>
              <a:gd name="connsiteY2" fmla="*/ 279421 h 657152"/>
              <a:gd name="connsiteX3" fmla="*/ 686515 w 1006643"/>
              <a:gd name="connsiteY3" fmla="*/ 289581 h 657152"/>
              <a:gd name="connsiteX4" fmla="*/ 452835 w 1006643"/>
              <a:gd name="connsiteY4" fmla="*/ 314981 h 657152"/>
              <a:gd name="connsiteX5" fmla="*/ 650955 w 1006643"/>
              <a:gd name="connsiteY5" fmla="*/ 375941 h 657152"/>
              <a:gd name="connsiteX6" fmla="*/ 208995 w 1006643"/>
              <a:gd name="connsiteY6" fmla="*/ 314981 h 657152"/>
              <a:gd name="connsiteX7" fmla="*/ 468075 w 1006643"/>
              <a:gd name="connsiteY7" fmla="*/ 441981 h 657152"/>
              <a:gd name="connsiteX8" fmla="*/ 681435 w 1006643"/>
              <a:gd name="connsiteY8" fmla="*/ 452141 h 657152"/>
              <a:gd name="connsiteX9" fmla="*/ 407115 w 1006643"/>
              <a:gd name="connsiteY9" fmla="*/ 502941 h 657152"/>
              <a:gd name="connsiteX10" fmla="*/ 849075 w 1006643"/>
              <a:gd name="connsiteY10" fmla="*/ 553741 h 657152"/>
              <a:gd name="connsiteX11" fmla="*/ 422355 w 1006643"/>
              <a:gd name="connsiteY11" fmla="*/ 579141 h 657152"/>
              <a:gd name="connsiteX12" fmla="*/ 1006555 w 1006643"/>
              <a:gd name="connsiteY12" fmla="*/ 655341 h 657152"/>
              <a:gd name="connsiteX13" fmla="*/ 468075 w 1006643"/>
              <a:gd name="connsiteY13" fmla="*/ 635021 h 657152"/>
              <a:gd name="connsiteX14" fmla="*/ 666195 w 1006643"/>
              <a:gd name="connsiteY14" fmla="*/ 655341 h 657152"/>
              <a:gd name="connsiteX15" fmla="*/ 579835 w 1006643"/>
              <a:gd name="connsiteY15" fmla="*/ 614701 h 657152"/>
              <a:gd name="connsiteX16" fmla="*/ 727155 w 1006643"/>
              <a:gd name="connsiteY16" fmla="*/ 513101 h 657152"/>
              <a:gd name="connsiteX17" fmla="*/ 478235 w 1006643"/>
              <a:gd name="connsiteY17" fmla="*/ 269261 h 657152"/>
              <a:gd name="connsiteX18" fmla="*/ 219155 w 1006643"/>
              <a:gd name="connsiteY18" fmla="*/ 223541 h 657152"/>
              <a:gd name="connsiteX19" fmla="*/ 468075 w 1006643"/>
              <a:gd name="connsiteY19" fmla="*/ 254021 h 657152"/>
              <a:gd name="connsiteX20" fmla="*/ 715 w 1006643"/>
              <a:gd name="connsiteY20" fmla="*/ 21 h 657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06643" h="657152">
                <a:moveTo>
                  <a:pt x="715" y="21"/>
                </a:moveTo>
                <a:cubicBezTo>
                  <a:pt x="21882" y="2561"/>
                  <a:pt x="498555" y="222694"/>
                  <a:pt x="595075" y="269261"/>
                </a:cubicBezTo>
                <a:cubicBezTo>
                  <a:pt x="691595" y="315828"/>
                  <a:pt x="564595" y="276034"/>
                  <a:pt x="579835" y="279421"/>
                </a:cubicBezTo>
                <a:cubicBezTo>
                  <a:pt x="595075" y="282808"/>
                  <a:pt x="707682" y="283654"/>
                  <a:pt x="686515" y="289581"/>
                </a:cubicBezTo>
                <a:cubicBezTo>
                  <a:pt x="665348" y="295508"/>
                  <a:pt x="458762" y="300588"/>
                  <a:pt x="452835" y="314981"/>
                </a:cubicBezTo>
                <a:cubicBezTo>
                  <a:pt x="446908" y="329374"/>
                  <a:pt x="691595" y="375941"/>
                  <a:pt x="650955" y="375941"/>
                </a:cubicBezTo>
                <a:cubicBezTo>
                  <a:pt x="610315" y="375941"/>
                  <a:pt x="239475" y="303974"/>
                  <a:pt x="208995" y="314981"/>
                </a:cubicBezTo>
                <a:cubicBezTo>
                  <a:pt x="178515" y="325988"/>
                  <a:pt x="389335" y="419121"/>
                  <a:pt x="468075" y="441981"/>
                </a:cubicBezTo>
                <a:cubicBezTo>
                  <a:pt x="546815" y="464841"/>
                  <a:pt x="691595" y="441981"/>
                  <a:pt x="681435" y="452141"/>
                </a:cubicBezTo>
                <a:cubicBezTo>
                  <a:pt x="671275" y="462301"/>
                  <a:pt x="379175" y="486008"/>
                  <a:pt x="407115" y="502941"/>
                </a:cubicBezTo>
                <a:cubicBezTo>
                  <a:pt x="435055" y="519874"/>
                  <a:pt x="846535" y="541041"/>
                  <a:pt x="849075" y="553741"/>
                </a:cubicBezTo>
                <a:cubicBezTo>
                  <a:pt x="851615" y="566441"/>
                  <a:pt x="396108" y="562208"/>
                  <a:pt x="422355" y="579141"/>
                </a:cubicBezTo>
                <a:cubicBezTo>
                  <a:pt x="448602" y="596074"/>
                  <a:pt x="998935" y="646028"/>
                  <a:pt x="1006555" y="655341"/>
                </a:cubicBezTo>
                <a:cubicBezTo>
                  <a:pt x="1014175" y="664654"/>
                  <a:pt x="524802" y="635021"/>
                  <a:pt x="468075" y="635021"/>
                </a:cubicBezTo>
                <a:cubicBezTo>
                  <a:pt x="411348" y="635021"/>
                  <a:pt x="647568" y="658728"/>
                  <a:pt x="666195" y="655341"/>
                </a:cubicBezTo>
                <a:cubicBezTo>
                  <a:pt x="684822" y="651954"/>
                  <a:pt x="569675" y="638408"/>
                  <a:pt x="579835" y="614701"/>
                </a:cubicBezTo>
                <a:cubicBezTo>
                  <a:pt x="589995" y="590994"/>
                  <a:pt x="744088" y="570674"/>
                  <a:pt x="727155" y="513101"/>
                </a:cubicBezTo>
                <a:cubicBezTo>
                  <a:pt x="710222" y="455528"/>
                  <a:pt x="562902" y="317521"/>
                  <a:pt x="478235" y="269261"/>
                </a:cubicBezTo>
                <a:cubicBezTo>
                  <a:pt x="393568" y="221001"/>
                  <a:pt x="220848" y="226081"/>
                  <a:pt x="219155" y="223541"/>
                </a:cubicBezTo>
                <a:cubicBezTo>
                  <a:pt x="217462" y="221001"/>
                  <a:pt x="501095" y="285348"/>
                  <a:pt x="468075" y="254021"/>
                </a:cubicBezTo>
                <a:cubicBezTo>
                  <a:pt x="435055" y="222694"/>
                  <a:pt x="-20452" y="-2519"/>
                  <a:pt x="715" y="2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10D893CB-D344-B501-4AAC-1F94E9CBB21D}"/>
              </a:ext>
            </a:extLst>
          </p:cNvPr>
          <p:cNvSpPr/>
          <p:nvPr/>
        </p:nvSpPr>
        <p:spPr>
          <a:xfrm>
            <a:off x="3141005" y="3678619"/>
            <a:ext cx="621766" cy="841837"/>
          </a:xfrm>
          <a:custGeom>
            <a:avLst/>
            <a:gdLst>
              <a:gd name="connsiteX0" fmla="*/ 1867 w 621766"/>
              <a:gd name="connsiteY0" fmla="*/ 3204 h 841837"/>
              <a:gd name="connsiteX1" fmla="*/ 98757 w 621766"/>
              <a:gd name="connsiteY1" fmla="*/ 39537 h 841837"/>
              <a:gd name="connsiteX2" fmla="*/ 310704 w 621766"/>
              <a:gd name="connsiteY2" fmla="*/ 87982 h 841837"/>
              <a:gd name="connsiteX3" fmla="*/ 219869 w 621766"/>
              <a:gd name="connsiteY3" fmla="*/ 148539 h 841837"/>
              <a:gd name="connsiteX4" fmla="*/ 377316 w 621766"/>
              <a:gd name="connsiteY4" fmla="*/ 390764 h 841837"/>
              <a:gd name="connsiteX5" fmla="*/ 322815 w 621766"/>
              <a:gd name="connsiteY5" fmla="*/ 463431 h 841837"/>
              <a:gd name="connsiteX6" fmla="*/ 619541 w 621766"/>
              <a:gd name="connsiteY6" fmla="*/ 838880 h 841837"/>
              <a:gd name="connsiteX7" fmla="*/ 456039 w 621766"/>
              <a:gd name="connsiteY7" fmla="*/ 639045 h 841837"/>
              <a:gd name="connsiteX8" fmla="*/ 407594 w 621766"/>
              <a:gd name="connsiteY8" fmla="*/ 645100 h 841837"/>
              <a:gd name="connsiteX9" fmla="*/ 304648 w 621766"/>
              <a:gd name="connsiteY9" fmla="*/ 396819 h 841837"/>
              <a:gd name="connsiteX10" fmla="*/ 177480 w 621766"/>
              <a:gd name="connsiteY10" fmla="*/ 124316 h 841837"/>
              <a:gd name="connsiteX11" fmla="*/ 1867 w 621766"/>
              <a:gd name="connsiteY11" fmla="*/ 3204 h 841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21766" h="841837">
                <a:moveTo>
                  <a:pt x="1867" y="3204"/>
                </a:moveTo>
                <a:cubicBezTo>
                  <a:pt x="-11253" y="-10926"/>
                  <a:pt x="47284" y="25407"/>
                  <a:pt x="98757" y="39537"/>
                </a:cubicBezTo>
                <a:cubicBezTo>
                  <a:pt x="150230" y="53667"/>
                  <a:pt x="290519" y="69815"/>
                  <a:pt x="310704" y="87982"/>
                </a:cubicBezTo>
                <a:cubicBezTo>
                  <a:pt x="330889" y="106149"/>
                  <a:pt x="208767" y="98075"/>
                  <a:pt x="219869" y="148539"/>
                </a:cubicBezTo>
                <a:cubicBezTo>
                  <a:pt x="230971" y="199003"/>
                  <a:pt x="360158" y="338282"/>
                  <a:pt x="377316" y="390764"/>
                </a:cubicBezTo>
                <a:cubicBezTo>
                  <a:pt x="394474" y="443246"/>
                  <a:pt x="282444" y="388745"/>
                  <a:pt x="322815" y="463431"/>
                </a:cubicBezTo>
                <a:cubicBezTo>
                  <a:pt x="363186" y="538117"/>
                  <a:pt x="597337" y="809611"/>
                  <a:pt x="619541" y="838880"/>
                </a:cubicBezTo>
                <a:cubicBezTo>
                  <a:pt x="641745" y="868149"/>
                  <a:pt x="491364" y="671342"/>
                  <a:pt x="456039" y="639045"/>
                </a:cubicBezTo>
                <a:cubicBezTo>
                  <a:pt x="420715" y="606748"/>
                  <a:pt x="432826" y="685471"/>
                  <a:pt x="407594" y="645100"/>
                </a:cubicBezTo>
                <a:cubicBezTo>
                  <a:pt x="382362" y="604729"/>
                  <a:pt x="343000" y="483616"/>
                  <a:pt x="304648" y="396819"/>
                </a:cubicBezTo>
                <a:cubicBezTo>
                  <a:pt x="266296" y="310022"/>
                  <a:pt x="227943" y="185881"/>
                  <a:pt x="177480" y="124316"/>
                </a:cubicBezTo>
                <a:cubicBezTo>
                  <a:pt x="127017" y="62751"/>
                  <a:pt x="14987" y="17334"/>
                  <a:pt x="1867" y="320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02E9C231-5FB3-4D7B-7DF5-2170BC75B644}"/>
              </a:ext>
            </a:extLst>
          </p:cNvPr>
          <p:cNvSpPr/>
          <p:nvPr/>
        </p:nvSpPr>
        <p:spPr>
          <a:xfrm>
            <a:off x="3506199" y="3020264"/>
            <a:ext cx="406617" cy="1073719"/>
          </a:xfrm>
          <a:custGeom>
            <a:avLst/>
            <a:gdLst>
              <a:gd name="connsiteX0" fmla="*/ 10 w 406617"/>
              <a:gd name="connsiteY0" fmla="*/ 1495 h 1073719"/>
              <a:gd name="connsiteX1" fmla="*/ 327014 w 406617"/>
              <a:gd name="connsiteY1" fmla="*/ 189219 h 1073719"/>
              <a:gd name="connsiteX2" fmla="*/ 169568 w 406617"/>
              <a:gd name="connsiteY2" fmla="*/ 516223 h 1073719"/>
              <a:gd name="connsiteX3" fmla="*/ 405737 w 406617"/>
              <a:gd name="connsiteY3" fmla="*/ 383000 h 1073719"/>
              <a:gd name="connsiteX4" fmla="*/ 248291 w 406617"/>
              <a:gd name="connsiteY4" fmla="*/ 697892 h 1073719"/>
              <a:gd name="connsiteX5" fmla="*/ 205902 w 406617"/>
              <a:gd name="connsiteY5" fmla="*/ 764504 h 1073719"/>
              <a:gd name="connsiteX6" fmla="*/ 260402 w 406617"/>
              <a:gd name="connsiteY6" fmla="*/ 1073341 h 1073719"/>
              <a:gd name="connsiteX7" fmla="*/ 260402 w 406617"/>
              <a:gd name="connsiteY7" fmla="*/ 819005 h 1073719"/>
              <a:gd name="connsiteX8" fmla="*/ 248291 w 406617"/>
              <a:gd name="connsiteY8" fmla="*/ 431445 h 1073719"/>
              <a:gd name="connsiteX9" fmla="*/ 272514 w 406617"/>
              <a:gd name="connsiteY9" fmla="*/ 528335 h 1073719"/>
              <a:gd name="connsiteX10" fmla="*/ 272514 w 406617"/>
              <a:gd name="connsiteY10" fmla="*/ 225553 h 1073719"/>
              <a:gd name="connsiteX11" fmla="*/ 314903 w 406617"/>
              <a:gd name="connsiteY11" fmla="*/ 286110 h 1073719"/>
              <a:gd name="connsiteX12" fmla="*/ 10 w 406617"/>
              <a:gd name="connsiteY12" fmla="*/ 1495 h 1073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6617" h="1073719">
                <a:moveTo>
                  <a:pt x="10" y="1495"/>
                </a:moveTo>
                <a:cubicBezTo>
                  <a:pt x="2028" y="-14653"/>
                  <a:pt x="298754" y="103431"/>
                  <a:pt x="327014" y="189219"/>
                </a:cubicBezTo>
                <a:cubicBezTo>
                  <a:pt x="355274" y="275007"/>
                  <a:pt x="156448" y="483926"/>
                  <a:pt x="169568" y="516223"/>
                </a:cubicBezTo>
                <a:cubicBezTo>
                  <a:pt x="182688" y="548520"/>
                  <a:pt x="392616" y="352722"/>
                  <a:pt x="405737" y="383000"/>
                </a:cubicBezTo>
                <a:cubicBezTo>
                  <a:pt x="418858" y="413278"/>
                  <a:pt x="281597" y="634308"/>
                  <a:pt x="248291" y="697892"/>
                </a:cubicBezTo>
                <a:cubicBezTo>
                  <a:pt x="214985" y="761476"/>
                  <a:pt x="203884" y="701929"/>
                  <a:pt x="205902" y="764504"/>
                </a:cubicBezTo>
                <a:cubicBezTo>
                  <a:pt x="207920" y="827079"/>
                  <a:pt x="251319" y="1064258"/>
                  <a:pt x="260402" y="1073341"/>
                </a:cubicBezTo>
                <a:cubicBezTo>
                  <a:pt x="269485" y="1082424"/>
                  <a:pt x="262421" y="925988"/>
                  <a:pt x="260402" y="819005"/>
                </a:cubicBezTo>
                <a:cubicBezTo>
                  <a:pt x="258384" y="712022"/>
                  <a:pt x="246272" y="479890"/>
                  <a:pt x="248291" y="431445"/>
                </a:cubicBezTo>
                <a:cubicBezTo>
                  <a:pt x="250310" y="383000"/>
                  <a:pt x="268477" y="562650"/>
                  <a:pt x="272514" y="528335"/>
                </a:cubicBezTo>
                <a:cubicBezTo>
                  <a:pt x="276551" y="494020"/>
                  <a:pt x="265449" y="265924"/>
                  <a:pt x="272514" y="225553"/>
                </a:cubicBezTo>
                <a:cubicBezTo>
                  <a:pt x="279579" y="185182"/>
                  <a:pt x="354265" y="323453"/>
                  <a:pt x="314903" y="286110"/>
                </a:cubicBezTo>
                <a:cubicBezTo>
                  <a:pt x="275541" y="248767"/>
                  <a:pt x="-2008" y="17643"/>
                  <a:pt x="10" y="149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41" name="グループ化 1140">
            <a:extLst>
              <a:ext uri="{FF2B5EF4-FFF2-40B4-BE49-F238E27FC236}">
                <a16:creationId xmlns:a16="http://schemas.microsoft.com/office/drawing/2014/main" id="{587EE370-65A8-AD4C-4612-20540E039473}"/>
              </a:ext>
            </a:extLst>
          </p:cNvPr>
          <p:cNvGrpSpPr/>
          <p:nvPr/>
        </p:nvGrpSpPr>
        <p:grpSpPr>
          <a:xfrm rot="554645">
            <a:off x="4957192" y="8725793"/>
            <a:ext cx="1227156" cy="1192323"/>
            <a:chOff x="2990995" y="4095562"/>
            <a:chExt cx="1227156" cy="1192323"/>
          </a:xfrm>
        </p:grpSpPr>
        <p:sp>
          <p:nvSpPr>
            <p:cNvPr id="1155" name="フリーフォーム 1154">
              <a:extLst>
                <a:ext uri="{FF2B5EF4-FFF2-40B4-BE49-F238E27FC236}">
                  <a16:creationId xmlns:a16="http://schemas.microsoft.com/office/drawing/2014/main" id="{65D2F178-F815-5594-9B80-56C53548B962}"/>
                </a:ext>
              </a:extLst>
            </p:cNvPr>
            <p:cNvSpPr/>
            <p:nvPr/>
          </p:nvSpPr>
          <p:spPr>
            <a:xfrm>
              <a:off x="2990995" y="4463986"/>
              <a:ext cx="497485" cy="137051"/>
            </a:xfrm>
            <a:custGeom>
              <a:avLst/>
              <a:gdLst>
                <a:gd name="connsiteX0" fmla="*/ 3030 w 497485"/>
                <a:gd name="connsiteY0" fmla="*/ 85789 h 137051"/>
                <a:gd name="connsiteX1" fmla="*/ 371330 w 497485"/>
                <a:gd name="connsiteY1" fmla="*/ 63564 h 137051"/>
                <a:gd name="connsiteX2" fmla="*/ 257030 w 497485"/>
                <a:gd name="connsiteY2" fmla="*/ 47689 h 137051"/>
                <a:gd name="connsiteX3" fmla="*/ 361805 w 497485"/>
                <a:gd name="connsiteY3" fmla="*/ 25464 h 137051"/>
                <a:gd name="connsiteX4" fmla="*/ 320530 w 497485"/>
                <a:gd name="connsiteY4" fmla="*/ 64 h 137051"/>
                <a:gd name="connsiteX5" fmla="*/ 403080 w 497485"/>
                <a:gd name="connsiteY5" fmla="*/ 19114 h 137051"/>
                <a:gd name="connsiteX6" fmla="*/ 495155 w 497485"/>
                <a:gd name="connsiteY6" fmla="*/ 47689 h 137051"/>
                <a:gd name="connsiteX7" fmla="*/ 301480 w 497485"/>
                <a:gd name="connsiteY7" fmla="*/ 85789 h 137051"/>
                <a:gd name="connsiteX8" fmla="*/ 323705 w 497485"/>
                <a:gd name="connsiteY8" fmla="*/ 98489 h 137051"/>
                <a:gd name="connsiteX9" fmla="*/ 158605 w 497485"/>
                <a:gd name="connsiteY9" fmla="*/ 114364 h 137051"/>
                <a:gd name="connsiteX10" fmla="*/ 193530 w 497485"/>
                <a:gd name="connsiteY10" fmla="*/ 136589 h 137051"/>
                <a:gd name="connsiteX11" fmla="*/ 3030 w 497485"/>
                <a:gd name="connsiteY11" fmla="*/ 85789 h 137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97485" h="137051">
                  <a:moveTo>
                    <a:pt x="3030" y="85789"/>
                  </a:moveTo>
                  <a:cubicBezTo>
                    <a:pt x="32663" y="73618"/>
                    <a:pt x="328997" y="69914"/>
                    <a:pt x="371330" y="63564"/>
                  </a:cubicBezTo>
                  <a:cubicBezTo>
                    <a:pt x="413663" y="57214"/>
                    <a:pt x="258618" y="54039"/>
                    <a:pt x="257030" y="47689"/>
                  </a:cubicBezTo>
                  <a:cubicBezTo>
                    <a:pt x="255443" y="41339"/>
                    <a:pt x="351222" y="33401"/>
                    <a:pt x="361805" y="25464"/>
                  </a:cubicBezTo>
                  <a:cubicBezTo>
                    <a:pt x="372388" y="17527"/>
                    <a:pt x="313651" y="1122"/>
                    <a:pt x="320530" y="64"/>
                  </a:cubicBezTo>
                  <a:cubicBezTo>
                    <a:pt x="327409" y="-994"/>
                    <a:pt x="373976" y="11177"/>
                    <a:pt x="403080" y="19114"/>
                  </a:cubicBezTo>
                  <a:cubicBezTo>
                    <a:pt x="432184" y="27051"/>
                    <a:pt x="512088" y="36577"/>
                    <a:pt x="495155" y="47689"/>
                  </a:cubicBezTo>
                  <a:cubicBezTo>
                    <a:pt x="478222" y="58801"/>
                    <a:pt x="330055" y="77322"/>
                    <a:pt x="301480" y="85789"/>
                  </a:cubicBezTo>
                  <a:cubicBezTo>
                    <a:pt x="272905" y="94256"/>
                    <a:pt x="347517" y="93727"/>
                    <a:pt x="323705" y="98489"/>
                  </a:cubicBezTo>
                  <a:cubicBezTo>
                    <a:pt x="299893" y="103251"/>
                    <a:pt x="180301" y="108014"/>
                    <a:pt x="158605" y="114364"/>
                  </a:cubicBezTo>
                  <a:cubicBezTo>
                    <a:pt x="136909" y="120714"/>
                    <a:pt x="216813" y="140293"/>
                    <a:pt x="193530" y="136589"/>
                  </a:cubicBezTo>
                  <a:cubicBezTo>
                    <a:pt x="170247" y="132885"/>
                    <a:pt x="-26603" y="97960"/>
                    <a:pt x="3030" y="85789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4" name="フリーフォーム 1173">
              <a:extLst>
                <a:ext uri="{FF2B5EF4-FFF2-40B4-BE49-F238E27FC236}">
                  <a16:creationId xmlns:a16="http://schemas.microsoft.com/office/drawing/2014/main" id="{DBBAFFB5-88E2-ACA4-B3E1-A9282F35B17C}"/>
                </a:ext>
              </a:extLst>
            </p:cNvPr>
            <p:cNvSpPr/>
            <p:nvPr/>
          </p:nvSpPr>
          <p:spPr>
            <a:xfrm>
              <a:off x="3149145" y="4095562"/>
              <a:ext cx="222156" cy="1161476"/>
            </a:xfrm>
            <a:custGeom>
              <a:avLst/>
              <a:gdLst>
                <a:gd name="connsiteX0" fmla="*/ 455 w 222156"/>
                <a:gd name="connsiteY0" fmla="*/ 188 h 1161476"/>
                <a:gd name="connsiteX1" fmla="*/ 98880 w 222156"/>
                <a:gd name="connsiteY1" fmla="*/ 235138 h 1161476"/>
                <a:gd name="connsiteX2" fmla="*/ 124280 w 222156"/>
                <a:gd name="connsiteY2" fmla="*/ 174813 h 1161476"/>
                <a:gd name="connsiteX3" fmla="*/ 92530 w 222156"/>
                <a:gd name="connsiteY3" fmla="*/ 412938 h 1161476"/>
                <a:gd name="connsiteX4" fmla="*/ 149680 w 222156"/>
                <a:gd name="connsiteY4" fmla="*/ 343088 h 1161476"/>
                <a:gd name="connsiteX5" fmla="*/ 111580 w 222156"/>
                <a:gd name="connsiteY5" fmla="*/ 578038 h 1161476"/>
                <a:gd name="connsiteX6" fmla="*/ 133805 w 222156"/>
                <a:gd name="connsiteY6" fmla="*/ 736788 h 1161476"/>
                <a:gd name="connsiteX7" fmla="*/ 149680 w 222156"/>
                <a:gd name="connsiteY7" fmla="*/ 889188 h 1161476"/>
                <a:gd name="connsiteX8" fmla="*/ 86180 w 222156"/>
                <a:gd name="connsiteY8" fmla="*/ 987613 h 1161476"/>
                <a:gd name="connsiteX9" fmla="*/ 149680 w 222156"/>
                <a:gd name="connsiteY9" fmla="*/ 1120963 h 1161476"/>
                <a:gd name="connsiteX10" fmla="*/ 162380 w 222156"/>
                <a:gd name="connsiteY10" fmla="*/ 1159063 h 1161476"/>
                <a:gd name="connsiteX11" fmla="*/ 187780 w 222156"/>
                <a:gd name="connsiteY11" fmla="*/ 1066988 h 1161476"/>
                <a:gd name="connsiteX12" fmla="*/ 197305 w 222156"/>
                <a:gd name="connsiteY12" fmla="*/ 352613 h 1161476"/>
                <a:gd name="connsiteX13" fmla="*/ 194130 w 222156"/>
                <a:gd name="connsiteY13" fmla="*/ 330388 h 1161476"/>
                <a:gd name="connsiteX14" fmla="*/ 219530 w 222156"/>
                <a:gd name="connsiteY14" fmla="*/ 162113 h 1161476"/>
                <a:gd name="connsiteX15" fmla="*/ 121105 w 222156"/>
                <a:gd name="connsiteY15" fmla="*/ 124013 h 1161476"/>
                <a:gd name="connsiteX16" fmla="*/ 143330 w 222156"/>
                <a:gd name="connsiteY16" fmla="*/ 193863 h 1161476"/>
                <a:gd name="connsiteX17" fmla="*/ 455 w 222156"/>
                <a:gd name="connsiteY17" fmla="*/ 188 h 1161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22156" h="1161476">
                  <a:moveTo>
                    <a:pt x="455" y="188"/>
                  </a:moveTo>
                  <a:cubicBezTo>
                    <a:pt x="-6953" y="7067"/>
                    <a:pt x="78243" y="206034"/>
                    <a:pt x="98880" y="235138"/>
                  </a:cubicBezTo>
                  <a:cubicBezTo>
                    <a:pt x="119518" y="264242"/>
                    <a:pt x="125338" y="145180"/>
                    <a:pt x="124280" y="174813"/>
                  </a:cubicBezTo>
                  <a:cubicBezTo>
                    <a:pt x="123222" y="204446"/>
                    <a:pt x="88297" y="384892"/>
                    <a:pt x="92530" y="412938"/>
                  </a:cubicBezTo>
                  <a:cubicBezTo>
                    <a:pt x="96763" y="440984"/>
                    <a:pt x="146505" y="315571"/>
                    <a:pt x="149680" y="343088"/>
                  </a:cubicBezTo>
                  <a:cubicBezTo>
                    <a:pt x="152855" y="370605"/>
                    <a:pt x="114226" y="512421"/>
                    <a:pt x="111580" y="578038"/>
                  </a:cubicBezTo>
                  <a:cubicBezTo>
                    <a:pt x="108934" y="643655"/>
                    <a:pt x="127455" y="684930"/>
                    <a:pt x="133805" y="736788"/>
                  </a:cubicBezTo>
                  <a:cubicBezTo>
                    <a:pt x="140155" y="788646"/>
                    <a:pt x="157617" y="847384"/>
                    <a:pt x="149680" y="889188"/>
                  </a:cubicBezTo>
                  <a:cubicBezTo>
                    <a:pt x="141743" y="930992"/>
                    <a:pt x="86180" y="948984"/>
                    <a:pt x="86180" y="987613"/>
                  </a:cubicBezTo>
                  <a:cubicBezTo>
                    <a:pt x="86180" y="1026242"/>
                    <a:pt x="136980" y="1092388"/>
                    <a:pt x="149680" y="1120963"/>
                  </a:cubicBezTo>
                  <a:cubicBezTo>
                    <a:pt x="162380" y="1149538"/>
                    <a:pt x="156030" y="1168059"/>
                    <a:pt x="162380" y="1159063"/>
                  </a:cubicBezTo>
                  <a:cubicBezTo>
                    <a:pt x="168730" y="1150067"/>
                    <a:pt x="181959" y="1201396"/>
                    <a:pt x="187780" y="1066988"/>
                  </a:cubicBezTo>
                  <a:cubicBezTo>
                    <a:pt x="193601" y="932580"/>
                    <a:pt x="196247" y="475380"/>
                    <a:pt x="197305" y="352613"/>
                  </a:cubicBezTo>
                  <a:cubicBezTo>
                    <a:pt x="198363" y="229846"/>
                    <a:pt x="190426" y="362138"/>
                    <a:pt x="194130" y="330388"/>
                  </a:cubicBezTo>
                  <a:cubicBezTo>
                    <a:pt x="197834" y="298638"/>
                    <a:pt x="231701" y="196509"/>
                    <a:pt x="219530" y="162113"/>
                  </a:cubicBezTo>
                  <a:cubicBezTo>
                    <a:pt x="207359" y="127717"/>
                    <a:pt x="133805" y="118721"/>
                    <a:pt x="121105" y="124013"/>
                  </a:cubicBezTo>
                  <a:cubicBezTo>
                    <a:pt x="108405" y="129305"/>
                    <a:pt x="165026" y="211325"/>
                    <a:pt x="143330" y="193863"/>
                  </a:cubicBezTo>
                  <a:cubicBezTo>
                    <a:pt x="121634" y="176401"/>
                    <a:pt x="7863" y="-6691"/>
                    <a:pt x="455" y="188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1" name="フリーフォーム 1240">
              <a:extLst>
                <a:ext uri="{FF2B5EF4-FFF2-40B4-BE49-F238E27FC236}">
                  <a16:creationId xmlns:a16="http://schemas.microsoft.com/office/drawing/2014/main" id="{9CEB7FF1-B8F2-E393-197F-4D1068618E18}"/>
                </a:ext>
              </a:extLst>
            </p:cNvPr>
            <p:cNvSpPr/>
            <p:nvPr/>
          </p:nvSpPr>
          <p:spPr>
            <a:xfrm>
              <a:off x="2999429" y="4562704"/>
              <a:ext cx="314965" cy="417028"/>
            </a:xfrm>
            <a:custGeom>
              <a:avLst/>
              <a:gdLst>
                <a:gd name="connsiteX0" fmla="*/ 280346 w 314965"/>
                <a:gd name="connsiteY0" fmla="*/ 9296 h 417028"/>
                <a:gd name="connsiteX1" fmla="*/ 96196 w 314965"/>
                <a:gd name="connsiteY1" fmla="*/ 256946 h 417028"/>
                <a:gd name="connsiteX2" fmla="*/ 220021 w 314965"/>
                <a:gd name="connsiteY2" fmla="*/ 215671 h 417028"/>
                <a:gd name="connsiteX3" fmla="*/ 7296 w 314965"/>
                <a:gd name="connsiteY3" fmla="*/ 406171 h 417028"/>
                <a:gd name="connsiteX4" fmla="*/ 73971 w 314965"/>
                <a:gd name="connsiteY4" fmla="*/ 377596 h 417028"/>
                <a:gd name="connsiteX5" fmla="*/ 312096 w 314965"/>
                <a:gd name="connsiteY5" fmla="*/ 244246 h 417028"/>
                <a:gd name="connsiteX6" fmla="*/ 207321 w 314965"/>
                <a:gd name="connsiteY6" fmla="*/ 282346 h 417028"/>
                <a:gd name="connsiteX7" fmla="*/ 232721 w 314965"/>
                <a:gd name="connsiteY7" fmla="*/ 202971 h 417028"/>
                <a:gd name="connsiteX8" fmla="*/ 204146 w 314965"/>
                <a:gd name="connsiteY8" fmla="*/ 212496 h 417028"/>
                <a:gd name="connsiteX9" fmla="*/ 254946 w 314965"/>
                <a:gd name="connsiteY9" fmla="*/ 139471 h 417028"/>
                <a:gd name="connsiteX10" fmla="*/ 200971 w 314965"/>
                <a:gd name="connsiteY10" fmla="*/ 161696 h 417028"/>
                <a:gd name="connsiteX11" fmla="*/ 264471 w 314965"/>
                <a:gd name="connsiteY11" fmla="*/ 60096 h 417028"/>
                <a:gd name="connsiteX12" fmla="*/ 280346 w 314965"/>
                <a:gd name="connsiteY12" fmla="*/ 9296 h 417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4965" h="417028">
                  <a:moveTo>
                    <a:pt x="280346" y="9296"/>
                  </a:moveTo>
                  <a:cubicBezTo>
                    <a:pt x="252300" y="42104"/>
                    <a:pt x="106250" y="222550"/>
                    <a:pt x="96196" y="256946"/>
                  </a:cubicBezTo>
                  <a:cubicBezTo>
                    <a:pt x="86142" y="291342"/>
                    <a:pt x="234838" y="190800"/>
                    <a:pt x="220021" y="215671"/>
                  </a:cubicBezTo>
                  <a:cubicBezTo>
                    <a:pt x="205204" y="240542"/>
                    <a:pt x="31638" y="379184"/>
                    <a:pt x="7296" y="406171"/>
                  </a:cubicBezTo>
                  <a:cubicBezTo>
                    <a:pt x="-17046" y="433158"/>
                    <a:pt x="23171" y="404583"/>
                    <a:pt x="73971" y="377596"/>
                  </a:cubicBezTo>
                  <a:cubicBezTo>
                    <a:pt x="124771" y="350609"/>
                    <a:pt x="289871" y="260121"/>
                    <a:pt x="312096" y="244246"/>
                  </a:cubicBezTo>
                  <a:cubicBezTo>
                    <a:pt x="334321" y="228371"/>
                    <a:pt x="220550" y="289225"/>
                    <a:pt x="207321" y="282346"/>
                  </a:cubicBezTo>
                  <a:cubicBezTo>
                    <a:pt x="194092" y="275467"/>
                    <a:pt x="233250" y="214613"/>
                    <a:pt x="232721" y="202971"/>
                  </a:cubicBezTo>
                  <a:cubicBezTo>
                    <a:pt x="232192" y="191329"/>
                    <a:pt x="200442" y="223079"/>
                    <a:pt x="204146" y="212496"/>
                  </a:cubicBezTo>
                  <a:cubicBezTo>
                    <a:pt x="207850" y="201913"/>
                    <a:pt x="255475" y="147938"/>
                    <a:pt x="254946" y="139471"/>
                  </a:cubicBezTo>
                  <a:cubicBezTo>
                    <a:pt x="254417" y="131004"/>
                    <a:pt x="199384" y="174925"/>
                    <a:pt x="200971" y="161696"/>
                  </a:cubicBezTo>
                  <a:cubicBezTo>
                    <a:pt x="202558" y="148467"/>
                    <a:pt x="253888" y="80734"/>
                    <a:pt x="264471" y="60096"/>
                  </a:cubicBezTo>
                  <a:cubicBezTo>
                    <a:pt x="275054" y="39459"/>
                    <a:pt x="308392" y="-23512"/>
                    <a:pt x="280346" y="9296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5" name="フリーフォーム 1254">
              <a:extLst>
                <a:ext uri="{FF2B5EF4-FFF2-40B4-BE49-F238E27FC236}">
                  <a16:creationId xmlns:a16="http://schemas.microsoft.com/office/drawing/2014/main" id="{B4C033C9-6D72-1449-76F5-32FD31832516}"/>
                </a:ext>
              </a:extLst>
            </p:cNvPr>
            <p:cNvSpPr/>
            <p:nvPr/>
          </p:nvSpPr>
          <p:spPr>
            <a:xfrm>
              <a:off x="3257443" y="4580509"/>
              <a:ext cx="210348" cy="229616"/>
            </a:xfrm>
            <a:custGeom>
              <a:avLst/>
              <a:gdLst>
                <a:gd name="connsiteX0" fmla="*/ 107 w 210348"/>
                <a:gd name="connsiteY0" fmla="*/ 7366 h 229616"/>
                <a:gd name="connsiteX1" fmla="*/ 123932 w 210348"/>
                <a:gd name="connsiteY1" fmla="*/ 58166 h 229616"/>
                <a:gd name="connsiteX2" fmla="*/ 209657 w 210348"/>
                <a:gd name="connsiteY2" fmla="*/ 175641 h 229616"/>
                <a:gd name="connsiteX3" fmla="*/ 165207 w 210348"/>
                <a:gd name="connsiteY3" fmla="*/ 169291 h 229616"/>
                <a:gd name="connsiteX4" fmla="*/ 181082 w 210348"/>
                <a:gd name="connsiteY4" fmla="*/ 229616 h 229616"/>
                <a:gd name="connsiteX5" fmla="*/ 146157 w 210348"/>
                <a:gd name="connsiteY5" fmla="*/ 169291 h 229616"/>
                <a:gd name="connsiteX6" fmla="*/ 146157 w 210348"/>
                <a:gd name="connsiteY6" fmla="*/ 213741 h 229616"/>
                <a:gd name="connsiteX7" fmla="*/ 107 w 210348"/>
                <a:gd name="connsiteY7" fmla="*/ 7366 h 229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0348" h="229616">
                  <a:moveTo>
                    <a:pt x="107" y="7366"/>
                  </a:moveTo>
                  <a:cubicBezTo>
                    <a:pt x="-3597" y="-18563"/>
                    <a:pt x="89007" y="30120"/>
                    <a:pt x="123932" y="58166"/>
                  </a:cubicBezTo>
                  <a:cubicBezTo>
                    <a:pt x="158857" y="86212"/>
                    <a:pt x="202778" y="157120"/>
                    <a:pt x="209657" y="175641"/>
                  </a:cubicBezTo>
                  <a:cubicBezTo>
                    <a:pt x="216536" y="194162"/>
                    <a:pt x="169969" y="160295"/>
                    <a:pt x="165207" y="169291"/>
                  </a:cubicBezTo>
                  <a:cubicBezTo>
                    <a:pt x="160445" y="178287"/>
                    <a:pt x="184257" y="229616"/>
                    <a:pt x="181082" y="229616"/>
                  </a:cubicBezTo>
                  <a:cubicBezTo>
                    <a:pt x="177907" y="229616"/>
                    <a:pt x="151978" y="171937"/>
                    <a:pt x="146157" y="169291"/>
                  </a:cubicBezTo>
                  <a:cubicBezTo>
                    <a:pt x="140336" y="166645"/>
                    <a:pt x="167853" y="237554"/>
                    <a:pt x="146157" y="213741"/>
                  </a:cubicBezTo>
                  <a:cubicBezTo>
                    <a:pt x="124461" y="189928"/>
                    <a:pt x="3811" y="33295"/>
                    <a:pt x="107" y="7366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6" name="フリーフォーム 1255">
              <a:extLst>
                <a:ext uri="{FF2B5EF4-FFF2-40B4-BE49-F238E27FC236}">
                  <a16:creationId xmlns:a16="http://schemas.microsoft.com/office/drawing/2014/main" id="{1472F18F-44D3-BF7B-C07C-5DED9804DA87}"/>
                </a:ext>
              </a:extLst>
            </p:cNvPr>
            <p:cNvSpPr/>
            <p:nvPr/>
          </p:nvSpPr>
          <p:spPr>
            <a:xfrm>
              <a:off x="3412490" y="4316707"/>
              <a:ext cx="726986" cy="147343"/>
            </a:xfrm>
            <a:custGeom>
              <a:avLst/>
              <a:gdLst>
                <a:gd name="connsiteX0" fmla="*/ 3810 w 726986"/>
                <a:gd name="connsiteY0" fmla="*/ 102893 h 147343"/>
                <a:gd name="connsiteX1" fmla="*/ 441960 w 726986"/>
                <a:gd name="connsiteY1" fmla="*/ 55268 h 147343"/>
                <a:gd name="connsiteX2" fmla="*/ 365760 w 726986"/>
                <a:gd name="connsiteY2" fmla="*/ 39393 h 147343"/>
                <a:gd name="connsiteX3" fmla="*/ 483235 w 726986"/>
                <a:gd name="connsiteY3" fmla="*/ 17168 h 147343"/>
                <a:gd name="connsiteX4" fmla="*/ 457835 w 726986"/>
                <a:gd name="connsiteY4" fmla="*/ 1293 h 147343"/>
                <a:gd name="connsiteX5" fmla="*/ 724535 w 726986"/>
                <a:gd name="connsiteY5" fmla="*/ 52093 h 147343"/>
                <a:gd name="connsiteX6" fmla="*/ 575310 w 726986"/>
                <a:gd name="connsiteY6" fmla="*/ 58443 h 147343"/>
                <a:gd name="connsiteX7" fmla="*/ 324485 w 726986"/>
                <a:gd name="connsiteY7" fmla="*/ 112418 h 147343"/>
                <a:gd name="connsiteX8" fmla="*/ 368935 w 726986"/>
                <a:gd name="connsiteY8" fmla="*/ 134643 h 147343"/>
                <a:gd name="connsiteX9" fmla="*/ 213360 w 726986"/>
                <a:gd name="connsiteY9" fmla="*/ 147343 h 147343"/>
                <a:gd name="connsiteX10" fmla="*/ 321310 w 726986"/>
                <a:gd name="connsiteY10" fmla="*/ 134643 h 147343"/>
                <a:gd name="connsiteX11" fmla="*/ 232410 w 726986"/>
                <a:gd name="connsiteY11" fmla="*/ 125118 h 147343"/>
                <a:gd name="connsiteX12" fmla="*/ 3810 w 726986"/>
                <a:gd name="connsiteY12" fmla="*/ 102893 h 147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6986" h="147343">
                  <a:moveTo>
                    <a:pt x="3810" y="102893"/>
                  </a:moveTo>
                  <a:cubicBezTo>
                    <a:pt x="38735" y="91251"/>
                    <a:pt x="381635" y="65851"/>
                    <a:pt x="441960" y="55268"/>
                  </a:cubicBezTo>
                  <a:cubicBezTo>
                    <a:pt x="502285" y="44685"/>
                    <a:pt x="358881" y="45743"/>
                    <a:pt x="365760" y="39393"/>
                  </a:cubicBezTo>
                  <a:cubicBezTo>
                    <a:pt x="372639" y="33043"/>
                    <a:pt x="467889" y="23518"/>
                    <a:pt x="483235" y="17168"/>
                  </a:cubicBezTo>
                  <a:cubicBezTo>
                    <a:pt x="498581" y="10818"/>
                    <a:pt x="417618" y="-4528"/>
                    <a:pt x="457835" y="1293"/>
                  </a:cubicBezTo>
                  <a:cubicBezTo>
                    <a:pt x="498052" y="7114"/>
                    <a:pt x="704956" y="42568"/>
                    <a:pt x="724535" y="52093"/>
                  </a:cubicBezTo>
                  <a:cubicBezTo>
                    <a:pt x="744114" y="61618"/>
                    <a:pt x="641985" y="48389"/>
                    <a:pt x="575310" y="58443"/>
                  </a:cubicBezTo>
                  <a:cubicBezTo>
                    <a:pt x="508635" y="68497"/>
                    <a:pt x="358881" y="99718"/>
                    <a:pt x="324485" y="112418"/>
                  </a:cubicBezTo>
                  <a:cubicBezTo>
                    <a:pt x="290089" y="125118"/>
                    <a:pt x="387456" y="128822"/>
                    <a:pt x="368935" y="134643"/>
                  </a:cubicBezTo>
                  <a:cubicBezTo>
                    <a:pt x="350414" y="140464"/>
                    <a:pt x="221297" y="147343"/>
                    <a:pt x="213360" y="147343"/>
                  </a:cubicBezTo>
                  <a:cubicBezTo>
                    <a:pt x="205423" y="147343"/>
                    <a:pt x="318135" y="138347"/>
                    <a:pt x="321310" y="134643"/>
                  </a:cubicBezTo>
                  <a:cubicBezTo>
                    <a:pt x="324485" y="130939"/>
                    <a:pt x="280564" y="128822"/>
                    <a:pt x="232410" y="125118"/>
                  </a:cubicBezTo>
                  <a:cubicBezTo>
                    <a:pt x="184256" y="121414"/>
                    <a:pt x="-31115" y="114535"/>
                    <a:pt x="3810" y="102893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7" name="フリーフォーム 1256">
              <a:extLst>
                <a:ext uri="{FF2B5EF4-FFF2-40B4-BE49-F238E27FC236}">
                  <a16:creationId xmlns:a16="http://schemas.microsoft.com/office/drawing/2014/main" id="{964695C2-643F-1B8C-CA47-9E3988AC38E6}"/>
                </a:ext>
              </a:extLst>
            </p:cNvPr>
            <p:cNvSpPr/>
            <p:nvPr/>
          </p:nvSpPr>
          <p:spPr>
            <a:xfrm>
              <a:off x="3557319" y="4212853"/>
              <a:ext cx="146780" cy="369354"/>
            </a:xfrm>
            <a:custGeom>
              <a:avLst/>
              <a:gdLst>
                <a:gd name="connsiteX0" fmla="*/ 1856 w 146780"/>
                <a:gd name="connsiteY0" fmla="*/ 372 h 369354"/>
                <a:gd name="connsiteX1" fmla="*/ 62181 w 146780"/>
                <a:gd name="connsiteY1" fmla="*/ 133722 h 369354"/>
                <a:gd name="connsiteX2" fmla="*/ 74881 w 146780"/>
                <a:gd name="connsiteY2" fmla="*/ 301997 h 369354"/>
                <a:gd name="connsiteX3" fmla="*/ 84406 w 146780"/>
                <a:gd name="connsiteY3" fmla="*/ 270247 h 369354"/>
                <a:gd name="connsiteX4" fmla="*/ 112981 w 146780"/>
                <a:gd name="connsiteY4" fmla="*/ 368672 h 369354"/>
                <a:gd name="connsiteX5" fmla="*/ 109806 w 146780"/>
                <a:gd name="connsiteY5" fmla="*/ 305172 h 369354"/>
                <a:gd name="connsiteX6" fmla="*/ 125681 w 146780"/>
                <a:gd name="connsiteY6" fmla="*/ 146422 h 369354"/>
                <a:gd name="connsiteX7" fmla="*/ 141556 w 146780"/>
                <a:gd name="connsiteY7" fmla="*/ 174997 h 369354"/>
                <a:gd name="connsiteX8" fmla="*/ 1856 w 146780"/>
                <a:gd name="connsiteY8" fmla="*/ 372 h 369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780" h="369354">
                  <a:moveTo>
                    <a:pt x="1856" y="372"/>
                  </a:moveTo>
                  <a:cubicBezTo>
                    <a:pt x="-11373" y="-6507"/>
                    <a:pt x="50010" y="83451"/>
                    <a:pt x="62181" y="133722"/>
                  </a:cubicBezTo>
                  <a:cubicBezTo>
                    <a:pt x="74352" y="183993"/>
                    <a:pt x="71177" y="279243"/>
                    <a:pt x="74881" y="301997"/>
                  </a:cubicBezTo>
                  <a:cubicBezTo>
                    <a:pt x="78585" y="324751"/>
                    <a:pt x="78056" y="259135"/>
                    <a:pt x="84406" y="270247"/>
                  </a:cubicBezTo>
                  <a:cubicBezTo>
                    <a:pt x="90756" y="281359"/>
                    <a:pt x="108748" y="362851"/>
                    <a:pt x="112981" y="368672"/>
                  </a:cubicBezTo>
                  <a:cubicBezTo>
                    <a:pt x="117214" y="374493"/>
                    <a:pt x="107689" y="342214"/>
                    <a:pt x="109806" y="305172"/>
                  </a:cubicBezTo>
                  <a:cubicBezTo>
                    <a:pt x="111923" y="268130"/>
                    <a:pt x="120389" y="168118"/>
                    <a:pt x="125681" y="146422"/>
                  </a:cubicBezTo>
                  <a:cubicBezTo>
                    <a:pt x="130973" y="124726"/>
                    <a:pt x="157960" y="196693"/>
                    <a:pt x="141556" y="174997"/>
                  </a:cubicBezTo>
                  <a:cubicBezTo>
                    <a:pt x="125152" y="153301"/>
                    <a:pt x="15085" y="7251"/>
                    <a:pt x="1856" y="372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8" name="フリーフォーム 1257">
              <a:extLst>
                <a:ext uri="{FF2B5EF4-FFF2-40B4-BE49-F238E27FC236}">
                  <a16:creationId xmlns:a16="http://schemas.microsoft.com/office/drawing/2014/main" id="{F80053F8-51D3-D670-27FB-B7EFCF282533}"/>
                </a:ext>
              </a:extLst>
            </p:cNvPr>
            <p:cNvSpPr/>
            <p:nvPr/>
          </p:nvSpPr>
          <p:spPr>
            <a:xfrm>
              <a:off x="3408915" y="4474473"/>
              <a:ext cx="809236" cy="170558"/>
            </a:xfrm>
            <a:custGeom>
              <a:avLst/>
              <a:gdLst>
                <a:gd name="connsiteX0" fmla="*/ 7385 w 809236"/>
                <a:gd name="connsiteY0" fmla="*/ 100702 h 170558"/>
                <a:gd name="connsiteX1" fmla="*/ 420135 w 809236"/>
                <a:gd name="connsiteY1" fmla="*/ 68952 h 170558"/>
                <a:gd name="connsiteX2" fmla="*/ 369335 w 809236"/>
                <a:gd name="connsiteY2" fmla="*/ 59427 h 170558"/>
                <a:gd name="connsiteX3" fmla="*/ 566185 w 809236"/>
                <a:gd name="connsiteY3" fmla="*/ 27677 h 170558"/>
                <a:gd name="connsiteX4" fmla="*/ 550310 w 809236"/>
                <a:gd name="connsiteY4" fmla="*/ 2277 h 170558"/>
                <a:gd name="connsiteX5" fmla="*/ 804310 w 809236"/>
                <a:gd name="connsiteY5" fmla="*/ 88002 h 170558"/>
                <a:gd name="connsiteX6" fmla="*/ 699535 w 809236"/>
                <a:gd name="connsiteY6" fmla="*/ 88002 h 170558"/>
                <a:gd name="connsiteX7" fmla="*/ 474110 w 809236"/>
                <a:gd name="connsiteY7" fmla="*/ 110227 h 170558"/>
                <a:gd name="connsiteX8" fmla="*/ 486810 w 809236"/>
                <a:gd name="connsiteY8" fmla="*/ 116577 h 170558"/>
                <a:gd name="connsiteX9" fmla="*/ 108985 w 809236"/>
                <a:gd name="connsiteY9" fmla="*/ 129277 h 170558"/>
                <a:gd name="connsiteX10" fmla="*/ 150260 w 809236"/>
                <a:gd name="connsiteY10" fmla="*/ 170552 h 170558"/>
                <a:gd name="connsiteX11" fmla="*/ 7385 w 809236"/>
                <a:gd name="connsiteY11" fmla="*/ 100702 h 170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09236" h="170558">
                  <a:moveTo>
                    <a:pt x="7385" y="100702"/>
                  </a:moveTo>
                  <a:cubicBezTo>
                    <a:pt x="52364" y="83769"/>
                    <a:pt x="359810" y="75831"/>
                    <a:pt x="420135" y="68952"/>
                  </a:cubicBezTo>
                  <a:cubicBezTo>
                    <a:pt x="480460" y="62073"/>
                    <a:pt x="344993" y="66306"/>
                    <a:pt x="369335" y="59427"/>
                  </a:cubicBezTo>
                  <a:cubicBezTo>
                    <a:pt x="393677" y="52548"/>
                    <a:pt x="536023" y="37202"/>
                    <a:pt x="566185" y="27677"/>
                  </a:cubicBezTo>
                  <a:cubicBezTo>
                    <a:pt x="596347" y="18152"/>
                    <a:pt x="510623" y="-7777"/>
                    <a:pt x="550310" y="2277"/>
                  </a:cubicBezTo>
                  <a:cubicBezTo>
                    <a:pt x="589997" y="12331"/>
                    <a:pt x="779439" y="73714"/>
                    <a:pt x="804310" y="88002"/>
                  </a:cubicBezTo>
                  <a:cubicBezTo>
                    <a:pt x="829181" y="102290"/>
                    <a:pt x="754568" y="84298"/>
                    <a:pt x="699535" y="88002"/>
                  </a:cubicBezTo>
                  <a:cubicBezTo>
                    <a:pt x="644502" y="91706"/>
                    <a:pt x="509564" y="105465"/>
                    <a:pt x="474110" y="110227"/>
                  </a:cubicBezTo>
                  <a:cubicBezTo>
                    <a:pt x="438656" y="114989"/>
                    <a:pt x="547664" y="113402"/>
                    <a:pt x="486810" y="116577"/>
                  </a:cubicBezTo>
                  <a:cubicBezTo>
                    <a:pt x="425956" y="119752"/>
                    <a:pt x="165077" y="120281"/>
                    <a:pt x="108985" y="129277"/>
                  </a:cubicBezTo>
                  <a:cubicBezTo>
                    <a:pt x="52893" y="138273"/>
                    <a:pt x="163489" y="171081"/>
                    <a:pt x="150260" y="170552"/>
                  </a:cubicBezTo>
                  <a:cubicBezTo>
                    <a:pt x="137031" y="170023"/>
                    <a:pt x="-37594" y="117635"/>
                    <a:pt x="7385" y="100702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9" name="フリーフォーム 1258">
              <a:extLst>
                <a:ext uri="{FF2B5EF4-FFF2-40B4-BE49-F238E27FC236}">
                  <a16:creationId xmlns:a16="http://schemas.microsoft.com/office/drawing/2014/main" id="{4829DBD9-B8B2-00EF-5461-1D39FD8A15FA}"/>
                </a:ext>
              </a:extLst>
            </p:cNvPr>
            <p:cNvSpPr/>
            <p:nvPr/>
          </p:nvSpPr>
          <p:spPr>
            <a:xfrm>
              <a:off x="3756447" y="4105246"/>
              <a:ext cx="157312" cy="485281"/>
            </a:xfrm>
            <a:custGeom>
              <a:avLst/>
              <a:gdLst>
                <a:gd name="connsiteX0" fmla="*/ 2753 w 157312"/>
                <a:gd name="connsiteY0" fmla="*/ 29 h 485281"/>
                <a:gd name="connsiteX1" fmla="*/ 59903 w 157312"/>
                <a:gd name="connsiteY1" fmla="*/ 130204 h 485281"/>
                <a:gd name="connsiteX2" fmla="*/ 120228 w 157312"/>
                <a:gd name="connsiteY2" fmla="*/ 114329 h 485281"/>
                <a:gd name="connsiteX3" fmla="*/ 59903 w 157312"/>
                <a:gd name="connsiteY3" fmla="*/ 215929 h 485281"/>
                <a:gd name="connsiteX4" fmla="*/ 24978 w 157312"/>
                <a:gd name="connsiteY4" fmla="*/ 479454 h 485281"/>
                <a:gd name="connsiteX5" fmla="*/ 75778 w 157312"/>
                <a:gd name="connsiteY5" fmla="*/ 403254 h 485281"/>
                <a:gd name="connsiteX6" fmla="*/ 85303 w 157312"/>
                <a:gd name="connsiteY6" fmla="*/ 460404 h 485281"/>
                <a:gd name="connsiteX7" fmla="*/ 151978 w 157312"/>
                <a:gd name="connsiteY7" fmla="*/ 181004 h 485281"/>
                <a:gd name="connsiteX8" fmla="*/ 132928 w 157312"/>
                <a:gd name="connsiteY8" fmla="*/ 136554 h 485281"/>
                <a:gd name="connsiteX9" fmla="*/ 151978 w 157312"/>
                <a:gd name="connsiteY9" fmla="*/ 142904 h 485281"/>
                <a:gd name="connsiteX10" fmla="*/ 2753 w 157312"/>
                <a:gd name="connsiteY10" fmla="*/ 29 h 485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7312" h="485281">
                  <a:moveTo>
                    <a:pt x="2753" y="29"/>
                  </a:moveTo>
                  <a:cubicBezTo>
                    <a:pt x="-12593" y="-2088"/>
                    <a:pt x="40324" y="111154"/>
                    <a:pt x="59903" y="130204"/>
                  </a:cubicBezTo>
                  <a:cubicBezTo>
                    <a:pt x="79482" y="149254"/>
                    <a:pt x="120228" y="100042"/>
                    <a:pt x="120228" y="114329"/>
                  </a:cubicBezTo>
                  <a:cubicBezTo>
                    <a:pt x="120228" y="128616"/>
                    <a:pt x="75778" y="155075"/>
                    <a:pt x="59903" y="215929"/>
                  </a:cubicBezTo>
                  <a:cubicBezTo>
                    <a:pt x="44028" y="276783"/>
                    <a:pt x="22332" y="448233"/>
                    <a:pt x="24978" y="479454"/>
                  </a:cubicBezTo>
                  <a:cubicBezTo>
                    <a:pt x="27624" y="510675"/>
                    <a:pt x="65724" y="406429"/>
                    <a:pt x="75778" y="403254"/>
                  </a:cubicBezTo>
                  <a:cubicBezTo>
                    <a:pt x="85832" y="400079"/>
                    <a:pt x="72603" y="497446"/>
                    <a:pt x="85303" y="460404"/>
                  </a:cubicBezTo>
                  <a:cubicBezTo>
                    <a:pt x="98003" y="423362"/>
                    <a:pt x="144041" y="234979"/>
                    <a:pt x="151978" y="181004"/>
                  </a:cubicBezTo>
                  <a:cubicBezTo>
                    <a:pt x="159915" y="127029"/>
                    <a:pt x="132928" y="142904"/>
                    <a:pt x="132928" y="136554"/>
                  </a:cubicBezTo>
                  <a:cubicBezTo>
                    <a:pt x="132928" y="130204"/>
                    <a:pt x="171028" y="161954"/>
                    <a:pt x="151978" y="142904"/>
                  </a:cubicBezTo>
                  <a:cubicBezTo>
                    <a:pt x="132928" y="123854"/>
                    <a:pt x="18099" y="2146"/>
                    <a:pt x="2753" y="29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0" name="フリーフォーム 1259">
              <a:extLst>
                <a:ext uri="{FF2B5EF4-FFF2-40B4-BE49-F238E27FC236}">
                  <a16:creationId xmlns:a16="http://schemas.microsoft.com/office/drawing/2014/main" id="{635271A3-E0C5-C12A-7192-5BF9137690F4}"/>
                </a:ext>
              </a:extLst>
            </p:cNvPr>
            <p:cNvSpPr/>
            <p:nvPr/>
          </p:nvSpPr>
          <p:spPr>
            <a:xfrm>
              <a:off x="3469270" y="4669752"/>
              <a:ext cx="166192" cy="378736"/>
            </a:xfrm>
            <a:custGeom>
              <a:avLst/>
              <a:gdLst>
                <a:gd name="connsiteX0" fmla="*/ 1005 w 166192"/>
                <a:gd name="connsiteY0" fmla="*/ 673 h 378736"/>
                <a:gd name="connsiteX1" fmla="*/ 77205 w 166192"/>
                <a:gd name="connsiteY1" fmla="*/ 184823 h 378736"/>
                <a:gd name="connsiteX2" fmla="*/ 108955 w 166192"/>
                <a:gd name="connsiteY2" fmla="*/ 368973 h 378736"/>
                <a:gd name="connsiteX3" fmla="*/ 121655 w 166192"/>
                <a:gd name="connsiteY3" fmla="*/ 321348 h 378736"/>
                <a:gd name="connsiteX4" fmla="*/ 166105 w 166192"/>
                <a:gd name="connsiteY4" fmla="*/ 372148 h 378736"/>
                <a:gd name="connsiteX5" fmla="*/ 108955 w 166192"/>
                <a:gd name="connsiteY5" fmla="*/ 143548 h 378736"/>
                <a:gd name="connsiteX6" fmla="*/ 112130 w 166192"/>
                <a:gd name="connsiteY6" fmla="*/ 153073 h 378736"/>
                <a:gd name="connsiteX7" fmla="*/ 96255 w 166192"/>
                <a:gd name="connsiteY7" fmla="*/ 80048 h 378736"/>
                <a:gd name="connsiteX8" fmla="*/ 137530 w 166192"/>
                <a:gd name="connsiteY8" fmla="*/ 121323 h 378736"/>
                <a:gd name="connsiteX9" fmla="*/ 1005 w 166192"/>
                <a:gd name="connsiteY9" fmla="*/ 673 h 378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6192" h="378736">
                  <a:moveTo>
                    <a:pt x="1005" y="673"/>
                  </a:moveTo>
                  <a:cubicBezTo>
                    <a:pt x="-9049" y="11256"/>
                    <a:pt x="59213" y="123440"/>
                    <a:pt x="77205" y="184823"/>
                  </a:cubicBezTo>
                  <a:cubicBezTo>
                    <a:pt x="95197" y="246206"/>
                    <a:pt x="101547" y="346219"/>
                    <a:pt x="108955" y="368973"/>
                  </a:cubicBezTo>
                  <a:cubicBezTo>
                    <a:pt x="116363" y="391727"/>
                    <a:pt x="112130" y="320819"/>
                    <a:pt x="121655" y="321348"/>
                  </a:cubicBezTo>
                  <a:cubicBezTo>
                    <a:pt x="131180" y="321877"/>
                    <a:pt x="168222" y="401781"/>
                    <a:pt x="166105" y="372148"/>
                  </a:cubicBezTo>
                  <a:cubicBezTo>
                    <a:pt x="163988" y="342515"/>
                    <a:pt x="117951" y="180060"/>
                    <a:pt x="108955" y="143548"/>
                  </a:cubicBezTo>
                  <a:cubicBezTo>
                    <a:pt x="99959" y="107036"/>
                    <a:pt x="114247" y="163656"/>
                    <a:pt x="112130" y="153073"/>
                  </a:cubicBezTo>
                  <a:cubicBezTo>
                    <a:pt x="110013" y="142490"/>
                    <a:pt x="92022" y="85340"/>
                    <a:pt x="96255" y="80048"/>
                  </a:cubicBezTo>
                  <a:cubicBezTo>
                    <a:pt x="100488" y="74756"/>
                    <a:pt x="152347" y="135081"/>
                    <a:pt x="137530" y="121323"/>
                  </a:cubicBezTo>
                  <a:cubicBezTo>
                    <a:pt x="122713" y="107565"/>
                    <a:pt x="11059" y="-9910"/>
                    <a:pt x="1005" y="673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1" name="フリーフォーム 1260">
              <a:extLst>
                <a:ext uri="{FF2B5EF4-FFF2-40B4-BE49-F238E27FC236}">
                  <a16:creationId xmlns:a16="http://schemas.microsoft.com/office/drawing/2014/main" id="{3FF4784B-FD1E-1AF3-F4E8-CCA1375343E7}"/>
                </a:ext>
              </a:extLst>
            </p:cNvPr>
            <p:cNvSpPr/>
            <p:nvPr/>
          </p:nvSpPr>
          <p:spPr>
            <a:xfrm>
              <a:off x="3497930" y="4624426"/>
              <a:ext cx="591808" cy="420302"/>
            </a:xfrm>
            <a:custGeom>
              <a:avLst/>
              <a:gdLst>
                <a:gd name="connsiteX0" fmla="*/ 42195 w 591808"/>
                <a:gd name="connsiteY0" fmla="*/ 74574 h 420302"/>
                <a:gd name="connsiteX1" fmla="*/ 410495 w 591808"/>
                <a:gd name="connsiteY1" fmla="*/ 39649 h 420302"/>
                <a:gd name="connsiteX2" fmla="*/ 315245 w 591808"/>
                <a:gd name="connsiteY2" fmla="*/ 33299 h 420302"/>
                <a:gd name="connsiteX3" fmla="*/ 413670 w 591808"/>
                <a:gd name="connsiteY3" fmla="*/ 17424 h 420302"/>
                <a:gd name="connsiteX4" fmla="*/ 397795 w 591808"/>
                <a:gd name="connsiteY4" fmla="*/ 4724 h 420302"/>
                <a:gd name="connsiteX5" fmla="*/ 588295 w 591808"/>
                <a:gd name="connsiteY5" fmla="*/ 103149 h 420302"/>
                <a:gd name="connsiteX6" fmla="*/ 518445 w 591808"/>
                <a:gd name="connsiteY6" fmla="*/ 109499 h 420302"/>
                <a:gd name="connsiteX7" fmla="*/ 480345 w 591808"/>
                <a:gd name="connsiteY7" fmla="*/ 192049 h 420302"/>
                <a:gd name="connsiteX8" fmla="*/ 486695 w 591808"/>
                <a:gd name="connsiteY8" fmla="*/ 160299 h 420302"/>
                <a:gd name="connsiteX9" fmla="*/ 432720 w 591808"/>
                <a:gd name="connsiteY9" fmla="*/ 407949 h 420302"/>
                <a:gd name="connsiteX10" fmla="*/ 404145 w 591808"/>
                <a:gd name="connsiteY10" fmla="*/ 369849 h 420302"/>
                <a:gd name="connsiteX11" fmla="*/ 394620 w 591808"/>
                <a:gd name="connsiteY11" fmla="*/ 255549 h 420302"/>
                <a:gd name="connsiteX12" fmla="*/ 416845 w 591808"/>
                <a:gd name="connsiteY12" fmla="*/ 163474 h 420302"/>
                <a:gd name="connsiteX13" fmla="*/ 413670 w 591808"/>
                <a:gd name="connsiteY13" fmla="*/ 230149 h 420302"/>
                <a:gd name="connsiteX14" fmla="*/ 410495 w 591808"/>
                <a:gd name="connsiteY14" fmla="*/ 84099 h 420302"/>
                <a:gd name="connsiteX15" fmla="*/ 239045 w 591808"/>
                <a:gd name="connsiteY15" fmla="*/ 106324 h 420302"/>
                <a:gd name="connsiteX16" fmla="*/ 277145 w 591808"/>
                <a:gd name="connsiteY16" fmla="*/ 103149 h 420302"/>
                <a:gd name="connsiteX17" fmla="*/ 4095 w 591808"/>
                <a:gd name="connsiteY17" fmla="*/ 144424 h 420302"/>
                <a:gd name="connsiteX18" fmla="*/ 108870 w 591808"/>
                <a:gd name="connsiteY18" fmla="*/ 131724 h 420302"/>
                <a:gd name="connsiteX19" fmla="*/ 42195 w 591808"/>
                <a:gd name="connsiteY19" fmla="*/ 74574 h 420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91808" h="420302">
                  <a:moveTo>
                    <a:pt x="42195" y="74574"/>
                  </a:moveTo>
                  <a:cubicBezTo>
                    <a:pt x="92466" y="59228"/>
                    <a:pt x="364987" y="46528"/>
                    <a:pt x="410495" y="39649"/>
                  </a:cubicBezTo>
                  <a:cubicBezTo>
                    <a:pt x="456003" y="32770"/>
                    <a:pt x="314716" y="37003"/>
                    <a:pt x="315245" y="33299"/>
                  </a:cubicBezTo>
                  <a:cubicBezTo>
                    <a:pt x="315774" y="29595"/>
                    <a:pt x="399912" y="22186"/>
                    <a:pt x="413670" y="17424"/>
                  </a:cubicBezTo>
                  <a:cubicBezTo>
                    <a:pt x="427428" y="12662"/>
                    <a:pt x="368691" y="-9563"/>
                    <a:pt x="397795" y="4724"/>
                  </a:cubicBezTo>
                  <a:cubicBezTo>
                    <a:pt x="426899" y="19011"/>
                    <a:pt x="568187" y="85687"/>
                    <a:pt x="588295" y="103149"/>
                  </a:cubicBezTo>
                  <a:cubicBezTo>
                    <a:pt x="608403" y="120611"/>
                    <a:pt x="536437" y="94682"/>
                    <a:pt x="518445" y="109499"/>
                  </a:cubicBezTo>
                  <a:cubicBezTo>
                    <a:pt x="500453" y="124316"/>
                    <a:pt x="485637" y="183582"/>
                    <a:pt x="480345" y="192049"/>
                  </a:cubicBezTo>
                  <a:cubicBezTo>
                    <a:pt x="475053" y="200516"/>
                    <a:pt x="494633" y="124316"/>
                    <a:pt x="486695" y="160299"/>
                  </a:cubicBezTo>
                  <a:cubicBezTo>
                    <a:pt x="478758" y="196282"/>
                    <a:pt x="446478" y="373024"/>
                    <a:pt x="432720" y="407949"/>
                  </a:cubicBezTo>
                  <a:cubicBezTo>
                    <a:pt x="418962" y="442874"/>
                    <a:pt x="410495" y="395249"/>
                    <a:pt x="404145" y="369849"/>
                  </a:cubicBezTo>
                  <a:cubicBezTo>
                    <a:pt x="397795" y="344449"/>
                    <a:pt x="392503" y="289945"/>
                    <a:pt x="394620" y="255549"/>
                  </a:cubicBezTo>
                  <a:cubicBezTo>
                    <a:pt x="396737" y="221153"/>
                    <a:pt x="413670" y="167707"/>
                    <a:pt x="416845" y="163474"/>
                  </a:cubicBezTo>
                  <a:cubicBezTo>
                    <a:pt x="420020" y="159241"/>
                    <a:pt x="414728" y="243378"/>
                    <a:pt x="413670" y="230149"/>
                  </a:cubicBezTo>
                  <a:cubicBezTo>
                    <a:pt x="412612" y="216920"/>
                    <a:pt x="439599" y="104737"/>
                    <a:pt x="410495" y="84099"/>
                  </a:cubicBezTo>
                  <a:cubicBezTo>
                    <a:pt x="381391" y="63461"/>
                    <a:pt x="261270" y="103149"/>
                    <a:pt x="239045" y="106324"/>
                  </a:cubicBezTo>
                  <a:cubicBezTo>
                    <a:pt x="216820" y="109499"/>
                    <a:pt x="316303" y="96799"/>
                    <a:pt x="277145" y="103149"/>
                  </a:cubicBezTo>
                  <a:cubicBezTo>
                    <a:pt x="237987" y="109499"/>
                    <a:pt x="32141" y="139662"/>
                    <a:pt x="4095" y="144424"/>
                  </a:cubicBezTo>
                  <a:cubicBezTo>
                    <a:pt x="-23951" y="149186"/>
                    <a:pt x="100933" y="141249"/>
                    <a:pt x="108870" y="131724"/>
                  </a:cubicBezTo>
                  <a:cubicBezTo>
                    <a:pt x="116807" y="122199"/>
                    <a:pt x="-8076" y="89920"/>
                    <a:pt x="42195" y="74574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2" name="フリーフォーム 1261">
              <a:extLst>
                <a:ext uri="{FF2B5EF4-FFF2-40B4-BE49-F238E27FC236}">
                  <a16:creationId xmlns:a16="http://schemas.microsoft.com/office/drawing/2014/main" id="{B66EE459-FDD9-624D-A273-B757EC3D7481}"/>
                </a:ext>
              </a:extLst>
            </p:cNvPr>
            <p:cNvSpPr/>
            <p:nvPr/>
          </p:nvSpPr>
          <p:spPr>
            <a:xfrm>
              <a:off x="3674547" y="4562468"/>
              <a:ext cx="143545" cy="415562"/>
            </a:xfrm>
            <a:custGeom>
              <a:avLst/>
              <a:gdLst>
                <a:gd name="connsiteX0" fmla="*/ 2103 w 143545"/>
                <a:gd name="connsiteY0" fmla="*/ 7 h 415562"/>
                <a:gd name="connsiteX1" fmla="*/ 56078 w 143545"/>
                <a:gd name="connsiteY1" fmla="*/ 130182 h 415562"/>
                <a:gd name="connsiteX2" fmla="*/ 33853 w 143545"/>
                <a:gd name="connsiteY2" fmla="*/ 390532 h 415562"/>
                <a:gd name="connsiteX3" fmla="*/ 43378 w 143545"/>
                <a:gd name="connsiteY3" fmla="*/ 396882 h 415562"/>
                <a:gd name="connsiteX4" fmla="*/ 68778 w 143545"/>
                <a:gd name="connsiteY4" fmla="*/ 403232 h 415562"/>
                <a:gd name="connsiteX5" fmla="*/ 81478 w 143545"/>
                <a:gd name="connsiteY5" fmla="*/ 215907 h 415562"/>
                <a:gd name="connsiteX6" fmla="*/ 94178 w 143545"/>
                <a:gd name="connsiteY6" fmla="*/ 209557 h 415562"/>
                <a:gd name="connsiteX7" fmla="*/ 103703 w 143545"/>
                <a:gd name="connsiteY7" fmla="*/ 98432 h 415562"/>
                <a:gd name="connsiteX8" fmla="*/ 141803 w 143545"/>
                <a:gd name="connsiteY8" fmla="*/ 123832 h 415562"/>
                <a:gd name="connsiteX9" fmla="*/ 2103 w 143545"/>
                <a:gd name="connsiteY9" fmla="*/ 7 h 415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3545" h="415562">
                  <a:moveTo>
                    <a:pt x="2103" y="7"/>
                  </a:moveTo>
                  <a:cubicBezTo>
                    <a:pt x="-12184" y="1065"/>
                    <a:pt x="50786" y="65095"/>
                    <a:pt x="56078" y="130182"/>
                  </a:cubicBezTo>
                  <a:cubicBezTo>
                    <a:pt x="61370" y="195269"/>
                    <a:pt x="35970" y="346082"/>
                    <a:pt x="33853" y="390532"/>
                  </a:cubicBezTo>
                  <a:cubicBezTo>
                    <a:pt x="31736" y="434982"/>
                    <a:pt x="37557" y="394765"/>
                    <a:pt x="43378" y="396882"/>
                  </a:cubicBezTo>
                  <a:cubicBezTo>
                    <a:pt x="49199" y="398999"/>
                    <a:pt x="62428" y="433394"/>
                    <a:pt x="68778" y="403232"/>
                  </a:cubicBezTo>
                  <a:cubicBezTo>
                    <a:pt x="75128" y="373070"/>
                    <a:pt x="77245" y="248186"/>
                    <a:pt x="81478" y="215907"/>
                  </a:cubicBezTo>
                  <a:cubicBezTo>
                    <a:pt x="85711" y="183628"/>
                    <a:pt x="90474" y="229136"/>
                    <a:pt x="94178" y="209557"/>
                  </a:cubicBezTo>
                  <a:cubicBezTo>
                    <a:pt x="97882" y="189978"/>
                    <a:pt x="95766" y="112719"/>
                    <a:pt x="103703" y="98432"/>
                  </a:cubicBezTo>
                  <a:cubicBezTo>
                    <a:pt x="111640" y="84145"/>
                    <a:pt x="152386" y="136003"/>
                    <a:pt x="141803" y="123832"/>
                  </a:cubicBezTo>
                  <a:cubicBezTo>
                    <a:pt x="131220" y="111661"/>
                    <a:pt x="16390" y="-1051"/>
                    <a:pt x="2103" y="7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3" name="フリーフォーム 1262">
              <a:extLst>
                <a:ext uri="{FF2B5EF4-FFF2-40B4-BE49-F238E27FC236}">
                  <a16:creationId xmlns:a16="http://schemas.microsoft.com/office/drawing/2014/main" id="{FBE623C4-E81F-99C4-5FA0-B52CB9442574}"/>
                </a:ext>
              </a:extLst>
            </p:cNvPr>
            <p:cNvSpPr/>
            <p:nvPr/>
          </p:nvSpPr>
          <p:spPr>
            <a:xfrm>
              <a:off x="3622585" y="4761923"/>
              <a:ext cx="286395" cy="137119"/>
            </a:xfrm>
            <a:custGeom>
              <a:avLst/>
              <a:gdLst>
                <a:gd name="connsiteX0" fmla="*/ 90 w 286395"/>
                <a:gd name="connsiteY0" fmla="*/ 57727 h 137119"/>
                <a:gd name="connsiteX1" fmla="*/ 158840 w 286395"/>
                <a:gd name="connsiteY1" fmla="*/ 25977 h 137119"/>
                <a:gd name="connsiteX2" fmla="*/ 108040 w 286395"/>
                <a:gd name="connsiteY2" fmla="*/ 577 h 137119"/>
                <a:gd name="connsiteX3" fmla="*/ 285840 w 286395"/>
                <a:gd name="connsiteY3" fmla="*/ 51377 h 137119"/>
                <a:gd name="connsiteX4" fmla="*/ 165190 w 286395"/>
                <a:gd name="connsiteY4" fmla="*/ 54552 h 137119"/>
                <a:gd name="connsiteX5" fmla="*/ 200115 w 286395"/>
                <a:gd name="connsiteY5" fmla="*/ 76777 h 137119"/>
                <a:gd name="connsiteX6" fmla="*/ 63590 w 286395"/>
                <a:gd name="connsiteY6" fmla="*/ 79952 h 137119"/>
                <a:gd name="connsiteX7" fmla="*/ 184240 w 286395"/>
                <a:gd name="connsiteY7" fmla="*/ 137102 h 137119"/>
                <a:gd name="connsiteX8" fmla="*/ 90 w 286395"/>
                <a:gd name="connsiteY8" fmla="*/ 57727 h 137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6395" h="137119">
                  <a:moveTo>
                    <a:pt x="90" y="57727"/>
                  </a:moveTo>
                  <a:cubicBezTo>
                    <a:pt x="-4143" y="39206"/>
                    <a:pt x="140848" y="35502"/>
                    <a:pt x="158840" y="25977"/>
                  </a:cubicBezTo>
                  <a:cubicBezTo>
                    <a:pt x="176832" y="16452"/>
                    <a:pt x="86873" y="-3656"/>
                    <a:pt x="108040" y="577"/>
                  </a:cubicBezTo>
                  <a:cubicBezTo>
                    <a:pt x="129207" y="4810"/>
                    <a:pt x="276315" y="42381"/>
                    <a:pt x="285840" y="51377"/>
                  </a:cubicBezTo>
                  <a:cubicBezTo>
                    <a:pt x="295365" y="60373"/>
                    <a:pt x="179477" y="50319"/>
                    <a:pt x="165190" y="54552"/>
                  </a:cubicBezTo>
                  <a:cubicBezTo>
                    <a:pt x="150903" y="58785"/>
                    <a:pt x="217048" y="72544"/>
                    <a:pt x="200115" y="76777"/>
                  </a:cubicBezTo>
                  <a:cubicBezTo>
                    <a:pt x="183182" y="81010"/>
                    <a:pt x="66236" y="69898"/>
                    <a:pt x="63590" y="79952"/>
                  </a:cubicBezTo>
                  <a:cubicBezTo>
                    <a:pt x="60944" y="90006"/>
                    <a:pt x="190061" y="138160"/>
                    <a:pt x="184240" y="137102"/>
                  </a:cubicBezTo>
                  <a:cubicBezTo>
                    <a:pt x="178419" y="136044"/>
                    <a:pt x="4323" y="76248"/>
                    <a:pt x="90" y="57727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4" name="フリーフォーム 1263">
              <a:extLst>
                <a:ext uri="{FF2B5EF4-FFF2-40B4-BE49-F238E27FC236}">
                  <a16:creationId xmlns:a16="http://schemas.microsoft.com/office/drawing/2014/main" id="{D49A57E5-892D-825C-A1B4-D2840C44FE11}"/>
                </a:ext>
              </a:extLst>
            </p:cNvPr>
            <p:cNvSpPr/>
            <p:nvPr/>
          </p:nvSpPr>
          <p:spPr>
            <a:xfrm>
              <a:off x="3597210" y="4898872"/>
              <a:ext cx="304069" cy="70931"/>
            </a:xfrm>
            <a:custGeom>
              <a:avLst/>
              <a:gdLst>
                <a:gd name="connsiteX0" fmla="*/ 65 w 304069"/>
                <a:gd name="connsiteY0" fmla="*/ 41428 h 70931"/>
                <a:gd name="connsiteX1" fmla="*/ 200090 w 304069"/>
                <a:gd name="connsiteY1" fmla="*/ 153 h 70931"/>
                <a:gd name="connsiteX2" fmla="*/ 301690 w 304069"/>
                <a:gd name="connsiteY2" fmla="*/ 57303 h 70931"/>
                <a:gd name="connsiteX3" fmla="*/ 269940 w 304069"/>
                <a:gd name="connsiteY3" fmla="*/ 60478 h 70931"/>
                <a:gd name="connsiteX4" fmla="*/ 247715 w 304069"/>
                <a:gd name="connsiteY4" fmla="*/ 60478 h 70931"/>
                <a:gd name="connsiteX5" fmla="*/ 123890 w 304069"/>
                <a:gd name="connsiteY5" fmla="*/ 63653 h 70931"/>
                <a:gd name="connsiteX6" fmla="*/ 222315 w 304069"/>
                <a:gd name="connsiteY6" fmla="*/ 70003 h 70931"/>
                <a:gd name="connsiteX7" fmla="*/ 65 w 304069"/>
                <a:gd name="connsiteY7" fmla="*/ 41428 h 70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4069" h="70931">
                  <a:moveTo>
                    <a:pt x="65" y="41428"/>
                  </a:moveTo>
                  <a:cubicBezTo>
                    <a:pt x="-3639" y="29786"/>
                    <a:pt x="149819" y="-2493"/>
                    <a:pt x="200090" y="153"/>
                  </a:cubicBezTo>
                  <a:cubicBezTo>
                    <a:pt x="250361" y="2799"/>
                    <a:pt x="290048" y="47249"/>
                    <a:pt x="301690" y="57303"/>
                  </a:cubicBezTo>
                  <a:cubicBezTo>
                    <a:pt x="313332" y="67357"/>
                    <a:pt x="278936" y="59949"/>
                    <a:pt x="269940" y="60478"/>
                  </a:cubicBezTo>
                  <a:cubicBezTo>
                    <a:pt x="260944" y="61007"/>
                    <a:pt x="247715" y="60478"/>
                    <a:pt x="247715" y="60478"/>
                  </a:cubicBezTo>
                  <a:cubicBezTo>
                    <a:pt x="223373" y="61007"/>
                    <a:pt x="128123" y="62066"/>
                    <a:pt x="123890" y="63653"/>
                  </a:cubicBezTo>
                  <a:cubicBezTo>
                    <a:pt x="119657" y="65240"/>
                    <a:pt x="241365" y="73707"/>
                    <a:pt x="222315" y="70003"/>
                  </a:cubicBezTo>
                  <a:cubicBezTo>
                    <a:pt x="203265" y="66299"/>
                    <a:pt x="3769" y="53070"/>
                    <a:pt x="65" y="41428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5" name="フリーフォーム 1264">
              <a:extLst>
                <a:ext uri="{FF2B5EF4-FFF2-40B4-BE49-F238E27FC236}">
                  <a16:creationId xmlns:a16="http://schemas.microsoft.com/office/drawing/2014/main" id="{B420FE0C-27E6-7721-7463-CE9F00F2470A}"/>
                </a:ext>
              </a:extLst>
            </p:cNvPr>
            <p:cNvSpPr/>
            <p:nvPr/>
          </p:nvSpPr>
          <p:spPr>
            <a:xfrm>
              <a:off x="3406676" y="4962178"/>
              <a:ext cx="300953" cy="325707"/>
            </a:xfrm>
            <a:custGeom>
              <a:avLst/>
              <a:gdLst>
                <a:gd name="connsiteX0" fmla="*/ 184249 w 300953"/>
                <a:gd name="connsiteY0" fmla="*/ 347 h 325707"/>
                <a:gd name="connsiteX1" fmla="*/ 247749 w 300953"/>
                <a:gd name="connsiteY1" fmla="*/ 73372 h 325707"/>
                <a:gd name="connsiteX2" fmla="*/ 136624 w 300953"/>
                <a:gd name="connsiteY2" fmla="*/ 130522 h 325707"/>
                <a:gd name="connsiteX3" fmla="*/ 47724 w 300953"/>
                <a:gd name="connsiteY3" fmla="*/ 216247 h 325707"/>
                <a:gd name="connsiteX4" fmla="*/ 104874 w 300953"/>
                <a:gd name="connsiteY4" fmla="*/ 171797 h 325707"/>
                <a:gd name="connsiteX5" fmla="*/ 99 w 300953"/>
                <a:gd name="connsiteY5" fmla="*/ 324197 h 325707"/>
                <a:gd name="connsiteX6" fmla="*/ 85824 w 300953"/>
                <a:gd name="connsiteY6" fmla="*/ 251172 h 325707"/>
                <a:gd name="connsiteX7" fmla="*/ 88999 w 300953"/>
                <a:gd name="connsiteY7" fmla="*/ 273397 h 325707"/>
                <a:gd name="connsiteX8" fmla="*/ 289024 w 300953"/>
                <a:gd name="connsiteY8" fmla="*/ 111472 h 325707"/>
                <a:gd name="connsiteX9" fmla="*/ 257274 w 300953"/>
                <a:gd name="connsiteY9" fmla="*/ 111472 h 325707"/>
                <a:gd name="connsiteX10" fmla="*/ 298549 w 300953"/>
                <a:gd name="connsiteY10" fmla="*/ 105122 h 325707"/>
                <a:gd name="connsiteX11" fmla="*/ 184249 w 300953"/>
                <a:gd name="connsiteY11" fmla="*/ 347 h 325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0953" h="325707">
                  <a:moveTo>
                    <a:pt x="184249" y="347"/>
                  </a:moveTo>
                  <a:cubicBezTo>
                    <a:pt x="175782" y="-4945"/>
                    <a:pt x="255686" y="51676"/>
                    <a:pt x="247749" y="73372"/>
                  </a:cubicBezTo>
                  <a:cubicBezTo>
                    <a:pt x="239812" y="95068"/>
                    <a:pt x="169961" y="106710"/>
                    <a:pt x="136624" y="130522"/>
                  </a:cubicBezTo>
                  <a:cubicBezTo>
                    <a:pt x="103287" y="154334"/>
                    <a:pt x="53016" y="209368"/>
                    <a:pt x="47724" y="216247"/>
                  </a:cubicBezTo>
                  <a:cubicBezTo>
                    <a:pt x="42432" y="223126"/>
                    <a:pt x="112811" y="153805"/>
                    <a:pt x="104874" y="171797"/>
                  </a:cubicBezTo>
                  <a:cubicBezTo>
                    <a:pt x="96936" y="189789"/>
                    <a:pt x="3274" y="310968"/>
                    <a:pt x="99" y="324197"/>
                  </a:cubicBezTo>
                  <a:cubicBezTo>
                    <a:pt x="-3076" y="337426"/>
                    <a:pt x="71007" y="259639"/>
                    <a:pt x="85824" y="251172"/>
                  </a:cubicBezTo>
                  <a:cubicBezTo>
                    <a:pt x="100641" y="242705"/>
                    <a:pt x="55132" y="296680"/>
                    <a:pt x="88999" y="273397"/>
                  </a:cubicBezTo>
                  <a:cubicBezTo>
                    <a:pt x="122866" y="250114"/>
                    <a:pt x="260978" y="138459"/>
                    <a:pt x="289024" y="111472"/>
                  </a:cubicBezTo>
                  <a:cubicBezTo>
                    <a:pt x="317070" y="84485"/>
                    <a:pt x="255686" y="112530"/>
                    <a:pt x="257274" y="111472"/>
                  </a:cubicBezTo>
                  <a:cubicBezTo>
                    <a:pt x="258862" y="110414"/>
                    <a:pt x="312837" y="123114"/>
                    <a:pt x="298549" y="105122"/>
                  </a:cubicBezTo>
                  <a:cubicBezTo>
                    <a:pt x="284261" y="87130"/>
                    <a:pt x="192716" y="5639"/>
                    <a:pt x="184249" y="347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6" name="フリーフォーム 1265">
              <a:extLst>
                <a:ext uri="{FF2B5EF4-FFF2-40B4-BE49-F238E27FC236}">
                  <a16:creationId xmlns:a16="http://schemas.microsoft.com/office/drawing/2014/main" id="{4906DB6E-C9FD-ABE2-91A1-0F830DD22D38}"/>
                </a:ext>
              </a:extLst>
            </p:cNvPr>
            <p:cNvSpPr/>
            <p:nvPr/>
          </p:nvSpPr>
          <p:spPr>
            <a:xfrm>
              <a:off x="3826557" y="4980535"/>
              <a:ext cx="284323" cy="298327"/>
            </a:xfrm>
            <a:custGeom>
              <a:avLst/>
              <a:gdLst>
                <a:gd name="connsiteX0" fmla="*/ 2493 w 284323"/>
                <a:gd name="connsiteY0" fmla="*/ 4215 h 298327"/>
                <a:gd name="connsiteX1" fmla="*/ 192993 w 284323"/>
                <a:gd name="connsiteY1" fmla="*/ 64540 h 298327"/>
                <a:gd name="connsiteX2" fmla="*/ 161243 w 284323"/>
                <a:gd name="connsiteY2" fmla="*/ 105815 h 298327"/>
                <a:gd name="connsiteX3" fmla="*/ 281893 w 284323"/>
                <a:gd name="connsiteY3" fmla="*/ 289965 h 298327"/>
                <a:gd name="connsiteX4" fmla="*/ 224743 w 284323"/>
                <a:gd name="connsiteY4" fmla="*/ 248690 h 298327"/>
                <a:gd name="connsiteX5" fmla="*/ 24718 w 284323"/>
                <a:gd name="connsiteY5" fmla="*/ 86765 h 298327"/>
                <a:gd name="connsiteX6" fmla="*/ 81868 w 284323"/>
                <a:gd name="connsiteY6" fmla="*/ 191540 h 298327"/>
                <a:gd name="connsiteX7" fmla="*/ 2493 w 284323"/>
                <a:gd name="connsiteY7" fmla="*/ 4215 h 298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4323" h="298327">
                  <a:moveTo>
                    <a:pt x="2493" y="4215"/>
                  </a:moveTo>
                  <a:cubicBezTo>
                    <a:pt x="21014" y="-16952"/>
                    <a:pt x="166535" y="47607"/>
                    <a:pt x="192993" y="64540"/>
                  </a:cubicBezTo>
                  <a:cubicBezTo>
                    <a:pt x="219451" y="81473"/>
                    <a:pt x="146426" y="68244"/>
                    <a:pt x="161243" y="105815"/>
                  </a:cubicBezTo>
                  <a:cubicBezTo>
                    <a:pt x="176060" y="143386"/>
                    <a:pt x="271310" y="266153"/>
                    <a:pt x="281893" y="289965"/>
                  </a:cubicBezTo>
                  <a:cubicBezTo>
                    <a:pt x="292476" y="313777"/>
                    <a:pt x="267606" y="282557"/>
                    <a:pt x="224743" y="248690"/>
                  </a:cubicBezTo>
                  <a:cubicBezTo>
                    <a:pt x="181880" y="214823"/>
                    <a:pt x="48531" y="96290"/>
                    <a:pt x="24718" y="86765"/>
                  </a:cubicBezTo>
                  <a:cubicBezTo>
                    <a:pt x="905" y="77240"/>
                    <a:pt x="89276" y="203182"/>
                    <a:pt x="81868" y="191540"/>
                  </a:cubicBezTo>
                  <a:cubicBezTo>
                    <a:pt x="74460" y="179898"/>
                    <a:pt x="-16028" y="25382"/>
                    <a:pt x="2493" y="4215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67" name="グループ化 1266">
            <a:extLst>
              <a:ext uri="{FF2B5EF4-FFF2-40B4-BE49-F238E27FC236}">
                <a16:creationId xmlns:a16="http://schemas.microsoft.com/office/drawing/2014/main" id="{42297DAC-23B1-A438-991F-88BDD8A95B5F}"/>
              </a:ext>
            </a:extLst>
          </p:cNvPr>
          <p:cNvGrpSpPr/>
          <p:nvPr/>
        </p:nvGrpSpPr>
        <p:grpSpPr>
          <a:xfrm rot="20157649">
            <a:off x="4820921" y="9917122"/>
            <a:ext cx="1312536" cy="1129142"/>
            <a:chOff x="2943019" y="5362023"/>
            <a:chExt cx="1312536" cy="1129142"/>
          </a:xfrm>
        </p:grpSpPr>
        <p:sp>
          <p:nvSpPr>
            <p:cNvPr id="1268" name="フリーフォーム 1267">
              <a:extLst>
                <a:ext uri="{FF2B5EF4-FFF2-40B4-BE49-F238E27FC236}">
                  <a16:creationId xmlns:a16="http://schemas.microsoft.com/office/drawing/2014/main" id="{7BF38DB9-4843-8D17-682F-17AEE75DE861}"/>
                </a:ext>
              </a:extLst>
            </p:cNvPr>
            <p:cNvSpPr/>
            <p:nvPr/>
          </p:nvSpPr>
          <p:spPr>
            <a:xfrm>
              <a:off x="3111476" y="5491867"/>
              <a:ext cx="290739" cy="262872"/>
            </a:xfrm>
            <a:custGeom>
              <a:avLst/>
              <a:gdLst>
                <a:gd name="connsiteX0" fmla="*/ 24 w 290739"/>
                <a:gd name="connsiteY0" fmla="*/ 4058 h 262872"/>
                <a:gd name="connsiteX1" fmla="*/ 260374 w 290739"/>
                <a:gd name="connsiteY1" fmla="*/ 108833 h 262872"/>
                <a:gd name="connsiteX2" fmla="*/ 282599 w 290739"/>
                <a:gd name="connsiteY2" fmla="*/ 229483 h 262872"/>
                <a:gd name="connsiteX3" fmla="*/ 234974 w 290739"/>
                <a:gd name="connsiteY3" fmla="*/ 207258 h 262872"/>
                <a:gd name="connsiteX4" fmla="*/ 276249 w 290739"/>
                <a:gd name="connsiteY4" fmla="*/ 254883 h 262872"/>
                <a:gd name="connsiteX5" fmla="*/ 24 w 290739"/>
                <a:gd name="connsiteY5" fmla="*/ 4058 h 262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0739" h="262872">
                  <a:moveTo>
                    <a:pt x="24" y="4058"/>
                  </a:moveTo>
                  <a:cubicBezTo>
                    <a:pt x="-2622" y="-20284"/>
                    <a:pt x="213278" y="71262"/>
                    <a:pt x="260374" y="108833"/>
                  </a:cubicBezTo>
                  <a:cubicBezTo>
                    <a:pt x="307470" y="146404"/>
                    <a:pt x="286832" y="213079"/>
                    <a:pt x="282599" y="229483"/>
                  </a:cubicBezTo>
                  <a:cubicBezTo>
                    <a:pt x="278366" y="245887"/>
                    <a:pt x="236032" y="203025"/>
                    <a:pt x="234974" y="207258"/>
                  </a:cubicBezTo>
                  <a:cubicBezTo>
                    <a:pt x="233916" y="211491"/>
                    <a:pt x="314349" y="287162"/>
                    <a:pt x="276249" y="254883"/>
                  </a:cubicBezTo>
                  <a:cubicBezTo>
                    <a:pt x="238149" y="222604"/>
                    <a:pt x="2670" y="28400"/>
                    <a:pt x="24" y="4058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9" name="フリーフォーム 1268">
              <a:extLst>
                <a:ext uri="{FF2B5EF4-FFF2-40B4-BE49-F238E27FC236}">
                  <a16:creationId xmlns:a16="http://schemas.microsoft.com/office/drawing/2014/main" id="{FFDE05AA-733B-1DC7-C606-37B2983A04A1}"/>
                </a:ext>
              </a:extLst>
            </p:cNvPr>
            <p:cNvSpPr/>
            <p:nvPr/>
          </p:nvSpPr>
          <p:spPr>
            <a:xfrm>
              <a:off x="3094033" y="5732209"/>
              <a:ext cx="216904" cy="214817"/>
            </a:xfrm>
            <a:custGeom>
              <a:avLst/>
              <a:gdLst>
                <a:gd name="connsiteX0" fmla="*/ 55567 w 216904"/>
                <a:gd name="connsiteY0" fmla="*/ 17716 h 214817"/>
                <a:gd name="connsiteX1" fmla="*/ 4767 w 216904"/>
                <a:gd name="connsiteY1" fmla="*/ 11366 h 214817"/>
                <a:gd name="connsiteX2" fmla="*/ 179392 w 216904"/>
                <a:gd name="connsiteY2" fmla="*/ 109791 h 214817"/>
                <a:gd name="connsiteX3" fmla="*/ 201617 w 216904"/>
                <a:gd name="connsiteY3" fmla="*/ 151066 h 214817"/>
                <a:gd name="connsiteX4" fmla="*/ 204792 w 216904"/>
                <a:gd name="connsiteY4" fmla="*/ 214566 h 214817"/>
                <a:gd name="connsiteX5" fmla="*/ 39692 w 216904"/>
                <a:gd name="connsiteY5" fmla="*/ 125666 h 214817"/>
                <a:gd name="connsiteX6" fmla="*/ 122242 w 216904"/>
                <a:gd name="connsiteY6" fmla="*/ 151066 h 214817"/>
                <a:gd name="connsiteX7" fmla="*/ 55567 w 216904"/>
                <a:gd name="connsiteY7" fmla="*/ 17716 h 214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6904" h="214817">
                  <a:moveTo>
                    <a:pt x="55567" y="17716"/>
                  </a:moveTo>
                  <a:cubicBezTo>
                    <a:pt x="35988" y="-5567"/>
                    <a:pt x="-15870" y="-3980"/>
                    <a:pt x="4767" y="11366"/>
                  </a:cubicBezTo>
                  <a:cubicBezTo>
                    <a:pt x="25404" y="26712"/>
                    <a:pt x="146584" y="86508"/>
                    <a:pt x="179392" y="109791"/>
                  </a:cubicBezTo>
                  <a:cubicBezTo>
                    <a:pt x="212200" y="133074"/>
                    <a:pt x="197384" y="133604"/>
                    <a:pt x="201617" y="151066"/>
                  </a:cubicBezTo>
                  <a:cubicBezTo>
                    <a:pt x="205850" y="168528"/>
                    <a:pt x="231780" y="218799"/>
                    <a:pt x="204792" y="214566"/>
                  </a:cubicBezTo>
                  <a:cubicBezTo>
                    <a:pt x="177805" y="210333"/>
                    <a:pt x="53450" y="136249"/>
                    <a:pt x="39692" y="125666"/>
                  </a:cubicBezTo>
                  <a:cubicBezTo>
                    <a:pt x="25934" y="115083"/>
                    <a:pt x="120125" y="167999"/>
                    <a:pt x="122242" y="151066"/>
                  </a:cubicBezTo>
                  <a:cubicBezTo>
                    <a:pt x="124359" y="134133"/>
                    <a:pt x="75146" y="40999"/>
                    <a:pt x="55567" y="17716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0" name="フリーフォーム 1269">
              <a:extLst>
                <a:ext uri="{FF2B5EF4-FFF2-40B4-BE49-F238E27FC236}">
                  <a16:creationId xmlns:a16="http://schemas.microsoft.com/office/drawing/2014/main" id="{8BEC1AC7-9FAE-52AA-867D-6D23A32E96C2}"/>
                </a:ext>
              </a:extLst>
            </p:cNvPr>
            <p:cNvSpPr/>
            <p:nvPr/>
          </p:nvSpPr>
          <p:spPr>
            <a:xfrm>
              <a:off x="2943019" y="5956278"/>
              <a:ext cx="444940" cy="478757"/>
            </a:xfrm>
            <a:custGeom>
              <a:avLst/>
              <a:gdLst>
                <a:gd name="connsiteX0" fmla="*/ 35131 w 444940"/>
                <a:gd name="connsiteY0" fmla="*/ 107972 h 478757"/>
                <a:gd name="connsiteX1" fmla="*/ 190706 w 444940"/>
                <a:gd name="connsiteY1" fmla="*/ 333397 h 478757"/>
                <a:gd name="connsiteX2" fmla="*/ 216106 w 444940"/>
                <a:gd name="connsiteY2" fmla="*/ 231797 h 478757"/>
                <a:gd name="connsiteX3" fmla="*/ 212931 w 444940"/>
                <a:gd name="connsiteY3" fmla="*/ 263547 h 478757"/>
                <a:gd name="connsiteX4" fmla="*/ 444706 w 444940"/>
                <a:gd name="connsiteY4" fmla="*/ 22 h 478757"/>
                <a:gd name="connsiteX5" fmla="*/ 257381 w 444940"/>
                <a:gd name="connsiteY5" fmla="*/ 279422 h 478757"/>
                <a:gd name="connsiteX6" fmla="*/ 298656 w 444940"/>
                <a:gd name="connsiteY6" fmla="*/ 466747 h 478757"/>
                <a:gd name="connsiteX7" fmla="*/ 238331 w 444940"/>
                <a:gd name="connsiteY7" fmla="*/ 431822 h 478757"/>
                <a:gd name="connsiteX8" fmla="*/ 3381 w 444940"/>
                <a:gd name="connsiteY8" fmla="*/ 203222 h 478757"/>
                <a:gd name="connsiteX9" fmla="*/ 95456 w 444940"/>
                <a:gd name="connsiteY9" fmla="*/ 304822 h 478757"/>
                <a:gd name="connsiteX10" fmla="*/ 35131 w 444940"/>
                <a:gd name="connsiteY10" fmla="*/ 107972 h 478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4940" h="478757">
                  <a:moveTo>
                    <a:pt x="35131" y="107972"/>
                  </a:moveTo>
                  <a:cubicBezTo>
                    <a:pt x="51006" y="112734"/>
                    <a:pt x="160544" y="312760"/>
                    <a:pt x="190706" y="333397"/>
                  </a:cubicBezTo>
                  <a:cubicBezTo>
                    <a:pt x="220868" y="354034"/>
                    <a:pt x="212402" y="243439"/>
                    <a:pt x="216106" y="231797"/>
                  </a:cubicBezTo>
                  <a:cubicBezTo>
                    <a:pt x="219810" y="220155"/>
                    <a:pt x="174831" y="302176"/>
                    <a:pt x="212931" y="263547"/>
                  </a:cubicBezTo>
                  <a:cubicBezTo>
                    <a:pt x="251031" y="224918"/>
                    <a:pt x="437298" y="-2624"/>
                    <a:pt x="444706" y="22"/>
                  </a:cubicBezTo>
                  <a:cubicBezTo>
                    <a:pt x="452114" y="2668"/>
                    <a:pt x="281723" y="201635"/>
                    <a:pt x="257381" y="279422"/>
                  </a:cubicBezTo>
                  <a:cubicBezTo>
                    <a:pt x="233039" y="357209"/>
                    <a:pt x="301831" y="441347"/>
                    <a:pt x="298656" y="466747"/>
                  </a:cubicBezTo>
                  <a:cubicBezTo>
                    <a:pt x="295481" y="492147"/>
                    <a:pt x="287543" y="475743"/>
                    <a:pt x="238331" y="431822"/>
                  </a:cubicBezTo>
                  <a:cubicBezTo>
                    <a:pt x="189119" y="387901"/>
                    <a:pt x="27193" y="224389"/>
                    <a:pt x="3381" y="203222"/>
                  </a:cubicBezTo>
                  <a:cubicBezTo>
                    <a:pt x="-20432" y="182055"/>
                    <a:pt x="89106" y="319110"/>
                    <a:pt x="95456" y="304822"/>
                  </a:cubicBezTo>
                  <a:cubicBezTo>
                    <a:pt x="101806" y="290534"/>
                    <a:pt x="19256" y="103210"/>
                    <a:pt x="35131" y="107972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1" name="フリーフォーム 1270">
              <a:extLst>
                <a:ext uri="{FF2B5EF4-FFF2-40B4-BE49-F238E27FC236}">
                  <a16:creationId xmlns:a16="http://schemas.microsoft.com/office/drawing/2014/main" id="{A35231B9-F257-C054-9CD9-9A33EC67D8C4}"/>
                </a:ext>
              </a:extLst>
            </p:cNvPr>
            <p:cNvSpPr/>
            <p:nvPr/>
          </p:nvSpPr>
          <p:spPr>
            <a:xfrm>
              <a:off x="3454372" y="5362023"/>
              <a:ext cx="419014" cy="398022"/>
            </a:xfrm>
            <a:custGeom>
              <a:avLst/>
              <a:gdLst>
                <a:gd name="connsiteX0" fmla="*/ 187353 w 419014"/>
                <a:gd name="connsiteY0" fmla="*/ 552 h 398022"/>
                <a:gd name="connsiteX1" fmla="*/ 282603 w 419014"/>
                <a:gd name="connsiteY1" fmla="*/ 121202 h 398022"/>
                <a:gd name="connsiteX2" fmla="*/ 79403 w 419014"/>
                <a:gd name="connsiteY2" fmla="*/ 295827 h 398022"/>
                <a:gd name="connsiteX3" fmla="*/ 127028 w 419014"/>
                <a:gd name="connsiteY3" fmla="*/ 283127 h 398022"/>
                <a:gd name="connsiteX4" fmla="*/ 28 w 419014"/>
                <a:gd name="connsiteY4" fmla="*/ 397427 h 398022"/>
                <a:gd name="connsiteX5" fmla="*/ 139728 w 419014"/>
                <a:gd name="connsiteY5" fmla="*/ 330752 h 398022"/>
                <a:gd name="connsiteX6" fmla="*/ 34953 w 419014"/>
                <a:gd name="connsiteY6" fmla="*/ 394252 h 398022"/>
                <a:gd name="connsiteX7" fmla="*/ 403253 w 419014"/>
                <a:gd name="connsiteY7" fmla="*/ 175177 h 398022"/>
                <a:gd name="connsiteX8" fmla="*/ 355628 w 419014"/>
                <a:gd name="connsiteY8" fmla="*/ 159302 h 398022"/>
                <a:gd name="connsiteX9" fmla="*/ 393728 w 419014"/>
                <a:gd name="connsiteY9" fmla="*/ 168827 h 398022"/>
                <a:gd name="connsiteX10" fmla="*/ 187353 w 419014"/>
                <a:gd name="connsiteY10" fmla="*/ 552 h 398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19014" h="398022">
                  <a:moveTo>
                    <a:pt x="187353" y="552"/>
                  </a:moveTo>
                  <a:cubicBezTo>
                    <a:pt x="168832" y="-7385"/>
                    <a:pt x="300595" y="71990"/>
                    <a:pt x="282603" y="121202"/>
                  </a:cubicBezTo>
                  <a:cubicBezTo>
                    <a:pt x="264611" y="170414"/>
                    <a:pt x="105332" y="268840"/>
                    <a:pt x="79403" y="295827"/>
                  </a:cubicBezTo>
                  <a:cubicBezTo>
                    <a:pt x="53474" y="322814"/>
                    <a:pt x="140257" y="266194"/>
                    <a:pt x="127028" y="283127"/>
                  </a:cubicBezTo>
                  <a:cubicBezTo>
                    <a:pt x="113799" y="300060"/>
                    <a:pt x="-2089" y="389490"/>
                    <a:pt x="28" y="397427"/>
                  </a:cubicBezTo>
                  <a:cubicBezTo>
                    <a:pt x="2145" y="405364"/>
                    <a:pt x="133907" y="331281"/>
                    <a:pt x="139728" y="330752"/>
                  </a:cubicBezTo>
                  <a:cubicBezTo>
                    <a:pt x="145549" y="330223"/>
                    <a:pt x="34953" y="394252"/>
                    <a:pt x="34953" y="394252"/>
                  </a:cubicBezTo>
                  <a:cubicBezTo>
                    <a:pt x="78874" y="368323"/>
                    <a:pt x="349807" y="214335"/>
                    <a:pt x="403253" y="175177"/>
                  </a:cubicBezTo>
                  <a:cubicBezTo>
                    <a:pt x="456699" y="136019"/>
                    <a:pt x="357216" y="160360"/>
                    <a:pt x="355628" y="159302"/>
                  </a:cubicBezTo>
                  <a:cubicBezTo>
                    <a:pt x="354040" y="158244"/>
                    <a:pt x="419657" y="194227"/>
                    <a:pt x="393728" y="168827"/>
                  </a:cubicBezTo>
                  <a:cubicBezTo>
                    <a:pt x="367799" y="143427"/>
                    <a:pt x="205874" y="8489"/>
                    <a:pt x="187353" y="552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2" name="フリーフォーム 1271">
              <a:extLst>
                <a:ext uri="{FF2B5EF4-FFF2-40B4-BE49-F238E27FC236}">
                  <a16:creationId xmlns:a16="http://schemas.microsoft.com/office/drawing/2014/main" id="{04875F24-22ED-5804-A5EC-6C081866686B}"/>
                </a:ext>
              </a:extLst>
            </p:cNvPr>
            <p:cNvSpPr/>
            <p:nvPr/>
          </p:nvSpPr>
          <p:spPr>
            <a:xfrm>
              <a:off x="3443724" y="5546720"/>
              <a:ext cx="173920" cy="541609"/>
            </a:xfrm>
            <a:custGeom>
              <a:avLst/>
              <a:gdLst>
                <a:gd name="connsiteX0" fmla="*/ 1151 w 173920"/>
                <a:gd name="connsiteY0" fmla="*/ 5 h 541609"/>
                <a:gd name="connsiteX1" fmla="*/ 96401 w 173920"/>
                <a:gd name="connsiteY1" fmla="*/ 187330 h 541609"/>
                <a:gd name="connsiteX2" fmla="*/ 71001 w 173920"/>
                <a:gd name="connsiteY2" fmla="*/ 333380 h 541609"/>
                <a:gd name="connsiteX3" fmla="*/ 64651 w 173920"/>
                <a:gd name="connsiteY3" fmla="*/ 276230 h 541609"/>
                <a:gd name="connsiteX4" fmla="*/ 118626 w 173920"/>
                <a:gd name="connsiteY4" fmla="*/ 533405 h 541609"/>
                <a:gd name="connsiteX5" fmla="*/ 156726 w 173920"/>
                <a:gd name="connsiteY5" fmla="*/ 457205 h 541609"/>
                <a:gd name="connsiteX6" fmla="*/ 99576 w 173920"/>
                <a:gd name="connsiteY6" fmla="*/ 250830 h 541609"/>
                <a:gd name="connsiteX7" fmla="*/ 172601 w 173920"/>
                <a:gd name="connsiteY7" fmla="*/ 180980 h 541609"/>
                <a:gd name="connsiteX8" fmla="*/ 1151 w 173920"/>
                <a:gd name="connsiteY8" fmla="*/ 5 h 541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920" h="541609">
                  <a:moveTo>
                    <a:pt x="1151" y="5"/>
                  </a:moveTo>
                  <a:cubicBezTo>
                    <a:pt x="-11549" y="1063"/>
                    <a:pt x="84759" y="131768"/>
                    <a:pt x="96401" y="187330"/>
                  </a:cubicBezTo>
                  <a:cubicBezTo>
                    <a:pt x="108043" y="242892"/>
                    <a:pt x="76293" y="318563"/>
                    <a:pt x="71001" y="333380"/>
                  </a:cubicBezTo>
                  <a:cubicBezTo>
                    <a:pt x="65709" y="348197"/>
                    <a:pt x="56714" y="242893"/>
                    <a:pt x="64651" y="276230"/>
                  </a:cubicBezTo>
                  <a:cubicBezTo>
                    <a:pt x="72588" y="309567"/>
                    <a:pt x="103280" y="503243"/>
                    <a:pt x="118626" y="533405"/>
                  </a:cubicBezTo>
                  <a:cubicBezTo>
                    <a:pt x="133972" y="563568"/>
                    <a:pt x="159901" y="504301"/>
                    <a:pt x="156726" y="457205"/>
                  </a:cubicBezTo>
                  <a:cubicBezTo>
                    <a:pt x="153551" y="410109"/>
                    <a:pt x="96930" y="296867"/>
                    <a:pt x="99576" y="250830"/>
                  </a:cubicBezTo>
                  <a:cubicBezTo>
                    <a:pt x="102222" y="204793"/>
                    <a:pt x="185301" y="218551"/>
                    <a:pt x="172601" y="180980"/>
                  </a:cubicBezTo>
                  <a:cubicBezTo>
                    <a:pt x="159901" y="143409"/>
                    <a:pt x="13851" y="-1053"/>
                    <a:pt x="1151" y="5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3" name="フリーフォーム 1272">
              <a:extLst>
                <a:ext uri="{FF2B5EF4-FFF2-40B4-BE49-F238E27FC236}">
                  <a16:creationId xmlns:a16="http://schemas.microsoft.com/office/drawing/2014/main" id="{68A28A39-8A85-3C24-999F-E4036CF8D5BA}"/>
                </a:ext>
              </a:extLst>
            </p:cNvPr>
            <p:cNvSpPr/>
            <p:nvPr/>
          </p:nvSpPr>
          <p:spPr>
            <a:xfrm>
              <a:off x="3507148" y="5647969"/>
              <a:ext cx="678373" cy="177241"/>
            </a:xfrm>
            <a:custGeom>
              <a:avLst/>
              <a:gdLst>
                <a:gd name="connsiteX0" fmla="*/ 1227 w 678373"/>
                <a:gd name="connsiteY0" fmla="*/ 121006 h 177241"/>
                <a:gd name="connsiteX1" fmla="*/ 337777 w 678373"/>
                <a:gd name="connsiteY1" fmla="*/ 70206 h 177241"/>
                <a:gd name="connsiteX2" fmla="*/ 344127 w 678373"/>
                <a:gd name="connsiteY2" fmla="*/ 356 h 177241"/>
                <a:gd name="connsiteX3" fmla="*/ 671152 w 678373"/>
                <a:gd name="connsiteY3" fmla="*/ 101956 h 177241"/>
                <a:gd name="connsiteX4" fmla="*/ 540977 w 678373"/>
                <a:gd name="connsiteY4" fmla="*/ 111481 h 177241"/>
                <a:gd name="connsiteX5" fmla="*/ 204427 w 678373"/>
                <a:gd name="connsiteY5" fmla="*/ 171806 h 177241"/>
                <a:gd name="connsiteX6" fmla="*/ 223477 w 678373"/>
                <a:gd name="connsiteY6" fmla="*/ 168631 h 177241"/>
                <a:gd name="connsiteX7" fmla="*/ 1227 w 678373"/>
                <a:gd name="connsiteY7" fmla="*/ 121006 h 177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8373" h="177241">
                  <a:moveTo>
                    <a:pt x="1227" y="121006"/>
                  </a:moveTo>
                  <a:cubicBezTo>
                    <a:pt x="20277" y="104602"/>
                    <a:pt x="280627" y="90314"/>
                    <a:pt x="337777" y="70206"/>
                  </a:cubicBezTo>
                  <a:cubicBezTo>
                    <a:pt x="394927" y="50098"/>
                    <a:pt x="288565" y="-4936"/>
                    <a:pt x="344127" y="356"/>
                  </a:cubicBezTo>
                  <a:cubicBezTo>
                    <a:pt x="399689" y="5648"/>
                    <a:pt x="638344" y="83435"/>
                    <a:pt x="671152" y="101956"/>
                  </a:cubicBezTo>
                  <a:cubicBezTo>
                    <a:pt x="703960" y="120477"/>
                    <a:pt x="618764" y="99839"/>
                    <a:pt x="540977" y="111481"/>
                  </a:cubicBezTo>
                  <a:cubicBezTo>
                    <a:pt x="463190" y="123123"/>
                    <a:pt x="257344" y="162281"/>
                    <a:pt x="204427" y="171806"/>
                  </a:cubicBezTo>
                  <a:cubicBezTo>
                    <a:pt x="151510" y="181331"/>
                    <a:pt x="256285" y="177098"/>
                    <a:pt x="223477" y="168631"/>
                  </a:cubicBezTo>
                  <a:cubicBezTo>
                    <a:pt x="190669" y="160164"/>
                    <a:pt x="-17823" y="137410"/>
                    <a:pt x="1227" y="121006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4" name="フリーフォーム 1273">
              <a:extLst>
                <a:ext uri="{FF2B5EF4-FFF2-40B4-BE49-F238E27FC236}">
                  <a16:creationId xmlns:a16="http://schemas.microsoft.com/office/drawing/2014/main" id="{F7677678-BF28-5528-B16B-A935BD273444}"/>
                </a:ext>
              </a:extLst>
            </p:cNvPr>
            <p:cNvSpPr/>
            <p:nvPr/>
          </p:nvSpPr>
          <p:spPr>
            <a:xfrm>
              <a:off x="3771747" y="5702219"/>
              <a:ext cx="186709" cy="394169"/>
            </a:xfrm>
            <a:custGeom>
              <a:avLst/>
              <a:gdLst>
                <a:gd name="connsiteX0" fmla="*/ 28728 w 186709"/>
                <a:gd name="connsiteY0" fmla="*/ 81 h 394169"/>
                <a:gd name="connsiteX1" fmla="*/ 184303 w 186709"/>
                <a:gd name="connsiteY1" fmla="*/ 111206 h 394169"/>
                <a:gd name="connsiteX2" fmla="*/ 120803 w 186709"/>
                <a:gd name="connsiteY2" fmla="*/ 146131 h 394169"/>
                <a:gd name="connsiteX3" fmla="*/ 85878 w 186709"/>
                <a:gd name="connsiteY3" fmla="*/ 320756 h 394169"/>
                <a:gd name="connsiteX4" fmla="*/ 63653 w 186709"/>
                <a:gd name="connsiteY4" fmla="*/ 365206 h 394169"/>
                <a:gd name="connsiteX5" fmla="*/ 57303 w 186709"/>
                <a:gd name="connsiteY5" fmla="*/ 273131 h 394169"/>
                <a:gd name="connsiteX6" fmla="*/ 153 w 186709"/>
                <a:gd name="connsiteY6" fmla="*/ 390606 h 394169"/>
                <a:gd name="connsiteX7" fmla="*/ 41428 w 186709"/>
                <a:gd name="connsiteY7" fmla="*/ 108031 h 394169"/>
                <a:gd name="connsiteX8" fmla="*/ 70003 w 186709"/>
                <a:gd name="connsiteY8" fmla="*/ 130256 h 394169"/>
                <a:gd name="connsiteX9" fmla="*/ 28728 w 186709"/>
                <a:gd name="connsiteY9" fmla="*/ 81 h 394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6709" h="394169">
                  <a:moveTo>
                    <a:pt x="28728" y="81"/>
                  </a:moveTo>
                  <a:cubicBezTo>
                    <a:pt x="47778" y="-3094"/>
                    <a:pt x="168957" y="86864"/>
                    <a:pt x="184303" y="111206"/>
                  </a:cubicBezTo>
                  <a:cubicBezTo>
                    <a:pt x="199649" y="135548"/>
                    <a:pt x="137207" y="111206"/>
                    <a:pt x="120803" y="146131"/>
                  </a:cubicBezTo>
                  <a:cubicBezTo>
                    <a:pt x="104399" y="181056"/>
                    <a:pt x="95403" y="284244"/>
                    <a:pt x="85878" y="320756"/>
                  </a:cubicBezTo>
                  <a:cubicBezTo>
                    <a:pt x="76353" y="357268"/>
                    <a:pt x="68416" y="373144"/>
                    <a:pt x="63653" y="365206"/>
                  </a:cubicBezTo>
                  <a:cubicBezTo>
                    <a:pt x="58891" y="357269"/>
                    <a:pt x="67886" y="268898"/>
                    <a:pt x="57303" y="273131"/>
                  </a:cubicBezTo>
                  <a:cubicBezTo>
                    <a:pt x="46720" y="277364"/>
                    <a:pt x="2799" y="418123"/>
                    <a:pt x="153" y="390606"/>
                  </a:cubicBezTo>
                  <a:cubicBezTo>
                    <a:pt x="-2493" y="363089"/>
                    <a:pt x="29786" y="151423"/>
                    <a:pt x="41428" y="108031"/>
                  </a:cubicBezTo>
                  <a:cubicBezTo>
                    <a:pt x="53070" y="64639"/>
                    <a:pt x="70003" y="147189"/>
                    <a:pt x="70003" y="130256"/>
                  </a:cubicBezTo>
                  <a:cubicBezTo>
                    <a:pt x="70003" y="113323"/>
                    <a:pt x="9678" y="3256"/>
                    <a:pt x="28728" y="81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5" name="フリーフォーム 1274">
              <a:extLst>
                <a:ext uri="{FF2B5EF4-FFF2-40B4-BE49-F238E27FC236}">
                  <a16:creationId xmlns:a16="http://schemas.microsoft.com/office/drawing/2014/main" id="{D2E2E4BC-B4E8-F857-B791-1B2081996D3D}"/>
                </a:ext>
              </a:extLst>
            </p:cNvPr>
            <p:cNvSpPr/>
            <p:nvPr/>
          </p:nvSpPr>
          <p:spPr>
            <a:xfrm>
              <a:off x="3320069" y="5984668"/>
              <a:ext cx="935486" cy="159337"/>
            </a:xfrm>
            <a:custGeom>
              <a:avLst/>
              <a:gdLst>
                <a:gd name="connsiteX0" fmla="*/ 981 w 935486"/>
                <a:gd name="connsiteY0" fmla="*/ 111332 h 159337"/>
                <a:gd name="connsiteX1" fmla="*/ 242281 w 935486"/>
                <a:gd name="connsiteY1" fmla="*/ 130382 h 159337"/>
                <a:gd name="connsiteX2" fmla="*/ 147031 w 935486"/>
                <a:gd name="connsiteY2" fmla="*/ 158957 h 159337"/>
                <a:gd name="connsiteX3" fmla="*/ 632806 w 935486"/>
                <a:gd name="connsiteY3" fmla="*/ 108157 h 159337"/>
                <a:gd name="connsiteX4" fmla="*/ 566131 w 935486"/>
                <a:gd name="connsiteY4" fmla="*/ 73232 h 159337"/>
                <a:gd name="connsiteX5" fmla="*/ 928081 w 935486"/>
                <a:gd name="connsiteY5" fmla="*/ 127207 h 159337"/>
                <a:gd name="connsiteX6" fmla="*/ 801081 w 935486"/>
                <a:gd name="connsiteY6" fmla="*/ 92282 h 159337"/>
                <a:gd name="connsiteX7" fmla="*/ 693131 w 935486"/>
                <a:gd name="connsiteY7" fmla="*/ 9732 h 159337"/>
                <a:gd name="connsiteX8" fmla="*/ 762981 w 935486"/>
                <a:gd name="connsiteY8" fmla="*/ 9732 h 159337"/>
                <a:gd name="connsiteX9" fmla="*/ 299431 w 935486"/>
                <a:gd name="connsiteY9" fmla="*/ 82757 h 159337"/>
                <a:gd name="connsiteX10" fmla="*/ 350231 w 935486"/>
                <a:gd name="connsiteY10" fmla="*/ 41482 h 159337"/>
                <a:gd name="connsiteX11" fmla="*/ 981 w 935486"/>
                <a:gd name="connsiteY11" fmla="*/ 111332 h 159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35486" h="159337">
                  <a:moveTo>
                    <a:pt x="981" y="111332"/>
                  </a:moveTo>
                  <a:cubicBezTo>
                    <a:pt x="-17011" y="126149"/>
                    <a:pt x="217939" y="122445"/>
                    <a:pt x="242281" y="130382"/>
                  </a:cubicBezTo>
                  <a:cubicBezTo>
                    <a:pt x="266623" y="138319"/>
                    <a:pt x="81944" y="162661"/>
                    <a:pt x="147031" y="158957"/>
                  </a:cubicBezTo>
                  <a:cubicBezTo>
                    <a:pt x="212118" y="155253"/>
                    <a:pt x="562956" y="122444"/>
                    <a:pt x="632806" y="108157"/>
                  </a:cubicBezTo>
                  <a:cubicBezTo>
                    <a:pt x="702656" y="93870"/>
                    <a:pt x="516919" y="70057"/>
                    <a:pt x="566131" y="73232"/>
                  </a:cubicBezTo>
                  <a:cubicBezTo>
                    <a:pt x="615343" y="76407"/>
                    <a:pt x="888923" y="124032"/>
                    <a:pt x="928081" y="127207"/>
                  </a:cubicBezTo>
                  <a:cubicBezTo>
                    <a:pt x="967239" y="130382"/>
                    <a:pt x="840239" y="111861"/>
                    <a:pt x="801081" y="92282"/>
                  </a:cubicBezTo>
                  <a:cubicBezTo>
                    <a:pt x="761923" y="72703"/>
                    <a:pt x="699481" y="23490"/>
                    <a:pt x="693131" y="9732"/>
                  </a:cubicBezTo>
                  <a:cubicBezTo>
                    <a:pt x="686781" y="-4026"/>
                    <a:pt x="828598" y="-2439"/>
                    <a:pt x="762981" y="9732"/>
                  </a:cubicBezTo>
                  <a:cubicBezTo>
                    <a:pt x="697364" y="21903"/>
                    <a:pt x="368223" y="77465"/>
                    <a:pt x="299431" y="82757"/>
                  </a:cubicBezTo>
                  <a:cubicBezTo>
                    <a:pt x="230639" y="88049"/>
                    <a:pt x="397856" y="37778"/>
                    <a:pt x="350231" y="41482"/>
                  </a:cubicBezTo>
                  <a:cubicBezTo>
                    <a:pt x="302606" y="45186"/>
                    <a:pt x="18973" y="96515"/>
                    <a:pt x="981" y="111332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6" name="フリーフォーム 1275">
              <a:extLst>
                <a:ext uri="{FF2B5EF4-FFF2-40B4-BE49-F238E27FC236}">
                  <a16:creationId xmlns:a16="http://schemas.microsoft.com/office/drawing/2014/main" id="{7E11931B-CBFC-4519-D371-DBBADDD74281}"/>
                </a:ext>
              </a:extLst>
            </p:cNvPr>
            <p:cNvSpPr/>
            <p:nvPr/>
          </p:nvSpPr>
          <p:spPr>
            <a:xfrm>
              <a:off x="3332910" y="6169567"/>
              <a:ext cx="320556" cy="241267"/>
            </a:xfrm>
            <a:custGeom>
              <a:avLst/>
              <a:gdLst>
                <a:gd name="connsiteX0" fmla="*/ 184990 w 320556"/>
                <a:gd name="connsiteY0" fmla="*/ 2633 h 241267"/>
                <a:gd name="connsiteX1" fmla="*/ 254840 w 320556"/>
                <a:gd name="connsiteY1" fmla="*/ 43908 h 241267"/>
                <a:gd name="connsiteX2" fmla="*/ 70690 w 320556"/>
                <a:gd name="connsiteY2" fmla="*/ 126458 h 241267"/>
                <a:gd name="connsiteX3" fmla="*/ 134190 w 320556"/>
                <a:gd name="connsiteY3" fmla="*/ 88358 h 241267"/>
                <a:gd name="connsiteX4" fmla="*/ 96090 w 320556"/>
                <a:gd name="connsiteY4" fmla="*/ 151858 h 241267"/>
                <a:gd name="connsiteX5" fmla="*/ 840 w 320556"/>
                <a:gd name="connsiteY5" fmla="*/ 240758 h 241267"/>
                <a:gd name="connsiteX6" fmla="*/ 156415 w 320556"/>
                <a:gd name="connsiteY6" fmla="*/ 189958 h 241267"/>
                <a:gd name="connsiteX7" fmla="*/ 73865 w 320556"/>
                <a:gd name="connsiteY7" fmla="*/ 228058 h 241267"/>
                <a:gd name="connsiteX8" fmla="*/ 318340 w 320556"/>
                <a:gd name="connsiteY8" fmla="*/ 116933 h 241267"/>
                <a:gd name="connsiteX9" fmla="*/ 184990 w 320556"/>
                <a:gd name="connsiteY9" fmla="*/ 2633 h 241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0556" h="241267">
                  <a:moveTo>
                    <a:pt x="184990" y="2633"/>
                  </a:moveTo>
                  <a:cubicBezTo>
                    <a:pt x="174407" y="-9538"/>
                    <a:pt x="273890" y="23271"/>
                    <a:pt x="254840" y="43908"/>
                  </a:cubicBezTo>
                  <a:cubicBezTo>
                    <a:pt x="235790" y="64545"/>
                    <a:pt x="90798" y="119050"/>
                    <a:pt x="70690" y="126458"/>
                  </a:cubicBezTo>
                  <a:cubicBezTo>
                    <a:pt x="50582" y="133866"/>
                    <a:pt x="129957" y="84125"/>
                    <a:pt x="134190" y="88358"/>
                  </a:cubicBezTo>
                  <a:cubicBezTo>
                    <a:pt x="138423" y="92591"/>
                    <a:pt x="118315" y="126458"/>
                    <a:pt x="96090" y="151858"/>
                  </a:cubicBezTo>
                  <a:cubicBezTo>
                    <a:pt x="73865" y="177258"/>
                    <a:pt x="-9214" y="234408"/>
                    <a:pt x="840" y="240758"/>
                  </a:cubicBezTo>
                  <a:cubicBezTo>
                    <a:pt x="10894" y="247108"/>
                    <a:pt x="144244" y="192075"/>
                    <a:pt x="156415" y="189958"/>
                  </a:cubicBezTo>
                  <a:cubicBezTo>
                    <a:pt x="168586" y="187841"/>
                    <a:pt x="73865" y="228058"/>
                    <a:pt x="73865" y="228058"/>
                  </a:cubicBezTo>
                  <a:cubicBezTo>
                    <a:pt x="100852" y="215887"/>
                    <a:pt x="296644" y="152387"/>
                    <a:pt x="318340" y="116933"/>
                  </a:cubicBezTo>
                  <a:cubicBezTo>
                    <a:pt x="340036" y="81479"/>
                    <a:pt x="195573" y="14804"/>
                    <a:pt x="184990" y="2633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7" name="フリーフォーム 1276">
              <a:extLst>
                <a:ext uri="{FF2B5EF4-FFF2-40B4-BE49-F238E27FC236}">
                  <a16:creationId xmlns:a16="http://schemas.microsoft.com/office/drawing/2014/main" id="{9FC20CA9-EE60-74CF-5E77-B6D5902905C7}"/>
                </a:ext>
              </a:extLst>
            </p:cNvPr>
            <p:cNvSpPr/>
            <p:nvPr/>
          </p:nvSpPr>
          <p:spPr>
            <a:xfrm>
              <a:off x="3698153" y="6154784"/>
              <a:ext cx="379106" cy="336381"/>
            </a:xfrm>
            <a:custGeom>
              <a:avLst/>
              <a:gdLst>
                <a:gd name="connsiteX0" fmla="*/ 722 w 379106"/>
                <a:gd name="connsiteY0" fmla="*/ 1541 h 336381"/>
                <a:gd name="connsiteX1" fmla="*/ 327747 w 379106"/>
                <a:gd name="connsiteY1" fmla="*/ 109491 h 336381"/>
                <a:gd name="connsiteX2" fmla="*/ 292822 w 379106"/>
                <a:gd name="connsiteY2" fmla="*/ 74566 h 336381"/>
                <a:gd name="connsiteX3" fmla="*/ 378547 w 379106"/>
                <a:gd name="connsiteY3" fmla="*/ 322216 h 336381"/>
                <a:gd name="connsiteX4" fmla="*/ 324572 w 379106"/>
                <a:gd name="connsiteY4" fmla="*/ 290466 h 336381"/>
                <a:gd name="connsiteX5" fmla="*/ 222972 w 379106"/>
                <a:gd name="connsiteY5" fmla="*/ 160291 h 336381"/>
                <a:gd name="connsiteX6" fmla="*/ 238847 w 379106"/>
                <a:gd name="connsiteY6" fmla="*/ 204741 h 336381"/>
                <a:gd name="connsiteX7" fmla="*/ 722 w 379106"/>
                <a:gd name="connsiteY7" fmla="*/ 1541 h 336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9106" h="336381">
                  <a:moveTo>
                    <a:pt x="722" y="1541"/>
                  </a:moveTo>
                  <a:cubicBezTo>
                    <a:pt x="15539" y="-14334"/>
                    <a:pt x="279064" y="97320"/>
                    <a:pt x="327747" y="109491"/>
                  </a:cubicBezTo>
                  <a:cubicBezTo>
                    <a:pt x="376430" y="121662"/>
                    <a:pt x="284355" y="39112"/>
                    <a:pt x="292822" y="74566"/>
                  </a:cubicBezTo>
                  <a:cubicBezTo>
                    <a:pt x="301289" y="110020"/>
                    <a:pt x="373255" y="286233"/>
                    <a:pt x="378547" y="322216"/>
                  </a:cubicBezTo>
                  <a:cubicBezTo>
                    <a:pt x="383839" y="358199"/>
                    <a:pt x="350501" y="317453"/>
                    <a:pt x="324572" y="290466"/>
                  </a:cubicBezTo>
                  <a:cubicBezTo>
                    <a:pt x="298643" y="263479"/>
                    <a:pt x="237259" y="174578"/>
                    <a:pt x="222972" y="160291"/>
                  </a:cubicBezTo>
                  <a:cubicBezTo>
                    <a:pt x="208685" y="146004"/>
                    <a:pt x="274301" y="226966"/>
                    <a:pt x="238847" y="204741"/>
                  </a:cubicBezTo>
                  <a:cubicBezTo>
                    <a:pt x="203393" y="182516"/>
                    <a:pt x="-14095" y="17416"/>
                    <a:pt x="722" y="1541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195079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 hidden="1">
            <a:extLst>
              <a:ext uri="{FF2B5EF4-FFF2-40B4-BE49-F238E27FC236}">
                <a16:creationId xmlns:a16="http://schemas.microsoft.com/office/drawing/2014/main" id="{2F2CB0A4-FA52-87E0-CF0A-2BA80DC6FEFB}"/>
              </a:ext>
            </a:extLst>
          </p:cNvPr>
          <p:cNvSpPr txBox="1"/>
          <p:nvPr/>
        </p:nvSpPr>
        <p:spPr>
          <a:xfrm>
            <a:off x="2863512" y="4060556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latin typeface="RA HanaRenge Std Md" panose="03000800000000000000" pitchFamily="66" charset="-128"/>
                <a:ea typeface="RA HanaRenge Std Md" panose="03000800000000000000" pitchFamily="66" charset="-128"/>
              </a:rPr>
              <a:t>横浜</a:t>
            </a:r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F2E1B1D5-ED1E-31D7-B6AE-27449CE92143}"/>
              </a:ext>
            </a:extLst>
          </p:cNvPr>
          <p:cNvGrpSpPr/>
          <p:nvPr/>
        </p:nvGrpSpPr>
        <p:grpSpPr>
          <a:xfrm>
            <a:off x="2990995" y="4095562"/>
            <a:ext cx="1227156" cy="1192323"/>
            <a:chOff x="2990995" y="4095562"/>
            <a:chExt cx="1227156" cy="1192323"/>
          </a:xfrm>
        </p:grpSpPr>
        <p:sp>
          <p:nvSpPr>
            <p:cNvPr id="2" name="フリーフォーム 1">
              <a:extLst>
                <a:ext uri="{FF2B5EF4-FFF2-40B4-BE49-F238E27FC236}">
                  <a16:creationId xmlns:a16="http://schemas.microsoft.com/office/drawing/2014/main" id="{BD89CEF1-394D-9E13-F029-F13BDFE20C35}"/>
                </a:ext>
              </a:extLst>
            </p:cNvPr>
            <p:cNvSpPr/>
            <p:nvPr/>
          </p:nvSpPr>
          <p:spPr>
            <a:xfrm>
              <a:off x="2990995" y="4463986"/>
              <a:ext cx="497485" cy="137051"/>
            </a:xfrm>
            <a:custGeom>
              <a:avLst/>
              <a:gdLst>
                <a:gd name="connsiteX0" fmla="*/ 3030 w 497485"/>
                <a:gd name="connsiteY0" fmla="*/ 85789 h 137051"/>
                <a:gd name="connsiteX1" fmla="*/ 371330 w 497485"/>
                <a:gd name="connsiteY1" fmla="*/ 63564 h 137051"/>
                <a:gd name="connsiteX2" fmla="*/ 257030 w 497485"/>
                <a:gd name="connsiteY2" fmla="*/ 47689 h 137051"/>
                <a:gd name="connsiteX3" fmla="*/ 361805 w 497485"/>
                <a:gd name="connsiteY3" fmla="*/ 25464 h 137051"/>
                <a:gd name="connsiteX4" fmla="*/ 320530 w 497485"/>
                <a:gd name="connsiteY4" fmla="*/ 64 h 137051"/>
                <a:gd name="connsiteX5" fmla="*/ 403080 w 497485"/>
                <a:gd name="connsiteY5" fmla="*/ 19114 h 137051"/>
                <a:gd name="connsiteX6" fmla="*/ 495155 w 497485"/>
                <a:gd name="connsiteY6" fmla="*/ 47689 h 137051"/>
                <a:gd name="connsiteX7" fmla="*/ 301480 w 497485"/>
                <a:gd name="connsiteY7" fmla="*/ 85789 h 137051"/>
                <a:gd name="connsiteX8" fmla="*/ 323705 w 497485"/>
                <a:gd name="connsiteY8" fmla="*/ 98489 h 137051"/>
                <a:gd name="connsiteX9" fmla="*/ 158605 w 497485"/>
                <a:gd name="connsiteY9" fmla="*/ 114364 h 137051"/>
                <a:gd name="connsiteX10" fmla="*/ 193530 w 497485"/>
                <a:gd name="connsiteY10" fmla="*/ 136589 h 137051"/>
                <a:gd name="connsiteX11" fmla="*/ 3030 w 497485"/>
                <a:gd name="connsiteY11" fmla="*/ 85789 h 137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97485" h="137051">
                  <a:moveTo>
                    <a:pt x="3030" y="85789"/>
                  </a:moveTo>
                  <a:cubicBezTo>
                    <a:pt x="32663" y="73618"/>
                    <a:pt x="328997" y="69914"/>
                    <a:pt x="371330" y="63564"/>
                  </a:cubicBezTo>
                  <a:cubicBezTo>
                    <a:pt x="413663" y="57214"/>
                    <a:pt x="258618" y="54039"/>
                    <a:pt x="257030" y="47689"/>
                  </a:cubicBezTo>
                  <a:cubicBezTo>
                    <a:pt x="255443" y="41339"/>
                    <a:pt x="351222" y="33401"/>
                    <a:pt x="361805" y="25464"/>
                  </a:cubicBezTo>
                  <a:cubicBezTo>
                    <a:pt x="372388" y="17527"/>
                    <a:pt x="313651" y="1122"/>
                    <a:pt x="320530" y="64"/>
                  </a:cubicBezTo>
                  <a:cubicBezTo>
                    <a:pt x="327409" y="-994"/>
                    <a:pt x="373976" y="11177"/>
                    <a:pt x="403080" y="19114"/>
                  </a:cubicBezTo>
                  <a:cubicBezTo>
                    <a:pt x="432184" y="27051"/>
                    <a:pt x="512088" y="36577"/>
                    <a:pt x="495155" y="47689"/>
                  </a:cubicBezTo>
                  <a:cubicBezTo>
                    <a:pt x="478222" y="58801"/>
                    <a:pt x="330055" y="77322"/>
                    <a:pt x="301480" y="85789"/>
                  </a:cubicBezTo>
                  <a:cubicBezTo>
                    <a:pt x="272905" y="94256"/>
                    <a:pt x="347517" y="93727"/>
                    <a:pt x="323705" y="98489"/>
                  </a:cubicBezTo>
                  <a:cubicBezTo>
                    <a:pt x="299893" y="103251"/>
                    <a:pt x="180301" y="108014"/>
                    <a:pt x="158605" y="114364"/>
                  </a:cubicBezTo>
                  <a:cubicBezTo>
                    <a:pt x="136909" y="120714"/>
                    <a:pt x="216813" y="140293"/>
                    <a:pt x="193530" y="136589"/>
                  </a:cubicBezTo>
                  <a:cubicBezTo>
                    <a:pt x="170247" y="132885"/>
                    <a:pt x="-26603" y="97960"/>
                    <a:pt x="3030" y="85789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フリーフォーム 2">
              <a:extLst>
                <a:ext uri="{FF2B5EF4-FFF2-40B4-BE49-F238E27FC236}">
                  <a16:creationId xmlns:a16="http://schemas.microsoft.com/office/drawing/2014/main" id="{F065953F-D293-15F1-5138-CC0B35A15563}"/>
                </a:ext>
              </a:extLst>
            </p:cNvPr>
            <p:cNvSpPr/>
            <p:nvPr/>
          </p:nvSpPr>
          <p:spPr>
            <a:xfrm>
              <a:off x="3149145" y="4095562"/>
              <a:ext cx="222156" cy="1161476"/>
            </a:xfrm>
            <a:custGeom>
              <a:avLst/>
              <a:gdLst>
                <a:gd name="connsiteX0" fmla="*/ 455 w 222156"/>
                <a:gd name="connsiteY0" fmla="*/ 188 h 1161476"/>
                <a:gd name="connsiteX1" fmla="*/ 98880 w 222156"/>
                <a:gd name="connsiteY1" fmla="*/ 235138 h 1161476"/>
                <a:gd name="connsiteX2" fmla="*/ 124280 w 222156"/>
                <a:gd name="connsiteY2" fmla="*/ 174813 h 1161476"/>
                <a:gd name="connsiteX3" fmla="*/ 92530 w 222156"/>
                <a:gd name="connsiteY3" fmla="*/ 412938 h 1161476"/>
                <a:gd name="connsiteX4" fmla="*/ 149680 w 222156"/>
                <a:gd name="connsiteY4" fmla="*/ 343088 h 1161476"/>
                <a:gd name="connsiteX5" fmla="*/ 111580 w 222156"/>
                <a:gd name="connsiteY5" fmla="*/ 578038 h 1161476"/>
                <a:gd name="connsiteX6" fmla="*/ 133805 w 222156"/>
                <a:gd name="connsiteY6" fmla="*/ 736788 h 1161476"/>
                <a:gd name="connsiteX7" fmla="*/ 149680 w 222156"/>
                <a:gd name="connsiteY7" fmla="*/ 889188 h 1161476"/>
                <a:gd name="connsiteX8" fmla="*/ 86180 w 222156"/>
                <a:gd name="connsiteY8" fmla="*/ 987613 h 1161476"/>
                <a:gd name="connsiteX9" fmla="*/ 149680 w 222156"/>
                <a:gd name="connsiteY9" fmla="*/ 1120963 h 1161476"/>
                <a:gd name="connsiteX10" fmla="*/ 162380 w 222156"/>
                <a:gd name="connsiteY10" fmla="*/ 1159063 h 1161476"/>
                <a:gd name="connsiteX11" fmla="*/ 187780 w 222156"/>
                <a:gd name="connsiteY11" fmla="*/ 1066988 h 1161476"/>
                <a:gd name="connsiteX12" fmla="*/ 197305 w 222156"/>
                <a:gd name="connsiteY12" fmla="*/ 352613 h 1161476"/>
                <a:gd name="connsiteX13" fmla="*/ 194130 w 222156"/>
                <a:gd name="connsiteY13" fmla="*/ 330388 h 1161476"/>
                <a:gd name="connsiteX14" fmla="*/ 219530 w 222156"/>
                <a:gd name="connsiteY14" fmla="*/ 162113 h 1161476"/>
                <a:gd name="connsiteX15" fmla="*/ 121105 w 222156"/>
                <a:gd name="connsiteY15" fmla="*/ 124013 h 1161476"/>
                <a:gd name="connsiteX16" fmla="*/ 143330 w 222156"/>
                <a:gd name="connsiteY16" fmla="*/ 193863 h 1161476"/>
                <a:gd name="connsiteX17" fmla="*/ 455 w 222156"/>
                <a:gd name="connsiteY17" fmla="*/ 188 h 1161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22156" h="1161476">
                  <a:moveTo>
                    <a:pt x="455" y="188"/>
                  </a:moveTo>
                  <a:cubicBezTo>
                    <a:pt x="-6953" y="7067"/>
                    <a:pt x="78243" y="206034"/>
                    <a:pt x="98880" y="235138"/>
                  </a:cubicBezTo>
                  <a:cubicBezTo>
                    <a:pt x="119518" y="264242"/>
                    <a:pt x="125338" y="145180"/>
                    <a:pt x="124280" y="174813"/>
                  </a:cubicBezTo>
                  <a:cubicBezTo>
                    <a:pt x="123222" y="204446"/>
                    <a:pt x="88297" y="384892"/>
                    <a:pt x="92530" y="412938"/>
                  </a:cubicBezTo>
                  <a:cubicBezTo>
                    <a:pt x="96763" y="440984"/>
                    <a:pt x="146505" y="315571"/>
                    <a:pt x="149680" y="343088"/>
                  </a:cubicBezTo>
                  <a:cubicBezTo>
                    <a:pt x="152855" y="370605"/>
                    <a:pt x="114226" y="512421"/>
                    <a:pt x="111580" y="578038"/>
                  </a:cubicBezTo>
                  <a:cubicBezTo>
                    <a:pt x="108934" y="643655"/>
                    <a:pt x="127455" y="684930"/>
                    <a:pt x="133805" y="736788"/>
                  </a:cubicBezTo>
                  <a:cubicBezTo>
                    <a:pt x="140155" y="788646"/>
                    <a:pt x="157617" y="847384"/>
                    <a:pt x="149680" y="889188"/>
                  </a:cubicBezTo>
                  <a:cubicBezTo>
                    <a:pt x="141743" y="930992"/>
                    <a:pt x="86180" y="948984"/>
                    <a:pt x="86180" y="987613"/>
                  </a:cubicBezTo>
                  <a:cubicBezTo>
                    <a:pt x="86180" y="1026242"/>
                    <a:pt x="136980" y="1092388"/>
                    <a:pt x="149680" y="1120963"/>
                  </a:cubicBezTo>
                  <a:cubicBezTo>
                    <a:pt x="162380" y="1149538"/>
                    <a:pt x="156030" y="1168059"/>
                    <a:pt x="162380" y="1159063"/>
                  </a:cubicBezTo>
                  <a:cubicBezTo>
                    <a:pt x="168730" y="1150067"/>
                    <a:pt x="181959" y="1201396"/>
                    <a:pt x="187780" y="1066988"/>
                  </a:cubicBezTo>
                  <a:cubicBezTo>
                    <a:pt x="193601" y="932580"/>
                    <a:pt x="196247" y="475380"/>
                    <a:pt x="197305" y="352613"/>
                  </a:cubicBezTo>
                  <a:cubicBezTo>
                    <a:pt x="198363" y="229846"/>
                    <a:pt x="190426" y="362138"/>
                    <a:pt x="194130" y="330388"/>
                  </a:cubicBezTo>
                  <a:cubicBezTo>
                    <a:pt x="197834" y="298638"/>
                    <a:pt x="231701" y="196509"/>
                    <a:pt x="219530" y="162113"/>
                  </a:cubicBezTo>
                  <a:cubicBezTo>
                    <a:pt x="207359" y="127717"/>
                    <a:pt x="133805" y="118721"/>
                    <a:pt x="121105" y="124013"/>
                  </a:cubicBezTo>
                  <a:cubicBezTo>
                    <a:pt x="108405" y="129305"/>
                    <a:pt x="165026" y="211325"/>
                    <a:pt x="143330" y="193863"/>
                  </a:cubicBezTo>
                  <a:cubicBezTo>
                    <a:pt x="121634" y="176401"/>
                    <a:pt x="7863" y="-6691"/>
                    <a:pt x="455" y="188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 4">
              <a:extLst>
                <a:ext uri="{FF2B5EF4-FFF2-40B4-BE49-F238E27FC236}">
                  <a16:creationId xmlns:a16="http://schemas.microsoft.com/office/drawing/2014/main" id="{E61EB789-57DF-CB9F-C38E-AE429FEA7DC2}"/>
                </a:ext>
              </a:extLst>
            </p:cNvPr>
            <p:cNvSpPr/>
            <p:nvPr/>
          </p:nvSpPr>
          <p:spPr>
            <a:xfrm>
              <a:off x="2999429" y="4562704"/>
              <a:ext cx="314965" cy="417028"/>
            </a:xfrm>
            <a:custGeom>
              <a:avLst/>
              <a:gdLst>
                <a:gd name="connsiteX0" fmla="*/ 280346 w 314965"/>
                <a:gd name="connsiteY0" fmla="*/ 9296 h 417028"/>
                <a:gd name="connsiteX1" fmla="*/ 96196 w 314965"/>
                <a:gd name="connsiteY1" fmla="*/ 256946 h 417028"/>
                <a:gd name="connsiteX2" fmla="*/ 220021 w 314965"/>
                <a:gd name="connsiteY2" fmla="*/ 215671 h 417028"/>
                <a:gd name="connsiteX3" fmla="*/ 7296 w 314965"/>
                <a:gd name="connsiteY3" fmla="*/ 406171 h 417028"/>
                <a:gd name="connsiteX4" fmla="*/ 73971 w 314965"/>
                <a:gd name="connsiteY4" fmla="*/ 377596 h 417028"/>
                <a:gd name="connsiteX5" fmla="*/ 312096 w 314965"/>
                <a:gd name="connsiteY5" fmla="*/ 244246 h 417028"/>
                <a:gd name="connsiteX6" fmla="*/ 207321 w 314965"/>
                <a:gd name="connsiteY6" fmla="*/ 282346 h 417028"/>
                <a:gd name="connsiteX7" fmla="*/ 232721 w 314965"/>
                <a:gd name="connsiteY7" fmla="*/ 202971 h 417028"/>
                <a:gd name="connsiteX8" fmla="*/ 204146 w 314965"/>
                <a:gd name="connsiteY8" fmla="*/ 212496 h 417028"/>
                <a:gd name="connsiteX9" fmla="*/ 254946 w 314965"/>
                <a:gd name="connsiteY9" fmla="*/ 139471 h 417028"/>
                <a:gd name="connsiteX10" fmla="*/ 200971 w 314965"/>
                <a:gd name="connsiteY10" fmla="*/ 161696 h 417028"/>
                <a:gd name="connsiteX11" fmla="*/ 264471 w 314965"/>
                <a:gd name="connsiteY11" fmla="*/ 60096 h 417028"/>
                <a:gd name="connsiteX12" fmla="*/ 280346 w 314965"/>
                <a:gd name="connsiteY12" fmla="*/ 9296 h 417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4965" h="417028">
                  <a:moveTo>
                    <a:pt x="280346" y="9296"/>
                  </a:moveTo>
                  <a:cubicBezTo>
                    <a:pt x="252300" y="42104"/>
                    <a:pt x="106250" y="222550"/>
                    <a:pt x="96196" y="256946"/>
                  </a:cubicBezTo>
                  <a:cubicBezTo>
                    <a:pt x="86142" y="291342"/>
                    <a:pt x="234838" y="190800"/>
                    <a:pt x="220021" y="215671"/>
                  </a:cubicBezTo>
                  <a:cubicBezTo>
                    <a:pt x="205204" y="240542"/>
                    <a:pt x="31638" y="379184"/>
                    <a:pt x="7296" y="406171"/>
                  </a:cubicBezTo>
                  <a:cubicBezTo>
                    <a:pt x="-17046" y="433158"/>
                    <a:pt x="23171" y="404583"/>
                    <a:pt x="73971" y="377596"/>
                  </a:cubicBezTo>
                  <a:cubicBezTo>
                    <a:pt x="124771" y="350609"/>
                    <a:pt x="289871" y="260121"/>
                    <a:pt x="312096" y="244246"/>
                  </a:cubicBezTo>
                  <a:cubicBezTo>
                    <a:pt x="334321" y="228371"/>
                    <a:pt x="220550" y="289225"/>
                    <a:pt x="207321" y="282346"/>
                  </a:cubicBezTo>
                  <a:cubicBezTo>
                    <a:pt x="194092" y="275467"/>
                    <a:pt x="233250" y="214613"/>
                    <a:pt x="232721" y="202971"/>
                  </a:cubicBezTo>
                  <a:cubicBezTo>
                    <a:pt x="232192" y="191329"/>
                    <a:pt x="200442" y="223079"/>
                    <a:pt x="204146" y="212496"/>
                  </a:cubicBezTo>
                  <a:cubicBezTo>
                    <a:pt x="207850" y="201913"/>
                    <a:pt x="255475" y="147938"/>
                    <a:pt x="254946" y="139471"/>
                  </a:cubicBezTo>
                  <a:cubicBezTo>
                    <a:pt x="254417" y="131004"/>
                    <a:pt x="199384" y="174925"/>
                    <a:pt x="200971" y="161696"/>
                  </a:cubicBezTo>
                  <a:cubicBezTo>
                    <a:pt x="202558" y="148467"/>
                    <a:pt x="253888" y="80734"/>
                    <a:pt x="264471" y="60096"/>
                  </a:cubicBezTo>
                  <a:cubicBezTo>
                    <a:pt x="275054" y="39459"/>
                    <a:pt x="308392" y="-23512"/>
                    <a:pt x="280346" y="9296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 5">
              <a:extLst>
                <a:ext uri="{FF2B5EF4-FFF2-40B4-BE49-F238E27FC236}">
                  <a16:creationId xmlns:a16="http://schemas.microsoft.com/office/drawing/2014/main" id="{F984B481-1136-C4BF-9FEF-52368CDDF1CB}"/>
                </a:ext>
              </a:extLst>
            </p:cNvPr>
            <p:cNvSpPr/>
            <p:nvPr/>
          </p:nvSpPr>
          <p:spPr>
            <a:xfrm>
              <a:off x="3257443" y="4580509"/>
              <a:ext cx="210348" cy="229616"/>
            </a:xfrm>
            <a:custGeom>
              <a:avLst/>
              <a:gdLst>
                <a:gd name="connsiteX0" fmla="*/ 107 w 210348"/>
                <a:gd name="connsiteY0" fmla="*/ 7366 h 229616"/>
                <a:gd name="connsiteX1" fmla="*/ 123932 w 210348"/>
                <a:gd name="connsiteY1" fmla="*/ 58166 h 229616"/>
                <a:gd name="connsiteX2" fmla="*/ 209657 w 210348"/>
                <a:gd name="connsiteY2" fmla="*/ 175641 h 229616"/>
                <a:gd name="connsiteX3" fmla="*/ 165207 w 210348"/>
                <a:gd name="connsiteY3" fmla="*/ 169291 h 229616"/>
                <a:gd name="connsiteX4" fmla="*/ 181082 w 210348"/>
                <a:gd name="connsiteY4" fmla="*/ 229616 h 229616"/>
                <a:gd name="connsiteX5" fmla="*/ 146157 w 210348"/>
                <a:gd name="connsiteY5" fmla="*/ 169291 h 229616"/>
                <a:gd name="connsiteX6" fmla="*/ 146157 w 210348"/>
                <a:gd name="connsiteY6" fmla="*/ 213741 h 229616"/>
                <a:gd name="connsiteX7" fmla="*/ 107 w 210348"/>
                <a:gd name="connsiteY7" fmla="*/ 7366 h 229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0348" h="229616">
                  <a:moveTo>
                    <a:pt x="107" y="7366"/>
                  </a:moveTo>
                  <a:cubicBezTo>
                    <a:pt x="-3597" y="-18563"/>
                    <a:pt x="89007" y="30120"/>
                    <a:pt x="123932" y="58166"/>
                  </a:cubicBezTo>
                  <a:cubicBezTo>
                    <a:pt x="158857" y="86212"/>
                    <a:pt x="202778" y="157120"/>
                    <a:pt x="209657" y="175641"/>
                  </a:cubicBezTo>
                  <a:cubicBezTo>
                    <a:pt x="216536" y="194162"/>
                    <a:pt x="169969" y="160295"/>
                    <a:pt x="165207" y="169291"/>
                  </a:cubicBezTo>
                  <a:cubicBezTo>
                    <a:pt x="160445" y="178287"/>
                    <a:pt x="184257" y="229616"/>
                    <a:pt x="181082" y="229616"/>
                  </a:cubicBezTo>
                  <a:cubicBezTo>
                    <a:pt x="177907" y="229616"/>
                    <a:pt x="151978" y="171937"/>
                    <a:pt x="146157" y="169291"/>
                  </a:cubicBezTo>
                  <a:cubicBezTo>
                    <a:pt x="140336" y="166645"/>
                    <a:pt x="167853" y="237554"/>
                    <a:pt x="146157" y="213741"/>
                  </a:cubicBezTo>
                  <a:cubicBezTo>
                    <a:pt x="124461" y="189928"/>
                    <a:pt x="3811" y="33295"/>
                    <a:pt x="107" y="7366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 6">
              <a:extLst>
                <a:ext uri="{FF2B5EF4-FFF2-40B4-BE49-F238E27FC236}">
                  <a16:creationId xmlns:a16="http://schemas.microsoft.com/office/drawing/2014/main" id="{0C249BD8-DB98-E2E7-95F5-547A8BAE9EF7}"/>
                </a:ext>
              </a:extLst>
            </p:cNvPr>
            <p:cNvSpPr/>
            <p:nvPr/>
          </p:nvSpPr>
          <p:spPr>
            <a:xfrm>
              <a:off x="3412490" y="4316707"/>
              <a:ext cx="726986" cy="147343"/>
            </a:xfrm>
            <a:custGeom>
              <a:avLst/>
              <a:gdLst>
                <a:gd name="connsiteX0" fmla="*/ 3810 w 726986"/>
                <a:gd name="connsiteY0" fmla="*/ 102893 h 147343"/>
                <a:gd name="connsiteX1" fmla="*/ 441960 w 726986"/>
                <a:gd name="connsiteY1" fmla="*/ 55268 h 147343"/>
                <a:gd name="connsiteX2" fmla="*/ 365760 w 726986"/>
                <a:gd name="connsiteY2" fmla="*/ 39393 h 147343"/>
                <a:gd name="connsiteX3" fmla="*/ 483235 w 726986"/>
                <a:gd name="connsiteY3" fmla="*/ 17168 h 147343"/>
                <a:gd name="connsiteX4" fmla="*/ 457835 w 726986"/>
                <a:gd name="connsiteY4" fmla="*/ 1293 h 147343"/>
                <a:gd name="connsiteX5" fmla="*/ 724535 w 726986"/>
                <a:gd name="connsiteY5" fmla="*/ 52093 h 147343"/>
                <a:gd name="connsiteX6" fmla="*/ 575310 w 726986"/>
                <a:gd name="connsiteY6" fmla="*/ 58443 h 147343"/>
                <a:gd name="connsiteX7" fmla="*/ 324485 w 726986"/>
                <a:gd name="connsiteY7" fmla="*/ 112418 h 147343"/>
                <a:gd name="connsiteX8" fmla="*/ 368935 w 726986"/>
                <a:gd name="connsiteY8" fmla="*/ 134643 h 147343"/>
                <a:gd name="connsiteX9" fmla="*/ 213360 w 726986"/>
                <a:gd name="connsiteY9" fmla="*/ 147343 h 147343"/>
                <a:gd name="connsiteX10" fmla="*/ 321310 w 726986"/>
                <a:gd name="connsiteY10" fmla="*/ 134643 h 147343"/>
                <a:gd name="connsiteX11" fmla="*/ 232410 w 726986"/>
                <a:gd name="connsiteY11" fmla="*/ 125118 h 147343"/>
                <a:gd name="connsiteX12" fmla="*/ 3810 w 726986"/>
                <a:gd name="connsiteY12" fmla="*/ 102893 h 147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6986" h="147343">
                  <a:moveTo>
                    <a:pt x="3810" y="102893"/>
                  </a:moveTo>
                  <a:cubicBezTo>
                    <a:pt x="38735" y="91251"/>
                    <a:pt x="381635" y="65851"/>
                    <a:pt x="441960" y="55268"/>
                  </a:cubicBezTo>
                  <a:cubicBezTo>
                    <a:pt x="502285" y="44685"/>
                    <a:pt x="358881" y="45743"/>
                    <a:pt x="365760" y="39393"/>
                  </a:cubicBezTo>
                  <a:cubicBezTo>
                    <a:pt x="372639" y="33043"/>
                    <a:pt x="467889" y="23518"/>
                    <a:pt x="483235" y="17168"/>
                  </a:cubicBezTo>
                  <a:cubicBezTo>
                    <a:pt x="498581" y="10818"/>
                    <a:pt x="417618" y="-4528"/>
                    <a:pt x="457835" y="1293"/>
                  </a:cubicBezTo>
                  <a:cubicBezTo>
                    <a:pt x="498052" y="7114"/>
                    <a:pt x="704956" y="42568"/>
                    <a:pt x="724535" y="52093"/>
                  </a:cubicBezTo>
                  <a:cubicBezTo>
                    <a:pt x="744114" y="61618"/>
                    <a:pt x="641985" y="48389"/>
                    <a:pt x="575310" y="58443"/>
                  </a:cubicBezTo>
                  <a:cubicBezTo>
                    <a:pt x="508635" y="68497"/>
                    <a:pt x="358881" y="99718"/>
                    <a:pt x="324485" y="112418"/>
                  </a:cubicBezTo>
                  <a:cubicBezTo>
                    <a:pt x="290089" y="125118"/>
                    <a:pt x="387456" y="128822"/>
                    <a:pt x="368935" y="134643"/>
                  </a:cubicBezTo>
                  <a:cubicBezTo>
                    <a:pt x="350414" y="140464"/>
                    <a:pt x="221297" y="147343"/>
                    <a:pt x="213360" y="147343"/>
                  </a:cubicBezTo>
                  <a:cubicBezTo>
                    <a:pt x="205423" y="147343"/>
                    <a:pt x="318135" y="138347"/>
                    <a:pt x="321310" y="134643"/>
                  </a:cubicBezTo>
                  <a:cubicBezTo>
                    <a:pt x="324485" y="130939"/>
                    <a:pt x="280564" y="128822"/>
                    <a:pt x="232410" y="125118"/>
                  </a:cubicBezTo>
                  <a:cubicBezTo>
                    <a:pt x="184256" y="121414"/>
                    <a:pt x="-31115" y="114535"/>
                    <a:pt x="3810" y="102893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 7">
              <a:extLst>
                <a:ext uri="{FF2B5EF4-FFF2-40B4-BE49-F238E27FC236}">
                  <a16:creationId xmlns:a16="http://schemas.microsoft.com/office/drawing/2014/main" id="{7D761224-FCDD-49D8-8408-CD284344FF97}"/>
                </a:ext>
              </a:extLst>
            </p:cNvPr>
            <p:cNvSpPr/>
            <p:nvPr/>
          </p:nvSpPr>
          <p:spPr>
            <a:xfrm>
              <a:off x="3557319" y="4212853"/>
              <a:ext cx="146780" cy="369354"/>
            </a:xfrm>
            <a:custGeom>
              <a:avLst/>
              <a:gdLst>
                <a:gd name="connsiteX0" fmla="*/ 1856 w 146780"/>
                <a:gd name="connsiteY0" fmla="*/ 372 h 369354"/>
                <a:gd name="connsiteX1" fmla="*/ 62181 w 146780"/>
                <a:gd name="connsiteY1" fmla="*/ 133722 h 369354"/>
                <a:gd name="connsiteX2" fmla="*/ 74881 w 146780"/>
                <a:gd name="connsiteY2" fmla="*/ 301997 h 369354"/>
                <a:gd name="connsiteX3" fmla="*/ 84406 w 146780"/>
                <a:gd name="connsiteY3" fmla="*/ 270247 h 369354"/>
                <a:gd name="connsiteX4" fmla="*/ 112981 w 146780"/>
                <a:gd name="connsiteY4" fmla="*/ 368672 h 369354"/>
                <a:gd name="connsiteX5" fmla="*/ 109806 w 146780"/>
                <a:gd name="connsiteY5" fmla="*/ 305172 h 369354"/>
                <a:gd name="connsiteX6" fmla="*/ 125681 w 146780"/>
                <a:gd name="connsiteY6" fmla="*/ 146422 h 369354"/>
                <a:gd name="connsiteX7" fmla="*/ 141556 w 146780"/>
                <a:gd name="connsiteY7" fmla="*/ 174997 h 369354"/>
                <a:gd name="connsiteX8" fmla="*/ 1856 w 146780"/>
                <a:gd name="connsiteY8" fmla="*/ 372 h 369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780" h="369354">
                  <a:moveTo>
                    <a:pt x="1856" y="372"/>
                  </a:moveTo>
                  <a:cubicBezTo>
                    <a:pt x="-11373" y="-6507"/>
                    <a:pt x="50010" y="83451"/>
                    <a:pt x="62181" y="133722"/>
                  </a:cubicBezTo>
                  <a:cubicBezTo>
                    <a:pt x="74352" y="183993"/>
                    <a:pt x="71177" y="279243"/>
                    <a:pt x="74881" y="301997"/>
                  </a:cubicBezTo>
                  <a:cubicBezTo>
                    <a:pt x="78585" y="324751"/>
                    <a:pt x="78056" y="259135"/>
                    <a:pt x="84406" y="270247"/>
                  </a:cubicBezTo>
                  <a:cubicBezTo>
                    <a:pt x="90756" y="281359"/>
                    <a:pt x="108748" y="362851"/>
                    <a:pt x="112981" y="368672"/>
                  </a:cubicBezTo>
                  <a:cubicBezTo>
                    <a:pt x="117214" y="374493"/>
                    <a:pt x="107689" y="342214"/>
                    <a:pt x="109806" y="305172"/>
                  </a:cubicBezTo>
                  <a:cubicBezTo>
                    <a:pt x="111923" y="268130"/>
                    <a:pt x="120389" y="168118"/>
                    <a:pt x="125681" y="146422"/>
                  </a:cubicBezTo>
                  <a:cubicBezTo>
                    <a:pt x="130973" y="124726"/>
                    <a:pt x="157960" y="196693"/>
                    <a:pt x="141556" y="174997"/>
                  </a:cubicBezTo>
                  <a:cubicBezTo>
                    <a:pt x="125152" y="153301"/>
                    <a:pt x="15085" y="7251"/>
                    <a:pt x="1856" y="372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 8">
              <a:extLst>
                <a:ext uri="{FF2B5EF4-FFF2-40B4-BE49-F238E27FC236}">
                  <a16:creationId xmlns:a16="http://schemas.microsoft.com/office/drawing/2014/main" id="{18D2772A-DD42-C5F7-0A03-E47995D6DDE0}"/>
                </a:ext>
              </a:extLst>
            </p:cNvPr>
            <p:cNvSpPr/>
            <p:nvPr/>
          </p:nvSpPr>
          <p:spPr>
            <a:xfrm>
              <a:off x="3408915" y="4474473"/>
              <a:ext cx="809236" cy="170558"/>
            </a:xfrm>
            <a:custGeom>
              <a:avLst/>
              <a:gdLst>
                <a:gd name="connsiteX0" fmla="*/ 7385 w 809236"/>
                <a:gd name="connsiteY0" fmla="*/ 100702 h 170558"/>
                <a:gd name="connsiteX1" fmla="*/ 420135 w 809236"/>
                <a:gd name="connsiteY1" fmla="*/ 68952 h 170558"/>
                <a:gd name="connsiteX2" fmla="*/ 369335 w 809236"/>
                <a:gd name="connsiteY2" fmla="*/ 59427 h 170558"/>
                <a:gd name="connsiteX3" fmla="*/ 566185 w 809236"/>
                <a:gd name="connsiteY3" fmla="*/ 27677 h 170558"/>
                <a:gd name="connsiteX4" fmla="*/ 550310 w 809236"/>
                <a:gd name="connsiteY4" fmla="*/ 2277 h 170558"/>
                <a:gd name="connsiteX5" fmla="*/ 804310 w 809236"/>
                <a:gd name="connsiteY5" fmla="*/ 88002 h 170558"/>
                <a:gd name="connsiteX6" fmla="*/ 699535 w 809236"/>
                <a:gd name="connsiteY6" fmla="*/ 88002 h 170558"/>
                <a:gd name="connsiteX7" fmla="*/ 474110 w 809236"/>
                <a:gd name="connsiteY7" fmla="*/ 110227 h 170558"/>
                <a:gd name="connsiteX8" fmla="*/ 486810 w 809236"/>
                <a:gd name="connsiteY8" fmla="*/ 116577 h 170558"/>
                <a:gd name="connsiteX9" fmla="*/ 108985 w 809236"/>
                <a:gd name="connsiteY9" fmla="*/ 129277 h 170558"/>
                <a:gd name="connsiteX10" fmla="*/ 150260 w 809236"/>
                <a:gd name="connsiteY10" fmla="*/ 170552 h 170558"/>
                <a:gd name="connsiteX11" fmla="*/ 7385 w 809236"/>
                <a:gd name="connsiteY11" fmla="*/ 100702 h 170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09236" h="170558">
                  <a:moveTo>
                    <a:pt x="7385" y="100702"/>
                  </a:moveTo>
                  <a:cubicBezTo>
                    <a:pt x="52364" y="83769"/>
                    <a:pt x="359810" y="75831"/>
                    <a:pt x="420135" y="68952"/>
                  </a:cubicBezTo>
                  <a:cubicBezTo>
                    <a:pt x="480460" y="62073"/>
                    <a:pt x="344993" y="66306"/>
                    <a:pt x="369335" y="59427"/>
                  </a:cubicBezTo>
                  <a:cubicBezTo>
                    <a:pt x="393677" y="52548"/>
                    <a:pt x="536023" y="37202"/>
                    <a:pt x="566185" y="27677"/>
                  </a:cubicBezTo>
                  <a:cubicBezTo>
                    <a:pt x="596347" y="18152"/>
                    <a:pt x="510623" y="-7777"/>
                    <a:pt x="550310" y="2277"/>
                  </a:cubicBezTo>
                  <a:cubicBezTo>
                    <a:pt x="589997" y="12331"/>
                    <a:pt x="779439" y="73714"/>
                    <a:pt x="804310" y="88002"/>
                  </a:cubicBezTo>
                  <a:cubicBezTo>
                    <a:pt x="829181" y="102290"/>
                    <a:pt x="754568" y="84298"/>
                    <a:pt x="699535" y="88002"/>
                  </a:cubicBezTo>
                  <a:cubicBezTo>
                    <a:pt x="644502" y="91706"/>
                    <a:pt x="509564" y="105465"/>
                    <a:pt x="474110" y="110227"/>
                  </a:cubicBezTo>
                  <a:cubicBezTo>
                    <a:pt x="438656" y="114989"/>
                    <a:pt x="547664" y="113402"/>
                    <a:pt x="486810" y="116577"/>
                  </a:cubicBezTo>
                  <a:cubicBezTo>
                    <a:pt x="425956" y="119752"/>
                    <a:pt x="165077" y="120281"/>
                    <a:pt x="108985" y="129277"/>
                  </a:cubicBezTo>
                  <a:cubicBezTo>
                    <a:pt x="52893" y="138273"/>
                    <a:pt x="163489" y="171081"/>
                    <a:pt x="150260" y="170552"/>
                  </a:cubicBezTo>
                  <a:cubicBezTo>
                    <a:pt x="137031" y="170023"/>
                    <a:pt x="-37594" y="117635"/>
                    <a:pt x="7385" y="100702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 9">
              <a:extLst>
                <a:ext uri="{FF2B5EF4-FFF2-40B4-BE49-F238E27FC236}">
                  <a16:creationId xmlns:a16="http://schemas.microsoft.com/office/drawing/2014/main" id="{EC9FF5C0-88D4-B530-8506-3FF05A1FA850}"/>
                </a:ext>
              </a:extLst>
            </p:cNvPr>
            <p:cNvSpPr/>
            <p:nvPr/>
          </p:nvSpPr>
          <p:spPr>
            <a:xfrm>
              <a:off x="3756447" y="4105246"/>
              <a:ext cx="157312" cy="485281"/>
            </a:xfrm>
            <a:custGeom>
              <a:avLst/>
              <a:gdLst>
                <a:gd name="connsiteX0" fmla="*/ 2753 w 157312"/>
                <a:gd name="connsiteY0" fmla="*/ 29 h 485281"/>
                <a:gd name="connsiteX1" fmla="*/ 59903 w 157312"/>
                <a:gd name="connsiteY1" fmla="*/ 130204 h 485281"/>
                <a:gd name="connsiteX2" fmla="*/ 120228 w 157312"/>
                <a:gd name="connsiteY2" fmla="*/ 114329 h 485281"/>
                <a:gd name="connsiteX3" fmla="*/ 59903 w 157312"/>
                <a:gd name="connsiteY3" fmla="*/ 215929 h 485281"/>
                <a:gd name="connsiteX4" fmla="*/ 24978 w 157312"/>
                <a:gd name="connsiteY4" fmla="*/ 479454 h 485281"/>
                <a:gd name="connsiteX5" fmla="*/ 75778 w 157312"/>
                <a:gd name="connsiteY5" fmla="*/ 403254 h 485281"/>
                <a:gd name="connsiteX6" fmla="*/ 85303 w 157312"/>
                <a:gd name="connsiteY6" fmla="*/ 460404 h 485281"/>
                <a:gd name="connsiteX7" fmla="*/ 151978 w 157312"/>
                <a:gd name="connsiteY7" fmla="*/ 181004 h 485281"/>
                <a:gd name="connsiteX8" fmla="*/ 132928 w 157312"/>
                <a:gd name="connsiteY8" fmla="*/ 136554 h 485281"/>
                <a:gd name="connsiteX9" fmla="*/ 151978 w 157312"/>
                <a:gd name="connsiteY9" fmla="*/ 142904 h 485281"/>
                <a:gd name="connsiteX10" fmla="*/ 2753 w 157312"/>
                <a:gd name="connsiteY10" fmla="*/ 29 h 485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7312" h="485281">
                  <a:moveTo>
                    <a:pt x="2753" y="29"/>
                  </a:moveTo>
                  <a:cubicBezTo>
                    <a:pt x="-12593" y="-2088"/>
                    <a:pt x="40324" y="111154"/>
                    <a:pt x="59903" y="130204"/>
                  </a:cubicBezTo>
                  <a:cubicBezTo>
                    <a:pt x="79482" y="149254"/>
                    <a:pt x="120228" y="100042"/>
                    <a:pt x="120228" y="114329"/>
                  </a:cubicBezTo>
                  <a:cubicBezTo>
                    <a:pt x="120228" y="128616"/>
                    <a:pt x="75778" y="155075"/>
                    <a:pt x="59903" y="215929"/>
                  </a:cubicBezTo>
                  <a:cubicBezTo>
                    <a:pt x="44028" y="276783"/>
                    <a:pt x="22332" y="448233"/>
                    <a:pt x="24978" y="479454"/>
                  </a:cubicBezTo>
                  <a:cubicBezTo>
                    <a:pt x="27624" y="510675"/>
                    <a:pt x="65724" y="406429"/>
                    <a:pt x="75778" y="403254"/>
                  </a:cubicBezTo>
                  <a:cubicBezTo>
                    <a:pt x="85832" y="400079"/>
                    <a:pt x="72603" y="497446"/>
                    <a:pt x="85303" y="460404"/>
                  </a:cubicBezTo>
                  <a:cubicBezTo>
                    <a:pt x="98003" y="423362"/>
                    <a:pt x="144041" y="234979"/>
                    <a:pt x="151978" y="181004"/>
                  </a:cubicBezTo>
                  <a:cubicBezTo>
                    <a:pt x="159915" y="127029"/>
                    <a:pt x="132928" y="142904"/>
                    <a:pt x="132928" y="136554"/>
                  </a:cubicBezTo>
                  <a:cubicBezTo>
                    <a:pt x="132928" y="130204"/>
                    <a:pt x="171028" y="161954"/>
                    <a:pt x="151978" y="142904"/>
                  </a:cubicBezTo>
                  <a:cubicBezTo>
                    <a:pt x="132928" y="123854"/>
                    <a:pt x="18099" y="2146"/>
                    <a:pt x="2753" y="29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 10">
              <a:extLst>
                <a:ext uri="{FF2B5EF4-FFF2-40B4-BE49-F238E27FC236}">
                  <a16:creationId xmlns:a16="http://schemas.microsoft.com/office/drawing/2014/main" id="{A28981BC-C2F6-5D76-F5BD-02BF3B66763B}"/>
                </a:ext>
              </a:extLst>
            </p:cNvPr>
            <p:cNvSpPr/>
            <p:nvPr/>
          </p:nvSpPr>
          <p:spPr>
            <a:xfrm>
              <a:off x="3469270" y="4669752"/>
              <a:ext cx="166192" cy="378736"/>
            </a:xfrm>
            <a:custGeom>
              <a:avLst/>
              <a:gdLst>
                <a:gd name="connsiteX0" fmla="*/ 1005 w 166192"/>
                <a:gd name="connsiteY0" fmla="*/ 673 h 378736"/>
                <a:gd name="connsiteX1" fmla="*/ 77205 w 166192"/>
                <a:gd name="connsiteY1" fmla="*/ 184823 h 378736"/>
                <a:gd name="connsiteX2" fmla="*/ 108955 w 166192"/>
                <a:gd name="connsiteY2" fmla="*/ 368973 h 378736"/>
                <a:gd name="connsiteX3" fmla="*/ 121655 w 166192"/>
                <a:gd name="connsiteY3" fmla="*/ 321348 h 378736"/>
                <a:gd name="connsiteX4" fmla="*/ 166105 w 166192"/>
                <a:gd name="connsiteY4" fmla="*/ 372148 h 378736"/>
                <a:gd name="connsiteX5" fmla="*/ 108955 w 166192"/>
                <a:gd name="connsiteY5" fmla="*/ 143548 h 378736"/>
                <a:gd name="connsiteX6" fmla="*/ 112130 w 166192"/>
                <a:gd name="connsiteY6" fmla="*/ 153073 h 378736"/>
                <a:gd name="connsiteX7" fmla="*/ 96255 w 166192"/>
                <a:gd name="connsiteY7" fmla="*/ 80048 h 378736"/>
                <a:gd name="connsiteX8" fmla="*/ 137530 w 166192"/>
                <a:gd name="connsiteY8" fmla="*/ 121323 h 378736"/>
                <a:gd name="connsiteX9" fmla="*/ 1005 w 166192"/>
                <a:gd name="connsiteY9" fmla="*/ 673 h 378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6192" h="378736">
                  <a:moveTo>
                    <a:pt x="1005" y="673"/>
                  </a:moveTo>
                  <a:cubicBezTo>
                    <a:pt x="-9049" y="11256"/>
                    <a:pt x="59213" y="123440"/>
                    <a:pt x="77205" y="184823"/>
                  </a:cubicBezTo>
                  <a:cubicBezTo>
                    <a:pt x="95197" y="246206"/>
                    <a:pt x="101547" y="346219"/>
                    <a:pt x="108955" y="368973"/>
                  </a:cubicBezTo>
                  <a:cubicBezTo>
                    <a:pt x="116363" y="391727"/>
                    <a:pt x="112130" y="320819"/>
                    <a:pt x="121655" y="321348"/>
                  </a:cubicBezTo>
                  <a:cubicBezTo>
                    <a:pt x="131180" y="321877"/>
                    <a:pt x="168222" y="401781"/>
                    <a:pt x="166105" y="372148"/>
                  </a:cubicBezTo>
                  <a:cubicBezTo>
                    <a:pt x="163988" y="342515"/>
                    <a:pt x="117951" y="180060"/>
                    <a:pt x="108955" y="143548"/>
                  </a:cubicBezTo>
                  <a:cubicBezTo>
                    <a:pt x="99959" y="107036"/>
                    <a:pt x="114247" y="163656"/>
                    <a:pt x="112130" y="153073"/>
                  </a:cubicBezTo>
                  <a:cubicBezTo>
                    <a:pt x="110013" y="142490"/>
                    <a:pt x="92022" y="85340"/>
                    <a:pt x="96255" y="80048"/>
                  </a:cubicBezTo>
                  <a:cubicBezTo>
                    <a:pt x="100488" y="74756"/>
                    <a:pt x="152347" y="135081"/>
                    <a:pt x="137530" y="121323"/>
                  </a:cubicBezTo>
                  <a:cubicBezTo>
                    <a:pt x="122713" y="107565"/>
                    <a:pt x="11059" y="-9910"/>
                    <a:pt x="1005" y="673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 11">
              <a:extLst>
                <a:ext uri="{FF2B5EF4-FFF2-40B4-BE49-F238E27FC236}">
                  <a16:creationId xmlns:a16="http://schemas.microsoft.com/office/drawing/2014/main" id="{4450BF53-A9E6-8BD6-6BDC-86A796E8871C}"/>
                </a:ext>
              </a:extLst>
            </p:cNvPr>
            <p:cNvSpPr/>
            <p:nvPr/>
          </p:nvSpPr>
          <p:spPr>
            <a:xfrm>
              <a:off x="3497930" y="4624426"/>
              <a:ext cx="591808" cy="420302"/>
            </a:xfrm>
            <a:custGeom>
              <a:avLst/>
              <a:gdLst>
                <a:gd name="connsiteX0" fmla="*/ 42195 w 591808"/>
                <a:gd name="connsiteY0" fmla="*/ 74574 h 420302"/>
                <a:gd name="connsiteX1" fmla="*/ 410495 w 591808"/>
                <a:gd name="connsiteY1" fmla="*/ 39649 h 420302"/>
                <a:gd name="connsiteX2" fmla="*/ 315245 w 591808"/>
                <a:gd name="connsiteY2" fmla="*/ 33299 h 420302"/>
                <a:gd name="connsiteX3" fmla="*/ 413670 w 591808"/>
                <a:gd name="connsiteY3" fmla="*/ 17424 h 420302"/>
                <a:gd name="connsiteX4" fmla="*/ 397795 w 591808"/>
                <a:gd name="connsiteY4" fmla="*/ 4724 h 420302"/>
                <a:gd name="connsiteX5" fmla="*/ 588295 w 591808"/>
                <a:gd name="connsiteY5" fmla="*/ 103149 h 420302"/>
                <a:gd name="connsiteX6" fmla="*/ 518445 w 591808"/>
                <a:gd name="connsiteY6" fmla="*/ 109499 h 420302"/>
                <a:gd name="connsiteX7" fmla="*/ 480345 w 591808"/>
                <a:gd name="connsiteY7" fmla="*/ 192049 h 420302"/>
                <a:gd name="connsiteX8" fmla="*/ 486695 w 591808"/>
                <a:gd name="connsiteY8" fmla="*/ 160299 h 420302"/>
                <a:gd name="connsiteX9" fmla="*/ 432720 w 591808"/>
                <a:gd name="connsiteY9" fmla="*/ 407949 h 420302"/>
                <a:gd name="connsiteX10" fmla="*/ 404145 w 591808"/>
                <a:gd name="connsiteY10" fmla="*/ 369849 h 420302"/>
                <a:gd name="connsiteX11" fmla="*/ 394620 w 591808"/>
                <a:gd name="connsiteY11" fmla="*/ 255549 h 420302"/>
                <a:gd name="connsiteX12" fmla="*/ 416845 w 591808"/>
                <a:gd name="connsiteY12" fmla="*/ 163474 h 420302"/>
                <a:gd name="connsiteX13" fmla="*/ 413670 w 591808"/>
                <a:gd name="connsiteY13" fmla="*/ 230149 h 420302"/>
                <a:gd name="connsiteX14" fmla="*/ 410495 w 591808"/>
                <a:gd name="connsiteY14" fmla="*/ 84099 h 420302"/>
                <a:gd name="connsiteX15" fmla="*/ 239045 w 591808"/>
                <a:gd name="connsiteY15" fmla="*/ 106324 h 420302"/>
                <a:gd name="connsiteX16" fmla="*/ 277145 w 591808"/>
                <a:gd name="connsiteY16" fmla="*/ 103149 h 420302"/>
                <a:gd name="connsiteX17" fmla="*/ 4095 w 591808"/>
                <a:gd name="connsiteY17" fmla="*/ 144424 h 420302"/>
                <a:gd name="connsiteX18" fmla="*/ 108870 w 591808"/>
                <a:gd name="connsiteY18" fmla="*/ 131724 h 420302"/>
                <a:gd name="connsiteX19" fmla="*/ 42195 w 591808"/>
                <a:gd name="connsiteY19" fmla="*/ 74574 h 420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91808" h="420302">
                  <a:moveTo>
                    <a:pt x="42195" y="74574"/>
                  </a:moveTo>
                  <a:cubicBezTo>
                    <a:pt x="92466" y="59228"/>
                    <a:pt x="364987" y="46528"/>
                    <a:pt x="410495" y="39649"/>
                  </a:cubicBezTo>
                  <a:cubicBezTo>
                    <a:pt x="456003" y="32770"/>
                    <a:pt x="314716" y="37003"/>
                    <a:pt x="315245" y="33299"/>
                  </a:cubicBezTo>
                  <a:cubicBezTo>
                    <a:pt x="315774" y="29595"/>
                    <a:pt x="399912" y="22186"/>
                    <a:pt x="413670" y="17424"/>
                  </a:cubicBezTo>
                  <a:cubicBezTo>
                    <a:pt x="427428" y="12662"/>
                    <a:pt x="368691" y="-9563"/>
                    <a:pt x="397795" y="4724"/>
                  </a:cubicBezTo>
                  <a:cubicBezTo>
                    <a:pt x="426899" y="19011"/>
                    <a:pt x="568187" y="85687"/>
                    <a:pt x="588295" y="103149"/>
                  </a:cubicBezTo>
                  <a:cubicBezTo>
                    <a:pt x="608403" y="120611"/>
                    <a:pt x="536437" y="94682"/>
                    <a:pt x="518445" y="109499"/>
                  </a:cubicBezTo>
                  <a:cubicBezTo>
                    <a:pt x="500453" y="124316"/>
                    <a:pt x="485637" y="183582"/>
                    <a:pt x="480345" y="192049"/>
                  </a:cubicBezTo>
                  <a:cubicBezTo>
                    <a:pt x="475053" y="200516"/>
                    <a:pt x="494633" y="124316"/>
                    <a:pt x="486695" y="160299"/>
                  </a:cubicBezTo>
                  <a:cubicBezTo>
                    <a:pt x="478758" y="196282"/>
                    <a:pt x="446478" y="373024"/>
                    <a:pt x="432720" y="407949"/>
                  </a:cubicBezTo>
                  <a:cubicBezTo>
                    <a:pt x="418962" y="442874"/>
                    <a:pt x="410495" y="395249"/>
                    <a:pt x="404145" y="369849"/>
                  </a:cubicBezTo>
                  <a:cubicBezTo>
                    <a:pt x="397795" y="344449"/>
                    <a:pt x="392503" y="289945"/>
                    <a:pt x="394620" y="255549"/>
                  </a:cubicBezTo>
                  <a:cubicBezTo>
                    <a:pt x="396737" y="221153"/>
                    <a:pt x="413670" y="167707"/>
                    <a:pt x="416845" y="163474"/>
                  </a:cubicBezTo>
                  <a:cubicBezTo>
                    <a:pt x="420020" y="159241"/>
                    <a:pt x="414728" y="243378"/>
                    <a:pt x="413670" y="230149"/>
                  </a:cubicBezTo>
                  <a:cubicBezTo>
                    <a:pt x="412612" y="216920"/>
                    <a:pt x="439599" y="104737"/>
                    <a:pt x="410495" y="84099"/>
                  </a:cubicBezTo>
                  <a:cubicBezTo>
                    <a:pt x="381391" y="63461"/>
                    <a:pt x="261270" y="103149"/>
                    <a:pt x="239045" y="106324"/>
                  </a:cubicBezTo>
                  <a:cubicBezTo>
                    <a:pt x="216820" y="109499"/>
                    <a:pt x="316303" y="96799"/>
                    <a:pt x="277145" y="103149"/>
                  </a:cubicBezTo>
                  <a:cubicBezTo>
                    <a:pt x="237987" y="109499"/>
                    <a:pt x="32141" y="139662"/>
                    <a:pt x="4095" y="144424"/>
                  </a:cubicBezTo>
                  <a:cubicBezTo>
                    <a:pt x="-23951" y="149186"/>
                    <a:pt x="100933" y="141249"/>
                    <a:pt x="108870" y="131724"/>
                  </a:cubicBezTo>
                  <a:cubicBezTo>
                    <a:pt x="116807" y="122199"/>
                    <a:pt x="-8076" y="89920"/>
                    <a:pt x="42195" y="74574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 12">
              <a:extLst>
                <a:ext uri="{FF2B5EF4-FFF2-40B4-BE49-F238E27FC236}">
                  <a16:creationId xmlns:a16="http://schemas.microsoft.com/office/drawing/2014/main" id="{D4D06627-D44C-0EB5-2638-90F21922CD71}"/>
                </a:ext>
              </a:extLst>
            </p:cNvPr>
            <p:cNvSpPr/>
            <p:nvPr/>
          </p:nvSpPr>
          <p:spPr>
            <a:xfrm>
              <a:off x="3674547" y="4562468"/>
              <a:ext cx="143545" cy="415562"/>
            </a:xfrm>
            <a:custGeom>
              <a:avLst/>
              <a:gdLst>
                <a:gd name="connsiteX0" fmla="*/ 2103 w 143545"/>
                <a:gd name="connsiteY0" fmla="*/ 7 h 415562"/>
                <a:gd name="connsiteX1" fmla="*/ 56078 w 143545"/>
                <a:gd name="connsiteY1" fmla="*/ 130182 h 415562"/>
                <a:gd name="connsiteX2" fmla="*/ 33853 w 143545"/>
                <a:gd name="connsiteY2" fmla="*/ 390532 h 415562"/>
                <a:gd name="connsiteX3" fmla="*/ 43378 w 143545"/>
                <a:gd name="connsiteY3" fmla="*/ 396882 h 415562"/>
                <a:gd name="connsiteX4" fmla="*/ 68778 w 143545"/>
                <a:gd name="connsiteY4" fmla="*/ 403232 h 415562"/>
                <a:gd name="connsiteX5" fmla="*/ 81478 w 143545"/>
                <a:gd name="connsiteY5" fmla="*/ 215907 h 415562"/>
                <a:gd name="connsiteX6" fmla="*/ 94178 w 143545"/>
                <a:gd name="connsiteY6" fmla="*/ 209557 h 415562"/>
                <a:gd name="connsiteX7" fmla="*/ 103703 w 143545"/>
                <a:gd name="connsiteY7" fmla="*/ 98432 h 415562"/>
                <a:gd name="connsiteX8" fmla="*/ 141803 w 143545"/>
                <a:gd name="connsiteY8" fmla="*/ 123832 h 415562"/>
                <a:gd name="connsiteX9" fmla="*/ 2103 w 143545"/>
                <a:gd name="connsiteY9" fmla="*/ 7 h 415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3545" h="415562">
                  <a:moveTo>
                    <a:pt x="2103" y="7"/>
                  </a:moveTo>
                  <a:cubicBezTo>
                    <a:pt x="-12184" y="1065"/>
                    <a:pt x="50786" y="65095"/>
                    <a:pt x="56078" y="130182"/>
                  </a:cubicBezTo>
                  <a:cubicBezTo>
                    <a:pt x="61370" y="195269"/>
                    <a:pt x="35970" y="346082"/>
                    <a:pt x="33853" y="390532"/>
                  </a:cubicBezTo>
                  <a:cubicBezTo>
                    <a:pt x="31736" y="434982"/>
                    <a:pt x="37557" y="394765"/>
                    <a:pt x="43378" y="396882"/>
                  </a:cubicBezTo>
                  <a:cubicBezTo>
                    <a:pt x="49199" y="398999"/>
                    <a:pt x="62428" y="433394"/>
                    <a:pt x="68778" y="403232"/>
                  </a:cubicBezTo>
                  <a:cubicBezTo>
                    <a:pt x="75128" y="373070"/>
                    <a:pt x="77245" y="248186"/>
                    <a:pt x="81478" y="215907"/>
                  </a:cubicBezTo>
                  <a:cubicBezTo>
                    <a:pt x="85711" y="183628"/>
                    <a:pt x="90474" y="229136"/>
                    <a:pt x="94178" y="209557"/>
                  </a:cubicBezTo>
                  <a:cubicBezTo>
                    <a:pt x="97882" y="189978"/>
                    <a:pt x="95766" y="112719"/>
                    <a:pt x="103703" y="98432"/>
                  </a:cubicBezTo>
                  <a:cubicBezTo>
                    <a:pt x="111640" y="84145"/>
                    <a:pt x="152386" y="136003"/>
                    <a:pt x="141803" y="123832"/>
                  </a:cubicBezTo>
                  <a:cubicBezTo>
                    <a:pt x="131220" y="111661"/>
                    <a:pt x="16390" y="-1051"/>
                    <a:pt x="2103" y="7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 13">
              <a:extLst>
                <a:ext uri="{FF2B5EF4-FFF2-40B4-BE49-F238E27FC236}">
                  <a16:creationId xmlns:a16="http://schemas.microsoft.com/office/drawing/2014/main" id="{74FA6FE4-B92A-A352-038D-31D0698CFDB5}"/>
                </a:ext>
              </a:extLst>
            </p:cNvPr>
            <p:cNvSpPr/>
            <p:nvPr/>
          </p:nvSpPr>
          <p:spPr>
            <a:xfrm>
              <a:off x="3622585" y="4761923"/>
              <a:ext cx="286395" cy="137119"/>
            </a:xfrm>
            <a:custGeom>
              <a:avLst/>
              <a:gdLst>
                <a:gd name="connsiteX0" fmla="*/ 90 w 286395"/>
                <a:gd name="connsiteY0" fmla="*/ 57727 h 137119"/>
                <a:gd name="connsiteX1" fmla="*/ 158840 w 286395"/>
                <a:gd name="connsiteY1" fmla="*/ 25977 h 137119"/>
                <a:gd name="connsiteX2" fmla="*/ 108040 w 286395"/>
                <a:gd name="connsiteY2" fmla="*/ 577 h 137119"/>
                <a:gd name="connsiteX3" fmla="*/ 285840 w 286395"/>
                <a:gd name="connsiteY3" fmla="*/ 51377 h 137119"/>
                <a:gd name="connsiteX4" fmla="*/ 165190 w 286395"/>
                <a:gd name="connsiteY4" fmla="*/ 54552 h 137119"/>
                <a:gd name="connsiteX5" fmla="*/ 200115 w 286395"/>
                <a:gd name="connsiteY5" fmla="*/ 76777 h 137119"/>
                <a:gd name="connsiteX6" fmla="*/ 63590 w 286395"/>
                <a:gd name="connsiteY6" fmla="*/ 79952 h 137119"/>
                <a:gd name="connsiteX7" fmla="*/ 184240 w 286395"/>
                <a:gd name="connsiteY7" fmla="*/ 137102 h 137119"/>
                <a:gd name="connsiteX8" fmla="*/ 90 w 286395"/>
                <a:gd name="connsiteY8" fmla="*/ 57727 h 137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6395" h="137119">
                  <a:moveTo>
                    <a:pt x="90" y="57727"/>
                  </a:moveTo>
                  <a:cubicBezTo>
                    <a:pt x="-4143" y="39206"/>
                    <a:pt x="140848" y="35502"/>
                    <a:pt x="158840" y="25977"/>
                  </a:cubicBezTo>
                  <a:cubicBezTo>
                    <a:pt x="176832" y="16452"/>
                    <a:pt x="86873" y="-3656"/>
                    <a:pt x="108040" y="577"/>
                  </a:cubicBezTo>
                  <a:cubicBezTo>
                    <a:pt x="129207" y="4810"/>
                    <a:pt x="276315" y="42381"/>
                    <a:pt x="285840" y="51377"/>
                  </a:cubicBezTo>
                  <a:cubicBezTo>
                    <a:pt x="295365" y="60373"/>
                    <a:pt x="179477" y="50319"/>
                    <a:pt x="165190" y="54552"/>
                  </a:cubicBezTo>
                  <a:cubicBezTo>
                    <a:pt x="150903" y="58785"/>
                    <a:pt x="217048" y="72544"/>
                    <a:pt x="200115" y="76777"/>
                  </a:cubicBezTo>
                  <a:cubicBezTo>
                    <a:pt x="183182" y="81010"/>
                    <a:pt x="66236" y="69898"/>
                    <a:pt x="63590" y="79952"/>
                  </a:cubicBezTo>
                  <a:cubicBezTo>
                    <a:pt x="60944" y="90006"/>
                    <a:pt x="190061" y="138160"/>
                    <a:pt x="184240" y="137102"/>
                  </a:cubicBezTo>
                  <a:cubicBezTo>
                    <a:pt x="178419" y="136044"/>
                    <a:pt x="4323" y="76248"/>
                    <a:pt x="90" y="57727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 14">
              <a:extLst>
                <a:ext uri="{FF2B5EF4-FFF2-40B4-BE49-F238E27FC236}">
                  <a16:creationId xmlns:a16="http://schemas.microsoft.com/office/drawing/2014/main" id="{D5B17F52-CE7E-97A7-7444-95FCDCA288B1}"/>
                </a:ext>
              </a:extLst>
            </p:cNvPr>
            <p:cNvSpPr/>
            <p:nvPr/>
          </p:nvSpPr>
          <p:spPr>
            <a:xfrm>
              <a:off x="3597210" y="4898872"/>
              <a:ext cx="304069" cy="70931"/>
            </a:xfrm>
            <a:custGeom>
              <a:avLst/>
              <a:gdLst>
                <a:gd name="connsiteX0" fmla="*/ 65 w 304069"/>
                <a:gd name="connsiteY0" fmla="*/ 41428 h 70931"/>
                <a:gd name="connsiteX1" fmla="*/ 200090 w 304069"/>
                <a:gd name="connsiteY1" fmla="*/ 153 h 70931"/>
                <a:gd name="connsiteX2" fmla="*/ 301690 w 304069"/>
                <a:gd name="connsiteY2" fmla="*/ 57303 h 70931"/>
                <a:gd name="connsiteX3" fmla="*/ 269940 w 304069"/>
                <a:gd name="connsiteY3" fmla="*/ 60478 h 70931"/>
                <a:gd name="connsiteX4" fmla="*/ 247715 w 304069"/>
                <a:gd name="connsiteY4" fmla="*/ 60478 h 70931"/>
                <a:gd name="connsiteX5" fmla="*/ 123890 w 304069"/>
                <a:gd name="connsiteY5" fmla="*/ 63653 h 70931"/>
                <a:gd name="connsiteX6" fmla="*/ 222315 w 304069"/>
                <a:gd name="connsiteY6" fmla="*/ 70003 h 70931"/>
                <a:gd name="connsiteX7" fmla="*/ 65 w 304069"/>
                <a:gd name="connsiteY7" fmla="*/ 41428 h 70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4069" h="70931">
                  <a:moveTo>
                    <a:pt x="65" y="41428"/>
                  </a:moveTo>
                  <a:cubicBezTo>
                    <a:pt x="-3639" y="29786"/>
                    <a:pt x="149819" y="-2493"/>
                    <a:pt x="200090" y="153"/>
                  </a:cubicBezTo>
                  <a:cubicBezTo>
                    <a:pt x="250361" y="2799"/>
                    <a:pt x="290048" y="47249"/>
                    <a:pt x="301690" y="57303"/>
                  </a:cubicBezTo>
                  <a:cubicBezTo>
                    <a:pt x="313332" y="67357"/>
                    <a:pt x="278936" y="59949"/>
                    <a:pt x="269940" y="60478"/>
                  </a:cubicBezTo>
                  <a:cubicBezTo>
                    <a:pt x="260944" y="61007"/>
                    <a:pt x="247715" y="60478"/>
                    <a:pt x="247715" y="60478"/>
                  </a:cubicBezTo>
                  <a:cubicBezTo>
                    <a:pt x="223373" y="61007"/>
                    <a:pt x="128123" y="62066"/>
                    <a:pt x="123890" y="63653"/>
                  </a:cubicBezTo>
                  <a:cubicBezTo>
                    <a:pt x="119657" y="65240"/>
                    <a:pt x="241365" y="73707"/>
                    <a:pt x="222315" y="70003"/>
                  </a:cubicBezTo>
                  <a:cubicBezTo>
                    <a:pt x="203265" y="66299"/>
                    <a:pt x="3769" y="53070"/>
                    <a:pt x="65" y="41428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 15">
              <a:extLst>
                <a:ext uri="{FF2B5EF4-FFF2-40B4-BE49-F238E27FC236}">
                  <a16:creationId xmlns:a16="http://schemas.microsoft.com/office/drawing/2014/main" id="{C9D202AC-6A44-F3BD-099A-E9CF6F46E711}"/>
                </a:ext>
              </a:extLst>
            </p:cNvPr>
            <p:cNvSpPr/>
            <p:nvPr/>
          </p:nvSpPr>
          <p:spPr>
            <a:xfrm>
              <a:off x="3406676" y="4962178"/>
              <a:ext cx="300953" cy="325707"/>
            </a:xfrm>
            <a:custGeom>
              <a:avLst/>
              <a:gdLst>
                <a:gd name="connsiteX0" fmla="*/ 184249 w 300953"/>
                <a:gd name="connsiteY0" fmla="*/ 347 h 325707"/>
                <a:gd name="connsiteX1" fmla="*/ 247749 w 300953"/>
                <a:gd name="connsiteY1" fmla="*/ 73372 h 325707"/>
                <a:gd name="connsiteX2" fmla="*/ 136624 w 300953"/>
                <a:gd name="connsiteY2" fmla="*/ 130522 h 325707"/>
                <a:gd name="connsiteX3" fmla="*/ 47724 w 300953"/>
                <a:gd name="connsiteY3" fmla="*/ 216247 h 325707"/>
                <a:gd name="connsiteX4" fmla="*/ 104874 w 300953"/>
                <a:gd name="connsiteY4" fmla="*/ 171797 h 325707"/>
                <a:gd name="connsiteX5" fmla="*/ 99 w 300953"/>
                <a:gd name="connsiteY5" fmla="*/ 324197 h 325707"/>
                <a:gd name="connsiteX6" fmla="*/ 85824 w 300953"/>
                <a:gd name="connsiteY6" fmla="*/ 251172 h 325707"/>
                <a:gd name="connsiteX7" fmla="*/ 88999 w 300953"/>
                <a:gd name="connsiteY7" fmla="*/ 273397 h 325707"/>
                <a:gd name="connsiteX8" fmla="*/ 289024 w 300953"/>
                <a:gd name="connsiteY8" fmla="*/ 111472 h 325707"/>
                <a:gd name="connsiteX9" fmla="*/ 257274 w 300953"/>
                <a:gd name="connsiteY9" fmla="*/ 111472 h 325707"/>
                <a:gd name="connsiteX10" fmla="*/ 298549 w 300953"/>
                <a:gd name="connsiteY10" fmla="*/ 105122 h 325707"/>
                <a:gd name="connsiteX11" fmla="*/ 184249 w 300953"/>
                <a:gd name="connsiteY11" fmla="*/ 347 h 325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0953" h="325707">
                  <a:moveTo>
                    <a:pt x="184249" y="347"/>
                  </a:moveTo>
                  <a:cubicBezTo>
                    <a:pt x="175782" y="-4945"/>
                    <a:pt x="255686" y="51676"/>
                    <a:pt x="247749" y="73372"/>
                  </a:cubicBezTo>
                  <a:cubicBezTo>
                    <a:pt x="239812" y="95068"/>
                    <a:pt x="169961" y="106710"/>
                    <a:pt x="136624" y="130522"/>
                  </a:cubicBezTo>
                  <a:cubicBezTo>
                    <a:pt x="103287" y="154334"/>
                    <a:pt x="53016" y="209368"/>
                    <a:pt x="47724" y="216247"/>
                  </a:cubicBezTo>
                  <a:cubicBezTo>
                    <a:pt x="42432" y="223126"/>
                    <a:pt x="112811" y="153805"/>
                    <a:pt x="104874" y="171797"/>
                  </a:cubicBezTo>
                  <a:cubicBezTo>
                    <a:pt x="96936" y="189789"/>
                    <a:pt x="3274" y="310968"/>
                    <a:pt x="99" y="324197"/>
                  </a:cubicBezTo>
                  <a:cubicBezTo>
                    <a:pt x="-3076" y="337426"/>
                    <a:pt x="71007" y="259639"/>
                    <a:pt x="85824" y="251172"/>
                  </a:cubicBezTo>
                  <a:cubicBezTo>
                    <a:pt x="100641" y="242705"/>
                    <a:pt x="55132" y="296680"/>
                    <a:pt x="88999" y="273397"/>
                  </a:cubicBezTo>
                  <a:cubicBezTo>
                    <a:pt x="122866" y="250114"/>
                    <a:pt x="260978" y="138459"/>
                    <a:pt x="289024" y="111472"/>
                  </a:cubicBezTo>
                  <a:cubicBezTo>
                    <a:pt x="317070" y="84485"/>
                    <a:pt x="255686" y="112530"/>
                    <a:pt x="257274" y="111472"/>
                  </a:cubicBezTo>
                  <a:cubicBezTo>
                    <a:pt x="258862" y="110414"/>
                    <a:pt x="312837" y="123114"/>
                    <a:pt x="298549" y="105122"/>
                  </a:cubicBezTo>
                  <a:cubicBezTo>
                    <a:pt x="284261" y="87130"/>
                    <a:pt x="192716" y="5639"/>
                    <a:pt x="184249" y="347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 16">
              <a:extLst>
                <a:ext uri="{FF2B5EF4-FFF2-40B4-BE49-F238E27FC236}">
                  <a16:creationId xmlns:a16="http://schemas.microsoft.com/office/drawing/2014/main" id="{9BAACAD0-2DA4-E1FC-FCDE-407B24CB2718}"/>
                </a:ext>
              </a:extLst>
            </p:cNvPr>
            <p:cNvSpPr/>
            <p:nvPr/>
          </p:nvSpPr>
          <p:spPr>
            <a:xfrm>
              <a:off x="3826557" y="4980535"/>
              <a:ext cx="284323" cy="298327"/>
            </a:xfrm>
            <a:custGeom>
              <a:avLst/>
              <a:gdLst>
                <a:gd name="connsiteX0" fmla="*/ 2493 w 284323"/>
                <a:gd name="connsiteY0" fmla="*/ 4215 h 298327"/>
                <a:gd name="connsiteX1" fmla="*/ 192993 w 284323"/>
                <a:gd name="connsiteY1" fmla="*/ 64540 h 298327"/>
                <a:gd name="connsiteX2" fmla="*/ 161243 w 284323"/>
                <a:gd name="connsiteY2" fmla="*/ 105815 h 298327"/>
                <a:gd name="connsiteX3" fmla="*/ 281893 w 284323"/>
                <a:gd name="connsiteY3" fmla="*/ 289965 h 298327"/>
                <a:gd name="connsiteX4" fmla="*/ 224743 w 284323"/>
                <a:gd name="connsiteY4" fmla="*/ 248690 h 298327"/>
                <a:gd name="connsiteX5" fmla="*/ 24718 w 284323"/>
                <a:gd name="connsiteY5" fmla="*/ 86765 h 298327"/>
                <a:gd name="connsiteX6" fmla="*/ 81868 w 284323"/>
                <a:gd name="connsiteY6" fmla="*/ 191540 h 298327"/>
                <a:gd name="connsiteX7" fmla="*/ 2493 w 284323"/>
                <a:gd name="connsiteY7" fmla="*/ 4215 h 298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4323" h="298327">
                  <a:moveTo>
                    <a:pt x="2493" y="4215"/>
                  </a:moveTo>
                  <a:cubicBezTo>
                    <a:pt x="21014" y="-16952"/>
                    <a:pt x="166535" y="47607"/>
                    <a:pt x="192993" y="64540"/>
                  </a:cubicBezTo>
                  <a:cubicBezTo>
                    <a:pt x="219451" y="81473"/>
                    <a:pt x="146426" y="68244"/>
                    <a:pt x="161243" y="105815"/>
                  </a:cubicBezTo>
                  <a:cubicBezTo>
                    <a:pt x="176060" y="143386"/>
                    <a:pt x="271310" y="266153"/>
                    <a:pt x="281893" y="289965"/>
                  </a:cubicBezTo>
                  <a:cubicBezTo>
                    <a:pt x="292476" y="313777"/>
                    <a:pt x="267606" y="282557"/>
                    <a:pt x="224743" y="248690"/>
                  </a:cubicBezTo>
                  <a:cubicBezTo>
                    <a:pt x="181880" y="214823"/>
                    <a:pt x="48531" y="96290"/>
                    <a:pt x="24718" y="86765"/>
                  </a:cubicBezTo>
                  <a:cubicBezTo>
                    <a:pt x="905" y="77240"/>
                    <a:pt x="89276" y="203182"/>
                    <a:pt x="81868" y="191540"/>
                  </a:cubicBezTo>
                  <a:cubicBezTo>
                    <a:pt x="74460" y="179898"/>
                    <a:pt x="-16028" y="25382"/>
                    <a:pt x="2493" y="4215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EA5FC8E5-9560-E32E-F5AA-47794CE4EF03}"/>
              </a:ext>
            </a:extLst>
          </p:cNvPr>
          <p:cNvGrpSpPr/>
          <p:nvPr/>
        </p:nvGrpSpPr>
        <p:grpSpPr>
          <a:xfrm>
            <a:off x="2943019" y="5362023"/>
            <a:ext cx="1312536" cy="1129142"/>
            <a:chOff x="2943019" y="5362023"/>
            <a:chExt cx="1312536" cy="1129142"/>
          </a:xfrm>
        </p:grpSpPr>
        <p:sp>
          <p:nvSpPr>
            <p:cNvPr id="18" name="フリーフォーム 17">
              <a:extLst>
                <a:ext uri="{FF2B5EF4-FFF2-40B4-BE49-F238E27FC236}">
                  <a16:creationId xmlns:a16="http://schemas.microsoft.com/office/drawing/2014/main" id="{03BE0344-00E5-1484-0492-084BA9908231}"/>
                </a:ext>
              </a:extLst>
            </p:cNvPr>
            <p:cNvSpPr/>
            <p:nvPr/>
          </p:nvSpPr>
          <p:spPr>
            <a:xfrm>
              <a:off x="3111476" y="5491867"/>
              <a:ext cx="290739" cy="262872"/>
            </a:xfrm>
            <a:custGeom>
              <a:avLst/>
              <a:gdLst>
                <a:gd name="connsiteX0" fmla="*/ 24 w 290739"/>
                <a:gd name="connsiteY0" fmla="*/ 4058 h 262872"/>
                <a:gd name="connsiteX1" fmla="*/ 260374 w 290739"/>
                <a:gd name="connsiteY1" fmla="*/ 108833 h 262872"/>
                <a:gd name="connsiteX2" fmla="*/ 282599 w 290739"/>
                <a:gd name="connsiteY2" fmla="*/ 229483 h 262872"/>
                <a:gd name="connsiteX3" fmla="*/ 234974 w 290739"/>
                <a:gd name="connsiteY3" fmla="*/ 207258 h 262872"/>
                <a:gd name="connsiteX4" fmla="*/ 276249 w 290739"/>
                <a:gd name="connsiteY4" fmla="*/ 254883 h 262872"/>
                <a:gd name="connsiteX5" fmla="*/ 24 w 290739"/>
                <a:gd name="connsiteY5" fmla="*/ 4058 h 262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0739" h="262872">
                  <a:moveTo>
                    <a:pt x="24" y="4058"/>
                  </a:moveTo>
                  <a:cubicBezTo>
                    <a:pt x="-2622" y="-20284"/>
                    <a:pt x="213278" y="71262"/>
                    <a:pt x="260374" y="108833"/>
                  </a:cubicBezTo>
                  <a:cubicBezTo>
                    <a:pt x="307470" y="146404"/>
                    <a:pt x="286832" y="213079"/>
                    <a:pt x="282599" y="229483"/>
                  </a:cubicBezTo>
                  <a:cubicBezTo>
                    <a:pt x="278366" y="245887"/>
                    <a:pt x="236032" y="203025"/>
                    <a:pt x="234974" y="207258"/>
                  </a:cubicBezTo>
                  <a:cubicBezTo>
                    <a:pt x="233916" y="211491"/>
                    <a:pt x="314349" y="287162"/>
                    <a:pt x="276249" y="254883"/>
                  </a:cubicBezTo>
                  <a:cubicBezTo>
                    <a:pt x="238149" y="222604"/>
                    <a:pt x="2670" y="28400"/>
                    <a:pt x="24" y="4058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 18">
              <a:extLst>
                <a:ext uri="{FF2B5EF4-FFF2-40B4-BE49-F238E27FC236}">
                  <a16:creationId xmlns:a16="http://schemas.microsoft.com/office/drawing/2014/main" id="{BBF1E29D-981B-7A11-2B9B-09CEBB5EFC68}"/>
                </a:ext>
              </a:extLst>
            </p:cNvPr>
            <p:cNvSpPr/>
            <p:nvPr/>
          </p:nvSpPr>
          <p:spPr>
            <a:xfrm>
              <a:off x="3094033" y="5732209"/>
              <a:ext cx="216904" cy="214817"/>
            </a:xfrm>
            <a:custGeom>
              <a:avLst/>
              <a:gdLst>
                <a:gd name="connsiteX0" fmla="*/ 55567 w 216904"/>
                <a:gd name="connsiteY0" fmla="*/ 17716 h 214817"/>
                <a:gd name="connsiteX1" fmla="*/ 4767 w 216904"/>
                <a:gd name="connsiteY1" fmla="*/ 11366 h 214817"/>
                <a:gd name="connsiteX2" fmla="*/ 179392 w 216904"/>
                <a:gd name="connsiteY2" fmla="*/ 109791 h 214817"/>
                <a:gd name="connsiteX3" fmla="*/ 201617 w 216904"/>
                <a:gd name="connsiteY3" fmla="*/ 151066 h 214817"/>
                <a:gd name="connsiteX4" fmla="*/ 204792 w 216904"/>
                <a:gd name="connsiteY4" fmla="*/ 214566 h 214817"/>
                <a:gd name="connsiteX5" fmla="*/ 39692 w 216904"/>
                <a:gd name="connsiteY5" fmla="*/ 125666 h 214817"/>
                <a:gd name="connsiteX6" fmla="*/ 122242 w 216904"/>
                <a:gd name="connsiteY6" fmla="*/ 151066 h 214817"/>
                <a:gd name="connsiteX7" fmla="*/ 55567 w 216904"/>
                <a:gd name="connsiteY7" fmla="*/ 17716 h 214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6904" h="214817">
                  <a:moveTo>
                    <a:pt x="55567" y="17716"/>
                  </a:moveTo>
                  <a:cubicBezTo>
                    <a:pt x="35988" y="-5567"/>
                    <a:pt x="-15870" y="-3980"/>
                    <a:pt x="4767" y="11366"/>
                  </a:cubicBezTo>
                  <a:cubicBezTo>
                    <a:pt x="25404" y="26712"/>
                    <a:pt x="146584" y="86508"/>
                    <a:pt x="179392" y="109791"/>
                  </a:cubicBezTo>
                  <a:cubicBezTo>
                    <a:pt x="212200" y="133074"/>
                    <a:pt x="197384" y="133604"/>
                    <a:pt x="201617" y="151066"/>
                  </a:cubicBezTo>
                  <a:cubicBezTo>
                    <a:pt x="205850" y="168528"/>
                    <a:pt x="231780" y="218799"/>
                    <a:pt x="204792" y="214566"/>
                  </a:cubicBezTo>
                  <a:cubicBezTo>
                    <a:pt x="177805" y="210333"/>
                    <a:pt x="53450" y="136249"/>
                    <a:pt x="39692" y="125666"/>
                  </a:cubicBezTo>
                  <a:cubicBezTo>
                    <a:pt x="25934" y="115083"/>
                    <a:pt x="120125" y="167999"/>
                    <a:pt x="122242" y="151066"/>
                  </a:cubicBezTo>
                  <a:cubicBezTo>
                    <a:pt x="124359" y="134133"/>
                    <a:pt x="75146" y="40999"/>
                    <a:pt x="55567" y="17716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 19">
              <a:extLst>
                <a:ext uri="{FF2B5EF4-FFF2-40B4-BE49-F238E27FC236}">
                  <a16:creationId xmlns:a16="http://schemas.microsoft.com/office/drawing/2014/main" id="{52C5E218-5CF6-1681-FE55-DC71B5840D81}"/>
                </a:ext>
              </a:extLst>
            </p:cNvPr>
            <p:cNvSpPr/>
            <p:nvPr/>
          </p:nvSpPr>
          <p:spPr>
            <a:xfrm>
              <a:off x="2943019" y="5956278"/>
              <a:ext cx="444940" cy="478757"/>
            </a:xfrm>
            <a:custGeom>
              <a:avLst/>
              <a:gdLst>
                <a:gd name="connsiteX0" fmla="*/ 35131 w 444940"/>
                <a:gd name="connsiteY0" fmla="*/ 107972 h 478757"/>
                <a:gd name="connsiteX1" fmla="*/ 190706 w 444940"/>
                <a:gd name="connsiteY1" fmla="*/ 333397 h 478757"/>
                <a:gd name="connsiteX2" fmla="*/ 216106 w 444940"/>
                <a:gd name="connsiteY2" fmla="*/ 231797 h 478757"/>
                <a:gd name="connsiteX3" fmla="*/ 212931 w 444940"/>
                <a:gd name="connsiteY3" fmla="*/ 263547 h 478757"/>
                <a:gd name="connsiteX4" fmla="*/ 444706 w 444940"/>
                <a:gd name="connsiteY4" fmla="*/ 22 h 478757"/>
                <a:gd name="connsiteX5" fmla="*/ 257381 w 444940"/>
                <a:gd name="connsiteY5" fmla="*/ 279422 h 478757"/>
                <a:gd name="connsiteX6" fmla="*/ 298656 w 444940"/>
                <a:gd name="connsiteY6" fmla="*/ 466747 h 478757"/>
                <a:gd name="connsiteX7" fmla="*/ 238331 w 444940"/>
                <a:gd name="connsiteY7" fmla="*/ 431822 h 478757"/>
                <a:gd name="connsiteX8" fmla="*/ 3381 w 444940"/>
                <a:gd name="connsiteY8" fmla="*/ 203222 h 478757"/>
                <a:gd name="connsiteX9" fmla="*/ 95456 w 444940"/>
                <a:gd name="connsiteY9" fmla="*/ 304822 h 478757"/>
                <a:gd name="connsiteX10" fmla="*/ 35131 w 444940"/>
                <a:gd name="connsiteY10" fmla="*/ 107972 h 478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4940" h="478757">
                  <a:moveTo>
                    <a:pt x="35131" y="107972"/>
                  </a:moveTo>
                  <a:cubicBezTo>
                    <a:pt x="51006" y="112734"/>
                    <a:pt x="160544" y="312760"/>
                    <a:pt x="190706" y="333397"/>
                  </a:cubicBezTo>
                  <a:cubicBezTo>
                    <a:pt x="220868" y="354034"/>
                    <a:pt x="212402" y="243439"/>
                    <a:pt x="216106" y="231797"/>
                  </a:cubicBezTo>
                  <a:cubicBezTo>
                    <a:pt x="219810" y="220155"/>
                    <a:pt x="174831" y="302176"/>
                    <a:pt x="212931" y="263547"/>
                  </a:cubicBezTo>
                  <a:cubicBezTo>
                    <a:pt x="251031" y="224918"/>
                    <a:pt x="437298" y="-2624"/>
                    <a:pt x="444706" y="22"/>
                  </a:cubicBezTo>
                  <a:cubicBezTo>
                    <a:pt x="452114" y="2668"/>
                    <a:pt x="281723" y="201635"/>
                    <a:pt x="257381" y="279422"/>
                  </a:cubicBezTo>
                  <a:cubicBezTo>
                    <a:pt x="233039" y="357209"/>
                    <a:pt x="301831" y="441347"/>
                    <a:pt x="298656" y="466747"/>
                  </a:cubicBezTo>
                  <a:cubicBezTo>
                    <a:pt x="295481" y="492147"/>
                    <a:pt x="287543" y="475743"/>
                    <a:pt x="238331" y="431822"/>
                  </a:cubicBezTo>
                  <a:cubicBezTo>
                    <a:pt x="189119" y="387901"/>
                    <a:pt x="27193" y="224389"/>
                    <a:pt x="3381" y="203222"/>
                  </a:cubicBezTo>
                  <a:cubicBezTo>
                    <a:pt x="-20432" y="182055"/>
                    <a:pt x="89106" y="319110"/>
                    <a:pt x="95456" y="304822"/>
                  </a:cubicBezTo>
                  <a:cubicBezTo>
                    <a:pt x="101806" y="290534"/>
                    <a:pt x="19256" y="103210"/>
                    <a:pt x="35131" y="107972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 20">
              <a:extLst>
                <a:ext uri="{FF2B5EF4-FFF2-40B4-BE49-F238E27FC236}">
                  <a16:creationId xmlns:a16="http://schemas.microsoft.com/office/drawing/2014/main" id="{9878B7BE-F99B-350E-5AB3-28FBE883A44C}"/>
                </a:ext>
              </a:extLst>
            </p:cNvPr>
            <p:cNvSpPr/>
            <p:nvPr/>
          </p:nvSpPr>
          <p:spPr>
            <a:xfrm>
              <a:off x="3454372" y="5362023"/>
              <a:ext cx="419014" cy="398022"/>
            </a:xfrm>
            <a:custGeom>
              <a:avLst/>
              <a:gdLst>
                <a:gd name="connsiteX0" fmla="*/ 187353 w 419014"/>
                <a:gd name="connsiteY0" fmla="*/ 552 h 398022"/>
                <a:gd name="connsiteX1" fmla="*/ 282603 w 419014"/>
                <a:gd name="connsiteY1" fmla="*/ 121202 h 398022"/>
                <a:gd name="connsiteX2" fmla="*/ 79403 w 419014"/>
                <a:gd name="connsiteY2" fmla="*/ 295827 h 398022"/>
                <a:gd name="connsiteX3" fmla="*/ 127028 w 419014"/>
                <a:gd name="connsiteY3" fmla="*/ 283127 h 398022"/>
                <a:gd name="connsiteX4" fmla="*/ 28 w 419014"/>
                <a:gd name="connsiteY4" fmla="*/ 397427 h 398022"/>
                <a:gd name="connsiteX5" fmla="*/ 139728 w 419014"/>
                <a:gd name="connsiteY5" fmla="*/ 330752 h 398022"/>
                <a:gd name="connsiteX6" fmla="*/ 34953 w 419014"/>
                <a:gd name="connsiteY6" fmla="*/ 394252 h 398022"/>
                <a:gd name="connsiteX7" fmla="*/ 403253 w 419014"/>
                <a:gd name="connsiteY7" fmla="*/ 175177 h 398022"/>
                <a:gd name="connsiteX8" fmla="*/ 355628 w 419014"/>
                <a:gd name="connsiteY8" fmla="*/ 159302 h 398022"/>
                <a:gd name="connsiteX9" fmla="*/ 393728 w 419014"/>
                <a:gd name="connsiteY9" fmla="*/ 168827 h 398022"/>
                <a:gd name="connsiteX10" fmla="*/ 187353 w 419014"/>
                <a:gd name="connsiteY10" fmla="*/ 552 h 398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19014" h="398022">
                  <a:moveTo>
                    <a:pt x="187353" y="552"/>
                  </a:moveTo>
                  <a:cubicBezTo>
                    <a:pt x="168832" y="-7385"/>
                    <a:pt x="300595" y="71990"/>
                    <a:pt x="282603" y="121202"/>
                  </a:cubicBezTo>
                  <a:cubicBezTo>
                    <a:pt x="264611" y="170414"/>
                    <a:pt x="105332" y="268840"/>
                    <a:pt x="79403" y="295827"/>
                  </a:cubicBezTo>
                  <a:cubicBezTo>
                    <a:pt x="53474" y="322814"/>
                    <a:pt x="140257" y="266194"/>
                    <a:pt x="127028" y="283127"/>
                  </a:cubicBezTo>
                  <a:cubicBezTo>
                    <a:pt x="113799" y="300060"/>
                    <a:pt x="-2089" y="389490"/>
                    <a:pt x="28" y="397427"/>
                  </a:cubicBezTo>
                  <a:cubicBezTo>
                    <a:pt x="2145" y="405364"/>
                    <a:pt x="133907" y="331281"/>
                    <a:pt x="139728" y="330752"/>
                  </a:cubicBezTo>
                  <a:cubicBezTo>
                    <a:pt x="145549" y="330223"/>
                    <a:pt x="34953" y="394252"/>
                    <a:pt x="34953" y="394252"/>
                  </a:cubicBezTo>
                  <a:cubicBezTo>
                    <a:pt x="78874" y="368323"/>
                    <a:pt x="349807" y="214335"/>
                    <a:pt x="403253" y="175177"/>
                  </a:cubicBezTo>
                  <a:cubicBezTo>
                    <a:pt x="456699" y="136019"/>
                    <a:pt x="357216" y="160360"/>
                    <a:pt x="355628" y="159302"/>
                  </a:cubicBezTo>
                  <a:cubicBezTo>
                    <a:pt x="354040" y="158244"/>
                    <a:pt x="419657" y="194227"/>
                    <a:pt x="393728" y="168827"/>
                  </a:cubicBezTo>
                  <a:cubicBezTo>
                    <a:pt x="367799" y="143427"/>
                    <a:pt x="205874" y="8489"/>
                    <a:pt x="187353" y="552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 21">
              <a:extLst>
                <a:ext uri="{FF2B5EF4-FFF2-40B4-BE49-F238E27FC236}">
                  <a16:creationId xmlns:a16="http://schemas.microsoft.com/office/drawing/2014/main" id="{94885329-0D9C-4954-78AE-F11BFF8B78E0}"/>
                </a:ext>
              </a:extLst>
            </p:cNvPr>
            <p:cNvSpPr/>
            <p:nvPr/>
          </p:nvSpPr>
          <p:spPr>
            <a:xfrm>
              <a:off x="3443724" y="5546720"/>
              <a:ext cx="173920" cy="541609"/>
            </a:xfrm>
            <a:custGeom>
              <a:avLst/>
              <a:gdLst>
                <a:gd name="connsiteX0" fmla="*/ 1151 w 173920"/>
                <a:gd name="connsiteY0" fmla="*/ 5 h 541609"/>
                <a:gd name="connsiteX1" fmla="*/ 96401 w 173920"/>
                <a:gd name="connsiteY1" fmla="*/ 187330 h 541609"/>
                <a:gd name="connsiteX2" fmla="*/ 71001 w 173920"/>
                <a:gd name="connsiteY2" fmla="*/ 333380 h 541609"/>
                <a:gd name="connsiteX3" fmla="*/ 64651 w 173920"/>
                <a:gd name="connsiteY3" fmla="*/ 276230 h 541609"/>
                <a:gd name="connsiteX4" fmla="*/ 118626 w 173920"/>
                <a:gd name="connsiteY4" fmla="*/ 533405 h 541609"/>
                <a:gd name="connsiteX5" fmla="*/ 156726 w 173920"/>
                <a:gd name="connsiteY5" fmla="*/ 457205 h 541609"/>
                <a:gd name="connsiteX6" fmla="*/ 99576 w 173920"/>
                <a:gd name="connsiteY6" fmla="*/ 250830 h 541609"/>
                <a:gd name="connsiteX7" fmla="*/ 172601 w 173920"/>
                <a:gd name="connsiteY7" fmla="*/ 180980 h 541609"/>
                <a:gd name="connsiteX8" fmla="*/ 1151 w 173920"/>
                <a:gd name="connsiteY8" fmla="*/ 5 h 541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920" h="541609">
                  <a:moveTo>
                    <a:pt x="1151" y="5"/>
                  </a:moveTo>
                  <a:cubicBezTo>
                    <a:pt x="-11549" y="1063"/>
                    <a:pt x="84759" y="131768"/>
                    <a:pt x="96401" y="187330"/>
                  </a:cubicBezTo>
                  <a:cubicBezTo>
                    <a:pt x="108043" y="242892"/>
                    <a:pt x="76293" y="318563"/>
                    <a:pt x="71001" y="333380"/>
                  </a:cubicBezTo>
                  <a:cubicBezTo>
                    <a:pt x="65709" y="348197"/>
                    <a:pt x="56714" y="242893"/>
                    <a:pt x="64651" y="276230"/>
                  </a:cubicBezTo>
                  <a:cubicBezTo>
                    <a:pt x="72588" y="309567"/>
                    <a:pt x="103280" y="503243"/>
                    <a:pt x="118626" y="533405"/>
                  </a:cubicBezTo>
                  <a:cubicBezTo>
                    <a:pt x="133972" y="563568"/>
                    <a:pt x="159901" y="504301"/>
                    <a:pt x="156726" y="457205"/>
                  </a:cubicBezTo>
                  <a:cubicBezTo>
                    <a:pt x="153551" y="410109"/>
                    <a:pt x="96930" y="296867"/>
                    <a:pt x="99576" y="250830"/>
                  </a:cubicBezTo>
                  <a:cubicBezTo>
                    <a:pt x="102222" y="204793"/>
                    <a:pt x="185301" y="218551"/>
                    <a:pt x="172601" y="180980"/>
                  </a:cubicBezTo>
                  <a:cubicBezTo>
                    <a:pt x="159901" y="143409"/>
                    <a:pt x="13851" y="-1053"/>
                    <a:pt x="1151" y="5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 22">
              <a:extLst>
                <a:ext uri="{FF2B5EF4-FFF2-40B4-BE49-F238E27FC236}">
                  <a16:creationId xmlns:a16="http://schemas.microsoft.com/office/drawing/2014/main" id="{3A1DDB27-B135-7F5E-88EE-FC4E628FFA30}"/>
                </a:ext>
              </a:extLst>
            </p:cNvPr>
            <p:cNvSpPr/>
            <p:nvPr/>
          </p:nvSpPr>
          <p:spPr>
            <a:xfrm>
              <a:off x="3507148" y="5647969"/>
              <a:ext cx="678373" cy="177241"/>
            </a:xfrm>
            <a:custGeom>
              <a:avLst/>
              <a:gdLst>
                <a:gd name="connsiteX0" fmla="*/ 1227 w 678373"/>
                <a:gd name="connsiteY0" fmla="*/ 121006 h 177241"/>
                <a:gd name="connsiteX1" fmla="*/ 337777 w 678373"/>
                <a:gd name="connsiteY1" fmla="*/ 70206 h 177241"/>
                <a:gd name="connsiteX2" fmla="*/ 344127 w 678373"/>
                <a:gd name="connsiteY2" fmla="*/ 356 h 177241"/>
                <a:gd name="connsiteX3" fmla="*/ 671152 w 678373"/>
                <a:gd name="connsiteY3" fmla="*/ 101956 h 177241"/>
                <a:gd name="connsiteX4" fmla="*/ 540977 w 678373"/>
                <a:gd name="connsiteY4" fmla="*/ 111481 h 177241"/>
                <a:gd name="connsiteX5" fmla="*/ 204427 w 678373"/>
                <a:gd name="connsiteY5" fmla="*/ 171806 h 177241"/>
                <a:gd name="connsiteX6" fmla="*/ 223477 w 678373"/>
                <a:gd name="connsiteY6" fmla="*/ 168631 h 177241"/>
                <a:gd name="connsiteX7" fmla="*/ 1227 w 678373"/>
                <a:gd name="connsiteY7" fmla="*/ 121006 h 177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8373" h="177241">
                  <a:moveTo>
                    <a:pt x="1227" y="121006"/>
                  </a:moveTo>
                  <a:cubicBezTo>
                    <a:pt x="20277" y="104602"/>
                    <a:pt x="280627" y="90314"/>
                    <a:pt x="337777" y="70206"/>
                  </a:cubicBezTo>
                  <a:cubicBezTo>
                    <a:pt x="394927" y="50098"/>
                    <a:pt x="288565" y="-4936"/>
                    <a:pt x="344127" y="356"/>
                  </a:cubicBezTo>
                  <a:cubicBezTo>
                    <a:pt x="399689" y="5648"/>
                    <a:pt x="638344" y="83435"/>
                    <a:pt x="671152" y="101956"/>
                  </a:cubicBezTo>
                  <a:cubicBezTo>
                    <a:pt x="703960" y="120477"/>
                    <a:pt x="618764" y="99839"/>
                    <a:pt x="540977" y="111481"/>
                  </a:cubicBezTo>
                  <a:cubicBezTo>
                    <a:pt x="463190" y="123123"/>
                    <a:pt x="257344" y="162281"/>
                    <a:pt x="204427" y="171806"/>
                  </a:cubicBezTo>
                  <a:cubicBezTo>
                    <a:pt x="151510" y="181331"/>
                    <a:pt x="256285" y="177098"/>
                    <a:pt x="223477" y="168631"/>
                  </a:cubicBezTo>
                  <a:cubicBezTo>
                    <a:pt x="190669" y="160164"/>
                    <a:pt x="-17823" y="137410"/>
                    <a:pt x="1227" y="121006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 23">
              <a:extLst>
                <a:ext uri="{FF2B5EF4-FFF2-40B4-BE49-F238E27FC236}">
                  <a16:creationId xmlns:a16="http://schemas.microsoft.com/office/drawing/2014/main" id="{E9AAD01C-2D20-2CA7-AC3E-0DC7F93880B3}"/>
                </a:ext>
              </a:extLst>
            </p:cNvPr>
            <p:cNvSpPr/>
            <p:nvPr/>
          </p:nvSpPr>
          <p:spPr>
            <a:xfrm>
              <a:off x="3771747" y="5702219"/>
              <a:ext cx="186709" cy="394169"/>
            </a:xfrm>
            <a:custGeom>
              <a:avLst/>
              <a:gdLst>
                <a:gd name="connsiteX0" fmla="*/ 28728 w 186709"/>
                <a:gd name="connsiteY0" fmla="*/ 81 h 394169"/>
                <a:gd name="connsiteX1" fmla="*/ 184303 w 186709"/>
                <a:gd name="connsiteY1" fmla="*/ 111206 h 394169"/>
                <a:gd name="connsiteX2" fmla="*/ 120803 w 186709"/>
                <a:gd name="connsiteY2" fmla="*/ 146131 h 394169"/>
                <a:gd name="connsiteX3" fmla="*/ 85878 w 186709"/>
                <a:gd name="connsiteY3" fmla="*/ 320756 h 394169"/>
                <a:gd name="connsiteX4" fmla="*/ 63653 w 186709"/>
                <a:gd name="connsiteY4" fmla="*/ 365206 h 394169"/>
                <a:gd name="connsiteX5" fmla="*/ 57303 w 186709"/>
                <a:gd name="connsiteY5" fmla="*/ 273131 h 394169"/>
                <a:gd name="connsiteX6" fmla="*/ 153 w 186709"/>
                <a:gd name="connsiteY6" fmla="*/ 390606 h 394169"/>
                <a:gd name="connsiteX7" fmla="*/ 41428 w 186709"/>
                <a:gd name="connsiteY7" fmla="*/ 108031 h 394169"/>
                <a:gd name="connsiteX8" fmla="*/ 70003 w 186709"/>
                <a:gd name="connsiteY8" fmla="*/ 130256 h 394169"/>
                <a:gd name="connsiteX9" fmla="*/ 28728 w 186709"/>
                <a:gd name="connsiteY9" fmla="*/ 81 h 394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6709" h="394169">
                  <a:moveTo>
                    <a:pt x="28728" y="81"/>
                  </a:moveTo>
                  <a:cubicBezTo>
                    <a:pt x="47778" y="-3094"/>
                    <a:pt x="168957" y="86864"/>
                    <a:pt x="184303" y="111206"/>
                  </a:cubicBezTo>
                  <a:cubicBezTo>
                    <a:pt x="199649" y="135548"/>
                    <a:pt x="137207" y="111206"/>
                    <a:pt x="120803" y="146131"/>
                  </a:cubicBezTo>
                  <a:cubicBezTo>
                    <a:pt x="104399" y="181056"/>
                    <a:pt x="95403" y="284244"/>
                    <a:pt x="85878" y="320756"/>
                  </a:cubicBezTo>
                  <a:cubicBezTo>
                    <a:pt x="76353" y="357268"/>
                    <a:pt x="68416" y="373144"/>
                    <a:pt x="63653" y="365206"/>
                  </a:cubicBezTo>
                  <a:cubicBezTo>
                    <a:pt x="58891" y="357269"/>
                    <a:pt x="67886" y="268898"/>
                    <a:pt x="57303" y="273131"/>
                  </a:cubicBezTo>
                  <a:cubicBezTo>
                    <a:pt x="46720" y="277364"/>
                    <a:pt x="2799" y="418123"/>
                    <a:pt x="153" y="390606"/>
                  </a:cubicBezTo>
                  <a:cubicBezTo>
                    <a:pt x="-2493" y="363089"/>
                    <a:pt x="29786" y="151423"/>
                    <a:pt x="41428" y="108031"/>
                  </a:cubicBezTo>
                  <a:cubicBezTo>
                    <a:pt x="53070" y="64639"/>
                    <a:pt x="70003" y="147189"/>
                    <a:pt x="70003" y="130256"/>
                  </a:cubicBezTo>
                  <a:cubicBezTo>
                    <a:pt x="70003" y="113323"/>
                    <a:pt x="9678" y="3256"/>
                    <a:pt x="28728" y="81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 24">
              <a:extLst>
                <a:ext uri="{FF2B5EF4-FFF2-40B4-BE49-F238E27FC236}">
                  <a16:creationId xmlns:a16="http://schemas.microsoft.com/office/drawing/2014/main" id="{CA31F140-C86F-24A1-B106-327078318C46}"/>
                </a:ext>
              </a:extLst>
            </p:cNvPr>
            <p:cNvSpPr/>
            <p:nvPr/>
          </p:nvSpPr>
          <p:spPr>
            <a:xfrm>
              <a:off x="3320069" y="5984668"/>
              <a:ext cx="935486" cy="159337"/>
            </a:xfrm>
            <a:custGeom>
              <a:avLst/>
              <a:gdLst>
                <a:gd name="connsiteX0" fmla="*/ 981 w 935486"/>
                <a:gd name="connsiteY0" fmla="*/ 111332 h 159337"/>
                <a:gd name="connsiteX1" fmla="*/ 242281 w 935486"/>
                <a:gd name="connsiteY1" fmla="*/ 130382 h 159337"/>
                <a:gd name="connsiteX2" fmla="*/ 147031 w 935486"/>
                <a:gd name="connsiteY2" fmla="*/ 158957 h 159337"/>
                <a:gd name="connsiteX3" fmla="*/ 632806 w 935486"/>
                <a:gd name="connsiteY3" fmla="*/ 108157 h 159337"/>
                <a:gd name="connsiteX4" fmla="*/ 566131 w 935486"/>
                <a:gd name="connsiteY4" fmla="*/ 73232 h 159337"/>
                <a:gd name="connsiteX5" fmla="*/ 928081 w 935486"/>
                <a:gd name="connsiteY5" fmla="*/ 127207 h 159337"/>
                <a:gd name="connsiteX6" fmla="*/ 801081 w 935486"/>
                <a:gd name="connsiteY6" fmla="*/ 92282 h 159337"/>
                <a:gd name="connsiteX7" fmla="*/ 693131 w 935486"/>
                <a:gd name="connsiteY7" fmla="*/ 9732 h 159337"/>
                <a:gd name="connsiteX8" fmla="*/ 762981 w 935486"/>
                <a:gd name="connsiteY8" fmla="*/ 9732 h 159337"/>
                <a:gd name="connsiteX9" fmla="*/ 299431 w 935486"/>
                <a:gd name="connsiteY9" fmla="*/ 82757 h 159337"/>
                <a:gd name="connsiteX10" fmla="*/ 350231 w 935486"/>
                <a:gd name="connsiteY10" fmla="*/ 41482 h 159337"/>
                <a:gd name="connsiteX11" fmla="*/ 981 w 935486"/>
                <a:gd name="connsiteY11" fmla="*/ 111332 h 159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35486" h="159337">
                  <a:moveTo>
                    <a:pt x="981" y="111332"/>
                  </a:moveTo>
                  <a:cubicBezTo>
                    <a:pt x="-17011" y="126149"/>
                    <a:pt x="217939" y="122445"/>
                    <a:pt x="242281" y="130382"/>
                  </a:cubicBezTo>
                  <a:cubicBezTo>
                    <a:pt x="266623" y="138319"/>
                    <a:pt x="81944" y="162661"/>
                    <a:pt x="147031" y="158957"/>
                  </a:cubicBezTo>
                  <a:cubicBezTo>
                    <a:pt x="212118" y="155253"/>
                    <a:pt x="562956" y="122444"/>
                    <a:pt x="632806" y="108157"/>
                  </a:cubicBezTo>
                  <a:cubicBezTo>
                    <a:pt x="702656" y="93870"/>
                    <a:pt x="516919" y="70057"/>
                    <a:pt x="566131" y="73232"/>
                  </a:cubicBezTo>
                  <a:cubicBezTo>
                    <a:pt x="615343" y="76407"/>
                    <a:pt x="888923" y="124032"/>
                    <a:pt x="928081" y="127207"/>
                  </a:cubicBezTo>
                  <a:cubicBezTo>
                    <a:pt x="967239" y="130382"/>
                    <a:pt x="840239" y="111861"/>
                    <a:pt x="801081" y="92282"/>
                  </a:cubicBezTo>
                  <a:cubicBezTo>
                    <a:pt x="761923" y="72703"/>
                    <a:pt x="699481" y="23490"/>
                    <a:pt x="693131" y="9732"/>
                  </a:cubicBezTo>
                  <a:cubicBezTo>
                    <a:pt x="686781" y="-4026"/>
                    <a:pt x="828598" y="-2439"/>
                    <a:pt x="762981" y="9732"/>
                  </a:cubicBezTo>
                  <a:cubicBezTo>
                    <a:pt x="697364" y="21903"/>
                    <a:pt x="368223" y="77465"/>
                    <a:pt x="299431" y="82757"/>
                  </a:cubicBezTo>
                  <a:cubicBezTo>
                    <a:pt x="230639" y="88049"/>
                    <a:pt x="397856" y="37778"/>
                    <a:pt x="350231" y="41482"/>
                  </a:cubicBezTo>
                  <a:cubicBezTo>
                    <a:pt x="302606" y="45186"/>
                    <a:pt x="18973" y="96515"/>
                    <a:pt x="981" y="111332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 25">
              <a:extLst>
                <a:ext uri="{FF2B5EF4-FFF2-40B4-BE49-F238E27FC236}">
                  <a16:creationId xmlns:a16="http://schemas.microsoft.com/office/drawing/2014/main" id="{20D48FD2-C020-7F5F-20BF-4F5849BFF7E8}"/>
                </a:ext>
              </a:extLst>
            </p:cNvPr>
            <p:cNvSpPr/>
            <p:nvPr/>
          </p:nvSpPr>
          <p:spPr>
            <a:xfrm>
              <a:off x="3332910" y="6169567"/>
              <a:ext cx="320556" cy="241267"/>
            </a:xfrm>
            <a:custGeom>
              <a:avLst/>
              <a:gdLst>
                <a:gd name="connsiteX0" fmla="*/ 184990 w 320556"/>
                <a:gd name="connsiteY0" fmla="*/ 2633 h 241267"/>
                <a:gd name="connsiteX1" fmla="*/ 254840 w 320556"/>
                <a:gd name="connsiteY1" fmla="*/ 43908 h 241267"/>
                <a:gd name="connsiteX2" fmla="*/ 70690 w 320556"/>
                <a:gd name="connsiteY2" fmla="*/ 126458 h 241267"/>
                <a:gd name="connsiteX3" fmla="*/ 134190 w 320556"/>
                <a:gd name="connsiteY3" fmla="*/ 88358 h 241267"/>
                <a:gd name="connsiteX4" fmla="*/ 96090 w 320556"/>
                <a:gd name="connsiteY4" fmla="*/ 151858 h 241267"/>
                <a:gd name="connsiteX5" fmla="*/ 840 w 320556"/>
                <a:gd name="connsiteY5" fmla="*/ 240758 h 241267"/>
                <a:gd name="connsiteX6" fmla="*/ 156415 w 320556"/>
                <a:gd name="connsiteY6" fmla="*/ 189958 h 241267"/>
                <a:gd name="connsiteX7" fmla="*/ 73865 w 320556"/>
                <a:gd name="connsiteY7" fmla="*/ 228058 h 241267"/>
                <a:gd name="connsiteX8" fmla="*/ 318340 w 320556"/>
                <a:gd name="connsiteY8" fmla="*/ 116933 h 241267"/>
                <a:gd name="connsiteX9" fmla="*/ 184990 w 320556"/>
                <a:gd name="connsiteY9" fmla="*/ 2633 h 241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0556" h="241267">
                  <a:moveTo>
                    <a:pt x="184990" y="2633"/>
                  </a:moveTo>
                  <a:cubicBezTo>
                    <a:pt x="174407" y="-9538"/>
                    <a:pt x="273890" y="23271"/>
                    <a:pt x="254840" y="43908"/>
                  </a:cubicBezTo>
                  <a:cubicBezTo>
                    <a:pt x="235790" y="64545"/>
                    <a:pt x="90798" y="119050"/>
                    <a:pt x="70690" y="126458"/>
                  </a:cubicBezTo>
                  <a:cubicBezTo>
                    <a:pt x="50582" y="133866"/>
                    <a:pt x="129957" y="84125"/>
                    <a:pt x="134190" y="88358"/>
                  </a:cubicBezTo>
                  <a:cubicBezTo>
                    <a:pt x="138423" y="92591"/>
                    <a:pt x="118315" y="126458"/>
                    <a:pt x="96090" y="151858"/>
                  </a:cubicBezTo>
                  <a:cubicBezTo>
                    <a:pt x="73865" y="177258"/>
                    <a:pt x="-9214" y="234408"/>
                    <a:pt x="840" y="240758"/>
                  </a:cubicBezTo>
                  <a:cubicBezTo>
                    <a:pt x="10894" y="247108"/>
                    <a:pt x="144244" y="192075"/>
                    <a:pt x="156415" y="189958"/>
                  </a:cubicBezTo>
                  <a:cubicBezTo>
                    <a:pt x="168586" y="187841"/>
                    <a:pt x="73865" y="228058"/>
                    <a:pt x="73865" y="228058"/>
                  </a:cubicBezTo>
                  <a:cubicBezTo>
                    <a:pt x="100852" y="215887"/>
                    <a:pt x="296644" y="152387"/>
                    <a:pt x="318340" y="116933"/>
                  </a:cubicBezTo>
                  <a:cubicBezTo>
                    <a:pt x="340036" y="81479"/>
                    <a:pt x="195573" y="14804"/>
                    <a:pt x="184990" y="2633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 26">
              <a:extLst>
                <a:ext uri="{FF2B5EF4-FFF2-40B4-BE49-F238E27FC236}">
                  <a16:creationId xmlns:a16="http://schemas.microsoft.com/office/drawing/2014/main" id="{6C2A67EA-1C15-483D-1D1B-BF27C875C8AF}"/>
                </a:ext>
              </a:extLst>
            </p:cNvPr>
            <p:cNvSpPr/>
            <p:nvPr/>
          </p:nvSpPr>
          <p:spPr>
            <a:xfrm>
              <a:off x="3698153" y="6154784"/>
              <a:ext cx="379106" cy="336381"/>
            </a:xfrm>
            <a:custGeom>
              <a:avLst/>
              <a:gdLst>
                <a:gd name="connsiteX0" fmla="*/ 722 w 379106"/>
                <a:gd name="connsiteY0" fmla="*/ 1541 h 336381"/>
                <a:gd name="connsiteX1" fmla="*/ 327747 w 379106"/>
                <a:gd name="connsiteY1" fmla="*/ 109491 h 336381"/>
                <a:gd name="connsiteX2" fmla="*/ 292822 w 379106"/>
                <a:gd name="connsiteY2" fmla="*/ 74566 h 336381"/>
                <a:gd name="connsiteX3" fmla="*/ 378547 w 379106"/>
                <a:gd name="connsiteY3" fmla="*/ 322216 h 336381"/>
                <a:gd name="connsiteX4" fmla="*/ 324572 w 379106"/>
                <a:gd name="connsiteY4" fmla="*/ 290466 h 336381"/>
                <a:gd name="connsiteX5" fmla="*/ 222972 w 379106"/>
                <a:gd name="connsiteY5" fmla="*/ 160291 h 336381"/>
                <a:gd name="connsiteX6" fmla="*/ 238847 w 379106"/>
                <a:gd name="connsiteY6" fmla="*/ 204741 h 336381"/>
                <a:gd name="connsiteX7" fmla="*/ 722 w 379106"/>
                <a:gd name="connsiteY7" fmla="*/ 1541 h 336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9106" h="336381">
                  <a:moveTo>
                    <a:pt x="722" y="1541"/>
                  </a:moveTo>
                  <a:cubicBezTo>
                    <a:pt x="15539" y="-14334"/>
                    <a:pt x="279064" y="97320"/>
                    <a:pt x="327747" y="109491"/>
                  </a:cubicBezTo>
                  <a:cubicBezTo>
                    <a:pt x="376430" y="121662"/>
                    <a:pt x="284355" y="39112"/>
                    <a:pt x="292822" y="74566"/>
                  </a:cubicBezTo>
                  <a:cubicBezTo>
                    <a:pt x="301289" y="110020"/>
                    <a:pt x="373255" y="286233"/>
                    <a:pt x="378547" y="322216"/>
                  </a:cubicBezTo>
                  <a:cubicBezTo>
                    <a:pt x="383839" y="358199"/>
                    <a:pt x="350501" y="317453"/>
                    <a:pt x="324572" y="290466"/>
                  </a:cubicBezTo>
                  <a:cubicBezTo>
                    <a:pt x="298643" y="263479"/>
                    <a:pt x="237259" y="174578"/>
                    <a:pt x="222972" y="160291"/>
                  </a:cubicBezTo>
                  <a:cubicBezTo>
                    <a:pt x="208685" y="146004"/>
                    <a:pt x="274301" y="226966"/>
                    <a:pt x="238847" y="204741"/>
                  </a:cubicBezTo>
                  <a:cubicBezTo>
                    <a:pt x="203393" y="182516"/>
                    <a:pt x="-14095" y="17416"/>
                    <a:pt x="722" y="1541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85223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DFAAEDB6-5525-FDAA-63E9-BDA2A9BB8C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98" t="7481" r="28395"/>
          <a:stretch/>
        </p:blipFill>
        <p:spPr bwMode="auto">
          <a:xfrm>
            <a:off x="-691" y="0"/>
            <a:ext cx="9619449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1346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8AD8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417</TotalTime>
  <Words>1</Words>
  <Application>Microsoft Macintosh PowerPoint</Application>
  <PresentationFormat>A3 297x420 mm</PresentationFormat>
  <Paragraphs>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RA HanaRenge Std Md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25</cp:revision>
  <dcterms:created xsi:type="dcterms:W3CDTF">2022-07-31T10:17:53Z</dcterms:created>
  <dcterms:modified xsi:type="dcterms:W3CDTF">2022-08-07T01:44:26Z</dcterms:modified>
</cp:coreProperties>
</file>